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/>
    <p:restoredTop sz="94635"/>
  </p:normalViewPr>
  <p:slideViewPr>
    <p:cSldViewPr snapToGrid="0" snapToObjects="1">
      <p:cViewPr>
        <p:scale>
          <a:sx n="59" d="100"/>
          <a:sy n="59" d="100"/>
        </p:scale>
        <p:origin x="1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B7265-8F53-4C42-8E6B-B1A4EEECDB3E}" type="doc">
      <dgm:prSet loTypeId="urn:microsoft.com/office/officeart/2005/8/layout/radial6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B217174-EE25-EA4C-970B-49D230ACC2DD}">
      <dgm:prSet phldrT="[Text]" custT="1"/>
      <dgm:spPr/>
      <dgm:t>
        <a:bodyPr/>
        <a:lstStyle/>
        <a:p>
          <a:r>
            <a:rPr lang="de-DE" sz="3200" dirty="0" smtClean="0"/>
            <a:t>Alt-</a:t>
          </a:r>
          <a:r>
            <a:rPr lang="de-DE" sz="3200" dirty="0" err="1" smtClean="0"/>
            <a:t>Right</a:t>
          </a:r>
          <a:endParaRPr lang="de-DE" sz="3200" dirty="0"/>
        </a:p>
      </dgm:t>
    </dgm:pt>
    <dgm:pt modelId="{3BBD7900-42A0-1740-B50E-7D1B62058A2A}" type="parTrans" cxnId="{8A488614-9058-2A44-BCBF-5E7990706A95}">
      <dgm:prSet/>
      <dgm:spPr/>
      <dgm:t>
        <a:bodyPr/>
        <a:lstStyle/>
        <a:p>
          <a:endParaRPr lang="de-DE"/>
        </a:p>
      </dgm:t>
    </dgm:pt>
    <dgm:pt modelId="{95218B1D-BE09-FA48-B46B-F70B3C943EF1}" type="sibTrans" cxnId="{8A488614-9058-2A44-BCBF-5E7990706A95}">
      <dgm:prSet/>
      <dgm:spPr/>
      <dgm:t>
        <a:bodyPr/>
        <a:lstStyle/>
        <a:p>
          <a:endParaRPr lang="de-DE"/>
        </a:p>
      </dgm:t>
    </dgm:pt>
    <dgm:pt modelId="{B66C3E7D-663B-8D47-9FDB-90C0B115FAC2}">
      <dgm:prSet phldrT="[Text]"/>
      <dgm:spPr/>
      <dgm:t>
        <a:bodyPr/>
        <a:lstStyle/>
        <a:p>
          <a:r>
            <a:rPr lang="de-DE" dirty="0" smtClean="0"/>
            <a:t>White </a:t>
          </a:r>
          <a:r>
            <a:rPr lang="de-DE" dirty="0" err="1" smtClean="0"/>
            <a:t>Nationalists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Supremacists</a:t>
          </a:r>
          <a:endParaRPr lang="de-DE" dirty="0"/>
        </a:p>
      </dgm:t>
    </dgm:pt>
    <dgm:pt modelId="{AD4B58BA-00CC-0B46-BCA5-A17EC62E43BA}" type="parTrans" cxnId="{6DA657E8-00D3-434C-99C7-B8A1BB1EC39D}">
      <dgm:prSet/>
      <dgm:spPr/>
      <dgm:t>
        <a:bodyPr/>
        <a:lstStyle/>
        <a:p>
          <a:endParaRPr lang="de-DE"/>
        </a:p>
      </dgm:t>
    </dgm:pt>
    <dgm:pt modelId="{4F99BC86-8AE9-EA42-A36B-C29F3210AB21}" type="sibTrans" cxnId="{6DA657E8-00D3-434C-99C7-B8A1BB1EC39D}">
      <dgm:prSet/>
      <dgm:spPr/>
      <dgm:t>
        <a:bodyPr/>
        <a:lstStyle/>
        <a:p>
          <a:endParaRPr lang="de-DE"/>
        </a:p>
      </dgm:t>
    </dgm:pt>
    <dgm:pt modelId="{F9694984-05C3-354A-BF50-9D9E6BCA4B9F}">
      <dgm:prSet phldrT="[Text]"/>
      <dgm:spPr/>
      <dgm:t>
        <a:bodyPr/>
        <a:lstStyle/>
        <a:p>
          <a:r>
            <a:rPr lang="de-DE" dirty="0" smtClean="0"/>
            <a:t>Neo-Nazi </a:t>
          </a:r>
          <a:r>
            <a:rPr lang="de-DE" dirty="0" err="1" smtClean="0"/>
            <a:t>Movements</a:t>
          </a:r>
          <a:endParaRPr lang="de-DE" dirty="0"/>
        </a:p>
      </dgm:t>
    </dgm:pt>
    <dgm:pt modelId="{ABA12377-32D0-464C-86D1-A59BAC1D0E9B}" type="parTrans" cxnId="{1E1E69C0-0F9B-1B49-AFEC-FBD91796CC28}">
      <dgm:prSet/>
      <dgm:spPr/>
      <dgm:t>
        <a:bodyPr/>
        <a:lstStyle/>
        <a:p>
          <a:endParaRPr lang="de-DE"/>
        </a:p>
      </dgm:t>
    </dgm:pt>
    <dgm:pt modelId="{3064E5A9-E88E-9F44-9B7F-570753BDCBCC}" type="sibTrans" cxnId="{1E1E69C0-0F9B-1B49-AFEC-FBD91796CC28}">
      <dgm:prSet/>
      <dgm:spPr/>
      <dgm:t>
        <a:bodyPr/>
        <a:lstStyle/>
        <a:p>
          <a:endParaRPr lang="de-DE"/>
        </a:p>
      </dgm:t>
    </dgm:pt>
    <dgm:pt modelId="{C86DBE57-6579-5D4B-8908-33E2F6E620CF}">
      <dgm:prSet phldrT="[Text]"/>
      <dgm:spPr/>
      <dgm:t>
        <a:bodyPr/>
        <a:lstStyle/>
        <a:p>
          <a:r>
            <a:rPr lang="de-DE" dirty="0" err="1" smtClean="0"/>
            <a:t>Youtube</a:t>
          </a:r>
          <a:r>
            <a:rPr lang="de-DE" dirty="0" smtClean="0"/>
            <a:t> </a:t>
          </a:r>
          <a:r>
            <a:rPr lang="de-DE" dirty="0" err="1" smtClean="0"/>
            <a:t>Sceptics</a:t>
          </a:r>
          <a:endParaRPr lang="de-DE" dirty="0"/>
        </a:p>
      </dgm:t>
    </dgm:pt>
    <dgm:pt modelId="{B370E1E6-AFF7-CA49-9135-546C69FA1525}" type="parTrans" cxnId="{6B933AA2-B5CE-8A4E-9A6B-C2A91704E687}">
      <dgm:prSet/>
      <dgm:spPr/>
      <dgm:t>
        <a:bodyPr/>
        <a:lstStyle/>
        <a:p>
          <a:endParaRPr lang="de-DE"/>
        </a:p>
      </dgm:t>
    </dgm:pt>
    <dgm:pt modelId="{A8E7A6DC-703B-5046-814A-2A24266E7A95}" type="sibTrans" cxnId="{6B933AA2-B5CE-8A4E-9A6B-C2A91704E687}">
      <dgm:prSet/>
      <dgm:spPr/>
      <dgm:t>
        <a:bodyPr/>
        <a:lstStyle/>
        <a:p>
          <a:endParaRPr lang="de-DE"/>
        </a:p>
      </dgm:t>
    </dgm:pt>
    <dgm:pt modelId="{39E32814-8552-8946-94F5-38841AC94053}">
      <dgm:prSet phldrT="[Text]"/>
      <dgm:spPr/>
      <dgm:t>
        <a:bodyPr/>
        <a:lstStyle/>
        <a:p>
          <a:r>
            <a:rPr lang="de-DE" dirty="0" smtClean="0"/>
            <a:t>Online </a:t>
          </a:r>
          <a:r>
            <a:rPr lang="de-DE" dirty="0" err="1" smtClean="0"/>
            <a:t>Discussion</a:t>
          </a:r>
          <a:r>
            <a:rPr lang="de-DE" dirty="0" smtClean="0"/>
            <a:t> Boards</a:t>
          </a:r>
          <a:endParaRPr lang="de-DE" dirty="0"/>
        </a:p>
      </dgm:t>
    </dgm:pt>
    <dgm:pt modelId="{355E47AF-EC63-2444-88DD-9835591DAD26}" type="parTrans" cxnId="{B6AE4200-2E4F-B043-B8D3-D9F8099592CD}">
      <dgm:prSet/>
      <dgm:spPr/>
      <dgm:t>
        <a:bodyPr/>
        <a:lstStyle/>
        <a:p>
          <a:endParaRPr lang="de-DE"/>
        </a:p>
      </dgm:t>
    </dgm:pt>
    <dgm:pt modelId="{1F73C8C0-1133-4841-836E-3E37E14B68A2}" type="sibTrans" cxnId="{B6AE4200-2E4F-B043-B8D3-D9F8099592CD}">
      <dgm:prSet/>
      <dgm:spPr/>
      <dgm:t>
        <a:bodyPr/>
        <a:lstStyle/>
        <a:p>
          <a:endParaRPr lang="de-DE"/>
        </a:p>
      </dgm:t>
    </dgm:pt>
    <dgm:pt modelId="{E4630B61-7DD4-854B-AB40-F252E4683C67}">
      <dgm:prSet phldrT="[Text]"/>
      <dgm:spPr/>
      <dgm:t>
        <a:bodyPr/>
        <a:lstStyle/>
        <a:p>
          <a:r>
            <a:rPr lang="de-DE" dirty="0" smtClean="0"/>
            <a:t>"</a:t>
          </a:r>
          <a:r>
            <a:rPr lang="de-DE" dirty="0" err="1" smtClean="0"/>
            <a:t>Menospehre</a:t>
          </a:r>
          <a:r>
            <a:rPr lang="de-DE" dirty="0" smtClean="0"/>
            <a:t>"</a:t>
          </a:r>
          <a:endParaRPr lang="de-DE" dirty="0"/>
        </a:p>
      </dgm:t>
    </dgm:pt>
    <dgm:pt modelId="{FC2CED9B-DDD9-EC4A-9268-5793E6D409A8}" type="parTrans" cxnId="{27840778-7C4E-344D-9D6B-8E1634C4885C}">
      <dgm:prSet/>
      <dgm:spPr/>
      <dgm:t>
        <a:bodyPr/>
        <a:lstStyle/>
        <a:p>
          <a:endParaRPr lang="de-DE"/>
        </a:p>
      </dgm:t>
    </dgm:pt>
    <dgm:pt modelId="{8D10BEF0-A295-E642-B3C5-901884B6CBC2}" type="sibTrans" cxnId="{27840778-7C4E-344D-9D6B-8E1634C4885C}">
      <dgm:prSet/>
      <dgm:spPr/>
      <dgm:t>
        <a:bodyPr/>
        <a:lstStyle/>
        <a:p>
          <a:endParaRPr lang="de-DE"/>
        </a:p>
      </dgm:t>
    </dgm:pt>
    <dgm:pt modelId="{75C224EE-BAB3-1845-8076-E2CC58F7D66F}">
      <dgm:prSet phldrT="[Text]"/>
      <dgm:spPr/>
      <dgm:t>
        <a:bodyPr/>
        <a:lstStyle/>
        <a:p>
          <a:r>
            <a:rPr lang="de-DE" dirty="0" smtClean="0"/>
            <a:t>Anti-Feminist</a:t>
          </a:r>
          <a:endParaRPr lang="de-DE" dirty="0"/>
        </a:p>
      </dgm:t>
    </dgm:pt>
    <dgm:pt modelId="{FD810726-6E09-5E47-BDE2-D6D82221EAF2}" type="parTrans" cxnId="{1FD44C99-1904-F949-83FA-84346CAEE534}">
      <dgm:prSet/>
      <dgm:spPr/>
      <dgm:t>
        <a:bodyPr/>
        <a:lstStyle/>
        <a:p>
          <a:endParaRPr lang="de-DE"/>
        </a:p>
      </dgm:t>
    </dgm:pt>
    <dgm:pt modelId="{9BC2C83E-8036-944D-87C5-10E1FA8C8B87}" type="sibTrans" cxnId="{1FD44C99-1904-F949-83FA-84346CAEE534}">
      <dgm:prSet/>
      <dgm:spPr/>
      <dgm:t>
        <a:bodyPr/>
        <a:lstStyle/>
        <a:p>
          <a:endParaRPr lang="de-DE"/>
        </a:p>
      </dgm:t>
    </dgm:pt>
    <dgm:pt modelId="{A579D44C-2A01-FF48-A14C-9A9F596D7EBB}" type="pres">
      <dgm:prSet presAssocID="{CA1B7265-8F53-4C42-8E6B-B1A4EEECDB3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56C70-139D-AF4B-A811-5246B3201289}" type="pres">
      <dgm:prSet presAssocID="{0B217174-EE25-EA4C-970B-49D230ACC2DD}" presName="centerShape" presStyleLbl="node0" presStyleIdx="0" presStyleCnt="1"/>
      <dgm:spPr/>
    </dgm:pt>
    <dgm:pt modelId="{1F240C7F-7D40-4D4A-A74A-F4B322A43A18}" type="pres">
      <dgm:prSet presAssocID="{B66C3E7D-663B-8D47-9FDB-90C0B115FAC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ABDFB1-B5E6-274E-9595-63694156D722}" type="pres">
      <dgm:prSet presAssocID="{B66C3E7D-663B-8D47-9FDB-90C0B115FAC2}" presName="dummy" presStyleCnt="0"/>
      <dgm:spPr/>
    </dgm:pt>
    <dgm:pt modelId="{9D40CBC0-542A-F84C-8156-E45C5CCAD093}" type="pres">
      <dgm:prSet presAssocID="{4F99BC86-8AE9-EA42-A36B-C29F3210AB21}" presName="sibTrans" presStyleLbl="sibTrans2D1" presStyleIdx="0" presStyleCnt="6"/>
      <dgm:spPr/>
    </dgm:pt>
    <dgm:pt modelId="{3D19DECA-5CDE-2748-878B-13BBE9B2137A}" type="pres">
      <dgm:prSet presAssocID="{39E32814-8552-8946-94F5-38841AC940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C98D2-6ED5-FA45-9DA9-7F7B5B771069}" type="pres">
      <dgm:prSet presAssocID="{39E32814-8552-8946-94F5-38841AC94053}" presName="dummy" presStyleCnt="0"/>
      <dgm:spPr/>
    </dgm:pt>
    <dgm:pt modelId="{3AB5BA49-1CC9-3246-B44D-9CD9E5CD6FB8}" type="pres">
      <dgm:prSet presAssocID="{1F73C8C0-1133-4841-836E-3E37E14B68A2}" presName="sibTrans" presStyleLbl="sibTrans2D1" presStyleIdx="1" presStyleCnt="6"/>
      <dgm:spPr/>
    </dgm:pt>
    <dgm:pt modelId="{6B50CA76-9BEE-3645-8135-CA774431B678}" type="pres">
      <dgm:prSet presAssocID="{C86DBE57-6579-5D4B-8908-33E2F6E620CF}" presName="node" presStyleLbl="node1" presStyleIdx="2" presStyleCnt="6">
        <dgm:presLayoutVars>
          <dgm:bulletEnabled val="1"/>
        </dgm:presLayoutVars>
      </dgm:prSet>
      <dgm:spPr/>
    </dgm:pt>
    <dgm:pt modelId="{36A03070-4015-6C41-85A1-A36E38D1BD96}" type="pres">
      <dgm:prSet presAssocID="{C86DBE57-6579-5D4B-8908-33E2F6E620CF}" presName="dummy" presStyleCnt="0"/>
      <dgm:spPr/>
    </dgm:pt>
    <dgm:pt modelId="{D327509E-4490-AA4E-BA16-99A0153751D4}" type="pres">
      <dgm:prSet presAssocID="{A8E7A6DC-703B-5046-814A-2A24266E7A95}" presName="sibTrans" presStyleLbl="sibTrans2D1" presStyleIdx="2" presStyleCnt="6"/>
      <dgm:spPr/>
    </dgm:pt>
    <dgm:pt modelId="{8A048053-C9F1-2643-A848-8BB9F2FE1296}" type="pres">
      <dgm:prSet presAssocID="{75C224EE-BAB3-1845-8076-E2CC58F7D66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F2466B-436D-C445-BAE2-A5BA973D9DFD}" type="pres">
      <dgm:prSet presAssocID="{75C224EE-BAB3-1845-8076-E2CC58F7D66F}" presName="dummy" presStyleCnt="0"/>
      <dgm:spPr/>
    </dgm:pt>
    <dgm:pt modelId="{4DDA2A5A-A905-B942-8E19-2BCBD0F123AE}" type="pres">
      <dgm:prSet presAssocID="{9BC2C83E-8036-944D-87C5-10E1FA8C8B87}" presName="sibTrans" presStyleLbl="sibTrans2D1" presStyleIdx="3" presStyleCnt="6"/>
      <dgm:spPr/>
    </dgm:pt>
    <dgm:pt modelId="{37AC54B6-01CB-6A48-B2BA-AF5B99C52745}" type="pres">
      <dgm:prSet presAssocID="{E4630B61-7DD4-854B-AB40-F252E4683C67}" presName="node" presStyleLbl="node1" presStyleIdx="4" presStyleCnt="6">
        <dgm:presLayoutVars>
          <dgm:bulletEnabled val="1"/>
        </dgm:presLayoutVars>
      </dgm:prSet>
      <dgm:spPr/>
    </dgm:pt>
    <dgm:pt modelId="{57BB79B7-CAFD-1B41-9F4C-97167FA7F327}" type="pres">
      <dgm:prSet presAssocID="{E4630B61-7DD4-854B-AB40-F252E4683C67}" presName="dummy" presStyleCnt="0"/>
      <dgm:spPr/>
    </dgm:pt>
    <dgm:pt modelId="{D80B6EDA-BDAF-084A-BDE3-D3A45C0DB4A9}" type="pres">
      <dgm:prSet presAssocID="{8D10BEF0-A295-E642-B3C5-901884B6CBC2}" presName="sibTrans" presStyleLbl="sibTrans2D1" presStyleIdx="4" presStyleCnt="6"/>
      <dgm:spPr/>
    </dgm:pt>
    <dgm:pt modelId="{EEAC0FC6-4D01-0E47-9BF4-6ECF49EF5276}" type="pres">
      <dgm:prSet presAssocID="{F9694984-05C3-354A-BF50-9D9E6BCA4B9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65A5F9-B3B3-AB40-A36D-002D50635485}" type="pres">
      <dgm:prSet presAssocID="{F9694984-05C3-354A-BF50-9D9E6BCA4B9F}" presName="dummy" presStyleCnt="0"/>
      <dgm:spPr/>
    </dgm:pt>
    <dgm:pt modelId="{15862B62-B4D5-3249-BCBE-EC35D3C4E5FD}" type="pres">
      <dgm:prSet presAssocID="{3064E5A9-E88E-9F44-9B7F-570753BDCBCC}" presName="sibTrans" presStyleLbl="sibTrans2D1" presStyleIdx="5" presStyleCnt="6"/>
      <dgm:spPr/>
    </dgm:pt>
  </dgm:ptLst>
  <dgm:cxnLst>
    <dgm:cxn modelId="{B6AE4200-2E4F-B043-B8D3-D9F8099592CD}" srcId="{0B217174-EE25-EA4C-970B-49D230ACC2DD}" destId="{39E32814-8552-8946-94F5-38841AC94053}" srcOrd="1" destOrd="0" parTransId="{355E47AF-EC63-2444-88DD-9835591DAD26}" sibTransId="{1F73C8C0-1133-4841-836E-3E37E14B68A2}"/>
    <dgm:cxn modelId="{6DA657E8-00D3-434C-99C7-B8A1BB1EC39D}" srcId="{0B217174-EE25-EA4C-970B-49D230ACC2DD}" destId="{B66C3E7D-663B-8D47-9FDB-90C0B115FAC2}" srcOrd="0" destOrd="0" parTransId="{AD4B58BA-00CC-0B46-BCA5-A17EC62E43BA}" sibTransId="{4F99BC86-8AE9-EA42-A36B-C29F3210AB21}"/>
    <dgm:cxn modelId="{6B933AA2-B5CE-8A4E-9A6B-C2A91704E687}" srcId="{0B217174-EE25-EA4C-970B-49D230ACC2DD}" destId="{C86DBE57-6579-5D4B-8908-33E2F6E620CF}" srcOrd="2" destOrd="0" parTransId="{B370E1E6-AFF7-CA49-9135-546C69FA1525}" sibTransId="{A8E7A6DC-703B-5046-814A-2A24266E7A95}"/>
    <dgm:cxn modelId="{B5449094-D9F4-E347-9F3D-687105D30588}" type="presOf" srcId="{1F73C8C0-1133-4841-836E-3E37E14B68A2}" destId="{3AB5BA49-1CC9-3246-B44D-9CD9E5CD6FB8}" srcOrd="0" destOrd="0" presId="urn:microsoft.com/office/officeart/2005/8/layout/radial6"/>
    <dgm:cxn modelId="{1E1E69C0-0F9B-1B49-AFEC-FBD91796CC28}" srcId="{0B217174-EE25-EA4C-970B-49D230ACC2DD}" destId="{F9694984-05C3-354A-BF50-9D9E6BCA4B9F}" srcOrd="5" destOrd="0" parTransId="{ABA12377-32D0-464C-86D1-A59BAC1D0E9B}" sibTransId="{3064E5A9-E88E-9F44-9B7F-570753BDCBCC}"/>
    <dgm:cxn modelId="{8A488614-9058-2A44-BCBF-5E7990706A95}" srcId="{CA1B7265-8F53-4C42-8E6B-B1A4EEECDB3E}" destId="{0B217174-EE25-EA4C-970B-49D230ACC2DD}" srcOrd="0" destOrd="0" parTransId="{3BBD7900-42A0-1740-B50E-7D1B62058A2A}" sibTransId="{95218B1D-BE09-FA48-B46B-F70B3C943EF1}"/>
    <dgm:cxn modelId="{D4AABCD4-C075-B142-BD6C-1B95C0CA74AB}" type="presOf" srcId="{A8E7A6DC-703B-5046-814A-2A24266E7A95}" destId="{D327509E-4490-AA4E-BA16-99A0153751D4}" srcOrd="0" destOrd="0" presId="urn:microsoft.com/office/officeart/2005/8/layout/radial6"/>
    <dgm:cxn modelId="{CC831708-7B8E-954E-AAF4-5DF66DF02747}" type="presOf" srcId="{CA1B7265-8F53-4C42-8E6B-B1A4EEECDB3E}" destId="{A579D44C-2A01-FF48-A14C-9A9F596D7EBB}" srcOrd="0" destOrd="0" presId="urn:microsoft.com/office/officeart/2005/8/layout/radial6"/>
    <dgm:cxn modelId="{694A17AF-5F2C-FB4F-8384-7326636FC1D1}" type="presOf" srcId="{E4630B61-7DD4-854B-AB40-F252E4683C67}" destId="{37AC54B6-01CB-6A48-B2BA-AF5B99C52745}" srcOrd="0" destOrd="0" presId="urn:microsoft.com/office/officeart/2005/8/layout/radial6"/>
    <dgm:cxn modelId="{27840778-7C4E-344D-9D6B-8E1634C4885C}" srcId="{0B217174-EE25-EA4C-970B-49D230ACC2DD}" destId="{E4630B61-7DD4-854B-AB40-F252E4683C67}" srcOrd="4" destOrd="0" parTransId="{FC2CED9B-DDD9-EC4A-9268-5793E6D409A8}" sibTransId="{8D10BEF0-A295-E642-B3C5-901884B6CBC2}"/>
    <dgm:cxn modelId="{5C7B24A1-87A5-EE4E-9B2D-44ECC171149C}" type="presOf" srcId="{75C224EE-BAB3-1845-8076-E2CC58F7D66F}" destId="{8A048053-C9F1-2643-A848-8BB9F2FE1296}" srcOrd="0" destOrd="0" presId="urn:microsoft.com/office/officeart/2005/8/layout/radial6"/>
    <dgm:cxn modelId="{1FD44C99-1904-F949-83FA-84346CAEE534}" srcId="{0B217174-EE25-EA4C-970B-49D230ACC2DD}" destId="{75C224EE-BAB3-1845-8076-E2CC58F7D66F}" srcOrd="3" destOrd="0" parTransId="{FD810726-6E09-5E47-BDE2-D6D82221EAF2}" sibTransId="{9BC2C83E-8036-944D-87C5-10E1FA8C8B87}"/>
    <dgm:cxn modelId="{1631D211-9BE0-8C48-A82B-9DDF2D89812A}" type="presOf" srcId="{3064E5A9-E88E-9F44-9B7F-570753BDCBCC}" destId="{15862B62-B4D5-3249-BCBE-EC35D3C4E5FD}" srcOrd="0" destOrd="0" presId="urn:microsoft.com/office/officeart/2005/8/layout/radial6"/>
    <dgm:cxn modelId="{89291EBE-3C62-B642-A2DF-5357A30AA418}" type="presOf" srcId="{C86DBE57-6579-5D4B-8908-33E2F6E620CF}" destId="{6B50CA76-9BEE-3645-8135-CA774431B678}" srcOrd="0" destOrd="0" presId="urn:microsoft.com/office/officeart/2005/8/layout/radial6"/>
    <dgm:cxn modelId="{2B4CDB74-2319-D942-BD85-7AF14E37B0EB}" type="presOf" srcId="{F9694984-05C3-354A-BF50-9D9E6BCA4B9F}" destId="{EEAC0FC6-4D01-0E47-9BF4-6ECF49EF5276}" srcOrd="0" destOrd="0" presId="urn:microsoft.com/office/officeart/2005/8/layout/radial6"/>
    <dgm:cxn modelId="{2154BBCB-6595-FE46-B4B7-2C8DD39027D2}" type="presOf" srcId="{9BC2C83E-8036-944D-87C5-10E1FA8C8B87}" destId="{4DDA2A5A-A905-B942-8E19-2BCBD0F123AE}" srcOrd="0" destOrd="0" presId="urn:microsoft.com/office/officeart/2005/8/layout/radial6"/>
    <dgm:cxn modelId="{4B565C49-1E9B-7B40-B63A-178F06FB3C8F}" type="presOf" srcId="{B66C3E7D-663B-8D47-9FDB-90C0B115FAC2}" destId="{1F240C7F-7D40-4D4A-A74A-F4B322A43A18}" srcOrd="0" destOrd="0" presId="urn:microsoft.com/office/officeart/2005/8/layout/radial6"/>
    <dgm:cxn modelId="{692D0359-F18E-7543-B65D-23AFC4AA2250}" type="presOf" srcId="{8D10BEF0-A295-E642-B3C5-901884B6CBC2}" destId="{D80B6EDA-BDAF-084A-BDE3-D3A45C0DB4A9}" srcOrd="0" destOrd="0" presId="urn:microsoft.com/office/officeart/2005/8/layout/radial6"/>
    <dgm:cxn modelId="{3FF7D84B-1B28-3547-B285-6FA57A6F1E26}" type="presOf" srcId="{39E32814-8552-8946-94F5-38841AC94053}" destId="{3D19DECA-5CDE-2748-878B-13BBE9B2137A}" srcOrd="0" destOrd="0" presId="urn:microsoft.com/office/officeart/2005/8/layout/radial6"/>
    <dgm:cxn modelId="{AD3552FD-AEF5-0342-9E4E-26EF19833AA0}" type="presOf" srcId="{4F99BC86-8AE9-EA42-A36B-C29F3210AB21}" destId="{9D40CBC0-542A-F84C-8156-E45C5CCAD093}" srcOrd="0" destOrd="0" presId="urn:microsoft.com/office/officeart/2005/8/layout/radial6"/>
    <dgm:cxn modelId="{2E6301F8-EE8F-974F-BD72-CCE17B291CE6}" type="presOf" srcId="{0B217174-EE25-EA4C-970B-49D230ACC2DD}" destId="{CF656C70-139D-AF4B-A811-5246B3201289}" srcOrd="0" destOrd="0" presId="urn:microsoft.com/office/officeart/2005/8/layout/radial6"/>
    <dgm:cxn modelId="{2968AB1F-D878-F940-8311-984EDFD22A86}" type="presParOf" srcId="{A579D44C-2A01-FF48-A14C-9A9F596D7EBB}" destId="{CF656C70-139D-AF4B-A811-5246B3201289}" srcOrd="0" destOrd="0" presId="urn:microsoft.com/office/officeart/2005/8/layout/radial6"/>
    <dgm:cxn modelId="{73AEA086-D4CC-B142-9443-8F67C9D5F784}" type="presParOf" srcId="{A579D44C-2A01-FF48-A14C-9A9F596D7EBB}" destId="{1F240C7F-7D40-4D4A-A74A-F4B322A43A18}" srcOrd="1" destOrd="0" presId="urn:microsoft.com/office/officeart/2005/8/layout/radial6"/>
    <dgm:cxn modelId="{727FB46F-C63A-CD48-988C-AFBCEDCF3571}" type="presParOf" srcId="{A579D44C-2A01-FF48-A14C-9A9F596D7EBB}" destId="{85ABDFB1-B5E6-274E-9595-63694156D722}" srcOrd="2" destOrd="0" presId="urn:microsoft.com/office/officeart/2005/8/layout/radial6"/>
    <dgm:cxn modelId="{8A39CC2B-42AC-8547-9FE3-D189F75AABE4}" type="presParOf" srcId="{A579D44C-2A01-FF48-A14C-9A9F596D7EBB}" destId="{9D40CBC0-542A-F84C-8156-E45C5CCAD093}" srcOrd="3" destOrd="0" presId="urn:microsoft.com/office/officeart/2005/8/layout/radial6"/>
    <dgm:cxn modelId="{6C921F17-1BE2-0243-B9C0-058D20BEA699}" type="presParOf" srcId="{A579D44C-2A01-FF48-A14C-9A9F596D7EBB}" destId="{3D19DECA-5CDE-2748-878B-13BBE9B2137A}" srcOrd="4" destOrd="0" presId="urn:microsoft.com/office/officeart/2005/8/layout/radial6"/>
    <dgm:cxn modelId="{B933DAA9-E5CF-9C40-93F8-897E06197213}" type="presParOf" srcId="{A579D44C-2A01-FF48-A14C-9A9F596D7EBB}" destId="{D4DC98D2-6ED5-FA45-9DA9-7F7B5B771069}" srcOrd="5" destOrd="0" presId="urn:microsoft.com/office/officeart/2005/8/layout/radial6"/>
    <dgm:cxn modelId="{FCAD9F3B-76F1-6340-9DE1-952E9FB846E7}" type="presParOf" srcId="{A579D44C-2A01-FF48-A14C-9A9F596D7EBB}" destId="{3AB5BA49-1CC9-3246-B44D-9CD9E5CD6FB8}" srcOrd="6" destOrd="0" presId="urn:microsoft.com/office/officeart/2005/8/layout/radial6"/>
    <dgm:cxn modelId="{D41445FF-5888-7046-BEAD-083F12ED9E07}" type="presParOf" srcId="{A579D44C-2A01-FF48-A14C-9A9F596D7EBB}" destId="{6B50CA76-9BEE-3645-8135-CA774431B678}" srcOrd="7" destOrd="0" presId="urn:microsoft.com/office/officeart/2005/8/layout/radial6"/>
    <dgm:cxn modelId="{CAB23230-A0D3-3D4D-8690-14E6ED81485F}" type="presParOf" srcId="{A579D44C-2A01-FF48-A14C-9A9F596D7EBB}" destId="{36A03070-4015-6C41-85A1-A36E38D1BD96}" srcOrd="8" destOrd="0" presId="urn:microsoft.com/office/officeart/2005/8/layout/radial6"/>
    <dgm:cxn modelId="{38B587DE-A099-6B4A-A6D4-E4D6E85AD1C4}" type="presParOf" srcId="{A579D44C-2A01-FF48-A14C-9A9F596D7EBB}" destId="{D327509E-4490-AA4E-BA16-99A0153751D4}" srcOrd="9" destOrd="0" presId="urn:microsoft.com/office/officeart/2005/8/layout/radial6"/>
    <dgm:cxn modelId="{436ADEC7-3117-1541-AED3-A24A597C246B}" type="presParOf" srcId="{A579D44C-2A01-FF48-A14C-9A9F596D7EBB}" destId="{8A048053-C9F1-2643-A848-8BB9F2FE1296}" srcOrd="10" destOrd="0" presId="urn:microsoft.com/office/officeart/2005/8/layout/radial6"/>
    <dgm:cxn modelId="{B1D3047F-E330-A24D-B395-DAD6CB5BB9CC}" type="presParOf" srcId="{A579D44C-2A01-FF48-A14C-9A9F596D7EBB}" destId="{E6F2466B-436D-C445-BAE2-A5BA973D9DFD}" srcOrd="11" destOrd="0" presId="urn:microsoft.com/office/officeart/2005/8/layout/radial6"/>
    <dgm:cxn modelId="{17AFED38-E76F-0B49-A656-25AD323CF690}" type="presParOf" srcId="{A579D44C-2A01-FF48-A14C-9A9F596D7EBB}" destId="{4DDA2A5A-A905-B942-8E19-2BCBD0F123AE}" srcOrd="12" destOrd="0" presId="urn:microsoft.com/office/officeart/2005/8/layout/radial6"/>
    <dgm:cxn modelId="{8D17182E-A35B-0940-B90C-8B4D597517BE}" type="presParOf" srcId="{A579D44C-2A01-FF48-A14C-9A9F596D7EBB}" destId="{37AC54B6-01CB-6A48-B2BA-AF5B99C52745}" srcOrd="13" destOrd="0" presId="urn:microsoft.com/office/officeart/2005/8/layout/radial6"/>
    <dgm:cxn modelId="{114DBB5E-52D7-C048-9D3F-602771E50CE9}" type="presParOf" srcId="{A579D44C-2A01-FF48-A14C-9A9F596D7EBB}" destId="{57BB79B7-CAFD-1B41-9F4C-97167FA7F327}" srcOrd="14" destOrd="0" presId="urn:microsoft.com/office/officeart/2005/8/layout/radial6"/>
    <dgm:cxn modelId="{01B7E82B-B683-C149-A785-E2CAD27CC179}" type="presParOf" srcId="{A579D44C-2A01-FF48-A14C-9A9F596D7EBB}" destId="{D80B6EDA-BDAF-084A-BDE3-D3A45C0DB4A9}" srcOrd="15" destOrd="0" presId="urn:microsoft.com/office/officeart/2005/8/layout/radial6"/>
    <dgm:cxn modelId="{5AB6A969-36AA-9445-B975-ED92BC7B3804}" type="presParOf" srcId="{A579D44C-2A01-FF48-A14C-9A9F596D7EBB}" destId="{EEAC0FC6-4D01-0E47-9BF4-6ECF49EF5276}" srcOrd="16" destOrd="0" presId="urn:microsoft.com/office/officeart/2005/8/layout/radial6"/>
    <dgm:cxn modelId="{D1AF4844-1CD2-D14D-930B-DB9A7D25DF31}" type="presParOf" srcId="{A579D44C-2A01-FF48-A14C-9A9F596D7EBB}" destId="{FE65A5F9-B3B3-AB40-A36D-002D50635485}" srcOrd="17" destOrd="0" presId="urn:microsoft.com/office/officeart/2005/8/layout/radial6"/>
    <dgm:cxn modelId="{214E3810-39D4-2E4B-9909-35DD872B1BE4}" type="presParOf" srcId="{A579D44C-2A01-FF48-A14C-9A9F596D7EBB}" destId="{15862B62-B4D5-3249-BCBE-EC35D3C4E5F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B7265-8F53-4C42-8E6B-B1A4EEECDB3E}" type="doc">
      <dgm:prSet loTypeId="urn:microsoft.com/office/officeart/2005/8/layout/radial6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B217174-EE25-EA4C-970B-49D230ACC2DD}">
      <dgm:prSet phldrT="[Text]" custT="1"/>
      <dgm:spPr/>
      <dgm:t>
        <a:bodyPr/>
        <a:lstStyle/>
        <a:p>
          <a:r>
            <a:rPr lang="de-DE" sz="3200" dirty="0" smtClean="0"/>
            <a:t>Alt-</a:t>
          </a:r>
          <a:r>
            <a:rPr lang="de-DE" sz="3200" dirty="0" err="1" smtClean="0"/>
            <a:t>Right</a:t>
          </a:r>
          <a:endParaRPr lang="de-DE" sz="3200" dirty="0"/>
        </a:p>
      </dgm:t>
    </dgm:pt>
    <dgm:pt modelId="{3BBD7900-42A0-1740-B50E-7D1B62058A2A}" type="parTrans" cxnId="{8A488614-9058-2A44-BCBF-5E7990706A95}">
      <dgm:prSet/>
      <dgm:spPr/>
      <dgm:t>
        <a:bodyPr/>
        <a:lstStyle/>
        <a:p>
          <a:endParaRPr lang="de-DE"/>
        </a:p>
      </dgm:t>
    </dgm:pt>
    <dgm:pt modelId="{95218B1D-BE09-FA48-B46B-F70B3C943EF1}" type="sibTrans" cxnId="{8A488614-9058-2A44-BCBF-5E7990706A95}">
      <dgm:prSet/>
      <dgm:spPr/>
      <dgm:t>
        <a:bodyPr/>
        <a:lstStyle/>
        <a:p>
          <a:endParaRPr lang="de-DE"/>
        </a:p>
      </dgm:t>
    </dgm:pt>
    <dgm:pt modelId="{B66C3E7D-663B-8D47-9FDB-90C0B115FAC2}">
      <dgm:prSet phldrT="[Text]"/>
      <dgm:spPr/>
      <dgm:t>
        <a:bodyPr/>
        <a:lstStyle/>
        <a:p>
          <a:r>
            <a:rPr lang="de-DE" dirty="0" smtClean="0"/>
            <a:t>White </a:t>
          </a:r>
          <a:r>
            <a:rPr lang="de-DE" dirty="0" err="1" smtClean="0"/>
            <a:t>Nationalists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Supremacists</a:t>
          </a:r>
          <a:endParaRPr lang="de-DE" dirty="0"/>
        </a:p>
      </dgm:t>
    </dgm:pt>
    <dgm:pt modelId="{AD4B58BA-00CC-0B46-BCA5-A17EC62E43BA}" type="parTrans" cxnId="{6DA657E8-00D3-434C-99C7-B8A1BB1EC39D}">
      <dgm:prSet/>
      <dgm:spPr/>
      <dgm:t>
        <a:bodyPr/>
        <a:lstStyle/>
        <a:p>
          <a:endParaRPr lang="de-DE"/>
        </a:p>
      </dgm:t>
    </dgm:pt>
    <dgm:pt modelId="{4F99BC86-8AE9-EA42-A36B-C29F3210AB21}" type="sibTrans" cxnId="{6DA657E8-00D3-434C-99C7-B8A1BB1EC39D}">
      <dgm:prSet/>
      <dgm:spPr/>
      <dgm:t>
        <a:bodyPr/>
        <a:lstStyle/>
        <a:p>
          <a:endParaRPr lang="de-DE"/>
        </a:p>
      </dgm:t>
    </dgm:pt>
    <dgm:pt modelId="{F9694984-05C3-354A-BF50-9D9E6BCA4B9F}">
      <dgm:prSet phldrT="[Text]"/>
      <dgm:spPr/>
      <dgm:t>
        <a:bodyPr/>
        <a:lstStyle/>
        <a:p>
          <a:r>
            <a:rPr lang="de-DE" dirty="0" smtClean="0"/>
            <a:t>Neo-Nazi </a:t>
          </a:r>
          <a:r>
            <a:rPr lang="de-DE" dirty="0" err="1" smtClean="0"/>
            <a:t>Movements</a:t>
          </a:r>
          <a:endParaRPr lang="de-DE" dirty="0"/>
        </a:p>
      </dgm:t>
    </dgm:pt>
    <dgm:pt modelId="{ABA12377-32D0-464C-86D1-A59BAC1D0E9B}" type="parTrans" cxnId="{1E1E69C0-0F9B-1B49-AFEC-FBD91796CC28}">
      <dgm:prSet/>
      <dgm:spPr/>
      <dgm:t>
        <a:bodyPr/>
        <a:lstStyle/>
        <a:p>
          <a:endParaRPr lang="de-DE"/>
        </a:p>
      </dgm:t>
    </dgm:pt>
    <dgm:pt modelId="{3064E5A9-E88E-9F44-9B7F-570753BDCBCC}" type="sibTrans" cxnId="{1E1E69C0-0F9B-1B49-AFEC-FBD91796CC28}">
      <dgm:prSet/>
      <dgm:spPr/>
      <dgm:t>
        <a:bodyPr/>
        <a:lstStyle/>
        <a:p>
          <a:endParaRPr lang="de-DE"/>
        </a:p>
      </dgm:t>
    </dgm:pt>
    <dgm:pt modelId="{C86DBE57-6579-5D4B-8908-33E2F6E620CF}">
      <dgm:prSet phldrT="[Text]"/>
      <dgm:spPr/>
      <dgm:t>
        <a:bodyPr/>
        <a:lstStyle/>
        <a:p>
          <a:r>
            <a:rPr lang="de-DE" dirty="0" err="1" smtClean="0"/>
            <a:t>Youtube</a:t>
          </a:r>
          <a:r>
            <a:rPr lang="de-DE" dirty="0" smtClean="0"/>
            <a:t> </a:t>
          </a:r>
          <a:r>
            <a:rPr lang="de-DE" dirty="0" err="1" smtClean="0"/>
            <a:t>Sceptics</a:t>
          </a:r>
          <a:endParaRPr lang="de-DE" dirty="0"/>
        </a:p>
      </dgm:t>
    </dgm:pt>
    <dgm:pt modelId="{B370E1E6-AFF7-CA49-9135-546C69FA1525}" type="parTrans" cxnId="{6B933AA2-B5CE-8A4E-9A6B-C2A91704E687}">
      <dgm:prSet/>
      <dgm:spPr/>
      <dgm:t>
        <a:bodyPr/>
        <a:lstStyle/>
        <a:p>
          <a:endParaRPr lang="de-DE"/>
        </a:p>
      </dgm:t>
    </dgm:pt>
    <dgm:pt modelId="{A8E7A6DC-703B-5046-814A-2A24266E7A95}" type="sibTrans" cxnId="{6B933AA2-B5CE-8A4E-9A6B-C2A91704E687}">
      <dgm:prSet/>
      <dgm:spPr/>
      <dgm:t>
        <a:bodyPr/>
        <a:lstStyle/>
        <a:p>
          <a:endParaRPr lang="de-DE"/>
        </a:p>
      </dgm:t>
    </dgm:pt>
    <dgm:pt modelId="{39E32814-8552-8946-94F5-38841AC94053}">
      <dgm:prSet phldrT="[Text]"/>
      <dgm:spPr/>
      <dgm:t>
        <a:bodyPr/>
        <a:lstStyle/>
        <a:p>
          <a:r>
            <a:rPr lang="de-DE" dirty="0" smtClean="0"/>
            <a:t>Online </a:t>
          </a:r>
          <a:r>
            <a:rPr lang="de-DE" dirty="0" err="1" smtClean="0"/>
            <a:t>Discussion</a:t>
          </a:r>
          <a:r>
            <a:rPr lang="de-DE" dirty="0" smtClean="0"/>
            <a:t> Boards</a:t>
          </a:r>
          <a:endParaRPr lang="de-DE" dirty="0"/>
        </a:p>
      </dgm:t>
    </dgm:pt>
    <dgm:pt modelId="{355E47AF-EC63-2444-88DD-9835591DAD26}" type="parTrans" cxnId="{B6AE4200-2E4F-B043-B8D3-D9F8099592CD}">
      <dgm:prSet/>
      <dgm:spPr/>
      <dgm:t>
        <a:bodyPr/>
        <a:lstStyle/>
        <a:p>
          <a:endParaRPr lang="de-DE"/>
        </a:p>
      </dgm:t>
    </dgm:pt>
    <dgm:pt modelId="{1F73C8C0-1133-4841-836E-3E37E14B68A2}" type="sibTrans" cxnId="{B6AE4200-2E4F-B043-B8D3-D9F8099592CD}">
      <dgm:prSet/>
      <dgm:spPr/>
      <dgm:t>
        <a:bodyPr/>
        <a:lstStyle/>
        <a:p>
          <a:endParaRPr lang="de-DE"/>
        </a:p>
      </dgm:t>
    </dgm:pt>
    <dgm:pt modelId="{E4630B61-7DD4-854B-AB40-F252E4683C67}">
      <dgm:prSet phldrT="[Text]"/>
      <dgm:spPr/>
      <dgm:t>
        <a:bodyPr/>
        <a:lstStyle/>
        <a:p>
          <a:r>
            <a:rPr lang="de-DE" dirty="0" smtClean="0"/>
            <a:t>"</a:t>
          </a:r>
          <a:r>
            <a:rPr lang="de-DE" dirty="0" err="1" smtClean="0"/>
            <a:t>Menospehre</a:t>
          </a:r>
          <a:r>
            <a:rPr lang="de-DE" dirty="0" smtClean="0"/>
            <a:t>"</a:t>
          </a:r>
          <a:endParaRPr lang="de-DE" dirty="0"/>
        </a:p>
      </dgm:t>
    </dgm:pt>
    <dgm:pt modelId="{FC2CED9B-DDD9-EC4A-9268-5793E6D409A8}" type="parTrans" cxnId="{27840778-7C4E-344D-9D6B-8E1634C4885C}">
      <dgm:prSet/>
      <dgm:spPr/>
      <dgm:t>
        <a:bodyPr/>
        <a:lstStyle/>
        <a:p>
          <a:endParaRPr lang="de-DE"/>
        </a:p>
      </dgm:t>
    </dgm:pt>
    <dgm:pt modelId="{8D10BEF0-A295-E642-B3C5-901884B6CBC2}" type="sibTrans" cxnId="{27840778-7C4E-344D-9D6B-8E1634C4885C}">
      <dgm:prSet/>
      <dgm:spPr/>
      <dgm:t>
        <a:bodyPr/>
        <a:lstStyle/>
        <a:p>
          <a:endParaRPr lang="de-DE"/>
        </a:p>
      </dgm:t>
    </dgm:pt>
    <dgm:pt modelId="{75C224EE-BAB3-1845-8076-E2CC58F7D66F}">
      <dgm:prSet phldrT="[Text]"/>
      <dgm:spPr/>
      <dgm:t>
        <a:bodyPr/>
        <a:lstStyle/>
        <a:p>
          <a:r>
            <a:rPr lang="de-DE" dirty="0" smtClean="0"/>
            <a:t>Anti-Feminist</a:t>
          </a:r>
          <a:endParaRPr lang="de-DE" dirty="0"/>
        </a:p>
      </dgm:t>
    </dgm:pt>
    <dgm:pt modelId="{FD810726-6E09-5E47-BDE2-D6D82221EAF2}" type="parTrans" cxnId="{1FD44C99-1904-F949-83FA-84346CAEE534}">
      <dgm:prSet/>
      <dgm:spPr/>
      <dgm:t>
        <a:bodyPr/>
        <a:lstStyle/>
        <a:p>
          <a:endParaRPr lang="de-DE"/>
        </a:p>
      </dgm:t>
    </dgm:pt>
    <dgm:pt modelId="{9BC2C83E-8036-944D-87C5-10E1FA8C8B87}" type="sibTrans" cxnId="{1FD44C99-1904-F949-83FA-84346CAEE534}">
      <dgm:prSet/>
      <dgm:spPr/>
      <dgm:t>
        <a:bodyPr/>
        <a:lstStyle/>
        <a:p>
          <a:endParaRPr lang="de-DE"/>
        </a:p>
      </dgm:t>
    </dgm:pt>
    <dgm:pt modelId="{A579D44C-2A01-FF48-A14C-9A9F596D7EBB}" type="pres">
      <dgm:prSet presAssocID="{CA1B7265-8F53-4C42-8E6B-B1A4EEECDB3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56C70-139D-AF4B-A811-5246B3201289}" type="pres">
      <dgm:prSet presAssocID="{0B217174-EE25-EA4C-970B-49D230ACC2DD}" presName="centerShape" presStyleLbl="node0" presStyleIdx="0" presStyleCnt="1"/>
      <dgm:spPr/>
    </dgm:pt>
    <dgm:pt modelId="{3D19DECA-5CDE-2748-878B-13BBE9B2137A}" type="pres">
      <dgm:prSet presAssocID="{39E32814-8552-8946-94F5-38841AC9405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C98D2-6ED5-FA45-9DA9-7F7B5B771069}" type="pres">
      <dgm:prSet presAssocID="{39E32814-8552-8946-94F5-38841AC94053}" presName="dummy" presStyleCnt="0"/>
      <dgm:spPr/>
    </dgm:pt>
    <dgm:pt modelId="{3AB5BA49-1CC9-3246-B44D-9CD9E5CD6FB8}" type="pres">
      <dgm:prSet presAssocID="{1F73C8C0-1133-4841-836E-3E37E14B68A2}" presName="sibTrans" presStyleLbl="sibTrans2D1" presStyleIdx="0" presStyleCnt="6"/>
      <dgm:spPr/>
    </dgm:pt>
    <dgm:pt modelId="{6B50CA76-9BEE-3645-8135-CA774431B678}" type="pres">
      <dgm:prSet presAssocID="{C86DBE57-6579-5D4B-8908-33E2F6E620CF}" presName="node" presStyleLbl="node1" presStyleIdx="1" presStyleCnt="6">
        <dgm:presLayoutVars>
          <dgm:bulletEnabled val="1"/>
        </dgm:presLayoutVars>
      </dgm:prSet>
      <dgm:spPr/>
    </dgm:pt>
    <dgm:pt modelId="{36A03070-4015-6C41-85A1-A36E38D1BD96}" type="pres">
      <dgm:prSet presAssocID="{C86DBE57-6579-5D4B-8908-33E2F6E620CF}" presName="dummy" presStyleCnt="0"/>
      <dgm:spPr/>
    </dgm:pt>
    <dgm:pt modelId="{D327509E-4490-AA4E-BA16-99A0153751D4}" type="pres">
      <dgm:prSet presAssocID="{A8E7A6DC-703B-5046-814A-2A24266E7A95}" presName="sibTrans" presStyleLbl="sibTrans2D1" presStyleIdx="1" presStyleCnt="6"/>
      <dgm:spPr/>
    </dgm:pt>
    <dgm:pt modelId="{8A048053-C9F1-2643-A848-8BB9F2FE1296}" type="pres">
      <dgm:prSet presAssocID="{75C224EE-BAB3-1845-8076-E2CC58F7D6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F2466B-436D-C445-BAE2-A5BA973D9DFD}" type="pres">
      <dgm:prSet presAssocID="{75C224EE-BAB3-1845-8076-E2CC58F7D66F}" presName="dummy" presStyleCnt="0"/>
      <dgm:spPr/>
    </dgm:pt>
    <dgm:pt modelId="{4DDA2A5A-A905-B942-8E19-2BCBD0F123AE}" type="pres">
      <dgm:prSet presAssocID="{9BC2C83E-8036-944D-87C5-10E1FA8C8B87}" presName="sibTrans" presStyleLbl="sibTrans2D1" presStyleIdx="2" presStyleCnt="6"/>
      <dgm:spPr/>
    </dgm:pt>
    <dgm:pt modelId="{37AC54B6-01CB-6A48-B2BA-AF5B99C52745}" type="pres">
      <dgm:prSet presAssocID="{E4630B61-7DD4-854B-AB40-F252E4683C67}" presName="node" presStyleLbl="node1" presStyleIdx="3" presStyleCnt="6">
        <dgm:presLayoutVars>
          <dgm:bulletEnabled val="1"/>
        </dgm:presLayoutVars>
      </dgm:prSet>
      <dgm:spPr/>
    </dgm:pt>
    <dgm:pt modelId="{57BB79B7-CAFD-1B41-9F4C-97167FA7F327}" type="pres">
      <dgm:prSet presAssocID="{E4630B61-7DD4-854B-AB40-F252E4683C67}" presName="dummy" presStyleCnt="0"/>
      <dgm:spPr/>
    </dgm:pt>
    <dgm:pt modelId="{D80B6EDA-BDAF-084A-BDE3-D3A45C0DB4A9}" type="pres">
      <dgm:prSet presAssocID="{8D10BEF0-A295-E642-B3C5-901884B6CBC2}" presName="sibTrans" presStyleLbl="sibTrans2D1" presStyleIdx="3" presStyleCnt="6"/>
      <dgm:spPr/>
    </dgm:pt>
    <dgm:pt modelId="{EEAC0FC6-4D01-0E47-9BF4-6ECF49EF5276}" type="pres">
      <dgm:prSet presAssocID="{F9694984-05C3-354A-BF50-9D9E6BCA4B9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65A5F9-B3B3-AB40-A36D-002D50635485}" type="pres">
      <dgm:prSet presAssocID="{F9694984-05C3-354A-BF50-9D9E6BCA4B9F}" presName="dummy" presStyleCnt="0"/>
      <dgm:spPr/>
    </dgm:pt>
    <dgm:pt modelId="{15862B62-B4D5-3249-BCBE-EC35D3C4E5FD}" type="pres">
      <dgm:prSet presAssocID="{3064E5A9-E88E-9F44-9B7F-570753BDCBCC}" presName="sibTrans" presStyleLbl="sibTrans2D1" presStyleIdx="4" presStyleCnt="6"/>
      <dgm:spPr/>
    </dgm:pt>
    <dgm:pt modelId="{1F240C7F-7D40-4D4A-A74A-F4B322A43A18}" type="pres">
      <dgm:prSet presAssocID="{B66C3E7D-663B-8D47-9FDB-90C0B115FAC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ABDFB1-B5E6-274E-9595-63694156D722}" type="pres">
      <dgm:prSet presAssocID="{B66C3E7D-663B-8D47-9FDB-90C0B115FAC2}" presName="dummy" presStyleCnt="0"/>
      <dgm:spPr/>
    </dgm:pt>
    <dgm:pt modelId="{9D40CBC0-542A-F84C-8156-E45C5CCAD093}" type="pres">
      <dgm:prSet presAssocID="{4F99BC86-8AE9-EA42-A36B-C29F3210AB21}" presName="sibTrans" presStyleLbl="sibTrans2D1" presStyleIdx="5" presStyleCnt="6"/>
      <dgm:spPr/>
    </dgm:pt>
  </dgm:ptLst>
  <dgm:cxnLst>
    <dgm:cxn modelId="{B6AE4200-2E4F-B043-B8D3-D9F8099592CD}" srcId="{0B217174-EE25-EA4C-970B-49D230ACC2DD}" destId="{39E32814-8552-8946-94F5-38841AC94053}" srcOrd="0" destOrd="0" parTransId="{355E47AF-EC63-2444-88DD-9835591DAD26}" sibTransId="{1F73C8C0-1133-4841-836E-3E37E14B68A2}"/>
    <dgm:cxn modelId="{6DA657E8-00D3-434C-99C7-B8A1BB1EC39D}" srcId="{0B217174-EE25-EA4C-970B-49D230ACC2DD}" destId="{B66C3E7D-663B-8D47-9FDB-90C0B115FAC2}" srcOrd="5" destOrd="0" parTransId="{AD4B58BA-00CC-0B46-BCA5-A17EC62E43BA}" sibTransId="{4F99BC86-8AE9-EA42-A36B-C29F3210AB21}"/>
    <dgm:cxn modelId="{3296DCB8-9BB2-5B47-8811-0F7DFFE320CF}" type="presOf" srcId="{3064E5A9-E88E-9F44-9B7F-570753BDCBCC}" destId="{15862B62-B4D5-3249-BCBE-EC35D3C4E5FD}" srcOrd="0" destOrd="0" presId="urn:microsoft.com/office/officeart/2005/8/layout/radial6"/>
    <dgm:cxn modelId="{6B933AA2-B5CE-8A4E-9A6B-C2A91704E687}" srcId="{0B217174-EE25-EA4C-970B-49D230ACC2DD}" destId="{C86DBE57-6579-5D4B-8908-33E2F6E620CF}" srcOrd="1" destOrd="0" parTransId="{B370E1E6-AFF7-CA49-9135-546C69FA1525}" sibTransId="{A8E7A6DC-703B-5046-814A-2A24266E7A95}"/>
    <dgm:cxn modelId="{2B68EE61-3EF8-DE4B-B7E6-186FC2990207}" type="presOf" srcId="{F9694984-05C3-354A-BF50-9D9E6BCA4B9F}" destId="{EEAC0FC6-4D01-0E47-9BF4-6ECF49EF5276}" srcOrd="0" destOrd="0" presId="urn:microsoft.com/office/officeart/2005/8/layout/radial6"/>
    <dgm:cxn modelId="{1E1E69C0-0F9B-1B49-AFEC-FBD91796CC28}" srcId="{0B217174-EE25-EA4C-970B-49D230ACC2DD}" destId="{F9694984-05C3-354A-BF50-9D9E6BCA4B9F}" srcOrd="4" destOrd="0" parTransId="{ABA12377-32D0-464C-86D1-A59BAC1D0E9B}" sibTransId="{3064E5A9-E88E-9F44-9B7F-570753BDCBCC}"/>
    <dgm:cxn modelId="{809ACA30-D748-E648-B8D1-8242952C69F3}" type="presOf" srcId="{A8E7A6DC-703B-5046-814A-2A24266E7A95}" destId="{D327509E-4490-AA4E-BA16-99A0153751D4}" srcOrd="0" destOrd="0" presId="urn:microsoft.com/office/officeart/2005/8/layout/radial6"/>
    <dgm:cxn modelId="{2A29CD8A-5D80-594B-848E-89F6A0542DCF}" type="presOf" srcId="{1F73C8C0-1133-4841-836E-3E37E14B68A2}" destId="{3AB5BA49-1CC9-3246-B44D-9CD9E5CD6FB8}" srcOrd="0" destOrd="0" presId="urn:microsoft.com/office/officeart/2005/8/layout/radial6"/>
    <dgm:cxn modelId="{3514E17F-6A6C-6942-87EC-A46C2EF7F1EE}" type="presOf" srcId="{4F99BC86-8AE9-EA42-A36B-C29F3210AB21}" destId="{9D40CBC0-542A-F84C-8156-E45C5CCAD093}" srcOrd="0" destOrd="0" presId="urn:microsoft.com/office/officeart/2005/8/layout/radial6"/>
    <dgm:cxn modelId="{8A488614-9058-2A44-BCBF-5E7990706A95}" srcId="{CA1B7265-8F53-4C42-8E6B-B1A4EEECDB3E}" destId="{0B217174-EE25-EA4C-970B-49D230ACC2DD}" srcOrd="0" destOrd="0" parTransId="{3BBD7900-42A0-1740-B50E-7D1B62058A2A}" sibTransId="{95218B1D-BE09-FA48-B46B-F70B3C943EF1}"/>
    <dgm:cxn modelId="{101CBD24-A777-D247-BD98-E9C829F79808}" type="presOf" srcId="{CA1B7265-8F53-4C42-8E6B-B1A4EEECDB3E}" destId="{A579D44C-2A01-FF48-A14C-9A9F596D7EBB}" srcOrd="0" destOrd="0" presId="urn:microsoft.com/office/officeart/2005/8/layout/radial6"/>
    <dgm:cxn modelId="{0EB53A4C-E097-3744-BAB0-132952576D11}" type="presOf" srcId="{0B217174-EE25-EA4C-970B-49D230ACC2DD}" destId="{CF656C70-139D-AF4B-A811-5246B3201289}" srcOrd="0" destOrd="0" presId="urn:microsoft.com/office/officeart/2005/8/layout/radial6"/>
    <dgm:cxn modelId="{AADE29E3-F470-8F40-B958-2AC169FC307E}" type="presOf" srcId="{8D10BEF0-A295-E642-B3C5-901884B6CBC2}" destId="{D80B6EDA-BDAF-084A-BDE3-D3A45C0DB4A9}" srcOrd="0" destOrd="0" presId="urn:microsoft.com/office/officeart/2005/8/layout/radial6"/>
    <dgm:cxn modelId="{27840778-7C4E-344D-9D6B-8E1634C4885C}" srcId="{0B217174-EE25-EA4C-970B-49D230ACC2DD}" destId="{E4630B61-7DD4-854B-AB40-F252E4683C67}" srcOrd="3" destOrd="0" parTransId="{FC2CED9B-DDD9-EC4A-9268-5793E6D409A8}" sibTransId="{8D10BEF0-A295-E642-B3C5-901884B6CBC2}"/>
    <dgm:cxn modelId="{DEA8DACD-7289-334E-8D47-C7CC8F37DB10}" type="presOf" srcId="{9BC2C83E-8036-944D-87C5-10E1FA8C8B87}" destId="{4DDA2A5A-A905-B942-8E19-2BCBD0F123AE}" srcOrd="0" destOrd="0" presId="urn:microsoft.com/office/officeart/2005/8/layout/radial6"/>
    <dgm:cxn modelId="{A518ED08-92A2-684C-BFD0-75623B392C8C}" type="presOf" srcId="{75C224EE-BAB3-1845-8076-E2CC58F7D66F}" destId="{8A048053-C9F1-2643-A848-8BB9F2FE1296}" srcOrd="0" destOrd="0" presId="urn:microsoft.com/office/officeart/2005/8/layout/radial6"/>
    <dgm:cxn modelId="{1FD44C99-1904-F949-83FA-84346CAEE534}" srcId="{0B217174-EE25-EA4C-970B-49D230ACC2DD}" destId="{75C224EE-BAB3-1845-8076-E2CC58F7D66F}" srcOrd="2" destOrd="0" parTransId="{FD810726-6E09-5E47-BDE2-D6D82221EAF2}" sibTransId="{9BC2C83E-8036-944D-87C5-10E1FA8C8B87}"/>
    <dgm:cxn modelId="{BE5A72F3-FA17-F647-B0D4-46ADEC92B2D5}" type="presOf" srcId="{C86DBE57-6579-5D4B-8908-33E2F6E620CF}" destId="{6B50CA76-9BEE-3645-8135-CA774431B678}" srcOrd="0" destOrd="0" presId="urn:microsoft.com/office/officeart/2005/8/layout/radial6"/>
    <dgm:cxn modelId="{EFC67005-EAE8-1D4E-B4D6-9E15EA91B79F}" type="presOf" srcId="{39E32814-8552-8946-94F5-38841AC94053}" destId="{3D19DECA-5CDE-2748-878B-13BBE9B2137A}" srcOrd="0" destOrd="0" presId="urn:microsoft.com/office/officeart/2005/8/layout/radial6"/>
    <dgm:cxn modelId="{DEC83220-C66D-9A47-B1ED-62F6D2BAD1D9}" type="presOf" srcId="{E4630B61-7DD4-854B-AB40-F252E4683C67}" destId="{37AC54B6-01CB-6A48-B2BA-AF5B99C52745}" srcOrd="0" destOrd="0" presId="urn:microsoft.com/office/officeart/2005/8/layout/radial6"/>
    <dgm:cxn modelId="{E7AF4CFF-9BF7-FC46-A333-8090CF9FAA3C}" type="presOf" srcId="{B66C3E7D-663B-8D47-9FDB-90C0B115FAC2}" destId="{1F240C7F-7D40-4D4A-A74A-F4B322A43A18}" srcOrd="0" destOrd="0" presId="urn:microsoft.com/office/officeart/2005/8/layout/radial6"/>
    <dgm:cxn modelId="{02A1AD58-90CC-1946-9A9D-FCD7FA919449}" type="presParOf" srcId="{A579D44C-2A01-FF48-A14C-9A9F596D7EBB}" destId="{CF656C70-139D-AF4B-A811-5246B3201289}" srcOrd="0" destOrd="0" presId="urn:microsoft.com/office/officeart/2005/8/layout/radial6"/>
    <dgm:cxn modelId="{1102A221-E827-814F-8860-14CBF6847DD3}" type="presParOf" srcId="{A579D44C-2A01-FF48-A14C-9A9F596D7EBB}" destId="{3D19DECA-5CDE-2748-878B-13BBE9B2137A}" srcOrd="1" destOrd="0" presId="urn:microsoft.com/office/officeart/2005/8/layout/radial6"/>
    <dgm:cxn modelId="{CCB42285-82AD-CF4B-80FF-7F4A3839981F}" type="presParOf" srcId="{A579D44C-2A01-FF48-A14C-9A9F596D7EBB}" destId="{D4DC98D2-6ED5-FA45-9DA9-7F7B5B771069}" srcOrd="2" destOrd="0" presId="urn:microsoft.com/office/officeart/2005/8/layout/radial6"/>
    <dgm:cxn modelId="{E8D819FC-282F-0A41-AF4D-9E2B3C9AE3B9}" type="presParOf" srcId="{A579D44C-2A01-FF48-A14C-9A9F596D7EBB}" destId="{3AB5BA49-1CC9-3246-B44D-9CD9E5CD6FB8}" srcOrd="3" destOrd="0" presId="urn:microsoft.com/office/officeart/2005/8/layout/radial6"/>
    <dgm:cxn modelId="{C5C90001-D42E-7F4E-94CE-DA8BBA9B83AB}" type="presParOf" srcId="{A579D44C-2A01-FF48-A14C-9A9F596D7EBB}" destId="{6B50CA76-9BEE-3645-8135-CA774431B678}" srcOrd="4" destOrd="0" presId="urn:microsoft.com/office/officeart/2005/8/layout/radial6"/>
    <dgm:cxn modelId="{502C955E-5DAD-AB43-94A3-E52201A2CDE4}" type="presParOf" srcId="{A579D44C-2A01-FF48-A14C-9A9F596D7EBB}" destId="{36A03070-4015-6C41-85A1-A36E38D1BD96}" srcOrd="5" destOrd="0" presId="urn:microsoft.com/office/officeart/2005/8/layout/radial6"/>
    <dgm:cxn modelId="{728DD303-E2A3-5545-939A-098D4B72591A}" type="presParOf" srcId="{A579D44C-2A01-FF48-A14C-9A9F596D7EBB}" destId="{D327509E-4490-AA4E-BA16-99A0153751D4}" srcOrd="6" destOrd="0" presId="urn:microsoft.com/office/officeart/2005/8/layout/radial6"/>
    <dgm:cxn modelId="{16C67E47-E13B-A841-9808-C8B4BBE86C10}" type="presParOf" srcId="{A579D44C-2A01-FF48-A14C-9A9F596D7EBB}" destId="{8A048053-C9F1-2643-A848-8BB9F2FE1296}" srcOrd="7" destOrd="0" presId="urn:microsoft.com/office/officeart/2005/8/layout/radial6"/>
    <dgm:cxn modelId="{7DCB235C-5F8C-CF46-BD82-8F04BA9CFC12}" type="presParOf" srcId="{A579D44C-2A01-FF48-A14C-9A9F596D7EBB}" destId="{E6F2466B-436D-C445-BAE2-A5BA973D9DFD}" srcOrd="8" destOrd="0" presId="urn:microsoft.com/office/officeart/2005/8/layout/radial6"/>
    <dgm:cxn modelId="{F59F40A2-2D6C-7343-B1BB-66276938946E}" type="presParOf" srcId="{A579D44C-2A01-FF48-A14C-9A9F596D7EBB}" destId="{4DDA2A5A-A905-B942-8E19-2BCBD0F123AE}" srcOrd="9" destOrd="0" presId="urn:microsoft.com/office/officeart/2005/8/layout/radial6"/>
    <dgm:cxn modelId="{A79B5D8C-DD47-2F43-AF17-ECEE9CD99B02}" type="presParOf" srcId="{A579D44C-2A01-FF48-A14C-9A9F596D7EBB}" destId="{37AC54B6-01CB-6A48-B2BA-AF5B99C52745}" srcOrd="10" destOrd="0" presId="urn:microsoft.com/office/officeart/2005/8/layout/radial6"/>
    <dgm:cxn modelId="{8D4530D4-143B-124F-A1FC-375291F9088A}" type="presParOf" srcId="{A579D44C-2A01-FF48-A14C-9A9F596D7EBB}" destId="{57BB79B7-CAFD-1B41-9F4C-97167FA7F327}" srcOrd="11" destOrd="0" presId="urn:microsoft.com/office/officeart/2005/8/layout/radial6"/>
    <dgm:cxn modelId="{5AFD0063-1C68-664B-ACFD-6200F1051D63}" type="presParOf" srcId="{A579D44C-2A01-FF48-A14C-9A9F596D7EBB}" destId="{D80B6EDA-BDAF-084A-BDE3-D3A45C0DB4A9}" srcOrd="12" destOrd="0" presId="urn:microsoft.com/office/officeart/2005/8/layout/radial6"/>
    <dgm:cxn modelId="{3452FFF2-CAD6-DE4D-9C71-C16B96989D44}" type="presParOf" srcId="{A579D44C-2A01-FF48-A14C-9A9F596D7EBB}" destId="{EEAC0FC6-4D01-0E47-9BF4-6ECF49EF5276}" srcOrd="13" destOrd="0" presId="urn:microsoft.com/office/officeart/2005/8/layout/radial6"/>
    <dgm:cxn modelId="{75DC77BB-0E75-A34E-A402-6A99130392C6}" type="presParOf" srcId="{A579D44C-2A01-FF48-A14C-9A9F596D7EBB}" destId="{FE65A5F9-B3B3-AB40-A36D-002D50635485}" srcOrd="14" destOrd="0" presId="urn:microsoft.com/office/officeart/2005/8/layout/radial6"/>
    <dgm:cxn modelId="{1A4F386A-0A8F-2147-AC3D-FB9274D2B7F6}" type="presParOf" srcId="{A579D44C-2A01-FF48-A14C-9A9F596D7EBB}" destId="{15862B62-B4D5-3249-BCBE-EC35D3C4E5FD}" srcOrd="15" destOrd="0" presId="urn:microsoft.com/office/officeart/2005/8/layout/radial6"/>
    <dgm:cxn modelId="{16C03F3A-07DE-974C-999A-34EF1929E749}" type="presParOf" srcId="{A579D44C-2A01-FF48-A14C-9A9F596D7EBB}" destId="{1F240C7F-7D40-4D4A-A74A-F4B322A43A18}" srcOrd="16" destOrd="0" presId="urn:microsoft.com/office/officeart/2005/8/layout/radial6"/>
    <dgm:cxn modelId="{B060EB5F-7955-564C-914D-A64A7D1179C6}" type="presParOf" srcId="{A579D44C-2A01-FF48-A14C-9A9F596D7EBB}" destId="{85ABDFB1-B5E6-274E-9595-63694156D722}" srcOrd="17" destOrd="0" presId="urn:microsoft.com/office/officeart/2005/8/layout/radial6"/>
    <dgm:cxn modelId="{71C77941-A372-FC4B-853F-1CB6C61E8070}" type="presParOf" srcId="{A579D44C-2A01-FF48-A14C-9A9F596D7EBB}" destId="{9D40CBC0-542A-F84C-8156-E45C5CCAD09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1B7265-8F53-4C42-8E6B-B1A4EEECDB3E}" type="doc">
      <dgm:prSet loTypeId="urn:microsoft.com/office/officeart/2005/8/layout/radial6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B217174-EE25-EA4C-970B-49D230ACC2DD}">
      <dgm:prSet phldrT="[Text]" custT="1"/>
      <dgm:spPr/>
      <dgm:t>
        <a:bodyPr/>
        <a:lstStyle/>
        <a:p>
          <a:r>
            <a:rPr lang="de-DE" sz="3200" dirty="0" smtClean="0"/>
            <a:t>Alt-</a:t>
          </a:r>
          <a:r>
            <a:rPr lang="de-DE" sz="3200" dirty="0" err="1" smtClean="0"/>
            <a:t>Right</a:t>
          </a:r>
          <a:endParaRPr lang="de-DE" sz="3200" dirty="0"/>
        </a:p>
      </dgm:t>
    </dgm:pt>
    <dgm:pt modelId="{3BBD7900-42A0-1740-B50E-7D1B62058A2A}" type="parTrans" cxnId="{8A488614-9058-2A44-BCBF-5E7990706A95}">
      <dgm:prSet/>
      <dgm:spPr/>
      <dgm:t>
        <a:bodyPr/>
        <a:lstStyle/>
        <a:p>
          <a:endParaRPr lang="de-DE"/>
        </a:p>
      </dgm:t>
    </dgm:pt>
    <dgm:pt modelId="{95218B1D-BE09-FA48-B46B-F70B3C943EF1}" type="sibTrans" cxnId="{8A488614-9058-2A44-BCBF-5E7990706A95}">
      <dgm:prSet/>
      <dgm:spPr/>
      <dgm:t>
        <a:bodyPr/>
        <a:lstStyle/>
        <a:p>
          <a:endParaRPr lang="de-DE"/>
        </a:p>
      </dgm:t>
    </dgm:pt>
    <dgm:pt modelId="{B66C3E7D-663B-8D47-9FDB-90C0B115FAC2}">
      <dgm:prSet phldrT="[Text]"/>
      <dgm:spPr/>
      <dgm:t>
        <a:bodyPr/>
        <a:lstStyle/>
        <a:p>
          <a:r>
            <a:rPr lang="de-DE" dirty="0" smtClean="0"/>
            <a:t>White </a:t>
          </a:r>
          <a:r>
            <a:rPr lang="de-DE" dirty="0" err="1" smtClean="0"/>
            <a:t>Nationalists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Supremacists</a:t>
          </a:r>
          <a:endParaRPr lang="de-DE" dirty="0"/>
        </a:p>
      </dgm:t>
    </dgm:pt>
    <dgm:pt modelId="{AD4B58BA-00CC-0B46-BCA5-A17EC62E43BA}" type="parTrans" cxnId="{6DA657E8-00D3-434C-99C7-B8A1BB1EC39D}">
      <dgm:prSet/>
      <dgm:spPr/>
      <dgm:t>
        <a:bodyPr/>
        <a:lstStyle/>
        <a:p>
          <a:endParaRPr lang="de-DE"/>
        </a:p>
      </dgm:t>
    </dgm:pt>
    <dgm:pt modelId="{4F99BC86-8AE9-EA42-A36B-C29F3210AB21}" type="sibTrans" cxnId="{6DA657E8-00D3-434C-99C7-B8A1BB1EC39D}">
      <dgm:prSet/>
      <dgm:spPr/>
      <dgm:t>
        <a:bodyPr/>
        <a:lstStyle/>
        <a:p>
          <a:endParaRPr lang="de-DE"/>
        </a:p>
      </dgm:t>
    </dgm:pt>
    <dgm:pt modelId="{F9694984-05C3-354A-BF50-9D9E6BCA4B9F}">
      <dgm:prSet phldrT="[Text]"/>
      <dgm:spPr/>
      <dgm:t>
        <a:bodyPr/>
        <a:lstStyle/>
        <a:p>
          <a:r>
            <a:rPr lang="de-DE" dirty="0" smtClean="0"/>
            <a:t>Neo-Nazi </a:t>
          </a:r>
          <a:r>
            <a:rPr lang="de-DE" dirty="0" err="1" smtClean="0"/>
            <a:t>Movements</a:t>
          </a:r>
          <a:endParaRPr lang="de-DE" dirty="0"/>
        </a:p>
      </dgm:t>
    </dgm:pt>
    <dgm:pt modelId="{ABA12377-32D0-464C-86D1-A59BAC1D0E9B}" type="parTrans" cxnId="{1E1E69C0-0F9B-1B49-AFEC-FBD91796CC28}">
      <dgm:prSet/>
      <dgm:spPr/>
      <dgm:t>
        <a:bodyPr/>
        <a:lstStyle/>
        <a:p>
          <a:endParaRPr lang="de-DE"/>
        </a:p>
      </dgm:t>
    </dgm:pt>
    <dgm:pt modelId="{3064E5A9-E88E-9F44-9B7F-570753BDCBCC}" type="sibTrans" cxnId="{1E1E69C0-0F9B-1B49-AFEC-FBD91796CC28}">
      <dgm:prSet/>
      <dgm:spPr/>
      <dgm:t>
        <a:bodyPr/>
        <a:lstStyle/>
        <a:p>
          <a:endParaRPr lang="de-DE"/>
        </a:p>
      </dgm:t>
    </dgm:pt>
    <dgm:pt modelId="{C86DBE57-6579-5D4B-8908-33E2F6E620CF}">
      <dgm:prSet phldrT="[Text]"/>
      <dgm:spPr/>
      <dgm:t>
        <a:bodyPr/>
        <a:lstStyle/>
        <a:p>
          <a:r>
            <a:rPr lang="de-DE" dirty="0" err="1" smtClean="0"/>
            <a:t>Youtube</a:t>
          </a:r>
          <a:r>
            <a:rPr lang="de-DE" dirty="0" smtClean="0"/>
            <a:t> </a:t>
          </a:r>
          <a:r>
            <a:rPr lang="de-DE" dirty="0" err="1" smtClean="0"/>
            <a:t>Sceptics</a:t>
          </a:r>
          <a:endParaRPr lang="de-DE" dirty="0"/>
        </a:p>
      </dgm:t>
    </dgm:pt>
    <dgm:pt modelId="{B370E1E6-AFF7-CA49-9135-546C69FA1525}" type="parTrans" cxnId="{6B933AA2-B5CE-8A4E-9A6B-C2A91704E687}">
      <dgm:prSet/>
      <dgm:spPr/>
      <dgm:t>
        <a:bodyPr/>
        <a:lstStyle/>
        <a:p>
          <a:endParaRPr lang="de-DE"/>
        </a:p>
      </dgm:t>
    </dgm:pt>
    <dgm:pt modelId="{A8E7A6DC-703B-5046-814A-2A24266E7A95}" type="sibTrans" cxnId="{6B933AA2-B5CE-8A4E-9A6B-C2A91704E687}">
      <dgm:prSet/>
      <dgm:spPr/>
      <dgm:t>
        <a:bodyPr/>
        <a:lstStyle/>
        <a:p>
          <a:endParaRPr lang="de-DE"/>
        </a:p>
      </dgm:t>
    </dgm:pt>
    <dgm:pt modelId="{39E32814-8552-8946-94F5-38841AC94053}">
      <dgm:prSet phldrT="[Text]"/>
      <dgm:spPr/>
      <dgm:t>
        <a:bodyPr/>
        <a:lstStyle/>
        <a:p>
          <a:r>
            <a:rPr lang="de-DE" dirty="0" smtClean="0"/>
            <a:t>Online </a:t>
          </a:r>
          <a:r>
            <a:rPr lang="de-DE" dirty="0" err="1" smtClean="0"/>
            <a:t>Discussion</a:t>
          </a:r>
          <a:r>
            <a:rPr lang="de-DE" dirty="0" smtClean="0"/>
            <a:t> Boards</a:t>
          </a:r>
          <a:endParaRPr lang="de-DE" dirty="0"/>
        </a:p>
      </dgm:t>
    </dgm:pt>
    <dgm:pt modelId="{355E47AF-EC63-2444-88DD-9835591DAD26}" type="parTrans" cxnId="{B6AE4200-2E4F-B043-B8D3-D9F8099592CD}">
      <dgm:prSet/>
      <dgm:spPr/>
      <dgm:t>
        <a:bodyPr/>
        <a:lstStyle/>
        <a:p>
          <a:endParaRPr lang="de-DE"/>
        </a:p>
      </dgm:t>
    </dgm:pt>
    <dgm:pt modelId="{1F73C8C0-1133-4841-836E-3E37E14B68A2}" type="sibTrans" cxnId="{B6AE4200-2E4F-B043-B8D3-D9F8099592CD}">
      <dgm:prSet/>
      <dgm:spPr/>
      <dgm:t>
        <a:bodyPr/>
        <a:lstStyle/>
        <a:p>
          <a:endParaRPr lang="de-DE"/>
        </a:p>
      </dgm:t>
    </dgm:pt>
    <dgm:pt modelId="{E4630B61-7DD4-854B-AB40-F252E4683C67}">
      <dgm:prSet phldrT="[Text]"/>
      <dgm:spPr/>
      <dgm:t>
        <a:bodyPr/>
        <a:lstStyle/>
        <a:p>
          <a:r>
            <a:rPr lang="de-DE" dirty="0" smtClean="0"/>
            <a:t>"</a:t>
          </a:r>
          <a:r>
            <a:rPr lang="de-DE" dirty="0" err="1" smtClean="0"/>
            <a:t>Menospehre</a:t>
          </a:r>
          <a:r>
            <a:rPr lang="de-DE" dirty="0" smtClean="0"/>
            <a:t>"</a:t>
          </a:r>
          <a:endParaRPr lang="de-DE" dirty="0"/>
        </a:p>
      </dgm:t>
    </dgm:pt>
    <dgm:pt modelId="{FC2CED9B-DDD9-EC4A-9268-5793E6D409A8}" type="parTrans" cxnId="{27840778-7C4E-344D-9D6B-8E1634C4885C}">
      <dgm:prSet/>
      <dgm:spPr/>
      <dgm:t>
        <a:bodyPr/>
        <a:lstStyle/>
        <a:p>
          <a:endParaRPr lang="de-DE"/>
        </a:p>
      </dgm:t>
    </dgm:pt>
    <dgm:pt modelId="{8D10BEF0-A295-E642-B3C5-901884B6CBC2}" type="sibTrans" cxnId="{27840778-7C4E-344D-9D6B-8E1634C4885C}">
      <dgm:prSet/>
      <dgm:spPr/>
      <dgm:t>
        <a:bodyPr/>
        <a:lstStyle/>
        <a:p>
          <a:endParaRPr lang="de-DE"/>
        </a:p>
      </dgm:t>
    </dgm:pt>
    <dgm:pt modelId="{75C224EE-BAB3-1845-8076-E2CC58F7D66F}">
      <dgm:prSet phldrT="[Text]"/>
      <dgm:spPr/>
      <dgm:t>
        <a:bodyPr/>
        <a:lstStyle/>
        <a:p>
          <a:r>
            <a:rPr lang="de-DE" dirty="0" smtClean="0"/>
            <a:t>Anti-Feminist</a:t>
          </a:r>
          <a:endParaRPr lang="de-DE" dirty="0"/>
        </a:p>
      </dgm:t>
    </dgm:pt>
    <dgm:pt modelId="{FD810726-6E09-5E47-BDE2-D6D82221EAF2}" type="parTrans" cxnId="{1FD44C99-1904-F949-83FA-84346CAEE534}">
      <dgm:prSet/>
      <dgm:spPr/>
      <dgm:t>
        <a:bodyPr/>
        <a:lstStyle/>
        <a:p>
          <a:endParaRPr lang="de-DE"/>
        </a:p>
      </dgm:t>
    </dgm:pt>
    <dgm:pt modelId="{9BC2C83E-8036-944D-87C5-10E1FA8C8B87}" type="sibTrans" cxnId="{1FD44C99-1904-F949-83FA-84346CAEE534}">
      <dgm:prSet/>
      <dgm:spPr/>
      <dgm:t>
        <a:bodyPr/>
        <a:lstStyle/>
        <a:p>
          <a:endParaRPr lang="de-DE"/>
        </a:p>
      </dgm:t>
    </dgm:pt>
    <dgm:pt modelId="{A579D44C-2A01-FF48-A14C-9A9F596D7EBB}" type="pres">
      <dgm:prSet presAssocID="{CA1B7265-8F53-4C42-8E6B-B1A4EEECDB3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56C70-139D-AF4B-A811-5246B3201289}" type="pres">
      <dgm:prSet presAssocID="{0B217174-EE25-EA4C-970B-49D230ACC2DD}" presName="centerShape" presStyleLbl="node0" presStyleIdx="0" presStyleCnt="1"/>
      <dgm:spPr/>
    </dgm:pt>
    <dgm:pt modelId="{6B50CA76-9BEE-3645-8135-CA774431B678}" type="pres">
      <dgm:prSet presAssocID="{C86DBE57-6579-5D4B-8908-33E2F6E620CF}" presName="node" presStyleLbl="node1" presStyleIdx="0" presStyleCnt="6">
        <dgm:presLayoutVars>
          <dgm:bulletEnabled val="1"/>
        </dgm:presLayoutVars>
      </dgm:prSet>
      <dgm:spPr/>
    </dgm:pt>
    <dgm:pt modelId="{36A03070-4015-6C41-85A1-A36E38D1BD96}" type="pres">
      <dgm:prSet presAssocID="{C86DBE57-6579-5D4B-8908-33E2F6E620CF}" presName="dummy" presStyleCnt="0"/>
      <dgm:spPr/>
    </dgm:pt>
    <dgm:pt modelId="{D327509E-4490-AA4E-BA16-99A0153751D4}" type="pres">
      <dgm:prSet presAssocID="{A8E7A6DC-703B-5046-814A-2A24266E7A95}" presName="sibTrans" presStyleLbl="sibTrans2D1" presStyleIdx="0" presStyleCnt="6"/>
      <dgm:spPr/>
    </dgm:pt>
    <dgm:pt modelId="{8A048053-C9F1-2643-A848-8BB9F2FE1296}" type="pres">
      <dgm:prSet presAssocID="{75C224EE-BAB3-1845-8076-E2CC58F7D66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F2466B-436D-C445-BAE2-A5BA973D9DFD}" type="pres">
      <dgm:prSet presAssocID="{75C224EE-BAB3-1845-8076-E2CC58F7D66F}" presName="dummy" presStyleCnt="0"/>
      <dgm:spPr/>
    </dgm:pt>
    <dgm:pt modelId="{4DDA2A5A-A905-B942-8E19-2BCBD0F123AE}" type="pres">
      <dgm:prSet presAssocID="{9BC2C83E-8036-944D-87C5-10E1FA8C8B87}" presName="sibTrans" presStyleLbl="sibTrans2D1" presStyleIdx="1" presStyleCnt="6"/>
      <dgm:spPr/>
    </dgm:pt>
    <dgm:pt modelId="{37AC54B6-01CB-6A48-B2BA-AF5B99C52745}" type="pres">
      <dgm:prSet presAssocID="{E4630B61-7DD4-854B-AB40-F252E4683C67}" presName="node" presStyleLbl="node1" presStyleIdx="2" presStyleCnt="6">
        <dgm:presLayoutVars>
          <dgm:bulletEnabled val="1"/>
        </dgm:presLayoutVars>
      </dgm:prSet>
      <dgm:spPr/>
    </dgm:pt>
    <dgm:pt modelId="{57BB79B7-CAFD-1B41-9F4C-97167FA7F327}" type="pres">
      <dgm:prSet presAssocID="{E4630B61-7DD4-854B-AB40-F252E4683C67}" presName="dummy" presStyleCnt="0"/>
      <dgm:spPr/>
    </dgm:pt>
    <dgm:pt modelId="{D80B6EDA-BDAF-084A-BDE3-D3A45C0DB4A9}" type="pres">
      <dgm:prSet presAssocID="{8D10BEF0-A295-E642-B3C5-901884B6CBC2}" presName="sibTrans" presStyleLbl="sibTrans2D1" presStyleIdx="2" presStyleCnt="6"/>
      <dgm:spPr/>
    </dgm:pt>
    <dgm:pt modelId="{EEAC0FC6-4D01-0E47-9BF4-6ECF49EF5276}" type="pres">
      <dgm:prSet presAssocID="{F9694984-05C3-354A-BF50-9D9E6BCA4B9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65A5F9-B3B3-AB40-A36D-002D50635485}" type="pres">
      <dgm:prSet presAssocID="{F9694984-05C3-354A-BF50-9D9E6BCA4B9F}" presName="dummy" presStyleCnt="0"/>
      <dgm:spPr/>
    </dgm:pt>
    <dgm:pt modelId="{15862B62-B4D5-3249-BCBE-EC35D3C4E5FD}" type="pres">
      <dgm:prSet presAssocID="{3064E5A9-E88E-9F44-9B7F-570753BDCBCC}" presName="sibTrans" presStyleLbl="sibTrans2D1" presStyleIdx="3" presStyleCnt="6"/>
      <dgm:spPr/>
    </dgm:pt>
    <dgm:pt modelId="{1F240C7F-7D40-4D4A-A74A-F4B322A43A18}" type="pres">
      <dgm:prSet presAssocID="{B66C3E7D-663B-8D47-9FDB-90C0B115FA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ABDFB1-B5E6-274E-9595-63694156D722}" type="pres">
      <dgm:prSet presAssocID="{B66C3E7D-663B-8D47-9FDB-90C0B115FAC2}" presName="dummy" presStyleCnt="0"/>
      <dgm:spPr/>
    </dgm:pt>
    <dgm:pt modelId="{9D40CBC0-542A-F84C-8156-E45C5CCAD093}" type="pres">
      <dgm:prSet presAssocID="{4F99BC86-8AE9-EA42-A36B-C29F3210AB21}" presName="sibTrans" presStyleLbl="sibTrans2D1" presStyleIdx="4" presStyleCnt="6"/>
      <dgm:spPr/>
    </dgm:pt>
    <dgm:pt modelId="{3D19DECA-5CDE-2748-878B-13BBE9B2137A}" type="pres">
      <dgm:prSet presAssocID="{39E32814-8552-8946-94F5-38841AC940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C98D2-6ED5-FA45-9DA9-7F7B5B771069}" type="pres">
      <dgm:prSet presAssocID="{39E32814-8552-8946-94F5-38841AC94053}" presName="dummy" presStyleCnt="0"/>
      <dgm:spPr/>
    </dgm:pt>
    <dgm:pt modelId="{3AB5BA49-1CC9-3246-B44D-9CD9E5CD6FB8}" type="pres">
      <dgm:prSet presAssocID="{1F73C8C0-1133-4841-836E-3E37E14B68A2}" presName="sibTrans" presStyleLbl="sibTrans2D1" presStyleIdx="5" presStyleCnt="6"/>
      <dgm:spPr/>
    </dgm:pt>
  </dgm:ptLst>
  <dgm:cxnLst>
    <dgm:cxn modelId="{B6AE4200-2E4F-B043-B8D3-D9F8099592CD}" srcId="{0B217174-EE25-EA4C-970B-49D230ACC2DD}" destId="{39E32814-8552-8946-94F5-38841AC94053}" srcOrd="5" destOrd="0" parTransId="{355E47AF-EC63-2444-88DD-9835591DAD26}" sibTransId="{1F73C8C0-1133-4841-836E-3E37E14B68A2}"/>
    <dgm:cxn modelId="{6DA657E8-00D3-434C-99C7-B8A1BB1EC39D}" srcId="{0B217174-EE25-EA4C-970B-49D230ACC2DD}" destId="{B66C3E7D-663B-8D47-9FDB-90C0B115FAC2}" srcOrd="4" destOrd="0" parTransId="{AD4B58BA-00CC-0B46-BCA5-A17EC62E43BA}" sibTransId="{4F99BC86-8AE9-EA42-A36B-C29F3210AB21}"/>
    <dgm:cxn modelId="{6B933AA2-B5CE-8A4E-9A6B-C2A91704E687}" srcId="{0B217174-EE25-EA4C-970B-49D230ACC2DD}" destId="{C86DBE57-6579-5D4B-8908-33E2F6E620CF}" srcOrd="0" destOrd="0" parTransId="{B370E1E6-AFF7-CA49-9135-546C69FA1525}" sibTransId="{A8E7A6DC-703B-5046-814A-2A24266E7A95}"/>
    <dgm:cxn modelId="{1E1E69C0-0F9B-1B49-AFEC-FBD91796CC28}" srcId="{0B217174-EE25-EA4C-970B-49D230ACC2DD}" destId="{F9694984-05C3-354A-BF50-9D9E6BCA4B9F}" srcOrd="3" destOrd="0" parTransId="{ABA12377-32D0-464C-86D1-A59BAC1D0E9B}" sibTransId="{3064E5A9-E88E-9F44-9B7F-570753BDCBCC}"/>
    <dgm:cxn modelId="{AAD09365-D064-BF4D-800F-ECD07B952052}" type="presOf" srcId="{B66C3E7D-663B-8D47-9FDB-90C0B115FAC2}" destId="{1F240C7F-7D40-4D4A-A74A-F4B322A43A18}" srcOrd="0" destOrd="0" presId="urn:microsoft.com/office/officeart/2005/8/layout/radial6"/>
    <dgm:cxn modelId="{0109CD7F-E62B-E04C-BD77-EB5B48211A81}" type="presOf" srcId="{CA1B7265-8F53-4C42-8E6B-B1A4EEECDB3E}" destId="{A579D44C-2A01-FF48-A14C-9A9F596D7EBB}" srcOrd="0" destOrd="0" presId="urn:microsoft.com/office/officeart/2005/8/layout/radial6"/>
    <dgm:cxn modelId="{0FCB23E1-0FD5-3D48-9BE6-9E2D5C914379}" type="presOf" srcId="{E4630B61-7DD4-854B-AB40-F252E4683C67}" destId="{37AC54B6-01CB-6A48-B2BA-AF5B99C52745}" srcOrd="0" destOrd="0" presId="urn:microsoft.com/office/officeart/2005/8/layout/radial6"/>
    <dgm:cxn modelId="{8A488614-9058-2A44-BCBF-5E7990706A95}" srcId="{CA1B7265-8F53-4C42-8E6B-B1A4EEECDB3E}" destId="{0B217174-EE25-EA4C-970B-49D230ACC2DD}" srcOrd="0" destOrd="0" parTransId="{3BBD7900-42A0-1740-B50E-7D1B62058A2A}" sibTransId="{95218B1D-BE09-FA48-B46B-F70B3C943EF1}"/>
    <dgm:cxn modelId="{69A6853F-F249-2A42-83D2-202A11298A0E}" type="presOf" srcId="{A8E7A6DC-703B-5046-814A-2A24266E7A95}" destId="{D327509E-4490-AA4E-BA16-99A0153751D4}" srcOrd="0" destOrd="0" presId="urn:microsoft.com/office/officeart/2005/8/layout/radial6"/>
    <dgm:cxn modelId="{0A4E6380-AB27-9B48-9938-DD2FAD5FD3AF}" type="presOf" srcId="{39E32814-8552-8946-94F5-38841AC94053}" destId="{3D19DECA-5CDE-2748-878B-13BBE9B2137A}" srcOrd="0" destOrd="0" presId="urn:microsoft.com/office/officeart/2005/8/layout/radial6"/>
    <dgm:cxn modelId="{9C88BF62-1B99-1549-9B53-2B20364004D0}" type="presOf" srcId="{4F99BC86-8AE9-EA42-A36B-C29F3210AB21}" destId="{9D40CBC0-542A-F84C-8156-E45C5CCAD093}" srcOrd="0" destOrd="0" presId="urn:microsoft.com/office/officeart/2005/8/layout/radial6"/>
    <dgm:cxn modelId="{27840778-7C4E-344D-9D6B-8E1634C4885C}" srcId="{0B217174-EE25-EA4C-970B-49D230ACC2DD}" destId="{E4630B61-7DD4-854B-AB40-F252E4683C67}" srcOrd="2" destOrd="0" parTransId="{FC2CED9B-DDD9-EC4A-9268-5793E6D409A8}" sibTransId="{8D10BEF0-A295-E642-B3C5-901884B6CBC2}"/>
    <dgm:cxn modelId="{CCDE81E5-D416-E64C-BB7B-9FF5524F07E5}" type="presOf" srcId="{C86DBE57-6579-5D4B-8908-33E2F6E620CF}" destId="{6B50CA76-9BEE-3645-8135-CA774431B678}" srcOrd="0" destOrd="0" presId="urn:microsoft.com/office/officeart/2005/8/layout/radial6"/>
    <dgm:cxn modelId="{68813EAF-F9C4-4D47-B5A6-3CA06B4E9C54}" type="presOf" srcId="{3064E5A9-E88E-9F44-9B7F-570753BDCBCC}" destId="{15862B62-B4D5-3249-BCBE-EC35D3C4E5FD}" srcOrd="0" destOrd="0" presId="urn:microsoft.com/office/officeart/2005/8/layout/radial6"/>
    <dgm:cxn modelId="{1FD44C99-1904-F949-83FA-84346CAEE534}" srcId="{0B217174-EE25-EA4C-970B-49D230ACC2DD}" destId="{75C224EE-BAB3-1845-8076-E2CC58F7D66F}" srcOrd="1" destOrd="0" parTransId="{FD810726-6E09-5E47-BDE2-D6D82221EAF2}" sibTransId="{9BC2C83E-8036-944D-87C5-10E1FA8C8B87}"/>
    <dgm:cxn modelId="{09A9F103-EB40-BB43-A479-DC30757524A8}" type="presOf" srcId="{9BC2C83E-8036-944D-87C5-10E1FA8C8B87}" destId="{4DDA2A5A-A905-B942-8E19-2BCBD0F123AE}" srcOrd="0" destOrd="0" presId="urn:microsoft.com/office/officeart/2005/8/layout/radial6"/>
    <dgm:cxn modelId="{14C71EBC-EF7C-4744-89C8-737539D11919}" type="presOf" srcId="{75C224EE-BAB3-1845-8076-E2CC58F7D66F}" destId="{8A048053-C9F1-2643-A848-8BB9F2FE1296}" srcOrd="0" destOrd="0" presId="urn:microsoft.com/office/officeart/2005/8/layout/radial6"/>
    <dgm:cxn modelId="{C91AB45D-D839-ED4B-8829-ABA09ECE7B71}" type="presOf" srcId="{1F73C8C0-1133-4841-836E-3E37E14B68A2}" destId="{3AB5BA49-1CC9-3246-B44D-9CD9E5CD6FB8}" srcOrd="0" destOrd="0" presId="urn:microsoft.com/office/officeart/2005/8/layout/radial6"/>
    <dgm:cxn modelId="{621B5E76-D132-2B45-9FEB-9C2C473706F0}" type="presOf" srcId="{F9694984-05C3-354A-BF50-9D9E6BCA4B9F}" destId="{EEAC0FC6-4D01-0E47-9BF4-6ECF49EF5276}" srcOrd="0" destOrd="0" presId="urn:microsoft.com/office/officeart/2005/8/layout/radial6"/>
    <dgm:cxn modelId="{118F79B9-4253-1F42-8EBD-F32DCCF1D7A4}" type="presOf" srcId="{8D10BEF0-A295-E642-B3C5-901884B6CBC2}" destId="{D80B6EDA-BDAF-084A-BDE3-D3A45C0DB4A9}" srcOrd="0" destOrd="0" presId="urn:microsoft.com/office/officeart/2005/8/layout/radial6"/>
    <dgm:cxn modelId="{8D0C9090-FC45-0B40-AC9D-F678D2C7F99E}" type="presOf" srcId="{0B217174-EE25-EA4C-970B-49D230ACC2DD}" destId="{CF656C70-139D-AF4B-A811-5246B3201289}" srcOrd="0" destOrd="0" presId="urn:microsoft.com/office/officeart/2005/8/layout/radial6"/>
    <dgm:cxn modelId="{FE3DAE35-DEE0-8F4B-915A-09BAD455E523}" type="presParOf" srcId="{A579D44C-2A01-FF48-A14C-9A9F596D7EBB}" destId="{CF656C70-139D-AF4B-A811-5246B3201289}" srcOrd="0" destOrd="0" presId="urn:microsoft.com/office/officeart/2005/8/layout/radial6"/>
    <dgm:cxn modelId="{D74F4FF2-F405-A944-8D8C-B2277A810AE9}" type="presParOf" srcId="{A579D44C-2A01-FF48-A14C-9A9F596D7EBB}" destId="{6B50CA76-9BEE-3645-8135-CA774431B678}" srcOrd="1" destOrd="0" presId="urn:microsoft.com/office/officeart/2005/8/layout/radial6"/>
    <dgm:cxn modelId="{17AD41B2-D9EF-C240-91B6-9C248BC922C8}" type="presParOf" srcId="{A579D44C-2A01-FF48-A14C-9A9F596D7EBB}" destId="{36A03070-4015-6C41-85A1-A36E38D1BD96}" srcOrd="2" destOrd="0" presId="urn:microsoft.com/office/officeart/2005/8/layout/radial6"/>
    <dgm:cxn modelId="{C4DF8808-3390-8148-86F3-62F361CADC6C}" type="presParOf" srcId="{A579D44C-2A01-FF48-A14C-9A9F596D7EBB}" destId="{D327509E-4490-AA4E-BA16-99A0153751D4}" srcOrd="3" destOrd="0" presId="urn:microsoft.com/office/officeart/2005/8/layout/radial6"/>
    <dgm:cxn modelId="{40213B8C-D8C1-D341-8BAE-0E9F15FCEE60}" type="presParOf" srcId="{A579D44C-2A01-FF48-A14C-9A9F596D7EBB}" destId="{8A048053-C9F1-2643-A848-8BB9F2FE1296}" srcOrd="4" destOrd="0" presId="urn:microsoft.com/office/officeart/2005/8/layout/radial6"/>
    <dgm:cxn modelId="{4B2582DD-8A88-DF4A-815B-EBEB9B64D067}" type="presParOf" srcId="{A579D44C-2A01-FF48-A14C-9A9F596D7EBB}" destId="{E6F2466B-436D-C445-BAE2-A5BA973D9DFD}" srcOrd="5" destOrd="0" presId="urn:microsoft.com/office/officeart/2005/8/layout/radial6"/>
    <dgm:cxn modelId="{9DC6381F-52D3-5140-A6E3-BFC30F1830C3}" type="presParOf" srcId="{A579D44C-2A01-FF48-A14C-9A9F596D7EBB}" destId="{4DDA2A5A-A905-B942-8E19-2BCBD0F123AE}" srcOrd="6" destOrd="0" presId="urn:microsoft.com/office/officeart/2005/8/layout/radial6"/>
    <dgm:cxn modelId="{2056F9A5-8801-334E-A636-76D3A99FADF9}" type="presParOf" srcId="{A579D44C-2A01-FF48-A14C-9A9F596D7EBB}" destId="{37AC54B6-01CB-6A48-B2BA-AF5B99C52745}" srcOrd="7" destOrd="0" presId="urn:microsoft.com/office/officeart/2005/8/layout/radial6"/>
    <dgm:cxn modelId="{952C823A-044E-044D-90DE-80CB348EF31F}" type="presParOf" srcId="{A579D44C-2A01-FF48-A14C-9A9F596D7EBB}" destId="{57BB79B7-CAFD-1B41-9F4C-97167FA7F327}" srcOrd="8" destOrd="0" presId="urn:microsoft.com/office/officeart/2005/8/layout/radial6"/>
    <dgm:cxn modelId="{8FAFE64D-225F-8740-B10A-B569CDE828C6}" type="presParOf" srcId="{A579D44C-2A01-FF48-A14C-9A9F596D7EBB}" destId="{D80B6EDA-BDAF-084A-BDE3-D3A45C0DB4A9}" srcOrd="9" destOrd="0" presId="urn:microsoft.com/office/officeart/2005/8/layout/radial6"/>
    <dgm:cxn modelId="{DD80D4D7-22C4-B247-9E5E-E16A1B0C7798}" type="presParOf" srcId="{A579D44C-2A01-FF48-A14C-9A9F596D7EBB}" destId="{EEAC0FC6-4D01-0E47-9BF4-6ECF49EF5276}" srcOrd="10" destOrd="0" presId="urn:microsoft.com/office/officeart/2005/8/layout/radial6"/>
    <dgm:cxn modelId="{5C05FBA4-7885-AC49-8767-4E7ED2BB8026}" type="presParOf" srcId="{A579D44C-2A01-FF48-A14C-9A9F596D7EBB}" destId="{FE65A5F9-B3B3-AB40-A36D-002D50635485}" srcOrd="11" destOrd="0" presId="urn:microsoft.com/office/officeart/2005/8/layout/radial6"/>
    <dgm:cxn modelId="{648626AF-4789-5645-B0BA-165BAC42F55D}" type="presParOf" srcId="{A579D44C-2A01-FF48-A14C-9A9F596D7EBB}" destId="{15862B62-B4D5-3249-BCBE-EC35D3C4E5FD}" srcOrd="12" destOrd="0" presId="urn:microsoft.com/office/officeart/2005/8/layout/radial6"/>
    <dgm:cxn modelId="{15226720-311E-454F-ADB0-8D65F432865E}" type="presParOf" srcId="{A579D44C-2A01-FF48-A14C-9A9F596D7EBB}" destId="{1F240C7F-7D40-4D4A-A74A-F4B322A43A18}" srcOrd="13" destOrd="0" presId="urn:microsoft.com/office/officeart/2005/8/layout/radial6"/>
    <dgm:cxn modelId="{9931954B-B66A-4D4E-8ECE-7DBA95E67F64}" type="presParOf" srcId="{A579D44C-2A01-FF48-A14C-9A9F596D7EBB}" destId="{85ABDFB1-B5E6-274E-9595-63694156D722}" srcOrd="14" destOrd="0" presId="urn:microsoft.com/office/officeart/2005/8/layout/radial6"/>
    <dgm:cxn modelId="{5A2FB457-786F-624F-A2AC-C50AD9C5C762}" type="presParOf" srcId="{A579D44C-2A01-FF48-A14C-9A9F596D7EBB}" destId="{9D40CBC0-542A-F84C-8156-E45C5CCAD093}" srcOrd="15" destOrd="0" presId="urn:microsoft.com/office/officeart/2005/8/layout/radial6"/>
    <dgm:cxn modelId="{04EB9A71-BF31-2144-AA83-E388CE9A2588}" type="presParOf" srcId="{A579D44C-2A01-FF48-A14C-9A9F596D7EBB}" destId="{3D19DECA-5CDE-2748-878B-13BBE9B2137A}" srcOrd="16" destOrd="0" presId="urn:microsoft.com/office/officeart/2005/8/layout/radial6"/>
    <dgm:cxn modelId="{8A8B6880-BEAC-234F-8324-FA2E69C3BE0F}" type="presParOf" srcId="{A579D44C-2A01-FF48-A14C-9A9F596D7EBB}" destId="{D4DC98D2-6ED5-FA45-9DA9-7F7B5B771069}" srcOrd="17" destOrd="0" presId="urn:microsoft.com/office/officeart/2005/8/layout/radial6"/>
    <dgm:cxn modelId="{234AEB1C-42E6-A24C-86CB-1536E201BC58}" type="presParOf" srcId="{A579D44C-2A01-FF48-A14C-9A9F596D7EBB}" destId="{3AB5BA49-1CC9-3246-B44D-9CD9E5CD6FB8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1B7265-8F53-4C42-8E6B-B1A4EEECDB3E}" type="doc">
      <dgm:prSet loTypeId="urn:microsoft.com/office/officeart/2005/8/layout/radial6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B217174-EE25-EA4C-970B-49D230ACC2DD}">
      <dgm:prSet phldrT="[Text]" custT="1"/>
      <dgm:spPr/>
      <dgm:t>
        <a:bodyPr/>
        <a:lstStyle/>
        <a:p>
          <a:r>
            <a:rPr lang="de-DE" sz="3200" dirty="0" smtClean="0"/>
            <a:t>Alt-</a:t>
          </a:r>
          <a:r>
            <a:rPr lang="de-DE" sz="3200" dirty="0" err="1" smtClean="0"/>
            <a:t>Right</a:t>
          </a:r>
          <a:endParaRPr lang="de-DE" sz="3200" dirty="0"/>
        </a:p>
      </dgm:t>
    </dgm:pt>
    <dgm:pt modelId="{3BBD7900-42A0-1740-B50E-7D1B62058A2A}" type="parTrans" cxnId="{8A488614-9058-2A44-BCBF-5E7990706A95}">
      <dgm:prSet/>
      <dgm:spPr/>
      <dgm:t>
        <a:bodyPr/>
        <a:lstStyle/>
        <a:p>
          <a:endParaRPr lang="de-DE"/>
        </a:p>
      </dgm:t>
    </dgm:pt>
    <dgm:pt modelId="{95218B1D-BE09-FA48-B46B-F70B3C943EF1}" type="sibTrans" cxnId="{8A488614-9058-2A44-BCBF-5E7990706A95}">
      <dgm:prSet/>
      <dgm:spPr/>
      <dgm:t>
        <a:bodyPr/>
        <a:lstStyle/>
        <a:p>
          <a:endParaRPr lang="de-DE"/>
        </a:p>
      </dgm:t>
    </dgm:pt>
    <dgm:pt modelId="{B66C3E7D-663B-8D47-9FDB-90C0B115FAC2}">
      <dgm:prSet phldrT="[Text]"/>
      <dgm:spPr/>
      <dgm:t>
        <a:bodyPr/>
        <a:lstStyle/>
        <a:p>
          <a:r>
            <a:rPr lang="de-DE" dirty="0" smtClean="0"/>
            <a:t>White </a:t>
          </a:r>
          <a:r>
            <a:rPr lang="de-DE" dirty="0" err="1" smtClean="0"/>
            <a:t>Nationalists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Supremacists</a:t>
          </a:r>
          <a:endParaRPr lang="de-DE" dirty="0"/>
        </a:p>
      </dgm:t>
    </dgm:pt>
    <dgm:pt modelId="{AD4B58BA-00CC-0B46-BCA5-A17EC62E43BA}" type="parTrans" cxnId="{6DA657E8-00D3-434C-99C7-B8A1BB1EC39D}">
      <dgm:prSet/>
      <dgm:spPr/>
      <dgm:t>
        <a:bodyPr/>
        <a:lstStyle/>
        <a:p>
          <a:endParaRPr lang="de-DE"/>
        </a:p>
      </dgm:t>
    </dgm:pt>
    <dgm:pt modelId="{4F99BC86-8AE9-EA42-A36B-C29F3210AB21}" type="sibTrans" cxnId="{6DA657E8-00D3-434C-99C7-B8A1BB1EC39D}">
      <dgm:prSet/>
      <dgm:spPr/>
      <dgm:t>
        <a:bodyPr/>
        <a:lstStyle/>
        <a:p>
          <a:endParaRPr lang="de-DE"/>
        </a:p>
      </dgm:t>
    </dgm:pt>
    <dgm:pt modelId="{F9694984-05C3-354A-BF50-9D9E6BCA4B9F}">
      <dgm:prSet phldrT="[Text]"/>
      <dgm:spPr/>
      <dgm:t>
        <a:bodyPr/>
        <a:lstStyle/>
        <a:p>
          <a:r>
            <a:rPr lang="de-DE" dirty="0" smtClean="0"/>
            <a:t>Neo-Nazi </a:t>
          </a:r>
          <a:r>
            <a:rPr lang="de-DE" dirty="0" err="1" smtClean="0"/>
            <a:t>Movements</a:t>
          </a:r>
          <a:endParaRPr lang="de-DE" dirty="0"/>
        </a:p>
      </dgm:t>
    </dgm:pt>
    <dgm:pt modelId="{ABA12377-32D0-464C-86D1-A59BAC1D0E9B}" type="parTrans" cxnId="{1E1E69C0-0F9B-1B49-AFEC-FBD91796CC28}">
      <dgm:prSet/>
      <dgm:spPr/>
      <dgm:t>
        <a:bodyPr/>
        <a:lstStyle/>
        <a:p>
          <a:endParaRPr lang="de-DE"/>
        </a:p>
      </dgm:t>
    </dgm:pt>
    <dgm:pt modelId="{3064E5A9-E88E-9F44-9B7F-570753BDCBCC}" type="sibTrans" cxnId="{1E1E69C0-0F9B-1B49-AFEC-FBD91796CC28}">
      <dgm:prSet/>
      <dgm:spPr/>
      <dgm:t>
        <a:bodyPr/>
        <a:lstStyle/>
        <a:p>
          <a:endParaRPr lang="de-DE"/>
        </a:p>
      </dgm:t>
    </dgm:pt>
    <dgm:pt modelId="{C86DBE57-6579-5D4B-8908-33E2F6E620CF}">
      <dgm:prSet phldrT="[Text]"/>
      <dgm:spPr/>
      <dgm:t>
        <a:bodyPr/>
        <a:lstStyle/>
        <a:p>
          <a:r>
            <a:rPr lang="de-DE" dirty="0" err="1" smtClean="0"/>
            <a:t>Youtube</a:t>
          </a:r>
          <a:r>
            <a:rPr lang="de-DE" dirty="0" smtClean="0"/>
            <a:t> </a:t>
          </a:r>
          <a:r>
            <a:rPr lang="de-DE" dirty="0" err="1" smtClean="0"/>
            <a:t>Sceptics</a:t>
          </a:r>
          <a:endParaRPr lang="de-DE" dirty="0"/>
        </a:p>
      </dgm:t>
    </dgm:pt>
    <dgm:pt modelId="{B370E1E6-AFF7-CA49-9135-546C69FA1525}" type="parTrans" cxnId="{6B933AA2-B5CE-8A4E-9A6B-C2A91704E687}">
      <dgm:prSet/>
      <dgm:spPr/>
      <dgm:t>
        <a:bodyPr/>
        <a:lstStyle/>
        <a:p>
          <a:endParaRPr lang="de-DE"/>
        </a:p>
      </dgm:t>
    </dgm:pt>
    <dgm:pt modelId="{A8E7A6DC-703B-5046-814A-2A24266E7A95}" type="sibTrans" cxnId="{6B933AA2-B5CE-8A4E-9A6B-C2A91704E687}">
      <dgm:prSet/>
      <dgm:spPr/>
      <dgm:t>
        <a:bodyPr/>
        <a:lstStyle/>
        <a:p>
          <a:endParaRPr lang="de-DE"/>
        </a:p>
      </dgm:t>
    </dgm:pt>
    <dgm:pt modelId="{39E32814-8552-8946-94F5-38841AC94053}">
      <dgm:prSet phldrT="[Text]"/>
      <dgm:spPr/>
      <dgm:t>
        <a:bodyPr/>
        <a:lstStyle/>
        <a:p>
          <a:r>
            <a:rPr lang="de-DE" dirty="0" smtClean="0"/>
            <a:t>Online </a:t>
          </a:r>
          <a:r>
            <a:rPr lang="de-DE" dirty="0" err="1" smtClean="0"/>
            <a:t>Discussion</a:t>
          </a:r>
          <a:r>
            <a:rPr lang="de-DE" dirty="0" smtClean="0"/>
            <a:t> Boards</a:t>
          </a:r>
          <a:endParaRPr lang="de-DE" dirty="0"/>
        </a:p>
      </dgm:t>
    </dgm:pt>
    <dgm:pt modelId="{355E47AF-EC63-2444-88DD-9835591DAD26}" type="parTrans" cxnId="{B6AE4200-2E4F-B043-B8D3-D9F8099592CD}">
      <dgm:prSet/>
      <dgm:spPr/>
      <dgm:t>
        <a:bodyPr/>
        <a:lstStyle/>
        <a:p>
          <a:endParaRPr lang="de-DE"/>
        </a:p>
      </dgm:t>
    </dgm:pt>
    <dgm:pt modelId="{1F73C8C0-1133-4841-836E-3E37E14B68A2}" type="sibTrans" cxnId="{B6AE4200-2E4F-B043-B8D3-D9F8099592CD}">
      <dgm:prSet/>
      <dgm:spPr/>
      <dgm:t>
        <a:bodyPr/>
        <a:lstStyle/>
        <a:p>
          <a:endParaRPr lang="de-DE"/>
        </a:p>
      </dgm:t>
    </dgm:pt>
    <dgm:pt modelId="{E4630B61-7DD4-854B-AB40-F252E4683C67}">
      <dgm:prSet phldrT="[Text]"/>
      <dgm:spPr/>
      <dgm:t>
        <a:bodyPr/>
        <a:lstStyle/>
        <a:p>
          <a:r>
            <a:rPr lang="de-DE" dirty="0" smtClean="0"/>
            <a:t>"</a:t>
          </a:r>
          <a:r>
            <a:rPr lang="de-DE" dirty="0" err="1" smtClean="0"/>
            <a:t>Menospehre</a:t>
          </a:r>
          <a:r>
            <a:rPr lang="de-DE" dirty="0" smtClean="0"/>
            <a:t>"</a:t>
          </a:r>
          <a:endParaRPr lang="de-DE" dirty="0"/>
        </a:p>
      </dgm:t>
    </dgm:pt>
    <dgm:pt modelId="{FC2CED9B-DDD9-EC4A-9268-5793E6D409A8}" type="parTrans" cxnId="{27840778-7C4E-344D-9D6B-8E1634C4885C}">
      <dgm:prSet/>
      <dgm:spPr/>
      <dgm:t>
        <a:bodyPr/>
        <a:lstStyle/>
        <a:p>
          <a:endParaRPr lang="de-DE"/>
        </a:p>
      </dgm:t>
    </dgm:pt>
    <dgm:pt modelId="{8D10BEF0-A295-E642-B3C5-901884B6CBC2}" type="sibTrans" cxnId="{27840778-7C4E-344D-9D6B-8E1634C4885C}">
      <dgm:prSet/>
      <dgm:spPr/>
      <dgm:t>
        <a:bodyPr/>
        <a:lstStyle/>
        <a:p>
          <a:endParaRPr lang="de-DE"/>
        </a:p>
      </dgm:t>
    </dgm:pt>
    <dgm:pt modelId="{75C224EE-BAB3-1845-8076-E2CC58F7D66F}">
      <dgm:prSet phldrT="[Text]"/>
      <dgm:spPr/>
      <dgm:t>
        <a:bodyPr/>
        <a:lstStyle/>
        <a:p>
          <a:r>
            <a:rPr lang="de-DE" dirty="0" smtClean="0"/>
            <a:t>Anti-Feminist</a:t>
          </a:r>
          <a:endParaRPr lang="de-DE" dirty="0"/>
        </a:p>
      </dgm:t>
    </dgm:pt>
    <dgm:pt modelId="{FD810726-6E09-5E47-BDE2-D6D82221EAF2}" type="parTrans" cxnId="{1FD44C99-1904-F949-83FA-84346CAEE534}">
      <dgm:prSet/>
      <dgm:spPr/>
      <dgm:t>
        <a:bodyPr/>
        <a:lstStyle/>
        <a:p>
          <a:endParaRPr lang="de-DE"/>
        </a:p>
      </dgm:t>
    </dgm:pt>
    <dgm:pt modelId="{9BC2C83E-8036-944D-87C5-10E1FA8C8B87}" type="sibTrans" cxnId="{1FD44C99-1904-F949-83FA-84346CAEE534}">
      <dgm:prSet/>
      <dgm:spPr/>
      <dgm:t>
        <a:bodyPr/>
        <a:lstStyle/>
        <a:p>
          <a:endParaRPr lang="de-DE"/>
        </a:p>
      </dgm:t>
    </dgm:pt>
    <dgm:pt modelId="{A579D44C-2A01-FF48-A14C-9A9F596D7EBB}" type="pres">
      <dgm:prSet presAssocID="{CA1B7265-8F53-4C42-8E6B-B1A4EEECDB3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56C70-139D-AF4B-A811-5246B3201289}" type="pres">
      <dgm:prSet presAssocID="{0B217174-EE25-EA4C-970B-49D230ACC2DD}" presName="centerShape" presStyleLbl="node0" presStyleIdx="0" presStyleCnt="1"/>
      <dgm:spPr/>
    </dgm:pt>
    <dgm:pt modelId="{8A048053-C9F1-2643-A848-8BB9F2FE1296}" type="pres">
      <dgm:prSet presAssocID="{75C224EE-BAB3-1845-8076-E2CC58F7D66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F2466B-436D-C445-BAE2-A5BA973D9DFD}" type="pres">
      <dgm:prSet presAssocID="{75C224EE-BAB3-1845-8076-E2CC58F7D66F}" presName="dummy" presStyleCnt="0"/>
      <dgm:spPr/>
    </dgm:pt>
    <dgm:pt modelId="{4DDA2A5A-A905-B942-8E19-2BCBD0F123AE}" type="pres">
      <dgm:prSet presAssocID="{9BC2C83E-8036-944D-87C5-10E1FA8C8B87}" presName="sibTrans" presStyleLbl="sibTrans2D1" presStyleIdx="0" presStyleCnt="6"/>
      <dgm:spPr/>
    </dgm:pt>
    <dgm:pt modelId="{37AC54B6-01CB-6A48-B2BA-AF5B99C52745}" type="pres">
      <dgm:prSet presAssocID="{E4630B61-7DD4-854B-AB40-F252E4683C67}" presName="node" presStyleLbl="node1" presStyleIdx="1" presStyleCnt="6">
        <dgm:presLayoutVars>
          <dgm:bulletEnabled val="1"/>
        </dgm:presLayoutVars>
      </dgm:prSet>
      <dgm:spPr/>
    </dgm:pt>
    <dgm:pt modelId="{57BB79B7-CAFD-1B41-9F4C-97167FA7F327}" type="pres">
      <dgm:prSet presAssocID="{E4630B61-7DD4-854B-AB40-F252E4683C67}" presName="dummy" presStyleCnt="0"/>
      <dgm:spPr/>
    </dgm:pt>
    <dgm:pt modelId="{D80B6EDA-BDAF-084A-BDE3-D3A45C0DB4A9}" type="pres">
      <dgm:prSet presAssocID="{8D10BEF0-A295-E642-B3C5-901884B6CBC2}" presName="sibTrans" presStyleLbl="sibTrans2D1" presStyleIdx="1" presStyleCnt="6"/>
      <dgm:spPr/>
    </dgm:pt>
    <dgm:pt modelId="{EEAC0FC6-4D01-0E47-9BF4-6ECF49EF5276}" type="pres">
      <dgm:prSet presAssocID="{F9694984-05C3-354A-BF50-9D9E6BCA4B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65A5F9-B3B3-AB40-A36D-002D50635485}" type="pres">
      <dgm:prSet presAssocID="{F9694984-05C3-354A-BF50-9D9E6BCA4B9F}" presName="dummy" presStyleCnt="0"/>
      <dgm:spPr/>
    </dgm:pt>
    <dgm:pt modelId="{15862B62-B4D5-3249-BCBE-EC35D3C4E5FD}" type="pres">
      <dgm:prSet presAssocID="{3064E5A9-E88E-9F44-9B7F-570753BDCBCC}" presName="sibTrans" presStyleLbl="sibTrans2D1" presStyleIdx="2" presStyleCnt="6"/>
      <dgm:spPr/>
    </dgm:pt>
    <dgm:pt modelId="{1F240C7F-7D40-4D4A-A74A-F4B322A43A18}" type="pres">
      <dgm:prSet presAssocID="{B66C3E7D-663B-8D47-9FDB-90C0B115FAC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ABDFB1-B5E6-274E-9595-63694156D722}" type="pres">
      <dgm:prSet presAssocID="{B66C3E7D-663B-8D47-9FDB-90C0B115FAC2}" presName="dummy" presStyleCnt="0"/>
      <dgm:spPr/>
    </dgm:pt>
    <dgm:pt modelId="{9D40CBC0-542A-F84C-8156-E45C5CCAD093}" type="pres">
      <dgm:prSet presAssocID="{4F99BC86-8AE9-EA42-A36B-C29F3210AB21}" presName="sibTrans" presStyleLbl="sibTrans2D1" presStyleIdx="3" presStyleCnt="6"/>
      <dgm:spPr/>
    </dgm:pt>
    <dgm:pt modelId="{3D19DECA-5CDE-2748-878B-13BBE9B2137A}" type="pres">
      <dgm:prSet presAssocID="{39E32814-8552-8946-94F5-38841AC9405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C98D2-6ED5-FA45-9DA9-7F7B5B771069}" type="pres">
      <dgm:prSet presAssocID="{39E32814-8552-8946-94F5-38841AC94053}" presName="dummy" presStyleCnt="0"/>
      <dgm:spPr/>
    </dgm:pt>
    <dgm:pt modelId="{3AB5BA49-1CC9-3246-B44D-9CD9E5CD6FB8}" type="pres">
      <dgm:prSet presAssocID="{1F73C8C0-1133-4841-836E-3E37E14B68A2}" presName="sibTrans" presStyleLbl="sibTrans2D1" presStyleIdx="4" presStyleCnt="6"/>
      <dgm:spPr/>
    </dgm:pt>
    <dgm:pt modelId="{6B50CA76-9BEE-3645-8135-CA774431B678}" type="pres">
      <dgm:prSet presAssocID="{C86DBE57-6579-5D4B-8908-33E2F6E620C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A03070-4015-6C41-85A1-A36E38D1BD96}" type="pres">
      <dgm:prSet presAssocID="{C86DBE57-6579-5D4B-8908-33E2F6E620CF}" presName="dummy" presStyleCnt="0"/>
      <dgm:spPr/>
    </dgm:pt>
    <dgm:pt modelId="{D327509E-4490-AA4E-BA16-99A0153751D4}" type="pres">
      <dgm:prSet presAssocID="{A8E7A6DC-703B-5046-814A-2A24266E7A95}" presName="sibTrans" presStyleLbl="sibTrans2D1" presStyleIdx="5" presStyleCnt="6"/>
      <dgm:spPr/>
    </dgm:pt>
  </dgm:ptLst>
  <dgm:cxnLst>
    <dgm:cxn modelId="{8A488614-9058-2A44-BCBF-5E7990706A95}" srcId="{CA1B7265-8F53-4C42-8E6B-B1A4EEECDB3E}" destId="{0B217174-EE25-EA4C-970B-49D230ACC2DD}" srcOrd="0" destOrd="0" parTransId="{3BBD7900-42A0-1740-B50E-7D1B62058A2A}" sibTransId="{95218B1D-BE09-FA48-B46B-F70B3C943EF1}"/>
    <dgm:cxn modelId="{1A4137C1-29F8-6B43-B7FF-A7BEBCB7FDB9}" type="presOf" srcId="{4F99BC86-8AE9-EA42-A36B-C29F3210AB21}" destId="{9D40CBC0-542A-F84C-8156-E45C5CCAD093}" srcOrd="0" destOrd="0" presId="urn:microsoft.com/office/officeart/2005/8/layout/radial6"/>
    <dgm:cxn modelId="{6DA657E8-00D3-434C-99C7-B8A1BB1EC39D}" srcId="{0B217174-EE25-EA4C-970B-49D230ACC2DD}" destId="{B66C3E7D-663B-8D47-9FDB-90C0B115FAC2}" srcOrd="3" destOrd="0" parTransId="{AD4B58BA-00CC-0B46-BCA5-A17EC62E43BA}" sibTransId="{4F99BC86-8AE9-EA42-A36B-C29F3210AB21}"/>
    <dgm:cxn modelId="{C6898AED-0D1E-A54B-B078-4FC8534BE684}" type="presOf" srcId="{0B217174-EE25-EA4C-970B-49D230ACC2DD}" destId="{CF656C70-139D-AF4B-A811-5246B3201289}" srcOrd="0" destOrd="0" presId="urn:microsoft.com/office/officeart/2005/8/layout/radial6"/>
    <dgm:cxn modelId="{3B73B266-82AF-DE46-B98D-8E7ED2A3FD7A}" type="presOf" srcId="{E4630B61-7DD4-854B-AB40-F252E4683C67}" destId="{37AC54B6-01CB-6A48-B2BA-AF5B99C52745}" srcOrd="0" destOrd="0" presId="urn:microsoft.com/office/officeart/2005/8/layout/radial6"/>
    <dgm:cxn modelId="{6311BB59-F26B-A54B-83E4-D84C79271598}" type="presOf" srcId="{75C224EE-BAB3-1845-8076-E2CC58F7D66F}" destId="{8A048053-C9F1-2643-A848-8BB9F2FE1296}" srcOrd="0" destOrd="0" presId="urn:microsoft.com/office/officeart/2005/8/layout/radial6"/>
    <dgm:cxn modelId="{9C081E5A-3B6D-3E48-84A7-33868C3BE6E2}" type="presOf" srcId="{A8E7A6DC-703B-5046-814A-2A24266E7A95}" destId="{D327509E-4490-AA4E-BA16-99A0153751D4}" srcOrd="0" destOrd="0" presId="urn:microsoft.com/office/officeart/2005/8/layout/radial6"/>
    <dgm:cxn modelId="{6C310792-C459-2D48-BD68-131632776A56}" type="presOf" srcId="{39E32814-8552-8946-94F5-38841AC94053}" destId="{3D19DECA-5CDE-2748-878B-13BBE9B2137A}" srcOrd="0" destOrd="0" presId="urn:microsoft.com/office/officeart/2005/8/layout/radial6"/>
    <dgm:cxn modelId="{563CF6B6-092C-934D-9977-0D7F00F79D65}" type="presOf" srcId="{9BC2C83E-8036-944D-87C5-10E1FA8C8B87}" destId="{4DDA2A5A-A905-B942-8E19-2BCBD0F123AE}" srcOrd="0" destOrd="0" presId="urn:microsoft.com/office/officeart/2005/8/layout/radial6"/>
    <dgm:cxn modelId="{32E6873E-6497-4847-9B40-3610B3EAE862}" type="presOf" srcId="{3064E5A9-E88E-9F44-9B7F-570753BDCBCC}" destId="{15862B62-B4D5-3249-BCBE-EC35D3C4E5FD}" srcOrd="0" destOrd="0" presId="urn:microsoft.com/office/officeart/2005/8/layout/radial6"/>
    <dgm:cxn modelId="{0E2855D5-6E86-B145-B052-684E873F6994}" type="presOf" srcId="{B66C3E7D-663B-8D47-9FDB-90C0B115FAC2}" destId="{1F240C7F-7D40-4D4A-A74A-F4B322A43A18}" srcOrd="0" destOrd="0" presId="urn:microsoft.com/office/officeart/2005/8/layout/radial6"/>
    <dgm:cxn modelId="{1E1E69C0-0F9B-1B49-AFEC-FBD91796CC28}" srcId="{0B217174-EE25-EA4C-970B-49D230ACC2DD}" destId="{F9694984-05C3-354A-BF50-9D9E6BCA4B9F}" srcOrd="2" destOrd="0" parTransId="{ABA12377-32D0-464C-86D1-A59BAC1D0E9B}" sibTransId="{3064E5A9-E88E-9F44-9B7F-570753BDCBCC}"/>
    <dgm:cxn modelId="{27840778-7C4E-344D-9D6B-8E1634C4885C}" srcId="{0B217174-EE25-EA4C-970B-49D230ACC2DD}" destId="{E4630B61-7DD4-854B-AB40-F252E4683C67}" srcOrd="1" destOrd="0" parTransId="{FC2CED9B-DDD9-EC4A-9268-5793E6D409A8}" sibTransId="{8D10BEF0-A295-E642-B3C5-901884B6CBC2}"/>
    <dgm:cxn modelId="{1FD44C99-1904-F949-83FA-84346CAEE534}" srcId="{0B217174-EE25-EA4C-970B-49D230ACC2DD}" destId="{75C224EE-BAB3-1845-8076-E2CC58F7D66F}" srcOrd="0" destOrd="0" parTransId="{FD810726-6E09-5E47-BDE2-D6D82221EAF2}" sibTransId="{9BC2C83E-8036-944D-87C5-10E1FA8C8B87}"/>
    <dgm:cxn modelId="{7089CD07-AA6D-7746-B6DA-B44DF606598F}" type="presOf" srcId="{C86DBE57-6579-5D4B-8908-33E2F6E620CF}" destId="{6B50CA76-9BEE-3645-8135-CA774431B678}" srcOrd="0" destOrd="0" presId="urn:microsoft.com/office/officeart/2005/8/layout/radial6"/>
    <dgm:cxn modelId="{E48D5A53-CBE8-CB44-AE4D-A8A7F394E635}" type="presOf" srcId="{1F73C8C0-1133-4841-836E-3E37E14B68A2}" destId="{3AB5BA49-1CC9-3246-B44D-9CD9E5CD6FB8}" srcOrd="0" destOrd="0" presId="urn:microsoft.com/office/officeart/2005/8/layout/radial6"/>
    <dgm:cxn modelId="{AEAB181C-635F-CC43-B7AB-ECE855370CD3}" type="presOf" srcId="{F9694984-05C3-354A-BF50-9D9E6BCA4B9F}" destId="{EEAC0FC6-4D01-0E47-9BF4-6ECF49EF5276}" srcOrd="0" destOrd="0" presId="urn:microsoft.com/office/officeart/2005/8/layout/radial6"/>
    <dgm:cxn modelId="{B6AE4200-2E4F-B043-B8D3-D9F8099592CD}" srcId="{0B217174-EE25-EA4C-970B-49D230ACC2DD}" destId="{39E32814-8552-8946-94F5-38841AC94053}" srcOrd="4" destOrd="0" parTransId="{355E47AF-EC63-2444-88DD-9835591DAD26}" sibTransId="{1F73C8C0-1133-4841-836E-3E37E14B68A2}"/>
    <dgm:cxn modelId="{6B933AA2-B5CE-8A4E-9A6B-C2A91704E687}" srcId="{0B217174-EE25-EA4C-970B-49D230ACC2DD}" destId="{C86DBE57-6579-5D4B-8908-33E2F6E620CF}" srcOrd="5" destOrd="0" parTransId="{B370E1E6-AFF7-CA49-9135-546C69FA1525}" sibTransId="{A8E7A6DC-703B-5046-814A-2A24266E7A95}"/>
    <dgm:cxn modelId="{E97D4C2E-9020-6D46-BA09-AC0A74A36BA3}" type="presOf" srcId="{CA1B7265-8F53-4C42-8E6B-B1A4EEECDB3E}" destId="{A579D44C-2A01-FF48-A14C-9A9F596D7EBB}" srcOrd="0" destOrd="0" presId="urn:microsoft.com/office/officeart/2005/8/layout/radial6"/>
    <dgm:cxn modelId="{DFF3A4C9-C10A-8B49-89C5-5189ACEE4D6E}" type="presOf" srcId="{8D10BEF0-A295-E642-B3C5-901884B6CBC2}" destId="{D80B6EDA-BDAF-084A-BDE3-D3A45C0DB4A9}" srcOrd="0" destOrd="0" presId="urn:microsoft.com/office/officeart/2005/8/layout/radial6"/>
    <dgm:cxn modelId="{E51AA0D9-D713-3349-B1F8-A40DE74D24D3}" type="presParOf" srcId="{A579D44C-2A01-FF48-A14C-9A9F596D7EBB}" destId="{CF656C70-139D-AF4B-A811-5246B3201289}" srcOrd="0" destOrd="0" presId="urn:microsoft.com/office/officeart/2005/8/layout/radial6"/>
    <dgm:cxn modelId="{30454C9F-C3E4-B148-8559-B17DAB276941}" type="presParOf" srcId="{A579D44C-2A01-FF48-A14C-9A9F596D7EBB}" destId="{8A048053-C9F1-2643-A848-8BB9F2FE1296}" srcOrd="1" destOrd="0" presId="urn:microsoft.com/office/officeart/2005/8/layout/radial6"/>
    <dgm:cxn modelId="{CC43A7B3-2D38-5944-8C0A-0BA25557B044}" type="presParOf" srcId="{A579D44C-2A01-FF48-A14C-9A9F596D7EBB}" destId="{E6F2466B-436D-C445-BAE2-A5BA973D9DFD}" srcOrd="2" destOrd="0" presId="urn:microsoft.com/office/officeart/2005/8/layout/radial6"/>
    <dgm:cxn modelId="{E6141AD2-2BE3-CD4D-ABEE-A8328A5DECAC}" type="presParOf" srcId="{A579D44C-2A01-FF48-A14C-9A9F596D7EBB}" destId="{4DDA2A5A-A905-B942-8E19-2BCBD0F123AE}" srcOrd="3" destOrd="0" presId="urn:microsoft.com/office/officeart/2005/8/layout/radial6"/>
    <dgm:cxn modelId="{65B5916F-265A-F84B-B111-6C9BC3A6138F}" type="presParOf" srcId="{A579D44C-2A01-FF48-A14C-9A9F596D7EBB}" destId="{37AC54B6-01CB-6A48-B2BA-AF5B99C52745}" srcOrd="4" destOrd="0" presId="urn:microsoft.com/office/officeart/2005/8/layout/radial6"/>
    <dgm:cxn modelId="{0C6A66E1-B99E-394A-AF37-906E0B7B5220}" type="presParOf" srcId="{A579D44C-2A01-FF48-A14C-9A9F596D7EBB}" destId="{57BB79B7-CAFD-1B41-9F4C-97167FA7F327}" srcOrd="5" destOrd="0" presId="urn:microsoft.com/office/officeart/2005/8/layout/radial6"/>
    <dgm:cxn modelId="{9F88EEAB-A249-D548-AD0D-AAC33A5F0BC9}" type="presParOf" srcId="{A579D44C-2A01-FF48-A14C-9A9F596D7EBB}" destId="{D80B6EDA-BDAF-084A-BDE3-D3A45C0DB4A9}" srcOrd="6" destOrd="0" presId="urn:microsoft.com/office/officeart/2005/8/layout/radial6"/>
    <dgm:cxn modelId="{C2235E11-7C74-8C4B-8BB4-2E47D5A76281}" type="presParOf" srcId="{A579D44C-2A01-FF48-A14C-9A9F596D7EBB}" destId="{EEAC0FC6-4D01-0E47-9BF4-6ECF49EF5276}" srcOrd="7" destOrd="0" presId="urn:microsoft.com/office/officeart/2005/8/layout/radial6"/>
    <dgm:cxn modelId="{5D6CC218-4764-8749-A099-18D232682C7A}" type="presParOf" srcId="{A579D44C-2A01-FF48-A14C-9A9F596D7EBB}" destId="{FE65A5F9-B3B3-AB40-A36D-002D50635485}" srcOrd="8" destOrd="0" presId="urn:microsoft.com/office/officeart/2005/8/layout/radial6"/>
    <dgm:cxn modelId="{367B7DFB-0825-B046-ABDC-20733786FE19}" type="presParOf" srcId="{A579D44C-2A01-FF48-A14C-9A9F596D7EBB}" destId="{15862B62-B4D5-3249-BCBE-EC35D3C4E5FD}" srcOrd="9" destOrd="0" presId="urn:microsoft.com/office/officeart/2005/8/layout/radial6"/>
    <dgm:cxn modelId="{0459C2D1-D54B-044A-B338-B362AAB45CD6}" type="presParOf" srcId="{A579D44C-2A01-FF48-A14C-9A9F596D7EBB}" destId="{1F240C7F-7D40-4D4A-A74A-F4B322A43A18}" srcOrd="10" destOrd="0" presId="urn:microsoft.com/office/officeart/2005/8/layout/radial6"/>
    <dgm:cxn modelId="{42F94189-BE55-0E48-A519-8A5DEB1036AE}" type="presParOf" srcId="{A579D44C-2A01-FF48-A14C-9A9F596D7EBB}" destId="{85ABDFB1-B5E6-274E-9595-63694156D722}" srcOrd="11" destOrd="0" presId="urn:microsoft.com/office/officeart/2005/8/layout/radial6"/>
    <dgm:cxn modelId="{D779168E-DBE0-6C4C-922F-5224CC9E5FD4}" type="presParOf" srcId="{A579D44C-2A01-FF48-A14C-9A9F596D7EBB}" destId="{9D40CBC0-542A-F84C-8156-E45C5CCAD093}" srcOrd="12" destOrd="0" presId="urn:microsoft.com/office/officeart/2005/8/layout/radial6"/>
    <dgm:cxn modelId="{3DD5DD09-2F75-9944-9BEF-28E569460938}" type="presParOf" srcId="{A579D44C-2A01-FF48-A14C-9A9F596D7EBB}" destId="{3D19DECA-5CDE-2748-878B-13BBE9B2137A}" srcOrd="13" destOrd="0" presId="urn:microsoft.com/office/officeart/2005/8/layout/radial6"/>
    <dgm:cxn modelId="{6BE3F368-51C2-DF49-B7D1-2E706955D97E}" type="presParOf" srcId="{A579D44C-2A01-FF48-A14C-9A9F596D7EBB}" destId="{D4DC98D2-6ED5-FA45-9DA9-7F7B5B771069}" srcOrd="14" destOrd="0" presId="urn:microsoft.com/office/officeart/2005/8/layout/radial6"/>
    <dgm:cxn modelId="{2EA21D8F-DDFA-8E4C-A096-0C1DD0B7050F}" type="presParOf" srcId="{A579D44C-2A01-FF48-A14C-9A9F596D7EBB}" destId="{3AB5BA49-1CC9-3246-B44D-9CD9E5CD6FB8}" srcOrd="15" destOrd="0" presId="urn:microsoft.com/office/officeart/2005/8/layout/radial6"/>
    <dgm:cxn modelId="{560CF069-F503-A748-ACE9-B217EE22ADE8}" type="presParOf" srcId="{A579D44C-2A01-FF48-A14C-9A9F596D7EBB}" destId="{6B50CA76-9BEE-3645-8135-CA774431B678}" srcOrd="16" destOrd="0" presId="urn:microsoft.com/office/officeart/2005/8/layout/radial6"/>
    <dgm:cxn modelId="{4182E356-D435-4D41-90D8-6617EC958BB1}" type="presParOf" srcId="{A579D44C-2A01-FF48-A14C-9A9F596D7EBB}" destId="{36A03070-4015-6C41-85A1-A36E38D1BD96}" srcOrd="17" destOrd="0" presId="urn:microsoft.com/office/officeart/2005/8/layout/radial6"/>
    <dgm:cxn modelId="{F52EBE86-2AE4-2546-9C6E-6EACE3D02A3C}" type="presParOf" srcId="{A579D44C-2A01-FF48-A14C-9A9F596D7EBB}" destId="{D327509E-4490-AA4E-BA16-99A0153751D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62B62-B4D5-3249-BCBE-EC35D3C4E5FD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0B6EDA-BDAF-084A-BDE3-D3A45C0DB4A9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A2A5A-A905-B942-8E19-2BCBD0F123AE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27509E-4490-AA4E-BA16-99A0153751D4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B5BA49-1CC9-3246-B44D-9CD9E5CD6FB8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40CBC0-542A-F84C-8156-E45C5CCAD093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656C70-139D-AF4B-A811-5246B3201289}">
      <dsp:nvSpPr>
        <dsp:cNvPr id="0" name=""/>
        <dsp:cNvSpPr/>
      </dsp:nvSpPr>
      <dsp:spPr>
        <a:xfrm>
          <a:off x="3697939" y="2099335"/>
          <a:ext cx="2239464" cy="2239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Alt-</a:t>
          </a:r>
          <a:r>
            <a:rPr lang="de-DE" sz="3200" kern="1200" dirty="0" err="1" smtClean="0"/>
            <a:t>Right</a:t>
          </a:r>
          <a:endParaRPr lang="de-DE" sz="3200" kern="1200" dirty="0"/>
        </a:p>
      </dsp:txBody>
      <dsp:txXfrm>
        <a:off x="4025901" y="2427297"/>
        <a:ext cx="1583540" cy="1583540"/>
      </dsp:txXfrm>
    </dsp:sp>
    <dsp:sp modelId="{1F240C7F-7D40-4D4A-A74A-F4B322A43A18}">
      <dsp:nvSpPr>
        <dsp:cNvPr id="0" name=""/>
        <dsp:cNvSpPr/>
      </dsp:nvSpPr>
      <dsp:spPr>
        <a:xfrm>
          <a:off x="4033859" y="4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White </a:t>
          </a:r>
          <a:r>
            <a:rPr lang="de-DE" sz="1400" kern="1200" dirty="0" err="1" smtClean="0"/>
            <a:t>Nationalists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and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Supremacists</a:t>
          </a:r>
          <a:endParaRPr lang="de-DE" sz="1400" kern="1200" dirty="0"/>
        </a:p>
      </dsp:txBody>
      <dsp:txXfrm>
        <a:off x="4263432" y="229577"/>
        <a:ext cx="1108479" cy="1108479"/>
      </dsp:txXfrm>
    </dsp:sp>
    <dsp:sp modelId="{3D19DECA-5CDE-2748-878B-13BBE9B2137A}">
      <dsp:nvSpPr>
        <dsp:cNvPr id="0" name=""/>
        <dsp:cNvSpPr/>
      </dsp:nvSpPr>
      <dsp:spPr>
        <a:xfrm>
          <a:off x="6142848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Online </a:t>
          </a:r>
          <a:r>
            <a:rPr lang="de-DE" sz="1400" kern="1200" dirty="0" err="1" smtClean="0"/>
            <a:t>Discussion</a:t>
          </a:r>
          <a:r>
            <a:rPr lang="de-DE" sz="1400" kern="1200" dirty="0" smtClean="0"/>
            <a:t> Boards</a:t>
          </a:r>
          <a:endParaRPr lang="de-DE" sz="1400" kern="1200" dirty="0"/>
        </a:p>
      </dsp:txBody>
      <dsp:txXfrm>
        <a:off x="6372421" y="1447202"/>
        <a:ext cx="1108479" cy="1108479"/>
      </dsp:txXfrm>
    </dsp:sp>
    <dsp:sp modelId="{6B50CA76-9BEE-3645-8135-CA774431B678}">
      <dsp:nvSpPr>
        <dsp:cNvPr id="0" name=""/>
        <dsp:cNvSpPr/>
      </dsp:nvSpPr>
      <dsp:spPr>
        <a:xfrm>
          <a:off x="6142848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Youtube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Sceptics</a:t>
          </a:r>
          <a:endParaRPr lang="de-DE" sz="1400" kern="1200" dirty="0"/>
        </a:p>
      </dsp:txBody>
      <dsp:txXfrm>
        <a:off x="6372421" y="3882454"/>
        <a:ext cx="1108479" cy="1108479"/>
      </dsp:txXfrm>
    </dsp:sp>
    <dsp:sp modelId="{8A048053-C9F1-2643-A848-8BB9F2FE1296}">
      <dsp:nvSpPr>
        <dsp:cNvPr id="0" name=""/>
        <dsp:cNvSpPr/>
      </dsp:nvSpPr>
      <dsp:spPr>
        <a:xfrm>
          <a:off x="4033859" y="4870506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Anti-Feminist</a:t>
          </a:r>
          <a:endParaRPr lang="de-DE" sz="1400" kern="1200" dirty="0"/>
        </a:p>
      </dsp:txBody>
      <dsp:txXfrm>
        <a:off x="4263432" y="5100079"/>
        <a:ext cx="1108479" cy="1108479"/>
      </dsp:txXfrm>
    </dsp:sp>
    <dsp:sp modelId="{37AC54B6-01CB-6A48-B2BA-AF5B99C52745}">
      <dsp:nvSpPr>
        <dsp:cNvPr id="0" name=""/>
        <dsp:cNvSpPr/>
      </dsp:nvSpPr>
      <dsp:spPr>
        <a:xfrm>
          <a:off x="1924869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"</a:t>
          </a:r>
          <a:r>
            <a:rPr lang="de-DE" sz="1400" kern="1200" dirty="0" err="1" smtClean="0"/>
            <a:t>Menospehre</a:t>
          </a:r>
          <a:r>
            <a:rPr lang="de-DE" sz="1400" kern="1200" dirty="0" smtClean="0"/>
            <a:t>"</a:t>
          </a:r>
          <a:endParaRPr lang="de-DE" sz="1400" kern="1200" dirty="0"/>
        </a:p>
      </dsp:txBody>
      <dsp:txXfrm>
        <a:off x="2154442" y="3882454"/>
        <a:ext cx="1108479" cy="1108479"/>
      </dsp:txXfrm>
    </dsp:sp>
    <dsp:sp modelId="{EEAC0FC6-4D01-0E47-9BF4-6ECF49EF5276}">
      <dsp:nvSpPr>
        <dsp:cNvPr id="0" name=""/>
        <dsp:cNvSpPr/>
      </dsp:nvSpPr>
      <dsp:spPr>
        <a:xfrm>
          <a:off x="1924869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Neo-Nazi </a:t>
          </a:r>
          <a:r>
            <a:rPr lang="de-DE" sz="1400" kern="1200" dirty="0" err="1" smtClean="0"/>
            <a:t>Movements</a:t>
          </a:r>
          <a:endParaRPr lang="de-DE" sz="1400" kern="1200" dirty="0"/>
        </a:p>
      </dsp:txBody>
      <dsp:txXfrm>
        <a:off x="2154442" y="1447202"/>
        <a:ext cx="1108479" cy="1108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0CBC0-542A-F84C-8156-E45C5CCAD093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62B62-B4D5-3249-BCBE-EC35D3C4E5FD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0B6EDA-BDAF-084A-BDE3-D3A45C0DB4A9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A2A5A-A905-B942-8E19-2BCBD0F123AE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27509E-4490-AA4E-BA16-99A0153751D4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B5BA49-1CC9-3246-B44D-9CD9E5CD6FB8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656C70-139D-AF4B-A811-5246B3201289}">
      <dsp:nvSpPr>
        <dsp:cNvPr id="0" name=""/>
        <dsp:cNvSpPr/>
      </dsp:nvSpPr>
      <dsp:spPr>
        <a:xfrm>
          <a:off x="3697939" y="2099335"/>
          <a:ext cx="2239464" cy="2239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Alt-</a:t>
          </a:r>
          <a:r>
            <a:rPr lang="de-DE" sz="3200" kern="1200" dirty="0" err="1" smtClean="0"/>
            <a:t>Right</a:t>
          </a:r>
          <a:endParaRPr lang="de-DE" sz="3200" kern="1200" dirty="0"/>
        </a:p>
      </dsp:txBody>
      <dsp:txXfrm>
        <a:off x="4025901" y="2427297"/>
        <a:ext cx="1583540" cy="1583540"/>
      </dsp:txXfrm>
    </dsp:sp>
    <dsp:sp modelId="{3D19DECA-5CDE-2748-878B-13BBE9B2137A}">
      <dsp:nvSpPr>
        <dsp:cNvPr id="0" name=""/>
        <dsp:cNvSpPr/>
      </dsp:nvSpPr>
      <dsp:spPr>
        <a:xfrm>
          <a:off x="4033859" y="4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Online </a:t>
          </a:r>
          <a:r>
            <a:rPr lang="de-DE" sz="1400" kern="1200" dirty="0" err="1" smtClean="0"/>
            <a:t>Discussion</a:t>
          </a:r>
          <a:r>
            <a:rPr lang="de-DE" sz="1400" kern="1200" dirty="0" smtClean="0"/>
            <a:t> Boards</a:t>
          </a:r>
          <a:endParaRPr lang="de-DE" sz="1400" kern="1200" dirty="0"/>
        </a:p>
      </dsp:txBody>
      <dsp:txXfrm>
        <a:off x="4263432" y="229577"/>
        <a:ext cx="1108479" cy="1108479"/>
      </dsp:txXfrm>
    </dsp:sp>
    <dsp:sp modelId="{6B50CA76-9BEE-3645-8135-CA774431B678}">
      <dsp:nvSpPr>
        <dsp:cNvPr id="0" name=""/>
        <dsp:cNvSpPr/>
      </dsp:nvSpPr>
      <dsp:spPr>
        <a:xfrm>
          <a:off x="6142848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Youtube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Sceptics</a:t>
          </a:r>
          <a:endParaRPr lang="de-DE" sz="1400" kern="1200" dirty="0"/>
        </a:p>
      </dsp:txBody>
      <dsp:txXfrm>
        <a:off x="6372421" y="1447202"/>
        <a:ext cx="1108479" cy="1108479"/>
      </dsp:txXfrm>
    </dsp:sp>
    <dsp:sp modelId="{8A048053-C9F1-2643-A848-8BB9F2FE1296}">
      <dsp:nvSpPr>
        <dsp:cNvPr id="0" name=""/>
        <dsp:cNvSpPr/>
      </dsp:nvSpPr>
      <dsp:spPr>
        <a:xfrm>
          <a:off x="6142848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Anti-Feminist</a:t>
          </a:r>
          <a:endParaRPr lang="de-DE" sz="1400" kern="1200" dirty="0"/>
        </a:p>
      </dsp:txBody>
      <dsp:txXfrm>
        <a:off x="6372421" y="3882454"/>
        <a:ext cx="1108479" cy="1108479"/>
      </dsp:txXfrm>
    </dsp:sp>
    <dsp:sp modelId="{37AC54B6-01CB-6A48-B2BA-AF5B99C52745}">
      <dsp:nvSpPr>
        <dsp:cNvPr id="0" name=""/>
        <dsp:cNvSpPr/>
      </dsp:nvSpPr>
      <dsp:spPr>
        <a:xfrm>
          <a:off x="4033859" y="4870506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"</a:t>
          </a:r>
          <a:r>
            <a:rPr lang="de-DE" sz="1400" kern="1200" dirty="0" err="1" smtClean="0"/>
            <a:t>Menospehre</a:t>
          </a:r>
          <a:r>
            <a:rPr lang="de-DE" sz="1400" kern="1200" dirty="0" smtClean="0"/>
            <a:t>"</a:t>
          </a:r>
          <a:endParaRPr lang="de-DE" sz="1400" kern="1200" dirty="0"/>
        </a:p>
      </dsp:txBody>
      <dsp:txXfrm>
        <a:off x="4263432" y="5100079"/>
        <a:ext cx="1108479" cy="1108479"/>
      </dsp:txXfrm>
    </dsp:sp>
    <dsp:sp modelId="{EEAC0FC6-4D01-0E47-9BF4-6ECF49EF5276}">
      <dsp:nvSpPr>
        <dsp:cNvPr id="0" name=""/>
        <dsp:cNvSpPr/>
      </dsp:nvSpPr>
      <dsp:spPr>
        <a:xfrm>
          <a:off x="1924869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Neo-Nazi </a:t>
          </a:r>
          <a:r>
            <a:rPr lang="de-DE" sz="1400" kern="1200" dirty="0" err="1" smtClean="0"/>
            <a:t>Movements</a:t>
          </a:r>
          <a:endParaRPr lang="de-DE" sz="1400" kern="1200" dirty="0"/>
        </a:p>
      </dsp:txBody>
      <dsp:txXfrm>
        <a:off x="2154442" y="3882454"/>
        <a:ext cx="1108479" cy="1108479"/>
      </dsp:txXfrm>
    </dsp:sp>
    <dsp:sp modelId="{1F240C7F-7D40-4D4A-A74A-F4B322A43A18}">
      <dsp:nvSpPr>
        <dsp:cNvPr id="0" name=""/>
        <dsp:cNvSpPr/>
      </dsp:nvSpPr>
      <dsp:spPr>
        <a:xfrm>
          <a:off x="1924869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White </a:t>
          </a:r>
          <a:r>
            <a:rPr lang="de-DE" sz="1400" kern="1200" dirty="0" err="1" smtClean="0"/>
            <a:t>Nationalists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and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Supremacists</a:t>
          </a:r>
          <a:endParaRPr lang="de-DE" sz="1400" kern="1200" dirty="0"/>
        </a:p>
      </dsp:txBody>
      <dsp:txXfrm>
        <a:off x="2154442" y="1447202"/>
        <a:ext cx="1108479" cy="1108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5BA49-1CC9-3246-B44D-9CD9E5CD6FB8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40CBC0-542A-F84C-8156-E45C5CCAD093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62B62-B4D5-3249-BCBE-EC35D3C4E5FD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0B6EDA-BDAF-084A-BDE3-D3A45C0DB4A9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A2A5A-A905-B942-8E19-2BCBD0F123AE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27509E-4490-AA4E-BA16-99A0153751D4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656C70-139D-AF4B-A811-5246B3201289}">
      <dsp:nvSpPr>
        <dsp:cNvPr id="0" name=""/>
        <dsp:cNvSpPr/>
      </dsp:nvSpPr>
      <dsp:spPr>
        <a:xfrm>
          <a:off x="3697939" y="2099335"/>
          <a:ext cx="2239464" cy="2239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Alt-</a:t>
          </a:r>
          <a:r>
            <a:rPr lang="de-DE" sz="3200" kern="1200" dirty="0" err="1" smtClean="0"/>
            <a:t>Right</a:t>
          </a:r>
          <a:endParaRPr lang="de-DE" sz="3200" kern="1200" dirty="0"/>
        </a:p>
      </dsp:txBody>
      <dsp:txXfrm>
        <a:off x="4025901" y="2427297"/>
        <a:ext cx="1583540" cy="1583540"/>
      </dsp:txXfrm>
    </dsp:sp>
    <dsp:sp modelId="{6B50CA76-9BEE-3645-8135-CA774431B678}">
      <dsp:nvSpPr>
        <dsp:cNvPr id="0" name=""/>
        <dsp:cNvSpPr/>
      </dsp:nvSpPr>
      <dsp:spPr>
        <a:xfrm>
          <a:off x="4033859" y="4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Youtube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Sceptics</a:t>
          </a:r>
          <a:endParaRPr lang="de-DE" sz="1400" kern="1200" dirty="0"/>
        </a:p>
      </dsp:txBody>
      <dsp:txXfrm>
        <a:off x="4263432" y="229577"/>
        <a:ext cx="1108479" cy="1108479"/>
      </dsp:txXfrm>
    </dsp:sp>
    <dsp:sp modelId="{8A048053-C9F1-2643-A848-8BB9F2FE1296}">
      <dsp:nvSpPr>
        <dsp:cNvPr id="0" name=""/>
        <dsp:cNvSpPr/>
      </dsp:nvSpPr>
      <dsp:spPr>
        <a:xfrm>
          <a:off x="6142848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Anti-Feminist</a:t>
          </a:r>
          <a:endParaRPr lang="de-DE" sz="1400" kern="1200" dirty="0"/>
        </a:p>
      </dsp:txBody>
      <dsp:txXfrm>
        <a:off x="6372421" y="1447202"/>
        <a:ext cx="1108479" cy="1108479"/>
      </dsp:txXfrm>
    </dsp:sp>
    <dsp:sp modelId="{37AC54B6-01CB-6A48-B2BA-AF5B99C52745}">
      <dsp:nvSpPr>
        <dsp:cNvPr id="0" name=""/>
        <dsp:cNvSpPr/>
      </dsp:nvSpPr>
      <dsp:spPr>
        <a:xfrm>
          <a:off x="6142848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"</a:t>
          </a:r>
          <a:r>
            <a:rPr lang="de-DE" sz="1400" kern="1200" dirty="0" err="1" smtClean="0"/>
            <a:t>Menospehre</a:t>
          </a:r>
          <a:r>
            <a:rPr lang="de-DE" sz="1400" kern="1200" dirty="0" smtClean="0"/>
            <a:t>"</a:t>
          </a:r>
          <a:endParaRPr lang="de-DE" sz="1400" kern="1200" dirty="0"/>
        </a:p>
      </dsp:txBody>
      <dsp:txXfrm>
        <a:off x="6372421" y="3882454"/>
        <a:ext cx="1108479" cy="1108479"/>
      </dsp:txXfrm>
    </dsp:sp>
    <dsp:sp modelId="{EEAC0FC6-4D01-0E47-9BF4-6ECF49EF5276}">
      <dsp:nvSpPr>
        <dsp:cNvPr id="0" name=""/>
        <dsp:cNvSpPr/>
      </dsp:nvSpPr>
      <dsp:spPr>
        <a:xfrm>
          <a:off x="4033859" y="4870506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Neo-Nazi </a:t>
          </a:r>
          <a:r>
            <a:rPr lang="de-DE" sz="1400" kern="1200" dirty="0" err="1" smtClean="0"/>
            <a:t>Movements</a:t>
          </a:r>
          <a:endParaRPr lang="de-DE" sz="1400" kern="1200" dirty="0"/>
        </a:p>
      </dsp:txBody>
      <dsp:txXfrm>
        <a:off x="4263432" y="5100079"/>
        <a:ext cx="1108479" cy="1108479"/>
      </dsp:txXfrm>
    </dsp:sp>
    <dsp:sp modelId="{1F240C7F-7D40-4D4A-A74A-F4B322A43A18}">
      <dsp:nvSpPr>
        <dsp:cNvPr id="0" name=""/>
        <dsp:cNvSpPr/>
      </dsp:nvSpPr>
      <dsp:spPr>
        <a:xfrm>
          <a:off x="1924869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White </a:t>
          </a:r>
          <a:r>
            <a:rPr lang="de-DE" sz="1400" kern="1200" dirty="0" err="1" smtClean="0"/>
            <a:t>Nationalists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and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Supremacists</a:t>
          </a:r>
          <a:endParaRPr lang="de-DE" sz="1400" kern="1200" dirty="0"/>
        </a:p>
      </dsp:txBody>
      <dsp:txXfrm>
        <a:off x="2154442" y="3882454"/>
        <a:ext cx="1108479" cy="1108479"/>
      </dsp:txXfrm>
    </dsp:sp>
    <dsp:sp modelId="{3D19DECA-5CDE-2748-878B-13BBE9B2137A}">
      <dsp:nvSpPr>
        <dsp:cNvPr id="0" name=""/>
        <dsp:cNvSpPr/>
      </dsp:nvSpPr>
      <dsp:spPr>
        <a:xfrm>
          <a:off x="1924869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Online </a:t>
          </a:r>
          <a:r>
            <a:rPr lang="de-DE" sz="1400" kern="1200" dirty="0" err="1" smtClean="0"/>
            <a:t>Discussion</a:t>
          </a:r>
          <a:r>
            <a:rPr lang="de-DE" sz="1400" kern="1200" dirty="0" smtClean="0"/>
            <a:t> Boards</a:t>
          </a:r>
          <a:endParaRPr lang="de-DE" sz="1400" kern="1200" dirty="0"/>
        </a:p>
      </dsp:txBody>
      <dsp:txXfrm>
        <a:off x="2154442" y="1447202"/>
        <a:ext cx="1108479" cy="1108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7509E-4490-AA4E-BA16-99A0153751D4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B5BA49-1CC9-3246-B44D-9CD9E5CD6FB8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40CBC0-542A-F84C-8156-E45C5CCAD093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62B62-B4D5-3249-BCBE-EC35D3C4E5FD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0B6EDA-BDAF-084A-BDE3-D3A45C0DB4A9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A2A5A-A905-B942-8E19-2BCBD0F123AE}">
      <dsp:nvSpPr>
        <dsp:cNvPr id="0" name=""/>
        <dsp:cNvSpPr/>
      </dsp:nvSpPr>
      <dsp:spPr>
        <a:xfrm>
          <a:off x="2325986" y="727382"/>
          <a:ext cx="4983371" cy="4983371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656C70-139D-AF4B-A811-5246B3201289}">
      <dsp:nvSpPr>
        <dsp:cNvPr id="0" name=""/>
        <dsp:cNvSpPr/>
      </dsp:nvSpPr>
      <dsp:spPr>
        <a:xfrm>
          <a:off x="3697939" y="2099335"/>
          <a:ext cx="2239464" cy="2239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Alt-</a:t>
          </a:r>
          <a:r>
            <a:rPr lang="de-DE" sz="3200" kern="1200" dirty="0" err="1" smtClean="0"/>
            <a:t>Right</a:t>
          </a:r>
          <a:endParaRPr lang="de-DE" sz="3200" kern="1200" dirty="0"/>
        </a:p>
      </dsp:txBody>
      <dsp:txXfrm>
        <a:off x="4025901" y="2427297"/>
        <a:ext cx="1583540" cy="1583540"/>
      </dsp:txXfrm>
    </dsp:sp>
    <dsp:sp modelId="{8A048053-C9F1-2643-A848-8BB9F2FE1296}">
      <dsp:nvSpPr>
        <dsp:cNvPr id="0" name=""/>
        <dsp:cNvSpPr/>
      </dsp:nvSpPr>
      <dsp:spPr>
        <a:xfrm>
          <a:off x="4033859" y="4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Anti-Feminist</a:t>
          </a:r>
          <a:endParaRPr lang="de-DE" sz="1400" kern="1200" dirty="0"/>
        </a:p>
      </dsp:txBody>
      <dsp:txXfrm>
        <a:off x="4263432" y="229577"/>
        <a:ext cx="1108479" cy="1108479"/>
      </dsp:txXfrm>
    </dsp:sp>
    <dsp:sp modelId="{37AC54B6-01CB-6A48-B2BA-AF5B99C52745}">
      <dsp:nvSpPr>
        <dsp:cNvPr id="0" name=""/>
        <dsp:cNvSpPr/>
      </dsp:nvSpPr>
      <dsp:spPr>
        <a:xfrm>
          <a:off x="6142848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"</a:t>
          </a:r>
          <a:r>
            <a:rPr lang="de-DE" sz="1400" kern="1200" dirty="0" err="1" smtClean="0"/>
            <a:t>Menospehre</a:t>
          </a:r>
          <a:r>
            <a:rPr lang="de-DE" sz="1400" kern="1200" dirty="0" smtClean="0"/>
            <a:t>"</a:t>
          </a:r>
          <a:endParaRPr lang="de-DE" sz="1400" kern="1200" dirty="0"/>
        </a:p>
      </dsp:txBody>
      <dsp:txXfrm>
        <a:off x="6372421" y="1447202"/>
        <a:ext cx="1108479" cy="1108479"/>
      </dsp:txXfrm>
    </dsp:sp>
    <dsp:sp modelId="{EEAC0FC6-4D01-0E47-9BF4-6ECF49EF5276}">
      <dsp:nvSpPr>
        <dsp:cNvPr id="0" name=""/>
        <dsp:cNvSpPr/>
      </dsp:nvSpPr>
      <dsp:spPr>
        <a:xfrm>
          <a:off x="6142848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Neo-Nazi </a:t>
          </a:r>
          <a:r>
            <a:rPr lang="de-DE" sz="1400" kern="1200" dirty="0" err="1" smtClean="0"/>
            <a:t>Movements</a:t>
          </a:r>
          <a:endParaRPr lang="de-DE" sz="1400" kern="1200" dirty="0"/>
        </a:p>
      </dsp:txBody>
      <dsp:txXfrm>
        <a:off x="6372421" y="3882454"/>
        <a:ext cx="1108479" cy="1108479"/>
      </dsp:txXfrm>
    </dsp:sp>
    <dsp:sp modelId="{1F240C7F-7D40-4D4A-A74A-F4B322A43A18}">
      <dsp:nvSpPr>
        <dsp:cNvPr id="0" name=""/>
        <dsp:cNvSpPr/>
      </dsp:nvSpPr>
      <dsp:spPr>
        <a:xfrm>
          <a:off x="4033859" y="4870506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White </a:t>
          </a:r>
          <a:r>
            <a:rPr lang="de-DE" sz="1400" kern="1200" dirty="0" err="1" smtClean="0"/>
            <a:t>Nationalists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and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Supremacists</a:t>
          </a:r>
          <a:endParaRPr lang="de-DE" sz="1400" kern="1200" dirty="0"/>
        </a:p>
      </dsp:txBody>
      <dsp:txXfrm>
        <a:off x="4263432" y="5100079"/>
        <a:ext cx="1108479" cy="1108479"/>
      </dsp:txXfrm>
    </dsp:sp>
    <dsp:sp modelId="{3D19DECA-5CDE-2748-878B-13BBE9B2137A}">
      <dsp:nvSpPr>
        <dsp:cNvPr id="0" name=""/>
        <dsp:cNvSpPr/>
      </dsp:nvSpPr>
      <dsp:spPr>
        <a:xfrm>
          <a:off x="1924869" y="3652881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Online </a:t>
          </a:r>
          <a:r>
            <a:rPr lang="de-DE" sz="1400" kern="1200" dirty="0" err="1" smtClean="0"/>
            <a:t>Discussion</a:t>
          </a:r>
          <a:r>
            <a:rPr lang="de-DE" sz="1400" kern="1200" dirty="0" smtClean="0"/>
            <a:t> Boards</a:t>
          </a:r>
          <a:endParaRPr lang="de-DE" sz="1400" kern="1200" dirty="0"/>
        </a:p>
      </dsp:txBody>
      <dsp:txXfrm>
        <a:off x="2154442" y="3882454"/>
        <a:ext cx="1108479" cy="1108479"/>
      </dsp:txXfrm>
    </dsp:sp>
    <dsp:sp modelId="{6B50CA76-9BEE-3645-8135-CA774431B678}">
      <dsp:nvSpPr>
        <dsp:cNvPr id="0" name=""/>
        <dsp:cNvSpPr/>
      </dsp:nvSpPr>
      <dsp:spPr>
        <a:xfrm>
          <a:off x="1924869" y="1217629"/>
          <a:ext cx="1567625" cy="1567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Youtube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Sceptics</a:t>
          </a:r>
          <a:endParaRPr lang="de-DE" sz="1400" kern="1200" dirty="0"/>
        </a:p>
      </dsp:txBody>
      <dsp:txXfrm>
        <a:off x="2154442" y="1447202"/>
        <a:ext cx="1108479" cy="110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2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2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7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2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2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7F4E-C4DB-8E45-8077-3C5B83E94083}" type="datetimeFigureOut">
              <a:rPr lang="de-DE" smtClean="0"/>
              <a:t>01.05.18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A28B-C376-BB4D-908F-4C6FEE738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8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0107516"/>
              </p:ext>
            </p:extLst>
          </p:nvPr>
        </p:nvGraphicFramePr>
        <p:xfrm>
          <a:off x="3912433" y="209863"/>
          <a:ext cx="9635344" cy="643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gende mit Linie 2 (Rahmen und Markierungsleiste) 6"/>
          <p:cNvSpPr/>
          <p:nvPr/>
        </p:nvSpPr>
        <p:spPr>
          <a:xfrm>
            <a:off x="494675" y="389745"/>
            <a:ext cx="3417758" cy="929390"/>
          </a:xfrm>
          <a:prstGeom prst="accentBorderCallout2">
            <a:avLst>
              <a:gd name="adj1" fmla="val 48111"/>
              <a:gd name="adj2" fmla="val 108061"/>
              <a:gd name="adj3" fmla="val 50558"/>
              <a:gd name="adj4" fmla="val 140894"/>
              <a:gd name="adj5" fmla="val 116274"/>
              <a:gd name="adj6" fmla="val 165533"/>
            </a:avLst>
          </a:prstGeom>
          <a:noFill/>
          <a:ln w="38100">
            <a:solidFill>
              <a:srgbClr val="F5B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800" dirty="0" smtClean="0">
                <a:solidFill>
                  <a:schemeClr val="tx1"/>
                </a:solidFill>
              </a:rPr>
              <a:t>Neo-Nazi </a:t>
            </a:r>
            <a:r>
              <a:rPr lang="de-DE" sz="2800" dirty="0" err="1" smtClean="0">
                <a:solidFill>
                  <a:schemeClr val="tx1"/>
                </a:solidFill>
              </a:rPr>
              <a:t>Movements</a:t>
            </a:r>
            <a:endParaRPr lang="de-DE" sz="2800" dirty="0">
              <a:solidFill>
                <a:schemeClr val="tx1"/>
              </a:solidFill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2162486"/>
            <a:ext cx="5100559" cy="1312235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2" y="3717465"/>
            <a:ext cx="1900393" cy="190039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93" y="3864685"/>
            <a:ext cx="2553455" cy="15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507125283"/>
              </p:ext>
            </p:extLst>
          </p:nvPr>
        </p:nvGraphicFramePr>
        <p:xfrm>
          <a:off x="3912433" y="209863"/>
          <a:ext cx="9635344" cy="643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gende mit Linie 2 (Rahmen und Markierungsleiste) 6"/>
          <p:cNvSpPr/>
          <p:nvPr/>
        </p:nvSpPr>
        <p:spPr>
          <a:xfrm>
            <a:off x="494675" y="389745"/>
            <a:ext cx="3417758" cy="929390"/>
          </a:xfrm>
          <a:prstGeom prst="accentBorderCallout2">
            <a:avLst>
              <a:gd name="adj1" fmla="val 48111"/>
              <a:gd name="adj2" fmla="val 108061"/>
              <a:gd name="adj3" fmla="val 50558"/>
              <a:gd name="adj4" fmla="val 140894"/>
              <a:gd name="adj5" fmla="val 116274"/>
              <a:gd name="adj6" fmla="val 165533"/>
            </a:avLst>
          </a:prstGeom>
          <a:noFill/>
          <a:ln w="38100">
            <a:solidFill>
              <a:srgbClr val="F5B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 smtClean="0">
                <a:solidFill>
                  <a:schemeClr val="tx1"/>
                </a:solidFill>
              </a:rPr>
              <a:t>White </a:t>
            </a:r>
            <a:r>
              <a:rPr lang="de-DE" sz="2400" dirty="0" err="1" smtClean="0">
                <a:solidFill>
                  <a:schemeClr val="tx1"/>
                </a:solidFill>
              </a:rPr>
              <a:t>Nationalists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Supremacists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0" y="3854784"/>
            <a:ext cx="2359390" cy="1382455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31" y="2032025"/>
            <a:ext cx="3183790" cy="1790882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2032025"/>
            <a:ext cx="2352977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17710501"/>
              </p:ext>
            </p:extLst>
          </p:nvPr>
        </p:nvGraphicFramePr>
        <p:xfrm>
          <a:off x="3912433" y="209863"/>
          <a:ext cx="9635344" cy="643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gende mit Linie 2 (Rahmen und Markierungsleiste) 6"/>
          <p:cNvSpPr/>
          <p:nvPr/>
        </p:nvSpPr>
        <p:spPr>
          <a:xfrm>
            <a:off x="494675" y="389745"/>
            <a:ext cx="3417758" cy="929390"/>
          </a:xfrm>
          <a:prstGeom prst="accentBorderCallout2">
            <a:avLst>
              <a:gd name="adj1" fmla="val 48111"/>
              <a:gd name="adj2" fmla="val 108061"/>
              <a:gd name="adj3" fmla="val 50558"/>
              <a:gd name="adj4" fmla="val 140894"/>
              <a:gd name="adj5" fmla="val 116274"/>
              <a:gd name="adj6" fmla="val 165533"/>
            </a:avLst>
          </a:prstGeom>
          <a:noFill/>
          <a:ln w="38100">
            <a:solidFill>
              <a:srgbClr val="F5B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800" dirty="0" smtClean="0">
                <a:solidFill>
                  <a:schemeClr val="tx1"/>
                </a:solidFill>
              </a:rPr>
              <a:t>Online </a:t>
            </a:r>
            <a:r>
              <a:rPr lang="de-DE" sz="2800" dirty="0" err="1" smtClean="0">
                <a:solidFill>
                  <a:schemeClr val="tx1"/>
                </a:solidFill>
              </a:rPr>
              <a:t>Discussion</a:t>
            </a:r>
            <a:r>
              <a:rPr lang="de-DE" sz="2800" dirty="0" smtClean="0">
                <a:solidFill>
                  <a:schemeClr val="tx1"/>
                </a:solidFill>
              </a:rPr>
              <a:t> Boards</a:t>
            </a:r>
            <a:endParaRPr lang="de-DE" sz="2800" dirty="0">
              <a:solidFill>
                <a:schemeClr val="tx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18" y="3093997"/>
            <a:ext cx="1478228" cy="1478228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3" y="4044716"/>
            <a:ext cx="2567023" cy="186109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3" y="1962954"/>
            <a:ext cx="3239795" cy="125921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13" y="4901270"/>
            <a:ext cx="2205590" cy="16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05779433"/>
              </p:ext>
            </p:extLst>
          </p:nvPr>
        </p:nvGraphicFramePr>
        <p:xfrm>
          <a:off x="3912433" y="209863"/>
          <a:ext cx="9635344" cy="643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gende mit Linie 2 (Rahmen und Markierungsleiste) 6"/>
          <p:cNvSpPr/>
          <p:nvPr/>
        </p:nvSpPr>
        <p:spPr>
          <a:xfrm>
            <a:off x="494675" y="389745"/>
            <a:ext cx="3417758" cy="929390"/>
          </a:xfrm>
          <a:prstGeom prst="accentBorderCallout2">
            <a:avLst>
              <a:gd name="adj1" fmla="val 48111"/>
              <a:gd name="adj2" fmla="val 108061"/>
              <a:gd name="adj3" fmla="val 50558"/>
              <a:gd name="adj4" fmla="val 140894"/>
              <a:gd name="adj5" fmla="val 116274"/>
              <a:gd name="adj6" fmla="val 165533"/>
            </a:avLst>
          </a:prstGeom>
          <a:noFill/>
          <a:ln w="38100">
            <a:solidFill>
              <a:srgbClr val="F5B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 smtClean="0">
                <a:solidFill>
                  <a:schemeClr val="tx1"/>
                </a:solidFill>
              </a:rPr>
              <a:t>White </a:t>
            </a:r>
            <a:r>
              <a:rPr lang="de-DE" sz="2400" dirty="0" err="1" smtClean="0">
                <a:solidFill>
                  <a:schemeClr val="tx1"/>
                </a:solidFill>
              </a:rPr>
              <a:t>Nationalists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Supremacists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2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10</cp:revision>
  <dcterms:created xsi:type="dcterms:W3CDTF">2018-05-01T21:47:58Z</dcterms:created>
  <dcterms:modified xsi:type="dcterms:W3CDTF">2018-05-01T22:47:18Z</dcterms:modified>
</cp:coreProperties>
</file>