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77D4-5336-4449-BDF2-11D7F176CA74}" type="datetimeFigureOut">
              <a:rPr lang="de-DE" smtClean="0"/>
              <a:t>07.02.2018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8AA0-34A6-44B5-B4D9-100B0716F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39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77D4-5336-4449-BDF2-11D7F176CA74}" type="datetimeFigureOut">
              <a:rPr lang="de-DE" smtClean="0"/>
              <a:t>07.02.2018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8AA0-34A6-44B5-B4D9-100B0716F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84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77D4-5336-4449-BDF2-11D7F176CA74}" type="datetimeFigureOut">
              <a:rPr lang="de-DE" smtClean="0"/>
              <a:t>07.02.2018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8AA0-34A6-44B5-B4D9-100B0716F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02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77D4-5336-4449-BDF2-11D7F176CA74}" type="datetimeFigureOut">
              <a:rPr lang="de-DE" smtClean="0"/>
              <a:t>07.02.2018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8AA0-34A6-44B5-B4D9-100B0716F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05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77D4-5336-4449-BDF2-11D7F176CA74}" type="datetimeFigureOut">
              <a:rPr lang="de-DE" smtClean="0"/>
              <a:t>07.02.2018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8AA0-34A6-44B5-B4D9-100B0716F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26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77D4-5336-4449-BDF2-11D7F176CA74}" type="datetimeFigureOut">
              <a:rPr lang="de-DE" smtClean="0"/>
              <a:t>07.02.2018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8AA0-34A6-44B5-B4D9-100B0716F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6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77D4-5336-4449-BDF2-11D7F176CA74}" type="datetimeFigureOut">
              <a:rPr lang="de-DE" smtClean="0"/>
              <a:t>07.02.2018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8AA0-34A6-44B5-B4D9-100B0716F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49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77D4-5336-4449-BDF2-11D7F176CA74}" type="datetimeFigureOut">
              <a:rPr lang="de-DE" smtClean="0"/>
              <a:t>07.02.2018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8AA0-34A6-44B5-B4D9-100B0716F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82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77D4-5336-4449-BDF2-11D7F176CA74}" type="datetimeFigureOut">
              <a:rPr lang="de-DE" smtClean="0"/>
              <a:t>07.02.2018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8AA0-34A6-44B5-B4D9-100B0716F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48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77D4-5336-4449-BDF2-11D7F176CA74}" type="datetimeFigureOut">
              <a:rPr lang="de-DE" smtClean="0"/>
              <a:t>07.02.2018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8AA0-34A6-44B5-B4D9-100B0716F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89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77D4-5336-4449-BDF2-11D7F176CA74}" type="datetimeFigureOut">
              <a:rPr lang="de-DE" smtClean="0"/>
              <a:t>07.02.2018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8AA0-34A6-44B5-B4D9-100B0716F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52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777D4-5336-4449-BDF2-11D7F176CA74}" type="datetimeFigureOut">
              <a:rPr lang="de-DE" smtClean="0"/>
              <a:t>07.02.2018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C8AA0-34A6-44B5-B4D9-100B0716F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02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5" b="27919"/>
          <a:stretch/>
        </p:blipFill>
        <p:spPr>
          <a:xfrm>
            <a:off x="-1" y="522513"/>
            <a:ext cx="12179349" cy="4659086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9126583" y="4049484"/>
            <a:ext cx="2899954" cy="11321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0" idx="1"/>
          </p:cNvCxnSpPr>
          <p:nvPr/>
        </p:nvCxnSpPr>
        <p:spPr>
          <a:xfrm flipH="1">
            <a:off x="8482149" y="4615542"/>
            <a:ext cx="644434" cy="2002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6089673" y="4535268"/>
            <a:ext cx="2601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Franklin Gothic Demi" panose="020B0703020102020204" pitchFamily="34" charset="0"/>
              </a:rPr>
              <a:t>Please</a:t>
            </a:r>
            <a:r>
              <a:rPr lang="de-DE" dirty="0" smtClean="0">
                <a:latin typeface="Franklin Gothic Demi" panose="020B0703020102020204" pitchFamily="34" charset="0"/>
              </a:rPr>
              <a:t> </a:t>
            </a:r>
            <a:r>
              <a:rPr lang="de-DE" dirty="0" err="1" smtClean="0">
                <a:latin typeface="Franklin Gothic Demi" panose="020B0703020102020204" pitchFamily="34" charset="0"/>
              </a:rPr>
              <a:t>set</a:t>
            </a:r>
            <a:r>
              <a:rPr lang="de-DE" dirty="0" smtClean="0">
                <a:latin typeface="Franklin Gothic Demi" panose="020B0703020102020204" pitchFamily="34" charset="0"/>
              </a:rPr>
              <a:t> </a:t>
            </a:r>
            <a:r>
              <a:rPr lang="de-DE" dirty="0" err="1" smtClean="0">
                <a:latin typeface="Franklin Gothic Demi" panose="020B0703020102020204" pitchFamily="34" charset="0"/>
              </a:rPr>
              <a:t>the</a:t>
            </a:r>
            <a:r>
              <a:rPr lang="de-DE" dirty="0" smtClean="0">
                <a:latin typeface="Franklin Gothic Demi" panose="020B0703020102020204" pitchFamily="34" charset="0"/>
              </a:rPr>
              <a:t> </a:t>
            </a:r>
            <a:r>
              <a:rPr lang="de-DE" dirty="0" err="1" smtClean="0">
                <a:latin typeface="Franklin Gothic Demi" panose="020B0703020102020204" pitchFamily="34" charset="0"/>
              </a:rPr>
              <a:t>sliders</a:t>
            </a:r>
            <a:r>
              <a:rPr lang="de-DE" dirty="0" smtClean="0">
                <a:latin typeface="Franklin Gothic Demi" panose="020B0703020102020204" pitchFamily="34" charset="0"/>
              </a:rPr>
              <a:t> </a:t>
            </a:r>
          </a:p>
          <a:p>
            <a:r>
              <a:rPr lang="de-DE" dirty="0" err="1" smtClean="0">
                <a:latin typeface="Franklin Gothic Demi" panose="020B0703020102020204" pitchFamily="34" charset="0"/>
              </a:rPr>
              <a:t>to</a:t>
            </a:r>
            <a:r>
              <a:rPr lang="de-DE" dirty="0" smtClean="0">
                <a:latin typeface="Franklin Gothic Demi" panose="020B0703020102020204" pitchFamily="34" charset="0"/>
              </a:rPr>
              <a:t> </a:t>
            </a:r>
            <a:r>
              <a:rPr lang="de-DE" dirty="0" err="1" smtClean="0">
                <a:latin typeface="Franklin Gothic Demi" panose="020B0703020102020204" pitchFamily="34" charset="0"/>
              </a:rPr>
              <a:t>the</a:t>
            </a:r>
            <a:r>
              <a:rPr lang="de-DE" dirty="0" smtClean="0">
                <a:latin typeface="Franklin Gothic Demi" panose="020B0703020102020204" pitchFamily="34" charset="0"/>
              </a:rPr>
              <a:t> </a:t>
            </a:r>
            <a:r>
              <a:rPr lang="de-DE" dirty="0" err="1" smtClean="0">
                <a:latin typeface="Franklin Gothic Demi" panose="020B0703020102020204" pitchFamily="34" charset="0"/>
              </a:rPr>
              <a:t>appropriate</a:t>
            </a:r>
            <a:r>
              <a:rPr lang="de-DE" dirty="0" smtClean="0">
                <a:latin typeface="Franklin Gothic Demi" panose="020B0703020102020204" pitchFamily="34" charset="0"/>
              </a:rPr>
              <a:t> </a:t>
            </a:r>
            <a:r>
              <a:rPr lang="de-DE" dirty="0" err="1" smtClean="0">
                <a:latin typeface="Franklin Gothic Demi" panose="020B0703020102020204" pitchFamily="34" charset="0"/>
              </a:rPr>
              <a:t>value</a:t>
            </a:r>
            <a:endParaRPr lang="de-DE" dirty="0">
              <a:latin typeface="Franklin Gothic Demi" panose="020B0703020102020204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7328263" y="3962400"/>
            <a:ext cx="910045" cy="391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/>
          <p:nvPr/>
        </p:nvCxnSpPr>
        <p:spPr>
          <a:xfrm flipV="1">
            <a:off x="8238308" y="3753394"/>
            <a:ext cx="357052" cy="3989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6856028" y="3305603"/>
            <a:ext cx="2170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Franklin Gothic Demi" panose="020B0703020102020204" pitchFamily="34" charset="0"/>
              </a:rPr>
              <a:t>When</a:t>
            </a:r>
            <a:r>
              <a:rPr lang="de-DE" dirty="0" smtClean="0">
                <a:latin typeface="Franklin Gothic Demi" panose="020B0703020102020204" pitchFamily="34" charset="0"/>
              </a:rPr>
              <a:t> </a:t>
            </a:r>
            <a:r>
              <a:rPr lang="de-DE" dirty="0" err="1" smtClean="0">
                <a:latin typeface="Franklin Gothic Demi" panose="020B0703020102020204" pitchFamily="34" charset="0"/>
              </a:rPr>
              <a:t>you</a:t>
            </a:r>
            <a:r>
              <a:rPr lang="de-DE" dirty="0" smtClean="0">
                <a:latin typeface="Franklin Gothic Demi" panose="020B0703020102020204" pitchFamily="34" charset="0"/>
              </a:rPr>
              <a:t> </a:t>
            </a:r>
            <a:r>
              <a:rPr lang="de-DE" dirty="0" err="1" smtClean="0">
                <a:latin typeface="Franklin Gothic Demi" panose="020B0703020102020204" pitchFamily="34" charset="0"/>
              </a:rPr>
              <a:t>are</a:t>
            </a:r>
            <a:r>
              <a:rPr lang="de-DE" dirty="0" smtClean="0">
                <a:latin typeface="Franklin Gothic Demi" panose="020B0703020102020204" pitchFamily="34" charset="0"/>
              </a:rPr>
              <a:t> </a:t>
            </a:r>
            <a:r>
              <a:rPr lang="de-DE" dirty="0" err="1" smtClean="0">
                <a:latin typeface="Franklin Gothic Demi" panose="020B0703020102020204" pitchFamily="34" charset="0"/>
              </a:rPr>
              <a:t>done</a:t>
            </a:r>
            <a:r>
              <a:rPr lang="de-DE" dirty="0" smtClean="0">
                <a:latin typeface="Franklin Gothic Demi" panose="020B0703020102020204" pitchFamily="34" charset="0"/>
              </a:rPr>
              <a:t>,</a:t>
            </a:r>
          </a:p>
          <a:p>
            <a:r>
              <a:rPr lang="de-DE" dirty="0" err="1" smtClean="0">
                <a:latin typeface="Franklin Gothic Demi" panose="020B0703020102020204" pitchFamily="34" charset="0"/>
              </a:rPr>
              <a:t>Submit</a:t>
            </a:r>
            <a:r>
              <a:rPr lang="de-DE" dirty="0" smtClean="0">
                <a:latin typeface="Franklin Gothic Demi" panose="020B0703020102020204" pitchFamily="34" charset="0"/>
              </a:rPr>
              <a:t> </a:t>
            </a:r>
            <a:r>
              <a:rPr lang="de-DE" dirty="0" err="1" smtClean="0">
                <a:latin typeface="Franklin Gothic Demi" panose="020B0703020102020204" pitchFamily="34" charset="0"/>
              </a:rPr>
              <a:t>here</a:t>
            </a:r>
            <a:endParaRPr lang="de-DE" dirty="0">
              <a:latin typeface="Franklin Gothic Demi" panose="020B0703020102020204" pitchFamily="34" charset="0"/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2402475" y="4191795"/>
            <a:ext cx="987105" cy="3382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85113" y="0"/>
            <a:ext cx="3072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Franklin Gothic Demi" panose="020B0703020102020204" pitchFamily="34" charset="0"/>
              </a:rPr>
              <a:t>Detailed</a:t>
            </a:r>
            <a:r>
              <a:rPr lang="de-DE" dirty="0" smtClean="0">
                <a:latin typeface="Franklin Gothic Demi" panose="020B0703020102020204" pitchFamily="34" charset="0"/>
              </a:rPr>
              <a:t> </a:t>
            </a:r>
            <a:r>
              <a:rPr lang="de-DE" dirty="0" err="1" smtClean="0">
                <a:latin typeface="Franklin Gothic Demi" panose="020B0703020102020204" pitchFamily="34" charset="0"/>
              </a:rPr>
              <a:t>Coding</a:t>
            </a:r>
            <a:r>
              <a:rPr lang="de-DE" dirty="0" smtClean="0">
                <a:latin typeface="Franklin Gothic Demi" panose="020B0703020102020204" pitchFamily="34" charset="0"/>
              </a:rPr>
              <a:t> </a:t>
            </a:r>
            <a:r>
              <a:rPr lang="de-DE" dirty="0" err="1" smtClean="0">
                <a:latin typeface="Franklin Gothic Demi" panose="020B0703020102020204" pitchFamily="34" charset="0"/>
              </a:rPr>
              <a:t>Instructions</a:t>
            </a:r>
            <a:endParaRPr lang="de-DE" dirty="0">
              <a:latin typeface="Franklin Gothic Demi" panose="020B0703020102020204" pitchFamily="34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2943497" y="522512"/>
            <a:ext cx="574766" cy="3657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/>
          <p:nvPr/>
        </p:nvCxnSpPr>
        <p:spPr>
          <a:xfrm flipV="1">
            <a:off x="3253222" y="331064"/>
            <a:ext cx="136358" cy="1914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3230880" y="0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Franklin Gothic Demi" panose="020B0703020102020204" pitchFamily="34" charset="0"/>
              </a:rPr>
              <a:t>Code </a:t>
            </a:r>
            <a:r>
              <a:rPr lang="de-DE" dirty="0" err="1" smtClean="0">
                <a:latin typeface="Franklin Gothic Demi" panose="020B0703020102020204" pitchFamily="34" charset="0"/>
              </a:rPr>
              <a:t>here</a:t>
            </a:r>
            <a:r>
              <a:rPr lang="de-DE" dirty="0" smtClean="0">
                <a:latin typeface="Franklin Gothic Demi" panose="020B0703020102020204" pitchFamily="34" charset="0"/>
              </a:rPr>
              <a:t>!</a:t>
            </a:r>
            <a:endParaRPr lang="de-DE" dirty="0">
              <a:latin typeface="Franklin Gothic Demi" panose="020B0703020102020204" pitchFamily="34" charset="0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3610272" y="518937"/>
            <a:ext cx="898521" cy="3657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mit Pfeil 38"/>
          <p:cNvCxnSpPr/>
          <p:nvPr/>
        </p:nvCxnSpPr>
        <p:spPr>
          <a:xfrm flipV="1">
            <a:off x="4508793" y="369332"/>
            <a:ext cx="298338" cy="4009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4657962" y="57456"/>
            <a:ext cx="321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Franklin Gothic Demi" panose="020B0703020102020204" pitchFamily="34" charset="0"/>
              </a:rPr>
              <a:t>User </a:t>
            </a:r>
            <a:r>
              <a:rPr lang="de-DE" dirty="0" err="1" smtClean="0">
                <a:latin typeface="Franklin Gothic Demi" panose="020B0703020102020204" pitchFamily="34" charset="0"/>
              </a:rPr>
              <a:t>Statistics</a:t>
            </a:r>
            <a:r>
              <a:rPr lang="de-DE" dirty="0" smtClean="0">
                <a:latin typeface="Franklin Gothic Demi" panose="020B0703020102020204" pitchFamily="34" charset="0"/>
              </a:rPr>
              <a:t> (just </a:t>
            </a:r>
            <a:r>
              <a:rPr lang="de-DE" dirty="0" err="1" smtClean="0">
                <a:latin typeface="Franklin Gothic Demi" panose="020B0703020102020204" pitchFamily="34" charset="0"/>
              </a:rPr>
              <a:t>for</a:t>
            </a:r>
            <a:r>
              <a:rPr lang="de-DE" dirty="0" smtClean="0">
                <a:latin typeface="Franklin Gothic Demi" panose="020B0703020102020204" pitchFamily="34" charset="0"/>
              </a:rPr>
              <a:t> </a:t>
            </a:r>
            <a:r>
              <a:rPr lang="de-DE" dirty="0" err="1" smtClean="0">
                <a:latin typeface="Franklin Gothic Demi" panose="020B0703020102020204" pitchFamily="34" charset="0"/>
              </a:rPr>
              <a:t>fun</a:t>
            </a:r>
            <a:r>
              <a:rPr lang="de-DE" dirty="0" smtClean="0">
                <a:latin typeface="Franklin Gothic Demi" panose="020B0703020102020204" pitchFamily="34" charset="0"/>
              </a:rPr>
              <a:t> </a:t>
            </a:r>
            <a:r>
              <a:rPr lang="de-DE" dirty="0" smtClean="0">
                <a:latin typeface="Franklin Gothic Demi" panose="020B0703020102020204" pitchFamily="34" charset="0"/>
                <a:sym typeface="Wingdings" panose="05000000000000000000" pitchFamily="2" charset="2"/>
              </a:rPr>
              <a:t>)</a:t>
            </a:r>
            <a:endParaRPr lang="de-DE" dirty="0">
              <a:latin typeface="Franklin Gothic Demi" panose="020B0703020102020204" pitchFamily="34" charset="0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2051957" y="4034803"/>
            <a:ext cx="330925" cy="235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mit Pfeil 42"/>
          <p:cNvCxnSpPr/>
          <p:nvPr/>
        </p:nvCxnSpPr>
        <p:spPr>
          <a:xfrm flipH="1" flipV="1">
            <a:off x="1961606" y="337502"/>
            <a:ext cx="185056" cy="391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3444729" y="4365282"/>
            <a:ext cx="1886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Franklin Gothic Demi" panose="020B0703020102020204" pitchFamily="34" charset="0"/>
              </a:rPr>
              <a:t>Hover</a:t>
            </a:r>
            <a:r>
              <a:rPr lang="de-DE" dirty="0" smtClean="0">
                <a:latin typeface="Franklin Gothic Demi" panose="020B0703020102020204" pitchFamily="34" charset="0"/>
              </a:rPr>
              <a:t> </a:t>
            </a:r>
            <a:r>
              <a:rPr lang="de-DE" dirty="0" err="1" smtClean="0">
                <a:latin typeface="Franklin Gothic Demi" panose="020B0703020102020204" pitchFamily="34" charset="0"/>
              </a:rPr>
              <a:t>over</a:t>
            </a:r>
            <a:r>
              <a:rPr lang="de-DE" dirty="0" smtClean="0">
                <a:latin typeface="Franklin Gothic Demi" panose="020B0703020102020204" pitchFamily="34" charset="0"/>
              </a:rPr>
              <a:t> (?) </a:t>
            </a:r>
            <a:r>
              <a:rPr lang="de-DE" dirty="0" err="1" smtClean="0">
                <a:latin typeface="Franklin Gothic Demi" panose="020B0703020102020204" pitchFamily="34" charset="0"/>
              </a:rPr>
              <a:t>for</a:t>
            </a:r>
            <a:endParaRPr lang="de-DE" dirty="0" smtClean="0">
              <a:latin typeface="Franklin Gothic Demi" panose="020B0703020102020204" pitchFamily="34" charset="0"/>
            </a:endParaRPr>
          </a:p>
          <a:p>
            <a:r>
              <a:rPr lang="de-DE" dirty="0" err="1">
                <a:latin typeface="Franklin Gothic Demi" panose="020B0703020102020204" pitchFamily="34" charset="0"/>
              </a:rPr>
              <a:t>s</a:t>
            </a:r>
            <a:r>
              <a:rPr lang="de-DE" dirty="0" err="1" smtClean="0">
                <a:latin typeface="Franklin Gothic Demi" panose="020B0703020102020204" pitchFamily="34" charset="0"/>
              </a:rPr>
              <a:t>hort</a:t>
            </a:r>
            <a:r>
              <a:rPr lang="de-DE" dirty="0" smtClean="0">
                <a:latin typeface="Franklin Gothic Demi" panose="020B0703020102020204" pitchFamily="34" charset="0"/>
              </a:rPr>
              <a:t> </a:t>
            </a:r>
            <a:r>
              <a:rPr lang="de-DE" dirty="0" err="1" smtClean="0">
                <a:latin typeface="Franklin Gothic Demi" panose="020B0703020102020204" pitchFamily="34" charset="0"/>
              </a:rPr>
              <a:t>definitions</a:t>
            </a:r>
            <a:endParaRPr lang="de-DE" dirty="0">
              <a:latin typeface="Franklin Gothic Demi" panose="020B0703020102020204" pitchFamily="34" charset="0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11530149" y="518937"/>
            <a:ext cx="391885" cy="3657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2146663" y="522513"/>
            <a:ext cx="727166" cy="3657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 Verbindung mit Pfeil 48"/>
          <p:cNvCxnSpPr/>
          <p:nvPr/>
        </p:nvCxnSpPr>
        <p:spPr>
          <a:xfrm flipH="1" flipV="1">
            <a:off x="11328244" y="310407"/>
            <a:ext cx="185056" cy="391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10663161" y="-3169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Franklin Gothic Demi" panose="020B0703020102020204" pitchFamily="34" charset="0"/>
              </a:rPr>
              <a:t>Log Out</a:t>
            </a:r>
            <a:endParaRPr lang="de-DE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55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Demi</vt:lpstr>
      <vt:lpstr>Wingdings</vt:lpstr>
      <vt:lpstr>Office Theme</vt:lpstr>
      <vt:lpstr>PowerPoint-Präsentation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Workplace</dc:creator>
  <cp:lastModifiedBy>Workplace</cp:lastModifiedBy>
  <cp:revision>4</cp:revision>
  <dcterms:created xsi:type="dcterms:W3CDTF">2018-02-07T13:40:47Z</dcterms:created>
  <dcterms:modified xsi:type="dcterms:W3CDTF">2018-02-07T13:59:30Z</dcterms:modified>
</cp:coreProperties>
</file>