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B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0370-8B99-5B49-954B-F008D7990436}" type="datetimeFigureOut">
              <a:rPr lang="de-DE" smtClean="0"/>
              <a:t>17.11.17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A953-5DCA-9F4C-B6C9-EEDAF07D8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70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0370-8B99-5B49-954B-F008D7990436}" type="datetimeFigureOut">
              <a:rPr lang="de-DE" smtClean="0"/>
              <a:t>17.11.17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A953-5DCA-9F4C-B6C9-EEDAF07D8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64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0370-8B99-5B49-954B-F008D7990436}" type="datetimeFigureOut">
              <a:rPr lang="de-DE" smtClean="0"/>
              <a:t>17.11.17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A953-5DCA-9F4C-B6C9-EEDAF07D8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13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0370-8B99-5B49-954B-F008D7990436}" type="datetimeFigureOut">
              <a:rPr lang="de-DE" smtClean="0"/>
              <a:t>17.11.17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A953-5DCA-9F4C-B6C9-EEDAF07D8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89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0370-8B99-5B49-954B-F008D7990436}" type="datetimeFigureOut">
              <a:rPr lang="de-DE" smtClean="0"/>
              <a:t>17.11.17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A953-5DCA-9F4C-B6C9-EEDAF07D8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23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0370-8B99-5B49-954B-F008D7990436}" type="datetimeFigureOut">
              <a:rPr lang="de-DE" smtClean="0"/>
              <a:t>17.11.17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A953-5DCA-9F4C-B6C9-EEDAF07D8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11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0370-8B99-5B49-954B-F008D7990436}" type="datetimeFigureOut">
              <a:rPr lang="de-DE" smtClean="0"/>
              <a:t>17.11.17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A953-5DCA-9F4C-B6C9-EEDAF07D8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0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0370-8B99-5B49-954B-F008D7990436}" type="datetimeFigureOut">
              <a:rPr lang="de-DE" smtClean="0"/>
              <a:t>17.11.17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A953-5DCA-9F4C-B6C9-EEDAF07D8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9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0370-8B99-5B49-954B-F008D7990436}" type="datetimeFigureOut">
              <a:rPr lang="de-DE" smtClean="0"/>
              <a:t>17.11.17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A953-5DCA-9F4C-B6C9-EEDAF07D8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86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0370-8B99-5B49-954B-F008D7990436}" type="datetimeFigureOut">
              <a:rPr lang="de-DE" smtClean="0"/>
              <a:t>17.11.17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A953-5DCA-9F4C-B6C9-EEDAF07D8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53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0370-8B99-5B49-954B-F008D7990436}" type="datetimeFigureOut">
              <a:rPr lang="de-DE" smtClean="0"/>
              <a:t>17.11.17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A953-5DCA-9F4C-B6C9-EEDAF07D8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24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20370-8B99-5B49-954B-F008D7990436}" type="datetimeFigureOut">
              <a:rPr lang="de-DE" smtClean="0"/>
              <a:t>17.11.17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A953-5DCA-9F4C-B6C9-EEDAF07D8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64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275083" y="1828801"/>
            <a:ext cx="33505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800" dirty="0" smtClean="0">
                <a:solidFill>
                  <a:srgbClr val="4DB8EB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KEEP CALM </a:t>
            </a:r>
          </a:p>
          <a:p>
            <a:pPr algn="ctr"/>
            <a:r>
              <a:rPr lang="de-DE" sz="4800" dirty="0" smtClean="0">
                <a:solidFill>
                  <a:srgbClr val="4DB8EB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AND</a:t>
            </a:r>
          </a:p>
          <a:p>
            <a:pPr algn="ctr"/>
            <a:r>
              <a:rPr lang="de-DE" sz="4800" dirty="0" smtClean="0">
                <a:solidFill>
                  <a:srgbClr val="4DB8EB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LEARN FROM </a:t>
            </a:r>
          </a:p>
          <a:p>
            <a:pPr algn="ctr"/>
            <a:r>
              <a:rPr lang="de-DE" sz="4800" dirty="0" smtClean="0">
                <a:solidFill>
                  <a:srgbClr val="4DB8EB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YOUR DATA</a:t>
            </a:r>
            <a:endParaRPr lang="de-DE" sz="4800" dirty="0">
              <a:solidFill>
                <a:srgbClr val="4DB8EB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7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 Condensed Extra Bold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1</cp:revision>
  <dcterms:created xsi:type="dcterms:W3CDTF">2017-11-16T23:53:58Z</dcterms:created>
  <dcterms:modified xsi:type="dcterms:W3CDTF">2017-11-17T00:00:15Z</dcterms:modified>
</cp:coreProperties>
</file>