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/>
    <p:restoredTop sz="94635"/>
  </p:normalViewPr>
  <p:slideViewPr>
    <p:cSldViewPr snapToGrid="0" snapToObjects="1">
      <p:cViewPr>
        <p:scale>
          <a:sx n="144" d="100"/>
          <a:sy n="144" d="100"/>
        </p:scale>
        <p:origin x="-20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6227E-9C4C-0346-9418-E2B892D81289}" type="doc">
      <dgm:prSet loTypeId="urn:microsoft.com/office/officeart/2005/8/layout/vProcess5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D5CA413D-C443-4642-9633-54E879893B35}">
      <dgm:prSet phldrT="[Text]"/>
      <dgm:spPr/>
      <dgm:t>
        <a:bodyPr/>
        <a:lstStyle/>
        <a:p>
          <a:r>
            <a:rPr lang="de-DE" dirty="0" err="1" smtClean="0"/>
            <a:t>tidyMBO</a:t>
          </a:r>
          <a:r>
            <a:rPr lang="de-DE" dirty="0" smtClean="0"/>
            <a:t>::run_mbo()</a:t>
          </a:r>
          <a:endParaRPr lang="de-DE" dirty="0"/>
        </a:p>
      </dgm:t>
    </dgm:pt>
    <dgm:pt modelId="{AE3CD057-4E8F-3B4E-8B85-89BD339712E9}" type="parTrans" cxnId="{6A03E3B7-DE66-5C49-BE99-0775997CBF81}">
      <dgm:prSet/>
      <dgm:spPr/>
      <dgm:t>
        <a:bodyPr/>
        <a:lstStyle/>
        <a:p>
          <a:endParaRPr lang="de-DE"/>
        </a:p>
      </dgm:t>
    </dgm:pt>
    <dgm:pt modelId="{E9A402AA-F3A6-0D48-9B70-F9CC66D69058}" type="sibTrans" cxnId="{6A03E3B7-DE66-5C49-BE99-0775997CBF81}">
      <dgm:prSet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2BE8E2CD-1C6A-B649-97F9-8CF24D525A84}">
      <dgm:prSet phldrT="[Text]"/>
      <dgm:spPr/>
      <dgm:t>
        <a:bodyPr/>
        <a:lstStyle/>
        <a:p>
          <a:r>
            <a:rPr lang="de-DE" dirty="0" smtClean="0"/>
            <a:t>run_mbo_steps()</a:t>
          </a:r>
          <a:endParaRPr lang="de-DE" dirty="0"/>
        </a:p>
      </dgm:t>
    </dgm:pt>
    <dgm:pt modelId="{79535901-439C-BE47-9C51-B0A9D5E1F695}" type="parTrans" cxnId="{9D7AD419-524D-1D48-ADCF-F78D5A968E22}">
      <dgm:prSet/>
      <dgm:spPr/>
      <dgm:t>
        <a:bodyPr/>
        <a:lstStyle/>
        <a:p>
          <a:endParaRPr lang="de-DE"/>
        </a:p>
      </dgm:t>
    </dgm:pt>
    <dgm:pt modelId="{F4440138-41FA-104F-BF00-5E628AABA66A}" type="sibTrans" cxnId="{9D7AD419-524D-1D48-ADCF-F78D5A968E22}">
      <dgm:prSet/>
      <dgm:spPr/>
      <dgm:t>
        <a:bodyPr/>
        <a:lstStyle/>
        <a:p>
          <a:endParaRPr lang="de-DE"/>
        </a:p>
      </dgm:t>
    </dgm:pt>
    <dgm:pt modelId="{B0BB8F1A-7BEC-4045-A544-775CBC82F253}" type="pres">
      <dgm:prSet presAssocID="{9196227E-9C4C-0346-9418-E2B892D81289}" presName="outerComposite" presStyleCnt="0">
        <dgm:presLayoutVars>
          <dgm:chMax val="5"/>
          <dgm:dir/>
          <dgm:resizeHandles val="exact"/>
        </dgm:presLayoutVars>
      </dgm:prSet>
      <dgm:spPr/>
    </dgm:pt>
    <dgm:pt modelId="{C06C4183-045C-814D-8B16-864427AFCA92}" type="pres">
      <dgm:prSet presAssocID="{9196227E-9C4C-0346-9418-E2B892D81289}" presName="dummyMaxCanvas" presStyleCnt="0">
        <dgm:presLayoutVars/>
      </dgm:prSet>
      <dgm:spPr/>
    </dgm:pt>
    <dgm:pt modelId="{CABBD8F7-B5AA-8C41-8FE5-21CEBF4FBF44}" type="pres">
      <dgm:prSet presAssocID="{9196227E-9C4C-0346-9418-E2B892D81289}" presName="TwoNodes_1" presStyleLbl="node1" presStyleIdx="0" presStyleCnt="2">
        <dgm:presLayoutVars>
          <dgm:bulletEnabled val="1"/>
        </dgm:presLayoutVars>
      </dgm:prSet>
      <dgm:spPr/>
    </dgm:pt>
    <dgm:pt modelId="{0ED408FB-AE3F-A34B-8F10-94B7524E0DB6}" type="pres">
      <dgm:prSet presAssocID="{9196227E-9C4C-0346-9418-E2B892D81289}" presName="TwoNodes_2" presStyleLbl="node1" presStyleIdx="1" presStyleCnt="2">
        <dgm:presLayoutVars>
          <dgm:bulletEnabled val="1"/>
        </dgm:presLayoutVars>
      </dgm:prSet>
      <dgm:spPr/>
    </dgm:pt>
    <dgm:pt modelId="{8E7BE9BB-3622-4240-8B0C-2B7F74C3137C}" type="pres">
      <dgm:prSet presAssocID="{9196227E-9C4C-0346-9418-E2B892D81289}" presName="TwoConn_1-2" presStyleLbl="fgAccFollowNode1" presStyleIdx="0" presStyleCnt="1">
        <dgm:presLayoutVars>
          <dgm:bulletEnabled val="1"/>
        </dgm:presLayoutVars>
      </dgm:prSet>
      <dgm:spPr/>
    </dgm:pt>
    <dgm:pt modelId="{8183DB9C-E0D0-114F-BF01-8E02211DF383}" type="pres">
      <dgm:prSet presAssocID="{9196227E-9C4C-0346-9418-E2B892D81289}" presName="TwoNodes_1_text" presStyleLbl="node1" presStyleIdx="1" presStyleCnt="2">
        <dgm:presLayoutVars>
          <dgm:bulletEnabled val="1"/>
        </dgm:presLayoutVars>
      </dgm:prSet>
      <dgm:spPr/>
    </dgm:pt>
    <dgm:pt modelId="{E631B8EB-9B5F-2841-A734-5CB915C22214}" type="pres">
      <dgm:prSet presAssocID="{9196227E-9C4C-0346-9418-E2B892D8128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FD11658-6AC8-324F-B919-5FE576F64FC9}" type="presOf" srcId="{2BE8E2CD-1C6A-B649-97F9-8CF24D525A84}" destId="{E631B8EB-9B5F-2841-A734-5CB915C22214}" srcOrd="1" destOrd="0" presId="urn:microsoft.com/office/officeart/2005/8/layout/vProcess5"/>
    <dgm:cxn modelId="{CA73005C-4986-904F-8D0F-59DCE4FCF307}" type="presOf" srcId="{D5CA413D-C443-4642-9633-54E879893B35}" destId="{8183DB9C-E0D0-114F-BF01-8E02211DF383}" srcOrd="1" destOrd="0" presId="urn:microsoft.com/office/officeart/2005/8/layout/vProcess5"/>
    <dgm:cxn modelId="{6A03E3B7-DE66-5C49-BE99-0775997CBF81}" srcId="{9196227E-9C4C-0346-9418-E2B892D81289}" destId="{D5CA413D-C443-4642-9633-54E879893B35}" srcOrd="0" destOrd="0" parTransId="{AE3CD057-4E8F-3B4E-8B85-89BD339712E9}" sibTransId="{E9A402AA-F3A6-0D48-9B70-F9CC66D69058}"/>
    <dgm:cxn modelId="{E8695905-63E2-DC48-B9C2-E1612ECA4A4C}" type="presOf" srcId="{2BE8E2CD-1C6A-B649-97F9-8CF24D525A84}" destId="{0ED408FB-AE3F-A34B-8F10-94B7524E0DB6}" srcOrd="0" destOrd="0" presId="urn:microsoft.com/office/officeart/2005/8/layout/vProcess5"/>
    <dgm:cxn modelId="{FC341570-50F9-9C4E-98E1-D10377FAE820}" type="presOf" srcId="{E9A402AA-F3A6-0D48-9B70-F9CC66D69058}" destId="{8E7BE9BB-3622-4240-8B0C-2B7F74C3137C}" srcOrd="0" destOrd="0" presId="urn:microsoft.com/office/officeart/2005/8/layout/vProcess5"/>
    <dgm:cxn modelId="{9D7AD419-524D-1D48-ADCF-F78D5A968E22}" srcId="{9196227E-9C4C-0346-9418-E2B892D81289}" destId="{2BE8E2CD-1C6A-B649-97F9-8CF24D525A84}" srcOrd="1" destOrd="0" parTransId="{79535901-439C-BE47-9C51-B0A9D5E1F695}" sibTransId="{F4440138-41FA-104F-BF00-5E628AABA66A}"/>
    <dgm:cxn modelId="{653C6BB4-4FD7-CA45-94F8-E0EB3BC2FE14}" type="presOf" srcId="{9196227E-9C4C-0346-9418-E2B892D81289}" destId="{B0BB8F1A-7BEC-4045-A544-775CBC82F253}" srcOrd="0" destOrd="0" presId="urn:microsoft.com/office/officeart/2005/8/layout/vProcess5"/>
    <dgm:cxn modelId="{08F94124-C1ED-5F41-A909-FDF248076683}" type="presOf" srcId="{D5CA413D-C443-4642-9633-54E879893B35}" destId="{CABBD8F7-B5AA-8C41-8FE5-21CEBF4FBF44}" srcOrd="0" destOrd="0" presId="urn:microsoft.com/office/officeart/2005/8/layout/vProcess5"/>
    <dgm:cxn modelId="{943A84D3-14DA-3843-9601-BA98CFE13A41}" type="presParOf" srcId="{B0BB8F1A-7BEC-4045-A544-775CBC82F253}" destId="{C06C4183-045C-814D-8B16-864427AFCA92}" srcOrd="0" destOrd="0" presId="urn:microsoft.com/office/officeart/2005/8/layout/vProcess5"/>
    <dgm:cxn modelId="{0C7C4233-E62E-E540-B2F1-36FC546D63CA}" type="presParOf" srcId="{B0BB8F1A-7BEC-4045-A544-775CBC82F253}" destId="{CABBD8F7-B5AA-8C41-8FE5-21CEBF4FBF44}" srcOrd="1" destOrd="0" presId="urn:microsoft.com/office/officeart/2005/8/layout/vProcess5"/>
    <dgm:cxn modelId="{75F90749-B7BE-EE4C-86F5-1EA1F646C7BE}" type="presParOf" srcId="{B0BB8F1A-7BEC-4045-A544-775CBC82F253}" destId="{0ED408FB-AE3F-A34B-8F10-94B7524E0DB6}" srcOrd="2" destOrd="0" presId="urn:microsoft.com/office/officeart/2005/8/layout/vProcess5"/>
    <dgm:cxn modelId="{61385A32-F9F5-394F-B4C3-C79AD6B98259}" type="presParOf" srcId="{B0BB8F1A-7BEC-4045-A544-775CBC82F253}" destId="{8E7BE9BB-3622-4240-8B0C-2B7F74C3137C}" srcOrd="3" destOrd="0" presId="urn:microsoft.com/office/officeart/2005/8/layout/vProcess5"/>
    <dgm:cxn modelId="{57D113B5-A66F-F743-9828-1E3400DB44B0}" type="presParOf" srcId="{B0BB8F1A-7BEC-4045-A544-775CBC82F253}" destId="{8183DB9C-E0D0-114F-BF01-8E02211DF383}" srcOrd="4" destOrd="0" presId="urn:microsoft.com/office/officeart/2005/8/layout/vProcess5"/>
    <dgm:cxn modelId="{A51BEF81-0660-894A-BFCA-A54709FE2FB0}" type="presParOf" srcId="{B0BB8F1A-7BEC-4045-A544-775CBC82F253}" destId="{E631B8EB-9B5F-2841-A734-5CB915C2221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B4456-4FFF-7E4C-9047-31227CBC2F39}" type="doc">
      <dgm:prSet loTypeId="urn:microsoft.com/office/officeart/2005/8/layout/hierarchy3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86CDFFA2-5A3E-8842-8BA6-6CA6CF0D8ECC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DE" dirty="0" smtClean="0"/>
            <a:t>learn_h2o_model()</a:t>
          </a:r>
          <a:endParaRPr lang="de-DE" dirty="0"/>
        </a:p>
      </dgm:t>
    </dgm:pt>
    <dgm:pt modelId="{31616DD3-C35C-DC43-B7C5-7EC018E88051}" type="parTrans" cxnId="{A6A1683D-FEC8-EB49-963D-D56F992AD138}">
      <dgm:prSet/>
      <dgm:spPr/>
      <dgm:t>
        <a:bodyPr/>
        <a:lstStyle/>
        <a:p>
          <a:endParaRPr lang="de-DE"/>
        </a:p>
      </dgm:t>
    </dgm:pt>
    <dgm:pt modelId="{7FCF5172-511D-A249-A3B2-D6D0D75474EC}" type="sibTrans" cxnId="{A6A1683D-FEC8-EB49-963D-D56F992AD138}">
      <dgm:prSet/>
      <dgm:spPr/>
      <dgm:t>
        <a:bodyPr/>
        <a:lstStyle/>
        <a:p>
          <a:endParaRPr lang="de-DE"/>
        </a:p>
      </dgm:t>
    </dgm:pt>
    <dgm:pt modelId="{F4488F3A-1273-E043-9C74-C9B756E9DCB7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400" dirty="0" err="1" smtClean="0"/>
            <a:t>gbm</a:t>
          </a:r>
          <a:endParaRPr lang="de-DE" sz="1400" dirty="0"/>
        </a:p>
      </dgm:t>
    </dgm:pt>
    <dgm:pt modelId="{9C211E7E-2EFA-F647-9CAE-DDB8A503022A}" type="parTrans" cxnId="{7039E513-2588-4547-AB8E-93F30C64C1D6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de-DE"/>
        </a:p>
      </dgm:t>
    </dgm:pt>
    <dgm:pt modelId="{ABD2602B-03FF-364A-A73B-EE41120E0E69}" type="sibTrans" cxnId="{7039E513-2588-4547-AB8E-93F30C64C1D6}">
      <dgm:prSet/>
      <dgm:spPr/>
      <dgm:t>
        <a:bodyPr/>
        <a:lstStyle/>
        <a:p>
          <a:endParaRPr lang="de-DE"/>
        </a:p>
      </dgm:t>
    </dgm:pt>
    <dgm:pt modelId="{392A0668-7CD1-3040-B72F-F9F4CAEAAC9D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400" dirty="0" smtClean="0"/>
            <a:t>...</a:t>
          </a:r>
          <a:endParaRPr lang="de-DE" sz="1400" dirty="0"/>
        </a:p>
      </dgm:t>
    </dgm:pt>
    <dgm:pt modelId="{7EEB0AD7-DE4A-D445-8976-7EA426B286AD}" type="parTrans" cxnId="{84BD222A-1448-994E-A934-B2E58D64AA5F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de-DE"/>
        </a:p>
      </dgm:t>
    </dgm:pt>
    <dgm:pt modelId="{4971E5E8-5691-E646-A1A3-E596FAA227ED}" type="sibTrans" cxnId="{84BD222A-1448-994E-A934-B2E58D64AA5F}">
      <dgm:prSet/>
      <dgm:spPr/>
      <dgm:t>
        <a:bodyPr/>
        <a:lstStyle/>
        <a:p>
          <a:endParaRPr lang="de-DE"/>
        </a:p>
      </dgm:t>
    </dgm:pt>
    <dgm:pt modelId="{FE16285B-9EDA-254C-B4A8-EC583F026E89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DE" dirty="0" err="1" smtClean="0"/>
            <a:t>learn_keras_model</a:t>
          </a:r>
          <a:r>
            <a:rPr lang="de-DE" dirty="0" smtClean="0"/>
            <a:t>()</a:t>
          </a:r>
          <a:endParaRPr lang="de-DE" dirty="0"/>
        </a:p>
      </dgm:t>
    </dgm:pt>
    <dgm:pt modelId="{ECA21CA9-950D-214A-9C89-343DBB2AADED}" type="parTrans" cxnId="{5FA51169-3C8E-7242-85D9-8CAF5DC28A1C}">
      <dgm:prSet/>
      <dgm:spPr/>
      <dgm:t>
        <a:bodyPr/>
        <a:lstStyle/>
        <a:p>
          <a:endParaRPr lang="de-DE"/>
        </a:p>
      </dgm:t>
    </dgm:pt>
    <dgm:pt modelId="{D4A342D8-C8C6-EA40-BDD6-49F40FD6C271}" type="sibTrans" cxnId="{5FA51169-3C8E-7242-85D9-8CAF5DC28A1C}">
      <dgm:prSet/>
      <dgm:spPr/>
      <dgm:t>
        <a:bodyPr/>
        <a:lstStyle/>
        <a:p>
          <a:endParaRPr lang="de-DE"/>
        </a:p>
      </dgm:t>
    </dgm:pt>
    <dgm:pt modelId="{DAA7ECA3-BD3F-3C4E-8CE8-A354AC80AE50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400" dirty="0" smtClean="0"/>
            <a:t>LSTM</a:t>
          </a:r>
          <a:endParaRPr lang="de-DE" sz="1400" dirty="0"/>
        </a:p>
      </dgm:t>
    </dgm:pt>
    <dgm:pt modelId="{01FD67FE-BAC3-714D-B317-C45E249AE24A}" type="parTrans" cxnId="{6FD6C4ED-C8E6-314E-A45C-A0B4518B386E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de-DE"/>
        </a:p>
      </dgm:t>
    </dgm:pt>
    <dgm:pt modelId="{100703FA-4A5F-E142-BE9C-9DFA5F2C41EF}" type="sibTrans" cxnId="{6FD6C4ED-C8E6-314E-A45C-A0B4518B386E}">
      <dgm:prSet/>
      <dgm:spPr/>
      <dgm:t>
        <a:bodyPr/>
        <a:lstStyle/>
        <a:p>
          <a:endParaRPr lang="de-DE"/>
        </a:p>
      </dgm:t>
    </dgm:pt>
    <dgm:pt modelId="{7CFB4342-15F5-6F49-B460-4E8BD0A31179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400" dirty="0" smtClean="0"/>
            <a:t>RNN</a:t>
          </a:r>
          <a:endParaRPr lang="de-DE" sz="1400" dirty="0"/>
        </a:p>
      </dgm:t>
    </dgm:pt>
    <dgm:pt modelId="{916FDFFD-561B-EA4E-8727-C3BD7BA549DA}" type="parTrans" cxnId="{3337B21C-CCB1-B945-8807-C9B7B1FD2594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de-DE"/>
        </a:p>
      </dgm:t>
    </dgm:pt>
    <dgm:pt modelId="{590F9032-6563-EA47-9004-1A6837DB1640}" type="sibTrans" cxnId="{3337B21C-CCB1-B945-8807-C9B7B1FD2594}">
      <dgm:prSet/>
      <dgm:spPr/>
      <dgm:t>
        <a:bodyPr/>
        <a:lstStyle/>
        <a:p>
          <a:endParaRPr lang="de-DE"/>
        </a:p>
      </dgm:t>
    </dgm:pt>
    <dgm:pt modelId="{76AA5A3D-61AF-FC4B-B08A-A49641EDA669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400" dirty="0" smtClean="0"/>
            <a:t>BILSTM</a:t>
          </a:r>
          <a:endParaRPr lang="de-DE" sz="1400" dirty="0"/>
        </a:p>
      </dgm:t>
    </dgm:pt>
    <dgm:pt modelId="{E41C07E9-BFDA-1C43-A5B0-7018ABF63044}" type="parTrans" cxnId="{C68733B8-7A44-914B-B562-0BD5EF2EBE6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de-DE"/>
        </a:p>
      </dgm:t>
    </dgm:pt>
    <dgm:pt modelId="{549525E1-F33A-6440-A9CA-9C49CE763956}" type="sibTrans" cxnId="{C68733B8-7A44-914B-B562-0BD5EF2EBE60}">
      <dgm:prSet/>
      <dgm:spPr/>
      <dgm:t>
        <a:bodyPr/>
        <a:lstStyle/>
        <a:p>
          <a:endParaRPr lang="de-DE"/>
        </a:p>
      </dgm:t>
    </dgm:pt>
    <dgm:pt modelId="{4B5F26A7-10A6-8243-9009-65A19EA30575}" type="pres">
      <dgm:prSet presAssocID="{1FCB4456-4FFF-7E4C-9047-31227CBC2F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664F5E-09CE-2944-B02B-2ECA5E15AC7D}" type="pres">
      <dgm:prSet presAssocID="{86CDFFA2-5A3E-8842-8BA6-6CA6CF0D8ECC}" presName="root" presStyleCnt="0"/>
      <dgm:spPr/>
    </dgm:pt>
    <dgm:pt modelId="{D4CEEB37-D058-9F43-9A1B-90AC793DFB51}" type="pres">
      <dgm:prSet presAssocID="{86CDFFA2-5A3E-8842-8BA6-6CA6CF0D8ECC}" presName="rootComposite" presStyleCnt="0"/>
      <dgm:spPr/>
    </dgm:pt>
    <dgm:pt modelId="{0ADF7157-3D64-AA45-8BB6-F09B8B18C745}" type="pres">
      <dgm:prSet presAssocID="{86CDFFA2-5A3E-8842-8BA6-6CA6CF0D8ECC}" presName="rootText" presStyleLbl="node1" presStyleIdx="0" presStyleCnt="2"/>
      <dgm:spPr/>
      <dgm:t>
        <a:bodyPr/>
        <a:lstStyle/>
        <a:p>
          <a:endParaRPr lang="de-DE"/>
        </a:p>
      </dgm:t>
    </dgm:pt>
    <dgm:pt modelId="{953CEB4E-1FC4-C24B-86A3-4766986C7D0B}" type="pres">
      <dgm:prSet presAssocID="{86CDFFA2-5A3E-8842-8BA6-6CA6CF0D8ECC}" presName="rootConnector" presStyleLbl="node1" presStyleIdx="0" presStyleCnt="2"/>
      <dgm:spPr/>
    </dgm:pt>
    <dgm:pt modelId="{2C90CCF4-B341-E94D-AEB1-545AFE5AF436}" type="pres">
      <dgm:prSet presAssocID="{86CDFFA2-5A3E-8842-8BA6-6CA6CF0D8ECC}" presName="childShape" presStyleCnt="0"/>
      <dgm:spPr/>
    </dgm:pt>
    <dgm:pt modelId="{F052B0BC-83DC-4045-A89D-314099CD2F15}" type="pres">
      <dgm:prSet presAssocID="{9C211E7E-2EFA-F647-9CAE-DDB8A503022A}" presName="Name13" presStyleLbl="parChTrans1D2" presStyleIdx="0" presStyleCnt="5"/>
      <dgm:spPr/>
    </dgm:pt>
    <dgm:pt modelId="{17E731CF-D5CA-AB4E-A33B-9DAF544DDFD4}" type="pres">
      <dgm:prSet presAssocID="{F4488F3A-1273-E043-9C74-C9B756E9DCB7}" presName="childText" presStyleLbl="bgAcc1" presStyleIdx="0" presStyleCnt="5" custScaleX="86016" custScaleY="6070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B1D9EB-18E0-E84D-ABDA-25556AC588B9}" type="pres">
      <dgm:prSet presAssocID="{7EEB0AD7-DE4A-D445-8976-7EA426B286AD}" presName="Name13" presStyleLbl="parChTrans1D2" presStyleIdx="1" presStyleCnt="5"/>
      <dgm:spPr/>
    </dgm:pt>
    <dgm:pt modelId="{CD02D5F2-CB3D-2C46-9958-B9C26CD35881}" type="pres">
      <dgm:prSet presAssocID="{392A0668-7CD1-3040-B72F-F9F4CAEAAC9D}" presName="childText" presStyleLbl="bgAcc1" presStyleIdx="1" presStyleCnt="5" custScaleX="86016" custScaleY="6070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0B2270-B9A3-EE49-A088-0501BE9B03DE}" type="pres">
      <dgm:prSet presAssocID="{FE16285B-9EDA-254C-B4A8-EC583F026E89}" presName="root" presStyleCnt="0"/>
      <dgm:spPr/>
    </dgm:pt>
    <dgm:pt modelId="{7E89F2E4-6DB1-AC4A-9C65-5A2D680E2DA9}" type="pres">
      <dgm:prSet presAssocID="{FE16285B-9EDA-254C-B4A8-EC583F026E89}" presName="rootComposite" presStyleCnt="0"/>
      <dgm:spPr/>
    </dgm:pt>
    <dgm:pt modelId="{1D8C46D8-AFE5-5641-A2C9-4A4FC7D7B659}" type="pres">
      <dgm:prSet presAssocID="{FE16285B-9EDA-254C-B4A8-EC583F026E89}" presName="rootText" presStyleLbl="node1" presStyleIdx="1" presStyleCnt="2"/>
      <dgm:spPr/>
      <dgm:t>
        <a:bodyPr/>
        <a:lstStyle/>
        <a:p>
          <a:endParaRPr lang="de-DE"/>
        </a:p>
      </dgm:t>
    </dgm:pt>
    <dgm:pt modelId="{421532D2-1606-E54D-A691-86FC9A3903FA}" type="pres">
      <dgm:prSet presAssocID="{FE16285B-9EDA-254C-B4A8-EC583F026E89}" presName="rootConnector" presStyleLbl="node1" presStyleIdx="1" presStyleCnt="2"/>
      <dgm:spPr/>
    </dgm:pt>
    <dgm:pt modelId="{7B9B99AD-AD6B-B442-B06E-D0E0E6E70FF2}" type="pres">
      <dgm:prSet presAssocID="{FE16285B-9EDA-254C-B4A8-EC583F026E89}" presName="childShape" presStyleCnt="0"/>
      <dgm:spPr/>
    </dgm:pt>
    <dgm:pt modelId="{AED4765A-0EDF-614D-B668-4E9A2D051782}" type="pres">
      <dgm:prSet presAssocID="{01FD67FE-BAC3-714D-B317-C45E249AE24A}" presName="Name13" presStyleLbl="parChTrans1D2" presStyleIdx="2" presStyleCnt="5"/>
      <dgm:spPr/>
    </dgm:pt>
    <dgm:pt modelId="{BA3022F4-ECC2-1B4B-90D7-D77365AC4616}" type="pres">
      <dgm:prSet presAssocID="{DAA7ECA3-BD3F-3C4E-8CE8-A354AC80AE50}" presName="childText" presStyleLbl="bgAcc1" presStyleIdx="2" presStyleCnt="5" custScaleX="86016" custScaleY="60709">
        <dgm:presLayoutVars>
          <dgm:bulletEnabled val="1"/>
        </dgm:presLayoutVars>
      </dgm:prSet>
      <dgm:spPr/>
    </dgm:pt>
    <dgm:pt modelId="{667461EC-8493-2A49-8A36-CB1D94E9C3E8}" type="pres">
      <dgm:prSet presAssocID="{916FDFFD-561B-EA4E-8727-C3BD7BA549DA}" presName="Name13" presStyleLbl="parChTrans1D2" presStyleIdx="3" presStyleCnt="5"/>
      <dgm:spPr/>
    </dgm:pt>
    <dgm:pt modelId="{D859F71A-E67E-1249-A0BC-6E5C15547E8C}" type="pres">
      <dgm:prSet presAssocID="{7CFB4342-15F5-6F49-B460-4E8BD0A31179}" presName="childText" presStyleLbl="bgAcc1" presStyleIdx="3" presStyleCnt="5" custScaleX="86016" custScaleY="6070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6B6C55-2B63-9141-BBFF-C63D45277975}" type="pres">
      <dgm:prSet presAssocID="{E41C07E9-BFDA-1C43-A5B0-7018ABF63044}" presName="Name13" presStyleLbl="parChTrans1D2" presStyleIdx="4" presStyleCnt="5"/>
      <dgm:spPr/>
    </dgm:pt>
    <dgm:pt modelId="{61EF5149-C013-9749-8FB4-2AFA09514D53}" type="pres">
      <dgm:prSet presAssocID="{76AA5A3D-61AF-FC4B-B08A-A49641EDA669}" presName="childText" presStyleLbl="bgAcc1" presStyleIdx="4" presStyleCnt="5" custScaleX="86016" custScaleY="60709">
        <dgm:presLayoutVars>
          <dgm:bulletEnabled val="1"/>
        </dgm:presLayoutVars>
      </dgm:prSet>
      <dgm:spPr/>
    </dgm:pt>
  </dgm:ptLst>
  <dgm:cxnLst>
    <dgm:cxn modelId="{A6A1683D-FEC8-EB49-963D-D56F992AD138}" srcId="{1FCB4456-4FFF-7E4C-9047-31227CBC2F39}" destId="{86CDFFA2-5A3E-8842-8BA6-6CA6CF0D8ECC}" srcOrd="0" destOrd="0" parTransId="{31616DD3-C35C-DC43-B7C5-7EC018E88051}" sibTransId="{7FCF5172-511D-A249-A3B2-D6D0D75474EC}"/>
    <dgm:cxn modelId="{61B091A9-AD09-2B41-87E5-4EEF01D2BFFA}" type="presOf" srcId="{86CDFFA2-5A3E-8842-8BA6-6CA6CF0D8ECC}" destId="{953CEB4E-1FC4-C24B-86A3-4766986C7D0B}" srcOrd="1" destOrd="0" presId="urn:microsoft.com/office/officeart/2005/8/layout/hierarchy3"/>
    <dgm:cxn modelId="{473D6EC6-D4A5-1F49-AE67-F58AE487B36A}" type="presOf" srcId="{E41C07E9-BFDA-1C43-A5B0-7018ABF63044}" destId="{8B6B6C55-2B63-9141-BBFF-C63D45277975}" srcOrd="0" destOrd="0" presId="urn:microsoft.com/office/officeart/2005/8/layout/hierarchy3"/>
    <dgm:cxn modelId="{9C8CDDE5-1F28-E04E-BDDF-1AB4D6AF3B53}" type="presOf" srcId="{392A0668-7CD1-3040-B72F-F9F4CAEAAC9D}" destId="{CD02D5F2-CB3D-2C46-9958-B9C26CD35881}" srcOrd="0" destOrd="0" presId="urn:microsoft.com/office/officeart/2005/8/layout/hierarchy3"/>
    <dgm:cxn modelId="{71F9CA91-1900-0845-94F6-BCCC182A4E9E}" type="presOf" srcId="{1FCB4456-4FFF-7E4C-9047-31227CBC2F39}" destId="{4B5F26A7-10A6-8243-9009-65A19EA30575}" srcOrd="0" destOrd="0" presId="urn:microsoft.com/office/officeart/2005/8/layout/hierarchy3"/>
    <dgm:cxn modelId="{CD25E3E5-712A-5F42-9803-1EB21D994F99}" type="presOf" srcId="{F4488F3A-1273-E043-9C74-C9B756E9DCB7}" destId="{17E731CF-D5CA-AB4E-A33B-9DAF544DDFD4}" srcOrd="0" destOrd="0" presId="urn:microsoft.com/office/officeart/2005/8/layout/hierarchy3"/>
    <dgm:cxn modelId="{2DFA612A-B98F-464B-9734-E2D3A0992C78}" type="presOf" srcId="{01FD67FE-BAC3-714D-B317-C45E249AE24A}" destId="{AED4765A-0EDF-614D-B668-4E9A2D051782}" srcOrd="0" destOrd="0" presId="urn:microsoft.com/office/officeart/2005/8/layout/hierarchy3"/>
    <dgm:cxn modelId="{EA1D0E97-ECEE-B74B-A764-62CE794E7576}" type="presOf" srcId="{86CDFFA2-5A3E-8842-8BA6-6CA6CF0D8ECC}" destId="{0ADF7157-3D64-AA45-8BB6-F09B8B18C745}" srcOrd="0" destOrd="0" presId="urn:microsoft.com/office/officeart/2005/8/layout/hierarchy3"/>
    <dgm:cxn modelId="{6FD6C4ED-C8E6-314E-A45C-A0B4518B386E}" srcId="{FE16285B-9EDA-254C-B4A8-EC583F026E89}" destId="{DAA7ECA3-BD3F-3C4E-8CE8-A354AC80AE50}" srcOrd="0" destOrd="0" parTransId="{01FD67FE-BAC3-714D-B317-C45E249AE24A}" sibTransId="{100703FA-4A5F-E142-BE9C-9DFA5F2C41EF}"/>
    <dgm:cxn modelId="{57176EB1-42A2-F04C-9215-C0C570A321FA}" type="presOf" srcId="{76AA5A3D-61AF-FC4B-B08A-A49641EDA669}" destId="{61EF5149-C013-9749-8FB4-2AFA09514D53}" srcOrd="0" destOrd="0" presId="urn:microsoft.com/office/officeart/2005/8/layout/hierarchy3"/>
    <dgm:cxn modelId="{12F6DBDD-B2A2-A14E-9F86-3360D472DCB7}" type="presOf" srcId="{FE16285B-9EDA-254C-B4A8-EC583F026E89}" destId="{1D8C46D8-AFE5-5641-A2C9-4A4FC7D7B659}" srcOrd="0" destOrd="0" presId="urn:microsoft.com/office/officeart/2005/8/layout/hierarchy3"/>
    <dgm:cxn modelId="{C68733B8-7A44-914B-B562-0BD5EF2EBE60}" srcId="{FE16285B-9EDA-254C-B4A8-EC583F026E89}" destId="{76AA5A3D-61AF-FC4B-B08A-A49641EDA669}" srcOrd="2" destOrd="0" parTransId="{E41C07E9-BFDA-1C43-A5B0-7018ABF63044}" sibTransId="{549525E1-F33A-6440-A9CA-9C49CE763956}"/>
    <dgm:cxn modelId="{3337B21C-CCB1-B945-8807-C9B7B1FD2594}" srcId="{FE16285B-9EDA-254C-B4A8-EC583F026E89}" destId="{7CFB4342-15F5-6F49-B460-4E8BD0A31179}" srcOrd="1" destOrd="0" parTransId="{916FDFFD-561B-EA4E-8727-C3BD7BA549DA}" sibTransId="{590F9032-6563-EA47-9004-1A6837DB1640}"/>
    <dgm:cxn modelId="{95D82552-D3A7-9649-8084-DD1BFBB0D9C5}" type="presOf" srcId="{7EEB0AD7-DE4A-D445-8976-7EA426B286AD}" destId="{C8B1D9EB-18E0-E84D-ABDA-25556AC588B9}" srcOrd="0" destOrd="0" presId="urn:microsoft.com/office/officeart/2005/8/layout/hierarchy3"/>
    <dgm:cxn modelId="{5FA51169-3C8E-7242-85D9-8CAF5DC28A1C}" srcId="{1FCB4456-4FFF-7E4C-9047-31227CBC2F39}" destId="{FE16285B-9EDA-254C-B4A8-EC583F026E89}" srcOrd="1" destOrd="0" parTransId="{ECA21CA9-950D-214A-9C89-343DBB2AADED}" sibTransId="{D4A342D8-C8C6-EA40-BDD6-49F40FD6C271}"/>
    <dgm:cxn modelId="{31380075-67B4-A749-9AE0-4AC38891B557}" type="presOf" srcId="{916FDFFD-561B-EA4E-8727-C3BD7BA549DA}" destId="{667461EC-8493-2A49-8A36-CB1D94E9C3E8}" srcOrd="0" destOrd="0" presId="urn:microsoft.com/office/officeart/2005/8/layout/hierarchy3"/>
    <dgm:cxn modelId="{4CCDB636-ECFF-244D-BA2B-0B5AF8B30D5C}" type="presOf" srcId="{7CFB4342-15F5-6F49-B460-4E8BD0A31179}" destId="{D859F71A-E67E-1249-A0BC-6E5C15547E8C}" srcOrd="0" destOrd="0" presId="urn:microsoft.com/office/officeart/2005/8/layout/hierarchy3"/>
    <dgm:cxn modelId="{A3FCAA17-AB78-1241-A29B-6BAE26E7D705}" type="presOf" srcId="{DAA7ECA3-BD3F-3C4E-8CE8-A354AC80AE50}" destId="{BA3022F4-ECC2-1B4B-90D7-D77365AC4616}" srcOrd="0" destOrd="0" presId="urn:microsoft.com/office/officeart/2005/8/layout/hierarchy3"/>
    <dgm:cxn modelId="{2953DC4E-5D39-8E48-9F01-A7388709C05C}" type="presOf" srcId="{9C211E7E-2EFA-F647-9CAE-DDB8A503022A}" destId="{F052B0BC-83DC-4045-A89D-314099CD2F15}" srcOrd="0" destOrd="0" presId="urn:microsoft.com/office/officeart/2005/8/layout/hierarchy3"/>
    <dgm:cxn modelId="{7039E513-2588-4547-AB8E-93F30C64C1D6}" srcId="{86CDFFA2-5A3E-8842-8BA6-6CA6CF0D8ECC}" destId="{F4488F3A-1273-E043-9C74-C9B756E9DCB7}" srcOrd="0" destOrd="0" parTransId="{9C211E7E-2EFA-F647-9CAE-DDB8A503022A}" sibTransId="{ABD2602B-03FF-364A-A73B-EE41120E0E69}"/>
    <dgm:cxn modelId="{0D41B988-BC4F-A94C-AE6C-E09600D0F93F}" type="presOf" srcId="{FE16285B-9EDA-254C-B4A8-EC583F026E89}" destId="{421532D2-1606-E54D-A691-86FC9A3903FA}" srcOrd="1" destOrd="0" presId="urn:microsoft.com/office/officeart/2005/8/layout/hierarchy3"/>
    <dgm:cxn modelId="{84BD222A-1448-994E-A934-B2E58D64AA5F}" srcId="{86CDFFA2-5A3E-8842-8BA6-6CA6CF0D8ECC}" destId="{392A0668-7CD1-3040-B72F-F9F4CAEAAC9D}" srcOrd="1" destOrd="0" parTransId="{7EEB0AD7-DE4A-D445-8976-7EA426B286AD}" sibTransId="{4971E5E8-5691-E646-A1A3-E596FAA227ED}"/>
    <dgm:cxn modelId="{172BDFD4-24BF-DA42-BB18-3416E7BAAEEB}" type="presParOf" srcId="{4B5F26A7-10A6-8243-9009-65A19EA30575}" destId="{77664F5E-09CE-2944-B02B-2ECA5E15AC7D}" srcOrd="0" destOrd="0" presId="urn:microsoft.com/office/officeart/2005/8/layout/hierarchy3"/>
    <dgm:cxn modelId="{D3F79B32-22E8-4B4B-9E50-C1985B219F5D}" type="presParOf" srcId="{77664F5E-09CE-2944-B02B-2ECA5E15AC7D}" destId="{D4CEEB37-D058-9F43-9A1B-90AC793DFB51}" srcOrd="0" destOrd="0" presId="urn:microsoft.com/office/officeart/2005/8/layout/hierarchy3"/>
    <dgm:cxn modelId="{8CE74ADF-3B1F-654F-919B-F5A87F8B0903}" type="presParOf" srcId="{D4CEEB37-D058-9F43-9A1B-90AC793DFB51}" destId="{0ADF7157-3D64-AA45-8BB6-F09B8B18C745}" srcOrd="0" destOrd="0" presId="urn:microsoft.com/office/officeart/2005/8/layout/hierarchy3"/>
    <dgm:cxn modelId="{B64FFC32-6DD4-E04F-8170-15084F10E5DF}" type="presParOf" srcId="{D4CEEB37-D058-9F43-9A1B-90AC793DFB51}" destId="{953CEB4E-1FC4-C24B-86A3-4766986C7D0B}" srcOrd="1" destOrd="0" presId="urn:microsoft.com/office/officeart/2005/8/layout/hierarchy3"/>
    <dgm:cxn modelId="{46D1E71D-0D79-5E48-9FB5-B3F441F43845}" type="presParOf" srcId="{77664F5E-09CE-2944-B02B-2ECA5E15AC7D}" destId="{2C90CCF4-B341-E94D-AEB1-545AFE5AF436}" srcOrd="1" destOrd="0" presId="urn:microsoft.com/office/officeart/2005/8/layout/hierarchy3"/>
    <dgm:cxn modelId="{EA4A05C0-0CAD-894E-9747-1535463958B1}" type="presParOf" srcId="{2C90CCF4-B341-E94D-AEB1-545AFE5AF436}" destId="{F052B0BC-83DC-4045-A89D-314099CD2F15}" srcOrd="0" destOrd="0" presId="urn:microsoft.com/office/officeart/2005/8/layout/hierarchy3"/>
    <dgm:cxn modelId="{F9CD0486-827D-1442-AD0A-380583DB45E3}" type="presParOf" srcId="{2C90CCF4-B341-E94D-AEB1-545AFE5AF436}" destId="{17E731CF-D5CA-AB4E-A33B-9DAF544DDFD4}" srcOrd="1" destOrd="0" presId="urn:microsoft.com/office/officeart/2005/8/layout/hierarchy3"/>
    <dgm:cxn modelId="{9B778E54-8EC7-6B4C-8F91-0D1236F85785}" type="presParOf" srcId="{2C90CCF4-B341-E94D-AEB1-545AFE5AF436}" destId="{C8B1D9EB-18E0-E84D-ABDA-25556AC588B9}" srcOrd="2" destOrd="0" presId="urn:microsoft.com/office/officeart/2005/8/layout/hierarchy3"/>
    <dgm:cxn modelId="{C8FF721E-16F7-4845-9AE2-DCB157E8D951}" type="presParOf" srcId="{2C90CCF4-B341-E94D-AEB1-545AFE5AF436}" destId="{CD02D5F2-CB3D-2C46-9958-B9C26CD35881}" srcOrd="3" destOrd="0" presId="urn:microsoft.com/office/officeart/2005/8/layout/hierarchy3"/>
    <dgm:cxn modelId="{2963969A-0A15-604D-A9D8-D92EF61EDB3A}" type="presParOf" srcId="{4B5F26A7-10A6-8243-9009-65A19EA30575}" destId="{000B2270-B9A3-EE49-A088-0501BE9B03DE}" srcOrd="1" destOrd="0" presId="urn:microsoft.com/office/officeart/2005/8/layout/hierarchy3"/>
    <dgm:cxn modelId="{A28571B9-5CD8-E145-9D83-293F3738091C}" type="presParOf" srcId="{000B2270-B9A3-EE49-A088-0501BE9B03DE}" destId="{7E89F2E4-6DB1-AC4A-9C65-5A2D680E2DA9}" srcOrd="0" destOrd="0" presId="urn:microsoft.com/office/officeart/2005/8/layout/hierarchy3"/>
    <dgm:cxn modelId="{535B64FA-F4B2-7042-A5FA-8C0B2D98597E}" type="presParOf" srcId="{7E89F2E4-6DB1-AC4A-9C65-5A2D680E2DA9}" destId="{1D8C46D8-AFE5-5641-A2C9-4A4FC7D7B659}" srcOrd="0" destOrd="0" presId="urn:microsoft.com/office/officeart/2005/8/layout/hierarchy3"/>
    <dgm:cxn modelId="{7E908675-18D1-6B49-A765-9CB08C4B2A93}" type="presParOf" srcId="{7E89F2E4-6DB1-AC4A-9C65-5A2D680E2DA9}" destId="{421532D2-1606-E54D-A691-86FC9A3903FA}" srcOrd="1" destOrd="0" presId="urn:microsoft.com/office/officeart/2005/8/layout/hierarchy3"/>
    <dgm:cxn modelId="{DDDEF1B3-A534-6145-98BE-6CCBCF1654BC}" type="presParOf" srcId="{000B2270-B9A3-EE49-A088-0501BE9B03DE}" destId="{7B9B99AD-AD6B-B442-B06E-D0E0E6E70FF2}" srcOrd="1" destOrd="0" presId="urn:microsoft.com/office/officeart/2005/8/layout/hierarchy3"/>
    <dgm:cxn modelId="{C9DA1D5A-3CAB-D741-BE78-D7780855F70F}" type="presParOf" srcId="{7B9B99AD-AD6B-B442-B06E-D0E0E6E70FF2}" destId="{AED4765A-0EDF-614D-B668-4E9A2D051782}" srcOrd="0" destOrd="0" presId="urn:microsoft.com/office/officeart/2005/8/layout/hierarchy3"/>
    <dgm:cxn modelId="{0417A7E0-EFBF-434E-80B6-102F53E97F65}" type="presParOf" srcId="{7B9B99AD-AD6B-B442-B06E-D0E0E6E70FF2}" destId="{BA3022F4-ECC2-1B4B-90D7-D77365AC4616}" srcOrd="1" destOrd="0" presId="urn:microsoft.com/office/officeart/2005/8/layout/hierarchy3"/>
    <dgm:cxn modelId="{239D0AE9-1CFB-1D4E-AE52-B06B5A8050EA}" type="presParOf" srcId="{7B9B99AD-AD6B-B442-B06E-D0E0E6E70FF2}" destId="{667461EC-8493-2A49-8A36-CB1D94E9C3E8}" srcOrd="2" destOrd="0" presId="urn:microsoft.com/office/officeart/2005/8/layout/hierarchy3"/>
    <dgm:cxn modelId="{2C021B0E-85C7-464D-808E-54E491FEC5B7}" type="presParOf" srcId="{7B9B99AD-AD6B-B442-B06E-D0E0E6E70FF2}" destId="{D859F71A-E67E-1249-A0BC-6E5C15547E8C}" srcOrd="3" destOrd="0" presId="urn:microsoft.com/office/officeart/2005/8/layout/hierarchy3"/>
    <dgm:cxn modelId="{5F6B760A-A5B8-F24F-8A70-72FBD2C7E984}" type="presParOf" srcId="{7B9B99AD-AD6B-B442-B06E-D0E0E6E70FF2}" destId="{8B6B6C55-2B63-9141-BBFF-C63D45277975}" srcOrd="4" destOrd="0" presId="urn:microsoft.com/office/officeart/2005/8/layout/hierarchy3"/>
    <dgm:cxn modelId="{757DA435-F83D-5540-8BBA-82A0C95A4947}" type="presParOf" srcId="{7B9B99AD-AD6B-B442-B06E-D0E0E6E70FF2}" destId="{61EF5149-C013-9749-8FB4-2AFA09514D5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BD8F7-B5AA-8C41-8FE5-21CEBF4FBF44}">
      <dsp:nvSpPr>
        <dsp:cNvPr id="0" name=""/>
        <dsp:cNvSpPr/>
      </dsp:nvSpPr>
      <dsp:spPr>
        <a:xfrm>
          <a:off x="0" y="0"/>
          <a:ext cx="2352922" cy="55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tidyMBO</a:t>
          </a:r>
          <a:r>
            <a:rPr lang="de-DE" sz="1500" kern="1200" dirty="0" smtClean="0"/>
            <a:t>::run_mbo()</a:t>
          </a:r>
          <a:endParaRPr lang="de-DE" sz="1500" kern="1200" dirty="0"/>
        </a:p>
      </dsp:txBody>
      <dsp:txXfrm>
        <a:off x="16349" y="16349"/>
        <a:ext cx="1775978" cy="525502"/>
      </dsp:txXfrm>
    </dsp:sp>
    <dsp:sp modelId="{0ED408FB-AE3F-A34B-8F10-94B7524E0DB6}">
      <dsp:nvSpPr>
        <dsp:cNvPr id="0" name=""/>
        <dsp:cNvSpPr/>
      </dsp:nvSpPr>
      <dsp:spPr>
        <a:xfrm>
          <a:off x="415221" y="682245"/>
          <a:ext cx="2352922" cy="55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run_mbo_steps()</a:t>
          </a:r>
          <a:endParaRPr lang="de-DE" sz="1500" kern="1200" dirty="0"/>
        </a:p>
      </dsp:txBody>
      <dsp:txXfrm>
        <a:off x="431570" y="698594"/>
        <a:ext cx="1542172" cy="525502"/>
      </dsp:txXfrm>
    </dsp:sp>
    <dsp:sp modelId="{8E7BE9BB-3622-4240-8B0C-2B7F74C3137C}">
      <dsp:nvSpPr>
        <dsp:cNvPr id="0" name=""/>
        <dsp:cNvSpPr/>
      </dsp:nvSpPr>
      <dsp:spPr>
        <a:xfrm>
          <a:off x="1990091" y="438807"/>
          <a:ext cx="362830" cy="36283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85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71728" y="438807"/>
        <a:ext cx="199556" cy="27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157-3D64-AA45-8BB6-F09B8B18C745}">
      <dsp:nvSpPr>
        <dsp:cNvPr id="0" name=""/>
        <dsp:cNvSpPr/>
      </dsp:nvSpPr>
      <dsp:spPr>
        <a:xfrm>
          <a:off x="337" y="85616"/>
          <a:ext cx="1229985" cy="614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8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learn_h2o_model()</a:t>
          </a:r>
          <a:endParaRPr lang="de-DE" sz="1000" kern="1200" dirty="0"/>
        </a:p>
      </dsp:txBody>
      <dsp:txXfrm>
        <a:off x="18350" y="103629"/>
        <a:ext cx="1193959" cy="578966"/>
      </dsp:txXfrm>
    </dsp:sp>
    <dsp:sp modelId="{F052B0BC-83DC-4045-A89D-314099CD2F15}">
      <dsp:nvSpPr>
        <dsp:cNvPr id="0" name=""/>
        <dsp:cNvSpPr/>
      </dsp:nvSpPr>
      <dsp:spPr>
        <a:xfrm>
          <a:off x="123336" y="700609"/>
          <a:ext cx="122998" cy="340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426"/>
              </a:lnTo>
              <a:lnTo>
                <a:pt x="122998" y="340426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731CF-D5CA-AB4E-A33B-9DAF544DDFD4}">
      <dsp:nvSpPr>
        <dsp:cNvPr id="0" name=""/>
        <dsp:cNvSpPr/>
      </dsp:nvSpPr>
      <dsp:spPr>
        <a:xfrm>
          <a:off x="246334" y="854357"/>
          <a:ext cx="846387" cy="37335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gbm</a:t>
          </a:r>
          <a:endParaRPr lang="de-DE" sz="1400" kern="1200" dirty="0"/>
        </a:p>
      </dsp:txBody>
      <dsp:txXfrm>
        <a:off x="257269" y="865292"/>
        <a:ext cx="824517" cy="351485"/>
      </dsp:txXfrm>
    </dsp:sp>
    <dsp:sp modelId="{C8B1D9EB-18E0-E84D-ABDA-25556AC588B9}">
      <dsp:nvSpPr>
        <dsp:cNvPr id="0" name=""/>
        <dsp:cNvSpPr/>
      </dsp:nvSpPr>
      <dsp:spPr>
        <a:xfrm>
          <a:off x="123336" y="700609"/>
          <a:ext cx="122998" cy="867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530"/>
              </a:lnTo>
              <a:lnTo>
                <a:pt x="122998" y="86753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2D5F2-CB3D-2C46-9958-B9C26CD35881}">
      <dsp:nvSpPr>
        <dsp:cNvPr id="0" name=""/>
        <dsp:cNvSpPr/>
      </dsp:nvSpPr>
      <dsp:spPr>
        <a:xfrm>
          <a:off x="246334" y="1381461"/>
          <a:ext cx="846387" cy="37335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...</a:t>
          </a:r>
          <a:endParaRPr lang="de-DE" sz="1400" kern="1200" dirty="0"/>
        </a:p>
      </dsp:txBody>
      <dsp:txXfrm>
        <a:off x="257269" y="1392396"/>
        <a:ext cx="824517" cy="351485"/>
      </dsp:txXfrm>
    </dsp:sp>
    <dsp:sp modelId="{1D8C46D8-AFE5-5641-A2C9-4A4FC7D7B659}">
      <dsp:nvSpPr>
        <dsp:cNvPr id="0" name=""/>
        <dsp:cNvSpPr/>
      </dsp:nvSpPr>
      <dsp:spPr>
        <a:xfrm>
          <a:off x="1537819" y="85616"/>
          <a:ext cx="1229985" cy="6149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8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learn_keras_model</a:t>
          </a:r>
          <a:r>
            <a:rPr lang="de-DE" sz="1000" kern="1200" dirty="0" smtClean="0"/>
            <a:t>()</a:t>
          </a:r>
          <a:endParaRPr lang="de-DE" sz="1000" kern="1200" dirty="0"/>
        </a:p>
      </dsp:txBody>
      <dsp:txXfrm>
        <a:off x="1555832" y="103629"/>
        <a:ext cx="1193959" cy="578966"/>
      </dsp:txXfrm>
    </dsp:sp>
    <dsp:sp modelId="{AED4765A-0EDF-614D-B668-4E9A2D051782}">
      <dsp:nvSpPr>
        <dsp:cNvPr id="0" name=""/>
        <dsp:cNvSpPr/>
      </dsp:nvSpPr>
      <dsp:spPr>
        <a:xfrm>
          <a:off x="1660818" y="700609"/>
          <a:ext cx="122998" cy="340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426"/>
              </a:lnTo>
              <a:lnTo>
                <a:pt x="122998" y="340426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022F4-ECC2-1B4B-90D7-D77365AC4616}">
      <dsp:nvSpPr>
        <dsp:cNvPr id="0" name=""/>
        <dsp:cNvSpPr/>
      </dsp:nvSpPr>
      <dsp:spPr>
        <a:xfrm>
          <a:off x="1783816" y="854357"/>
          <a:ext cx="846387" cy="37335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LSTM</a:t>
          </a:r>
          <a:endParaRPr lang="de-DE" sz="1400" kern="1200" dirty="0"/>
        </a:p>
      </dsp:txBody>
      <dsp:txXfrm>
        <a:off x="1794751" y="865292"/>
        <a:ext cx="824517" cy="351485"/>
      </dsp:txXfrm>
    </dsp:sp>
    <dsp:sp modelId="{667461EC-8493-2A49-8A36-CB1D94E9C3E8}">
      <dsp:nvSpPr>
        <dsp:cNvPr id="0" name=""/>
        <dsp:cNvSpPr/>
      </dsp:nvSpPr>
      <dsp:spPr>
        <a:xfrm>
          <a:off x="1660818" y="700609"/>
          <a:ext cx="122998" cy="867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530"/>
              </a:lnTo>
              <a:lnTo>
                <a:pt x="122998" y="86753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9F71A-E67E-1249-A0BC-6E5C15547E8C}">
      <dsp:nvSpPr>
        <dsp:cNvPr id="0" name=""/>
        <dsp:cNvSpPr/>
      </dsp:nvSpPr>
      <dsp:spPr>
        <a:xfrm>
          <a:off x="1783816" y="1381461"/>
          <a:ext cx="846387" cy="37335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RNN</a:t>
          </a:r>
          <a:endParaRPr lang="de-DE" sz="1400" kern="1200" dirty="0"/>
        </a:p>
      </dsp:txBody>
      <dsp:txXfrm>
        <a:off x="1794751" y="1392396"/>
        <a:ext cx="824517" cy="351485"/>
      </dsp:txXfrm>
    </dsp:sp>
    <dsp:sp modelId="{8B6B6C55-2B63-9141-BBFF-C63D45277975}">
      <dsp:nvSpPr>
        <dsp:cNvPr id="0" name=""/>
        <dsp:cNvSpPr/>
      </dsp:nvSpPr>
      <dsp:spPr>
        <a:xfrm>
          <a:off x="1660818" y="700609"/>
          <a:ext cx="122998" cy="1394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634"/>
              </a:lnTo>
              <a:lnTo>
                <a:pt x="122998" y="1394634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F5149-C013-9749-8FB4-2AFA09514D53}">
      <dsp:nvSpPr>
        <dsp:cNvPr id="0" name=""/>
        <dsp:cNvSpPr/>
      </dsp:nvSpPr>
      <dsp:spPr>
        <a:xfrm>
          <a:off x="1783816" y="1908565"/>
          <a:ext cx="846387" cy="37335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BILSTM</a:t>
          </a:r>
          <a:endParaRPr lang="de-DE" sz="1400" kern="1200" dirty="0"/>
        </a:p>
      </dsp:txBody>
      <dsp:txXfrm>
        <a:off x="1794751" y="1919500"/>
        <a:ext cx="824517" cy="351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9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48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09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4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0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4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4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7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7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FDFA-0281-1847-BAE8-00F6785611A9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32CA-5D93-8A4E-83CA-592A4A985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80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ung 30"/>
          <p:cNvGrpSpPr/>
          <p:nvPr/>
        </p:nvGrpSpPr>
        <p:grpSpPr>
          <a:xfrm>
            <a:off x="4570468" y="629587"/>
            <a:ext cx="2768144" cy="4514476"/>
            <a:chOff x="4571999" y="959370"/>
            <a:chExt cx="3582651" cy="5213502"/>
          </a:xfrm>
        </p:grpSpPr>
        <p:graphicFrame>
          <p:nvGraphicFramePr>
            <p:cNvPr id="17" name="Diagramm 16"/>
            <p:cNvGraphicFramePr/>
            <p:nvPr>
              <p:extLst>
                <p:ext uri="{D42A27DB-BD31-4B8C-83A1-F6EECF244321}">
                  <p14:modId xmlns:p14="http://schemas.microsoft.com/office/powerpoint/2010/main" val="128351897"/>
                </p:ext>
              </p:extLst>
            </p:nvPr>
          </p:nvGraphicFramePr>
          <p:xfrm>
            <a:off x="4571999" y="959370"/>
            <a:ext cx="3582651" cy="14325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Diagramm 17"/>
            <p:cNvGraphicFramePr/>
            <p:nvPr>
              <p:extLst>
                <p:ext uri="{D42A27DB-BD31-4B8C-83A1-F6EECF244321}">
                  <p14:modId xmlns:p14="http://schemas.microsoft.com/office/powerpoint/2010/main" val="1476995833"/>
                </p:ext>
              </p:extLst>
            </p:nvPr>
          </p:nvGraphicFramePr>
          <p:xfrm>
            <a:off x="4571999" y="3438742"/>
            <a:ext cx="3582650" cy="2734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9" name="Gruppierung 18"/>
            <p:cNvGrpSpPr/>
            <p:nvPr/>
          </p:nvGrpSpPr>
          <p:grpSpPr>
            <a:xfrm>
              <a:off x="4576614" y="2574623"/>
              <a:ext cx="1638243" cy="819121"/>
              <a:chOff x="966961" y="1440"/>
              <a:chExt cx="1638243" cy="819121"/>
            </a:xfrm>
            <a:scene3d>
              <a:camera prst="orthographicFront"/>
              <a:lightRig rig="flat" dir="t"/>
            </a:scene3d>
          </p:grpSpPr>
          <p:sp>
            <p:nvSpPr>
              <p:cNvPr id="20" name="Abgerundetes Rechteck 19"/>
              <p:cNvSpPr/>
              <p:nvPr/>
            </p:nvSpPr>
            <p:spPr>
              <a:xfrm>
                <a:off x="966961" y="1440"/>
                <a:ext cx="1638243" cy="819121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  <a:sp3d prstMaterial="dkEdge">
                <a:bevelT w="8200" h="38100"/>
              </a:sp3d>
            </p:spPr>
            <p:style>
              <a:lnRef idx="0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Abgerundetes Rechteck 4"/>
              <p:cNvSpPr/>
              <p:nvPr/>
            </p:nvSpPr>
            <p:spPr>
              <a:xfrm>
                <a:off x="986335" y="5173"/>
                <a:ext cx="1590262" cy="7711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22860" rIns="34290" bIns="2286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1200" kern="1200" dirty="0" err="1" smtClean="0"/>
                  <a:t>text_to_matrix</a:t>
                </a:r>
                <a:r>
                  <a:rPr lang="de-DE" sz="1200" kern="1200" dirty="0" smtClean="0"/>
                  <a:t>()</a:t>
                </a:r>
                <a:endParaRPr lang="de-DE" sz="1200" kern="1200" dirty="0"/>
              </a:p>
            </p:txBody>
          </p:sp>
        </p:grpSp>
        <p:sp>
          <p:nvSpPr>
            <p:cNvPr id="23" name="Abgerundetes Rechteck 22"/>
            <p:cNvSpPr/>
            <p:nvPr/>
          </p:nvSpPr>
          <p:spPr>
            <a:xfrm>
              <a:off x="6516406" y="2578355"/>
              <a:ext cx="1638242" cy="819119"/>
            </a:xfrm>
            <a:prstGeom prst="roundRect">
              <a:avLst>
                <a:gd name="adj" fmla="val 10000"/>
              </a:avLst>
            </a:prstGeom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grpSp>
          <p:nvGrpSpPr>
            <p:cNvPr id="25" name="Gruppierung 24"/>
            <p:cNvGrpSpPr/>
            <p:nvPr/>
          </p:nvGrpSpPr>
          <p:grpSpPr>
            <a:xfrm>
              <a:off x="5181614" y="2259317"/>
              <a:ext cx="419011" cy="419011"/>
              <a:chOff x="2626241" y="506753"/>
              <a:chExt cx="419011" cy="419011"/>
            </a:xfrm>
          </p:grpSpPr>
          <p:sp>
            <p:nvSpPr>
              <p:cNvPr id="26" name="Pfeil nach unten 25"/>
              <p:cNvSpPr/>
              <p:nvPr/>
            </p:nvSpPr>
            <p:spPr>
              <a:xfrm>
                <a:off x="2626241" y="506753"/>
                <a:ext cx="419011" cy="419011"/>
              </a:xfrm>
              <a:prstGeom prst="downArrow">
                <a:avLst>
                  <a:gd name="adj1" fmla="val 55000"/>
                  <a:gd name="adj2" fmla="val 45000"/>
                </a:avLst>
              </a:prstGeom>
              <a:solidFill>
                <a:schemeClr val="bg1">
                  <a:lumMod val="85000"/>
                  <a:alpha val="90000"/>
                </a:schemeClr>
              </a:solidFill>
              <a:ln>
                <a:noFill/>
              </a:ln>
            </p:spPr>
            <p:style>
              <a:lnRef idx="1">
                <a:schemeClr val="dk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Pfeil nach unten 4"/>
              <p:cNvSpPr/>
              <p:nvPr/>
            </p:nvSpPr>
            <p:spPr>
              <a:xfrm>
                <a:off x="2720518" y="506753"/>
                <a:ext cx="230457" cy="3153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</p:grpSp>
        <p:grpSp>
          <p:nvGrpSpPr>
            <p:cNvPr id="28" name="Gruppierung 27"/>
            <p:cNvGrpSpPr/>
            <p:nvPr/>
          </p:nvGrpSpPr>
          <p:grpSpPr>
            <a:xfrm>
              <a:off x="7679216" y="2269063"/>
              <a:ext cx="419011" cy="419011"/>
              <a:chOff x="2626241" y="486247"/>
              <a:chExt cx="419011" cy="419011"/>
            </a:xfrm>
          </p:grpSpPr>
          <p:sp>
            <p:nvSpPr>
              <p:cNvPr id="29" name="Pfeil nach unten 28"/>
              <p:cNvSpPr/>
              <p:nvPr/>
            </p:nvSpPr>
            <p:spPr>
              <a:xfrm>
                <a:off x="2626241" y="486247"/>
                <a:ext cx="419011" cy="419011"/>
              </a:xfrm>
              <a:prstGeom prst="downArrow">
                <a:avLst>
                  <a:gd name="adj1" fmla="val 55000"/>
                  <a:gd name="adj2" fmla="val 45000"/>
                </a:avLst>
              </a:prstGeom>
              <a:solidFill>
                <a:schemeClr val="bg1">
                  <a:lumMod val="85000"/>
                  <a:alpha val="90000"/>
                </a:schemeClr>
              </a:solidFill>
              <a:ln>
                <a:noFill/>
              </a:ln>
            </p:spPr>
            <p:style>
              <a:lnRef idx="1">
                <a:schemeClr val="dk2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30" name="Pfeil nach unten 4"/>
              <p:cNvSpPr/>
              <p:nvPr/>
            </p:nvSpPr>
            <p:spPr>
              <a:xfrm>
                <a:off x="2720518" y="506753"/>
                <a:ext cx="230457" cy="3153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900" kern="1200"/>
              </a:p>
            </p:txBody>
          </p:sp>
        </p:grpSp>
      </p:grpSp>
      <p:sp>
        <p:nvSpPr>
          <p:cNvPr id="32" name="Abgerundetes Rechteck 4"/>
          <p:cNvSpPr/>
          <p:nvPr/>
        </p:nvSpPr>
        <p:spPr>
          <a:xfrm>
            <a:off x="6091355" y="2022373"/>
            <a:ext cx="1228719" cy="66774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22860" rIns="34290" bIns="2286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 kern="1200" dirty="0" err="1" smtClean="0"/>
              <a:t>text_to_seq</a:t>
            </a:r>
            <a:r>
              <a:rPr lang="de-DE" sz="1200" kern="1200" dirty="0" smtClean="0"/>
              <a:t>()</a:t>
            </a:r>
            <a:endParaRPr lang="de-DE" sz="1200" kern="1200" dirty="0"/>
          </a:p>
        </p:txBody>
      </p:sp>
      <p:sp>
        <p:nvSpPr>
          <p:cNvPr id="33" name="Pfeil nach unten 32"/>
          <p:cNvSpPr/>
          <p:nvPr/>
        </p:nvSpPr>
        <p:spPr>
          <a:xfrm>
            <a:off x="5041489" y="2597518"/>
            <a:ext cx="323750" cy="362830"/>
          </a:xfrm>
          <a:prstGeom prst="downArrow">
            <a:avLst>
              <a:gd name="adj1" fmla="val 55000"/>
              <a:gd name="adj2" fmla="val 45000"/>
            </a:avLst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1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Pfeil nach unten 33"/>
          <p:cNvSpPr/>
          <p:nvPr/>
        </p:nvSpPr>
        <p:spPr>
          <a:xfrm>
            <a:off x="6969483" y="2595110"/>
            <a:ext cx="323750" cy="362830"/>
          </a:xfrm>
          <a:prstGeom prst="downArrow">
            <a:avLst>
              <a:gd name="adj1" fmla="val 55000"/>
              <a:gd name="adj2" fmla="val 45000"/>
            </a:avLst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1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90659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3</cp:revision>
  <dcterms:created xsi:type="dcterms:W3CDTF">2018-04-30T11:27:52Z</dcterms:created>
  <dcterms:modified xsi:type="dcterms:W3CDTF">2018-04-30T11:54:06Z</dcterms:modified>
</cp:coreProperties>
</file>