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4"/>
      <p:bold r:id="rId15"/>
      <p:italic r:id="rId16"/>
      <p:boldItalic r:id="rId17"/>
    </p:embeddedFont>
    <p:embeddedFont>
      <p:font typeface="Raleway" panose="020B0503030101060003" pitchFamily="34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8"/>
  </p:normalViewPr>
  <p:slideViewPr>
    <p:cSldViewPr snapToGrid="0">
      <p:cViewPr varScale="1">
        <p:scale>
          <a:sx n="118" d="100"/>
          <a:sy n="118" d="100"/>
        </p:scale>
        <p:origin x="94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510d5380c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510d5380c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510d5380c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510d5380c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10d538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10d538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510d5380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510d5380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687ab97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4687ab9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510d5380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510d5380c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10d5380c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10d5380c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510d5380c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510d5380c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10d5380c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10d5380c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510d5380c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510d5380c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reference/coroutines/basic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reference/coroutines/composing-suspending-function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reference/coroutines/channel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kotlin.github.io/kotlinx.coroutines/kotlinx-coroutines-core/kotlinx.coroutines.channels/-receive-channel/receive.html" TargetMode="External"/><Relationship Id="rId4" Type="http://schemas.openxmlformats.org/officeDocument/2006/relationships/hyperlink" Target="https://kotlin.github.io/kotlinx.coroutines/kotlinx-coroutines-core/kotlinx.coroutines.channels/-send-channel/send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reference/coroutines/channel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reference/coroutines/shared-mutable-state-and-concurrency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Kotlin Coroutines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Suspended functions</a:t>
            </a: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729450" y="1933725"/>
            <a:ext cx="7688700" cy="31314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Lazy async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val one = async(start = CoroutineStart.LAZY) { doSomethingUsefulOne() 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val two = async(start = CoroutineStart.LAZY) { doSomethingUsefulTwo() 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// some computation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one.start() // start the first one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two.start() // start the second one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println("The answer is ${one.await() + two.await()}")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Suspended functions</a:t>
            </a: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729450" y="1933725"/>
            <a:ext cx="7688700" cy="31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Composable, like futures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Read more in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docs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Quick intro to Kotlin Coroutines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Demo of coroutine vs. threads memory efficiency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Prepared assignment for exploring coroutines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Summary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Multithreading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Logical parallelization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Generally implemented with OS threads, which run on top of kernel threads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Every thread consumes a memory space for its stack, and requires a context switch when moving to other threads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coroutines relate?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“Light weight” thread that is non-blocking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Shares context with any other coroutines on the same thread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Does not require memory overhead like a standard thread does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Channels (Experimental)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Interface conceptually like a BlockingQueue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One key difference is that instead of a blocking </a:t>
            </a:r>
            <a:r>
              <a:rPr lang="en" sz="2400">
                <a:solidFill>
                  <a:srgbClr val="333333"/>
                </a:solidFill>
                <a:highlight>
                  <a:srgbClr val="EFEFEF"/>
                </a:highlight>
              </a:rPr>
              <a:t>put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 operation it has a suspending </a:t>
            </a:r>
            <a:r>
              <a:rPr lang="en" sz="2400" u="sng">
                <a:solidFill>
                  <a:srgbClr val="497BB7"/>
                </a:solidFill>
                <a:highlight>
                  <a:srgbClr val="FFFFFF"/>
                </a:highlight>
                <a:hlinkClick r:id="rId4"/>
              </a:rPr>
              <a:t>send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, and instead of a blocking </a:t>
            </a:r>
            <a:r>
              <a:rPr lang="en" sz="2400">
                <a:solidFill>
                  <a:srgbClr val="333333"/>
                </a:solidFill>
                <a:highlight>
                  <a:srgbClr val="EFEFEF"/>
                </a:highlight>
              </a:rPr>
              <a:t>take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 operation it has a suspending </a:t>
            </a:r>
            <a:r>
              <a:rPr lang="en" sz="2400" u="sng">
                <a:solidFill>
                  <a:srgbClr val="497BB7"/>
                </a:solidFill>
                <a:highlight>
                  <a:srgbClr val="FFFFFF"/>
                </a:highlight>
                <a:hlinkClick r:id="rId5"/>
              </a:rPr>
              <a:t>receive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Channels (Experimental)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391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val channel = Channel&lt;Int&gt;()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launch {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    for (x in 1..5) channel.send(x * x)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}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repeat(5) { println(channel.receive()) }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println("Done!")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Data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Just like with multithreading one must take care when dealing with shared mutable state with coroutines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See docs for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examples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Suspended functions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221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Sequential by default</a:t>
            </a: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suspend fun doSomethingUsefulOne(): Int {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delay(1000L) // pretend we are doing something useful here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return 13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val one = doSomethingUsefulOne()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Suspended functions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729450" y="1933725"/>
            <a:ext cx="7688700" cy="31314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Invoked async</a:t>
            </a: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suspend fun doSomethingUsefulOne(): Int {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delay(1000L) // pretend we are doing something useful here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return 13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val one = async { doSomethingUsefulOne() 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println("The answer is ${one.await()}")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Macintosh PowerPoint</Application>
  <PresentationFormat>On-screen Show (16:9)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Raleway</vt:lpstr>
      <vt:lpstr>Lato</vt:lpstr>
      <vt:lpstr>Arial</vt:lpstr>
      <vt:lpstr>Streamline</vt:lpstr>
      <vt:lpstr>Kotlin Coroutines</vt:lpstr>
      <vt:lpstr>Agenda</vt:lpstr>
      <vt:lpstr>Multithreading</vt:lpstr>
      <vt:lpstr>How do coroutines relate?</vt:lpstr>
      <vt:lpstr>Channels (Experimental)</vt:lpstr>
      <vt:lpstr>Channels (Experimental)</vt:lpstr>
      <vt:lpstr>Shared Data</vt:lpstr>
      <vt:lpstr>Suspended functions</vt:lpstr>
      <vt:lpstr>Suspended functions</vt:lpstr>
      <vt:lpstr>Suspended functions</vt:lpstr>
      <vt:lpstr>Suspended functions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Coroutines</dc:title>
  <cp:lastModifiedBy>Jarle Hansen</cp:lastModifiedBy>
  <cp:revision>1</cp:revision>
  <dcterms:modified xsi:type="dcterms:W3CDTF">2019-03-26T15:37:32Z</dcterms:modified>
</cp:coreProperties>
</file>