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>
      <p:cViewPr varScale="1">
        <p:scale>
          <a:sx n="118" d="100"/>
          <a:sy n="11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10d5380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10d5380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0d5380c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0d5380c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10d53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10d53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10d538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10d538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687ab9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687ab9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10d5380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10d5380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10d5380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10d5380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10d5380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10d5380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10d5380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10d5380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10d5380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10d5380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basic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omposing-suspending-func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hanne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tlin.github.io/kotlinx.coroutines/kotlinx-coroutines-core/kotlinx.coroutines.channels/-receive-channel/receive.html" TargetMode="External"/><Relationship Id="rId4" Type="http://schemas.openxmlformats.org/officeDocument/2006/relationships/hyperlink" Target="https://kotlin.github.io/kotlinx.coroutines/kotlinx-coroutines-core/kotlinx.coroutines.channels/-send-channel/sen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hanne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shared-mutable-state-and-concurrenc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Kotlin Coroutines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Lazy async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one = async(start = CoroutineStart.LAZY) { doSomethingUsefulOne()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two = async(start = CoroutineStart.LAZY) { doSomethingUsefulTwo()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some computation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one.start() // start the first 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two.start() // start the second 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println("The answer is ${one.await() + two.await()}")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Composable, like futures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more in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docs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 intro to Kotlin Coroutines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of coroutine vs. threads memory efficiency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Prepared assignment for exploring coroutines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 parallelization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Generally implemented with OS threads, which run on top of kernel threads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thread consumes a memory space for its stack, and requires a context switch when moving to other threads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coroutines relate?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“Light weight” thread that is non-blocking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Shares context with any other coroutines on the same thread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not require memory overhead like a standard thread does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Interface conceptually like a BlockingQueue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One key difference is that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put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4"/>
              </a:rPr>
              <a:t>send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, and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take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5"/>
              </a:rPr>
              <a:t>receive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39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val channel = Channel&lt;Int&gt;()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launch {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for (x in 1..5) channel.send(x * x)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repeat(5) { println(channel.receive()) }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println("Done!")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Just like with multithreading one must take care when dealing with shared mutable state with coroutines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See docs for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examples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22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Sequential by default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suspend fun doSomethingUsefulOne(): Int 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13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val one = doSomethingUsefulOne()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Invoked async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 fun doSomethingUsefulOne(): Int 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return 13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 one = async { doSomethingUsefulOne()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println("The answer is ${one.await()}")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Kotlin Coroutines</vt:lpstr>
      <vt:lpstr>Agenda</vt:lpstr>
      <vt:lpstr>Multithreading</vt:lpstr>
      <vt:lpstr>How do coroutines relate?</vt:lpstr>
      <vt:lpstr>Channels (Experimental)</vt:lpstr>
      <vt:lpstr>Channels (Experimental)</vt:lpstr>
      <vt:lpstr>Shared Data</vt:lpstr>
      <vt:lpstr>Suspended functions</vt:lpstr>
      <vt:lpstr>Suspended functions</vt:lpstr>
      <vt:lpstr>Suspended functions</vt:lpstr>
      <vt:lpstr>Suspended functions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Coroutines</dc:title>
  <cp:lastModifiedBy>Jarle Hansen</cp:lastModifiedBy>
  <cp:revision>1</cp:revision>
  <dcterms:modified xsi:type="dcterms:W3CDTF">2019-03-26T15:08:22Z</dcterms:modified>
</cp:coreProperties>
</file>