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7" r:id="rId5"/>
    <p:sldId id="260" r:id="rId6"/>
    <p:sldId id="258" r:id="rId7"/>
    <p:sldId id="269"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1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3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428286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995110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0EF2E-3022-457C-B864-197217E3C0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A776E5-A30C-4F24-87C2-887C6C9CB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AF6C18-7380-4658-8A27-70B9CB8FEB0A}"/>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7CCEC931-02EB-4733-942B-C29DC63C3C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BF1916-FBF7-4421-9403-44A4C791546C}"/>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862377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E6EF2-23A4-4AFE-BCDA-55161617D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F00A69-D537-457A-AFCF-CBFC8A52DA8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795B30-D02E-4194-86CF-B8573594CE4F}"/>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21CC0D08-9837-47F2-AFCF-B3BF0742B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E4EBF9-3B6F-49BD-A7E7-DF208D0DE883}"/>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23996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154E8-D551-4EC5-BD21-291DFBE9E9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ABEA2A-72E8-4DE4-8B57-D80FA4BB9F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6B502-BB50-4B30-8F36-4D0BB77106C7}"/>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49F0AE8E-B72A-4980-82BD-66A22CFD8B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2E1FBD-FF85-41AC-8F47-5AADEFDDC2CF}"/>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54199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2D5AB-2259-4F99-BFC1-4E6D9764DA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95B629-B1D7-4073-A748-DBD4E8E4498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0EEE93-550F-412A-9806-9D6BEF3471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AA2181-FA8D-4E7D-A715-986E29A5F210}"/>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F8A6EBD3-EB02-40F5-8E17-6DCF2C1526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DE2918-072E-410B-937E-146F1F4500A3}"/>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420566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E54759-8B55-4461-AA17-4CAFBAFD84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C031B9-2542-4B96-81DF-484358EEE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E5B5E5-7FA0-4806-8D1B-2A8933329E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C2B76-C213-495D-828B-E2D0AD101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CEABF2-3049-4B8F-B49A-46994C72944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04BC499-AB64-421F-A775-E4019C098D25}"/>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8" name="フッター プレースホルダー 7">
            <a:extLst>
              <a:ext uri="{FF2B5EF4-FFF2-40B4-BE49-F238E27FC236}">
                <a16:creationId xmlns:a16="http://schemas.microsoft.com/office/drawing/2014/main" id="{9A13C053-4A97-486A-947E-6583F3236B5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17EAF8E-713F-4826-9C21-CDAE4183F876}"/>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5196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531E7B-A964-4704-AC7E-28D5C59C5A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3A1879-B5AA-470F-A352-E7880E0AA0EF}"/>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4" name="フッター プレースホルダー 3">
            <a:extLst>
              <a:ext uri="{FF2B5EF4-FFF2-40B4-BE49-F238E27FC236}">
                <a16:creationId xmlns:a16="http://schemas.microsoft.com/office/drawing/2014/main" id="{CEF563B9-C018-4F78-8DB9-922D70F46B0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DFC982-8FD1-48CE-8043-7B1AD302CE68}"/>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317624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00D9F3D-8F4C-4EC8-8302-AD27FFE87738}"/>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3" name="フッター プレースホルダー 2">
            <a:extLst>
              <a:ext uri="{FF2B5EF4-FFF2-40B4-BE49-F238E27FC236}">
                <a16:creationId xmlns:a16="http://schemas.microsoft.com/office/drawing/2014/main" id="{2AE0844C-ACB2-4617-9997-4578BFD416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E8BA84-E1DA-4B52-94D0-2CE6047C5C3C}"/>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013421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188FD-F77B-429F-8B18-0ED73111D9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A44083-3CC8-4CFC-9077-E33252924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C930C3A-07B2-48E3-A337-8FE70BCC6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C635-A90B-4D49-83C5-6658CF0DC108}"/>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EE685F64-2A7B-4034-8DBC-CA65F1CBAC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4B0513-5F7F-4D4C-AA88-50B9FADE6351}"/>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1197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664705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D32A5-0263-4CD2-90F0-CB79B5906A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DB908A4-617E-4CFA-B1FF-78D06FE4B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A876D5C-F8F5-45DE-8BC3-D27425654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54B127-858B-4237-88EB-08DCF1BED74C}"/>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2591ECBA-4E02-4B8E-8B12-FEB8480536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8D0C3A-709F-42DD-ADB9-35F00362641E}"/>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490252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3C763-E40C-439A-9F78-A7E00FFC170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CFD2A8-399F-4022-B4C7-9F5A766BD1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B59781-4C34-4AEE-93A6-A67B5BFDA9FD}"/>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FCA17B3F-4312-4D2B-BAFD-F1D489365E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113856-0E87-4B07-AA0C-672E33FDB3F8}"/>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566552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36C2C1-C0BD-4330-A469-AC5EEB8A570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AC00FC-FBB1-4E7B-B8A3-0CB9965B956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9DB665-D81E-40EC-97F6-B0D066C631AD}"/>
              </a:ext>
            </a:extLst>
          </p:cNvPr>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21AE4F08-BB6E-4049-A7F1-79179421A6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AF8D1B-0E7E-4CF7-86BD-3A415D88BC80}"/>
              </a:ext>
            </a:extLst>
          </p:cNvPr>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0257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F231687-EF85-420E-8088-52EF34A711B5}"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6405814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362025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3668426"/>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778082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1657190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831255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78666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633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67434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0783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93382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64448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24801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68890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27709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04038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79536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8809575-5C8F-4B59-ACF7-13E1E026D4FA}"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319261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231687-EF85-420E-8088-52EF34A711B5}"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650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C3965FC-E86D-498C-8C27-301D1F697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3EA115-11EC-4B0C-BB47-117F0907E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F69DA6-84DF-4AEC-A892-C3D94F5E0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09575-5C8F-4B59-ACF7-13E1E026D4FA}"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6D00CE56-A6C1-499A-8F89-6A4D4043C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5979B2-A982-468D-B02C-18F9D6CB9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31687-EF85-420E-8088-52EF34A711B5}" type="slidenum">
              <a:rPr kumimoji="1" lang="ja-JP" altLang="en-US" smtClean="0"/>
              <a:t>‹#›</a:t>
            </a:fld>
            <a:endParaRPr kumimoji="1" lang="ja-JP" altLang="en-US"/>
          </a:p>
        </p:txBody>
      </p:sp>
    </p:spTree>
    <p:extLst>
      <p:ext uri="{BB962C8B-B14F-4D97-AF65-F5344CB8AC3E}">
        <p14:creationId xmlns:p14="http://schemas.microsoft.com/office/powerpoint/2010/main" val="2349515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8809575-5C8F-4B59-ACF7-13E1E026D4FA}"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F231687-EF85-420E-8088-52EF34A711B5}"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6262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C0BA8-2FF3-4008-8084-B18FE9A41858}"/>
              </a:ext>
            </a:extLst>
          </p:cNvPr>
          <p:cNvSpPr>
            <a:spLocks noGrp="1"/>
          </p:cNvSpPr>
          <p:nvPr>
            <p:ph type="ctrTitle"/>
          </p:nvPr>
        </p:nvSpPr>
        <p:spPr/>
        <p:txBody>
          <a:bodyPr/>
          <a:lstStyle/>
          <a:p>
            <a:r>
              <a:rPr kumimoji="1" lang="en-US" altLang="ja-JP" dirty="0"/>
              <a:t>Health Manager Bot</a:t>
            </a:r>
            <a:endParaRPr kumimoji="1" lang="ja-JP" altLang="en-US" dirty="0"/>
          </a:p>
        </p:txBody>
      </p:sp>
      <p:sp>
        <p:nvSpPr>
          <p:cNvPr id="3" name="字幕 2">
            <a:extLst>
              <a:ext uri="{FF2B5EF4-FFF2-40B4-BE49-F238E27FC236}">
                <a16:creationId xmlns:a16="http://schemas.microsoft.com/office/drawing/2014/main" id="{B01E917B-97F7-43C4-9441-991A29C36A07}"/>
              </a:ext>
            </a:extLst>
          </p:cNvPr>
          <p:cNvSpPr>
            <a:spLocks noGrp="1"/>
          </p:cNvSpPr>
          <p:nvPr>
            <p:ph type="subTitle" idx="1"/>
          </p:nvPr>
        </p:nvSpPr>
        <p:spPr>
          <a:xfrm>
            <a:off x="1100051" y="4031226"/>
            <a:ext cx="10058400" cy="1759974"/>
          </a:xfrm>
        </p:spPr>
        <p:txBody>
          <a:bodyPr>
            <a:normAutofit/>
          </a:bodyPr>
          <a:lstStyle/>
          <a:p>
            <a:r>
              <a:rPr kumimoji="1" lang="en-US" altLang="ja-JP" dirty="0">
                <a:latin typeface="+mn-lt"/>
              </a:rPr>
              <a:t>TN31</a:t>
            </a:r>
            <a:r>
              <a:rPr kumimoji="1" lang="ja-JP" altLang="en-US" dirty="0">
                <a:latin typeface="+mn-lt"/>
              </a:rPr>
              <a:t>：滝谷先生</a:t>
            </a:r>
            <a:endParaRPr kumimoji="1" lang="en-US" altLang="ja-JP" dirty="0">
              <a:latin typeface="+mn-lt"/>
            </a:endParaRPr>
          </a:p>
          <a:p>
            <a:endParaRPr kumimoji="1" lang="en-US" altLang="ja-JP" dirty="0">
              <a:latin typeface="+mn-lt"/>
            </a:endParaRPr>
          </a:p>
          <a:p>
            <a:r>
              <a:rPr kumimoji="1" lang="ja-JP" altLang="en-US" dirty="0">
                <a:latin typeface="+mn-lt"/>
              </a:rPr>
              <a:t>メンバー：上柴</a:t>
            </a:r>
            <a:r>
              <a:rPr kumimoji="1" lang="en-US" altLang="ja-JP" dirty="0">
                <a:latin typeface="+mn-lt"/>
              </a:rPr>
              <a:t>(</a:t>
            </a:r>
            <a:r>
              <a:rPr kumimoji="1" lang="ja-JP" altLang="en-US" dirty="0">
                <a:latin typeface="+mn-lt"/>
              </a:rPr>
              <a:t>リーダー</a:t>
            </a:r>
            <a:r>
              <a:rPr kumimoji="1" lang="en-US" altLang="ja-JP" dirty="0">
                <a:latin typeface="+mn-lt"/>
              </a:rPr>
              <a:t>)</a:t>
            </a:r>
            <a:r>
              <a:rPr kumimoji="1" lang="ja-JP" altLang="en-US" dirty="0">
                <a:latin typeface="+mn-lt"/>
              </a:rPr>
              <a:t>・</a:t>
            </a:r>
            <a:r>
              <a:rPr kumimoji="1" lang="en-US" altLang="ja-JP" dirty="0" err="1">
                <a:latin typeface="+mn-lt"/>
              </a:rPr>
              <a:t>Pha</a:t>
            </a:r>
            <a:r>
              <a:rPr lang="en-US" altLang="ja-JP" dirty="0"/>
              <a:t>(</a:t>
            </a:r>
            <a:r>
              <a:rPr kumimoji="1" lang="ja-JP" altLang="en-US" dirty="0">
                <a:latin typeface="+mn-lt"/>
              </a:rPr>
              <a:t>サブリーダー</a:t>
            </a:r>
            <a:r>
              <a:rPr lang="en-US" altLang="ja-JP" dirty="0"/>
              <a:t>)</a:t>
            </a:r>
          </a:p>
          <a:p>
            <a:r>
              <a:rPr lang="ja-JP" altLang="en-US" dirty="0">
                <a:latin typeface="+mn-lt"/>
              </a:rPr>
              <a:t>　　　　與那城</a:t>
            </a:r>
            <a:r>
              <a:rPr lang="en-US" altLang="ja-JP" dirty="0">
                <a:latin typeface="+mn-lt"/>
              </a:rPr>
              <a:t>(</a:t>
            </a:r>
            <a:r>
              <a:rPr lang="ja-JP" altLang="en-US" dirty="0">
                <a:latin typeface="+mn-lt"/>
              </a:rPr>
              <a:t>書記</a:t>
            </a:r>
            <a:r>
              <a:rPr lang="en-US" altLang="ja-JP" dirty="0">
                <a:latin typeface="+mn-lt"/>
              </a:rPr>
              <a:t>)</a:t>
            </a:r>
            <a:r>
              <a:rPr lang="ja-JP" altLang="en-US" dirty="0">
                <a:latin typeface="+mn-lt"/>
              </a:rPr>
              <a:t>・</a:t>
            </a:r>
            <a:r>
              <a:rPr kumimoji="1" lang="ja-JP" altLang="en-US" dirty="0"/>
              <a:t>小泉・丸山・西村</a:t>
            </a:r>
            <a:endParaRPr kumimoji="1" lang="en-US" altLang="ja-JP" dirty="0"/>
          </a:p>
        </p:txBody>
      </p:sp>
    </p:spTree>
    <p:extLst>
      <p:ext uri="{BB962C8B-B14F-4D97-AF65-F5344CB8AC3E}">
        <p14:creationId xmlns:p14="http://schemas.microsoft.com/office/powerpoint/2010/main" val="35273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4546D-F6DE-4B54-9B83-AA6C8D3C4D8E}"/>
              </a:ext>
            </a:extLst>
          </p:cNvPr>
          <p:cNvSpPr>
            <a:spLocks noGrp="1"/>
          </p:cNvSpPr>
          <p:nvPr>
            <p:ph type="title"/>
          </p:nvPr>
        </p:nvSpPr>
        <p:spPr/>
        <p:txBody>
          <a:bodyPr/>
          <a:lstStyle/>
          <a:p>
            <a:r>
              <a:rPr kumimoji="1" lang="en-US" altLang="ja-JP" dirty="0">
                <a:latin typeface="+mn-lt"/>
              </a:rPr>
              <a:t>Health Manager Bot</a:t>
            </a:r>
            <a:r>
              <a:rPr kumimoji="1" lang="ja-JP" altLang="en-US" dirty="0">
                <a:latin typeface="+mn-lt"/>
              </a:rPr>
              <a:t>とは</a:t>
            </a:r>
          </a:p>
        </p:txBody>
      </p:sp>
      <p:sp>
        <p:nvSpPr>
          <p:cNvPr id="3" name="コンテンツ プレースホルダー 2">
            <a:extLst>
              <a:ext uri="{FF2B5EF4-FFF2-40B4-BE49-F238E27FC236}">
                <a16:creationId xmlns:a16="http://schemas.microsoft.com/office/drawing/2014/main" id="{F5CD5C93-70FE-430D-B7D1-34C58471C64C}"/>
              </a:ext>
            </a:extLst>
          </p:cNvPr>
          <p:cNvSpPr>
            <a:spLocks noGrp="1"/>
          </p:cNvSpPr>
          <p:nvPr>
            <p:ph idx="1"/>
          </p:nvPr>
        </p:nvSpPr>
        <p:spPr>
          <a:xfrm>
            <a:off x="1097280" y="2473673"/>
            <a:ext cx="6306410" cy="3322539"/>
          </a:xfrm>
        </p:spPr>
        <p:txBody>
          <a:bodyPr>
            <a:normAutofit/>
          </a:bodyPr>
          <a:lstStyle/>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コロナ渦が突如訪れ、</a:t>
            </a:r>
            <a:r>
              <a:rPr lang="en-US" altLang="ja-JP" sz="2800" dirty="0" err="1">
                <a:effectLst/>
                <a:latin typeface="游ゴシック" panose="020B0400000000000000" pitchFamily="50" charset="-128"/>
                <a:ea typeface="游ゴシック" panose="020B0400000000000000" pitchFamily="50" charset="-128"/>
                <a:cs typeface="Times New Roman" panose="02020603050405020304" pitchFamily="18" charset="0"/>
              </a:rPr>
              <a:t>OiC</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では</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アナログ形式で体温・体調を管理せざるを得なくなった状況下で、この作業を</a:t>
            </a:r>
            <a:r>
              <a:rPr lang="ja-JP" altLang="en-US" sz="2800" dirty="0">
                <a:latin typeface="游ゴシック" panose="020B0400000000000000" pitchFamily="50" charset="-128"/>
                <a:ea typeface="游ゴシック" panose="020B0400000000000000" pitchFamily="50" charset="-128"/>
                <a:cs typeface="Times New Roman" panose="02020603050405020304" pitchFamily="18" charset="0"/>
              </a:rPr>
              <a:t>システム</a:t>
            </a:r>
            <a:r>
              <a:rPr lang="ja-JP"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化出来ないかと思い、システム</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化させたもの。</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現在シス開で連絡ツールとして使用してる</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Discord</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の</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Bot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として実装。</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p:txBody>
      </p:sp>
      <p:pic>
        <p:nvPicPr>
          <p:cNvPr id="4" name="図 3">
            <a:extLst>
              <a:ext uri="{FF2B5EF4-FFF2-40B4-BE49-F238E27FC236}">
                <a16:creationId xmlns:a16="http://schemas.microsoft.com/office/drawing/2014/main" id="{1F1748FD-B265-4A32-9632-5F37075DE45C}"/>
              </a:ext>
            </a:extLst>
          </p:cNvPr>
          <p:cNvPicPr>
            <a:picLocks noChangeAspect="1"/>
          </p:cNvPicPr>
          <p:nvPr/>
        </p:nvPicPr>
        <p:blipFill>
          <a:blip r:embed="rId2"/>
          <a:stretch>
            <a:fillRect/>
          </a:stretch>
        </p:blipFill>
        <p:spPr>
          <a:xfrm>
            <a:off x="7534374" y="2473673"/>
            <a:ext cx="3978990" cy="2646968"/>
          </a:xfrm>
          <a:prstGeom prst="rect">
            <a:avLst/>
          </a:prstGeom>
        </p:spPr>
      </p:pic>
    </p:spTree>
    <p:extLst>
      <p:ext uri="{BB962C8B-B14F-4D97-AF65-F5344CB8AC3E}">
        <p14:creationId xmlns:p14="http://schemas.microsoft.com/office/powerpoint/2010/main" val="7584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090CE-D263-40E1-8197-66A624E6EFD5}"/>
              </a:ext>
            </a:extLst>
          </p:cNvPr>
          <p:cNvSpPr>
            <a:spLocks noGrp="1"/>
          </p:cNvSpPr>
          <p:nvPr>
            <p:ph type="title"/>
          </p:nvPr>
        </p:nvSpPr>
        <p:spPr/>
        <p:txBody>
          <a:bodyPr/>
          <a:lstStyle/>
          <a:p>
            <a:r>
              <a:rPr kumimoji="1" lang="ja-JP" altLang="en-US" dirty="0"/>
              <a:t>機能一覧</a:t>
            </a:r>
          </a:p>
        </p:txBody>
      </p:sp>
      <p:sp>
        <p:nvSpPr>
          <p:cNvPr id="3" name="コンテンツ プレースホルダー 2">
            <a:extLst>
              <a:ext uri="{FF2B5EF4-FFF2-40B4-BE49-F238E27FC236}">
                <a16:creationId xmlns:a16="http://schemas.microsoft.com/office/drawing/2014/main" id="{59E7AF14-8B14-435C-B561-921EEC2EA83D}"/>
              </a:ext>
            </a:extLst>
          </p:cNvPr>
          <p:cNvSpPr>
            <a:spLocks noGrp="1"/>
          </p:cNvSpPr>
          <p:nvPr>
            <p:ph idx="1"/>
          </p:nvPr>
        </p:nvSpPr>
        <p:spPr/>
        <p:txBody>
          <a:bodyPr/>
          <a:lstStyle/>
          <a:p>
            <a:r>
              <a:rPr kumimoji="1" lang="ja-JP" altLang="en-US" sz="2400" dirty="0">
                <a:solidFill>
                  <a:schemeClr val="accent1"/>
                </a:solidFill>
              </a:rPr>
              <a:t>当初計画していた機能はすべて実装。</a:t>
            </a:r>
            <a:endParaRPr kumimoji="1" lang="en-US" altLang="ja-JP" sz="2400" dirty="0">
              <a:solidFill>
                <a:schemeClr val="accent1"/>
              </a:solidFill>
            </a:endParaRPr>
          </a:p>
          <a:p>
            <a:endParaRPr kumimoji="1" lang="en-US" altLang="ja-JP" dirty="0"/>
          </a:p>
          <a:p>
            <a:r>
              <a:rPr kumimoji="1" lang="ja-JP" altLang="en-US" dirty="0"/>
              <a:t>・</a:t>
            </a:r>
            <a:r>
              <a:rPr kumimoji="1" lang="en-US" altLang="ja-JP" dirty="0"/>
              <a:t>!health</a:t>
            </a:r>
            <a:r>
              <a:rPr lang="ja-JP" altLang="en-US" dirty="0"/>
              <a:t> </a:t>
            </a:r>
            <a:r>
              <a:rPr kumimoji="1" lang="en-US" altLang="ja-JP" dirty="0"/>
              <a:t>(</a:t>
            </a:r>
            <a:r>
              <a:rPr kumimoji="1" lang="ja-JP" altLang="en-US" dirty="0"/>
              <a:t>対応する絵文字</a:t>
            </a:r>
            <a:r>
              <a:rPr kumimoji="1" lang="en-US" altLang="ja-JP" dirty="0"/>
              <a:t>)</a:t>
            </a:r>
            <a:r>
              <a:rPr kumimoji="1" lang="ja-JP" altLang="en-US" dirty="0"/>
              <a:t>：現在の健康状態を入力し、データベースに記録する</a:t>
            </a:r>
            <a:endParaRPr kumimoji="1" lang="en-US" altLang="ja-JP" dirty="0"/>
          </a:p>
          <a:p>
            <a:r>
              <a:rPr kumimoji="1" lang="ja-JP" altLang="en-US" dirty="0"/>
              <a:t>・</a:t>
            </a:r>
            <a:r>
              <a:rPr kumimoji="1" lang="en-US" altLang="ja-JP"/>
              <a:t>!temp 00</a:t>
            </a:r>
            <a:r>
              <a:rPr kumimoji="1" lang="ja-JP" altLang="en-US" dirty="0"/>
              <a:t>．</a:t>
            </a:r>
            <a:r>
              <a:rPr kumimoji="1" lang="en-US" altLang="ja-JP" dirty="0"/>
              <a:t>0(</a:t>
            </a:r>
            <a:r>
              <a:rPr kumimoji="1" lang="ja-JP" altLang="en-US" dirty="0"/>
              <a:t>体温</a:t>
            </a:r>
            <a:r>
              <a:rPr kumimoji="1" lang="en-US" altLang="ja-JP" dirty="0"/>
              <a:t>)</a:t>
            </a:r>
            <a:r>
              <a:rPr kumimoji="1" lang="ja-JP" altLang="en-US" dirty="0"/>
              <a:t>：現在の体温を入力し、データベースに記録する</a:t>
            </a:r>
            <a:endParaRPr kumimoji="1" lang="en-US" altLang="ja-JP" dirty="0"/>
          </a:p>
          <a:p>
            <a:r>
              <a:rPr kumimoji="1" lang="ja-JP" altLang="en-US" dirty="0"/>
              <a:t>・</a:t>
            </a:r>
            <a:r>
              <a:rPr kumimoji="1" lang="en-US" altLang="ja-JP" dirty="0"/>
              <a:t>!</a:t>
            </a:r>
            <a:r>
              <a:rPr kumimoji="1" lang="en-US" altLang="ja-JP" dirty="0" err="1"/>
              <a:t>cmdlist</a:t>
            </a:r>
            <a:r>
              <a:rPr kumimoji="1" lang="ja-JP" altLang="en-US" dirty="0"/>
              <a:t>：コマンド機能一覧を表示する</a:t>
            </a:r>
            <a:endParaRPr kumimoji="1" lang="en-US" altLang="ja-JP" dirty="0"/>
          </a:p>
          <a:p>
            <a:r>
              <a:rPr kumimoji="1" lang="ja-JP" altLang="en-US" dirty="0"/>
              <a:t>・</a:t>
            </a:r>
            <a:r>
              <a:rPr kumimoji="1" lang="en-US" altLang="ja-JP" dirty="0"/>
              <a:t>!</a:t>
            </a:r>
            <a:r>
              <a:rPr kumimoji="1" lang="en-US" altLang="ja-JP" dirty="0" err="1"/>
              <a:t>elist</a:t>
            </a:r>
            <a:r>
              <a:rPr kumimoji="1" lang="ja-JP" altLang="en-US" dirty="0"/>
              <a:t>：対応する絵文字を表示する</a:t>
            </a:r>
            <a:endParaRPr kumimoji="1" lang="en-US" altLang="ja-JP" dirty="0"/>
          </a:p>
          <a:p>
            <a:r>
              <a:rPr kumimoji="1" lang="ja-JP" altLang="en-US" dirty="0"/>
              <a:t>・</a:t>
            </a:r>
            <a:r>
              <a:rPr kumimoji="1" lang="en-US" altLang="ja-JP" dirty="0"/>
              <a:t>!</a:t>
            </a:r>
            <a:r>
              <a:rPr kumimoji="1" lang="en-US" altLang="ja-JP" dirty="0" err="1"/>
              <a:t>hmylist</a:t>
            </a:r>
            <a:r>
              <a:rPr kumimoji="1" lang="ja-JP" altLang="en-US" dirty="0"/>
              <a:t>：過去の自分の健康状態を表示する</a:t>
            </a:r>
            <a:endParaRPr kumimoji="1" lang="en-US" altLang="ja-JP" dirty="0"/>
          </a:p>
          <a:p>
            <a:r>
              <a:rPr kumimoji="1" lang="ja-JP" altLang="en-US" dirty="0"/>
              <a:t>・</a:t>
            </a:r>
            <a:r>
              <a:rPr kumimoji="1" lang="en-US" altLang="ja-JP" dirty="0"/>
              <a:t>!</a:t>
            </a:r>
            <a:r>
              <a:rPr kumimoji="1" lang="en-US" altLang="ja-JP" dirty="0" err="1"/>
              <a:t>tmylist</a:t>
            </a:r>
            <a:r>
              <a:rPr kumimoji="1" lang="ja-JP" altLang="en-US" dirty="0"/>
              <a:t>：過去の自分の体温を表示する</a:t>
            </a:r>
          </a:p>
        </p:txBody>
      </p:sp>
    </p:spTree>
    <p:extLst>
      <p:ext uri="{BB962C8B-B14F-4D97-AF65-F5344CB8AC3E}">
        <p14:creationId xmlns:p14="http://schemas.microsoft.com/office/powerpoint/2010/main" val="398136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80855A-EC3E-4491-A1A7-3BE027D7553F}"/>
              </a:ext>
            </a:extLst>
          </p:cNvPr>
          <p:cNvSpPr>
            <a:spLocks noGrp="1"/>
          </p:cNvSpPr>
          <p:nvPr>
            <p:ph type="title"/>
          </p:nvPr>
        </p:nvSpPr>
        <p:spPr/>
        <p:txBody>
          <a:bodyPr/>
          <a:lstStyle/>
          <a:p>
            <a:r>
              <a:rPr kumimoji="1" lang="ja-JP" altLang="en-US" dirty="0"/>
              <a:t>当初の仕様からの変更点</a:t>
            </a:r>
          </a:p>
        </p:txBody>
      </p:sp>
      <p:sp>
        <p:nvSpPr>
          <p:cNvPr id="3" name="コンテンツ プレースホルダー 2">
            <a:extLst>
              <a:ext uri="{FF2B5EF4-FFF2-40B4-BE49-F238E27FC236}">
                <a16:creationId xmlns:a16="http://schemas.microsoft.com/office/drawing/2014/main" id="{F02F414E-D309-4D73-BED9-1B1D8695EC21}"/>
              </a:ext>
            </a:extLst>
          </p:cNvPr>
          <p:cNvSpPr>
            <a:spLocks noGrp="1"/>
          </p:cNvSpPr>
          <p:nvPr>
            <p:ph idx="1"/>
          </p:nvPr>
        </p:nvSpPr>
        <p:spPr>
          <a:xfrm>
            <a:off x="1097279" y="2153264"/>
            <a:ext cx="9905017" cy="3715829"/>
          </a:xfrm>
        </p:spPr>
        <p:txBody>
          <a:body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DB</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の構成を微調整</a:t>
            </a:r>
            <a:endParaRPr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mylist</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の機能を</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hmylist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過去の自分の体調を見る</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a:t>
            </a:r>
            <a:r>
              <a:rPr kumimoji="1" lang="en-US" altLang="ja-JP" sz="2800" b="0" i="0" u="none" strike="noStrike" kern="1200" cap="none" spc="0" normalizeH="0" baseline="0" noProof="0" dirty="0" err="1">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tmylist</a:t>
            </a:r>
            <a:r>
              <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a:t>
            </a: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過去の自分の体温を見る</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rPr>
              <a:t>　この二つに分割。</a:t>
            </a:r>
            <a:endParaRPr kumimoji="1" lang="en-US" altLang="ja-JP" sz="2800" b="0" i="0" u="none" strike="noStrike" kern="1200" cap="none" spc="0" normalizeH="0" baseline="0" noProof="0" dirty="0">
              <a:ln>
                <a:noFill/>
              </a:ln>
              <a:solidFill>
                <a:srgbClr val="000000">
                  <a:lumMod val="75000"/>
                  <a:lumOff val="25000"/>
                </a:srgbClr>
              </a:solidFill>
              <a:effectLst/>
              <a:uLnTx/>
              <a:uFillTx/>
              <a:latin typeface="游ゴシック" panose="020B0400000000000000" pitchFamily="50" charset="-128"/>
              <a:ea typeface="游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34590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D499-7D06-4E50-AF40-E2AADF40853F}"/>
              </a:ext>
            </a:extLst>
          </p:cNvPr>
          <p:cNvSpPr>
            <a:spLocks noGrp="1"/>
          </p:cNvSpPr>
          <p:nvPr>
            <p:ph type="title"/>
          </p:nvPr>
        </p:nvSpPr>
        <p:spPr/>
        <p:txBody>
          <a:bodyPr/>
          <a:lstStyle/>
          <a:p>
            <a:r>
              <a:rPr kumimoji="1" lang="en-US" altLang="ja-JP" dirty="0" err="1">
                <a:latin typeface="+mn-lt"/>
              </a:rPr>
              <a:t>Re:BIRTH</a:t>
            </a:r>
            <a:r>
              <a:rPr kumimoji="1" lang="ja-JP" altLang="en-US" dirty="0"/>
              <a:t>について</a:t>
            </a:r>
          </a:p>
        </p:txBody>
      </p:sp>
      <p:sp>
        <p:nvSpPr>
          <p:cNvPr id="3" name="コンテンツ プレースホルダー 2">
            <a:extLst>
              <a:ext uri="{FF2B5EF4-FFF2-40B4-BE49-F238E27FC236}">
                <a16:creationId xmlns:a16="http://schemas.microsoft.com/office/drawing/2014/main" id="{F3F34FC5-1290-48A6-A2A7-2A6D62215591}"/>
              </a:ext>
            </a:extLst>
          </p:cNvPr>
          <p:cNvSpPr>
            <a:spLocks noGrp="1"/>
          </p:cNvSpPr>
          <p:nvPr>
            <p:ph idx="1"/>
          </p:nvPr>
        </p:nvSpPr>
        <p:spPr>
          <a:xfrm>
            <a:off x="1097280" y="1845734"/>
            <a:ext cx="5594465" cy="4023360"/>
          </a:xfrm>
        </p:spPr>
        <p:txBody>
          <a:bodyPr>
            <a:normAutofit/>
          </a:bodyPr>
          <a:lstStyle/>
          <a:p>
            <a:pPr marL="0" indent="0">
              <a:buNone/>
            </a:pP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pPr marL="0" indent="0">
              <a:buNone/>
            </a:pP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新たなる生活様式の始まりの一つとして進むデジタル化と言う解釈を取った。</a:t>
            </a:r>
            <a:endPar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　コロナ収束後の社会</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アフターコロナ</a:t>
            </a:r>
            <a:r>
              <a:rPr lang="en-US" altLang="ja-JP" sz="2800" dirty="0">
                <a:effectLst/>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2800" dirty="0">
                <a:effectLst/>
                <a:latin typeface="游ゴシック" panose="020B0400000000000000" pitchFamily="50" charset="-128"/>
                <a:ea typeface="游ゴシック" panose="020B0400000000000000" pitchFamily="50" charset="-128"/>
                <a:cs typeface="Times New Roman" panose="02020603050405020304" pitchFamily="18" charset="0"/>
              </a:rPr>
              <a:t>に向けて、自分たちが作るシステムが新しい生活様式で進む学びや働きの助けになりたい。</a:t>
            </a:r>
            <a:endParaRPr kumimoji="1" lang="ja-JP" altLang="en-US" sz="2800" dirty="0">
              <a:latin typeface="游ゴシック" panose="020B0400000000000000" pitchFamily="50" charset="-128"/>
              <a:ea typeface="游ゴシック" panose="020B0400000000000000" pitchFamily="50" charset="-128"/>
            </a:endParaRPr>
          </a:p>
        </p:txBody>
      </p:sp>
      <p:pic>
        <p:nvPicPr>
          <p:cNvPr id="5" name="図 4">
            <a:extLst>
              <a:ext uri="{FF2B5EF4-FFF2-40B4-BE49-F238E27FC236}">
                <a16:creationId xmlns:a16="http://schemas.microsoft.com/office/drawing/2014/main" id="{883DA82F-256D-4E18-BE5A-63AE04BF0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471" y="2501619"/>
            <a:ext cx="4064209" cy="2711589"/>
          </a:xfrm>
          <a:prstGeom prst="rect">
            <a:avLst/>
          </a:prstGeom>
        </p:spPr>
      </p:pic>
    </p:spTree>
    <p:extLst>
      <p:ext uri="{BB962C8B-B14F-4D97-AF65-F5344CB8AC3E}">
        <p14:creationId xmlns:p14="http://schemas.microsoft.com/office/powerpoint/2010/main" val="394605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1F195-18D6-4DBB-B784-8DB59EADCCF4}"/>
              </a:ext>
            </a:extLst>
          </p:cNvPr>
          <p:cNvSpPr>
            <a:spLocks noGrp="1"/>
          </p:cNvSpPr>
          <p:nvPr>
            <p:ph type="title"/>
          </p:nvPr>
        </p:nvSpPr>
        <p:spPr>
          <a:xfrm>
            <a:off x="1066800" y="2703621"/>
            <a:ext cx="10058400" cy="1450757"/>
          </a:xfrm>
        </p:spPr>
        <p:txBody>
          <a:bodyPr>
            <a:normAutofit/>
          </a:bodyPr>
          <a:lstStyle/>
          <a:p>
            <a:pPr algn="ctr"/>
            <a:r>
              <a:rPr kumimoji="1" lang="ja-JP" altLang="en-US" sz="5400" dirty="0">
                <a:latin typeface="HGP明朝B" panose="02020800000000000000" pitchFamily="18" charset="-128"/>
                <a:ea typeface="HGP明朝B" panose="02020800000000000000" pitchFamily="18" charset="-128"/>
              </a:rPr>
              <a:t>実際に動作させてみます</a:t>
            </a:r>
          </a:p>
        </p:txBody>
      </p:sp>
    </p:spTree>
    <p:extLst>
      <p:ext uri="{BB962C8B-B14F-4D97-AF65-F5344CB8AC3E}">
        <p14:creationId xmlns:p14="http://schemas.microsoft.com/office/powerpoint/2010/main" val="283897539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81</TotalTime>
  <Words>296</Words>
  <Application>Microsoft Office PowerPoint</Application>
  <PresentationFormat>ワイド画面</PresentationFormat>
  <Paragraphs>28</Paragraphs>
  <Slides>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6</vt:i4>
      </vt:variant>
    </vt:vector>
  </HeadingPairs>
  <TitlesOfParts>
    <vt:vector size="16" baseType="lpstr">
      <vt:lpstr>HGP明朝B</vt:lpstr>
      <vt:lpstr>游ゴシック</vt:lpstr>
      <vt:lpstr>游ゴシック Light</vt:lpstr>
      <vt:lpstr>Arial</vt:lpstr>
      <vt:lpstr>Calibri</vt:lpstr>
      <vt:lpstr>Calibri Light</vt:lpstr>
      <vt:lpstr>Franklin Gothic Book</vt:lpstr>
      <vt:lpstr>レトロスペクト</vt:lpstr>
      <vt:lpstr>Office テーマ</vt:lpstr>
      <vt:lpstr>トリミング</vt:lpstr>
      <vt:lpstr>Health Manager Bot</vt:lpstr>
      <vt:lpstr>Health Manager Botとは</vt:lpstr>
      <vt:lpstr>機能一覧</vt:lpstr>
      <vt:lpstr>当初の仕様からの変更点</vt:lpstr>
      <vt:lpstr>Re:BIRTHについて</vt:lpstr>
      <vt:lpstr>実際に動作させてみます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Manager Bot</dc:title>
  <dc:creator>上柴 治</dc:creator>
  <cp:lastModifiedBy>上柴 治</cp:lastModifiedBy>
  <cp:revision>12</cp:revision>
  <dcterms:created xsi:type="dcterms:W3CDTF">2020-12-22T06:30:48Z</dcterms:created>
  <dcterms:modified xsi:type="dcterms:W3CDTF">2021-01-15T05:06:03Z</dcterms:modified>
</cp:coreProperties>
</file>