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5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5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05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15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76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9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8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93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4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1AC27A-7B1A-4956-BA40-FD631738E0C4}" type="datetimeFigureOut">
              <a:rPr kumimoji="1" lang="ja-JP" altLang="en-US" smtClean="0"/>
              <a:t>2021/1/15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D13F90-9C02-47E0-97E1-974FACD5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7D3A-9F23-4389-BC8D-4E04511EF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/>
              <a:t>以上がデモンストレーションとなります</a:t>
            </a:r>
          </a:p>
        </p:txBody>
      </p:sp>
    </p:spTree>
    <p:extLst>
      <p:ext uri="{BB962C8B-B14F-4D97-AF65-F5344CB8AC3E}">
        <p14:creationId xmlns:p14="http://schemas.microsoft.com/office/powerpoint/2010/main" val="1693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62FC0-7A91-4A56-BB54-1BCC484A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今回の開発演習を振り返って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43B61-80C7-4A9C-8D6E-1D03384C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 ・学校では学んだことのない</a:t>
            </a:r>
            <a:r>
              <a:rPr kumimoji="1" lang="en-US" altLang="ja-JP" sz="2800" dirty="0"/>
              <a:t>Python</a:t>
            </a:r>
            <a:r>
              <a:rPr kumimoji="1" lang="ja-JP" altLang="en-US" sz="2800" dirty="0"/>
              <a:t>を使用したり、去年とは作り方が</a:t>
            </a:r>
            <a:r>
              <a:rPr kumimoji="1" lang="ja-JP" altLang="en-US" sz="2800"/>
              <a:t>大きく違う</a:t>
            </a:r>
            <a:r>
              <a:rPr kumimoji="1" lang="en-US" altLang="ja-JP" sz="2800"/>
              <a:t>Discord </a:t>
            </a:r>
            <a:r>
              <a:rPr kumimoji="1" lang="en-US" altLang="ja-JP" sz="2800" dirty="0"/>
              <a:t>Bot</a:t>
            </a:r>
            <a:r>
              <a:rPr kumimoji="1" lang="ja-JP" altLang="en-US" sz="2800" dirty="0"/>
              <a:t>での制作など、チャレンジ的な内容だったが、最終的に 形になって良かった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Python</a:t>
            </a:r>
            <a:r>
              <a:rPr kumimoji="1" lang="ja-JP" altLang="en-US" sz="2800" dirty="0"/>
              <a:t>が分からない人へのアプローチをもう少し手厚くしたかった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・もう少し機能を増やすことが出来たかもしれない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231138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7D3A-9F23-4389-BC8D-4E04511EF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/>
              <a:t>ご静聴ありがとうございました</a:t>
            </a:r>
            <a:br>
              <a:rPr kumimoji="1" lang="en-US" altLang="ja-JP" sz="4000" dirty="0"/>
            </a:br>
            <a:r>
              <a:rPr kumimoji="1" lang="ja-JP" altLang="en-US" sz="4000" dirty="0"/>
              <a:t>今から質疑応答に入ります</a:t>
            </a:r>
          </a:p>
        </p:txBody>
      </p:sp>
    </p:spTree>
    <p:extLst>
      <p:ext uri="{BB962C8B-B14F-4D97-AF65-F5344CB8AC3E}">
        <p14:creationId xmlns:p14="http://schemas.microsoft.com/office/powerpoint/2010/main" val="141284253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84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レトロスペクト</vt:lpstr>
      <vt:lpstr>以上がデモンストレーションとなります</vt:lpstr>
      <vt:lpstr>今回の開発演習を振り返って</vt:lpstr>
      <vt:lpstr>ご静聴ありがとうございました 今から質疑応答に入ります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以上がデモンストレーションとなります</dc:title>
  <dc:creator>上柴 治</dc:creator>
  <cp:lastModifiedBy>上柴 治</cp:lastModifiedBy>
  <cp:revision>3</cp:revision>
  <dcterms:created xsi:type="dcterms:W3CDTF">2021-01-14T06:59:21Z</dcterms:created>
  <dcterms:modified xsi:type="dcterms:W3CDTF">2021-01-15T05:05:37Z</dcterms:modified>
</cp:coreProperties>
</file>