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79" r:id="rId2"/>
    <p:sldId id="830" r:id="rId3"/>
    <p:sldId id="831" r:id="rId4"/>
    <p:sldId id="256" r:id="rId5"/>
    <p:sldId id="839" r:id="rId6"/>
    <p:sldId id="838" r:id="rId7"/>
    <p:sldId id="823" r:id="rId8"/>
    <p:sldId id="258" r:id="rId9"/>
    <p:sldId id="263" r:id="rId10"/>
    <p:sldId id="825" r:id="rId11"/>
    <p:sldId id="826" r:id="rId12"/>
    <p:sldId id="827" r:id="rId13"/>
    <p:sldId id="833" r:id="rId14"/>
    <p:sldId id="835" r:id="rId15"/>
    <p:sldId id="840" r:id="rId16"/>
    <p:sldId id="836" r:id="rId17"/>
    <p:sldId id="815" r:id="rId18"/>
    <p:sldId id="819" r:id="rId19"/>
    <p:sldId id="822" r:id="rId20"/>
    <p:sldId id="834" r:id="rId21"/>
    <p:sldId id="818" r:id="rId22"/>
    <p:sldId id="821" r:id="rId23"/>
    <p:sldId id="260" r:id="rId24"/>
    <p:sldId id="817" r:id="rId25"/>
  </p:sldIdLst>
  <p:sldSz cx="12192000" cy="82296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5064" userDrawn="1">
          <p15:clr>
            <a:srgbClr val="A4A3A4"/>
          </p15:clr>
        </p15:guide>
        <p15:guide id="3" pos="7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7F7F7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2" autoAdjust="0"/>
    <p:restoredTop sz="95097" autoAdjust="0"/>
  </p:normalViewPr>
  <p:slideViewPr>
    <p:cSldViewPr snapToGrid="0" showGuides="1">
      <p:cViewPr varScale="1">
        <p:scale>
          <a:sx n="70" d="100"/>
          <a:sy n="70" d="100"/>
        </p:scale>
        <p:origin x="734" y="48"/>
      </p:cViewPr>
      <p:guideLst>
        <p:guide orient="horz" pos="5064"/>
        <p:guide pos="7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78" y="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67ADE-EA85-450B-B9C1-28AFFA6D0848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1200150"/>
            <a:ext cx="480060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98F31-0455-438E-81F1-B9DCD95401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52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98F31-0455-438E-81F1-B9DCD95401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78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298F31-0455-438E-81F1-B9DCD954014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687-52EB-4D02-AE23-4FE9CB1F07F3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803-FE21-4F1B-BFD6-344D45B0F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8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687-52EB-4D02-AE23-4FE9CB1F07F3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803-FE21-4F1B-BFD6-344D45B0F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15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687-52EB-4D02-AE23-4FE9CB1F07F3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803-FE21-4F1B-BFD6-344D45B0F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6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687-52EB-4D02-AE23-4FE9CB1F07F3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803-FE21-4F1B-BFD6-344D45B0F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6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687-52EB-4D02-AE23-4FE9CB1F07F3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803-FE21-4F1B-BFD6-344D45B0F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9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687-52EB-4D02-AE23-4FE9CB1F07F3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803-FE21-4F1B-BFD6-344D45B0F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8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687-52EB-4D02-AE23-4FE9CB1F07F3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803-FE21-4F1B-BFD6-344D45B0F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6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687-52EB-4D02-AE23-4FE9CB1F07F3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803-FE21-4F1B-BFD6-344D45B0F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0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687-52EB-4D02-AE23-4FE9CB1F07F3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803-FE21-4F1B-BFD6-344D45B0F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5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687-52EB-4D02-AE23-4FE9CB1F07F3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803-FE21-4F1B-BFD6-344D45B0F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1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D687-52EB-4D02-AE23-4FE9CB1F07F3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3803-FE21-4F1B-BFD6-344D45B0F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8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8D687-52EB-4D02-AE23-4FE9CB1F07F3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3803-FE21-4F1B-BFD6-344D45B0F8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4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131.png"/><Relationship Id="rId12" Type="http://schemas.openxmlformats.org/officeDocument/2006/relationships/image" Target="../media/image130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6.png"/><Relationship Id="rId16" Type="http://schemas.openxmlformats.org/officeDocument/2006/relationships/image" Target="../media/image170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121.png"/><Relationship Id="rId15" Type="http://schemas.openxmlformats.org/officeDocument/2006/relationships/image" Target="../media/image160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8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26" Type="http://schemas.openxmlformats.org/officeDocument/2006/relationships/image" Target="../media/image27.png"/><Relationship Id="rId3" Type="http://schemas.openxmlformats.org/officeDocument/2006/relationships/image" Target="../media/image38.png"/><Relationship Id="rId34" Type="http://schemas.openxmlformats.org/officeDocument/2006/relationships/image" Target="../media/image49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7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5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121.png"/><Relationship Id="rId28" Type="http://schemas.openxmlformats.org/officeDocument/2006/relationships/image" Target="../media/image29.png"/><Relationship Id="rId10" Type="http://schemas.openxmlformats.org/officeDocument/2006/relationships/image" Target="../media/image44.png"/><Relationship Id="rId31" Type="http://schemas.openxmlformats.org/officeDocument/2006/relationships/image" Target="../media/image32.png"/><Relationship Id="rId4" Type="http://schemas.openxmlformats.org/officeDocument/2006/relationships/image" Target="../media/image5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DAA01-97F5-35EB-C662-78604BA2DFAB}"/>
              </a:ext>
            </a:extLst>
          </p:cNvPr>
          <p:cNvSpPr/>
          <p:nvPr/>
        </p:nvSpPr>
        <p:spPr>
          <a:xfrm>
            <a:off x="1026506" y="5367336"/>
            <a:ext cx="8310367" cy="5302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2032" b="1" dirty="0">
                <a:solidFill>
                  <a:schemeClr val="tx1"/>
                </a:solidFill>
              </a:rPr>
              <a:t>Cache Coherent Interconnect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CC756F-6C0F-EFD4-4ADC-4E792124ABBB}"/>
              </a:ext>
            </a:extLst>
          </p:cNvPr>
          <p:cNvGrpSpPr/>
          <p:nvPr/>
        </p:nvGrpSpPr>
        <p:grpSpPr>
          <a:xfrm>
            <a:off x="929952" y="1667730"/>
            <a:ext cx="2297104" cy="3699605"/>
            <a:chOff x="1373022" y="1786951"/>
            <a:chExt cx="3391518" cy="54622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AF5CDD-ABA3-42CC-4E02-E538CF5E3A21}"/>
                </a:ext>
              </a:extLst>
            </p:cNvPr>
            <p:cNvGrpSpPr/>
            <p:nvPr/>
          </p:nvGrpSpPr>
          <p:grpSpPr>
            <a:xfrm>
              <a:off x="1373022" y="1786951"/>
              <a:ext cx="3391518" cy="4655413"/>
              <a:chOff x="1373022" y="1786951"/>
              <a:chExt cx="3391518" cy="465541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6F7F6A8-6D50-EE75-922B-4EF39031DE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15567" y="2784764"/>
                <a:ext cx="3075650" cy="36576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219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0ECAA00-DDB5-61BE-40B3-D0DC4B5F72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544" y="2935678"/>
                <a:ext cx="1191491" cy="11914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896" dirty="0">
                    <a:solidFill>
                      <a:schemeClr val="tx1"/>
                    </a:solidFill>
                  </a:rPr>
                  <a:t>big</a:t>
                </a:r>
              </a:p>
              <a:p>
                <a:pPr algn="ctr"/>
                <a:r>
                  <a:rPr lang="en-RU" sz="1896" dirty="0">
                    <a:solidFill>
                      <a:schemeClr val="tx1"/>
                    </a:solidFill>
                  </a:rPr>
                  <a:t>Core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798C71-114A-EBC9-F671-C02DA0F2B55E}"/>
                  </a:ext>
                </a:extLst>
              </p:cNvPr>
              <p:cNvSpPr txBox="1"/>
              <p:nvPr/>
            </p:nvSpPr>
            <p:spPr>
              <a:xfrm>
                <a:off x="1373022" y="1786951"/>
                <a:ext cx="3391518" cy="997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U" sz="1896" b="1" dirty="0"/>
                  <a:t>“big” cores </a:t>
                </a:r>
                <a:r>
                  <a:rPr lang="en-RU" b="1" dirty="0"/>
                  <a:t>cluster</a:t>
                </a:r>
                <a:endParaRPr lang="en-RU" sz="1896" b="1" dirty="0"/>
              </a:p>
              <a:p>
                <a:r>
                  <a:rPr lang="en-RU" sz="1896" b="1" dirty="0"/>
                  <a:t>(Cortex-A15</a:t>
                </a:r>
                <a:r>
                  <a:rPr lang="en-US" sz="1896" b="1" dirty="0"/>
                  <a:t>, 2.8GHz</a:t>
                </a:r>
                <a:r>
                  <a:rPr lang="en-RU" sz="1896" b="1" dirty="0"/>
                  <a:t>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A6456B-608D-64F5-87AF-C65253109D61}"/>
                  </a:ext>
                </a:extLst>
              </p:cNvPr>
              <p:cNvSpPr/>
              <p:nvPr/>
            </p:nvSpPr>
            <p:spPr>
              <a:xfrm>
                <a:off x="1662544" y="5829378"/>
                <a:ext cx="2812474" cy="48754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896" dirty="0">
                    <a:solidFill>
                      <a:schemeClr val="tx1"/>
                    </a:solidFill>
                  </a:rPr>
                  <a:t>L2 Cache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328D0DB-2E77-A2A0-62A9-29323515F4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3527" y="2935678"/>
                <a:ext cx="1191491" cy="11914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896" dirty="0">
                    <a:solidFill>
                      <a:schemeClr val="tx1"/>
                    </a:solidFill>
                  </a:rPr>
                  <a:t>big</a:t>
                </a:r>
              </a:p>
              <a:p>
                <a:pPr algn="ctr"/>
                <a:r>
                  <a:rPr lang="en-RU" sz="1896" dirty="0">
                    <a:solidFill>
                      <a:schemeClr val="tx1"/>
                    </a:solidFill>
                  </a:rPr>
                  <a:t>Core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B8A3814-0F8C-68E8-F2C7-F28A275FAD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2544" y="4426704"/>
                <a:ext cx="1191491" cy="11914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896" dirty="0">
                    <a:solidFill>
                      <a:schemeClr val="tx1"/>
                    </a:solidFill>
                  </a:rPr>
                  <a:t>big</a:t>
                </a:r>
              </a:p>
              <a:p>
                <a:pPr algn="ctr"/>
                <a:r>
                  <a:rPr lang="en-RU" sz="1896" dirty="0">
                    <a:solidFill>
                      <a:schemeClr val="tx1"/>
                    </a:solidFill>
                  </a:rPr>
                  <a:t>Core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DE07FF-FC09-4233-8517-7D1572E0D3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3527" y="4426704"/>
                <a:ext cx="1191491" cy="11914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RU" sz="1896" dirty="0">
                    <a:solidFill>
                      <a:schemeClr val="tx1"/>
                    </a:solidFill>
                  </a:rPr>
                  <a:t>big</a:t>
                </a:r>
              </a:p>
              <a:p>
                <a:pPr algn="ctr"/>
                <a:r>
                  <a:rPr lang="en-RU" sz="1896" dirty="0">
                    <a:solidFill>
                      <a:schemeClr val="tx1"/>
                    </a:solidFill>
                  </a:rPr>
                  <a:t>Core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4E33930-2940-3A06-32F9-87562642D86B}"/>
                </a:ext>
              </a:extLst>
            </p:cNvPr>
            <p:cNvCxnSpPr>
              <a:cxnSpLocks/>
            </p:cNvCxnSpPr>
            <p:nvPr/>
          </p:nvCxnSpPr>
          <p:spPr>
            <a:xfrm>
              <a:off x="3053392" y="6442364"/>
              <a:ext cx="0" cy="80680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0CDF6F-8DD2-48A5-ABE9-536B5E13CF92}"/>
              </a:ext>
            </a:extLst>
          </p:cNvPr>
          <p:cNvGrpSpPr/>
          <p:nvPr/>
        </p:nvGrpSpPr>
        <p:grpSpPr>
          <a:xfrm>
            <a:off x="3396995" y="2076401"/>
            <a:ext cx="2513317" cy="3290935"/>
            <a:chOff x="5015437" y="2390324"/>
            <a:chExt cx="3710742" cy="485884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A1EB04-BC62-1F05-EBB1-BA7A0A5AC93B}"/>
                </a:ext>
              </a:extLst>
            </p:cNvPr>
            <p:cNvSpPr>
              <a:spLocks/>
            </p:cNvSpPr>
            <p:nvPr/>
          </p:nvSpPr>
          <p:spPr>
            <a:xfrm>
              <a:off x="5200872" y="3440356"/>
              <a:ext cx="2412000" cy="29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sz="1219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924F9C-A1DB-164F-B005-E1790519C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7849" y="4673006"/>
              <a:ext cx="954107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" tIns="31698" rIns="12192" rtlCol="0" anchor="ctr"/>
            <a:lstStyle/>
            <a:p>
              <a:pPr algn="ctr"/>
              <a:r>
                <a:rPr lang="en-RU" sz="1761" dirty="0">
                  <a:solidFill>
                    <a:schemeClr val="tx1"/>
                  </a:solidFill>
                </a:rPr>
                <a:t>LITTLE</a:t>
              </a:r>
            </a:p>
            <a:p>
              <a:pPr algn="ctr"/>
              <a:r>
                <a:rPr lang="en-RU" sz="176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025A53-C736-1DD0-FA39-49AFCE722418}"/>
                </a:ext>
              </a:extLst>
            </p:cNvPr>
            <p:cNvSpPr txBox="1"/>
            <p:nvPr/>
          </p:nvSpPr>
          <p:spPr>
            <a:xfrm>
              <a:off x="5015437" y="2390324"/>
              <a:ext cx="3710742" cy="1059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2032" b="1" dirty="0"/>
                <a:t>“LITTLE” cores cluster</a:t>
              </a:r>
            </a:p>
            <a:p>
              <a:r>
                <a:rPr lang="en-RU" sz="2032" b="1" dirty="0"/>
                <a:t>(Cortex-A7</a:t>
              </a:r>
              <a:r>
                <a:rPr lang="en-US" sz="2032" b="1" dirty="0"/>
                <a:t>, 1.8GHz</a:t>
              </a:r>
              <a:r>
                <a:rPr lang="en-RU" sz="2032" b="1" dirty="0"/>
                <a:t>)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806CFC9-9BF1-FCBE-E03E-6157F7F237CE}"/>
                </a:ext>
              </a:extLst>
            </p:cNvPr>
            <p:cNvSpPr/>
            <p:nvPr/>
          </p:nvSpPr>
          <p:spPr>
            <a:xfrm>
              <a:off x="5347850" y="5829378"/>
              <a:ext cx="2117888" cy="4875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RU" sz="1896" dirty="0">
                  <a:solidFill>
                    <a:schemeClr val="tx1"/>
                  </a:solidFill>
                </a:rPr>
                <a:t>L2 Cache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68BCC8-58CC-7D73-E03B-771A37F491A9}"/>
                </a:ext>
              </a:extLst>
            </p:cNvPr>
            <p:cNvCxnSpPr>
              <a:cxnSpLocks/>
            </p:cNvCxnSpPr>
            <p:nvPr/>
          </p:nvCxnSpPr>
          <p:spPr>
            <a:xfrm>
              <a:off x="6406794" y="6442364"/>
              <a:ext cx="0" cy="80680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561FA93-F30F-1DE7-EF63-E6BBD2E88D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1630" y="4673006"/>
              <a:ext cx="954107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" tIns="31698" rIns="12192" rtlCol="0" anchor="ctr"/>
            <a:lstStyle/>
            <a:p>
              <a:pPr algn="ctr"/>
              <a:r>
                <a:rPr lang="en-RU" sz="1761" dirty="0">
                  <a:solidFill>
                    <a:schemeClr val="tx1"/>
                  </a:solidFill>
                </a:rPr>
                <a:t>LITTLE</a:t>
              </a:r>
            </a:p>
            <a:p>
              <a:pPr algn="ctr"/>
              <a:r>
                <a:rPr lang="en-RU" sz="176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31BE250-1C3F-13F3-F3CB-5F79CD4E59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47849" y="3581069"/>
              <a:ext cx="954107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" tIns="31698" rIns="12192" rtlCol="0" anchor="ctr"/>
            <a:lstStyle/>
            <a:p>
              <a:pPr algn="ctr"/>
              <a:r>
                <a:rPr lang="en-RU" sz="1761" dirty="0">
                  <a:solidFill>
                    <a:schemeClr val="tx1"/>
                  </a:solidFill>
                </a:rPr>
                <a:t>LITTLE</a:t>
              </a:r>
            </a:p>
            <a:p>
              <a:pPr algn="ctr"/>
              <a:r>
                <a:rPr lang="en-RU" sz="176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25E1E13-B240-6BE6-FE9F-F53D4180CE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7630" y="3581069"/>
              <a:ext cx="954107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" tIns="31698" rIns="12192" rtlCol="0" anchor="ctr"/>
            <a:lstStyle/>
            <a:p>
              <a:pPr algn="ctr"/>
              <a:r>
                <a:rPr lang="en-RU" sz="1761" dirty="0">
                  <a:solidFill>
                    <a:schemeClr val="tx1"/>
                  </a:solidFill>
                </a:rPr>
                <a:t>LITTLE</a:t>
              </a:r>
            </a:p>
            <a:p>
              <a:pPr algn="ctr"/>
              <a:r>
                <a:rPr lang="en-RU" sz="1761" dirty="0">
                  <a:solidFill>
                    <a:schemeClr val="tx1"/>
                  </a:solidFill>
                </a:rPr>
                <a:t>Core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48C39B-2CBF-29BB-B842-DBCAC4800E0F}"/>
              </a:ext>
            </a:extLst>
          </p:cNvPr>
          <p:cNvGrpSpPr/>
          <p:nvPr/>
        </p:nvGrpSpPr>
        <p:grpSpPr>
          <a:xfrm>
            <a:off x="5610320" y="2944587"/>
            <a:ext cx="1938815" cy="2422748"/>
            <a:chOff x="8283257" y="3672141"/>
            <a:chExt cx="2862529" cy="357702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026DD66-6B51-7C13-5550-9F0F6CCE310C}"/>
                </a:ext>
              </a:extLst>
            </p:cNvPr>
            <p:cNvGrpSpPr/>
            <p:nvPr/>
          </p:nvGrpSpPr>
          <p:grpSpPr>
            <a:xfrm>
              <a:off x="8283257" y="4224903"/>
              <a:ext cx="2862529" cy="2217461"/>
              <a:chOff x="9551142" y="4099458"/>
              <a:chExt cx="2862529" cy="2217461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459846B-B014-A413-0618-F89D37DBFB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51142" y="4099458"/>
                <a:ext cx="2862529" cy="22174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219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96D75BC-70F6-355B-BD67-376F6DD9B9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56615" y="4213961"/>
                <a:ext cx="564035" cy="564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8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2C5E72F-1FB9-0EAE-0851-19D34025B1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56615" y="4937633"/>
                <a:ext cx="564035" cy="564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8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4995A33-3E03-CB65-BC7C-2E1F7C1A83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56615" y="5640346"/>
                <a:ext cx="564035" cy="564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8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6CA92FA-5B97-49E1-A07E-62F568707F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53832" y="4213961"/>
                <a:ext cx="564035" cy="564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8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16408189-6B6D-4834-AD63-78B86254A9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53832" y="4937633"/>
                <a:ext cx="564035" cy="564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8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F85B7-4AEA-7FA4-F7BD-4B4484289C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53832" y="5640346"/>
                <a:ext cx="564035" cy="564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8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751BFCF-105B-9E6E-C3A7-1E6B1757D3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51049" y="4213961"/>
                <a:ext cx="564035" cy="564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8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0474879-50BD-101C-6777-11F22C2660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51049" y="4937633"/>
                <a:ext cx="564035" cy="564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8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429CB86-F7BC-2EB0-42F4-3AB3E9665A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051049" y="5640346"/>
                <a:ext cx="564035" cy="564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8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136DF3A-AEB6-B103-1F05-8BA29CE068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48266" y="4213961"/>
                <a:ext cx="564035" cy="564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8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EC4C2E-5C3E-5EE0-826C-CB9E7088E0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48266" y="4937633"/>
                <a:ext cx="564035" cy="564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896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80451B-FF3B-4A0F-F430-9CDD0BA20E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48266" y="5640346"/>
                <a:ext cx="564035" cy="564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RU" sz="1896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D0426C-9B34-248D-AFCB-7CE337782470}"/>
                </a:ext>
              </a:extLst>
            </p:cNvPr>
            <p:cNvSpPr txBox="1"/>
            <p:nvPr/>
          </p:nvSpPr>
          <p:spPr>
            <a:xfrm>
              <a:off x="9282252" y="3672141"/>
              <a:ext cx="975564" cy="598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2032" b="1" dirty="0"/>
                <a:t>GPU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3D848BC-D02E-EA7A-7A0F-4D0BE77D9946}"/>
                </a:ext>
              </a:extLst>
            </p:cNvPr>
            <p:cNvCxnSpPr>
              <a:cxnSpLocks/>
            </p:cNvCxnSpPr>
            <p:nvPr/>
          </p:nvCxnSpPr>
          <p:spPr>
            <a:xfrm>
              <a:off x="9714521" y="6442364"/>
              <a:ext cx="0" cy="80680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FFCB07F-F88A-7145-E033-85A8BA12AF21}"/>
              </a:ext>
            </a:extLst>
          </p:cNvPr>
          <p:cNvGrpSpPr/>
          <p:nvPr/>
        </p:nvGrpSpPr>
        <p:grpSpPr>
          <a:xfrm>
            <a:off x="7867251" y="3403533"/>
            <a:ext cx="1469625" cy="1963803"/>
            <a:chOff x="11615463" y="4349743"/>
            <a:chExt cx="2169802" cy="289942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C25F37D-8588-A129-318F-8DA3AB9DB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615463" y="4903441"/>
              <a:ext cx="2169802" cy="15389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sz="1219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E9D6356-9361-0572-4D39-CE5B7DB60D4E}"/>
                </a:ext>
              </a:extLst>
            </p:cNvPr>
            <p:cNvSpPr txBox="1"/>
            <p:nvPr/>
          </p:nvSpPr>
          <p:spPr>
            <a:xfrm>
              <a:off x="12234537" y="4349743"/>
              <a:ext cx="982665" cy="598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RU" sz="2032" b="1" dirty="0"/>
                <a:t>NPU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14C75A8-0BFD-72C5-7E9E-D03FDA7F68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8298" y="5030095"/>
              <a:ext cx="564035" cy="564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sz="1896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24BA829-5479-6523-86EF-B4E71B699D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8298" y="5753767"/>
              <a:ext cx="564035" cy="564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sz="1896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5A4325C-66F2-42BB-F690-B099C872A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5515" y="5030095"/>
              <a:ext cx="564035" cy="564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sz="1896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A82764-8BD0-9E36-FD7B-57340884A2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15515" y="5753767"/>
              <a:ext cx="564035" cy="564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sz="1896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E7B666F-8F45-038F-98DF-A3838D040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12732" y="5030095"/>
              <a:ext cx="564035" cy="564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sz="1896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92AD502-1B59-A592-3410-54BBDD3E3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12732" y="5753767"/>
              <a:ext cx="564035" cy="5640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sz="1896" dirty="0">
                <a:solidFill>
                  <a:schemeClr val="tx1"/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B1F7871-C2AF-CD00-7341-96E9D239812E}"/>
                </a:ext>
              </a:extLst>
            </p:cNvPr>
            <p:cNvCxnSpPr>
              <a:cxnSpLocks/>
            </p:cNvCxnSpPr>
            <p:nvPr/>
          </p:nvCxnSpPr>
          <p:spPr>
            <a:xfrm>
              <a:off x="12697532" y="6442364"/>
              <a:ext cx="0" cy="80680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3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49"/>
    </mc:Choice>
    <mc:Fallback xmlns="">
      <p:transition advTm="34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B4157-DAA5-DEDC-394E-158385292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328">
            <a:extLst>
              <a:ext uri="{FF2B5EF4-FFF2-40B4-BE49-F238E27FC236}">
                <a16:creationId xmlns:a16="http://schemas.microsoft.com/office/drawing/2014/main" id="{0C8456A7-3508-F4B0-6070-5628CC8C0172}"/>
              </a:ext>
            </a:extLst>
          </p:cNvPr>
          <p:cNvGrpSpPr/>
          <p:nvPr/>
        </p:nvGrpSpPr>
        <p:grpSpPr>
          <a:xfrm>
            <a:off x="404104" y="3095887"/>
            <a:ext cx="3621105" cy="3942127"/>
            <a:chOff x="1798922" y="1235232"/>
            <a:chExt cx="3705977" cy="3942127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66E56D3B-32E2-6C35-BC9F-81A8AC2B8547}"/>
                </a:ext>
              </a:extLst>
            </p:cNvPr>
            <p:cNvGrpSpPr/>
            <p:nvPr/>
          </p:nvGrpSpPr>
          <p:grpSpPr>
            <a:xfrm>
              <a:off x="1798922" y="2550721"/>
              <a:ext cx="3705896" cy="2626638"/>
              <a:chOff x="1776409" y="4958556"/>
              <a:chExt cx="5667509" cy="2842381"/>
            </a:xfrm>
          </p:grpSpPr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48A738C6-C973-0A40-8E23-3AED113F161C}"/>
                  </a:ext>
                </a:extLst>
              </p:cNvPr>
              <p:cNvGrpSpPr/>
              <p:nvPr/>
            </p:nvGrpSpPr>
            <p:grpSpPr>
              <a:xfrm>
                <a:off x="1781304" y="4958556"/>
                <a:ext cx="5662614" cy="2842381"/>
                <a:chOff x="1781304" y="3036914"/>
                <a:chExt cx="5662614" cy="4764024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2D93E5EC-A24A-9F6B-C21E-DFCA735D62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600708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2106B961-203D-10E0-E362-FDA23C33B1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28824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A234568B-5B30-3177-CE1E-790C2ECC36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306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1D1C3BEB-5877-5339-8252-EFB6AE0AB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1494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55696788-F726-DF34-5486-47F26BD26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28683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12497CE9-61BF-31EE-80DC-97AD38635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75871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993ADCBB-7777-90EB-6A78-B73E6D18E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060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CE14484C-4F36-693C-AC0E-84C6103366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0248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62CCDC9-4C52-A03C-E55F-BD58E1890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17437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2E779EF-1AC3-A11F-00F5-8BE2BBCD2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64625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ABEBD6B3-50E8-1606-56BB-397B88D8CE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814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697DFF37-D345-D2F2-6C47-E59085A213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9002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4544EE9-47EC-2FCB-9150-B7D96820E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061906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CFCB33DB-0B13-E489-9131-F7291551725C}"/>
                  </a:ext>
                </a:extLst>
              </p:cNvPr>
              <p:cNvGrpSpPr/>
              <p:nvPr/>
            </p:nvGrpSpPr>
            <p:grpSpPr>
              <a:xfrm rot="16200000">
                <a:off x="3192843" y="3543653"/>
                <a:ext cx="2834640" cy="5667508"/>
                <a:chOff x="1781304" y="3036914"/>
                <a:chExt cx="5662614" cy="4764024"/>
              </a:xfrm>
            </p:grpSpPr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60F658FF-5CAC-222E-D060-C54945B26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600708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EED161A6-9988-6225-C002-A16A7EC46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28824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1A6E1BA0-EB7B-765A-62CE-DB9E62B1ED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306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7E76094-CDC4-8AD1-86F9-71F151D52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1494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BB91396-4AFA-A092-C484-4662470852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28683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94019C57-8898-09DA-83DE-78F66F223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75871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BFB9C82F-7C73-D7B5-AB39-525E7FCD2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060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0F778A2F-5B0D-796D-737E-B4CE66BC2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0248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BB89D00C-B2B2-5A84-59E1-CE95D6085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17437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D738605F-D954-A942-6666-4FF358227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64625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4CC8D621-50A0-3BED-53E8-77F2DED54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814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DABE3274-8F18-6D5A-DBB5-028BEE9CC6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9002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F917C0B5-04F6-A192-4F8C-3EA210956F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061906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63D14F3-6F36-49B2-1771-625CEA51C7DF}"/>
                </a:ext>
              </a:extLst>
            </p:cNvPr>
            <p:cNvGrpSpPr/>
            <p:nvPr/>
          </p:nvGrpSpPr>
          <p:grpSpPr>
            <a:xfrm>
              <a:off x="2090964" y="3665943"/>
              <a:ext cx="3114393" cy="1502745"/>
              <a:chOff x="1562636" y="6165378"/>
              <a:chExt cx="4762911" cy="1626175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413E06A8-7BBA-659D-F623-73BE5574CF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2636" y="6856058"/>
                <a:ext cx="2418772" cy="935495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C84EDEA-6F9F-FB84-0B42-DFF197CA1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09110" y="6399001"/>
                <a:ext cx="1387824" cy="453883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FED0857-BB0B-2A54-0A00-3047658DC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67739" y="6165378"/>
                <a:ext cx="957808" cy="233623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A6D46A-F5BC-D12E-12E6-C4ACB1104EC4}"/>
                </a:ext>
              </a:extLst>
            </p:cNvPr>
            <p:cNvGrpSpPr/>
            <p:nvPr/>
          </p:nvGrpSpPr>
          <p:grpSpPr>
            <a:xfrm>
              <a:off x="1805940" y="2339037"/>
              <a:ext cx="2474682" cy="2829652"/>
              <a:chOff x="1126743" y="4729484"/>
              <a:chExt cx="3784586" cy="306206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FB96FEF-CECD-27D5-2E5F-387E701E05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6743" y="6621375"/>
                <a:ext cx="1409939" cy="1170178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6473C57-8B55-281A-ADD2-F9081F922E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1302" y="5694322"/>
                <a:ext cx="942145" cy="917306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98576A0-399E-CC2C-8F79-26D875C8E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3447" y="4729484"/>
                <a:ext cx="1417882" cy="939262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674FB2-01CF-B452-C2DA-BB2654AC8646}"/>
                </a:ext>
              </a:extLst>
            </p:cNvPr>
            <p:cNvCxnSpPr>
              <a:cxnSpLocks/>
            </p:cNvCxnSpPr>
            <p:nvPr/>
          </p:nvCxnSpPr>
          <p:spPr>
            <a:xfrm>
              <a:off x="5205358" y="3640967"/>
              <a:ext cx="299159" cy="8359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8EC417-AE97-B55C-505D-3EB4722D7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9166" y="2315403"/>
              <a:ext cx="1215780" cy="26048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BBEEEEB-C2F3-AA46-461E-24E1425BEB24}"/>
                </a:ext>
              </a:extLst>
            </p:cNvPr>
            <p:cNvGrpSpPr/>
            <p:nvPr/>
          </p:nvGrpSpPr>
          <p:grpSpPr>
            <a:xfrm>
              <a:off x="1799003" y="1235232"/>
              <a:ext cx="3705896" cy="1315431"/>
              <a:chOff x="1776409" y="6377405"/>
              <a:chExt cx="5667510" cy="142347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C0EFE4-EE51-389C-5ACD-2A28E5909FAB}"/>
                  </a:ext>
                </a:extLst>
              </p:cNvPr>
              <p:cNvGrpSpPr/>
              <p:nvPr/>
            </p:nvGrpSpPr>
            <p:grpSpPr>
              <a:xfrm>
                <a:off x="1781309" y="6383517"/>
                <a:ext cx="5662610" cy="1417364"/>
                <a:chOff x="1781309" y="5425331"/>
                <a:chExt cx="5662610" cy="237563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104C1F5-00B6-A5E0-5062-094A79FE3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93529" y="6613158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3F4A08E-B5E9-1606-1739-F2CA2B875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65406" y="6613181"/>
                  <a:ext cx="2375558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B29F54C-8707-4DAD-3837-1FA27AF1B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37292" y="6613174"/>
                  <a:ext cx="2375558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D33AE61-D78E-F35C-67B1-0297A79AF9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009177" y="6613186"/>
                  <a:ext cx="2375558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A6F3B1-8BAA-0A35-8BA0-A96033EB49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81064" y="6613139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5D0BDD0-65DD-F105-2382-611B8DF97F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952949" y="6613159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12BE027-E7DB-AD7A-DCC2-5498E9D1E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24834" y="6613139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C8C26DF-A092-986B-9E7E-300841EE44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896718" y="6613130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96024C3-CF30-0D97-1012-E6DBD5C90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368604" y="6613123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EDA36B1-5511-91D8-DF04-3118896646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840489" y="6613111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4955983F-2129-4EAC-C1B5-6D16F31F8F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12373" y="6613148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F411DAC-1110-0E1F-908A-D9D40F5FEF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784258" y="6613148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4AF0E47-C255-55BF-0AC9-E5349AA8C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256139" y="6613148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6E66183-53AA-8C20-A434-5FEC0FA6B30E}"/>
                  </a:ext>
                </a:extLst>
              </p:cNvPr>
              <p:cNvGrpSpPr/>
              <p:nvPr/>
            </p:nvGrpSpPr>
            <p:grpSpPr>
              <a:xfrm rot="16200000">
                <a:off x="4019612" y="4134202"/>
                <a:ext cx="1181102" cy="5667508"/>
                <a:chOff x="2253188" y="3036914"/>
                <a:chExt cx="2359424" cy="4764024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81151DE-8A8F-EED3-52CA-01B0FB21B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28824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6FDE999-5110-D6D2-C524-C0070DA8B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306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27A0AD5-F2B3-5F55-E9B5-D9B59CD92B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1494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ECC4E6D7-338B-3C26-5504-9A75D3BB6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28683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EFDE6B9-E835-FC08-73D1-2E5DAF8161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75871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89134CC-DB96-F048-AFFB-359E062717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060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F2B1FD0-8C1F-D272-CCD4-5D3121C1217E}"/>
                </a:ext>
              </a:extLst>
            </p:cNvPr>
            <p:cNvSpPr/>
            <p:nvPr/>
          </p:nvSpPr>
          <p:spPr>
            <a:xfrm>
              <a:off x="5159931" y="3599963"/>
              <a:ext cx="9358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F414660-117B-D752-C007-93C23FF3D8A9}"/>
                </a:ext>
              </a:extLst>
            </p:cNvPr>
            <p:cNvSpPr/>
            <p:nvPr/>
          </p:nvSpPr>
          <p:spPr>
            <a:xfrm>
              <a:off x="4542363" y="3841215"/>
              <a:ext cx="9358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1B1DEE0-4FFC-4D18-5512-E24AF87298EC}"/>
                </a:ext>
              </a:extLst>
            </p:cNvPr>
            <p:cNvSpPr/>
            <p:nvPr/>
          </p:nvSpPr>
          <p:spPr>
            <a:xfrm>
              <a:off x="3618280" y="4264324"/>
              <a:ext cx="9358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C60A271-3AC7-0D60-0A97-391750AE1D7F}"/>
                </a:ext>
              </a:extLst>
            </p:cNvPr>
            <p:cNvSpPr/>
            <p:nvPr/>
          </p:nvSpPr>
          <p:spPr>
            <a:xfrm>
              <a:off x="2687538" y="4030876"/>
              <a:ext cx="9358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CC99CB-4695-3D74-D440-F3E8B1F4B86A}"/>
                </a:ext>
              </a:extLst>
            </p:cNvPr>
            <p:cNvSpPr/>
            <p:nvPr/>
          </p:nvSpPr>
          <p:spPr>
            <a:xfrm>
              <a:off x="3316572" y="3150718"/>
              <a:ext cx="9358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B6A2362-5E32-F9D2-CA56-487741868AB0}"/>
                </a:ext>
              </a:extLst>
            </p:cNvPr>
            <p:cNvSpPr/>
            <p:nvPr/>
          </p:nvSpPr>
          <p:spPr>
            <a:xfrm>
              <a:off x="4227914" y="2292159"/>
              <a:ext cx="93583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E42FF83-5587-CC9F-B29F-CE156625054F}"/>
              </a:ext>
            </a:extLst>
          </p:cNvPr>
          <p:cNvGrpSpPr/>
          <p:nvPr/>
        </p:nvGrpSpPr>
        <p:grpSpPr>
          <a:xfrm>
            <a:off x="6213844" y="7362756"/>
            <a:ext cx="3802907" cy="646331"/>
            <a:chOff x="1734398" y="10681761"/>
            <a:chExt cx="5975572" cy="700472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262A83AA-D519-4110-173D-0B160E0A6AB2}"/>
                </a:ext>
              </a:extLst>
            </p:cNvPr>
            <p:cNvGrpSpPr/>
            <p:nvPr/>
          </p:nvGrpSpPr>
          <p:grpSpPr>
            <a:xfrm>
              <a:off x="1734398" y="10818443"/>
              <a:ext cx="5975572" cy="518815"/>
              <a:chOff x="1080968" y="1697063"/>
              <a:chExt cx="6338649" cy="550332"/>
            </a:xfrm>
          </p:grpSpPr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B050F574-76AE-AC09-EC6A-AD23C0640CCD}"/>
                  </a:ext>
                </a:extLst>
              </p:cNvPr>
              <p:cNvGrpSpPr/>
              <p:nvPr/>
            </p:nvGrpSpPr>
            <p:grpSpPr>
              <a:xfrm>
                <a:off x="1080968" y="1697063"/>
                <a:ext cx="5827580" cy="550332"/>
                <a:chOff x="-122763" y="6846935"/>
                <a:chExt cx="5827580" cy="550332"/>
              </a:xfrm>
            </p:grpSpPr>
            <p:sp>
              <p:nvSpPr>
                <p:cNvPr id="194" name="TextBox 513">
                  <a:extLst>
                    <a:ext uri="{FF2B5EF4-FFF2-40B4-BE49-F238E27FC236}">
                      <a16:creationId xmlns:a16="http://schemas.microsoft.com/office/drawing/2014/main" id="{D2440D90-6CB2-9221-4538-CCD8A11B1074}"/>
                    </a:ext>
                  </a:extLst>
                </p:cNvPr>
                <p:cNvSpPr txBox="1"/>
                <p:nvPr/>
              </p:nvSpPr>
              <p:spPr>
                <a:xfrm>
                  <a:off x="-122763" y="6847668"/>
                  <a:ext cx="270525" cy="530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/>
                    <a:t>0</a:t>
                  </a:r>
                  <a:endParaRPr lang="en-RU" sz="2400" dirty="0"/>
                </a:p>
              </p:txBody>
            </p:sp>
            <p:sp>
              <p:nvSpPr>
                <p:cNvPr id="195" name="TextBox 513">
                  <a:extLst>
                    <a:ext uri="{FF2B5EF4-FFF2-40B4-BE49-F238E27FC236}">
                      <a16:creationId xmlns:a16="http://schemas.microsoft.com/office/drawing/2014/main" id="{173084A2-DE82-490F-797E-54CD963164B5}"/>
                    </a:ext>
                  </a:extLst>
                </p:cNvPr>
                <p:cNvSpPr txBox="1"/>
                <p:nvPr/>
              </p:nvSpPr>
              <p:spPr>
                <a:xfrm>
                  <a:off x="982516" y="6846935"/>
                  <a:ext cx="270525" cy="530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/>
                    <a:t>2</a:t>
                  </a:r>
                  <a:endParaRPr lang="en-RU" sz="2400" dirty="0"/>
                </a:p>
              </p:txBody>
            </p:sp>
            <p:sp>
              <p:nvSpPr>
                <p:cNvPr id="196" name="TextBox 513">
                  <a:extLst>
                    <a:ext uri="{FF2B5EF4-FFF2-40B4-BE49-F238E27FC236}">
                      <a16:creationId xmlns:a16="http://schemas.microsoft.com/office/drawing/2014/main" id="{01E1850D-A539-807A-9F79-16CCF4812054}"/>
                    </a:ext>
                  </a:extLst>
                </p:cNvPr>
                <p:cNvSpPr txBox="1"/>
                <p:nvPr/>
              </p:nvSpPr>
              <p:spPr>
                <a:xfrm>
                  <a:off x="1989198" y="6846935"/>
                  <a:ext cx="270525" cy="530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/>
                    <a:t>4</a:t>
                  </a:r>
                  <a:endParaRPr lang="en-RU" sz="2400" dirty="0"/>
                </a:p>
              </p:txBody>
            </p:sp>
            <p:sp>
              <p:nvSpPr>
                <p:cNvPr id="197" name="TextBox 513">
                  <a:extLst>
                    <a:ext uri="{FF2B5EF4-FFF2-40B4-BE49-F238E27FC236}">
                      <a16:creationId xmlns:a16="http://schemas.microsoft.com/office/drawing/2014/main" id="{40414667-CA84-8CD6-318A-0CDFB622AA3C}"/>
                    </a:ext>
                  </a:extLst>
                </p:cNvPr>
                <p:cNvSpPr txBox="1"/>
                <p:nvPr/>
              </p:nvSpPr>
              <p:spPr>
                <a:xfrm>
                  <a:off x="4850235" y="6866535"/>
                  <a:ext cx="854582" cy="530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/>
                    <a:t>10</a:t>
                  </a:r>
                  <a:endParaRPr lang="en-RU" sz="2400" dirty="0"/>
                </a:p>
              </p:txBody>
            </p:sp>
            <p:sp>
              <p:nvSpPr>
                <p:cNvPr id="200" name="TextBox 513">
                  <a:extLst>
                    <a:ext uri="{FF2B5EF4-FFF2-40B4-BE49-F238E27FC236}">
                      <a16:creationId xmlns:a16="http://schemas.microsoft.com/office/drawing/2014/main" id="{1065125E-C041-BD29-138C-24A9CB428172}"/>
                    </a:ext>
                  </a:extLst>
                </p:cNvPr>
                <p:cNvSpPr txBox="1"/>
                <p:nvPr/>
              </p:nvSpPr>
              <p:spPr>
                <a:xfrm>
                  <a:off x="2977130" y="6846935"/>
                  <a:ext cx="270525" cy="530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/>
                    <a:t>6</a:t>
                  </a:r>
                  <a:endParaRPr lang="en-RU" sz="2400" dirty="0"/>
                </a:p>
              </p:txBody>
            </p:sp>
            <p:sp>
              <p:nvSpPr>
                <p:cNvPr id="234" name="TextBox 513">
                  <a:extLst>
                    <a:ext uri="{FF2B5EF4-FFF2-40B4-BE49-F238E27FC236}">
                      <a16:creationId xmlns:a16="http://schemas.microsoft.com/office/drawing/2014/main" id="{4248D532-28AD-1AB1-6C32-EAE834890DF0}"/>
                    </a:ext>
                  </a:extLst>
                </p:cNvPr>
                <p:cNvSpPr txBox="1"/>
                <p:nvPr/>
              </p:nvSpPr>
              <p:spPr>
                <a:xfrm>
                  <a:off x="3881916" y="6858461"/>
                  <a:ext cx="270525" cy="530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dirty="0"/>
                    <a:t>8</a:t>
                  </a:r>
                  <a:endParaRPr lang="en-RU" sz="2400" dirty="0"/>
                </a:p>
              </p:txBody>
            </p:sp>
          </p:grpSp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89DF12CC-B96C-1DE3-A1DF-C3291BF6AA4A}"/>
                  </a:ext>
                </a:extLst>
              </p:cNvPr>
              <p:cNvGrpSpPr/>
              <p:nvPr/>
            </p:nvGrpSpPr>
            <p:grpSpPr>
              <a:xfrm>
                <a:off x="1371654" y="1713148"/>
                <a:ext cx="6047963" cy="82671"/>
                <a:chOff x="1654289" y="3728673"/>
                <a:chExt cx="6047963" cy="82671"/>
              </a:xfrm>
            </p:grpSpPr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1EDED45E-E528-6165-B04C-9F1268FCE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20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3994CD5B-539A-73E1-BFB6-F628556EF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36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2064B9FE-2315-D39F-38C8-24DE0F42C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53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C367B72F-CD15-38DC-1A76-042859CA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69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0C294520-7282-090B-5217-EA15A0B611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86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CEADAA03-5023-EA75-4FA1-69B0D08B6B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02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F2C8D2F8-1477-A77C-4A17-D0AC5A57E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19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79C1A139-EFE4-3927-8CB9-3871AD0966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5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424D10C3-5631-1E8B-002D-12C10C168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52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86E67A18-4C67-83C0-ACA0-65CA4ED92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68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8D05E3E6-3444-A45F-B690-D014EB60E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85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>
                  <a:extLst>
                    <a:ext uri="{FF2B5EF4-FFF2-40B4-BE49-F238E27FC236}">
                      <a16:creationId xmlns:a16="http://schemas.microsoft.com/office/drawing/2014/main" id="{334245CD-3CE5-1740-3D4E-2EE5754EE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1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54E77889-1908-A0E3-4C06-2B11150F25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4289" y="3728673"/>
                  <a:ext cx="604796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97" name="TextBox 562">
              <a:extLst>
                <a:ext uri="{FF2B5EF4-FFF2-40B4-BE49-F238E27FC236}">
                  <a16:creationId xmlns:a16="http://schemas.microsoft.com/office/drawing/2014/main" id="{78A4F79B-097A-77F5-1699-4AECD8570D45}"/>
                </a:ext>
              </a:extLst>
            </p:cNvPr>
            <p:cNvSpPr txBox="1"/>
            <p:nvPr/>
          </p:nvSpPr>
          <p:spPr>
            <a:xfrm>
              <a:off x="7304228" y="10681761"/>
              <a:ext cx="287422" cy="700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3600" i="1" dirty="0"/>
                <a:t>t</a:t>
              </a:r>
            </a:p>
          </p:txBody>
        </p:sp>
      </p:grp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67F27A8-82FA-2A41-187B-5BE5C75B334D}"/>
              </a:ext>
            </a:extLst>
          </p:cNvPr>
          <p:cNvCxnSpPr>
            <a:cxnSpLocks/>
          </p:cNvCxnSpPr>
          <p:nvPr/>
        </p:nvCxnSpPr>
        <p:spPr>
          <a:xfrm>
            <a:off x="11496873" y="2996820"/>
            <a:ext cx="62651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38072EFC-CC9D-CAC6-60D2-E976085EAADC}"/>
              </a:ext>
            </a:extLst>
          </p:cNvPr>
          <p:cNvCxnSpPr>
            <a:cxnSpLocks/>
          </p:cNvCxnSpPr>
          <p:nvPr/>
        </p:nvCxnSpPr>
        <p:spPr>
          <a:xfrm>
            <a:off x="11496873" y="2572472"/>
            <a:ext cx="597795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A7E74F49-9B40-DB1B-0592-FDEE0AB71519}"/>
              </a:ext>
            </a:extLst>
          </p:cNvPr>
          <p:cNvSpPr txBox="1"/>
          <p:nvPr/>
        </p:nvSpPr>
        <p:spPr>
          <a:xfrm>
            <a:off x="10438979" y="2756050"/>
            <a:ext cx="1215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Core 2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6A7CCB8-55A8-E433-A376-3A16955A8DDA}"/>
              </a:ext>
            </a:extLst>
          </p:cNvPr>
          <p:cNvSpPr txBox="1"/>
          <p:nvPr/>
        </p:nvSpPr>
        <p:spPr>
          <a:xfrm>
            <a:off x="10454376" y="2340664"/>
            <a:ext cx="119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7588F-6BE1-B277-B593-0763A0FFECB9}"/>
              </a:ext>
            </a:extLst>
          </p:cNvPr>
          <p:cNvSpPr txBox="1"/>
          <p:nvPr/>
        </p:nvSpPr>
        <p:spPr>
          <a:xfrm>
            <a:off x="10438979" y="3232052"/>
            <a:ext cx="1215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Sum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936E046-F0C4-794D-F1D0-92D99CB696B6}"/>
              </a:ext>
            </a:extLst>
          </p:cNvPr>
          <p:cNvCxnSpPr>
            <a:cxnSpLocks/>
          </p:cNvCxnSpPr>
          <p:nvPr/>
        </p:nvCxnSpPr>
        <p:spPr>
          <a:xfrm>
            <a:off x="11496873" y="3458941"/>
            <a:ext cx="62651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07C314B-9C81-8CD0-8DAD-E7DE3338F3C0}"/>
              </a:ext>
            </a:extLst>
          </p:cNvPr>
          <p:cNvGrpSpPr/>
          <p:nvPr/>
        </p:nvGrpSpPr>
        <p:grpSpPr>
          <a:xfrm>
            <a:off x="412659" y="1768890"/>
            <a:ext cx="3606853" cy="1313451"/>
            <a:chOff x="1776409" y="6377405"/>
            <a:chExt cx="5667510" cy="1423476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717FB46D-395F-E383-4C20-ED6E01DE5647}"/>
                </a:ext>
              </a:extLst>
            </p:cNvPr>
            <p:cNvGrpSpPr/>
            <p:nvPr/>
          </p:nvGrpSpPr>
          <p:grpSpPr>
            <a:xfrm>
              <a:off x="1781309" y="6383517"/>
              <a:ext cx="5662610" cy="1417364"/>
              <a:chOff x="1781309" y="5425331"/>
              <a:chExt cx="5662610" cy="2375634"/>
            </a:xfrm>
          </p:grpSpPr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189EDCC1-345E-304D-F549-DE9AB221CB3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93529" y="6613158"/>
                <a:ext cx="2375559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36F6D414-3D92-E058-5C3C-C4131F2C292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5406" y="6613181"/>
                <a:ext cx="2375558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863EE631-E143-43EA-100A-9B4FD6AAEB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537292" y="6613174"/>
                <a:ext cx="2375558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B0F6F902-09B5-1EDD-0FE8-C78AF97B2B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009177" y="6613186"/>
                <a:ext cx="2375558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1AD37F1D-DBA1-F737-5DFA-E2768517355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81064" y="6613139"/>
                <a:ext cx="2375559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5893CF93-D5D9-CACC-6CE9-A779D457FC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952949" y="6613159"/>
                <a:ext cx="2375559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E0685800-A91D-239B-8350-74A62F74161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24834" y="6613139"/>
                <a:ext cx="2375559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06A24594-249D-FE1D-D0E4-5C7CEEF3BC6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96718" y="6613130"/>
                <a:ext cx="2375559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72B67E27-F10E-EEAF-8934-4715956E5E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368604" y="6613123"/>
                <a:ext cx="2375560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9271F19-72D6-01A3-FD4E-F2C356A0CFC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840489" y="6613111"/>
                <a:ext cx="2375560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50ED866C-7D73-9B0A-13F1-C7770CD74F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12373" y="6613148"/>
                <a:ext cx="2375560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367FEB64-B51A-1111-6A1A-89DA12E05C2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84258" y="6613148"/>
                <a:ext cx="2375560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A0CAE9FE-8B8A-A5AD-8B69-881D0FE626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256139" y="6613148"/>
                <a:ext cx="2375560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26A0C055-C2DC-A1BA-8DA4-32A062C27BFC}"/>
                </a:ext>
              </a:extLst>
            </p:cNvPr>
            <p:cNvGrpSpPr/>
            <p:nvPr/>
          </p:nvGrpSpPr>
          <p:grpSpPr>
            <a:xfrm rot="16200000">
              <a:off x="4019612" y="4134202"/>
              <a:ext cx="1181102" cy="5667508"/>
              <a:chOff x="2253188" y="3036914"/>
              <a:chExt cx="2359424" cy="4764024"/>
            </a:xfrm>
          </p:grpSpPr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8D57DDD7-F75C-B2F3-A24F-904C21C5AE8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28824" y="5418926"/>
                <a:ext cx="4764024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02132A11-DFF7-7376-65A1-C9C481BC33E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43060" y="5418926"/>
                <a:ext cx="4764024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29B9114-D196-BE22-FD0E-B0B6775F65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14945" y="5418926"/>
                <a:ext cx="4764024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031F1624-74EA-331C-520B-BF4D8585DC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86830" y="5418926"/>
                <a:ext cx="4764024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00BB35DA-F104-151F-49BE-F6B83AEB512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758715" y="5418926"/>
                <a:ext cx="4764024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F37DDC0F-5C1D-D48F-C09E-2AB0F374196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230600" y="5418926"/>
                <a:ext cx="4764024" cy="0"/>
              </a:xfrm>
              <a:prstGeom prst="line">
                <a:avLst/>
              </a:prstGeom>
              <a:ln w="6350" cmpd="sng">
                <a:solidFill>
                  <a:schemeClr val="tx1"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ED4661A-87E6-C64D-AB51-546170D8F724}"/>
              </a:ext>
            </a:extLst>
          </p:cNvPr>
          <p:cNvGrpSpPr/>
          <p:nvPr/>
        </p:nvGrpSpPr>
        <p:grpSpPr>
          <a:xfrm>
            <a:off x="6393762" y="2251268"/>
            <a:ext cx="3668707" cy="5267958"/>
            <a:chOff x="6393762" y="2251268"/>
            <a:chExt cx="3668707" cy="526795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4EBBF29-F245-AECF-E59E-3F79953E7672}"/>
                </a:ext>
              </a:extLst>
            </p:cNvPr>
            <p:cNvGrpSpPr/>
            <p:nvPr/>
          </p:nvGrpSpPr>
          <p:grpSpPr>
            <a:xfrm>
              <a:off x="6413499" y="4889040"/>
              <a:ext cx="3606852" cy="2622684"/>
              <a:chOff x="1776409" y="4958556"/>
              <a:chExt cx="5667509" cy="2842381"/>
            </a:xfrm>
          </p:grpSpPr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34F466AD-5A67-C97E-442A-DDDC728701BA}"/>
                  </a:ext>
                </a:extLst>
              </p:cNvPr>
              <p:cNvGrpSpPr/>
              <p:nvPr/>
            </p:nvGrpSpPr>
            <p:grpSpPr>
              <a:xfrm>
                <a:off x="1781304" y="4958556"/>
                <a:ext cx="5662614" cy="2842381"/>
                <a:chOff x="1781304" y="3036914"/>
                <a:chExt cx="5662614" cy="4764024"/>
              </a:xfrm>
            </p:grpSpPr>
            <p:cxnSp>
              <p:nvCxnSpPr>
                <p:cNvPr id="483" name="Straight Connector 482">
                  <a:extLst>
                    <a:ext uri="{FF2B5EF4-FFF2-40B4-BE49-F238E27FC236}">
                      <a16:creationId xmlns:a16="http://schemas.microsoft.com/office/drawing/2014/main" id="{78BF0C7F-5B27-4474-EE9F-6CC801B22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600708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64940241-4D9F-6E37-5604-2DFC43EE4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28824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BBF7F185-9D96-4BCA-9D26-58CE2E866D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306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D63E9FB5-27FB-ACD9-40B1-3C97BA486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1494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02F7DA5D-36CE-3410-0AAB-EA0EC376A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28683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EC3D92A1-BDDE-39ED-4F30-BA738185C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75871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Connector 488">
                  <a:extLst>
                    <a:ext uri="{FF2B5EF4-FFF2-40B4-BE49-F238E27FC236}">
                      <a16:creationId xmlns:a16="http://schemas.microsoft.com/office/drawing/2014/main" id="{E3024517-5C75-209B-51C1-A654FD2CF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060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670A91F3-B490-BC4A-1101-1D55121B4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0248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529AB90F-7E46-AEB0-5210-627D05A17B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17437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Straight Connector 491">
                  <a:extLst>
                    <a:ext uri="{FF2B5EF4-FFF2-40B4-BE49-F238E27FC236}">
                      <a16:creationId xmlns:a16="http://schemas.microsoft.com/office/drawing/2014/main" id="{C3B71683-ABF3-07B6-E402-517B2A150F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64625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25CB1D3E-B2A4-3273-8FB4-A79B9C7419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814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AE4B16D5-D281-3CF3-C410-AD35AE509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9002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7ED0339E-0BA3-8C8E-7B15-BB910AADC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061906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F7333709-8C6C-84E9-42CA-6A4EC172B306}"/>
                  </a:ext>
                </a:extLst>
              </p:cNvPr>
              <p:cNvGrpSpPr/>
              <p:nvPr/>
            </p:nvGrpSpPr>
            <p:grpSpPr>
              <a:xfrm rot="16200000">
                <a:off x="3192843" y="3543653"/>
                <a:ext cx="2834640" cy="5667508"/>
                <a:chOff x="1781304" y="3036914"/>
                <a:chExt cx="5662614" cy="4764024"/>
              </a:xfrm>
            </p:grpSpPr>
            <p:cxnSp>
              <p:nvCxnSpPr>
                <p:cNvPr id="470" name="Straight Connector 469">
                  <a:extLst>
                    <a:ext uri="{FF2B5EF4-FFF2-40B4-BE49-F238E27FC236}">
                      <a16:creationId xmlns:a16="http://schemas.microsoft.com/office/drawing/2014/main" id="{BA6E933B-F23C-FD31-CE14-5A5A93A2A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600708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>
                  <a:extLst>
                    <a:ext uri="{FF2B5EF4-FFF2-40B4-BE49-F238E27FC236}">
                      <a16:creationId xmlns:a16="http://schemas.microsoft.com/office/drawing/2014/main" id="{D0A73CAA-6A43-FC24-BAF9-84022B2AE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28824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Straight Connector 471">
                  <a:extLst>
                    <a:ext uri="{FF2B5EF4-FFF2-40B4-BE49-F238E27FC236}">
                      <a16:creationId xmlns:a16="http://schemas.microsoft.com/office/drawing/2014/main" id="{561B1580-C172-9322-D9FE-DC8D5CB7B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306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>
                  <a:extLst>
                    <a:ext uri="{FF2B5EF4-FFF2-40B4-BE49-F238E27FC236}">
                      <a16:creationId xmlns:a16="http://schemas.microsoft.com/office/drawing/2014/main" id="{6AD29396-8676-22CC-536C-E776A543D6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1494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9CC14D62-DA76-5A78-D059-5A34236FCA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28683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FDACFB48-6B61-F5DE-105E-49905D2DA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75871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212AE810-C3B6-0860-1E40-405F0455CB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060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1F19E911-C227-362F-936D-A791C5634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0248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5D0C7567-3F6F-021B-0FA4-BD1591EBC6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17437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6397658B-42BA-C803-2ED4-AE28BF4C2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64625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583E8D-60C1-C108-DB78-BDC7084CF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11814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F63F83CC-E57D-A23D-3A77-7F21CB7A68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59002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EED19413-D41F-AC7B-2B9E-CC713EDAF3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061906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A77C0A5-1657-4D45-DEA7-6DF092F32DFF}"/>
                </a:ext>
              </a:extLst>
            </p:cNvPr>
            <p:cNvGrpSpPr/>
            <p:nvPr/>
          </p:nvGrpSpPr>
          <p:grpSpPr>
            <a:xfrm>
              <a:off x="6413578" y="3575532"/>
              <a:ext cx="3606853" cy="1313451"/>
              <a:chOff x="1776409" y="6377405"/>
              <a:chExt cx="5667510" cy="1423476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486690BB-2111-D405-C791-7301139AAE7B}"/>
                  </a:ext>
                </a:extLst>
              </p:cNvPr>
              <p:cNvGrpSpPr/>
              <p:nvPr/>
            </p:nvGrpSpPr>
            <p:grpSpPr>
              <a:xfrm>
                <a:off x="1781309" y="6383517"/>
                <a:ext cx="5662610" cy="1417364"/>
                <a:chOff x="1781309" y="5425331"/>
                <a:chExt cx="5662610" cy="2375634"/>
              </a:xfrm>
            </p:grpSpPr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8BA56816-86F2-C176-7E3D-5CA2FDBB05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93529" y="6613158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90209B47-8601-F4FD-467D-1A2786AF8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65406" y="6613181"/>
                  <a:ext cx="2375558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3C0FCEC9-231C-52C4-AFD0-7BBB0E7550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37292" y="6613174"/>
                  <a:ext cx="2375558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>
                  <a:extLst>
                    <a:ext uri="{FF2B5EF4-FFF2-40B4-BE49-F238E27FC236}">
                      <a16:creationId xmlns:a16="http://schemas.microsoft.com/office/drawing/2014/main" id="{BCA681F4-18B7-16A7-3750-D3F284B817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009177" y="6613186"/>
                  <a:ext cx="2375558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9757C483-ED1E-2716-E2E8-8801A7569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81064" y="6613139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8E1F9524-B509-51B7-655D-C95936D38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952949" y="6613159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>
                  <a:extLst>
                    <a:ext uri="{FF2B5EF4-FFF2-40B4-BE49-F238E27FC236}">
                      <a16:creationId xmlns:a16="http://schemas.microsoft.com/office/drawing/2014/main" id="{1E2758E3-B83A-1EDB-C983-D368A03BE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24834" y="6613139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5F60EA7B-97A4-690F-1D18-E266EC1BDD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896718" y="6613130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EB5FAD88-5CCB-A10A-B20B-4B5D0855D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368604" y="6613123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Straight Connector 463">
                  <a:extLst>
                    <a:ext uri="{FF2B5EF4-FFF2-40B4-BE49-F238E27FC236}">
                      <a16:creationId xmlns:a16="http://schemas.microsoft.com/office/drawing/2014/main" id="{EEA1330E-D51B-0F21-FA78-4D8E4942B2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840489" y="6613111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12E6C79B-EC46-327D-D7FF-799ED34BB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12373" y="6613148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229DFA3B-45AD-21BB-8E83-446E81BD4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784258" y="6613148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>
                  <a:extLst>
                    <a:ext uri="{FF2B5EF4-FFF2-40B4-BE49-F238E27FC236}">
                      <a16:creationId xmlns:a16="http://schemas.microsoft.com/office/drawing/2014/main" id="{604C449A-6580-3A8C-A7D8-42C3CC4704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256139" y="6613148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AC06FDD-774F-862D-3D0C-A3FCF8063A8B}"/>
                  </a:ext>
                </a:extLst>
              </p:cNvPr>
              <p:cNvGrpSpPr/>
              <p:nvPr/>
            </p:nvGrpSpPr>
            <p:grpSpPr>
              <a:xfrm rot="16200000">
                <a:off x="4019612" y="4134202"/>
                <a:ext cx="1181102" cy="5667508"/>
                <a:chOff x="2253188" y="3036914"/>
                <a:chExt cx="2359424" cy="4764024"/>
              </a:xfrm>
            </p:grpSpPr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F862478C-0364-8C30-82E7-1E2931730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28824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55842036-134D-7F24-685A-BA05032AF1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306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74A48D66-ED7D-AF56-E55E-DBC8E19A4B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1494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A0917467-4004-278B-62A9-7AECEFF26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28683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F6AB06AF-4EC8-104E-6565-65418AB141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75871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>
                  <a:extLst>
                    <a:ext uri="{FF2B5EF4-FFF2-40B4-BE49-F238E27FC236}">
                      <a16:creationId xmlns:a16="http://schemas.microsoft.com/office/drawing/2014/main" id="{84DE4A66-CDA2-A155-DF00-A0010B505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060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0D31887-31EA-A542-C181-C01DD90BD4BE}"/>
                </a:ext>
              </a:extLst>
            </p:cNvPr>
            <p:cNvGrpSpPr/>
            <p:nvPr/>
          </p:nvGrpSpPr>
          <p:grpSpPr>
            <a:xfrm>
              <a:off x="6479196" y="5985985"/>
              <a:ext cx="3540885" cy="1483499"/>
              <a:chOff x="1219239" y="6147397"/>
              <a:chExt cx="5563853" cy="1607769"/>
            </a:xfrm>
          </p:grpSpPr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0D87430-0552-E1CF-9DA0-2B1BA8ABE3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9239" y="6853030"/>
                <a:ext cx="1873654" cy="902136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3651DC9-9581-CE9A-66C1-E751713B7A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9414" y="6154426"/>
                <a:ext cx="1416504" cy="709477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EEF18995-FCB2-FFEA-A180-AC4414A73F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5918" y="6147397"/>
                <a:ext cx="2367174" cy="9902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8FF2942B-C354-2F24-332A-673154A40076}"/>
                </a:ext>
              </a:extLst>
            </p:cNvPr>
            <p:cNvGrpSpPr/>
            <p:nvPr/>
          </p:nvGrpSpPr>
          <p:grpSpPr>
            <a:xfrm>
              <a:off x="6697737" y="3996591"/>
              <a:ext cx="3326699" cy="3506474"/>
              <a:chOff x="1562636" y="3991348"/>
              <a:chExt cx="5227300" cy="3800205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34655D44-287A-74EE-4F48-F960EF9F29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2636" y="6158349"/>
                <a:ext cx="1909512" cy="1633204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4660A5D0-10CB-2C32-E549-872B518219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57655" y="5196305"/>
                <a:ext cx="1443222" cy="967519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90FA198-13B9-C45F-0CE0-7C461C5019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9056" y="4499594"/>
                <a:ext cx="924397" cy="699886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387B8719-3B92-308A-DBAA-BBB2178864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9875" y="3991348"/>
                <a:ext cx="950061" cy="494767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D734C59B-1465-EF8C-48EF-2AE82236D8B2}"/>
                </a:ext>
              </a:extLst>
            </p:cNvPr>
            <p:cNvSpPr/>
            <p:nvPr/>
          </p:nvSpPr>
          <p:spPr>
            <a:xfrm>
              <a:off x="7884305" y="5931533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5A098EF-5868-1581-A00C-7927FDF60C97}"/>
                </a:ext>
              </a:extLst>
            </p:cNvPr>
            <p:cNvSpPr/>
            <p:nvPr/>
          </p:nvSpPr>
          <p:spPr>
            <a:xfrm>
              <a:off x="8781073" y="5072487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0F40A89A-9F2B-5AEB-C9E8-6B6404907636}"/>
                </a:ext>
              </a:extLst>
            </p:cNvPr>
            <p:cNvSpPr/>
            <p:nvPr/>
          </p:nvSpPr>
          <p:spPr>
            <a:xfrm>
              <a:off x="9381776" y="4404602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7030B9E-1B7A-A493-C23D-F740446735E8}"/>
                </a:ext>
              </a:extLst>
            </p:cNvPr>
            <p:cNvSpPr/>
            <p:nvPr/>
          </p:nvSpPr>
          <p:spPr>
            <a:xfrm>
              <a:off x="8484928" y="595193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C4898FC8-72E2-9746-1766-AE03AEDC8937}"/>
                </a:ext>
              </a:extLst>
            </p:cNvPr>
            <p:cNvSpPr/>
            <p:nvPr/>
          </p:nvSpPr>
          <p:spPr>
            <a:xfrm>
              <a:off x="7591706" y="659260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A9827ED-C729-5E07-715F-371054B743E4}"/>
                </a:ext>
              </a:extLst>
            </p:cNvPr>
            <p:cNvSpPr/>
            <p:nvPr/>
          </p:nvSpPr>
          <p:spPr>
            <a:xfrm>
              <a:off x="6669040" y="7248582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8240770F-2CF1-1428-ABC7-DC6FB6DADB5F}"/>
                </a:ext>
              </a:extLst>
            </p:cNvPr>
            <p:cNvGrpSpPr/>
            <p:nvPr/>
          </p:nvGrpSpPr>
          <p:grpSpPr>
            <a:xfrm>
              <a:off x="6413228" y="2251268"/>
              <a:ext cx="3606853" cy="1313451"/>
              <a:chOff x="1776409" y="6377405"/>
              <a:chExt cx="5667510" cy="1423476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7F099EDE-EA66-EA9B-4365-0112110F1D03}"/>
                  </a:ext>
                </a:extLst>
              </p:cNvPr>
              <p:cNvGrpSpPr/>
              <p:nvPr/>
            </p:nvGrpSpPr>
            <p:grpSpPr>
              <a:xfrm>
                <a:off x="1781309" y="6383517"/>
                <a:ext cx="5662610" cy="1417364"/>
                <a:chOff x="1781309" y="5425331"/>
                <a:chExt cx="5662610" cy="2375634"/>
              </a:xfrm>
            </p:grpSpPr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3FEEFC41-5763-3370-F3DC-0E3FA54A4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93529" y="6613158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6DA624AD-6644-D4CC-AA01-069628728D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65406" y="6613181"/>
                  <a:ext cx="2375558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A8AE5BE3-A6A4-CADA-966D-5EF1E7201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37292" y="6613174"/>
                  <a:ext cx="2375558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73A461D2-816A-9CB8-6A3E-C4F39E193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009177" y="6613186"/>
                  <a:ext cx="2375558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25D2427C-E655-C62D-0EB3-2880B74FB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481064" y="6613139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975AF424-E092-1BAD-1D86-159C60B7C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952949" y="6613159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4DC6AABB-EA82-25C2-E3D9-69B4DB5383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24834" y="6613139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94E0A025-2322-A697-5CDE-6B601C4D95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896718" y="6613130"/>
                  <a:ext cx="2375559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6216F03-98A4-E348-4FD6-07C46697A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368604" y="6613123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8EB9DED5-6BE4-FDB9-427E-A4E0D1A84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840489" y="6613111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9989AF44-C2F9-801C-9DEF-BFF4BD54D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312373" y="6613148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5E072554-0846-5927-1108-B48348896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784258" y="6613148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F77101D7-82B5-0EBA-6DCA-6401A0F4DF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256139" y="6613148"/>
                  <a:ext cx="237556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BEA5554E-8C43-6829-79EA-BB57AC966039}"/>
                  </a:ext>
                </a:extLst>
              </p:cNvPr>
              <p:cNvGrpSpPr/>
              <p:nvPr/>
            </p:nvGrpSpPr>
            <p:grpSpPr>
              <a:xfrm rot="16200000">
                <a:off x="4019612" y="4134202"/>
                <a:ext cx="1181102" cy="5667508"/>
                <a:chOff x="2253188" y="3036914"/>
                <a:chExt cx="2359424" cy="4764024"/>
              </a:xfrm>
            </p:grpSpPr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709F6088-8311-8C29-7A3B-E15381A687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28824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BA3CCC63-365D-4893-04D3-39B0C6B2B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4306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FDE31A3C-C5ED-3889-4127-F7529CF8F5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1494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0813A141-8279-33C7-4EB5-011B3AFB1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28683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D6816C79-3826-EDE3-0E83-431B5D3CFF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758715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A2BE2557-95C7-BC90-950B-939C984293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230600" y="5418926"/>
                  <a:ext cx="4764024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3255B961-7D1D-B296-692A-72A1122FD491}"/>
                </a:ext>
              </a:extLst>
            </p:cNvPr>
            <p:cNvSpPr/>
            <p:nvPr/>
          </p:nvSpPr>
          <p:spPr>
            <a:xfrm>
              <a:off x="9971029" y="3953665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CA1D6C4-EBE1-54C8-AE3B-F2A0B5E41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3762" y="7302001"/>
              <a:ext cx="317366" cy="217225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ECFA4A80-6238-07BB-D8DC-03AA81867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128" y="4884420"/>
              <a:ext cx="1206739" cy="2417581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811BADE7-CB2A-F3CF-E00C-F87C190A3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7867" y="3821908"/>
              <a:ext cx="603995" cy="1057085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0B118E5F-B706-3E0C-E70E-261782819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3591" y="3574165"/>
              <a:ext cx="308632" cy="245427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A04515B8-1E5A-9297-FA77-565F82F69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2194" y="2914842"/>
              <a:ext cx="612337" cy="672497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26185EF8-CBD7-D5D0-90FB-5DBEDBE211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7496" y="2463722"/>
              <a:ext cx="589253" cy="445093"/>
            </a:xfrm>
            <a:prstGeom prst="line">
              <a:avLst/>
            </a:prstGeom>
            <a:ln w="25400">
              <a:solidFill>
                <a:schemeClr val="tx1">
                  <a:lumMod val="85000"/>
                  <a:lumOff val="1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AE5FFF2-94C8-30B9-64B3-FC0CE3D8D23E}"/>
                </a:ext>
              </a:extLst>
            </p:cNvPr>
            <p:cNvSpPr/>
            <p:nvPr/>
          </p:nvSpPr>
          <p:spPr>
            <a:xfrm>
              <a:off x="8485810" y="3762205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24E6A7D7-1DB8-1B86-DFED-C7173B7EBCE0}"/>
                </a:ext>
              </a:extLst>
            </p:cNvPr>
            <p:cNvSpPr/>
            <p:nvPr/>
          </p:nvSpPr>
          <p:spPr>
            <a:xfrm>
              <a:off x="8771350" y="3541619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771E7EC4-5D99-0D0D-2550-48ED6D95027E}"/>
                </a:ext>
              </a:extLst>
            </p:cNvPr>
            <p:cNvSpPr/>
            <p:nvPr/>
          </p:nvSpPr>
          <p:spPr>
            <a:xfrm>
              <a:off x="9386884" y="2866483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9EB8574F-051E-DEB1-8BD4-E59EDD486BFF}"/>
                </a:ext>
              </a:extLst>
            </p:cNvPr>
            <p:cNvSpPr/>
            <p:nvPr/>
          </p:nvSpPr>
          <p:spPr>
            <a:xfrm>
              <a:off x="7877352" y="4851742"/>
              <a:ext cx="91440" cy="914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FF777EC2-1758-9D70-C849-BF0CF256BEF9}"/>
              </a:ext>
            </a:extLst>
          </p:cNvPr>
          <p:cNvCxnSpPr>
            <a:cxnSpLocks/>
          </p:cNvCxnSpPr>
          <p:nvPr/>
        </p:nvCxnSpPr>
        <p:spPr>
          <a:xfrm flipV="1">
            <a:off x="416261" y="6637077"/>
            <a:ext cx="325753" cy="388563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F08A4AC-2833-3167-D81D-C8258F35CBF5}"/>
              </a:ext>
            </a:extLst>
          </p:cNvPr>
          <p:cNvCxnSpPr>
            <a:cxnSpLocks/>
          </p:cNvCxnSpPr>
          <p:nvPr/>
        </p:nvCxnSpPr>
        <p:spPr>
          <a:xfrm flipV="1">
            <a:off x="746914" y="5596761"/>
            <a:ext cx="568407" cy="1046241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FB8463B-95C5-4E93-A8B6-1A162A84E8B3}"/>
              </a:ext>
            </a:extLst>
          </p:cNvPr>
          <p:cNvCxnSpPr>
            <a:cxnSpLocks/>
          </p:cNvCxnSpPr>
          <p:nvPr/>
        </p:nvCxnSpPr>
        <p:spPr>
          <a:xfrm flipV="1">
            <a:off x="1315321" y="4372659"/>
            <a:ext cx="599498" cy="122410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C55B909-8AD8-F0FD-35DD-1FC3ABE9C237}"/>
              </a:ext>
            </a:extLst>
          </p:cNvPr>
          <p:cNvCxnSpPr>
            <a:cxnSpLocks/>
          </p:cNvCxnSpPr>
          <p:nvPr/>
        </p:nvCxnSpPr>
        <p:spPr>
          <a:xfrm flipV="1">
            <a:off x="1914819" y="3887224"/>
            <a:ext cx="311291" cy="485435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419B7A4B-8832-76C2-22E8-8E8A22B18753}"/>
              </a:ext>
            </a:extLst>
          </p:cNvPr>
          <p:cNvCxnSpPr>
            <a:cxnSpLocks/>
          </p:cNvCxnSpPr>
          <p:nvPr/>
        </p:nvCxnSpPr>
        <p:spPr>
          <a:xfrm flipV="1">
            <a:off x="2226110" y="3038519"/>
            <a:ext cx="590618" cy="848705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CC171B62-D322-5815-E913-F728697E0B61}"/>
              </a:ext>
            </a:extLst>
          </p:cNvPr>
          <p:cNvCxnSpPr>
            <a:cxnSpLocks/>
          </p:cNvCxnSpPr>
          <p:nvPr/>
        </p:nvCxnSpPr>
        <p:spPr>
          <a:xfrm flipV="1">
            <a:off x="2816728" y="2851546"/>
            <a:ext cx="310475" cy="186973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D956CD77-B438-4F6E-2DF5-1DB531BB5D2E}"/>
              </a:ext>
            </a:extLst>
          </p:cNvPr>
          <p:cNvCxnSpPr>
            <a:cxnSpLocks/>
          </p:cNvCxnSpPr>
          <p:nvPr/>
        </p:nvCxnSpPr>
        <p:spPr>
          <a:xfrm flipV="1">
            <a:off x="3127203" y="2630574"/>
            <a:ext cx="594912" cy="220972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D6577C72-6414-50AE-8EE6-7D2F018F39B6}"/>
              </a:ext>
            </a:extLst>
          </p:cNvPr>
          <p:cNvCxnSpPr>
            <a:cxnSpLocks/>
          </p:cNvCxnSpPr>
          <p:nvPr/>
        </p:nvCxnSpPr>
        <p:spPr>
          <a:xfrm>
            <a:off x="3722115" y="2630574"/>
            <a:ext cx="325523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301FBBE2-88C3-1BD9-F56E-6C6AAD4C5EA9}"/>
              </a:ext>
            </a:extLst>
          </p:cNvPr>
          <p:cNvSpPr/>
          <p:nvPr/>
        </p:nvSpPr>
        <p:spPr>
          <a:xfrm>
            <a:off x="702966" y="6595418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3B4E4CDD-4B91-E2B5-C3DB-1CAFB6D4E43C}"/>
              </a:ext>
            </a:extLst>
          </p:cNvPr>
          <p:cNvSpPr/>
          <p:nvPr/>
        </p:nvSpPr>
        <p:spPr>
          <a:xfrm>
            <a:off x="1869099" y="432693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A719423E-FDE9-A921-6083-44D66B20CAFD}"/>
              </a:ext>
            </a:extLst>
          </p:cNvPr>
          <p:cNvSpPr/>
          <p:nvPr/>
        </p:nvSpPr>
        <p:spPr>
          <a:xfrm>
            <a:off x="2777469" y="300042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807315F2-E89E-8991-9650-F7AC743E80B1}"/>
              </a:ext>
            </a:extLst>
          </p:cNvPr>
          <p:cNvSpPr/>
          <p:nvPr/>
        </p:nvSpPr>
        <p:spPr>
          <a:xfrm>
            <a:off x="3084716" y="2802329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E41DF2AA-0793-B765-B28E-8BCE68464117}"/>
              </a:ext>
            </a:extLst>
          </p:cNvPr>
          <p:cNvSpPr/>
          <p:nvPr/>
        </p:nvSpPr>
        <p:spPr>
          <a:xfrm>
            <a:off x="3680521" y="2584853"/>
            <a:ext cx="91440" cy="9144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14D4AC4-141E-0600-7A2E-86C5DBA8EE12}"/>
              </a:ext>
            </a:extLst>
          </p:cNvPr>
          <p:cNvGrpSpPr/>
          <p:nvPr/>
        </p:nvGrpSpPr>
        <p:grpSpPr>
          <a:xfrm>
            <a:off x="5605153" y="2139474"/>
            <a:ext cx="981694" cy="5366445"/>
            <a:chOff x="-137710" y="1985731"/>
            <a:chExt cx="1542553" cy="5815982"/>
          </a:xfrm>
        </p:grpSpPr>
        <p:sp>
          <p:nvSpPr>
            <p:cNvPr id="322" name="TextBox 513">
              <a:extLst>
                <a:ext uri="{FF2B5EF4-FFF2-40B4-BE49-F238E27FC236}">
                  <a16:creationId xmlns:a16="http://schemas.microsoft.com/office/drawing/2014/main" id="{1F4886DC-9388-E7A5-A687-972FD9A7CBCB}"/>
                </a:ext>
              </a:extLst>
            </p:cNvPr>
            <p:cNvSpPr txBox="1"/>
            <p:nvPr/>
          </p:nvSpPr>
          <p:spPr>
            <a:xfrm>
              <a:off x="504136" y="3725601"/>
              <a:ext cx="589629" cy="50033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16</a:t>
              </a:r>
              <a:endParaRPr lang="en-RU" sz="2400" dirty="0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7D9A2D9E-006C-AA8F-44F0-9D0C70A81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732" y="2108745"/>
              <a:ext cx="11152" cy="567261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562">
              <a:extLst>
                <a:ext uri="{FF2B5EF4-FFF2-40B4-BE49-F238E27FC236}">
                  <a16:creationId xmlns:a16="http://schemas.microsoft.com/office/drawing/2014/main" id="{054EE1A5-06DF-2493-1593-E2F5E6915372}"/>
                </a:ext>
              </a:extLst>
            </p:cNvPr>
            <p:cNvSpPr txBox="1"/>
            <p:nvPr/>
          </p:nvSpPr>
          <p:spPr>
            <a:xfrm>
              <a:off x="-137710" y="1985731"/>
              <a:ext cx="1542553" cy="567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 i="1" dirty="0"/>
                <a:t>mW</a:t>
              </a:r>
              <a:endParaRPr lang="en-RU" sz="2800" b="1" i="1" dirty="0"/>
            </a:p>
          </p:txBody>
        </p: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148C24D-C257-A52C-152D-C90D955905E9}"/>
                </a:ext>
              </a:extLst>
            </p:cNvPr>
            <p:cNvGrpSpPr/>
            <p:nvPr/>
          </p:nvGrpSpPr>
          <p:grpSpPr>
            <a:xfrm>
              <a:off x="1027408" y="3782954"/>
              <a:ext cx="76840" cy="4018759"/>
              <a:chOff x="1027408" y="3782954"/>
              <a:chExt cx="76840" cy="4018759"/>
            </a:xfrm>
          </p:grpSpPr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7C24998-4F75-4B99-8B2E-808C994392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3744534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D951BD3E-FCEF-90D9-C6DF-1BED24906D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4445386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31DDBAAE-ABE1-6674-3DFE-3E53DF2A4B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4683363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A2AD5BD9-2272-FF70-8665-B8115F10AF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4907577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3B5293C-BA0C-09A7-1998-D70BF6F323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5145554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CEC1B8BD-E372-DE6F-87C5-F2B648A121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5383531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DE560885-BC4A-3669-A859-7942F0B7B4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5621508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14E9F112-69C0-5E19-B06E-B09EA33C33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5859485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AAD4E1E3-9318-1EC4-42BB-CEDD28D504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6097462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3A4829F0-DAB8-10E6-FAFD-4E9B465D97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6335439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6B407D40-2416-E3B3-CA99-655268E36AC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6573416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C35DF117-0D75-8B54-E55D-082F4622BFB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6811393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033A3BB0-D3E8-C903-771B-798A1ED881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7049370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77E16BC5-41F4-201C-081E-A8FD22AC4C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7287347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A3A442D-F26C-6C43-6CC3-22BFED9AD6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7525324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96DAA159-AA8A-F8D7-63B7-3F40892F03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7763293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1774F396-697F-28B3-CFFA-AD9083B2A3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4210163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7D3960C0-ACA8-7EC7-9F20-9D429B4111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065828" y="3955669"/>
                <a:ext cx="0" cy="768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9" name="TextBox 513">
              <a:extLst>
                <a:ext uri="{FF2B5EF4-FFF2-40B4-BE49-F238E27FC236}">
                  <a16:creationId xmlns:a16="http://schemas.microsoft.com/office/drawing/2014/main" id="{612FBD8C-242E-8BD6-CC80-A7DF1561322E}"/>
                </a:ext>
              </a:extLst>
            </p:cNvPr>
            <p:cNvSpPr txBox="1"/>
            <p:nvPr/>
          </p:nvSpPr>
          <p:spPr>
            <a:xfrm>
              <a:off x="731917" y="6590920"/>
              <a:ext cx="241375" cy="50033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4</a:t>
              </a:r>
              <a:endParaRPr lang="en-RU" sz="2400" dirty="0"/>
            </a:p>
          </p:txBody>
        </p:sp>
        <p:sp>
          <p:nvSpPr>
            <p:cNvPr id="320" name="TextBox 513">
              <a:extLst>
                <a:ext uri="{FF2B5EF4-FFF2-40B4-BE49-F238E27FC236}">
                  <a16:creationId xmlns:a16="http://schemas.microsoft.com/office/drawing/2014/main" id="{A9617A5A-1F45-F65B-8BB6-D2845B65A2D2}"/>
                </a:ext>
              </a:extLst>
            </p:cNvPr>
            <p:cNvSpPr txBox="1"/>
            <p:nvPr/>
          </p:nvSpPr>
          <p:spPr>
            <a:xfrm>
              <a:off x="736265" y="5648647"/>
              <a:ext cx="286594" cy="50033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8</a:t>
              </a:r>
              <a:endParaRPr lang="en-RU" sz="2400" dirty="0"/>
            </a:p>
          </p:txBody>
        </p:sp>
        <p:sp>
          <p:nvSpPr>
            <p:cNvPr id="321" name="TextBox 513">
              <a:extLst>
                <a:ext uri="{FF2B5EF4-FFF2-40B4-BE49-F238E27FC236}">
                  <a16:creationId xmlns:a16="http://schemas.microsoft.com/office/drawing/2014/main" id="{59757FDE-33B9-A922-1197-97925DC5CABD}"/>
                </a:ext>
              </a:extLst>
            </p:cNvPr>
            <p:cNvSpPr txBox="1"/>
            <p:nvPr/>
          </p:nvSpPr>
          <p:spPr>
            <a:xfrm>
              <a:off x="516447" y="4679814"/>
              <a:ext cx="547108" cy="500338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/>
                <a:t>12</a:t>
              </a:r>
              <a:endParaRPr lang="en-RU" sz="2400" dirty="0"/>
            </a:p>
          </p:txBody>
        </p:sp>
      </p:grp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5B3D3EFC-1D46-AC8B-3E60-7255C437CA11}"/>
              </a:ext>
            </a:extLst>
          </p:cNvPr>
          <p:cNvCxnSpPr>
            <a:cxnSpLocks/>
          </p:cNvCxnSpPr>
          <p:nvPr/>
        </p:nvCxnSpPr>
        <p:spPr>
          <a:xfrm rot="5400000" flipV="1">
            <a:off x="6376595" y="3549714"/>
            <a:ext cx="0" cy="4890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DB4582C0-5E5A-2DC8-564F-7B85C5AB4474}"/>
              </a:ext>
            </a:extLst>
          </p:cNvPr>
          <p:cNvCxnSpPr>
            <a:cxnSpLocks/>
          </p:cNvCxnSpPr>
          <p:nvPr/>
        </p:nvCxnSpPr>
        <p:spPr>
          <a:xfrm rot="5400000" flipV="1">
            <a:off x="6376595" y="3327669"/>
            <a:ext cx="0" cy="4890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6836A3A0-82CE-522B-192F-83AAEC807DF0}"/>
              </a:ext>
            </a:extLst>
          </p:cNvPr>
          <p:cNvCxnSpPr>
            <a:cxnSpLocks/>
          </p:cNvCxnSpPr>
          <p:nvPr/>
        </p:nvCxnSpPr>
        <p:spPr>
          <a:xfrm rot="5400000" flipV="1">
            <a:off x="6376595" y="3105624"/>
            <a:ext cx="0" cy="4890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B10D6158-E378-2275-8948-1DADB91E9A7E}"/>
              </a:ext>
            </a:extLst>
          </p:cNvPr>
          <p:cNvCxnSpPr>
            <a:cxnSpLocks/>
          </p:cNvCxnSpPr>
          <p:nvPr/>
        </p:nvCxnSpPr>
        <p:spPr>
          <a:xfrm rot="5400000" flipV="1">
            <a:off x="6376595" y="2883579"/>
            <a:ext cx="0" cy="4890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67B73F57-25A5-55E8-08C6-DBC4D8F21C3C}"/>
              </a:ext>
            </a:extLst>
          </p:cNvPr>
          <p:cNvCxnSpPr>
            <a:cxnSpLocks/>
          </p:cNvCxnSpPr>
          <p:nvPr/>
        </p:nvCxnSpPr>
        <p:spPr>
          <a:xfrm rot="5400000" flipV="1">
            <a:off x="6376595" y="2661534"/>
            <a:ext cx="0" cy="4890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B6ABD7E7-5A4F-2B37-7F16-F48FCAEA8C22}"/>
              </a:ext>
            </a:extLst>
          </p:cNvPr>
          <p:cNvCxnSpPr>
            <a:cxnSpLocks/>
          </p:cNvCxnSpPr>
          <p:nvPr/>
        </p:nvCxnSpPr>
        <p:spPr>
          <a:xfrm rot="5400000" flipV="1">
            <a:off x="6376595" y="2439489"/>
            <a:ext cx="0" cy="4890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6" name="TextBox 513">
            <a:extLst>
              <a:ext uri="{FF2B5EF4-FFF2-40B4-BE49-F238E27FC236}">
                <a16:creationId xmlns:a16="http://schemas.microsoft.com/office/drawing/2014/main" id="{BC75B796-3610-B492-1FEC-F758A0C3F89E}"/>
              </a:ext>
            </a:extLst>
          </p:cNvPr>
          <p:cNvSpPr txBox="1"/>
          <p:nvPr/>
        </p:nvSpPr>
        <p:spPr>
          <a:xfrm>
            <a:off x="6026450" y="2887437"/>
            <a:ext cx="37524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20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174414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9"/>
    </mc:Choice>
    <mc:Fallback xmlns="">
      <p:transition spd="slow" advTm="21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34C89-654D-8978-D794-D7588DE4C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B0137354-D6BB-059F-2EFE-70875EB4092A}"/>
              </a:ext>
            </a:extLst>
          </p:cNvPr>
          <p:cNvGrpSpPr/>
          <p:nvPr/>
        </p:nvGrpSpPr>
        <p:grpSpPr>
          <a:xfrm>
            <a:off x="2191305" y="2327476"/>
            <a:ext cx="3752107" cy="523220"/>
            <a:chOff x="1814226" y="10681761"/>
            <a:chExt cx="5895744" cy="56704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4840315-CE3F-83E3-398B-5560D1653750}"/>
                </a:ext>
              </a:extLst>
            </p:cNvPr>
            <p:cNvGrpSpPr/>
            <p:nvPr/>
          </p:nvGrpSpPr>
          <p:grpSpPr>
            <a:xfrm>
              <a:off x="1814226" y="10813626"/>
              <a:ext cx="5895744" cy="423561"/>
              <a:chOff x="1165646" y="1691956"/>
              <a:chExt cx="6253971" cy="449292"/>
            </a:xfrm>
          </p:grpSpPr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D76C0026-DB94-B026-503B-36EE0314BA6C}"/>
                  </a:ext>
                </a:extLst>
              </p:cNvPr>
              <p:cNvGrpSpPr/>
              <p:nvPr/>
            </p:nvGrpSpPr>
            <p:grpSpPr>
              <a:xfrm>
                <a:off x="1165646" y="1691956"/>
                <a:ext cx="5768304" cy="449292"/>
                <a:chOff x="-38085" y="6841828"/>
                <a:chExt cx="5768304" cy="449292"/>
              </a:xfrm>
            </p:grpSpPr>
            <p:sp>
              <p:nvSpPr>
                <p:cNvPr id="539" name="TextBox 513">
                  <a:extLst>
                    <a:ext uri="{FF2B5EF4-FFF2-40B4-BE49-F238E27FC236}">
                      <a16:creationId xmlns:a16="http://schemas.microsoft.com/office/drawing/2014/main" id="{B504CB5C-6FD6-ADC6-5923-6C33249098EA}"/>
                    </a:ext>
                  </a:extLst>
                </p:cNvPr>
                <p:cNvSpPr txBox="1"/>
                <p:nvPr/>
              </p:nvSpPr>
              <p:spPr>
                <a:xfrm>
                  <a:off x="-38085" y="6841828"/>
                  <a:ext cx="270525" cy="4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0</a:t>
                  </a:r>
                  <a:endParaRPr lang="en-RU" dirty="0"/>
                </a:p>
              </p:txBody>
            </p:sp>
            <p:sp>
              <p:nvSpPr>
                <p:cNvPr id="540" name="TextBox 513">
                  <a:extLst>
                    <a:ext uri="{FF2B5EF4-FFF2-40B4-BE49-F238E27FC236}">
                      <a16:creationId xmlns:a16="http://schemas.microsoft.com/office/drawing/2014/main" id="{040F744F-A467-E13B-49D6-360061E47336}"/>
                    </a:ext>
                  </a:extLst>
                </p:cNvPr>
                <p:cNvSpPr txBox="1"/>
                <p:nvPr/>
              </p:nvSpPr>
              <p:spPr>
                <a:xfrm>
                  <a:off x="957114" y="6846935"/>
                  <a:ext cx="270525" cy="4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  <a:endParaRPr lang="en-RU" dirty="0"/>
                </a:p>
              </p:txBody>
            </p:sp>
            <p:sp>
              <p:nvSpPr>
                <p:cNvPr id="541" name="TextBox 513">
                  <a:extLst>
                    <a:ext uri="{FF2B5EF4-FFF2-40B4-BE49-F238E27FC236}">
                      <a16:creationId xmlns:a16="http://schemas.microsoft.com/office/drawing/2014/main" id="{406B2EB1-5109-2D28-3D8F-5E6D55EB4FBB}"/>
                    </a:ext>
                  </a:extLst>
                </p:cNvPr>
                <p:cNvSpPr txBox="1"/>
                <p:nvPr/>
              </p:nvSpPr>
              <p:spPr>
                <a:xfrm>
                  <a:off x="1946861" y="6846935"/>
                  <a:ext cx="270525" cy="4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  <a:endParaRPr lang="en-RU" dirty="0"/>
                </a:p>
              </p:txBody>
            </p:sp>
            <p:sp>
              <p:nvSpPr>
                <p:cNvPr id="542" name="TextBox 513">
                  <a:extLst>
                    <a:ext uri="{FF2B5EF4-FFF2-40B4-BE49-F238E27FC236}">
                      <a16:creationId xmlns:a16="http://schemas.microsoft.com/office/drawing/2014/main" id="{645A451D-3B6C-88C3-E1B2-2F8BB96DE34B}"/>
                    </a:ext>
                  </a:extLst>
                </p:cNvPr>
                <p:cNvSpPr txBox="1"/>
                <p:nvPr/>
              </p:nvSpPr>
              <p:spPr>
                <a:xfrm>
                  <a:off x="4875637" y="6866535"/>
                  <a:ext cx="854582" cy="4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10</a:t>
                  </a:r>
                  <a:endParaRPr lang="en-RU" dirty="0"/>
                </a:p>
              </p:txBody>
            </p:sp>
            <p:sp>
              <p:nvSpPr>
                <p:cNvPr id="543" name="TextBox 513">
                  <a:extLst>
                    <a:ext uri="{FF2B5EF4-FFF2-40B4-BE49-F238E27FC236}">
                      <a16:creationId xmlns:a16="http://schemas.microsoft.com/office/drawing/2014/main" id="{F014A7DB-4D96-8C95-42DF-8811FF5884D8}"/>
                    </a:ext>
                  </a:extLst>
                </p:cNvPr>
                <p:cNvSpPr txBox="1"/>
                <p:nvPr/>
              </p:nvSpPr>
              <p:spPr>
                <a:xfrm>
                  <a:off x="2960195" y="6846935"/>
                  <a:ext cx="270525" cy="4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  <a:endParaRPr lang="en-RU" dirty="0"/>
                </a:p>
              </p:txBody>
            </p:sp>
            <p:sp>
              <p:nvSpPr>
                <p:cNvPr id="544" name="TextBox 513">
                  <a:extLst>
                    <a:ext uri="{FF2B5EF4-FFF2-40B4-BE49-F238E27FC236}">
                      <a16:creationId xmlns:a16="http://schemas.microsoft.com/office/drawing/2014/main" id="{2986E02B-0520-170D-61C4-D6935BE0AEA6}"/>
                    </a:ext>
                  </a:extLst>
                </p:cNvPr>
                <p:cNvSpPr txBox="1"/>
                <p:nvPr/>
              </p:nvSpPr>
              <p:spPr>
                <a:xfrm>
                  <a:off x="3983524" y="6858461"/>
                  <a:ext cx="270525" cy="4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8</a:t>
                  </a:r>
                  <a:endParaRPr lang="en-RU" dirty="0"/>
                </a:p>
              </p:txBody>
            </p:sp>
          </p:grpSp>
          <p:grpSp>
            <p:nvGrpSpPr>
              <p:cNvPr id="518" name="Group 517">
                <a:extLst>
                  <a:ext uri="{FF2B5EF4-FFF2-40B4-BE49-F238E27FC236}">
                    <a16:creationId xmlns:a16="http://schemas.microsoft.com/office/drawing/2014/main" id="{D6332A0A-28A9-FC21-DAF0-783CD48C2E3D}"/>
                  </a:ext>
                </a:extLst>
              </p:cNvPr>
              <p:cNvGrpSpPr/>
              <p:nvPr/>
            </p:nvGrpSpPr>
            <p:grpSpPr>
              <a:xfrm>
                <a:off x="1371655" y="1713148"/>
                <a:ext cx="6047962" cy="82671"/>
                <a:chOff x="1654290" y="3728673"/>
                <a:chExt cx="6047962" cy="82671"/>
              </a:xfrm>
            </p:grpSpPr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6F87A81-C005-AC27-DCBC-87A3055A1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20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>
                  <a:extLst>
                    <a:ext uri="{FF2B5EF4-FFF2-40B4-BE49-F238E27FC236}">
                      <a16:creationId xmlns:a16="http://schemas.microsoft.com/office/drawing/2014/main" id="{70FCFE80-8EE7-E27B-3325-069E1D9BB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36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DEB20EB6-FA9E-9EEA-B92C-D8C301BE9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53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FEB8427B-CF06-E2B1-0DF7-3779A1ABE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69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9B05976F-95BC-DF26-C515-61536EA56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86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D730EA7B-827A-470A-B06E-C61E622B8C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02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DE61F2F6-3977-2403-EABD-EE736B447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19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Connector 532">
                  <a:extLst>
                    <a:ext uri="{FF2B5EF4-FFF2-40B4-BE49-F238E27FC236}">
                      <a16:creationId xmlns:a16="http://schemas.microsoft.com/office/drawing/2014/main" id="{757C9609-29FF-A941-AE18-4F205786C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5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F2D40766-E736-4A46-41CB-8FBC4858D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52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5" name="Straight Connector 534">
                  <a:extLst>
                    <a:ext uri="{FF2B5EF4-FFF2-40B4-BE49-F238E27FC236}">
                      <a16:creationId xmlns:a16="http://schemas.microsoft.com/office/drawing/2014/main" id="{21DFCCAC-72FE-48E6-3299-A95650DE2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68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Straight Connector 535">
                  <a:extLst>
                    <a:ext uri="{FF2B5EF4-FFF2-40B4-BE49-F238E27FC236}">
                      <a16:creationId xmlns:a16="http://schemas.microsoft.com/office/drawing/2014/main" id="{B011DE1A-4D04-251F-129D-4CE29CC616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85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>
                  <a:extLst>
                    <a:ext uri="{FF2B5EF4-FFF2-40B4-BE49-F238E27FC236}">
                      <a16:creationId xmlns:a16="http://schemas.microsoft.com/office/drawing/2014/main" id="{959ECFEA-88A1-2F40-6EFB-96F9E7013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1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Arrow Connector 537">
                  <a:extLst>
                    <a:ext uri="{FF2B5EF4-FFF2-40B4-BE49-F238E27FC236}">
                      <a16:creationId xmlns:a16="http://schemas.microsoft.com/office/drawing/2014/main" id="{16C26BC2-77CD-3603-A648-5121DA540C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4289" y="3728673"/>
                  <a:ext cx="604796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3" name="TextBox 562">
              <a:extLst>
                <a:ext uri="{FF2B5EF4-FFF2-40B4-BE49-F238E27FC236}">
                  <a16:creationId xmlns:a16="http://schemas.microsoft.com/office/drawing/2014/main" id="{2A071607-14EA-FABF-D0A1-52527217FE70}"/>
                </a:ext>
              </a:extLst>
            </p:cNvPr>
            <p:cNvSpPr txBox="1"/>
            <p:nvPr/>
          </p:nvSpPr>
          <p:spPr>
            <a:xfrm>
              <a:off x="7304228" y="10681761"/>
              <a:ext cx="287422" cy="567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0" i="1" dirty="0"/>
                <a:t>t</a:t>
              </a: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9312B88-B487-D9F1-B94E-F747D98B41C5}"/>
              </a:ext>
            </a:extLst>
          </p:cNvPr>
          <p:cNvGrpSpPr/>
          <p:nvPr/>
        </p:nvGrpSpPr>
        <p:grpSpPr>
          <a:xfrm>
            <a:off x="1531814" y="870033"/>
            <a:ext cx="981694" cy="1600616"/>
            <a:chOff x="5605153" y="5905303"/>
            <a:chExt cx="981694" cy="1600616"/>
          </a:xfrm>
        </p:grpSpPr>
        <p:sp>
          <p:nvSpPr>
            <p:cNvPr id="546" name="TextBox 513">
              <a:extLst>
                <a:ext uri="{FF2B5EF4-FFF2-40B4-BE49-F238E27FC236}">
                  <a16:creationId xmlns:a16="http://schemas.microsoft.com/office/drawing/2014/main" id="{3E44BD4A-B8B2-D83A-317D-A5E629568334}"/>
                </a:ext>
              </a:extLst>
            </p:cNvPr>
            <p:cNvSpPr txBox="1"/>
            <p:nvPr/>
          </p:nvSpPr>
          <p:spPr>
            <a:xfrm>
              <a:off x="6104098" y="6992343"/>
              <a:ext cx="34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</a:t>
              </a:r>
              <a:endParaRPr lang="en-RU" dirty="0"/>
            </a:p>
          </p:txBody>
        </p:sp>
        <p:sp>
          <p:nvSpPr>
            <p:cNvPr id="547" name="TextBox 513">
              <a:extLst>
                <a:ext uri="{FF2B5EF4-FFF2-40B4-BE49-F238E27FC236}">
                  <a16:creationId xmlns:a16="http://schemas.microsoft.com/office/drawing/2014/main" id="{40F0E0E0-6F88-211D-58BF-31185808195D}"/>
                </a:ext>
              </a:extLst>
            </p:cNvPr>
            <p:cNvSpPr txBox="1"/>
            <p:nvPr/>
          </p:nvSpPr>
          <p:spPr>
            <a:xfrm>
              <a:off x="6003895" y="6667585"/>
              <a:ext cx="505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548" name="TextBox 513">
              <a:extLst>
                <a:ext uri="{FF2B5EF4-FFF2-40B4-BE49-F238E27FC236}">
                  <a16:creationId xmlns:a16="http://schemas.microsoft.com/office/drawing/2014/main" id="{1924E64C-62E6-45E0-55B2-C29CEB7B6307}"/>
                </a:ext>
              </a:extLst>
            </p:cNvPr>
            <p:cNvSpPr txBox="1"/>
            <p:nvPr/>
          </p:nvSpPr>
          <p:spPr>
            <a:xfrm>
              <a:off x="6013947" y="6326061"/>
              <a:ext cx="505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15</a:t>
              </a:r>
              <a:endParaRPr lang="en-RU" dirty="0"/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1E446D8B-4517-E42B-4634-E4FBEB7BD92E}"/>
                </a:ext>
              </a:extLst>
            </p:cNvPr>
            <p:cNvGrpSpPr/>
            <p:nvPr/>
          </p:nvGrpSpPr>
          <p:grpSpPr>
            <a:xfrm>
              <a:off x="5605153" y="5905303"/>
              <a:ext cx="981694" cy="1600616"/>
              <a:chOff x="5605153" y="2139474"/>
              <a:chExt cx="981694" cy="5366445"/>
            </a:xfrm>
          </p:grpSpPr>
          <p:grpSp>
            <p:nvGrpSpPr>
              <p:cNvPr id="550" name="Group 549">
                <a:extLst>
                  <a:ext uri="{FF2B5EF4-FFF2-40B4-BE49-F238E27FC236}">
                    <a16:creationId xmlns:a16="http://schemas.microsoft.com/office/drawing/2014/main" id="{9A594738-6D92-94D8-2922-4EC3CAEEC62F}"/>
                  </a:ext>
                </a:extLst>
              </p:cNvPr>
              <p:cNvGrpSpPr/>
              <p:nvPr/>
            </p:nvGrpSpPr>
            <p:grpSpPr>
              <a:xfrm>
                <a:off x="5605153" y="2139474"/>
                <a:ext cx="981694" cy="5366445"/>
                <a:chOff x="-137710" y="1985731"/>
                <a:chExt cx="1542553" cy="5815982"/>
              </a:xfrm>
            </p:grpSpPr>
            <p:cxnSp>
              <p:nvCxnSpPr>
                <p:cNvPr id="552" name="Straight Arrow Connector 551">
                  <a:extLst>
                    <a:ext uri="{FF2B5EF4-FFF2-40B4-BE49-F238E27FC236}">
                      <a16:creationId xmlns:a16="http://schemas.microsoft.com/office/drawing/2014/main" id="{A4AAB0D0-8E4E-FA67-477A-7E5147E6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4732" y="2108745"/>
                  <a:ext cx="11152" cy="567261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3" name="TextBox 562">
                  <a:extLst>
                    <a:ext uri="{FF2B5EF4-FFF2-40B4-BE49-F238E27FC236}">
                      <a16:creationId xmlns:a16="http://schemas.microsoft.com/office/drawing/2014/main" id="{08116B9B-5DA9-FA3D-21E5-71C22A8EDD27}"/>
                    </a:ext>
                  </a:extLst>
                </p:cNvPr>
                <p:cNvSpPr txBox="1"/>
                <p:nvPr/>
              </p:nvSpPr>
              <p:spPr>
                <a:xfrm>
                  <a:off x="-137710" y="1985731"/>
                  <a:ext cx="1542553" cy="16775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400" b="1" i="1" dirty="0"/>
                    <a:t>mW</a:t>
                  </a:r>
                  <a:endParaRPr lang="en-RU" sz="2800" b="1" i="1" dirty="0"/>
                </a:p>
              </p:txBody>
            </p:sp>
            <p:grpSp>
              <p:nvGrpSpPr>
                <p:cNvPr id="554" name="Group 553">
                  <a:extLst>
                    <a:ext uri="{FF2B5EF4-FFF2-40B4-BE49-F238E27FC236}">
                      <a16:creationId xmlns:a16="http://schemas.microsoft.com/office/drawing/2014/main" id="{0704A849-3058-2250-3828-0921DA1DA90E}"/>
                    </a:ext>
                  </a:extLst>
                </p:cNvPr>
                <p:cNvGrpSpPr/>
                <p:nvPr/>
              </p:nvGrpSpPr>
              <p:grpSpPr>
                <a:xfrm>
                  <a:off x="1027408" y="4248583"/>
                  <a:ext cx="76840" cy="3553130"/>
                  <a:chOff x="1027408" y="4248583"/>
                  <a:chExt cx="76840" cy="3553130"/>
                </a:xfrm>
              </p:grpSpPr>
              <p:cxnSp>
                <p:nvCxnSpPr>
                  <p:cNvPr id="555" name="Straight Connector 554">
                    <a:extLst>
                      <a:ext uri="{FF2B5EF4-FFF2-40B4-BE49-F238E27FC236}">
                        <a16:creationId xmlns:a16="http://schemas.microsoft.com/office/drawing/2014/main" id="{02633E82-C807-E518-11E9-C1EEC33009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065828" y="5425063"/>
                    <a:ext cx="0" cy="768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>
                    <a:extLst>
                      <a:ext uri="{FF2B5EF4-FFF2-40B4-BE49-F238E27FC236}">
                        <a16:creationId xmlns:a16="http://schemas.microsoft.com/office/drawing/2014/main" id="{190FABB7-D5C0-07C8-AB1F-610EA67B06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065828" y="6573416"/>
                    <a:ext cx="0" cy="768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>
                    <a:extLst>
                      <a:ext uri="{FF2B5EF4-FFF2-40B4-BE49-F238E27FC236}">
                        <a16:creationId xmlns:a16="http://schemas.microsoft.com/office/drawing/2014/main" id="{8A2CD7E7-C1B6-A21B-F45E-26653ADC5B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065828" y="7763293"/>
                    <a:ext cx="0" cy="768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>
                    <a:extLst>
                      <a:ext uri="{FF2B5EF4-FFF2-40B4-BE49-F238E27FC236}">
                        <a16:creationId xmlns:a16="http://schemas.microsoft.com/office/drawing/2014/main" id="{4DC71B88-90B6-7F25-5539-0AF3904A81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065828" y="4210163"/>
                    <a:ext cx="0" cy="7684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E93D4B36-8D6D-20D0-8192-16D214C03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376595" y="3115399"/>
                <a:ext cx="0" cy="4890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25E12C-037A-7A2C-405D-C4F240E4E1A2}"/>
              </a:ext>
            </a:extLst>
          </p:cNvPr>
          <p:cNvGrpSpPr/>
          <p:nvPr/>
        </p:nvGrpSpPr>
        <p:grpSpPr>
          <a:xfrm>
            <a:off x="5927695" y="899798"/>
            <a:ext cx="522816" cy="1566761"/>
            <a:chOff x="5805775" y="2352678"/>
            <a:chExt cx="522816" cy="156676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BFC7164-28C5-9AE1-B3BC-6930A93F1143}"/>
                </a:ext>
              </a:extLst>
            </p:cNvPr>
            <p:cNvGrpSpPr/>
            <p:nvPr/>
          </p:nvGrpSpPr>
          <p:grpSpPr>
            <a:xfrm>
              <a:off x="5805775" y="2352678"/>
              <a:ext cx="510116" cy="1566761"/>
              <a:chOff x="5973415" y="5939158"/>
              <a:chExt cx="510116" cy="1566761"/>
            </a:xfrm>
          </p:grpSpPr>
          <p:sp>
            <p:nvSpPr>
              <p:cNvPr id="19" name="TextBox 513">
                <a:extLst>
                  <a:ext uri="{FF2B5EF4-FFF2-40B4-BE49-F238E27FC236}">
                    <a16:creationId xmlns:a16="http://schemas.microsoft.com/office/drawing/2014/main" id="{1CF8E5D5-EEB4-EAB3-4861-782D3200392A}"/>
                  </a:ext>
                </a:extLst>
              </p:cNvPr>
              <p:cNvSpPr txBox="1"/>
              <p:nvPr/>
            </p:nvSpPr>
            <p:spPr>
              <a:xfrm>
                <a:off x="6104098" y="6961863"/>
                <a:ext cx="3401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5</a:t>
                </a:r>
                <a:endParaRPr lang="en-RU" sz="2000" dirty="0"/>
              </a:p>
            </p:txBody>
          </p:sp>
          <p:sp>
            <p:nvSpPr>
              <p:cNvPr id="21" name="TextBox 513">
                <a:extLst>
                  <a:ext uri="{FF2B5EF4-FFF2-40B4-BE49-F238E27FC236}">
                    <a16:creationId xmlns:a16="http://schemas.microsoft.com/office/drawing/2014/main" id="{899B3239-7A3C-8529-C660-6B923847CADA}"/>
                  </a:ext>
                </a:extLst>
              </p:cNvPr>
              <p:cNvSpPr txBox="1"/>
              <p:nvPr/>
            </p:nvSpPr>
            <p:spPr>
              <a:xfrm>
                <a:off x="5973415" y="6687905"/>
                <a:ext cx="5051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10</a:t>
                </a:r>
                <a:endParaRPr lang="en-RU" sz="2000" dirty="0"/>
              </a:p>
            </p:txBody>
          </p:sp>
          <p:sp>
            <p:nvSpPr>
              <p:cNvPr id="23" name="TextBox 513">
                <a:extLst>
                  <a:ext uri="{FF2B5EF4-FFF2-40B4-BE49-F238E27FC236}">
                    <a16:creationId xmlns:a16="http://schemas.microsoft.com/office/drawing/2014/main" id="{ECFC3DB6-ADCB-4B25-6265-CE1227464A52}"/>
                  </a:ext>
                </a:extLst>
              </p:cNvPr>
              <p:cNvSpPr txBox="1"/>
              <p:nvPr/>
            </p:nvSpPr>
            <p:spPr>
              <a:xfrm>
                <a:off x="5978387" y="6326061"/>
                <a:ext cx="5051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15</a:t>
                </a:r>
                <a:endParaRPr lang="en-RU" sz="2000" dirty="0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5FF475A-D1AE-925D-69AC-9FED6117A30E}"/>
                  </a:ext>
                </a:extLst>
              </p:cNvPr>
              <p:cNvGrpSpPr/>
              <p:nvPr/>
            </p:nvGrpSpPr>
            <p:grpSpPr>
              <a:xfrm>
                <a:off x="6346644" y="5939158"/>
                <a:ext cx="62671" cy="1566761"/>
                <a:chOff x="6346644" y="2252980"/>
                <a:chExt cx="62671" cy="5252939"/>
              </a:xfrm>
            </p:grpSpPr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BA0B983A-F874-6247-8764-91F4E7A2AD71}"/>
                    </a:ext>
                  </a:extLst>
                </p:cNvPr>
                <p:cNvGrpSpPr/>
                <p:nvPr/>
              </p:nvGrpSpPr>
              <p:grpSpPr>
                <a:xfrm>
                  <a:off x="6346644" y="2252980"/>
                  <a:ext cx="62671" cy="5252939"/>
                  <a:chOff x="1027408" y="2108745"/>
                  <a:chExt cx="98476" cy="5692968"/>
                </a:xfrm>
              </p:grpSpPr>
              <p:cxnSp>
                <p:nvCxnSpPr>
                  <p:cNvPr id="181" name="Straight Arrow Connector 180">
                    <a:extLst>
                      <a:ext uri="{FF2B5EF4-FFF2-40B4-BE49-F238E27FC236}">
                        <a16:creationId xmlns:a16="http://schemas.microsoft.com/office/drawing/2014/main" id="{4E017DA1-F5B4-3F60-6BAE-B2DDF69C8E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14732" y="2108745"/>
                    <a:ext cx="11152" cy="5672618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stealth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7" name="Group 316">
                    <a:extLst>
                      <a:ext uri="{FF2B5EF4-FFF2-40B4-BE49-F238E27FC236}">
                        <a16:creationId xmlns:a16="http://schemas.microsoft.com/office/drawing/2014/main" id="{C16C4DCE-3028-C8C3-2C1D-0E4ADD1D2DD6}"/>
                      </a:ext>
                    </a:extLst>
                  </p:cNvPr>
                  <p:cNvGrpSpPr/>
                  <p:nvPr/>
                </p:nvGrpSpPr>
                <p:grpSpPr>
                  <a:xfrm>
                    <a:off x="1027408" y="4248583"/>
                    <a:ext cx="76840" cy="3553130"/>
                    <a:chOff x="1027408" y="4248583"/>
                    <a:chExt cx="76840" cy="3553130"/>
                  </a:xfrm>
                </p:grpSpPr>
                <p:cxnSp>
                  <p:nvCxnSpPr>
                    <p:cNvPr id="294" name="Straight Connector 293">
                      <a:extLst>
                        <a:ext uri="{FF2B5EF4-FFF2-40B4-BE49-F238E27FC236}">
                          <a16:creationId xmlns:a16="http://schemas.microsoft.com/office/drawing/2014/main" id="{2E33D86B-D3A0-9B10-942E-6AC113E8FF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1065828" y="5425063"/>
                      <a:ext cx="0" cy="768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Connector 298">
                      <a:extLst>
                        <a:ext uri="{FF2B5EF4-FFF2-40B4-BE49-F238E27FC236}">
                          <a16:creationId xmlns:a16="http://schemas.microsoft.com/office/drawing/2014/main" id="{B921DF36-E47E-1BA4-9498-DE22EB121E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1065828" y="6573416"/>
                      <a:ext cx="0" cy="768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Connector 303">
                      <a:extLst>
                        <a:ext uri="{FF2B5EF4-FFF2-40B4-BE49-F238E27FC236}">
                          <a16:creationId xmlns:a16="http://schemas.microsoft.com/office/drawing/2014/main" id="{072D7370-F65D-CC1C-EF12-4587272F95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1065828" y="7763293"/>
                      <a:ext cx="0" cy="768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5" name="Straight Connector 314">
                      <a:extLst>
                        <a:ext uri="{FF2B5EF4-FFF2-40B4-BE49-F238E27FC236}">
                          <a16:creationId xmlns:a16="http://schemas.microsoft.com/office/drawing/2014/main" id="{B33EB183-0559-D0FD-312F-28DA3603AC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 flipV="1">
                      <a:off x="1065828" y="4210163"/>
                      <a:ext cx="0" cy="768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28E3FAA5-E209-A4FC-8765-7400E370D1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376595" y="3115399"/>
                  <a:ext cx="0" cy="4890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59" name="TextBox 513">
              <a:extLst>
                <a:ext uri="{FF2B5EF4-FFF2-40B4-BE49-F238E27FC236}">
                  <a16:creationId xmlns:a16="http://schemas.microsoft.com/office/drawing/2014/main" id="{D16880CA-9511-012E-FCA6-2DC614FE6CD3}"/>
                </a:ext>
              </a:extLst>
            </p:cNvPr>
            <p:cNvSpPr txBox="1"/>
            <p:nvPr/>
          </p:nvSpPr>
          <p:spPr>
            <a:xfrm>
              <a:off x="5823447" y="2411921"/>
              <a:ext cx="505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20</a:t>
              </a:r>
              <a:endParaRPr lang="en-RU" sz="2000" dirty="0"/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BFA9681-B695-0DBB-0DA4-347D674C8E74}"/>
              </a:ext>
            </a:extLst>
          </p:cNvPr>
          <p:cNvGrpSpPr/>
          <p:nvPr/>
        </p:nvGrpSpPr>
        <p:grpSpPr>
          <a:xfrm>
            <a:off x="6346115" y="817892"/>
            <a:ext cx="3651909" cy="1647553"/>
            <a:chOff x="1735778" y="5866851"/>
            <a:chExt cx="3651909" cy="16475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AC4F54-F4F9-2ED0-A19E-E1322BD6BA41}"/>
                </a:ext>
              </a:extLst>
            </p:cNvPr>
            <p:cNvGrpSpPr/>
            <p:nvPr/>
          </p:nvGrpSpPr>
          <p:grpSpPr>
            <a:xfrm>
              <a:off x="1744153" y="5939157"/>
              <a:ext cx="3643534" cy="1575247"/>
              <a:chOff x="404104" y="1768890"/>
              <a:chExt cx="3643534" cy="5269124"/>
            </a:xfrm>
          </p:grpSpPr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0CD32288-507D-39C4-6866-5769067C99BC}"/>
                  </a:ext>
                </a:extLst>
              </p:cNvPr>
              <p:cNvGrpSpPr/>
              <p:nvPr/>
            </p:nvGrpSpPr>
            <p:grpSpPr>
              <a:xfrm>
                <a:off x="404104" y="3095887"/>
                <a:ext cx="3623644" cy="3942127"/>
                <a:chOff x="1798922" y="1235232"/>
                <a:chExt cx="3708575" cy="3942127"/>
              </a:xfrm>
            </p:grpSpPr>
            <p:grpSp>
              <p:nvGrpSpPr>
                <p:cNvPr id="230" name="Group 229">
                  <a:extLst>
                    <a:ext uri="{FF2B5EF4-FFF2-40B4-BE49-F238E27FC236}">
                      <a16:creationId xmlns:a16="http://schemas.microsoft.com/office/drawing/2014/main" id="{78F9879F-A535-AEF5-FF54-DF19B8D70646}"/>
                    </a:ext>
                  </a:extLst>
                </p:cNvPr>
                <p:cNvGrpSpPr/>
                <p:nvPr/>
              </p:nvGrpSpPr>
              <p:grpSpPr>
                <a:xfrm>
                  <a:off x="1798922" y="2550721"/>
                  <a:ext cx="3705896" cy="2626638"/>
                  <a:chOff x="1776409" y="4958556"/>
                  <a:chExt cx="5667509" cy="2842381"/>
                </a:xfrm>
              </p:grpSpPr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7089A74D-1856-8762-E914-00CFCE1E21D1}"/>
                      </a:ext>
                    </a:extLst>
                  </p:cNvPr>
                  <p:cNvGrpSpPr/>
                  <p:nvPr/>
                </p:nvGrpSpPr>
                <p:grpSpPr>
                  <a:xfrm>
                    <a:off x="1781304" y="4958556"/>
                    <a:ext cx="5662614" cy="2842381"/>
                    <a:chOff x="1781304" y="3036914"/>
                    <a:chExt cx="5662614" cy="4764024"/>
                  </a:xfrm>
                </p:grpSpPr>
                <p:cxnSp>
                  <p:nvCxnSpPr>
                    <p:cNvPr id="202" name="Straight Connector 201">
                      <a:extLst>
                        <a:ext uri="{FF2B5EF4-FFF2-40B4-BE49-F238E27FC236}">
                          <a16:creationId xmlns:a16="http://schemas.microsoft.com/office/drawing/2014/main" id="{0C8DE96C-6A1A-D30C-F2B4-AF67B3F7CC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-600708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3" name="Straight Connector 202">
                      <a:extLst>
                        <a:ext uri="{FF2B5EF4-FFF2-40B4-BE49-F238E27FC236}">
                          <a16:creationId xmlns:a16="http://schemas.microsoft.com/office/drawing/2014/main" id="{FBD7A5C7-48C9-C52C-DFE0-AD16E61ECC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-128824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>
                      <a:extLst>
                        <a:ext uri="{FF2B5EF4-FFF2-40B4-BE49-F238E27FC236}">
                          <a16:creationId xmlns:a16="http://schemas.microsoft.com/office/drawing/2014/main" id="{F7CDB1CC-9AFA-F877-BDD5-D6B030FB9F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343060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5" name="Straight Connector 204">
                      <a:extLst>
                        <a:ext uri="{FF2B5EF4-FFF2-40B4-BE49-F238E27FC236}">
                          <a16:creationId xmlns:a16="http://schemas.microsoft.com/office/drawing/2014/main" id="{2671C6EC-ED43-D8B6-D231-399A61300E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814945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6" name="Straight Connector 205">
                      <a:extLst>
                        <a:ext uri="{FF2B5EF4-FFF2-40B4-BE49-F238E27FC236}">
                          <a16:creationId xmlns:a16="http://schemas.microsoft.com/office/drawing/2014/main" id="{24D35010-D232-4B17-C6A3-5E119AE065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286830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7" name="Straight Connector 206">
                      <a:extLst>
                        <a:ext uri="{FF2B5EF4-FFF2-40B4-BE49-F238E27FC236}">
                          <a16:creationId xmlns:a16="http://schemas.microsoft.com/office/drawing/2014/main" id="{9FE0F38E-A93C-8ACE-6CF2-6BE3801695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758715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8" name="Straight Connector 207">
                      <a:extLst>
                        <a:ext uri="{FF2B5EF4-FFF2-40B4-BE49-F238E27FC236}">
                          <a16:creationId xmlns:a16="http://schemas.microsoft.com/office/drawing/2014/main" id="{CF47E9E4-7DD4-0744-2926-50DD3DE56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2230600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>
                      <a:extLst>
                        <a:ext uri="{FF2B5EF4-FFF2-40B4-BE49-F238E27FC236}">
                          <a16:creationId xmlns:a16="http://schemas.microsoft.com/office/drawing/2014/main" id="{7217ED67-9259-DBE6-79A5-38501EA3C7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2702485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>
                      <a:extLst>
                        <a:ext uri="{FF2B5EF4-FFF2-40B4-BE49-F238E27FC236}">
                          <a16:creationId xmlns:a16="http://schemas.microsoft.com/office/drawing/2014/main" id="{AD3B88DD-F9AF-A50E-1B8E-E46C17843C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3174370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>
                      <a:extLst>
                        <a:ext uri="{FF2B5EF4-FFF2-40B4-BE49-F238E27FC236}">
                          <a16:creationId xmlns:a16="http://schemas.microsoft.com/office/drawing/2014/main" id="{FDE65ADD-CC35-D9FD-0661-A7E2F0A81B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3646255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>
                      <a:extLst>
                        <a:ext uri="{FF2B5EF4-FFF2-40B4-BE49-F238E27FC236}">
                          <a16:creationId xmlns:a16="http://schemas.microsoft.com/office/drawing/2014/main" id="{3F81F340-19A7-0F6A-C457-F5A3076BCE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4118140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>
                      <a:extLst>
                        <a:ext uri="{FF2B5EF4-FFF2-40B4-BE49-F238E27FC236}">
                          <a16:creationId xmlns:a16="http://schemas.microsoft.com/office/drawing/2014/main" id="{6F263927-056E-B99A-BD6E-6EE951E7B1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4590025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>
                      <a:extLst>
                        <a:ext uri="{FF2B5EF4-FFF2-40B4-BE49-F238E27FC236}">
                          <a16:creationId xmlns:a16="http://schemas.microsoft.com/office/drawing/2014/main" id="{EE326B85-E151-C1C0-AD24-1A6DD70788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5061906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8DEA96F8-D324-6748-F2D2-319D5DBE14A0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192843" y="3543653"/>
                    <a:ext cx="2834640" cy="5667508"/>
                    <a:chOff x="1781304" y="3036914"/>
                    <a:chExt cx="5662614" cy="4764024"/>
                  </a:xfrm>
                </p:grpSpPr>
                <p:cxnSp>
                  <p:nvCxnSpPr>
                    <p:cNvPr id="217" name="Straight Connector 216">
                      <a:extLst>
                        <a:ext uri="{FF2B5EF4-FFF2-40B4-BE49-F238E27FC236}">
                          <a16:creationId xmlns:a16="http://schemas.microsoft.com/office/drawing/2014/main" id="{B5FC1D90-CB40-8A51-0B96-85A39357FA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-600708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Straight Connector 217">
                      <a:extLst>
                        <a:ext uri="{FF2B5EF4-FFF2-40B4-BE49-F238E27FC236}">
                          <a16:creationId xmlns:a16="http://schemas.microsoft.com/office/drawing/2014/main" id="{6018A8B7-3F7E-22EF-2E5F-97466579E3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-128824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Straight Connector 218">
                      <a:extLst>
                        <a:ext uri="{FF2B5EF4-FFF2-40B4-BE49-F238E27FC236}">
                          <a16:creationId xmlns:a16="http://schemas.microsoft.com/office/drawing/2014/main" id="{E46495A2-0B6E-275B-E2AD-684D1B5F4C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343060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>
                      <a:extLst>
                        <a:ext uri="{FF2B5EF4-FFF2-40B4-BE49-F238E27FC236}">
                          <a16:creationId xmlns:a16="http://schemas.microsoft.com/office/drawing/2014/main" id="{CAB14919-8E5D-DF50-94DA-FC6EB11AB5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814945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>
                      <a:extLst>
                        <a:ext uri="{FF2B5EF4-FFF2-40B4-BE49-F238E27FC236}">
                          <a16:creationId xmlns:a16="http://schemas.microsoft.com/office/drawing/2014/main" id="{1D2DC259-2DA3-2F65-A5FA-CD37098347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286830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Straight Connector 221">
                      <a:extLst>
                        <a:ext uri="{FF2B5EF4-FFF2-40B4-BE49-F238E27FC236}">
                          <a16:creationId xmlns:a16="http://schemas.microsoft.com/office/drawing/2014/main" id="{C1C08304-16FD-0F50-5DE8-B0E44DA2E6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758715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Straight Connector 222">
                      <a:extLst>
                        <a:ext uri="{FF2B5EF4-FFF2-40B4-BE49-F238E27FC236}">
                          <a16:creationId xmlns:a16="http://schemas.microsoft.com/office/drawing/2014/main" id="{5EF8F0B9-BBC0-054E-C525-5812DA987D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2230600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Straight Connector 223">
                      <a:extLst>
                        <a:ext uri="{FF2B5EF4-FFF2-40B4-BE49-F238E27FC236}">
                          <a16:creationId xmlns:a16="http://schemas.microsoft.com/office/drawing/2014/main" id="{B95D4AE8-FBD7-39B3-2918-D2767000B2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2702485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Straight Connector 224">
                      <a:extLst>
                        <a:ext uri="{FF2B5EF4-FFF2-40B4-BE49-F238E27FC236}">
                          <a16:creationId xmlns:a16="http://schemas.microsoft.com/office/drawing/2014/main" id="{E21BED93-0C42-F675-86E5-9ABA497006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3174370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Straight Connector 225">
                      <a:extLst>
                        <a:ext uri="{FF2B5EF4-FFF2-40B4-BE49-F238E27FC236}">
                          <a16:creationId xmlns:a16="http://schemas.microsoft.com/office/drawing/2014/main" id="{BF9172F3-51D1-EB6E-88C1-67600DBF8A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3646255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7" name="Straight Connector 226">
                      <a:extLst>
                        <a:ext uri="{FF2B5EF4-FFF2-40B4-BE49-F238E27FC236}">
                          <a16:creationId xmlns:a16="http://schemas.microsoft.com/office/drawing/2014/main" id="{85898292-8EB3-9E87-91A7-4956B540B68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4118140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Straight Connector 227">
                      <a:extLst>
                        <a:ext uri="{FF2B5EF4-FFF2-40B4-BE49-F238E27FC236}">
                          <a16:creationId xmlns:a16="http://schemas.microsoft.com/office/drawing/2014/main" id="{F5BF3CE1-7F08-B9D2-F310-7187298FFEE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4590025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9" name="Straight Connector 228">
                      <a:extLst>
                        <a:ext uri="{FF2B5EF4-FFF2-40B4-BE49-F238E27FC236}">
                          <a16:creationId xmlns:a16="http://schemas.microsoft.com/office/drawing/2014/main" id="{4C4E3C65-9270-04D5-5F65-DAEDB87FE2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5061906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74D7771-5D5B-65F4-3F27-BBC9B0DF9212}"/>
                    </a:ext>
                  </a:extLst>
                </p:cNvPr>
                <p:cNvGrpSpPr/>
                <p:nvPr/>
              </p:nvGrpSpPr>
              <p:grpSpPr>
                <a:xfrm>
                  <a:off x="2101130" y="3665944"/>
                  <a:ext cx="3104226" cy="1464301"/>
                  <a:chOff x="1578184" y="6165378"/>
                  <a:chExt cx="4747363" cy="1584573"/>
                </a:xfrm>
              </p:grpSpPr>
              <p:cxnSp>
                <p:nvCxnSpPr>
                  <p:cNvPr id="2" name="Straight Connector 1">
                    <a:extLst>
                      <a:ext uri="{FF2B5EF4-FFF2-40B4-BE49-F238E27FC236}">
                        <a16:creationId xmlns:a16="http://schemas.microsoft.com/office/drawing/2014/main" id="{7A46E5DB-727F-34F3-953F-3D848B027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578184" y="6856058"/>
                    <a:ext cx="2403224" cy="893893"/>
                  </a:xfrm>
                  <a:prstGeom prst="line">
                    <a:avLst/>
                  </a:prstGeom>
                  <a:ln w="444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" name="Straight Connector 3">
                    <a:extLst>
                      <a:ext uri="{FF2B5EF4-FFF2-40B4-BE49-F238E27FC236}">
                        <a16:creationId xmlns:a16="http://schemas.microsoft.com/office/drawing/2014/main" id="{A006F73D-5AC1-14EF-9339-0B04D0C4AC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09110" y="6399001"/>
                    <a:ext cx="1387824" cy="453883"/>
                  </a:xfrm>
                  <a:prstGeom prst="line">
                    <a:avLst/>
                  </a:prstGeom>
                  <a:ln w="444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9DEBC9AB-865B-E1A7-BE09-C6D486E80B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739" y="6165378"/>
                    <a:ext cx="957808" cy="233623"/>
                  </a:xfrm>
                  <a:prstGeom prst="line">
                    <a:avLst/>
                  </a:prstGeom>
                  <a:ln w="444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B3CCCF1-0D21-4AF3-9FAC-6E60DD97015A}"/>
                    </a:ext>
                  </a:extLst>
                </p:cNvPr>
                <p:cNvGrpSpPr/>
                <p:nvPr/>
              </p:nvGrpSpPr>
              <p:grpSpPr>
                <a:xfrm>
                  <a:off x="1811753" y="2339037"/>
                  <a:ext cx="2468869" cy="2791204"/>
                  <a:chOff x="1135632" y="4729484"/>
                  <a:chExt cx="3775697" cy="3020463"/>
                </a:xfrm>
              </p:grpSpPr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4F57621D-34DA-251F-4706-0F80DB3DD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35632" y="6621374"/>
                    <a:ext cx="1401050" cy="1128573"/>
                  </a:xfrm>
                  <a:prstGeom prst="line">
                    <a:avLst/>
                  </a:prstGeom>
                  <a:ln w="444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D9731CA5-E24D-1976-F8C1-7108A32C9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51302" y="5694322"/>
                    <a:ext cx="942145" cy="917306"/>
                  </a:xfrm>
                  <a:prstGeom prst="line">
                    <a:avLst/>
                  </a:prstGeom>
                  <a:ln w="444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47B7ED63-67F6-9FED-DA96-8D297C3F07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93447" y="4729484"/>
                    <a:ext cx="1417882" cy="939262"/>
                  </a:xfrm>
                  <a:prstGeom prst="line">
                    <a:avLst/>
                  </a:prstGeom>
                  <a:ln w="44450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E2B7538-DAEC-B693-8E14-424BDA225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76113" y="3627537"/>
                  <a:ext cx="331384" cy="0"/>
                </a:xfrm>
                <a:prstGeom prst="line">
                  <a:avLst/>
                </a:prstGeom>
                <a:ln w="444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732EC94-628A-4946-AF56-DFF4041C0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79166" y="2315403"/>
                  <a:ext cx="1215780" cy="26048"/>
                </a:xfrm>
                <a:prstGeom prst="line">
                  <a:avLst/>
                </a:prstGeom>
                <a:ln w="4445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4868BA4-4CFC-C443-446A-5D9116EA1602}"/>
                    </a:ext>
                  </a:extLst>
                </p:cNvPr>
                <p:cNvGrpSpPr/>
                <p:nvPr/>
              </p:nvGrpSpPr>
              <p:grpSpPr>
                <a:xfrm>
                  <a:off x="1799003" y="1235232"/>
                  <a:ext cx="3705896" cy="1315431"/>
                  <a:chOff x="1776409" y="6377405"/>
                  <a:chExt cx="5667510" cy="1423476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07AEBBF0-95E8-B807-F7B3-8C37B118FB92}"/>
                      </a:ext>
                    </a:extLst>
                  </p:cNvPr>
                  <p:cNvGrpSpPr/>
                  <p:nvPr/>
                </p:nvGrpSpPr>
                <p:grpSpPr>
                  <a:xfrm>
                    <a:off x="1781309" y="6383517"/>
                    <a:ext cx="5662610" cy="1417364"/>
                    <a:chOff x="1781309" y="5425331"/>
                    <a:chExt cx="5662610" cy="2375634"/>
                  </a:xfrm>
                </p:grpSpPr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D3FABF87-ECF4-D447-4407-F031C1EE8E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593529" y="6613158"/>
                      <a:ext cx="2375559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CE504116-B052-4487-597D-92E0D272D2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065406" y="6613181"/>
                      <a:ext cx="2375558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B196DF71-7977-4B6C-B5A3-2C2FDE7B6F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537292" y="6613174"/>
                      <a:ext cx="2375558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35267CF1-58F3-96A3-9D21-FA46EA803A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2009177" y="6613186"/>
                      <a:ext cx="2375558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66C98235-9374-8472-4F5F-F1D5F96C77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2481064" y="6613139"/>
                      <a:ext cx="2375559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236B88C-CC13-3809-7D0A-A442925E07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2952949" y="6613159"/>
                      <a:ext cx="2375559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351FDC9A-8385-449D-FDEE-182EF2BAD8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3424834" y="6613139"/>
                      <a:ext cx="2375559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93AE8AB1-3B08-95CE-29AF-D77BACCA6C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3896718" y="6613130"/>
                      <a:ext cx="2375559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C857B7F3-3E9B-3D9F-773D-36DBCE7122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4368604" y="6613123"/>
                      <a:ext cx="2375560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538E7430-CEA1-FCE5-9E17-7202EDA75C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4840489" y="6613111"/>
                      <a:ext cx="2375560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D0141AAC-6200-0572-CA28-2319A8C458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5312373" y="6613148"/>
                      <a:ext cx="2375560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45A46998-78AC-B56B-9CE7-B178F382E7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5784258" y="6613148"/>
                      <a:ext cx="2375560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6355ECDB-AFE8-BA8B-1C69-6076D0F636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6256139" y="6613148"/>
                      <a:ext cx="2375560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65E7D8EE-787D-B07B-DAAA-DD23DC051823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4137722" y="4016092"/>
                    <a:ext cx="944882" cy="5667508"/>
                    <a:chOff x="2725072" y="3036914"/>
                    <a:chExt cx="1887540" cy="4764024"/>
                  </a:xfrm>
                </p:grpSpPr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25A55AA0-BA9D-136B-904C-C5E58CA380B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343060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421DA11D-107C-E05E-1971-761CCC9740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814945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D876376A-17B9-C78E-57F2-F29F97C744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286830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674B3FAD-742A-13FE-81FA-D4C0BB83A7E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1758715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702F89A3-4BD3-2865-8394-43A8DFBD17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2230600" y="5418926"/>
                      <a:ext cx="4764024" cy="0"/>
                    </a:xfrm>
                    <a:prstGeom prst="line">
                      <a:avLst/>
                    </a:prstGeom>
                    <a:ln w="6350" cmpd="sng">
                      <a:solidFill>
                        <a:schemeClr val="tx1">
                          <a:alpha val="50000"/>
                        </a:schemeClr>
                      </a:solidFill>
                      <a:prstDash val="sysDash"/>
                      <a:round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488B509-BC7A-D050-0CCB-D1F28FAB27FB}"/>
                    </a:ext>
                  </a:extLst>
                </p:cNvPr>
                <p:cNvSpPr/>
                <p:nvPr/>
              </p:nvSpPr>
              <p:spPr>
                <a:xfrm>
                  <a:off x="5170786" y="3562247"/>
                  <a:ext cx="46792" cy="1529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1354EAD-9E28-7D90-948D-0961456085E6}"/>
                    </a:ext>
                  </a:extLst>
                </p:cNvPr>
                <p:cNvSpPr/>
                <p:nvPr/>
              </p:nvSpPr>
              <p:spPr>
                <a:xfrm>
                  <a:off x="4562449" y="3810465"/>
                  <a:ext cx="46792" cy="1529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BAC95EE-85C4-542E-ABEA-FD1F4842488C}"/>
                    </a:ext>
                  </a:extLst>
                </p:cNvPr>
                <p:cNvSpPr/>
                <p:nvPr/>
              </p:nvSpPr>
              <p:spPr>
                <a:xfrm>
                  <a:off x="3640236" y="4246928"/>
                  <a:ext cx="46792" cy="1529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FD476B9-FBDF-0EB2-F77B-AF15A2E738B0}"/>
                    </a:ext>
                  </a:extLst>
                </p:cNvPr>
                <p:cNvSpPr/>
                <p:nvPr/>
              </p:nvSpPr>
              <p:spPr>
                <a:xfrm>
                  <a:off x="2708636" y="4029830"/>
                  <a:ext cx="46792" cy="1529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B780F8-BF22-AB3E-E4C7-635ECC84CD39}"/>
                    </a:ext>
                  </a:extLst>
                </p:cNvPr>
                <p:cNvSpPr/>
                <p:nvPr/>
              </p:nvSpPr>
              <p:spPr>
                <a:xfrm>
                  <a:off x="3324587" y="3139632"/>
                  <a:ext cx="46792" cy="1529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167B6BA-2449-F3D3-1483-8939ABDB5F72}"/>
                    </a:ext>
                  </a:extLst>
                </p:cNvPr>
                <p:cNvSpPr/>
                <p:nvPr/>
              </p:nvSpPr>
              <p:spPr>
                <a:xfrm>
                  <a:off x="4251310" y="2269286"/>
                  <a:ext cx="46792" cy="15293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137B121B-6185-42B1-59D9-FB5488A9178A}"/>
                  </a:ext>
                </a:extLst>
              </p:cNvPr>
              <p:cNvGrpSpPr/>
              <p:nvPr/>
            </p:nvGrpSpPr>
            <p:grpSpPr>
              <a:xfrm>
                <a:off x="412659" y="1768890"/>
                <a:ext cx="3606853" cy="1313451"/>
                <a:chOff x="1776409" y="6377405"/>
                <a:chExt cx="5667510" cy="1423476"/>
              </a:xfrm>
            </p:grpSpPr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7B8F4FBA-2BB1-EF33-7274-96546339C3A7}"/>
                    </a:ext>
                  </a:extLst>
                </p:cNvPr>
                <p:cNvGrpSpPr/>
                <p:nvPr/>
              </p:nvGrpSpPr>
              <p:grpSpPr>
                <a:xfrm>
                  <a:off x="1781309" y="6383517"/>
                  <a:ext cx="5662610" cy="1417364"/>
                  <a:chOff x="1781309" y="5425331"/>
                  <a:chExt cx="5662610" cy="2375634"/>
                </a:xfrm>
              </p:grpSpPr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E6872F68-641D-CDAE-7883-8A17D0467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93529" y="6613158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96482951-50BD-009E-E54C-06592DFA27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065406" y="6613181"/>
                    <a:ext cx="2375558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ACB69B61-F889-8D78-E8FB-ACF9BD7D90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537292" y="6613174"/>
                    <a:ext cx="2375558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48691323-99CD-9DBA-1BB6-CF5A5D2DD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009177" y="6613186"/>
                    <a:ext cx="2375558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1D6EB397-8420-4ABF-AC3E-B7F19ECFC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481064" y="6613139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8179BBD9-5614-2423-659D-2E4EDB0E62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952949" y="6613159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EAB4B035-B329-EC21-CF8E-2AB25B38F7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424834" y="6613139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826250EE-BA41-1950-1EBE-FD37A8E68F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896718" y="6613130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E45EBC23-FF41-725D-05AF-BD53DDE692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368604" y="6613123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09BC74D0-1A1B-8741-E64A-52EEE89B19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840489" y="6613111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1D388819-A20F-8EB8-67F5-0F483FDA20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312373" y="6613148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E482E371-FA2A-1175-1678-C56B5ABBD4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784258" y="6613148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6B2B1D79-359D-726B-BC20-5CF3ABB1B6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256139" y="6613148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4C08FFB0-8655-A1D9-D14F-61173BDEAE64}"/>
                    </a:ext>
                  </a:extLst>
                </p:cNvPr>
                <p:cNvGrpSpPr/>
                <p:nvPr/>
              </p:nvGrpSpPr>
              <p:grpSpPr>
                <a:xfrm rot="16200000">
                  <a:off x="4019612" y="4134202"/>
                  <a:ext cx="1181102" cy="5667508"/>
                  <a:chOff x="2253188" y="3036914"/>
                  <a:chExt cx="2359424" cy="4764024"/>
                </a:xfrm>
              </p:grpSpPr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C4CE9CE7-FDA5-BC3F-6397-BA7C25F549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-128824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813793E5-3952-F596-DD06-CF9B03F4F4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4306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86721081-44FF-7090-65AF-A0BE2DD33F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81494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0EF654E3-E3A5-2953-4862-115D4C9ECB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28683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2825DB6E-D908-4309-D78D-ABA9362DE9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75871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2F829738-A415-2C00-FD04-1A5E22E02F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23060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2CC3E382-C684-7FD8-603A-5D46DAFFB7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3375" y="5488191"/>
                <a:ext cx="593592" cy="1143893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325AA7B6-2833-6936-2409-9D0D39205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10703" y="4372660"/>
                <a:ext cx="604116" cy="1115531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5443AB07-0178-AC6F-C444-E095585B39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14819" y="3887224"/>
                <a:ext cx="311291" cy="485435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B3515254-BE0A-ECC6-1D80-3C32D3FB7D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6110" y="3038519"/>
                <a:ext cx="590618" cy="848705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137D3B4A-A6BC-B0B1-6426-6C7773878D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6728" y="2851546"/>
                <a:ext cx="310475" cy="186973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B0F182B4-2117-43B5-6657-B5F03ACBDD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7203" y="2630574"/>
                <a:ext cx="594912" cy="220972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45D81C3A-0889-DF78-22BA-B05EA5481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2115" y="2630574"/>
                <a:ext cx="325523" cy="0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D1021616-284C-D68E-67A7-D5404F8A2A27}"/>
                  </a:ext>
                </a:extLst>
              </p:cNvPr>
              <p:cNvSpPr/>
              <p:nvPr/>
            </p:nvSpPr>
            <p:spPr>
              <a:xfrm>
                <a:off x="691206" y="6535643"/>
                <a:ext cx="45720" cy="1529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9D087F56-D8D2-8712-4932-FA17DB0F9407}"/>
                  </a:ext>
                </a:extLst>
              </p:cNvPr>
              <p:cNvSpPr/>
              <p:nvPr/>
            </p:nvSpPr>
            <p:spPr>
              <a:xfrm>
                <a:off x="1890624" y="4282872"/>
                <a:ext cx="45720" cy="1529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6C3EC1BA-71D7-8024-CA19-1CE24575D1E5}"/>
                  </a:ext>
                </a:extLst>
              </p:cNvPr>
              <p:cNvSpPr/>
              <p:nvPr/>
            </p:nvSpPr>
            <p:spPr>
              <a:xfrm>
                <a:off x="2789247" y="2962054"/>
                <a:ext cx="45720" cy="1529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18557A18-F4B1-F977-4953-B2EE24BE44AF}"/>
                  </a:ext>
                </a:extLst>
              </p:cNvPr>
              <p:cNvSpPr/>
              <p:nvPr/>
            </p:nvSpPr>
            <p:spPr>
              <a:xfrm>
                <a:off x="3096359" y="2775078"/>
                <a:ext cx="45720" cy="1529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3EDA6127-F461-40B8-7B35-DFFB09ED290C}"/>
                  </a:ext>
                </a:extLst>
              </p:cNvPr>
              <p:cNvSpPr/>
              <p:nvPr/>
            </p:nvSpPr>
            <p:spPr>
              <a:xfrm>
                <a:off x="3698748" y="2568424"/>
                <a:ext cx="45720" cy="15293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839AE2-3538-A29D-473F-85B877BBF63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46772" y="6660412"/>
              <a:ext cx="3621025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5E0CCB9-37A3-B354-5BD7-E8DD2B0E382A}"/>
                </a:ext>
              </a:extLst>
            </p:cNvPr>
            <p:cNvSpPr/>
            <p:nvPr/>
          </p:nvSpPr>
          <p:spPr>
            <a:xfrm>
              <a:off x="2629164" y="7028212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81B4A7EB-47F9-3D46-53E3-76109ACB8C44}"/>
                </a:ext>
              </a:extLst>
            </p:cNvPr>
            <p:cNvGrpSpPr/>
            <p:nvPr/>
          </p:nvGrpSpPr>
          <p:grpSpPr>
            <a:xfrm>
              <a:off x="1735778" y="6000313"/>
              <a:ext cx="1421307" cy="918532"/>
              <a:chOff x="6241365" y="4591230"/>
              <a:chExt cx="1421307" cy="918532"/>
            </a:xfrm>
          </p:grpSpPr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4DF72DDD-118B-2E4E-45B9-29EA7B962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0155" y="5109652"/>
                <a:ext cx="473505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23F4A820-B5E4-AAC5-803A-5DFD4935F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167" y="4854207"/>
                <a:ext cx="473505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DB04DAEE-A374-992E-6DBE-BFE998786A72}"/>
                  </a:ext>
                </a:extLst>
              </p:cNvPr>
              <p:cNvSpPr txBox="1"/>
              <p:nvPr/>
            </p:nvSpPr>
            <p:spPr>
              <a:xfrm>
                <a:off x="6248246" y="4854207"/>
                <a:ext cx="12152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Core 2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82538F01-5D4E-DE52-2304-E196F18184D1}"/>
                  </a:ext>
                </a:extLst>
              </p:cNvPr>
              <p:cNvSpPr txBox="1"/>
              <p:nvPr/>
            </p:nvSpPr>
            <p:spPr>
              <a:xfrm>
                <a:off x="6241365" y="4591230"/>
                <a:ext cx="1192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Core 1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1CB5F4-BB1C-771E-94D2-9E1D7E0A896B}"/>
                  </a:ext>
                </a:extLst>
              </p:cNvPr>
              <p:cNvSpPr txBox="1"/>
              <p:nvPr/>
            </p:nvSpPr>
            <p:spPr>
              <a:xfrm>
                <a:off x="6241365" y="5109652"/>
                <a:ext cx="12152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Sum</a:t>
                </a: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2DAA95B-5943-5A8C-EEAA-823A0FE9D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1154" y="5358932"/>
                <a:ext cx="37350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44B97306-FC81-72EB-A4A6-BB99014CBCB0}"/>
                </a:ext>
              </a:extLst>
            </p:cNvPr>
            <p:cNvSpPr txBox="1"/>
            <p:nvPr/>
          </p:nvSpPr>
          <p:spPr>
            <a:xfrm>
              <a:off x="3191586" y="5866851"/>
              <a:ext cx="15304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Sched. S2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F3A320AE-25B0-4941-49D2-6F1FE0254F98}"/>
              </a:ext>
            </a:extLst>
          </p:cNvPr>
          <p:cNvGrpSpPr/>
          <p:nvPr/>
        </p:nvGrpSpPr>
        <p:grpSpPr>
          <a:xfrm>
            <a:off x="2299817" y="826462"/>
            <a:ext cx="3639231" cy="1646182"/>
            <a:chOff x="5760365" y="5870805"/>
            <a:chExt cx="3639231" cy="1646182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190FBCD8-0EA4-2E6A-BD4D-DDE2B83A566F}"/>
                </a:ext>
              </a:extLst>
            </p:cNvPr>
            <p:cNvGrpSpPr/>
            <p:nvPr/>
          </p:nvGrpSpPr>
          <p:grpSpPr>
            <a:xfrm>
              <a:off x="5776206" y="5947984"/>
              <a:ext cx="3623390" cy="1569003"/>
              <a:chOff x="6401046" y="2251268"/>
              <a:chExt cx="3623390" cy="5260456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E588A7B6-1685-034D-B19E-34D3CC259F45}"/>
                  </a:ext>
                </a:extLst>
              </p:cNvPr>
              <p:cNvGrpSpPr/>
              <p:nvPr/>
            </p:nvGrpSpPr>
            <p:grpSpPr>
              <a:xfrm>
                <a:off x="6413499" y="4889040"/>
                <a:ext cx="3606852" cy="2622684"/>
                <a:chOff x="1776409" y="4958556"/>
                <a:chExt cx="5667509" cy="2842381"/>
              </a:xfrm>
            </p:grpSpPr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BB641F5F-4A58-3522-523C-15929AFA9EE5}"/>
                    </a:ext>
                  </a:extLst>
                </p:cNvPr>
                <p:cNvGrpSpPr/>
                <p:nvPr/>
              </p:nvGrpSpPr>
              <p:grpSpPr>
                <a:xfrm>
                  <a:off x="1781304" y="4958556"/>
                  <a:ext cx="5662614" cy="2842381"/>
                  <a:chOff x="1781304" y="3036914"/>
                  <a:chExt cx="5662614" cy="4764024"/>
                </a:xfrm>
              </p:grpSpPr>
              <p:cxnSp>
                <p:nvCxnSpPr>
                  <p:cNvPr id="483" name="Straight Connector 482">
                    <a:extLst>
                      <a:ext uri="{FF2B5EF4-FFF2-40B4-BE49-F238E27FC236}">
                        <a16:creationId xmlns:a16="http://schemas.microsoft.com/office/drawing/2014/main" id="{8B007CC4-A9F7-C3EE-8548-6ABC9BAC59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-600708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Straight Connector 483">
                    <a:extLst>
                      <a:ext uri="{FF2B5EF4-FFF2-40B4-BE49-F238E27FC236}">
                        <a16:creationId xmlns:a16="http://schemas.microsoft.com/office/drawing/2014/main" id="{A96D127E-3B50-C149-0247-3DFB0752F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-128824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>
                    <a:extLst>
                      <a:ext uri="{FF2B5EF4-FFF2-40B4-BE49-F238E27FC236}">
                        <a16:creationId xmlns:a16="http://schemas.microsoft.com/office/drawing/2014/main" id="{6F124069-26F1-D666-84C8-221270673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4306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>
                    <a:extLst>
                      <a:ext uri="{FF2B5EF4-FFF2-40B4-BE49-F238E27FC236}">
                        <a16:creationId xmlns:a16="http://schemas.microsoft.com/office/drawing/2014/main" id="{94E70C58-8C8E-70C8-8AF9-F6B7EA981F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81494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>
                    <a:extLst>
                      <a:ext uri="{FF2B5EF4-FFF2-40B4-BE49-F238E27FC236}">
                        <a16:creationId xmlns:a16="http://schemas.microsoft.com/office/drawing/2014/main" id="{E0BDBD02-350A-2BB0-1E77-178C066613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28683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>
                    <a:extLst>
                      <a:ext uri="{FF2B5EF4-FFF2-40B4-BE49-F238E27FC236}">
                        <a16:creationId xmlns:a16="http://schemas.microsoft.com/office/drawing/2014/main" id="{9C8CA9A7-BA9A-0BC0-4DD1-94F5799AA0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75871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>
                    <a:extLst>
                      <a:ext uri="{FF2B5EF4-FFF2-40B4-BE49-F238E27FC236}">
                        <a16:creationId xmlns:a16="http://schemas.microsoft.com/office/drawing/2014/main" id="{1253440F-6779-3DC9-0B6E-0006C68D4F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23060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>
                    <a:extLst>
                      <a:ext uri="{FF2B5EF4-FFF2-40B4-BE49-F238E27FC236}">
                        <a16:creationId xmlns:a16="http://schemas.microsoft.com/office/drawing/2014/main" id="{54D6CA55-BAE6-FFCF-FE68-2052AEA20A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70248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Straight Connector 490">
                    <a:extLst>
                      <a:ext uri="{FF2B5EF4-FFF2-40B4-BE49-F238E27FC236}">
                        <a16:creationId xmlns:a16="http://schemas.microsoft.com/office/drawing/2014/main" id="{600DCE75-140E-127F-DBDD-4D47CA3C9D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17437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Straight Connector 491">
                    <a:extLst>
                      <a:ext uri="{FF2B5EF4-FFF2-40B4-BE49-F238E27FC236}">
                        <a16:creationId xmlns:a16="http://schemas.microsoft.com/office/drawing/2014/main" id="{E4614F66-E2DA-35C1-3590-68363EB83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64625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Straight Connector 492">
                    <a:extLst>
                      <a:ext uri="{FF2B5EF4-FFF2-40B4-BE49-F238E27FC236}">
                        <a16:creationId xmlns:a16="http://schemas.microsoft.com/office/drawing/2014/main" id="{B0A0AB1F-6D8C-3E7D-A0F9-58B8228895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11814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>
                    <a:extLst>
                      <a:ext uri="{FF2B5EF4-FFF2-40B4-BE49-F238E27FC236}">
                        <a16:creationId xmlns:a16="http://schemas.microsoft.com/office/drawing/2014/main" id="{E31D441F-8629-D117-21D8-CBBFA678B1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59002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>
                    <a:extLst>
                      <a:ext uri="{FF2B5EF4-FFF2-40B4-BE49-F238E27FC236}">
                        <a16:creationId xmlns:a16="http://schemas.microsoft.com/office/drawing/2014/main" id="{6F0682DE-3E70-21A2-A49C-0C0581D1A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061906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9" name="Group 468">
                  <a:extLst>
                    <a:ext uri="{FF2B5EF4-FFF2-40B4-BE49-F238E27FC236}">
                      <a16:creationId xmlns:a16="http://schemas.microsoft.com/office/drawing/2014/main" id="{45B69E66-B7D2-C952-5BB4-BCB70E116732}"/>
                    </a:ext>
                  </a:extLst>
                </p:cNvPr>
                <p:cNvGrpSpPr/>
                <p:nvPr/>
              </p:nvGrpSpPr>
              <p:grpSpPr>
                <a:xfrm rot="16200000">
                  <a:off x="3192843" y="3543653"/>
                  <a:ext cx="2834640" cy="5667508"/>
                  <a:chOff x="1781304" y="3036914"/>
                  <a:chExt cx="5662614" cy="4764024"/>
                </a:xfrm>
              </p:grpSpPr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2E6FECE1-DC59-C115-D443-E091CF761D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-600708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7086279D-62DE-34BC-2013-19FD0BDEF3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-128824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>
                    <a:extLst>
                      <a:ext uri="{FF2B5EF4-FFF2-40B4-BE49-F238E27FC236}">
                        <a16:creationId xmlns:a16="http://schemas.microsoft.com/office/drawing/2014/main" id="{E21EAA57-164E-42A2-CDF5-6750802548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4306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657CDCCA-5E11-E3C6-D3C6-02BEE5B9B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81494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EC0FC49E-3E9A-BCC3-1559-A5152A1659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28683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>
                    <a:extLst>
                      <a:ext uri="{FF2B5EF4-FFF2-40B4-BE49-F238E27FC236}">
                        <a16:creationId xmlns:a16="http://schemas.microsoft.com/office/drawing/2014/main" id="{B9C50388-0CBD-1A07-4A64-C769822D48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75871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7FF1A715-8246-8E79-3064-6DC1E699C0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23060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277DB2E1-098B-FCC7-7DDF-5589F98321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70248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>
                    <a:extLst>
                      <a:ext uri="{FF2B5EF4-FFF2-40B4-BE49-F238E27FC236}">
                        <a16:creationId xmlns:a16="http://schemas.microsoft.com/office/drawing/2014/main" id="{1FDC48F2-DA5A-9888-8C72-672DA6C56D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17437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31AF544C-706B-C3EC-A083-2D54B64C9B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64625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4C738DC7-93E5-3C27-25A4-38A13CE50A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11814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Straight Connector 480">
                    <a:extLst>
                      <a:ext uri="{FF2B5EF4-FFF2-40B4-BE49-F238E27FC236}">
                        <a16:creationId xmlns:a16="http://schemas.microsoft.com/office/drawing/2014/main" id="{5F8E140C-9E65-B90C-D8C4-B6C579FFA7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59002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>
                    <a:extLst>
                      <a:ext uri="{FF2B5EF4-FFF2-40B4-BE49-F238E27FC236}">
                        <a16:creationId xmlns:a16="http://schemas.microsoft.com/office/drawing/2014/main" id="{7A83F57D-32DD-EC73-2F28-83BE6B8BF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061906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6ED13D68-6BDB-9752-B580-2996AD85D6E0}"/>
                  </a:ext>
                </a:extLst>
              </p:cNvPr>
              <p:cNvGrpSpPr/>
              <p:nvPr/>
            </p:nvGrpSpPr>
            <p:grpSpPr>
              <a:xfrm>
                <a:off x="6413578" y="3575532"/>
                <a:ext cx="3606853" cy="1313451"/>
                <a:chOff x="1776409" y="6377405"/>
                <a:chExt cx="5667510" cy="1423476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A55A9656-67A2-2525-91B3-CB51D2DC5A63}"/>
                    </a:ext>
                  </a:extLst>
                </p:cNvPr>
                <p:cNvGrpSpPr/>
                <p:nvPr/>
              </p:nvGrpSpPr>
              <p:grpSpPr>
                <a:xfrm>
                  <a:off x="1781309" y="6383517"/>
                  <a:ext cx="5662610" cy="1417364"/>
                  <a:chOff x="1781309" y="5425331"/>
                  <a:chExt cx="5662610" cy="2375634"/>
                </a:xfrm>
              </p:grpSpPr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C911EB77-9C4B-A39D-44E6-50573B479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93529" y="6613158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B2DD0662-107A-84F6-56E3-082A45BE48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065406" y="6613181"/>
                    <a:ext cx="2375558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EA7A7D81-E33D-EDB1-4D86-8FCF3E09C0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537292" y="6613174"/>
                    <a:ext cx="2375558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D9A5F778-1FF8-F09D-BEC7-D60F3FC522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009177" y="6613186"/>
                    <a:ext cx="2375558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DED909C9-D340-F4E7-F106-097CF85738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481064" y="6613139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49FB52AB-6853-E928-4B65-E1505DCFA5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952949" y="6613159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E334247D-9019-4650-C59F-5BC8B5B8BF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424834" y="6613139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79347E67-A53B-4CFE-8634-242C8A9E6B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896718" y="6613130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56DAC79C-DC59-19BE-9FF7-3CC658BAB7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368604" y="6613123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F9390A02-46DE-AC9F-E231-C731C87652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840489" y="6613111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976A93B0-CFB1-744A-823E-DDE3D67253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312373" y="6613148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28271F8B-34F3-3646-B8B0-0E728F471A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784258" y="6613148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A40D9B83-61ED-669D-A8F7-A9EF65F75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256139" y="6613148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DA3CD4FF-903A-DF31-F130-B78764D9C5F0}"/>
                    </a:ext>
                  </a:extLst>
                </p:cNvPr>
                <p:cNvGrpSpPr/>
                <p:nvPr/>
              </p:nvGrpSpPr>
              <p:grpSpPr>
                <a:xfrm rot="16200000">
                  <a:off x="4019612" y="4134202"/>
                  <a:ext cx="1181102" cy="5667508"/>
                  <a:chOff x="2253188" y="3036914"/>
                  <a:chExt cx="2359424" cy="4764024"/>
                </a:xfrm>
              </p:grpSpPr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90F727D3-5259-2A1F-4688-42AE9F7B45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-128824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11A926D9-BEAE-3DF4-A163-94BF9E4E3D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4306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5C87D5F-FBAF-7331-68D0-DB7CCAB2E7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81494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631A1002-F085-F966-EC82-8466EE294F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28683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Straight Connector 451">
                    <a:extLst>
                      <a:ext uri="{FF2B5EF4-FFF2-40B4-BE49-F238E27FC236}">
                        <a16:creationId xmlns:a16="http://schemas.microsoft.com/office/drawing/2014/main" id="{48BF2CEF-1F56-2103-41CA-79246BCE0C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75871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5D506A3E-8DC9-1230-3E37-49598ADE90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23060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C9D655E-8BC5-F0BE-2080-22FE9DDB18F6}"/>
                  </a:ext>
                </a:extLst>
              </p:cNvPr>
              <p:cNvGrpSpPr/>
              <p:nvPr/>
            </p:nvGrpSpPr>
            <p:grpSpPr>
              <a:xfrm>
                <a:off x="7166610" y="5985987"/>
                <a:ext cx="2853472" cy="1008633"/>
                <a:chOff x="2299384" y="6147397"/>
                <a:chExt cx="4483708" cy="1093124"/>
              </a:xfrm>
            </p:grpSpPr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A1F32FDB-2290-1919-855D-103A29C9B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99384" y="6889789"/>
                  <a:ext cx="700029" cy="350732"/>
                </a:xfrm>
                <a:prstGeom prst="line">
                  <a:avLst/>
                </a:prstGeom>
                <a:ln w="444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7AD8E433-B6FD-C133-FCF6-D8C203C5F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9414" y="6154426"/>
                  <a:ext cx="1416504" cy="709477"/>
                </a:xfrm>
                <a:prstGeom prst="line">
                  <a:avLst/>
                </a:prstGeom>
                <a:ln w="444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35B4E404-154A-5752-9B5B-0B3D5CE6D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15918" y="6147397"/>
                  <a:ext cx="2367174" cy="9902"/>
                </a:xfrm>
                <a:prstGeom prst="line">
                  <a:avLst/>
                </a:prstGeom>
                <a:ln w="44450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326EC9EF-A440-E056-E080-F9E52A6F543B}"/>
                  </a:ext>
                </a:extLst>
              </p:cNvPr>
              <p:cNvGrpSpPr/>
              <p:nvPr/>
            </p:nvGrpSpPr>
            <p:grpSpPr>
              <a:xfrm>
                <a:off x="6691900" y="3996591"/>
                <a:ext cx="3332536" cy="3405279"/>
                <a:chOff x="1553464" y="3991348"/>
                <a:chExt cx="5236472" cy="3690533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2BE8EEF5-C553-CB9D-F919-AC13950F669F}"/>
                    </a:ext>
                  </a:extLst>
                </p:cNvPr>
                <p:cNvCxnSpPr>
                  <a:cxnSpLocks/>
                  <a:stCxn id="169" idx="4"/>
                </p:cNvCxnSpPr>
                <p:nvPr/>
              </p:nvCxnSpPr>
              <p:spPr>
                <a:xfrm flipV="1">
                  <a:off x="1553464" y="6158349"/>
                  <a:ext cx="1918684" cy="1523532"/>
                </a:xfrm>
                <a:prstGeom prst="line">
                  <a:avLst/>
                </a:prstGeom>
                <a:ln w="4445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3B9089FA-7BEB-611A-6979-6C8D36082D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57655" y="5196305"/>
                  <a:ext cx="1443222" cy="967519"/>
                </a:xfrm>
                <a:prstGeom prst="line">
                  <a:avLst/>
                </a:prstGeom>
                <a:ln w="4445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49714DC8-B8CD-53EA-2D8E-CB0FDEA2ED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9056" y="4499594"/>
                  <a:ext cx="924397" cy="699886"/>
                </a:xfrm>
                <a:prstGeom prst="line">
                  <a:avLst/>
                </a:prstGeom>
                <a:ln w="4445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BC8B695C-C46C-4758-066A-C65260B1B6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39875" y="3991348"/>
                  <a:ext cx="950061" cy="494767"/>
                </a:xfrm>
                <a:prstGeom prst="line">
                  <a:avLst/>
                </a:prstGeom>
                <a:ln w="44450">
                  <a:solidFill>
                    <a:schemeClr val="tx1">
                      <a:lumMod val="85000"/>
                      <a:lumOff val="15000"/>
                    </a:schemeClr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01B5181C-FFEF-64AD-4A4A-3969AC17C845}"/>
                  </a:ext>
                </a:extLst>
              </p:cNvPr>
              <p:cNvSpPr/>
              <p:nvPr/>
            </p:nvSpPr>
            <p:spPr>
              <a:xfrm>
                <a:off x="7884305" y="5931531"/>
                <a:ext cx="45720" cy="1532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FE040046-A235-EF17-FCEE-D662FB1C2E66}"/>
                  </a:ext>
                </a:extLst>
              </p:cNvPr>
              <p:cNvSpPr/>
              <p:nvPr/>
            </p:nvSpPr>
            <p:spPr>
              <a:xfrm>
                <a:off x="8794210" y="5043997"/>
                <a:ext cx="45720" cy="1532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F863A155-F2BC-8FA5-57B7-B77CC84D497A}"/>
                  </a:ext>
                </a:extLst>
              </p:cNvPr>
              <p:cNvSpPr/>
              <p:nvPr/>
            </p:nvSpPr>
            <p:spPr>
              <a:xfrm>
                <a:off x="9390278" y="4386073"/>
                <a:ext cx="45720" cy="1532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3B13A5E1-1D63-964C-288A-7B288DD5019D}"/>
                  </a:ext>
                </a:extLst>
              </p:cNvPr>
              <p:cNvSpPr/>
              <p:nvPr/>
            </p:nvSpPr>
            <p:spPr>
              <a:xfrm>
                <a:off x="8493016" y="5921995"/>
                <a:ext cx="45720" cy="1532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EC4207BB-F8AE-0C6A-D64A-C62D17025A2D}"/>
                  </a:ext>
                </a:extLst>
              </p:cNvPr>
              <p:cNvSpPr/>
              <p:nvPr/>
            </p:nvSpPr>
            <p:spPr>
              <a:xfrm>
                <a:off x="7589255" y="6587903"/>
                <a:ext cx="45720" cy="1532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9A8B6761-1E90-6EBC-666B-D7D46A0E92F7}"/>
                  </a:ext>
                </a:extLst>
              </p:cNvPr>
              <p:cNvSpPr/>
              <p:nvPr/>
            </p:nvSpPr>
            <p:spPr>
              <a:xfrm>
                <a:off x="6669040" y="7248580"/>
                <a:ext cx="45720" cy="15328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9E25F5E0-0351-03DC-8300-94ADC5753EB4}"/>
                  </a:ext>
                </a:extLst>
              </p:cNvPr>
              <p:cNvGrpSpPr/>
              <p:nvPr/>
            </p:nvGrpSpPr>
            <p:grpSpPr>
              <a:xfrm>
                <a:off x="6413228" y="2251268"/>
                <a:ext cx="3606853" cy="1313451"/>
                <a:chOff x="1776409" y="6377405"/>
                <a:chExt cx="5667510" cy="1423476"/>
              </a:xfrm>
            </p:grpSpPr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9CD63C53-9A46-1F6E-1B97-7CB46AF33424}"/>
                    </a:ext>
                  </a:extLst>
                </p:cNvPr>
                <p:cNvGrpSpPr/>
                <p:nvPr/>
              </p:nvGrpSpPr>
              <p:grpSpPr>
                <a:xfrm>
                  <a:off x="1781309" y="6383517"/>
                  <a:ext cx="5662610" cy="1417364"/>
                  <a:chOff x="1781309" y="5425331"/>
                  <a:chExt cx="5662610" cy="2375634"/>
                </a:xfrm>
              </p:grpSpPr>
              <p:cxnSp>
                <p:nvCxnSpPr>
                  <p:cNvPr id="233" name="Straight Connector 232">
                    <a:extLst>
                      <a:ext uri="{FF2B5EF4-FFF2-40B4-BE49-F238E27FC236}">
                        <a16:creationId xmlns:a16="http://schemas.microsoft.com/office/drawing/2014/main" id="{871E6AC2-14FE-1D57-35E1-C9B9E506BB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93529" y="6613158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3C959E70-BEAA-DA3D-C496-35FF894622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065406" y="6613181"/>
                    <a:ext cx="2375558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79ACF6FF-8E78-ADF1-503D-9231A4065B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537292" y="6613174"/>
                    <a:ext cx="2375558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>
                    <a:extLst>
                      <a:ext uri="{FF2B5EF4-FFF2-40B4-BE49-F238E27FC236}">
                        <a16:creationId xmlns:a16="http://schemas.microsoft.com/office/drawing/2014/main" id="{7B0E3688-E96E-CECB-80B7-7FFD59380E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009177" y="6613186"/>
                    <a:ext cx="2375558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5E6147D9-BC1F-A11E-0DC4-80043D441D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481064" y="6613139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1F621FD6-3398-8FF6-1B0E-C74161635A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952949" y="6613159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1D02D4BA-C1EE-34DC-009D-4CE8731334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424834" y="6613139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6C4A2B2F-3F08-DBB9-D826-7F0345F49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896718" y="6613130"/>
                    <a:ext cx="2375559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EC943BCC-14C7-42E9-3845-D8CF2F69B4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368604" y="6613123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C4F97593-B130-E858-7CC9-66DB629ED9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4840489" y="6613111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DD9B11F6-F2E2-DC22-F60C-409EE5A356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312373" y="6613148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38D6FCA0-1E7F-FA6B-CCDD-A6891E36D2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784258" y="6613148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FF28B399-A2F2-FCC6-EDE0-057C28122A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256139" y="6613148"/>
                    <a:ext cx="2375560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3614B812-5022-0AED-609B-46BE8E6952E2}"/>
                    </a:ext>
                  </a:extLst>
                </p:cNvPr>
                <p:cNvGrpSpPr/>
                <p:nvPr/>
              </p:nvGrpSpPr>
              <p:grpSpPr>
                <a:xfrm rot="16200000">
                  <a:off x="4019612" y="4134202"/>
                  <a:ext cx="1181102" cy="5667508"/>
                  <a:chOff x="2253188" y="3036914"/>
                  <a:chExt cx="2359424" cy="4764024"/>
                </a:xfrm>
              </p:grpSpPr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6EFC2F7F-089A-7375-1560-E8C19D8D8E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-128824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FBCD9A3B-FC15-08EB-4BB4-A8EF1D55F3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4306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06AA0232-6585-82AA-BFC5-7AFA0FAF05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81494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F727B69A-7BDF-0B2D-364D-3D51DFC058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28683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05940ABA-0D9E-651C-61F9-765B8C1917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1758715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117901B5-A7BE-8358-9A22-F176BD01D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2230600" y="5418926"/>
                    <a:ext cx="4764024" cy="0"/>
                  </a:xfrm>
                  <a:prstGeom prst="line">
                    <a:avLst/>
                  </a:prstGeom>
                  <a:ln w="6350" cmpd="sng">
                    <a:solidFill>
                      <a:schemeClr val="tx1">
                        <a:alpha val="50000"/>
                      </a:schemeClr>
                    </a:solidFill>
                    <a:prstDash val="sysDash"/>
                    <a:round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59077774-1486-83D6-6966-C9C700472395}"/>
                  </a:ext>
                </a:extLst>
              </p:cNvPr>
              <p:cNvSpPr/>
              <p:nvPr/>
            </p:nvSpPr>
            <p:spPr>
              <a:xfrm>
                <a:off x="9971029" y="3953660"/>
                <a:ext cx="45720" cy="1532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7FFBFBD0-8BBD-B9D3-0BC3-391D3CC422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1046" y="7302002"/>
                <a:ext cx="310082" cy="153837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29E50467-8F14-AA19-5B61-3C3555D3DB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1128" y="4884420"/>
                <a:ext cx="1206739" cy="2417581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C68546F-2BED-F905-8375-909223ECE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7867" y="3821908"/>
                <a:ext cx="603995" cy="1057085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9F9C420A-B9FE-7AFF-56E3-018AC888B5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3591" y="3574165"/>
                <a:ext cx="308632" cy="245427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37FA705-4BAD-84A0-373C-4B27C03718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2194" y="2914842"/>
                <a:ext cx="612337" cy="672497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3626FCA-EB8E-CC5D-FF49-910F9BA3D8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27496" y="2463722"/>
                <a:ext cx="589253" cy="445093"/>
              </a:xfrm>
              <a:prstGeom prst="line">
                <a:avLst/>
              </a:prstGeom>
              <a:ln w="4445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3B2CD8AF-A298-6871-F85F-34D1D34C672A}"/>
                  </a:ext>
                </a:extLst>
              </p:cNvPr>
              <p:cNvSpPr/>
              <p:nvPr/>
            </p:nvSpPr>
            <p:spPr>
              <a:xfrm>
                <a:off x="8499002" y="3727243"/>
                <a:ext cx="45720" cy="1532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5F60D968-965A-AC13-5559-203F23987395}"/>
                  </a:ext>
                </a:extLst>
              </p:cNvPr>
              <p:cNvSpPr/>
              <p:nvPr/>
            </p:nvSpPr>
            <p:spPr>
              <a:xfrm>
                <a:off x="8792078" y="3510694"/>
                <a:ext cx="45720" cy="1532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DCAB7C6C-7FD2-999F-7CAF-FB2C28802FAC}"/>
                  </a:ext>
                </a:extLst>
              </p:cNvPr>
              <p:cNvSpPr/>
              <p:nvPr/>
            </p:nvSpPr>
            <p:spPr>
              <a:xfrm>
                <a:off x="9399655" y="2819517"/>
                <a:ext cx="45720" cy="1532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0699F639-AB9B-BE75-51BA-F49B2D7224AA}"/>
                  </a:ext>
                </a:extLst>
              </p:cNvPr>
              <p:cNvSpPr/>
              <p:nvPr/>
            </p:nvSpPr>
            <p:spPr>
              <a:xfrm>
                <a:off x="7896221" y="4807515"/>
                <a:ext cx="45720" cy="1532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grpSp>
          <p:nvGrpSpPr>
            <p:cNvPr id="525" name="Group 524">
              <a:extLst>
                <a:ext uri="{FF2B5EF4-FFF2-40B4-BE49-F238E27FC236}">
                  <a16:creationId xmlns:a16="http://schemas.microsoft.com/office/drawing/2014/main" id="{9354679A-185F-026A-2AB3-1305862F7A20}"/>
                </a:ext>
              </a:extLst>
            </p:cNvPr>
            <p:cNvGrpSpPr/>
            <p:nvPr/>
          </p:nvGrpSpPr>
          <p:grpSpPr>
            <a:xfrm>
              <a:off x="5760365" y="5997707"/>
              <a:ext cx="1421307" cy="918532"/>
              <a:chOff x="6241365" y="4591230"/>
              <a:chExt cx="1421307" cy="918532"/>
            </a:xfrm>
          </p:grpSpPr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301FA9A8-D88B-0552-753F-8D0841CCF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0155" y="5109652"/>
                <a:ext cx="473505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09A44039-C9FF-6FF3-3370-930E5F5C3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9167" y="4854207"/>
                <a:ext cx="473505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1" name="TextBox 560">
                <a:extLst>
                  <a:ext uri="{FF2B5EF4-FFF2-40B4-BE49-F238E27FC236}">
                    <a16:creationId xmlns:a16="http://schemas.microsoft.com/office/drawing/2014/main" id="{841A71B3-6726-BC76-6C97-C815FDB15A9D}"/>
                  </a:ext>
                </a:extLst>
              </p:cNvPr>
              <p:cNvSpPr txBox="1"/>
              <p:nvPr/>
            </p:nvSpPr>
            <p:spPr>
              <a:xfrm>
                <a:off x="6248246" y="4854207"/>
                <a:ext cx="12152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Core 2</a:t>
                </a:r>
              </a:p>
            </p:txBody>
          </p:sp>
          <p:sp>
            <p:nvSpPr>
              <p:cNvPr id="562" name="TextBox 561">
                <a:extLst>
                  <a:ext uri="{FF2B5EF4-FFF2-40B4-BE49-F238E27FC236}">
                    <a16:creationId xmlns:a16="http://schemas.microsoft.com/office/drawing/2014/main" id="{4CAC9EF8-FA19-7A30-B65A-598502A9954F}"/>
                  </a:ext>
                </a:extLst>
              </p:cNvPr>
              <p:cNvSpPr txBox="1"/>
              <p:nvPr/>
            </p:nvSpPr>
            <p:spPr>
              <a:xfrm>
                <a:off x="6241365" y="4591230"/>
                <a:ext cx="1192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Core 1</a:t>
                </a:r>
              </a:p>
            </p:txBody>
          </p:sp>
          <p:sp>
            <p:nvSpPr>
              <p:cNvPr id="563" name="TextBox 562">
                <a:extLst>
                  <a:ext uri="{FF2B5EF4-FFF2-40B4-BE49-F238E27FC236}">
                    <a16:creationId xmlns:a16="http://schemas.microsoft.com/office/drawing/2014/main" id="{1D0DEC5C-F15F-F5D6-5EFD-E38A9336D693}"/>
                  </a:ext>
                </a:extLst>
              </p:cNvPr>
              <p:cNvSpPr txBox="1"/>
              <p:nvPr/>
            </p:nvSpPr>
            <p:spPr>
              <a:xfrm>
                <a:off x="6241365" y="5109652"/>
                <a:ext cx="12152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Sum</a:t>
                </a: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F5F4C838-C16E-F14A-7D82-6BA3E9F37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1154" y="5358932"/>
                <a:ext cx="373502" cy="0"/>
              </a:xfrm>
              <a:prstGeom prst="line">
                <a:avLst/>
              </a:prstGeom>
              <a:ln w="3810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27B56980-E55D-DCE7-DFF5-4125356BBDC3}"/>
                </a:ext>
              </a:extLst>
            </p:cNvPr>
            <p:cNvSpPr txBox="1"/>
            <p:nvPr/>
          </p:nvSpPr>
          <p:spPr>
            <a:xfrm>
              <a:off x="7244349" y="5870805"/>
              <a:ext cx="15304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Sched. S1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59D226-7F3E-4FC8-8870-E7800906F993}"/>
              </a:ext>
            </a:extLst>
          </p:cNvPr>
          <p:cNvGrpSpPr/>
          <p:nvPr/>
        </p:nvGrpSpPr>
        <p:grpSpPr>
          <a:xfrm>
            <a:off x="6228419" y="2327476"/>
            <a:ext cx="3752107" cy="523220"/>
            <a:chOff x="1814226" y="10681761"/>
            <a:chExt cx="5895744" cy="56704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ED2C21-CACC-B8AF-75F0-3578549EB978}"/>
                </a:ext>
              </a:extLst>
            </p:cNvPr>
            <p:cNvGrpSpPr/>
            <p:nvPr/>
          </p:nvGrpSpPr>
          <p:grpSpPr>
            <a:xfrm>
              <a:off x="1814226" y="10813626"/>
              <a:ext cx="5895744" cy="423561"/>
              <a:chOff x="1165646" y="1691956"/>
              <a:chExt cx="6253971" cy="44929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C6816B7-E2CC-8B34-0C6E-5C14DA017C8D}"/>
                  </a:ext>
                </a:extLst>
              </p:cNvPr>
              <p:cNvGrpSpPr/>
              <p:nvPr/>
            </p:nvGrpSpPr>
            <p:grpSpPr>
              <a:xfrm>
                <a:off x="1165646" y="1691956"/>
                <a:ext cx="5768304" cy="449292"/>
                <a:chOff x="-38085" y="6841828"/>
                <a:chExt cx="5768304" cy="449292"/>
              </a:xfrm>
            </p:grpSpPr>
            <p:sp>
              <p:nvSpPr>
                <p:cNvPr id="571" name="TextBox 513">
                  <a:extLst>
                    <a:ext uri="{FF2B5EF4-FFF2-40B4-BE49-F238E27FC236}">
                      <a16:creationId xmlns:a16="http://schemas.microsoft.com/office/drawing/2014/main" id="{23328E5A-0BA4-CC2D-2E23-8689DBE0D82F}"/>
                    </a:ext>
                  </a:extLst>
                </p:cNvPr>
                <p:cNvSpPr txBox="1"/>
                <p:nvPr/>
              </p:nvSpPr>
              <p:spPr>
                <a:xfrm>
                  <a:off x="-38085" y="6841828"/>
                  <a:ext cx="270525" cy="4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0</a:t>
                  </a:r>
                  <a:endParaRPr lang="en-RU" dirty="0"/>
                </a:p>
              </p:txBody>
            </p:sp>
            <p:sp>
              <p:nvSpPr>
                <p:cNvPr id="572" name="TextBox 513">
                  <a:extLst>
                    <a:ext uri="{FF2B5EF4-FFF2-40B4-BE49-F238E27FC236}">
                      <a16:creationId xmlns:a16="http://schemas.microsoft.com/office/drawing/2014/main" id="{B53EBD88-AC91-AB14-225C-739D11CF858B}"/>
                    </a:ext>
                  </a:extLst>
                </p:cNvPr>
                <p:cNvSpPr txBox="1"/>
                <p:nvPr/>
              </p:nvSpPr>
              <p:spPr>
                <a:xfrm>
                  <a:off x="957114" y="6846935"/>
                  <a:ext cx="270525" cy="4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  <a:endParaRPr lang="en-RU" dirty="0"/>
                </a:p>
              </p:txBody>
            </p:sp>
            <p:sp>
              <p:nvSpPr>
                <p:cNvPr id="573" name="TextBox 513">
                  <a:extLst>
                    <a:ext uri="{FF2B5EF4-FFF2-40B4-BE49-F238E27FC236}">
                      <a16:creationId xmlns:a16="http://schemas.microsoft.com/office/drawing/2014/main" id="{14CE1D10-F3E8-8F35-73E3-C36CABD82A68}"/>
                    </a:ext>
                  </a:extLst>
                </p:cNvPr>
                <p:cNvSpPr txBox="1"/>
                <p:nvPr/>
              </p:nvSpPr>
              <p:spPr>
                <a:xfrm>
                  <a:off x="1946861" y="6846935"/>
                  <a:ext cx="270525" cy="4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  <a:endParaRPr lang="en-RU" dirty="0"/>
                </a:p>
              </p:txBody>
            </p:sp>
            <p:sp>
              <p:nvSpPr>
                <p:cNvPr id="574" name="TextBox 513">
                  <a:extLst>
                    <a:ext uri="{FF2B5EF4-FFF2-40B4-BE49-F238E27FC236}">
                      <a16:creationId xmlns:a16="http://schemas.microsoft.com/office/drawing/2014/main" id="{8E1D3031-3A4C-7AE0-7DF9-E641C66BBFAB}"/>
                    </a:ext>
                  </a:extLst>
                </p:cNvPr>
                <p:cNvSpPr txBox="1"/>
                <p:nvPr/>
              </p:nvSpPr>
              <p:spPr>
                <a:xfrm>
                  <a:off x="4875637" y="6866535"/>
                  <a:ext cx="854582" cy="4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10</a:t>
                  </a:r>
                  <a:endParaRPr lang="en-RU" dirty="0"/>
                </a:p>
              </p:txBody>
            </p:sp>
            <p:sp>
              <p:nvSpPr>
                <p:cNvPr id="575" name="TextBox 513">
                  <a:extLst>
                    <a:ext uri="{FF2B5EF4-FFF2-40B4-BE49-F238E27FC236}">
                      <a16:creationId xmlns:a16="http://schemas.microsoft.com/office/drawing/2014/main" id="{B2D4AF3E-8EB4-CF42-DC38-ADA602463CBD}"/>
                    </a:ext>
                  </a:extLst>
                </p:cNvPr>
                <p:cNvSpPr txBox="1"/>
                <p:nvPr/>
              </p:nvSpPr>
              <p:spPr>
                <a:xfrm>
                  <a:off x="2960195" y="6846935"/>
                  <a:ext cx="270525" cy="4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  <a:endParaRPr lang="en-RU" dirty="0"/>
                </a:p>
              </p:txBody>
            </p:sp>
            <p:sp>
              <p:nvSpPr>
                <p:cNvPr id="128" name="TextBox 513">
                  <a:extLst>
                    <a:ext uri="{FF2B5EF4-FFF2-40B4-BE49-F238E27FC236}">
                      <a16:creationId xmlns:a16="http://schemas.microsoft.com/office/drawing/2014/main" id="{610A2FE3-7A4B-6AE1-2B83-44DCE4DD51CF}"/>
                    </a:ext>
                  </a:extLst>
                </p:cNvPr>
                <p:cNvSpPr txBox="1"/>
                <p:nvPr/>
              </p:nvSpPr>
              <p:spPr>
                <a:xfrm>
                  <a:off x="3983524" y="6858461"/>
                  <a:ext cx="270525" cy="4245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8</a:t>
                  </a:r>
                  <a:endParaRPr lang="en-RU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FD4732C-5C04-A909-36B1-7A6F41DED581}"/>
                  </a:ext>
                </a:extLst>
              </p:cNvPr>
              <p:cNvGrpSpPr/>
              <p:nvPr/>
            </p:nvGrpSpPr>
            <p:grpSpPr>
              <a:xfrm>
                <a:off x="1371655" y="1713148"/>
                <a:ext cx="6047962" cy="82671"/>
                <a:chOff x="1654290" y="3728673"/>
                <a:chExt cx="6047962" cy="82671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636A817-8092-D1C2-3514-B4D11758CD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20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4AEB90D-4519-B41E-EE86-79F06D851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36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8E4BAD2-8455-764A-99CD-63D4DD350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53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BB5DC57-6C3E-9241-C8B7-258024E1B8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69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37B5A1C-F85B-F038-5E73-72E10C7D4D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86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056B70F-4EC5-F2DC-E651-5C5B5CB60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02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B0F627E-E180-AC20-4509-B9CC1CED27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19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4522ED4-FB9C-E7CA-961D-9D79396A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5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289A1E14-E57A-238F-B9E8-CFD83BDB41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52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FE55756-D2F8-F0D1-0AD6-0CC259F1B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68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A25576C8-8561-68F8-D9F1-6149F92770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85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CBC623F4-331E-3518-97A7-0509A25FD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1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Arrow Connector 569">
                  <a:extLst>
                    <a:ext uri="{FF2B5EF4-FFF2-40B4-BE49-F238E27FC236}">
                      <a16:creationId xmlns:a16="http://schemas.microsoft.com/office/drawing/2014/main" id="{3DF6366C-D3E1-8FE9-2551-98C28D6F7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54289" y="3728673"/>
                  <a:ext cx="6047963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" name="TextBox 562">
              <a:extLst>
                <a:ext uri="{FF2B5EF4-FFF2-40B4-BE49-F238E27FC236}">
                  <a16:creationId xmlns:a16="http://schemas.microsoft.com/office/drawing/2014/main" id="{89466666-2D6D-5AFC-DFB4-720AB191709A}"/>
                </a:ext>
              </a:extLst>
            </p:cNvPr>
            <p:cNvSpPr txBox="1"/>
            <p:nvPr/>
          </p:nvSpPr>
          <p:spPr>
            <a:xfrm>
              <a:off x="7304228" y="10681761"/>
              <a:ext cx="287422" cy="567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0" i="1" dirty="0"/>
                <a:t>t</a:t>
              </a:r>
            </a:p>
          </p:txBody>
        </p:sp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AFCF57BA-4627-00E8-EA14-23C9048E1489}"/>
              </a:ext>
            </a:extLst>
          </p:cNvPr>
          <p:cNvGrpSpPr/>
          <p:nvPr/>
        </p:nvGrpSpPr>
        <p:grpSpPr>
          <a:xfrm>
            <a:off x="1112497" y="3508096"/>
            <a:ext cx="4114800" cy="4114799"/>
            <a:chOff x="4360882" y="3323039"/>
            <a:chExt cx="4114800" cy="4114799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B1A16DC1-38D1-25CD-B4BA-FADE69889FC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323039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272A0480-6DD7-B1B9-8590-51B936A9CD3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7437838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0AB21C15-7EEF-DFF2-55B8-8D79CCB9285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488269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86457C0F-139A-3D7E-846D-375A89335E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589131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3137B31-8553-B766-6629-EA5BAD46EE6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956085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2769CF5F-0D5A-86C8-7C52-0D6AEABB3E0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7121315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01FE2C6-A2D5-570F-5218-1CBB5DBD408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804792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4C5471D0-E077-D984-4239-D6E320086FB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538700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855C336A-76D6-0BE3-3BB0-BD4A1FE6617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222177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EB6BC2B3-2837-0B65-AA63-1F08A6C7A78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855223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8A1A2BA7-832D-AC19-BE87-2B8786D66D3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905654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13CF0BE-36D4-4007-C112-30C4DAF138F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171746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CA789473-8BEB-7795-823A-1CBACE1E275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272608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0499B945-5E2B-C63F-8DDB-79013FDB8FF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639562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3B89C203-35FC-7EF9-214B-1CBBFBAE9320}"/>
              </a:ext>
            </a:extLst>
          </p:cNvPr>
          <p:cNvGrpSpPr/>
          <p:nvPr/>
        </p:nvGrpSpPr>
        <p:grpSpPr>
          <a:xfrm rot="16200000">
            <a:off x="1100372" y="3508095"/>
            <a:ext cx="4114800" cy="4114799"/>
            <a:chOff x="4360882" y="3323039"/>
            <a:chExt cx="4114800" cy="4114799"/>
          </a:xfrm>
        </p:grpSpPr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7C9B64EC-8E4C-44EE-FC59-B6F2FA64982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323039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7D3C9180-C546-2E0E-454E-9128E239CA4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7437838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689E9B76-E382-6016-7C51-B968C7AA761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488269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01F26D6B-2619-E221-0CEB-EC59DF4C00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589131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593EA397-AD78-8FE2-219B-FEBEA91B28F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956085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6A4069E-ABCF-6FCB-7467-A14321533C5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7121315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D3EB85F2-9EA6-74A2-05AE-197F2832A41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804792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14DF50A-EC9B-7EB7-B0D2-7CE850177D3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538700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AA41627-68C8-877D-4B5E-5D0EE743FD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222177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9755D9AA-E02E-B424-CCCB-36FE2D6A5E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855223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BAD98E7-CFC1-5D54-E49F-F3801B36A24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905654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AF96799-7297-83C7-C07D-6130267F463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171746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32BDD2B9-BDBA-31ED-65A8-274B4280140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272608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083EEB1-C09E-E16F-5BA8-5F933220B4F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639562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5" name="TextBox 513">
            <a:extLst>
              <a:ext uri="{FF2B5EF4-FFF2-40B4-BE49-F238E27FC236}">
                <a16:creationId xmlns:a16="http://schemas.microsoft.com/office/drawing/2014/main" id="{FED7B857-87D5-CD7E-7C59-A27E5AE1B43E}"/>
              </a:ext>
            </a:extLst>
          </p:cNvPr>
          <p:cNvSpPr txBox="1"/>
          <p:nvPr/>
        </p:nvSpPr>
        <p:spPr>
          <a:xfrm>
            <a:off x="942561" y="7620532"/>
            <a:ext cx="1833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  <a:endParaRPr lang="en-RU" dirty="0"/>
          </a:p>
        </p:txBody>
      </p: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645DBAE1-5C9B-79B7-603C-FAE1D0EB7633}"/>
              </a:ext>
            </a:extLst>
          </p:cNvPr>
          <p:cNvGrpSpPr/>
          <p:nvPr/>
        </p:nvGrpSpPr>
        <p:grpSpPr>
          <a:xfrm>
            <a:off x="1093625" y="7535967"/>
            <a:ext cx="4099378" cy="523220"/>
            <a:chOff x="4342010" y="7358530"/>
            <a:chExt cx="4099378" cy="523220"/>
          </a:xfrm>
        </p:grpSpPr>
        <p:sp>
          <p:nvSpPr>
            <p:cNvPr id="626" name="TextBox 513">
              <a:extLst>
                <a:ext uri="{FF2B5EF4-FFF2-40B4-BE49-F238E27FC236}">
                  <a16:creationId xmlns:a16="http://schemas.microsoft.com/office/drawing/2014/main" id="{9DF3F1D1-2C07-EE41-C479-1FBE44DD5595}"/>
                </a:ext>
              </a:extLst>
            </p:cNvPr>
            <p:cNvSpPr txBox="1"/>
            <p:nvPr/>
          </p:nvSpPr>
          <p:spPr>
            <a:xfrm>
              <a:off x="4839024" y="7436033"/>
              <a:ext cx="18336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sp>
          <p:nvSpPr>
            <p:cNvPr id="627" name="TextBox 513">
              <a:extLst>
                <a:ext uri="{FF2B5EF4-FFF2-40B4-BE49-F238E27FC236}">
                  <a16:creationId xmlns:a16="http://schemas.microsoft.com/office/drawing/2014/main" id="{A45D5964-CAF6-A902-452E-9324B5AAE941}"/>
                </a:ext>
              </a:extLst>
            </p:cNvPr>
            <p:cNvSpPr txBox="1"/>
            <p:nvPr/>
          </p:nvSpPr>
          <p:spPr>
            <a:xfrm>
              <a:off x="5536365" y="743991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628" name="TextBox 513">
              <a:extLst>
                <a:ext uri="{FF2B5EF4-FFF2-40B4-BE49-F238E27FC236}">
                  <a16:creationId xmlns:a16="http://schemas.microsoft.com/office/drawing/2014/main" id="{34D4E13A-5FF4-BBD3-5785-A955F6040F37}"/>
                </a:ext>
              </a:extLst>
            </p:cNvPr>
            <p:cNvSpPr txBox="1"/>
            <p:nvPr/>
          </p:nvSpPr>
          <p:spPr>
            <a:xfrm>
              <a:off x="7300151" y="7467901"/>
              <a:ext cx="5792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629" name="TextBox 513">
              <a:extLst>
                <a:ext uri="{FF2B5EF4-FFF2-40B4-BE49-F238E27FC236}">
                  <a16:creationId xmlns:a16="http://schemas.microsoft.com/office/drawing/2014/main" id="{E27D73F1-BCAA-8477-67B0-275DF6E5D240}"/>
                </a:ext>
              </a:extLst>
            </p:cNvPr>
            <p:cNvSpPr txBox="1"/>
            <p:nvPr/>
          </p:nvSpPr>
          <p:spPr>
            <a:xfrm>
              <a:off x="6097424" y="7436629"/>
              <a:ext cx="18336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630" name="TextBox 513">
              <a:extLst>
                <a:ext uri="{FF2B5EF4-FFF2-40B4-BE49-F238E27FC236}">
                  <a16:creationId xmlns:a16="http://schemas.microsoft.com/office/drawing/2014/main" id="{A5796E18-9E8E-B8AD-15CE-40FFEB6E6362}"/>
                </a:ext>
              </a:extLst>
            </p:cNvPr>
            <p:cNvSpPr txBox="1"/>
            <p:nvPr/>
          </p:nvSpPr>
          <p:spPr>
            <a:xfrm>
              <a:off x="6729970" y="7455106"/>
              <a:ext cx="18336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7909F65-C4BD-485D-8304-19B29CB2E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1920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BA104DB9-EE52-88E2-7FBC-0112B6244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7842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4F67789-3003-1FBA-D971-EE3AAA789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3764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3FA071A-FD98-B021-3942-869152879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686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7D73404E-DE25-53D3-5EE5-294401A47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1530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E5ED981B-35C0-469C-8560-6165A8FC1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7452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E92962A-6FC7-BACE-628A-22063E922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3374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6EBB184-4D60-CDF4-D8D9-4102B2641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296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970E51E-4E70-F05C-1460-9AE6A1FE3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218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52B85307-1C6A-4A44-4594-6532205BD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1140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BE028497-65BE-9D1C-F7D3-4558EB683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7062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1ACB3AD8-7B7B-ADCC-D4F6-028EA4E8B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984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B3E74AF2-6C42-EDDC-068E-47B306E72352}"/>
                </a:ext>
              </a:extLst>
            </p:cNvPr>
            <p:cNvCxnSpPr>
              <a:cxnSpLocks/>
            </p:cNvCxnSpPr>
            <p:nvPr/>
          </p:nvCxnSpPr>
          <p:spPr>
            <a:xfrm>
              <a:off x="4342010" y="7453909"/>
              <a:ext cx="40993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TextBox 562">
              <a:extLst>
                <a:ext uri="{FF2B5EF4-FFF2-40B4-BE49-F238E27FC236}">
                  <a16:creationId xmlns:a16="http://schemas.microsoft.com/office/drawing/2014/main" id="{A2423E1D-025D-5E0A-347C-EFD0AA492F7A}"/>
                </a:ext>
              </a:extLst>
            </p:cNvPr>
            <p:cNvSpPr txBox="1"/>
            <p:nvPr/>
          </p:nvSpPr>
          <p:spPr>
            <a:xfrm>
              <a:off x="8163455" y="7358530"/>
              <a:ext cx="206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0" i="1" dirty="0"/>
                <a:t>t</a:t>
              </a:r>
            </a:p>
          </p:txBody>
        </p: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E696A54F-DA47-2335-F29A-D88A8D954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608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7A8E7304-B25C-B4DC-F419-09842D8FEAC7}"/>
              </a:ext>
            </a:extLst>
          </p:cNvPr>
          <p:cNvCxnSpPr>
            <a:cxnSpLocks/>
          </p:cNvCxnSpPr>
          <p:nvPr/>
        </p:nvCxnSpPr>
        <p:spPr>
          <a:xfrm flipV="1">
            <a:off x="1093625" y="3508094"/>
            <a:ext cx="0" cy="412325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6" name="TextBox 513">
            <a:extLst>
              <a:ext uri="{FF2B5EF4-FFF2-40B4-BE49-F238E27FC236}">
                <a16:creationId xmlns:a16="http://schemas.microsoft.com/office/drawing/2014/main" id="{8399F3E4-BAE6-30D5-A345-96258366CC19}"/>
              </a:ext>
            </a:extLst>
          </p:cNvPr>
          <p:cNvSpPr txBox="1"/>
          <p:nvPr/>
        </p:nvSpPr>
        <p:spPr>
          <a:xfrm>
            <a:off x="741363" y="6805183"/>
            <a:ext cx="1833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  <a:endParaRPr lang="en-RU" dirty="0"/>
          </a:p>
        </p:txBody>
      </p: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EF5B5E70-C023-8CEC-A72B-1E24A6CAA27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317" y="7266598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A4BDC177-49AD-0C36-91A2-708B8DE953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317" y="3780435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45712F79-58F4-02B7-16CB-87918054B9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317" y="6949675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CAF8ACF1-8004-EC85-6249-B9900ADFD3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317" y="4414283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563CD923-6F67-3989-997B-AE8EB567E80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317" y="4097359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B2CF6FA8-B44A-4EB1-722E-0BC493935F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317" y="6315827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E06E298E-B156-7A3C-E406-74501C81380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317" y="5365055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82C83E85-48FF-7D32-4FEB-D7D04602BF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317" y="4731207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B7E14149-B066-C91E-47C8-EFD8B73CDD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317" y="5681979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10B6DE62-8864-2078-DB95-29A1AC4C45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317" y="5048131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532E1FD7-D817-0D69-1365-9CE263042E5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317" y="5998903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F3F166E0-A32C-A5F9-DCF1-82FE9715405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317" y="6632751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3" name="TextBox 513">
            <a:extLst>
              <a:ext uri="{FF2B5EF4-FFF2-40B4-BE49-F238E27FC236}">
                <a16:creationId xmlns:a16="http://schemas.microsoft.com/office/drawing/2014/main" id="{C4BA9BB7-0E4F-D9B8-4C80-A0437711EED5}"/>
              </a:ext>
            </a:extLst>
          </p:cNvPr>
          <p:cNvSpPr txBox="1"/>
          <p:nvPr/>
        </p:nvSpPr>
        <p:spPr>
          <a:xfrm>
            <a:off x="681689" y="6146915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</a:t>
            </a:r>
            <a:endParaRPr lang="en-RU" dirty="0"/>
          </a:p>
        </p:txBody>
      </p:sp>
      <p:sp>
        <p:nvSpPr>
          <p:cNvPr id="654" name="TextBox 513">
            <a:extLst>
              <a:ext uri="{FF2B5EF4-FFF2-40B4-BE49-F238E27FC236}">
                <a16:creationId xmlns:a16="http://schemas.microsoft.com/office/drawing/2014/main" id="{64B09884-EFBD-8C0B-5C66-DB19E972B647}"/>
              </a:ext>
            </a:extLst>
          </p:cNvPr>
          <p:cNvSpPr txBox="1"/>
          <p:nvPr/>
        </p:nvSpPr>
        <p:spPr>
          <a:xfrm>
            <a:off x="650532" y="5520897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</a:t>
            </a:r>
            <a:endParaRPr lang="en-RU" dirty="0"/>
          </a:p>
        </p:txBody>
      </p:sp>
      <p:sp>
        <p:nvSpPr>
          <p:cNvPr id="655" name="TextBox 513">
            <a:extLst>
              <a:ext uri="{FF2B5EF4-FFF2-40B4-BE49-F238E27FC236}">
                <a16:creationId xmlns:a16="http://schemas.microsoft.com/office/drawing/2014/main" id="{2A755E69-71CC-A3BD-E822-E2380226F493}"/>
              </a:ext>
            </a:extLst>
          </p:cNvPr>
          <p:cNvSpPr txBox="1"/>
          <p:nvPr/>
        </p:nvSpPr>
        <p:spPr>
          <a:xfrm>
            <a:off x="650532" y="4860066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24</a:t>
            </a:r>
            <a:endParaRPr lang="en-RU" dirty="0"/>
          </a:p>
        </p:txBody>
      </p:sp>
      <p:sp>
        <p:nvSpPr>
          <p:cNvPr id="656" name="TextBox 513">
            <a:extLst>
              <a:ext uri="{FF2B5EF4-FFF2-40B4-BE49-F238E27FC236}">
                <a16:creationId xmlns:a16="http://schemas.microsoft.com/office/drawing/2014/main" id="{253EE65A-AB23-AEC5-E8CC-7D2681194BAC}"/>
              </a:ext>
            </a:extLst>
          </p:cNvPr>
          <p:cNvSpPr txBox="1"/>
          <p:nvPr/>
        </p:nvSpPr>
        <p:spPr>
          <a:xfrm>
            <a:off x="621157" y="4232356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30</a:t>
            </a:r>
            <a:endParaRPr lang="en-RU" dirty="0"/>
          </a:p>
        </p:txBody>
      </p:sp>
      <p:sp>
        <p:nvSpPr>
          <p:cNvPr id="657" name="TextBox 562">
            <a:extLst>
              <a:ext uri="{FF2B5EF4-FFF2-40B4-BE49-F238E27FC236}">
                <a16:creationId xmlns:a16="http://schemas.microsoft.com/office/drawing/2014/main" id="{0EF81BB2-FE7C-86DB-1A55-57ACA8703B0A}"/>
              </a:ext>
            </a:extLst>
          </p:cNvPr>
          <p:cNvSpPr txBox="1"/>
          <p:nvPr/>
        </p:nvSpPr>
        <p:spPr>
          <a:xfrm>
            <a:off x="-30003" y="3342572"/>
            <a:ext cx="142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Power</a:t>
            </a:r>
            <a:endParaRPr lang="en-RU" sz="2800" i="1" dirty="0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5AC286C8-C515-D1C3-29BF-F6CC2D3314B6}"/>
              </a:ext>
            </a:extLst>
          </p:cNvPr>
          <p:cNvSpPr/>
          <p:nvPr/>
        </p:nvSpPr>
        <p:spPr>
          <a:xfrm>
            <a:off x="1394565" y="749455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15844E35-C997-BA3E-2A61-0DDDF38634EA}"/>
              </a:ext>
            </a:extLst>
          </p:cNvPr>
          <p:cNvSpPr/>
          <p:nvPr/>
        </p:nvSpPr>
        <p:spPr>
          <a:xfrm>
            <a:off x="2659485" y="605547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9DCDB791-19D5-CC2F-D8F6-A0342945FC0A}"/>
              </a:ext>
            </a:extLst>
          </p:cNvPr>
          <p:cNvSpPr/>
          <p:nvPr/>
        </p:nvSpPr>
        <p:spPr>
          <a:xfrm>
            <a:off x="2362305" y="6430641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1DBF358D-D338-F651-7036-7A96F5E5AE97}"/>
              </a:ext>
            </a:extLst>
          </p:cNvPr>
          <p:cNvSpPr/>
          <p:nvPr/>
        </p:nvSpPr>
        <p:spPr>
          <a:xfrm>
            <a:off x="3307185" y="562174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EFAFC190-1300-99B9-6AA1-83518A55FB87}"/>
              </a:ext>
            </a:extLst>
          </p:cNvPr>
          <p:cNvSpPr/>
          <p:nvPr/>
        </p:nvSpPr>
        <p:spPr>
          <a:xfrm>
            <a:off x="3611985" y="545890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0C72A55B-02C9-53C7-FAAA-53A554432DBD}"/>
              </a:ext>
            </a:extLst>
          </p:cNvPr>
          <p:cNvSpPr/>
          <p:nvPr/>
        </p:nvSpPr>
        <p:spPr>
          <a:xfrm>
            <a:off x="4244445" y="4699199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0CDBE8C4-4181-13A5-2692-641C1863D86B}"/>
              </a:ext>
            </a:extLst>
          </p:cNvPr>
          <p:cNvSpPr/>
          <p:nvPr/>
        </p:nvSpPr>
        <p:spPr>
          <a:xfrm>
            <a:off x="4879029" y="4109949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E9817D2D-2BC7-E2CE-2E2E-F6261919ADB1}"/>
              </a:ext>
            </a:extLst>
          </p:cNvPr>
          <p:cNvCxnSpPr>
            <a:stCxn id="625" idx="0"/>
            <a:endCxn id="658" idx="7"/>
          </p:cNvCxnSpPr>
          <p:nvPr/>
        </p:nvCxnSpPr>
        <p:spPr>
          <a:xfrm flipV="1">
            <a:off x="1034244" y="7501250"/>
            <a:ext cx="399345" cy="119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0AAA3A38-C872-7773-7FFA-DFD553AE414D}"/>
              </a:ext>
            </a:extLst>
          </p:cNvPr>
          <p:cNvCxnSpPr>
            <a:stCxn id="658" idx="6"/>
            <a:endCxn id="660" idx="1"/>
          </p:cNvCxnSpPr>
          <p:nvPr/>
        </p:nvCxnSpPr>
        <p:spPr>
          <a:xfrm flipV="1">
            <a:off x="1440285" y="6437337"/>
            <a:ext cx="928716" cy="1080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8EF02682-4A6D-8D36-A28D-2C9CA28B2FFE}"/>
              </a:ext>
            </a:extLst>
          </p:cNvPr>
          <p:cNvCxnSpPr>
            <a:stCxn id="660" idx="0"/>
            <a:endCxn id="659" idx="7"/>
          </p:cNvCxnSpPr>
          <p:nvPr/>
        </p:nvCxnSpPr>
        <p:spPr>
          <a:xfrm flipV="1">
            <a:off x="2385165" y="6062171"/>
            <a:ext cx="313344" cy="368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DA07FC5D-C62E-3A19-527D-BB129DE66A2D}"/>
              </a:ext>
            </a:extLst>
          </p:cNvPr>
          <p:cNvCxnSpPr>
            <a:stCxn id="659" idx="0"/>
            <a:endCxn id="661" idx="2"/>
          </p:cNvCxnSpPr>
          <p:nvPr/>
        </p:nvCxnSpPr>
        <p:spPr>
          <a:xfrm flipV="1">
            <a:off x="2682345" y="5644603"/>
            <a:ext cx="624840" cy="410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F2A9D360-B1CC-82FF-EEA7-2EDD211268B6}"/>
              </a:ext>
            </a:extLst>
          </p:cNvPr>
          <p:cNvCxnSpPr>
            <a:stCxn id="661" idx="4"/>
            <a:endCxn id="662" idx="3"/>
          </p:cNvCxnSpPr>
          <p:nvPr/>
        </p:nvCxnSpPr>
        <p:spPr>
          <a:xfrm flipV="1">
            <a:off x="3330045" y="5497931"/>
            <a:ext cx="288636" cy="169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66859B85-FDE9-6261-D6C8-165BCAFA4D8C}"/>
              </a:ext>
            </a:extLst>
          </p:cNvPr>
          <p:cNvCxnSpPr>
            <a:stCxn id="662" idx="7"/>
            <a:endCxn id="663" idx="3"/>
          </p:cNvCxnSpPr>
          <p:nvPr/>
        </p:nvCxnSpPr>
        <p:spPr>
          <a:xfrm flipV="1">
            <a:off x="3651009" y="4738223"/>
            <a:ext cx="600132" cy="727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C2FEBAB7-90A8-C570-8232-B256E5F6CA9B}"/>
              </a:ext>
            </a:extLst>
          </p:cNvPr>
          <p:cNvCxnSpPr>
            <a:cxnSpLocks/>
            <a:stCxn id="663" idx="5"/>
            <a:endCxn id="664" idx="3"/>
          </p:cNvCxnSpPr>
          <p:nvPr/>
        </p:nvCxnSpPr>
        <p:spPr>
          <a:xfrm flipV="1">
            <a:off x="4283469" y="4148973"/>
            <a:ext cx="602256" cy="58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Oval 678">
            <a:extLst>
              <a:ext uri="{FF2B5EF4-FFF2-40B4-BE49-F238E27FC236}">
                <a16:creationId xmlns:a16="http://schemas.microsoft.com/office/drawing/2014/main" id="{B9462895-4D69-924B-D2A6-9FA39CAC166B}"/>
              </a:ext>
            </a:extLst>
          </p:cNvPr>
          <p:cNvSpPr/>
          <p:nvPr/>
        </p:nvSpPr>
        <p:spPr>
          <a:xfrm>
            <a:off x="1394565" y="737209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30292E54-7CD8-89D8-FDBB-D1FEAC6D90DA}"/>
              </a:ext>
            </a:extLst>
          </p:cNvPr>
          <p:cNvSpPr/>
          <p:nvPr/>
        </p:nvSpPr>
        <p:spPr>
          <a:xfrm>
            <a:off x="2036164" y="685850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3C7AA9E4-CFBD-5715-A40B-E4223D90B25E}"/>
              </a:ext>
            </a:extLst>
          </p:cNvPr>
          <p:cNvSpPr/>
          <p:nvPr/>
        </p:nvSpPr>
        <p:spPr>
          <a:xfrm>
            <a:off x="2663379" y="624305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80149464-5E16-ACA6-F3C6-35C4176947AF}"/>
              </a:ext>
            </a:extLst>
          </p:cNvPr>
          <p:cNvSpPr/>
          <p:nvPr/>
        </p:nvSpPr>
        <p:spPr>
          <a:xfrm>
            <a:off x="2988669" y="595205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669F8358-EC4B-3BC2-7F10-1316955E38E2}"/>
              </a:ext>
            </a:extLst>
          </p:cNvPr>
          <p:cNvSpPr/>
          <p:nvPr/>
        </p:nvSpPr>
        <p:spPr>
          <a:xfrm>
            <a:off x="3618681" y="543886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C1B6F217-0214-1331-FCBF-A7BF9DCB4B5D}"/>
              </a:ext>
            </a:extLst>
          </p:cNvPr>
          <p:cNvSpPr/>
          <p:nvPr/>
        </p:nvSpPr>
        <p:spPr>
          <a:xfrm>
            <a:off x="3928215" y="537764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8EE6637D-C473-5B65-064C-525E70563A12}"/>
              </a:ext>
            </a:extLst>
          </p:cNvPr>
          <p:cNvSpPr/>
          <p:nvPr/>
        </p:nvSpPr>
        <p:spPr>
          <a:xfrm>
            <a:off x="4879029" y="5071389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B11DF405-CB5D-F897-7EF8-4C88C33EBEF8}"/>
              </a:ext>
            </a:extLst>
          </p:cNvPr>
          <p:cNvGrpSpPr/>
          <p:nvPr/>
        </p:nvGrpSpPr>
        <p:grpSpPr>
          <a:xfrm>
            <a:off x="6847064" y="3463498"/>
            <a:ext cx="4114800" cy="4114799"/>
            <a:chOff x="4360882" y="3323039"/>
            <a:chExt cx="4114800" cy="4114799"/>
          </a:xfrm>
        </p:grpSpPr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2B45E6B8-4EA5-D3DC-50DD-2EDE2038A3E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323039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9C1C4287-3E52-09F8-4055-D712FB09FF6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7437838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3BAFD004-CBF6-BB2E-C677-050C07EA85A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488269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4EA2AC4F-5A41-1B1F-55E4-1B4E343687A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589131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8E06FFB8-56F1-47EF-AA20-05A784D24D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956085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7C74E5C5-0AC4-44AC-1B60-8889378D2B8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7121315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B0CE2AE5-3F0E-B684-45BF-F1F253CA2AC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804792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497868A4-8EE9-5742-8A18-274297B258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538700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D8532405-D733-334A-0FF5-36660874F3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222177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6569FC6D-30D8-6116-CF9B-38E704E3604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855223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6710604C-7350-95CC-08BE-C2BD2DF4579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905654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01BB2B99-93C2-B342-BEA7-87496CDED01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171746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48E0AA78-A17A-8DB6-1130-68FEECDFDFD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272608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00B32F38-AB11-F43C-3D6E-755DA97A862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639562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1" name="Group 700">
            <a:extLst>
              <a:ext uri="{FF2B5EF4-FFF2-40B4-BE49-F238E27FC236}">
                <a16:creationId xmlns:a16="http://schemas.microsoft.com/office/drawing/2014/main" id="{70B7C066-9BE3-6847-AF1D-E148FCA54FF1}"/>
              </a:ext>
            </a:extLst>
          </p:cNvPr>
          <p:cNvGrpSpPr/>
          <p:nvPr/>
        </p:nvGrpSpPr>
        <p:grpSpPr>
          <a:xfrm rot="16200000">
            <a:off x="6834939" y="3463497"/>
            <a:ext cx="4114800" cy="4114799"/>
            <a:chOff x="4360882" y="3323039"/>
            <a:chExt cx="4114800" cy="4114799"/>
          </a:xfrm>
        </p:grpSpPr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B59D50FD-4F1C-CF82-AEF0-C44850E1829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323039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45008850-8046-64E1-3FD6-7B938736E2E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7437838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9BD911DA-7C6D-8C24-8236-8F1CEA0E7A0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488269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74B40352-8166-7508-D97F-7C91C43848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589131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DCD3E61A-43F7-0DFC-41CC-AFB3FF2691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956085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75A815F5-A347-1DAF-7856-5415B2F4841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7121315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5262615E-0F3A-F2E0-2C72-0A871A238D6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804792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43EF311C-E318-3D56-50D3-31578B91012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538700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86E9A338-26D7-0E69-C733-7F39A828AF4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222177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BEE48353-A164-B162-805A-2E737A35200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855223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7039CA52-E61C-73A0-1CBD-2D5C3E84066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905654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>
              <a:extLst>
                <a:ext uri="{FF2B5EF4-FFF2-40B4-BE49-F238E27FC236}">
                  <a16:creationId xmlns:a16="http://schemas.microsoft.com/office/drawing/2014/main" id="{ABCF4ED3-B02F-7805-C60B-AF482BA7858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171746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>
              <a:extLst>
                <a:ext uri="{FF2B5EF4-FFF2-40B4-BE49-F238E27FC236}">
                  <a16:creationId xmlns:a16="http://schemas.microsoft.com/office/drawing/2014/main" id="{09730E7B-6D66-F885-14F3-85DFA412D4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272608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6450C106-1FDE-145F-854E-65301902C23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639562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6" name="TextBox 513">
            <a:extLst>
              <a:ext uri="{FF2B5EF4-FFF2-40B4-BE49-F238E27FC236}">
                <a16:creationId xmlns:a16="http://schemas.microsoft.com/office/drawing/2014/main" id="{4C31DDEF-EAE5-7592-B0E3-50BD6A481756}"/>
              </a:ext>
            </a:extLst>
          </p:cNvPr>
          <p:cNvSpPr txBox="1"/>
          <p:nvPr/>
        </p:nvSpPr>
        <p:spPr>
          <a:xfrm>
            <a:off x="6677128" y="7575934"/>
            <a:ext cx="1833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  <a:endParaRPr lang="en-RU" dirty="0"/>
          </a:p>
        </p:txBody>
      </p:sp>
      <p:grpSp>
        <p:nvGrpSpPr>
          <p:cNvPr id="717" name="Group 716">
            <a:extLst>
              <a:ext uri="{FF2B5EF4-FFF2-40B4-BE49-F238E27FC236}">
                <a16:creationId xmlns:a16="http://schemas.microsoft.com/office/drawing/2014/main" id="{C3470CFC-F8CF-81C0-5BD0-699D06D654F0}"/>
              </a:ext>
            </a:extLst>
          </p:cNvPr>
          <p:cNvGrpSpPr/>
          <p:nvPr/>
        </p:nvGrpSpPr>
        <p:grpSpPr>
          <a:xfrm>
            <a:off x="6828192" y="7491369"/>
            <a:ext cx="4099378" cy="523220"/>
            <a:chOff x="4342010" y="7358530"/>
            <a:chExt cx="4099378" cy="523220"/>
          </a:xfrm>
        </p:grpSpPr>
        <p:sp>
          <p:nvSpPr>
            <p:cNvPr id="718" name="TextBox 513">
              <a:extLst>
                <a:ext uri="{FF2B5EF4-FFF2-40B4-BE49-F238E27FC236}">
                  <a16:creationId xmlns:a16="http://schemas.microsoft.com/office/drawing/2014/main" id="{B9FD4533-A2A7-055B-3BAB-1299952C8DC1}"/>
                </a:ext>
              </a:extLst>
            </p:cNvPr>
            <p:cNvSpPr txBox="1"/>
            <p:nvPr/>
          </p:nvSpPr>
          <p:spPr>
            <a:xfrm>
              <a:off x="4839024" y="7436033"/>
              <a:ext cx="18336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sp>
          <p:nvSpPr>
            <p:cNvPr id="719" name="TextBox 513">
              <a:extLst>
                <a:ext uri="{FF2B5EF4-FFF2-40B4-BE49-F238E27FC236}">
                  <a16:creationId xmlns:a16="http://schemas.microsoft.com/office/drawing/2014/main" id="{10B19D6F-1906-AC2D-8606-6F256F7D3D01}"/>
                </a:ext>
              </a:extLst>
            </p:cNvPr>
            <p:cNvSpPr txBox="1"/>
            <p:nvPr/>
          </p:nvSpPr>
          <p:spPr>
            <a:xfrm>
              <a:off x="5536365" y="743991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720" name="TextBox 513">
              <a:extLst>
                <a:ext uri="{FF2B5EF4-FFF2-40B4-BE49-F238E27FC236}">
                  <a16:creationId xmlns:a16="http://schemas.microsoft.com/office/drawing/2014/main" id="{596A40B2-E6A7-3E44-219F-E26F85A5DCD2}"/>
                </a:ext>
              </a:extLst>
            </p:cNvPr>
            <p:cNvSpPr txBox="1"/>
            <p:nvPr/>
          </p:nvSpPr>
          <p:spPr>
            <a:xfrm>
              <a:off x="7300151" y="7467901"/>
              <a:ext cx="5792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721" name="TextBox 513">
              <a:extLst>
                <a:ext uri="{FF2B5EF4-FFF2-40B4-BE49-F238E27FC236}">
                  <a16:creationId xmlns:a16="http://schemas.microsoft.com/office/drawing/2014/main" id="{60B92873-3FB7-34CF-1D72-4C927ED16B8F}"/>
                </a:ext>
              </a:extLst>
            </p:cNvPr>
            <p:cNvSpPr txBox="1"/>
            <p:nvPr/>
          </p:nvSpPr>
          <p:spPr>
            <a:xfrm>
              <a:off x="6097424" y="7436629"/>
              <a:ext cx="18336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722" name="TextBox 513">
              <a:extLst>
                <a:ext uri="{FF2B5EF4-FFF2-40B4-BE49-F238E27FC236}">
                  <a16:creationId xmlns:a16="http://schemas.microsoft.com/office/drawing/2014/main" id="{D050D530-CAEC-80E4-599A-003FAB728118}"/>
                </a:ext>
              </a:extLst>
            </p:cNvPr>
            <p:cNvSpPr txBox="1"/>
            <p:nvPr/>
          </p:nvSpPr>
          <p:spPr>
            <a:xfrm>
              <a:off x="6729970" y="7455106"/>
              <a:ext cx="18336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B0C13AE5-3C6C-2D52-A9FE-506575DD7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1920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BEF7D3A5-F788-C6EE-4042-BE445F17F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7842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67F0472C-CBC2-B8F4-0C19-88F5F3F25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3764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E5FEDC23-AA0E-1AC7-7BBE-E0D29A5D9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686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D62C1875-FCAC-9821-F0AE-5B6826FBE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1530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F291A59E-482F-7171-09D6-61BA42238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7452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7A3C8E80-4EEF-FAE3-D399-8896D2A9C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3374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B12F0BD3-3C41-95FF-98FC-B23E29AC8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296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7D503C11-9F6C-8D71-C7F0-8F3BA182E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218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A7B2766F-EFA1-FDD3-04BA-0D807AD8C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1140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3" name="Straight Connector 732">
              <a:extLst>
                <a:ext uri="{FF2B5EF4-FFF2-40B4-BE49-F238E27FC236}">
                  <a16:creationId xmlns:a16="http://schemas.microsoft.com/office/drawing/2014/main" id="{E72BDCEF-E359-492F-625A-67A74E3EB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7062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4" name="Straight Connector 733">
              <a:extLst>
                <a:ext uri="{FF2B5EF4-FFF2-40B4-BE49-F238E27FC236}">
                  <a16:creationId xmlns:a16="http://schemas.microsoft.com/office/drawing/2014/main" id="{3AC77628-8AE2-DC23-DD95-CB600ECEEC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984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5" name="Straight Arrow Connector 734">
              <a:extLst>
                <a:ext uri="{FF2B5EF4-FFF2-40B4-BE49-F238E27FC236}">
                  <a16:creationId xmlns:a16="http://schemas.microsoft.com/office/drawing/2014/main" id="{43906410-554D-F811-D53B-220486539AB1}"/>
                </a:ext>
              </a:extLst>
            </p:cNvPr>
            <p:cNvCxnSpPr>
              <a:cxnSpLocks/>
            </p:cNvCxnSpPr>
            <p:nvPr/>
          </p:nvCxnSpPr>
          <p:spPr>
            <a:xfrm>
              <a:off x="4342010" y="7453909"/>
              <a:ext cx="40993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6" name="TextBox 562">
              <a:extLst>
                <a:ext uri="{FF2B5EF4-FFF2-40B4-BE49-F238E27FC236}">
                  <a16:creationId xmlns:a16="http://schemas.microsoft.com/office/drawing/2014/main" id="{39395A41-48B3-93F6-985D-CA1108D674FF}"/>
                </a:ext>
              </a:extLst>
            </p:cNvPr>
            <p:cNvSpPr txBox="1"/>
            <p:nvPr/>
          </p:nvSpPr>
          <p:spPr>
            <a:xfrm>
              <a:off x="8163455" y="7358530"/>
              <a:ext cx="206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0" i="1" dirty="0"/>
                <a:t>t</a:t>
              </a:r>
            </a:p>
          </p:txBody>
        </p:sp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810D9430-D1D4-EBBD-4589-B7899E7C3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608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8" name="Straight Arrow Connector 737">
            <a:extLst>
              <a:ext uri="{FF2B5EF4-FFF2-40B4-BE49-F238E27FC236}">
                <a16:creationId xmlns:a16="http://schemas.microsoft.com/office/drawing/2014/main" id="{0E986576-1E55-D019-D2FC-E8AB25585AAB}"/>
              </a:ext>
            </a:extLst>
          </p:cNvPr>
          <p:cNvCxnSpPr>
            <a:cxnSpLocks/>
          </p:cNvCxnSpPr>
          <p:nvPr/>
        </p:nvCxnSpPr>
        <p:spPr>
          <a:xfrm flipV="1">
            <a:off x="6828192" y="3463496"/>
            <a:ext cx="0" cy="412325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9" name="TextBox 513">
            <a:extLst>
              <a:ext uri="{FF2B5EF4-FFF2-40B4-BE49-F238E27FC236}">
                <a16:creationId xmlns:a16="http://schemas.microsoft.com/office/drawing/2014/main" id="{2AB808D4-A3C2-44B9-5374-1B0744EE4159}"/>
              </a:ext>
            </a:extLst>
          </p:cNvPr>
          <p:cNvSpPr txBox="1"/>
          <p:nvPr/>
        </p:nvSpPr>
        <p:spPr>
          <a:xfrm>
            <a:off x="6357949" y="6737014"/>
            <a:ext cx="56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</a:t>
            </a:r>
            <a:endParaRPr lang="en-RU" dirty="0"/>
          </a:p>
        </p:txBody>
      </p: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5A00AD08-B008-DFA2-68EF-35FEA1FACB7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5884" y="7222000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83AA4ECD-1A72-1386-AB3F-A30A798F4E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5884" y="3735837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7FC446D2-7EA0-378E-C004-FEA8DCBAB0C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5884" y="6905077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DD290F7D-CA64-9101-C88F-7089807915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5884" y="4369685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406A554-7DB8-44A4-F031-BEA6252343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5884" y="4052761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3E6682AA-C754-D55E-429C-B0484439FC7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5884" y="6271229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D9DDC9CF-FFDD-6C5A-227C-B855E78840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5884" y="5320457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354DE31B-B510-5F4E-FB14-0F4E046BCB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5884" y="4686609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>
            <a:extLst>
              <a:ext uri="{FF2B5EF4-FFF2-40B4-BE49-F238E27FC236}">
                <a16:creationId xmlns:a16="http://schemas.microsoft.com/office/drawing/2014/main" id="{70B33FA2-DF87-17C2-F392-29944F528F3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5884" y="5637381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9" name="Straight Connector 748">
            <a:extLst>
              <a:ext uri="{FF2B5EF4-FFF2-40B4-BE49-F238E27FC236}">
                <a16:creationId xmlns:a16="http://schemas.microsoft.com/office/drawing/2014/main" id="{147AE056-9500-C2C8-074D-7FDF052F738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5884" y="5003533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0" name="Straight Connector 749">
            <a:extLst>
              <a:ext uri="{FF2B5EF4-FFF2-40B4-BE49-F238E27FC236}">
                <a16:creationId xmlns:a16="http://schemas.microsoft.com/office/drawing/2014/main" id="{87B0A29E-14B0-E997-2132-32431413E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5884" y="5954305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8F720E23-6574-96B3-C4CF-001E4CB2D7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5884" y="6588153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2" name="TextBox 513">
            <a:extLst>
              <a:ext uri="{FF2B5EF4-FFF2-40B4-BE49-F238E27FC236}">
                <a16:creationId xmlns:a16="http://schemas.microsoft.com/office/drawing/2014/main" id="{D624129D-AC9C-34C5-752B-102F5E3A6782}"/>
              </a:ext>
            </a:extLst>
          </p:cNvPr>
          <p:cNvSpPr txBox="1"/>
          <p:nvPr/>
        </p:nvSpPr>
        <p:spPr>
          <a:xfrm>
            <a:off x="6416256" y="6102317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40</a:t>
            </a:r>
            <a:endParaRPr lang="en-RU" dirty="0"/>
          </a:p>
        </p:txBody>
      </p:sp>
      <p:sp>
        <p:nvSpPr>
          <p:cNvPr id="753" name="TextBox 513">
            <a:extLst>
              <a:ext uri="{FF2B5EF4-FFF2-40B4-BE49-F238E27FC236}">
                <a16:creationId xmlns:a16="http://schemas.microsoft.com/office/drawing/2014/main" id="{F45B5B47-E324-B6E5-0552-A4294C8C1703}"/>
              </a:ext>
            </a:extLst>
          </p:cNvPr>
          <p:cNvSpPr txBox="1"/>
          <p:nvPr/>
        </p:nvSpPr>
        <p:spPr>
          <a:xfrm>
            <a:off x="6385099" y="5476299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60</a:t>
            </a:r>
            <a:endParaRPr lang="en-RU" dirty="0"/>
          </a:p>
        </p:txBody>
      </p:sp>
      <p:sp>
        <p:nvSpPr>
          <p:cNvPr id="754" name="TextBox 513">
            <a:extLst>
              <a:ext uri="{FF2B5EF4-FFF2-40B4-BE49-F238E27FC236}">
                <a16:creationId xmlns:a16="http://schemas.microsoft.com/office/drawing/2014/main" id="{442BD29C-FA01-3830-A87F-BBB0C9069674}"/>
              </a:ext>
            </a:extLst>
          </p:cNvPr>
          <p:cNvSpPr txBox="1"/>
          <p:nvPr/>
        </p:nvSpPr>
        <p:spPr>
          <a:xfrm>
            <a:off x="6385099" y="4815468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80</a:t>
            </a:r>
            <a:endParaRPr lang="en-RU" dirty="0"/>
          </a:p>
        </p:txBody>
      </p:sp>
      <p:sp>
        <p:nvSpPr>
          <p:cNvPr id="755" name="TextBox 513">
            <a:extLst>
              <a:ext uri="{FF2B5EF4-FFF2-40B4-BE49-F238E27FC236}">
                <a16:creationId xmlns:a16="http://schemas.microsoft.com/office/drawing/2014/main" id="{C48CB6A7-07AD-8FE7-E626-185CCACC13EA}"/>
              </a:ext>
            </a:extLst>
          </p:cNvPr>
          <p:cNvSpPr txBox="1"/>
          <p:nvPr/>
        </p:nvSpPr>
        <p:spPr>
          <a:xfrm>
            <a:off x="6229063" y="4214766"/>
            <a:ext cx="53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100</a:t>
            </a:r>
            <a:endParaRPr lang="en-RU" dirty="0"/>
          </a:p>
        </p:txBody>
      </p:sp>
      <p:sp>
        <p:nvSpPr>
          <p:cNvPr id="756" name="TextBox 562">
            <a:extLst>
              <a:ext uri="{FF2B5EF4-FFF2-40B4-BE49-F238E27FC236}">
                <a16:creationId xmlns:a16="http://schemas.microsoft.com/office/drawing/2014/main" id="{41D23690-22AD-BE51-20DE-32D07F465CF2}"/>
              </a:ext>
            </a:extLst>
          </p:cNvPr>
          <p:cNvSpPr txBox="1"/>
          <p:nvPr/>
        </p:nvSpPr>
        <p:spPr>
          <a:xfrm>
            <a:off x="6361960" y="3350086"/>
            <a:ext cx="142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%</a:t>
            </a:r>
            <a:endParaRPr lang="en-RU" sz="2800" i="1" dirty="0"/>
          </a:p>
        </p:txBody>
      </p:sp>
      <p:sp>
        <p:nvSpPr>
          <p:cNvPr id="778" name="Oval 777">
            <a:extLst>
              <a:ext uri="{FF2B5EF4-FFF2-40B4-BE49-F238E27FC236}">
                <a16:creationId xmlns:a16="http://schemas.microsoft.com/office/drawing/2014/main" id="{ABD94EC6-F9FF-EC1C-564E-7C612379F5BB}"/>
              </a:ext>
            </a:extLst>
          </p:cNvPr>
          <p:cNvSpPr/>
          <p:nvPr/>
        </p:nvSpPr>
        <p:spPr>
          <a:xfrm>
            <a:off x="7125989" y="741781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9" name="Oval 778">
            <a:extLst>
              <a:ext uri="{FF2B5EF4-FFF2-40B4-BE49-F238E27FC236}">
                <a16:creationId xmlns:a16="http://schemas.microsoft.com/office/drawing/2014/main" id="{723B351B-4268-9458-6B97-7CC4E3DFB26E}"/>
              </a:ext>
            </a:extLst>
          </p:cNvPr>
          <p:cNvSpPr/>
          <p:nvPr/>
        </p:nvSpPr>
        <p:spPr>
          <a:xfrm>
            <a:off x="8077565" y="660074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0" name="Oval 779">
            <a:extLst>
              <a:ext uri="{FF2B5EF4-FFF2-40B4-BE49-F238E27FC236}">
                <a16:creationId xmlns:a16="http://schemas.microsoft.com/office/drawing/2014/main" id="{5F46066A-81E9-4ACE-EC46-A2B7CC67AD0D}"/>
              </a:ext>
            </a:extLst>
          </p:cNvPr>
          <p:cNvSpPr/>
          <p:nvPr/>
        </p:nvSpPr>
        <p:spPr>
          <a:xfrm>
            <a:off x="8407073" y="614691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1" name="Oval 780">
            <a:extLst>
              <a:ext uri="{FF2B5EF4-FFF2-40B4-BE49-F238E27FC236}">
                <a16:creationId xmlns:a16="http://schemas.microsoft.com/office/drawing/2014/main" id="{75A2D10E-585C-2654-4A6A-919312003CCF}"/>
              </a:ext>
            </a:extLst>
          </p:cNvPr>
          <p:cNvSpPr/>
          <p:nvPr/>
        </p:nvSpPr>
        <p:spPr>
          <a:xfrm>
            <a:off x="9041057" y="518480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2" name="Oval 781">
            <a:extLst>
              <a:ext uri="{FF2B5EF4-FFF2-40B4-BE49-F238E27FC236}">
                <a16:creationId xmlns:a16="http://schemas.microsoft.com/office/drawing/2014/main" id="{680E0678-4E33-440C-888A-AB75A3533112}"/>
              </a:ext>
            </a:extLst>
          </p:cNvPr>
          <p:cNvSpPr/>
          <p:nvPr/>
        </p:nvSpPr>
        <p:spPr>
          <a:xfrm>
            <a:off x="9359524" y="491117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3" name="Oval 782">
            <a:extLst>
              <a:ext uri="{FF2B5EF4-FFF2-40B4-BE49-F238E27FC236}">
                <a16:creationId xmlns:a16="http://schemas.microsoft.com/office/drawing/2014/main" id="{8B918D83-BA65-F136-1184-A1A338DECFF6}"/>
              </a:ext>
            </a:extLst>
          </p:cNvPr>
          <p:cNvSpPr/>
          <p:nvPr/>
        </p:nvSpPr>
        <p:spPr>
          <a:xfrm>
            <a:off x="9975820" y="460510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4" name="Oval 783">
            <a:extLst>
              <a:ext uri="{FF2B5EF4-FFF2-40B4-BE49-F238E27FC236}">
                <a16:creationId xmlns:a16="http://schemas.microsoft.com/office/drawing/2014/main" id="{BA8AC06E-09DD-0B85-8424-D084855B43DE}"/>
              </a:ext>
            </a:extLst>
          </p:cNvPr>
          <p:cNvSpPr/>
          <p:nvPr/>
        </p:nvSpPr>
        <p:spPr>
          <a:xfrm>
            <a:off x="10622645" y="439416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0AD94899-D3C9-C2B6-135E-2A0873ADC586}"/>
              </a:ext>
            </a:extLst>
          </p:cNvPr>
          <p:cNvCxnSpPr>
            <a:cxnSpLocks/>
          </p:cNvCxnSpPr>
          <p:nvPr/>
        </p:nvCxnSpPr>
        <p:spPr>
          <a:xfrm flipV="1">
            <a:off x="6919903" y="7494554"/>
            <a:ext cx="245110" cy="129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9C575427-A9FE-99B5-20CF-113E2BFA7FA6}"/>
              </a:ext>
            </a:extLst>
          </p:cNvPr>
          <p:cNvCxnSpPr>
            <a:cxnSpLocks/>
            <a:stCxn id="778" idx="5"/>
            <a:endCxn id="779" idx="4"/>
          </p:cNvCxnSpPr>
          <p:nvPr/>
        </p:nvCxnSpPr>
        <p:spPr>
          <a:xfrm flipV="1">
            <a:off x="7165013" y="6646463"/>
            <a:ext cx="935412" cy="81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0254C6C2-1AEE-5236-58E5-9F6E9A47580E}"/>
              </a:ext>
            </a:extLst>
          </p:cNvPr>
          <p:cNvCxnSpPr>
            <a:cxnSpLocks/>
            <a:stCxn id="779" idx="5"/>
            <a:endCxn id="780" idx="4"/>
          </p:cNvCxnSpPr>
          <p:nvPr/>
        </p:nvCxnSpPr>
        <p:spPr>
          <a:xfrm flipV="1">
            <a:off x="8116589" y="6192635"/>
            <a:ext cx="313344" cy="44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8279057-8250-B073-9D04-C7AE3197B7EA}"/>
              </a:ext>
            </a:extLst>
          </p:cNvPr>
          <p:cNvCxnSpPr>
            <a:cxnSpLocks/>
            <a:endCxn id="781" idx="5"/>
          </p:cNvCxnSpPr>
          <p:nvPr/>
        </p:nvCxnSpPr>
        <p:spPr>
          <a:xfrm flipV="1">
            <a:off x="8426050" y="5223824"/>
            <a:ext cx="654031" cy="936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9F276410-C25A-180D-7F29-AB4A947B02AC}"/>
              </a:ext>
            </a:extLst>
          </p:cNvPr>
          <p:cNvCxnSpPr>
            <a:cxnSpLocks/>
            <a:stCxn id="781" idx="6"/>
            <a:endCxn id="782" idx="7"/>
          </p:cNvCxnSpPr>
          <p:nvPr/>
        </p:nvCxnSpPr>
        <p:spPr>
          <a:xfrm flipV="1">
            <a:off x="9086777" y="4917868"/>
            <a:ext cx="311771" cy="289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>
            <a:extLst>
              <a:ext uri="{FF2B5EF4-FFF2-40B4-BE49-F238E27FC236}">
                <a16:creationId xmlns:a16="http://schemas.microsoft.com/office/drawing/2014/main" id="{B5AA2CC4-8F95-C221-74A8-A1415970248A}"/>
              </a:ext>
            </a:extLst>
          </p:cNvPr>
          <p:cNvCxnSpPr>
            <a:cxnSpLocks/>
            <a:stCxn id="782" idx="4"/>
            <a:endCxn id="783" idx="6"/>
          </p:cNvCxnSpPr>
          <p:nvPr/>
        </p:nvCxnSpPr>
        <p:spPr>
          <a:xfrm flipV="1">
            <a:off x="9382384" y="4627966"/>
            <a:ext cx="639156" cy="32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C50D49F8-DAE5-53E9-9642-8B5AB447D917}"/>
              </a:ext>
            </a:extLst>
          </p:cNvPr>
          <p:cNvCxnSpPr>
            <a:cxnSpLocks/>
            <a:stCxn id="783" idx="7"/>
            <a:endCxn id="784" idx="5"/>
          </p:cNvCxnSpPr>
          <p:nvPr/>
        </p:nvCxnSpPr>
        <p:spPr>
          <a:xfrm flipV="1">
            <a:off x="10014844" y="4433186"/>
            <a:ext cx="646825" cy="178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Oval 805">
            <a:extLst>
              <a:ext uri="{FF2B5EF4-FFF2-40B4-BE49-F238E27FC236}">
                <a16:creationId xmlns:a16="http://schemas.microsoft.com/office/drawing/2014/main" id="{2EC35CA4-18E2-A0F6-BA1B-CCEF70009519}"/>
              </a:ext>
            </a:extLst>
          </p:cNvPr>
          <p:cNvSpPr/>
          <p:nvPr/>
        </p:nvSpPr>
        <p:spPr>
          <a:xfrm>
            <a:off x="7125989" y="733217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7" name="Oval 806">
            <a:extLst>
              <a:ext uri="{FF2B5EF4-FFF2-40B4-BE49-F238E27FC236}">
                <a16:creationId xmlns:a16="http://schemas.microsoft.com/office/drawing/2014/main" id="{DEF99F9B-1C77-8613-A29B-6097BD33D6C7}"/>
              </a:ext>
            </a:extLst>
          </p:cNvPr>
          <p:cNvSpPr/>
          <p:nvPr/>
        </p:nvSpPr>
        <p:spPr>
          <a:xfrm>
            <a:off x="7770664" y="675946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D16CE42E-7EBB-B906-8B67-E331B3EC7928}"/>
              </a:ext>
            </a:extLst>
          </p:cNvPr>
          <p:cNvSpPr/>
          <p:nvPr/>
        </p:nvSpPr>
        <p:spPr>
          <a:xfrm>
            <a:off x="8407073" y="558783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C892E67B-A937-6DC3-E043-12CE4C9C5F1A}"/>
              </a:ext>
            </a:extLst>
          </p:cNvPr>
          <p:cNvSpPr/>
          <p:nvPr/>
        </p:nvSpPr>
        <p:spPr>
          <a:xfrm>
            <a:off x="8719444" y="534321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5A78ADB1-E201-F9BB-50D8-6B5EAF4145B2}"/>
              </a:ext>
            </a:extLst>
          </p:cNvPr>
          <p:cNvSpPr/>
          <p:nvPr/>
        </p:nvSpPr>
        <p:spPr>
          <a:xfrm>
            <a:off x="9359524" y="4787939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1" name="Oval 810">
            <a:extLst>
              <a:ext uri="{FF2B5EF4-FFF2-40B4-BE49-F238E27FC236}">
                <a16:creationId xmlns:a16="http://schemas.microsoft.com/office/drawing/2014/main" id="{8F2BD799-5BBE-9014-D04F-07E3149869F2}"/>
              </a:ext>
            </a:extLst>
          </p:cNvPr>
          <p:cNvSpPr/>
          <p:nvPr/>
        </p:nvSpPr>
        <p:spPr>
          <a:xfrm>
            <a:off x="9679102" y="4676339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4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"/>
    </mc:Choice>
    <mc:Fallback xmlns="">
      <p:transition spd="slow" advTm="78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15DA5-C67F-F81A-3981-EE011F99C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 358">
            <a:extLst>
              <a:ext uri="{FF2B5EF4-FFF2-40B4-BE49-F238E27FC236}">
                <a16:creationId xmlns:a16="http://schemas.microsoft.com/office/drawing/2014/main" id="{E8E96FD5-1EF9-60C4-73C0-DD366B215663}"/>
              </a:ext>
            </a:extLst>
          </p:cNvPr>
          <p:cNvGrpSpPr/>
          <p:nvPr/>
        </p:nvGrpSpPr>
        <p:grpSpPr>
          <a:xfrm>
            <a:off x="1130375" y="432223"/>
            <a:ext cx="4126925" cy="4114800"/>
            <a:chOff x="1130375" y="432223"/>
            <a:chExt cx="4126925" cy="4114800"/>
          </a:xfrm>
        </p:grpSpPr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9C8EC377-DDAB-87F3-9F21-F24EC1EC5BD1}"/>
                </a:ext>
              </a:extLst>
            </p:cNvPr>
            <p:cNvGrpSpPr/>
            <p:nvPr/>
          </p:nvGrpSpPr>
          <p:grpSpPr>
            <a:xfrm>
              <a:off x="1142500" y="748747"/>
              <a:ext cx="4114800" cy="3798276"/>
              <a:chOff x="4360882" y="3639562"/>
              <a:chExt cx="4114800" cy="3798276"/>
            </a:xfrm>
          </p:grpSpPr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E1462872-A5A0-F744-1F99-A75CE29AF0D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7437838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84047C48-3B30-B8D8-6779-F0474362F33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6488269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953CD964-CF58-7216-4559-990A421C6CB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4589131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58B0FD45-2054-82DF-ADD6-BB87E62D21B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3956085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D36AA8DB-0139-4F02-C00F-C0E4DB7142F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7121315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E21648BD-3076-E584-0BF2-60B717BFBF2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6804792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D95D83C3-05FE-9C4C-09E4-D8182DC079B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5538700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4469763D-799E-0EBC-4540-F177A74F2C1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5222177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48E26A2A-7D9F-FBFE-AA66-56FAE793E5D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5855223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ADE42534-1554-5E45-5B79-5E76CAFA8CA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4905654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BDC86547-29AA-B62C-AECD-456F24F1BD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6171746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7B638ED8-9E84-FC32-9154-1F6BAEC7A2A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4272608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2F2334AA-3FBA-E1F9-D1E8-42160DE589D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3639562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4FA5C5BB-5EE1-4885-504D-969A1E2EBFE4}"/>
                </a:ext>
              </a:extLst>
            </p:cNvPr>
            <p:cNvGrpSpPr/>
            <p:nvPr/>
          </p:nvGrpSpPr>
          <p:grpSpPr>
            <a:xfrm rot="16200000">
              <a:off x="1130375" y="432223"/>
              <a:ext cx="4114800" cy="4114799"/>
              <a:chOff x="4360882" y="3323039"/>
              <a:chExt cx="4114800" cy="4114799"/>
            </a:xfrm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1AD51C13-6BE3-7C00-07BD-153F61A6F41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3323039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73E7D07E-6090-1FCB-2D1B-EBF665E68A6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7437838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5A1388E-B22B-8546-79CC-8330810D9A2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6488269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9E4642F8-F616-9018-F2D1-D1E230D66B3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4589131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0F4F3243-D430-EF49-1E26-53908F4CA26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3956085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6C75A4D0-7048-52C9-A726-C3DD96DAC5E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7121315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305C830D-D340-A0C5-53C6-B1FC16F8419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6804792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199765F5-768E-A057-8D68-F497FF23E4C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5538700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4A7113B-B0EA-9C7C-EE81-513DD612A98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5222177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DEDF91E3-EAF2-E0C4-BC88-DC7321A257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5855223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5B2B4A8A-511E-8C16-7A8A-56DDBABDCDE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4905654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0B42DF1E-566D-BC1B-3CAC-D9E98B1B07D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6171746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86B72CA7-1141-D33F-365D-C34FF868320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4272608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6661F32-73C5-2C30-9ED1-4417B7712C6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360882" y="3639562"/>
                <a:ext cx="4114800" cy="0"/>
              </a:xfrm>
              <a:prstGeom prst="line">
                <a:avLst/>
              </a:prstGeom>
              <a:ln w="6350" cmpd="sng">
                <a:solidFill>
                  <a:schemeClr val="bg1">
                    <a:lumMod val="50000"/>
                    <a:alpha val="5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D663114E-8FAB-518E-BF86-91DDB1DD9497}"/>
              </a:ext>
            </a:extLst>
          </p:cNvPr>
          <p:cNvGrpSpPr/>
          <p:nvPr/>
        </p:nvGrpSpPr>
        <p:grpSpPr>
          <a:xfrm>
            <a:off x="1123628" y="4460262"/>
            <a:ext cx="4118454" cy="523220"/>
            <a:chOff x="4342010" y="7358697"/>
            <a:chExt cx="4118454" cy="523220"/>
          </a:xfrm>
        </p:grpSpPr>
        <p:sp>
          <p:nvSpPr>
            <p:cNvPr id="627" name="TextBox 513">
              <a:extLst>
                <a:ext uri="{FF2B5EF4-FFF2-40B4-BE49-F238E27FC236}">
                  <a16:creationId xmlns:a16="http://schemas.microsoft.com/office/drawing/2014/main" id="{F59BB776-F1D6-B588-3705-66274645F055}"/>
                </a:ext>
              </a:extLst>
            </p:cNvPr>
            <p:cNvSpPr txBox="1"/>
            <p:nvPr/>
          </p:nvSpPr>
          <p:spPr>
            <a:xfrm>
              <a:off x="5092840" y="7443816"/>
              <a:ext cx="41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25</a:t>
              </a:r>
              <a:endParaRPr lang="en-RU" dirty="0"/>
            </a:p>
          </p:txBody>
        </p:sp>
        <p:sp>
          <p:nvSpPr>
            <p:cNvPr id="628" name="TextBox 513">
              <a:extLst>
                <a:ext uri="{FF2B5EF4-FFF2-40B4-BE49-F238E27FC236}">
                  <a16:creationId xmlns:a16="http://schemas.microsoft.com/office/drawing/2014/main" id="{0B5B898D-6632-D19F-4E8C-353966BCD75A}"/>
                </a:ext>
              </a:extLst>
            </p:cNvPr>
            <p:cNvSpPr txBox="1"/>
            <p:nvPr/>
          </p:nvSpPr>
          <p:spPr>
            <a:xfrm>
              <a:off x="7837791" y="7454372"/>
              <a:ext cx="5792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100</a:t>
              </a:r>
              <a:endParaRPr lang="en-RU" dirty="0"/>
            </a:p>
          </p:txBody>
        </p:sp>
        <p:sp>
          <p:nvSpPr>
            <p:cNvPr id="629" name="TextBox 513">
              <a:extLst>
                <a:ext uri="{FF2B5EF4-FFF2-40B4-BE49-F238E27FC236}">
                  <a16:creationId xmlns:a16="http://schemas.microsoft.com/office/drawing/2014/main" id="{D58D9A8E-5406-31EE-91C5-0D64F44CFAB1}"/>
                </a:ext>
              </a:extLst>
            </p:cNvPr>
            <p:cNvSpPr txBox="1"/>
            <p:nvPr/>
          </p:nvSpPr>
          <p:spPr>
            <a:xfrm>
              <a:off x="6042271" y="7443094"/>
              <a:ext cx="481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50</a:t>
              </a:r>
              <a:endParaRPr lang="en-RU" dirty="0"/>
            </a:p>
          </p:txBody>
        </p:sp>
        <p:sp>
          <p:nvSpPr>
            <p:cNvPr id="630" name="TextBox 513">
              <a:extLst>
                <a:ext uri="{FF2B5EF4-FFF2-40B4-BE49-F238E27FC236}">
                  <a16:creationId xmlns:a16="http://schemas.microsoft.com/office/drawing/2014/main" id="{32DE8913-6642-A1C7-34BE-6ECD1396A23E}"/>
                </a:ext>
              </a:extLst>
            </p:cNvPr>
            <p:cNvSpPr txBox="1"/>
            <p:nvPr/>
          </p:nvSpPr>
          <p:spPr>
            <a:xfrm>
              <a:off x="7003755" y="7453909"/>
              <a:ext cx="534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75</a:t>
              </a:r>
              <a:endParaRPr lang="en-RU" dirty="0"/>
            </a:p>
          </p:txBody>
        </p: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9F027D52-BA30-D33D-ED0E-F1B291DE4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1920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9CA358B-ADC2-0F99-FBA9-F1B89173A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7842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6B34294-FB7E-CA9D-3067-0D84ED94CB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3764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4633AF6-2E3F-BDFD-1FE5-1EBF8F27C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686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E883D7B1-BED7-5E84-E9BB-A3BA5C6E5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1530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F62221E5-7627-EEEC-9D5F-248E4F4CD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7452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6A915F7B-9A8B-858C-2884-47B4816D5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3374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958C6FC-A178-596C-6266-9F5DC98990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296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649170C-3DC9-FF63-BA7D-A0E5AA071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218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B1D2179B-5D65-3323-120B-5684374F4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1140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4FA40ECD-6A50-9DAF-4086-5110BA797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7062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E58D1931-D0EB-EB06-9AE1-6A814D44C8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984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E23410A7-E188-6381-E466-8A3496EAA506}"/>
                </a:ext>
              </a:extLst>
            </p:cNvPr>
            <p:cNvCxnSpPr>
              <a:cxnSpLocks/>
            </p:cNvCxnSpPr>
            <p:nvPr/>
          </p:nvCxnSpPr>
          <p:spPr>
            <a:xfrm>
              <a:off x="4342010" y="7453909"/>
              <a:ext cx="41184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TextBox 562">
              <a:extLst>
                <a:ext uri="{FF2B5EF4-FFF2-40B4-BE49-F238E27FC236}">
                  <a16:creationId xmlns:a16="http://schemas.microsoft.com/office/drawing/2014/main" id="{D44CCCDD-D866-8FE0-FDA3-202815316DD4}"/>
                </a:ext>
              </a:extLst>
            </p:cNvPr>
            <p:cNvSpPr txBox="1"/>
            <p:nvPr/>
          </p:nvSpPr>
          <p:spPr>
            <a:xfrm>
              <a:off x="8232035" y="7358697"/>
              <a:ext cx="206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i="1" dirty="0"/>
                <a:t>%</a:t>
              </a:r>
              <a:endParaRPr lang="en-RU" sz="2800" i="1" dirty="0"/>
            </a:p>
          </p:txBody>
        </p: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662E0628-5878-36A1-5BCB-F6770837A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608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8E09ED2-4840-C56B-1475-0779B71BCB8F}"/>
              </a:ext>
            </a:extLst>
          </p:cNvPr>
          <p:cNvCxnSpPr>
            <a:cxnSpLocks/>
          </p:cNvCxnSpPr>
          <p:nvPr/>
        </p:nvCxnSpPr>
        <p:spPr>
          <a:xfrm flipV="1">
            <a:off x="1123628" y="704892"/>
            <a:ext cx="0" cy="385058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6" name="TextBox 513">
            <a:extLst>
              <a:ext uri="{FF2B5EF4-FFF2-40B4-BE49-F238E27FC236}">
                <a16:creationId xmlns:a16="http://schemas.microsoft.com/office/drawing/2014/main" id="{C3A8C20B-2578-8BE5-8F65-B9B62E61186D}"/>
              </a:ext>
            </a:extLst>
          </p:cNvPr>
          <p:cNvSpPr txBox="1"/>
          <p:nvPr/>
        </p:nvSpPr>
        <p:spPr>
          <a:xfrm>
            <a:off x="771366" y="3729311"/>
            <a:ext cx="1833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  <a:endParaRPr lang="en-RU" dirty="0"/>
          </a:p>
        </p:txBody>
      </p: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61A35AC6-05FC-15C9-65B9-F30CF40D89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1320" y="4190726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B12F5FAD-EE0E-B1D2-CBB2-D015A3C766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1320" y="3873803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9A04AA08-F833-8B75-C5A5-ED753D3219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1320" y="1338411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C2D26B61-C5A3-5CB7-4564-9E5B490BE6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1320" y="3239955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77714F95-9795-EE59-2C8B-E20B61763EE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1320" y="2289183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9568FDB2-2BD4-6837-FE78-DCEC4CDC00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1320" y="1655335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AC18B87A-9ADB-9B38-E3F6-F4D6723808C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1320" y="2606107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A17D0B4B-F54C-E4AB-0723-6528D29AE6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1320" y="1972259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E6623C1B-ED0D-CC3B-BC22-AE3377A06B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1320" y="2923031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A4B8216F-B702-B60D-78B7-079137D7FF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91320" y="3556879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3" name="TextBox 513">
            <a:extLst>
              <a:ext uri="{FF2B5EF4-FFF2-40B4-BE49-F238E27FC236}">
                <a16:creationId xmlns:a16="http://schemas.microsoft.com/office/drawing/2014/main" id="{A0DCDFEA-D8D5-B1E2-7495-6EC7A841B949}"/>
              </a:ext>
            </a:extLst>
          </p:cNvPr>
          <p:cNvSpPr txBox="1"/>
          <p:nvPr/>
        </p:nvSpPr>
        <p:spPr>
          <a:xfrm>
            <a:off x="711692" y="3071043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</a:t>
            </a:r>
            <a:endParaRPr lang="en-RU" dirty="0"/>
          </a:p>
        </p:txBody>
      </p:sp>
      <p:sp>
        <p:nvSpPr>
          <p:cNvPr id="654" name="TextBox 513">
            <a:extLst>
              <a:ext uri="{FF2B5EF4-FFF2-40B4-BE49-F238E27FC236}">
                <a16:creationId xmlns:a16="http://schemas.microsoft.com/office/drawing/2014/main" id="{0379577A-C8D3-E044-B010-2BEF578E15E2}"/>
              </a:ext>
            </a:extLst>
          </p:cNvPr>
          <p:cNvSpPr txBox="1"/>
          <p:nvPr/>
        </p:nvSpPr>
        <p:spPr>
          <a:xfrm>
            <a:off x="680535" y="2445025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</a:t>
            </a:r>
            <a:endParaRPr lang="en-RU" dirty="0"/>
          </a:p>
        </p:txBody>
      </p:sp>
      <p:sp>
        <p:nvSpPr>
          <p:cNvPr id="655" name="TextBox 513">
            <a:extLst>
              <a:ext uri="{FF2B5EF4-FFF2-40B4-BE49-F238E27FC236}">
                <a16:creationId xmlns:a16="http://schemas.microsoft.com/office/drawing/2014/main" id="{154D3EED-536F-084A-6557-B2EE0DCFD968}"/>
              </a:ext>
            </a:extLst>
          </p:cNvPr>
          <p:cNvSpPr txBox="1"/>
          <p:nvPr/>
        </p:nvSpPr>
        <p:spPr>
          <a:xfrm>
            <a:off x="680535" y="1784194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24</a:t>
            </a:r>
            <a:endParaRPr lang="en-RU" dirty="0"/>
          </a:p>
        </p:txBody>
      </p:sp>
      <p:sp>
        <p:nvSpPr>
          <p:cNvPr id="656" name="TextBox 513">
            <a:extLst>
              <a:ext uri="{FF2B5EF4-FFF2-40B4-BE49-F238E27FC236}">
                <a16:creationId xmlns:a16="http://schemas.microsoft.com/office/drawing/2014/main" id="{231A8570-1B22-3D3A-DC3B-436A0C358472}"/>
              </a:ext>
            </a:extLst>
          </p:cNvPr>
          <p:cNvSpPr txBox="1"/>
          <p:nvPr/>
        </p:nvSpPr>
        <p:spPr>
          <a:xfrm>
            <a:off x="651160" y="1156484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30</a:t>
            </a:r>
            <a:endParaRPr lang="en-RU" dirty="0"/>
          </a:p>
        </p:txBody>
      </p:sp>
      <p:sp>
        <p:nvSpPr>
          <p:cNvPr id="657" name="TextBox 562">
            <a:extLst>
              <a:ext uri="{FF2B5EF4-FFF2-40B4-BE49-F238E27FC236}">
                <a16:creationId xmlns:a16="http://schemas.microsoft.com/office/drawing/2014/main" id="{E34FBD7D-A772-F981-0F37-97C62224684B}"/>
              </a:ext>
            </a:extLst>
          </p:cNvPr>
          <p:cNvSpPr txBox="1"/>
          <p:nvPr/>
        </p:nvSpPr>
        <p:spPr>
          <a:xfrm>
            <a:off x="59674" y="704892"/>
            <a:ext cx="142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Power</a:t>
            </a:r>
            <a:endParaRPr lang="en-RU" sz="2800" i="1" dirty="0"/>
          </a:p>
        </p:txBody>
      </p:sp>
      <p:sp>
        <p:nvSpPr>
          <p:cNvPr id="28" name="TextBox 513">
            <a:extLst>
              <a:ext uri="{FF2B5EF4-FFF2-40B4-BE49-F238E27FC236}">
                <a16:creationId xmlns:a16="http://schemas.microsoft.com/office/drawing/2014/main" id="{58D80437-35F1-1CAB-97D0-1188D19E6A81}"/>
              </a:ext>
            </a:extLst>
          </p:cNvPr>
          <p:cNvSpPr txBox="1"/>
          <p:nvPr/>
        </p:nvSpPr>
        <p:spPr>
          <a:xfrm>
            <a:off x="972564" y="4544660"/>
            <a:ext cx="1833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  <a:endParaRPr lang="en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49FB6C-750D-9789-31A9-1A5E62393FCA}"/>
              </a:ext>
            </a:extLst>
          </p:cNvPr>
          <p:cNvSpPr txBox="1"/>
          <p:nvPr/>
        </p:nvSpPr>
        <p:spPr>
          <a:xfrm>
            <a:off x="1567865" y="4769704"/>
            <a:ext cx="297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programs completion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433E271-0E95-73CA-4D4B-B4F1F79F1927}"/>
              </a:ext>
            </a:extLst>
          </p:cNvPr>
          <p:cNvCxnSpPr>
            <a:cxnSpLocks/>
          </p:cNvCxnSpPr>
          <p:nvPr/>
        </p:nvCxnSpPr>
        <p:spPr>
          <a:xfrm>
            <a:off x="2529362" y="3224605"/>
            <a:ext cx="919480" cy="0"/>
          </a:xfrm>
          <a:prstGeom prst="line">
            <a:avLst/>
          </a:prstGeom>
          <a:ln w="15875">
            <a:solidFill>
              <a:srgbClr val="C00000"/>
            </a:solidFill>
            <a:headEnd type="arrow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8CED9A3-B279-5FB6-EDC7-765DC9B4F9C1}"/>
              </a:ext>
            </a:extLst>
          </p:cNvPr>
          <p:cNvSpPr txBox="1"/>
          <p:nvPr/>
        </p:nvSpPr>
        <p:spPr>
          <a:xfrm>
            <a:off x="1924842" y="2611077"/>
            <a:ext cx="53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C7F35E-846B-8915-F2D5-3CD728CCEC03}"/>
              </a:ext>
            </a:extLst>
          </p:cNvPr>
          <p:cNvCxnSpPr>
            <a:cxnSpLocks/>
          </p:cNvCxnSpPr>
          <p:nvPr/>
        </p:nvCxnSpPr>
        <p:spPr>
          <a:xfrm rot="16200000">
            <a:off x="4464842" y="1555264"/>
            <a:ext cx="919480" cy="0"/>
          </a:xfrm>
          <a:prstGeom prst="line">
            <a:avLst/>
          </a:prstGeom>
          <a:ln w="15875">
            <a:solidFill>
              <a:srgbClr val="C00000"/>
            </a:solidFill>
            <a:headEnd type="arrow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ECBDC35-B7AE-9E73-F820-2D637BD77F04}"/>
              </a:ext>
            </a:extLst>
          </p:cNvPr>
          <p:cNvGrpSpPr/>
          <p:nvPr/>
        </p:nvGrpSpPr>
        <p:grpSpPr>
          <a:xfrm>
            <a:off x="7033457" y="3077412"/>
            <a:ext cx="4114800" cy="4114799"/>
            <a:chOff x="4360882" y="3323039"/>
            <a:chExt cx="4114800" cy="4114799"/>
          </a:xfrm>
        </p:grpSpPr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218E80E-24CF-C195-B605-0A9DB6A4880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323039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756CD77-5D17-253D-7C1B-418F680BD5F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7437838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0009BBD-C0AE-9825-6871-4556CE0FB74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488269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5872327-D464-DA1A-11B0-7A9517B0614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589131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7041F25-EE04-8A7D-9A7A-F01C1E26B38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956085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443AD2C-5790-6C16-8189-52325CBB92A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7121315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609E83F-F645-3B13-429D-56F5179E32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804792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CCBDF99-4691-FDE8-37C4-D443A81F8F1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538700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C1FC55E-5906-C62F-632E-A8F0085ABDD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222177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1FF0391-2E3C-A67F-56EE-5DCECE710B7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855223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2920D2C-9463-5DF0-90AA-6389E4F64C2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905654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1002B27-0155-4A7C-3D0F-B9ACB76924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171746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23279D9-FA71-0501-BE83-09F4B2DA3C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272608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ED5450F-CC0E-D372-98CE-66C0C45BF9C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639562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C71AA52-19A3-F9E1-A149-2AA077AA7CFE}"/>
              </a:ext>
            </a:extLst>
          </p:cNvPr>
          <p:cNvGrpSpPr/>
          <p:nvPr/>
        </p:nvGrpSpPr>
        <p:grpSpPr>
          <a:xfrm rot="16200000">
            <a:off x="7021332" y="3077411"/>
            <a:ext cx="4114800" cy="4114799"/>
            <a:chOff x="4360882" y="3323039"/>
            <a:chExt cx="4114800" cy="4114799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06C8C6F-E32A-38ED-1C77-62AACCFF337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323039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0E7B03C-42DE-6013-EC98-370909199F4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7437838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E7E7636-472D-E884-0D6C-2EC9775B76D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488269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C95843E-7139-4271-F927-625416C1D26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589131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486DBEB-C484-5AE2-134E-8C49785D800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956085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62BC9BD-334C-8EE8-7E77-90A98EA43E3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7121315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043F94A-3FBA-5596-32CD-699CDEFA683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804792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D955A32-136D-A8BF-19CA-85F03BE65DB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538700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E5966EE-13EA-102C-D802-DFE2C0BF963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222177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102B5A2-C4BD-A7B8-6732-DDC37CB6CC2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5855223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D23D332-3A81-22DD-80F4-61B57CB8B9E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905654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21D6356-FB7E-57CF-86EB-02116C810FF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6171746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3021E31-329B-DCC1-5B05-B75BDFF9A84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4272608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43E1AD1-5199-A8A8-887C-DBEBD7BDC5D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360882" y="3639562"/>
              <a:ext cx="4114800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225F6EB-B3AA-241A-75C8-9360A736E43B}"/>
              </a:ext>
            </a:extLst>
          </p:cNvPr>
          <p:cNvGrpSpPr/>
          <p:nvPr/>
        </p:nvGrpSpPr>
        <p:grpSpPr>
          <a:xfrm>
            <a:off x="7014585" y="7105450"/>
            <a:ext cx="4118454" cy="523220"/>
            <a:chOff x="4342010" y="7358697"/>
            <a:chExt cx="4118454" cy="523220"/>
          </a:xfrm>
        </p:grpSpPr>
        <p:sp>
          <p:nvSpPr>
            <p:cNvPr id="191" name="TextBox 513">
              <a:extLst>
                <a:ext uri="{FF2B5EF4-FFF2-40B4-BE49-F238E27FC236}">
                  <a16:creationId xmlns:a16="http://schemas.microsoft.com/office/drawing/2014/main" id="{65408D9D-AD55-3E3E-2FE7-6A89D332E245}"/>
                </a:ext>
              </a:extLst>
            </p:cNvPr>
            <p:cNvSpPr txBox="1"/>
            <p:nvPr/>
          </p:nvSpPr>
          <p:spPr>
            <a:xfrm>
              <a:off x="5092840" y="7443816"/>
              <a:ext cx="4172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25</a:t>
              </a:r>
              <a:endParaRPr lang="en-RU" dirty="0"/>
            </a:p>
          </p:txBody>
        </p:sp>
        <p:sp>
          <p:nvSpPr>
            <p:cNvPr id="640" name="TextBox 513">
              <a:extLst>
                <a:ext uri="{FF2B5EF4-FFF2-40B4-BE49-F238E27FC236}">
                  <a16:creationId xmlns:a16="http://schemas.microsoft.com/office/drawing/2014/main" id="{AB11807D-DBB3-BF99-8523-B25B25E7D7D1}"/>
                </a:ext>
              </a:extLst>
            </p:cNvPr>
            <p:cNvSpPr txBox="1"/>
            <p:nvPr/>
          </p:nvSpPr>
          <p:spPr>
            <a:xfrm>
              <a:off x="7837791" y="7454372"/>
              <a:ext cx="57924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100</a:t>
              </a:r>
              <a:endParaRPr lang="en-RU" dirty="0"/>
            </a:p>
          </p:txBody>
        </p:sp>
        <p:sp>
          <p:nvSpPr>
            <p:cNvPr id="641" name="TextBox 513">
              <a:extLst>
                <a:ext uri="{FF2B5EF4-FFF2-40B4-BE49-F238E27FC236}">
                  <a16:creationId xmlns:a16="http://schemas.microsoft.com/office/drawing/2014/main" id="{6FA49C37-C010-0350-7DA3-E3C1A3A39385}"/>
                </a:ext>
              </a:extLst>
            </p:cNvPr>
            <p:cNvSpPr txBox="1"/>
            <p:nvPr/>
          </p:nvSpPr>
          <p:spPr>
            <a:xfrm>
              <a:off x="6042271" y="7443094"/>
              <a:ext cx="481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50</a:t>
              </a:r>
              <a:endParaRPr lang="en-RU" dirty="0"/>
            </a:p>
          </p:txBody>
        </p:sp>
        <p:sp>
          <p:nvSpPr>
            <p:cNvPr id="642" name="TextBox 513">
              <a:extLst>
                <a:ext uri="{FF2B5EF4-FFF2-40B4-BE49-F238E27FC236}">
                  <a16:creationId xmlns:a16="http://schemas.microsoft.com/office/drawing/2014/main" id="{5D144889-A12B-50EB-1A42-C3855B7AAD98}"/>
                </a:ext>
              </a:extLst>
            </p:cNvPr>
            <p:cNvSpPr txBox="1"/>
            <p:nvPr/>
          </p:nvSpPr>
          <p:spPr>
            <a:xfrm>
              <a:off x="7003755" y="7453909"/>
              <a:ext cx="534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75</a:t>
              </a:r>
              <a:endParaRPr lang="en-RU" dirty="0"/>
            </a:p>
          </p:txBody>
        </p: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90034156-8F5A-0D89-F14B-1065A1D7D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1920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0388B62D-653E-D688-0FFA-8309C7625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7842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FF60F15C-C460-7C8A-95A6-70DF47E36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3764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3C6AC4BE-7D7C-9899-A626-8E93EB3B5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9686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3E820FC5-2F9A-86E6-1E1A-C9C7DCE12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1530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C4EE6C7D-24E4-950D-645A-ACBD9B4B2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7452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F3F0DC55-005D-0533-DDB9-62C9BC254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3374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BEB90CAC-160B-E457-0DDA-4EA1C12B2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296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ECD86FB2-3242-F9BE-3628-8A1804080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218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E469D626-4788-4BF1-A572-934D1DEB9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1140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59B38E17-D690-BA8A-8920-3F6C677B0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7062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3460E490-D17A-3E61-69AE-F6805ACD2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984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Arrow Connector 668">
              <a:extLst>
                <a:ext uri="{FF2B5EF4-FFF2-40B4-BE49-F238E27FC236}">
                  <a16:creationId xmlns:a16="http://schemas.microsoft.com/office/drawing/2014/main" id="{5AB28ACB-FC46-7242-794F-411A303B0EBD}"/>
                </a:ext>
              </a:extLst>
            </p:cNvPr>
            <p:cNvCxnSpPr>
              <a:cxnSpLocks/>
            </p:cNvCxnSpPr>
            <p:nvPr/>
          </p:nvCxnSpPr>
          <p:spPr>
            <a:xfrm>
              <a:off x="4342010" y="7453909"/>
              <a:ext cx="411845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TextBox 562">
              <a:extLst>
                <a:ext uri="{FF2B5EF4-FFF2-40B4-BE49-F238E27FC236}">
                  <a16:creationId xmlns:a16="http://schemas.microsoft.com/office/drawing/2014/main" id="{ACD45C95-182C-8471-4FB4-540926C86218}"/>
                </a:ext>
              </a:extLst>
            </p:cNvPr>
            <p:cNvSpPr txBox="1"/>
            <p:nvPr/>
          </p:nvSpPr>
          <p:spPr>
            <a:xfrm>
              <a:off x="8232035" y="7358697"/>
              <a:ext cx="206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i="1" dirty="0"/>
                <a:t>%</a:t>
              </a:r>
              <a:endParaRPr lang="en-RU" sz="2800" i="1" dirty="0"/>
            </a:p>
          </p:txBody>
        </p: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7C075E43-6305-085C-68D9-EE7C1D85D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5608" y="7454921"/>
              <a:ext cx="0" cy="709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2" name="Straight Arrow Connector 671">
            <a:extLst>
              <a:ext uri="{FF2B5EF4-FFF2-40B4-BE49-F238E27FC236}">
                <a16:creationId xmlns:a16="http://schemas.microsoft.com/office/drawing/2014/main" id="{78F995AD-E1EB-23AB-79E6-790232C18915}"/>
              </a:ext>
            </a:extLst>
          </p:cNvPr>
          <p:cNvCxnSpPr>
            <a:cxnSpLocks/>
          </p:cNvCxnSpPr>
          <p:nvPr/>
        </p:nvCxnSpPr>
        <p:spPr>
          <a:xfrm flipV="1">
            <a:off x="7014585" y="3077410"/>
            <a:ext cx="0" cy="4123252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3" name="TextBox 513">
            <a:extLst>
              <a:ext uri="{FF2B5EF4-FFF2-40B4-BE49-F238E27FC236}">
                <a16:creationId xmlns:a16="http://schemas.microsoft.com/office/drawing/2014/main" id="{D9A38DEE-CF1C-A070-E0AA-CD06BFB3B21E}"/>
              </a:ext>
            </a:extLst>
          </p:cNvPr>
          <p:cNvSpPr txBox="1"/>
          <p:nvPr/>
        </p:nvSpPr>
        <p:spPr>
          <a:xfrm>
            <a:off x="6662323" y="6374499"/>
            <a:ext cx="1833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</a:t>
            </a:r>
            <a:endParaRPr lang="en-RU" dirty="0"/>
          </a:p>
        </p:txBody>
      </p: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29AE8754-7BD9-BCE1-C875-909206B1E68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2277" y="6835914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B52A37FE-7390-D165-4D35-E64F2F747FD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2277" y="3349751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8EA4E77-2838-E622-9E9C-B5D49BF6A5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2277" y="6518991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793DF1A4-FC78-6C13-6802-F9077CDB34A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2277" y="3983599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2DF9BD8E-7B0C-2EDB-02B0-398D364141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2277" y="3666675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4F798DD7-D812-54E7-FCA1-B0FD99EF5D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2277" y="5885143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0E5858D-F761-B868-1E21-382916FA215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2277" y="4934371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EAC93851-D992-52E4-D67B-C4AD7D04B7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2277" y="4300523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EFD3C415-A43B-A230-3E15-D7F2348D7C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2277" y="5251295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39BBB662-AD03-64CA-1D23-378BCCA9CE6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2277" y="4617447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F6784D4D-DE90-AE7D-D467-A846DCB00E78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2277" y="5568219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73D8ABC8-C557-6EF8-2169-B6C634DFC8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2277" y="6202067"/>
            <a:ext cx="0" cy="7090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" name="TextBox 513">
            <a:extLst>
              <a:ext uri="{FF2B5EF4-FFF2-40B4-BE49-F238E27FC236}">
                <a16:creationId xmlns:a16="http://schemas.microsoft.com/office/drawing/2014/main" id="{37CB2AD0-1ADA-4DD7-1CFE-C804527DEF47}"/>
              </a:ext>
            </a:extLst>
          </p:cNvPr>
          <p:cNvSpPr txBox="1"/>
          <p:nvPr/>
        </p:nvSpPr>
        <p:spPr>
          <a:xfrm>
            <a:off x="6602649" y="5716231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</a:t>
            </a:r>
            <a:endParaRPr lang="en-RU" dirty="0"/>
          </a:p>
        </p:txBody>
      </p:sp>
      <p:sp>
        <p:nvSpPr>
          <p:cNvPr id="687" name="TextBox 513">
            <a:extLst>
              <a:ext uri="{FF2B5EF4-FFF2-40B4-BE49-F238E27FC236}">
                <a16:creationId xmlns:a16="http://schemas.microsoft.com/office/drawing/2014/main" id="{05AC6045-B3CA-6B00-986D-BF355FED1444}"/>
              </a:ext>
            </a:extLst>
          </p:cNvPr>
          <p:cNvSpPr txBox="1"/>
          <p:nvPr/>
        </p:nvSpPr>
        <p:spPr>
          <a:xfrm>
            <a:off x="6571492" y="5090213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18</a:t>
            </a:r>
            <a:endParaRPr lang="en-RU" dirty="0"/>
          </a:p>
        </p:txBody>
      </p:sp>
      <p:sp>
        <p:nvSpPr>
          <p:cNvPr id="688" name="TextBox 513">
            <a:extLst>
              <a:ext uri="{FF2B5EF4-FFF2-40B4-BE49-F238E27FC236}">
                <a16:creationId xmlns:a16="http://schemas.microsoft.com/office/drawing/2014/main" id="{9EB6E21D-F605-3DAA-A701-BA98BDD62830}"/>
              </a:ext>
            </a:extLst>
          </p:cNvPr>
          <p:cNvSpPr txBox="1"/>
          <p:nvPr/>
        </p:nvSpPr>
        <p:spPr>
          <a:xfrm>
            <a:off x="6571492" y="4429382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24</a:t>
            </a:r>
            <a:endParaRPr lang="en-RU" dirty="0"/>
          </a:p>
        </p:txBody>
      </p:sp>
      <p:sp>
        <p:nvSpPr>
          <p:cNvPr id="689" name="TextBox 513">
            <a:extLst>
              <a:ext uri="{FF2B5EF4-FFF2-40B4-BE49-F238E27FC236}">
                <a16:creationId xmlns:a16="http://schemas.microsoft.com/office/drawing/2014/main" id="{E9ACDF42-D9F3-E984-526A-DED66AAA421A}"/>
              </a:ext>
            </a:extLst>
          </p:cNvPr>
          <p:cNvSpPr txBox="1"/>
          <p:nvPr/>
        </p:nvSpPr>
        <p:spPr>
          <a:xfrm>
            <a:off x="6542117" y="3801672"/>
            <a:ext cx="4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30</a:t>
            </a:r>
            <a:endParaRPr lang="en-RU" dirty="0"/>
          </a:p>
        </p:txBody>
      </p:sp>
      <p:sp>
        <p:nvSpPr>
          <p:cNvPr id="690" name="TextBox 562">
            <a:extLst>
              <a:ext uri="{FF2B5EF4-FFF2-40B4-BE49-F238E27FC236}">
                <a16:creationId xmlns:a16="http://schemas.microsoft.com/office/drawing/2014/main" id="{E08893E7-FAB2-5AB0-08BA-9BF331407242}"/>
              </a:ext>
            </a:extLst>
          </p:cNvPr>
          <p:cNvSpPr txBox="1"/>
          <p:nvPr/>
        </p:nvSpPr>
        <p:spPr>
          <a:xfrm>
            <a:off x="5890957" y="2911888"/>
            <a:ext cx="142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Power</a:t>
            </a:r>
            <a:endParaRPr lang="en-RU" sz="2800" i="1" dirty="0"/>
          </a:p>
        </p:txBody>
      </p: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A56E58EC-7CE3-1D09-5655-C8CD141EDD95}"/>
              </a:ext>
            </a:extLst>
          </p:cNvPr>
          <p:cNvGrpSpPr/>
          <p:nvPr/>
        </p:nvGrpSpPr>
        <p:grpSpPr>
          <a:xfrm>
            <a:off x="7021333" y="3702125"/>
            <a:ext cx="3791666" cy="3486162"/>
            <a:chOff x="3772454" y="2232891"/>
            <a:chExt cx="3791666" cy="3486162"/>
          </a:xfrm>
        </p:grpSpPr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AEBF3526-06CE-7708-3B8F-C86F669AB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454" y="5663565"/>
              <a:ext cx="144317" cy="554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4B7AA0A9-D323-4597-D99F-DAD162D05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6771" y="4510942"/>
              <a:ext cx="1338270" cy="115325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11AD57A8-D2F5-1630-A0EB-6AF498276E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0657" y="4207666"/>
              <a:ext cx="432054" cy="31546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EC79063F-B0FA-29A0-C89C-1C999A687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3473" y="3750466"/>
              <a:ext cx="742188" cy="44958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AE767E8C-336E-1ADA-8F7D-B68B8B86FD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8041" y="3590446"/>
              <a:ext cx="270510" cy="16383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D345D019-E936-3370-0CF4-000B3F02C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6171" y="2232891"/>
              <a:ext cx="887949" cy="1353745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8" name="Group 697">
            <a:extLst>
              <a:ext uri="{FF2B5EF4-FFF2-40B4-BE49-F238E27FC236}">
                <a16:creationId xmlns:a16="http://schemas.microsoft.com/office/drawing/2014/main" id="{93A62866-718E-5B99-E3A4-285D96BD23D9}"/>
              </a:ext>
            </a:extLst>
          </p:cNvPr>
          <p:cNvGrpSpPr/>
          <p:nvPr/>
        </p:nvGrpSpPr>
        <p:grpSpPr>
          <a:xfrm>
            <a:off x="7021333" y="4652897"/>
            <a:ext cx="3811986" cy="2547765"/>
            <a:chOff x="3772454" y="3183663"/>
            <a:chExt cx="3811986" cy="2547765"/>
          </a:xfrm>
        </p:grpSpPr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EFD801EE-BEDB-5355-B4E8-914471DA1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454" y="5508036"/>
              <a:ext cx="144658" cy="223392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43104266-A68F-2104-346C-EFA95D5BC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6771" y="4998720"/>
              <a:ext cx="807629" cy="520700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1FB35C6F-7008-6815-66DD-6FBF5E734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9320" y="4398166"/>
              <a:ext cx="886241" cy="605634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7C767D70-594C-9A1A-BF45-7C452E740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7941" y="4134435"/>
              <a:ext cx="396240" cy="267541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E78403F6-A21A-F79F-C4D9-90B4874EB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5131" y="3620979"/>
              <a:ext cx="864870" cy="513456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4BE14614-DEA8-127F-F6F5-C7B9FD4EE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2381" y="3500587"/>
              <a:ext cx="118110" cy="120392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2E0E3FAA-F6F1-E9F4-685C-0730CA810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5251" y="3183663"/>
              <a:ext cx="649189" cy="316924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513">
            <a:extLst>
              <a:ext uri="{FF2B5EF4-FFF2-40B4-BE49-F238E27FC236}">
                <a16:creationId xmlns:a16="http://schemas.microsoft.com/office/drawing/2014/main" id="{7F16E88B-29C3-9E11-662D-137B76375830}"/>
              </a:ext>
            </a:extLst>
          </p:cNvPr>
          <p:cNvSpPr txBox="1"/>
          <p:nvPr/>
        </p:nvSpPr>
        <p:spPr>
          <a:xfrm>
            <a:off x="6863521" y="7189848"/>
            <a:ext cx="183365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  <a:endParaRPr lang="en-RU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EDECFDFF-2FE7-46B2-3CC6-514942BBEF3F}"/>
              </a:ext>
            </a:extLst>
          </p:cNvPr>
          <p:cNvSpPr txBox="1"/>
          <p:nvPr/>
        </p:nvSpPr>
        <p:spPr>
          <a:xfrm>
            <a:off x="7633759" y="7388106"/>
            <a:ext cx="267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programs completion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7291A159-19B7-7E93-C159-80AD50DCAB47}"/>
              </a:ext>
            </a:extLst>
          </p:cNvPr>
          <p:cNvSpPr txBox="1"/>
          <p:nvPr/>
        </p:nvSpPr>
        <p:spPr>
          <a:xfrm>
            <a:off x="7815799" y="5256265"/>
            <a:ext cx="53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DD3237FF-1878-49F6-1F0E-351DFA963998}"/>
              </a:ext>
            </a:extLst>
          </p:cNvPr>
          <p:cNvSpPr txBox="1"/>
          <p:nvPr/>
        </p:nvSpPr>
        <p:spPr>
          <a:xfrm>
            <a:off x="3696330" y="2946289"/>
            <a:ext cx="223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S2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986F6CB-F91D-70C4-CB51-11211EBE7CDD}"/>
              </a:ext>
            </a:extLst>
          </p:cNvPr>
          <p:cNvSpPr txBox="1"/>
          <p:nvPr/>
        </p:nvSpPr>
        <p:spPr>
          <a:xfrm>
            <a:off x="2540963" y="2227506"/>
            <a:ext cx="223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Schedule S1</a:t>
            </a: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C6B449D5-3539-4A4D-7A55-41980FF09811}"/>
              </a:ext>
            </a:extLst>
          </p:cNvPr>
          <p:cNvCxnSpPr>
            <a:cxnSpLocks/>
          </p:cNvCxnSpPr>
          <p:nvPr/>
        </p:nvCxnSpPr>
        <p:spPr>
          <a:xfrm flipH="1">
            <a:off x="1159751" y="2017628"/>
            <a:ext cx="3764831" cy="0"/>
          </a:xfrm>
          <a:prstGeom prst="line">
            <a:avLst/>
          </a:prstGeom>
          <a:ln w="12700">
            <a:solidFill>
              <a:srgbClr val="C00000">
                <a:alpha val="5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08B25785-C531-5F6C-4678-82E0B0A80CFF}"/>
              </a:ext>
            </a:extLst>
          </p:cNvPr>
          <p:cNvCxnSpPr>
            <a:cxnSpLocks/>
          </p:cNvCxnSpPr>
          <p:nvPr/>
        </p:nvCxnSpPr>
        <p:spPr>
          <a:xfrm flipH="1">
            <a:off x="1159751" y="1072748"/>
            <a:ext cx="3764831" cy="0"/>
          </a:xfrm>
          <a:prstGeom prst="line">
            <a:avLst/>
          </a:prstGeom>
          <a:ln w="12700">
            <a:solidFill>
              <a:srgbClr val="C00000">
                <a:alpha val="5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TextBox 366">
            <a:extLst>
              <a:ext uri="{FF2B5EF4-FFF2-40B4-BE49-F238E27FC236}">
                <a16:creationId xmlns:a16="http://schemas.microsoft.com/office/drawing/2014/main" id="{2380D89E-1007-F002-126D-095BDC073FBF}"/>
              </a:ext>
            </a:extLst>
          </p:cNvPr>
          <p:cNvSpPr txBox="1"/>
          <p:nvPr/>
        </p:nvSpPr>
        <p:spPr>
          <a:xfrm>
            <a:off x="1266421" y="1198966"/>
            <a:ext cx="282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 consumed 37.5% more </a:t>
            </a:r>
          </a:p>
          <a:p>
            <a:r>
              <a:rPr lang="en-US" dirty="0"/>
              <a:t>power than S2</a:t>
            </a:r>
          </a:p>
        </p:txBody>
      </p: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0054A6EC-B61A-54EF-B05E-44D81CF3896A}"/>
              </a:ext>
            </a:extLst>
          </p:cNvPr>
          <p:cNvCxnSpPr>
            <a:cxnSpLocks/>
          </p:cNvCxnSpPr>
          <p:nvPr/>
        </p:nvCxnSpPr>
        <p:spPr>
          <a:xfrm flipV="1">
            <a:off x="3440123" y="3243517"/>
            <a:ext cx="0" cy="1288951"/>
          </a:xfrm>
          <a:prstGeom prst="line">
            <a:avLst/>
          </a:prstGeom>
          <a:ln w="12700">
            <a:solidFill>
              <a:srgbClr val="C00000">
                <a:alpha val="5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935AD4F-7AE4-AC9D-14AA-3F980791F402}"/>
              </a:ext>
            </a:extLst>
          </p:cNvPr>
          <p:cNvGrpSpPr/>
          <p:nvPr/>
        </p:nvGrpSpPr>
        <p:grpSpPr>
          <a:xfrm>
            <a:off x="1130376" y="2007709"/>
            <a:ext cx="3811986" cy="2547765"/>
            <a:chOff x="3772454" y="3183663"/>
            <a:chExt cx="3811986" cy="2547765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E564941-D65F-28F2-3269-DCE468402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454" y="5508036"/>
              <a:ext cx="144658" cy="223392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753D47E-C0F7-C62A-B270-998E0226D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6771" y="4998720"/>
              <a:ext cx="807629" cy="520700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3536011-2EF5-8A51-58E1-EBF29C9BA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9320" y="4399280"/>
              <a:ext cx="1417320" cy="604520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C568A5F-0999-795E-61DB-B7CB212957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1560" y="4114800"/>
              <a:ext cx="325120" cy="284480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09F3FFA3-6306-4F2B-14C4-2DEE26E4C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1280" y="3620979"/>
              <a:ext cx="756920" cy="513456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C935F98-1867-A2EB-4540-21C8FBF7E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3120" y="3528943"/>
              <a:ext cx="78557" cy="92036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A794FA2-0F91-2976-7F69-CB08BE2D35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1677" y="3183663"/>
              <a:ext cx="322763" cy="345280"/>
            </a:xfrm>
            <a:prstGeom prst="line">
              <a:avLst/>
            </a:prstGeom>
            <a:ln w="444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039F66-8592-2BD9-8B5E-C0449D1CA17B}"/>
              </a:ext>
            </a:extLst>
          </p:cNvPr>
          <p:cNvGrpSpPr/>
          <p:nvPr/>
        </p:nvGrpSpPr>
        <p:grpSpPr>
          <a:xfrm>
            <a:off x="1130376" y="1056937"/>
            <a:ext cx="3791666" cy="3486162"/>
            <a:chOff x="3772454" y="2232891"/>
            <a:chExt cx="3791666" cy="3486162"/>
          </a:xfrm>
        </p:grpSpPr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F7DAC17A-2BA3-7252-9C0E-0AE860515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2454" y="5663565"/>
              <a:ext cx="144317" cy="55488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78408177-D443-C888-9417-7063A21A2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6771" y="4511040"/>
              <a:ext cx="1010829" cy="115316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7F9CC67F-EA09-63DC-0610-FB2C9B4F6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2520" y="4175760"/>
              <a:ext cx="655320" cy="34036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8455A71-EA6F-6C15-1920-6EEB5D386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7840" y="3713480"/>
              <a:ext cx="1153160" cy="46228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AACA07A-4F9C-27FA-8431-D7C7DFC90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0840" y="3561080"/>
              <a:ext cx="223520" cy="152400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C7CB5DF-65C2-279E-2EA1-F153CCDC2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200" y="2232891"/>
              <a:ext cx="629920" cy="1343429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6502B4F-3D4D-451F-6F16-51DA78F76A47}"/>
              </a:ext>
            </a:extLst>
          </p:cNvPr>
          <p:cNvCxnSpPr>
            <a:cxnSpLocks/>
          </p:cNvCxnSpPr>
          <p:nvPr/>
        </p:nvCxnSpPr>
        <p:spPr>
          <a:xfrm flipV="1">
            <a:off x="2540963" y="3255709"/>
            <a:ext cx="0" cy="1288951"/>
          </a:xfrm>
          <a:prstGeom prst="line">
            <a:avLst/>
          </a:prstGeom>
          <a:ln w="12700">
            <a:solidFill>
              <a:srgbClr val="C00000">
                <a:alpha val="5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AB862122-0D47-4ACD-4784-9E2BF17A8D45}"/>
              </a:ext>
            </a:extLst>
          </p:cNvPr>
          <p:cNvSpPr txBox="1"/>
          <p:nvPr/>
        </p:nvSpPr>
        <p:spPr>
          <a:xfrm>
            <a:off x="2529362" y="3586289"/>
            <a:ext cx="1006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23% more progress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C97D056-65DE-2A27-C91A-379C0DA469F8}"/>
              </a:ext>
            </a:extLst>
          </p:cNvPr>
          <p:cNvCxnSpPr>
            <a:cxnSpLocks/>
          </p:cNvCxnSpPr>
          <p:nvPr/>
        </p:nvCxnSpPr>
        <p:spPr>
          <a:xfrm>
            <a:off x="1155929" y="3213255"/>
            <a:ext cx="1385034" cy="0"/>
          </a:xfrm>
          <a:prstGeom prst="line">
            <a:avLst/>
          </a:prstGeom>
          <a:ln w="12700">
            <a:solidFill>
              <a:schemeClr val="tx1">
                <a:alpha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70A20B-D2D0-EE5C-3EB2-73A2B141DD31}"/>
              </a:ext>
            </a:extLst>
          </p:cNvPr>
          <p:cNvSpPr txBox="1"/>
          <p:nvPr/>
        </p:nvSpPr>
        <p:spPr>
          <a:xfrm>
            <a:off x="1105869" y="2629074"/>
            <a:ext cx="150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consumption</a:t>
            </a:r>
          </a:p>
        </p:txBody>
      </p:sp>
    </p:spTree>
    <p:extLst>
      <p:ext uri="{BB962C8B-B14F-4D97-AF65-F5344CB8AC3E}">
        <p14:creationId xmlns:p14="http://schemas.microsoft.com/office/powerpoint/2010/main" val="154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"/>
    </mc:Choice>
    <mc:Fallback xmlns="">
      <p:transition spd="slow" advTm="25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6F8E2-C9EB-A316-7D38-2D63318B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513">
            <a:extLst>
              <a:ext uri="{FF2B5EF4-FFF2-40B4-BE49-F238E27FC236}">
                <a16:creationId xmlns:a16="http://schemas.microsoft.com/office/drawing/2014/main" id="{52DA8F0A-A31C-C655-9E57-A10C964F44CB}"/>
              </a:ext>
            </a:extLst>
          </p:cNvPr>
          <p:cNvSpPr txBox="1"/>
          <p:nvPr/>
        </p:nvSpPr>
        <p:spPr>
          <a:xfrm>
            <a:off x="1154033" y="2875333"/>
            <a:ext cx="61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150</a:t>
            </a:r>
            <a:endParaRPr lang="en-RU" sz="2200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8FF4CDD-A945-A19D-EACF-AB0BA66CD3F1}"/>
              </a:ext>
            </a:extLst>
          </p:cNvPr>
          <p:cNvGrpSpPr/>
          <p:nvPr/>
        </p:nvGrpSpPr>
        <p:grpSpPr>
          <a:xfrm>
            <a:off x="1735698" y="1661354"/>
            <a:ext cx="5378631" cy="4834420"/>
            <a:chOff x="6772580" y="1617649"/>
            <a:chExt cx="5378631" cy="4834420"/>
          </a:xfrm>
        </p:grpSpPr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1D884F20-3C26-DD3B-B37E-90931AB2FD2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59665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570582DB-3FE5-7C73-3F4B-02536919D23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89456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09547390-34EB-3AC2-9705-7CFBC3772A2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1909617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5B69D560-0CDA-291B-43D7-E754E2DD32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616402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55218AD-077F-80F2-60DB-8C71F191FA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88033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54E31766-338A-4974-EA62-F4D4A6EA58B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74561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9A1EE74-8C52-DE6A-DA1E-A7406242A3F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46192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D23B51E-811E-DE63-AE92-EB2183BCC76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02929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601B6046-521F-2857-F09E-9ABD6F5996B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17824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30CA36C3-68C7-28F7-1577-163C73C7F3C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31297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530286D0-572C-4D8E-1FCD-85AA64B29E8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32720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78BDDD00-4851-1553-9EBD-63653EEAFB9B}"/>
                </a:ext>
              </a:extLst>
            </p:cNvPr>
            <p:cNvCxnSpPr>
              <a:cxnSpLocks/>
            </p:cNvCxnSpPr>
            <p:nvPr/>
          </p:nvCxnSpPr>
          <p:spPr>
            <a:xfrm>
              <a:off x="6772580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D6FE9D2B-2F6B-DE8C-305A-8842248E02EC}"/>
                </a:ext>
              </a:extLst>
            </p:cNvPr>
            <p:cNvCxnSpPr>
              <a:cxnSpLocks/>
            </p:cNvCxnSpPr>
            <p:nvPr/>
          </p:nvCxnSpPr>
          <p:spPr>
            <a:xfrm>
              <a:off x="10891882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D6BA5930-756B-BD78-168C-568715DA6E6D}"/>
                </a:ext>
              </a:extLst>
            </p:cNvPr>
            <p:cNvCxnSpPr>
              <a:cxnSpLocks/>
            </p:cNvCxnSpPr>
            <p:nvPr/>
          </p:nvCxnSpPr>
          <p:spPr>
            <a:xfrm>
              <a:off x="9942313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0120C4F7-2490-E614-D287-D191CAD48B8D}"/>
                </a:ext>
              </a:extLst>
            </p:cNvPr>
            <p:cNvCxnSpPr>
              <a:cxnSpLocks/>
            </p:cNvCxnSpPr>
            <p:nvPr/>
          </p:nvCxnSpPr>
          <p:spPr>
            <a:xfrm>
              <a:off x="8043175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0F290CC-1217-A9DC-381B-DDA9DD4D0558}"/>
                </a:ext>
              </a:extLst>
            </p:cNvPr>
            <p:cNvCxnSpPr>
              <a:cxnSpLocks/>
            </p:cNvCxnSpPr>
            <p:nvPr/>
          </p:nvCxnSpPr>
          <p:spPr>
            <a:xfrm>
              <a:off x="7410129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10138E6-0028-BEC3-840A-5381502331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359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7355F90-0738-6B2A-D793-D43CC9067A2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836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3C68148-2C44-7787-F732-A8EFF228C0F9}"/>
                </a:ext>
              </a:extLst>
            </p:cNvPr>
            <p:cNvCxnSpPr>
              <a:cxnSpLocks/>
            </p:cNvCxnSpPr>
            <p:nvPr/>
          </p:nvCxnSpPr>
          <p:spPr>
            <a:xfrm>
              <a:off x="8996621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51132EB-86A9-F5CE-F703-731402A1D4C3}"/>
                </a:ext>
              </a:extLst>
            </p:cNvPr>
            <p:cNvCxnSpPr>
              <a:cxnSpLocks/>
            </p:cNvCxnSpPr>
            <p:nvPr/>
          </p:nvCxnSpPr>
          <p:spPr>
            <a:xfrm>
              <a:off x="8676221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7323D1E-D947-5FB3-2BF3-17E10D4CD328}"/>
                </a:ext>
              </a:extLst>
            </p:cNvPr>
            <p:cNvCxnSpPr>
              <a:cxnSpLocks/>
            </p:cNvCxnSpPr>
            <p:nvPr/>
          </p:nvCxnSpPr>
          <p:spPr>
            <a:xfrm>
              <a:off x="9309267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3359922-E7A9-2BD8-4AF3-E35F9524A394}"/>
                </a:ext>
              </a:extLst>
            </p:cNvPr>
            <p:cNvCxnSpPr>
              <a:cxnSpLocks/>
            </p:cNvCxnSpPr>
            <p:nvPr/>
          </p:nvCxnSpPr>
          <p:spPr>
            <a:xfrm>
              <a:off x="8359698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924A06C-1C41-3708-3FD9-CAF191A2C694}"/>
                </a:ext>
              </a:extLst>
            </p:cNvPr>
            <p:cNvCxnSpPr>
              <a:cxnSpLocks/>
            </p:cNvCxnSpPr>
            <p:nvPr/>
          </p:nvCxnSpPr>
          <p:spPr>
            <a:xfrm>
              <a:off x="9625790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B6BCFCA-0C5C-F9AB-ABA3-359F82C7605A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52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E7024D6-4327-23F4-5A30-BE9D9496DF76}"/>
                </a:ext>
              </a:extLst>
            </p:cNvPr>
            <p:cNvCxnSpPr>
              <a:cxnSpLocks/>
            </p:cNvCxnSpPr>
            <p:nvPr/>
          </p:nvCxnSpPr>
          <p:spPr>
            <a:xfrm>
              <a:off x="7093606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EC67FC-97F6-D892-38F8-84EE9B8A82E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19247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0858040-FAD3-1CF4-6E76-E36AC4C46D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61088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C6E0B10-C8DE-ADF8-21E8-2884A8F5DFB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75983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6A6E759-AC7B-D478-235A-D00796D2D75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04351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1C0F019-D1C6-CCC3-D41E-69AE6C0A741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47615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DFBE0D-D3B4-6FD5-75C6-147B0E55CD9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1617649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F09C1C1-E9EA-E8CB-65E7-80BA58D3A18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6452069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484A111-1770-411F-14D8-0D0617C81C66}"/>
                </a:ext>
              </a:extLst>
            </p:cNvPr>
            <p:cNvCxnSpPr>
              <a:cxnSpLocks/>
            </p:cNvCxnSpPr>
            <p:nvPr/>
          </p:nvCxnSpPr>
          <p:spPr>
            <a:xfrm>
              <a:off x="11838098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C8FA0DC-7203-260F-AB4F-69EDD8F15DA7}"/>
                </a:ext>
              </a:extLst>
            </p:cNvPr>
            <p:cNvCxnSpPr>
              <a:cxnSpLocks/>
            </p:cNvCxnSpPr>
            <p:nvPr/>
          </p:nvCxnSpPr>
          <p:spPr>
            <a:xfrm>
              <a:off x="11521575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572B060-12F8-F552-D961-A638CF774232}"/>
                </a:ext>
              </a:extLst>
            </p:cNvPr>
            <p:cNvCxnSpPr>
              <a:cxnSpLocks/>
            </p:cNvCxnSpPr>
            <p:nvPr/>
          </p:nvCxnSpPr>
          <p:spPr>
            <a:xfrm>
              <a:off x="11205052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C623837-0694-383B-571A-54E73478AE9A}"/>
                </a:ext>
              </a:extLst>
            </p:cNvPr>
            <p:cNvCxnSpPr>
              <a:cxnSpLocks/>
            </p:cNvCxnSpPr>
            <p:nvPr/>
          </p:nvCxnSpPr>
          <p:spPr>
            <a:xfrm>
              <a:off x="12151211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562">
            <a:extLst>
              <a:ext uri="{FF2B5EF4-FFF2-40B4-BE49-F238E27FC236}">
                <a16:creationId xmlns:a16="http://schemas.microsoft.com/office/drawing/2014/main" id="{12A39B9B-DF8C-4814-00EF-A98D0B9BAABF}"/>
              </a:ext>
            </a:extLst>
          </p:cNvPr>
          <p:cNvSpPr txBox="1"/>
          <p:nvPr/>
        </p:nvSpPr>
        <p:spPr>
          <a:xfrm>
            <a:off x="445232" y="1556943"/>
            <a:ext cx="1344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E, Joules</a:t>
            </a:r>
            <a:endParaRPr lang="en-RU" sz="32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C1E5580C-6A1E-3FF3-12B7-35394ACFD06A}"/>
                  </a:ext>
                </a:extLst>
              </p:cNvPr>
              <p:cNvSpPr txBox="1"/>
              <p:nvPr/>
            </p:nvSpPr>
            <p:spPr>
              <a:xfrm>
                <a:off x="3159161" y="2719354"/>
                <a:ext cx="7680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∗1.5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C1E5580C-6A1E-3FF3-12B7-35394ACFD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61" y="2719354"/>
                <a:ext cx="768031" cy="307777"/>
              </a:xfrm>
              <a:prstGeom prst="rect">
                <a:avLst/>
              </a:prstGeom>
              <a:blipFill>
                <a:blip r:embed="rId2"/>
                <a:stretch>
                  <a:fillRect l="-7937" r="-7937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513">
            <a:extLst>
              <a:ext uri="{FF2B5EF4-FFF2-40B4-BE49-F238E27FC236}">
                <a16:creationId xmlns:a16="http://schemas.microsoft.com/office/drawing/2014/main" id="{F00CBAC9-6148-2CA4-C4DA-0075A047D12C}"/>
              </a:ext>
            </a:extLst>
          </p:cNvPr>
          <p:cNvSpPr txBox="1"/>
          <p:nvPr/>
        </p:nvSpPr>
        <p:spPr>
          <a:xfrm>
            <a:off x="5323653" y="6498056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6</a:t>
            </a:r>
            <a:endParaRPr lang="en-RU" sz="2200" dirty="0"/>
          </a:p>
        </p:txBody>
      </p:sp>
      <p:sp>
        <p:nvSpPr>
          <p:cNvPr id="15" name="TextBox 513">
            <a:extLst>
              <a:ext uri="{FF2B5EF4-FFF2-40B4-BE49-F238E27FC236}">
                <a16:creationId xmlns:a16="http://schemas.microsoft.com/office/drawing/2014/main" id="{99E254F0-6574-40AE-A30A-DF7C147EAF95}"/>
              </a:ext>
            </a:extLst>
          </p:cNvPr>
          <p:cNvSpPr txBox="1"/>
          <p:nvPr/>
        </p:nvSpPr>
        <p:spPr>
          <a:xfrm>
            <a:off x="1351248" y="6386410"/>
            <a:ext cx="540000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0</a:t>
            </a:r>
            <a:endParaRPr lang="en-RU" sz="2200" dirty="0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8AAF7F1A-7E60-0D5E-D5EC-355F81DAE80D}"/>
              </a:ext>
            </a:extLst>
          </p:cNvPr>
          <p:cNvCxnSpPr>
            <a:cxnSpLocks/>
          </p:cNvCxnSpPr>
          <p:nvPr/>
        </p:nvCxnSpPr>
        <p:spPr>
          <a:xfrm>
            <a:off x="1720458" y="6495774"/>
            <a:ext cx="5271654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58BF7E-2C5A-7E52-EA4C-715A56E2EBDB}"/>
              </a:ext>
            </a:extLst>
          </p:cNvPr>
          <p:cNvCxnSpPr>
            <a:cxnSpLocks/>
          </p:cNvCxnSpPr>
          <p:nvPr/>
        </p:nvCxnSpPr>
        <p:spPr>
          <a:xfrm flipV="1">
            <a:off x="1735698" y="1793240"/>
            <a:ext cx="0" cy="4715869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B70E15-3312-CC4B-98E9-D8D7FB4ED39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2884" y="3063779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371FF3-7B9A-6117-E8D2-19700121B6F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2884" y="4765745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C6CB58DF-32B5-868C-FA5C-6AA15434260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2884" y="3631101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D977CB2-E5E3-3FD2-8178-4D6115B709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2884" y="5900388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CD8442D5-3DF4-98CA-1FF1-894EE0C90FD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2884" y="4198423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4F9099-456A-4ABF-A8F2-B8B5B6460998}"/>
              </a:ext>
            </a:extLst>
          </p:cNvPr>
          <p:cNvSpPr txBox="1"/>
          <p:nvPr/>
        </p:nvSpPr>
        <p:spPr>
          <a:xfrm>
            <a:off x="507393" y="217292"/>
            <a:ext cx="256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Energy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562">
                <a:extLst>
                  <a:ext uri="{FF2B5EF4-FFF2-40B4-BE49-F238E27FC236}">
                    <a16:creationId xmlns:a16="http://schemas.microsoft.com/office/drawing/2014/main" id="{41CD2453-B4EE-99EE-9286-D00AF580EED9}"/>
                  </a:ext>
                </a:extLst>
              </p:cNvPr>
              <p:cNvSpPr txBox="1"/>
              <p:nvPr/>
            </p:nvSpPr>
            <p:spPr>
              <a:xfrm>
                <a:off x="6217647" y="6549312"/>
                <a:ext cx="13950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sup>
                    </m:sSup>
                  </m:oMath>
                </a14:m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sec</a:t>
                </a:r>
                <a:endParaRPr lang="en-RU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562">
                <a:extLst>
                  <a:ext uri="{FF2B5EF4-FFF2-40B4-BE49-F238E27FC236}">
                    <a16:creationId xmlns:a16="http://schemas.microsoft.com/office/drawing/2014/main" id="{41CD2453-B4EE-99EE-9286-D00AF580E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647" y="6549312"/>
                <a:ext cx="1395009" cy="523220"/>
              </a:xfrm>
              <a:prstGeom prst="rect">
                <a:avLst/>
              </a:prstGeom>
              <a:blipFill>
                <a:blip r:embed="rId3"/>
                <a:stretch>
                  <a:fillRect t="-11628" r="-393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3B578A-7595-50EA-9DE6-9A715692531E}"/>
              </a:ext>
            </a:extLst>
          </p:cNvPr>
          <p:cNvCxnSpPr>
            <a:cxnSpLocks/>
          </p:cNvCxnSpPr>
          <p:nvPr/>
        </p:nvCxnSpPr>
        <p:spPr>
          <a:xfrm flipV="1">
            <a:off x="2371596" y="64980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42994D-91DB-F7B2-D397-6A8025A93B41}"/>
              </a:ext>
            </a:extLst>
          </p:cNvPr>
          <p:cNvCxnSpPr>
            <a:cxnSpLocks/>
          </p:cNvCxnSpPr>
          <p:nvPr/>
        </p:nvCxnSpPr>
        <p:spPr>
          <a:xfrm flipV="1">
            <a:off x="3012824" y="64980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AA931A-3FCF-2524-7B4B-27EF5451764E}"/>
              </a:ext>
            </a:extLst>
          </p:cNvPr>
          <p:cNvCxnSpPr>
            <a:cxnSpLocks/>
          </p:cNvCxnSpPr>
          <p:nvPr/>
        </p:nvCxnSpPr>
        <p:spPr>
          <a:xfrm flipV="1">
            <a:off x="3638812" y="64980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C00780-A931-775F-728A-3AAA0517A334}"/>
              </a:ext>
            </a:extLst>
          </p:cNvPr>
          <p:cNvCxnSpPr>
            <a:cxnSpLocks/>
          </p:cNvCxnSpPr>
          <p:nvPr/>
        </p:nvCxnSpPr>
        <p:spPr>
          <a:xfrm flipV="1">
            <a:off x="4272420" y="64980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F562B4-5348-A986-01B0-DD270F9A47CA}"/>
              </a:ext>
            </a:extLst>
          </p:cNvPr>
          <p:cNvCxnSpPr>
            <a:cxnSpLocks/>
          </p:cNvCxnSpPr>
          <p:nvPr/>
        </p:nvCxnSpPr>
        <p:spPr>
          <a:xfrm flipV="1">
            <a:off x="4906028" y="64980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6B845-E2E5-FB21-C67D-5672A99183A0}"/>
              </a:ext>
            </a:extLst>
          </p:cNvPr>
          <p:cNvCxnSpPr>
            <a:cxnSpLocks/>
          </p:cNvCxnSpPr>
          <p:nvPr/>
        </p:nvCxnSpPr>
        <p:spPr>
          <a:xfrm flipV="1">
            <a:off x="5539636" y="64980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FDC505-0841-7FC2-952A-D34FF121F47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2884" y="5333067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358320-373D-2BBE-4C1F-1FF63C778AA4}"/>
              </a:ext>
            </a:extLst>
          </p:cNvPr>
          <p:cNvCxnSpPr>
            <a:cxnSpLocks/>
          </p:cNvCxnSpPr>
          <p:nvPr/>
        </p:nvCxnSpPr>
        <p:spPr>
          <a:xfrm flipV="1">
            <a:off x="1735698" y="1953321"/>
            <a:ext cx="1269708" cy="4544735"/>
          </a:xfrm>
          <a:prstGeom prst="line">
            <a:avLst/>
          </a:prstGeom>
          <a:ln w="158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EEB341-F706-3BBD-3F97-67C888FBECE9}"/>
              </a:ext>
            </a:extLst>
          </p:cNvPr>
          <p:cNvCxnSpPr>
            <a:cxnSpLocks/>
          </p:cNvCxnSpPr>
          <p:nvPr/>
        </p:nvCxnSpPr>
        <p:spPr>
          <a:xfrm flipV="1">
            <a:off x="1742159" y="5459784"/>
            <a:ext cx="4743725" cy="1049325"/>
          </a:xfrm>
          <a:prstGeom prst="line">
            <a:avLst/>
          </a:prstGeom>
          <a:ln w="1587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9E7490-86D2-A16B-C8D1-659792A468BD}"/>
                  </a:ext>
                </a:extLst>
              </p:cNvPr>
              <p:cNvSpPr txBox="1"/>
              <p:nvPr/>
            </p:nvSpPr>
            <p:spPr>
              <a:xfrm rot="17296691">
                <a:off x="1650749" y="2627979"/>
                <a:ext cx="17628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9E7490-86D2-A16B-C8D1-659792A46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96691">
                <a:off x="1650749" y="2627979"/>
                <a:ext cx="1762898" cy="400110"/>
              </a:xfrm>
              <a:prstGeom prst="rect">
                <a:avLst/>
              </a:prstGeom>
              <a:blipFill>
                <a:blip r:embed="rId6"/>
                <a:stretch>
                  <a:fillRect t="-1014" r="-1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ACEE3A-553D-27D2-080B-6A682F676E62}"/>
                  </a:ext>
                </a:extLst>
              </p:cNvPr>
              <p:cNvSpPr txBox="1"/>
              <p:nvPr/>
            </p:nvSpPr>
            <p:spPr>
              <a:xfrm rot="20874300">
                <a:off x="4876876" y="5550450"/>
                <a:ext cx="21066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ACEE3A-553D-27D2-080B-6A682F67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4300">
                <a:off x="4876876" y="5550450"/>
                <a:ext cx="21066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>
            <a:extLst>
              <a:ext uri="{FF2B5EF4-FFF2-40B4-BE49-F238E27FC236}">
                <a16:creationId xmlns:a16="http://schemas.microsoft.com/office/drawing/2014/main" id="{89023E47-BB3F-3379-6DD9-52501D24374E}"/>
              </a:ext>
            </a:extLst>
          </p:cNvPr>
          <p:cNvSpPr/>
          <p:nvPr/>
        </p:nvSpPr>
        <p:spPr>
          <a:xfrm rot="10800000">
            <a:off x="2594523" y="1100393"/>
            <a:ext cx="4692902" cy="4692902"/>
          </a:xfrm>
          <a:prstGeom prst="arc">
            <a:avLst>
              <a:gd name="adj1" fmla="val 16204267"/>
              <a:gd name="adj2" fmla="val 21561609"/>
            </a:avLst>
          </a:prstGeom>
          <a:ln w="254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4A8A3-9699-C01A-7D87-59330A1C9880}"/>
              </a:ext>
            </a:extLst>
          </p:cNvPr>
          <p:cNvSpPr txBox="1"/>
          <p:nvPr/>
        </p:nvSpPr>
        <p:spPr>
          <a:xfrm rot="1769505">
            <a:off x="3892298" y="4644785"/>
            <a:ext cx="1471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b="0" i="0" dirty="0">
                <a:solidFill>
                  <a:srgbClr val="1F1F1F"/>
                </a:solidFill>
                <a:effectLst/>
              </a:rPr>
              <a:t>ρ</a:t>
            </a:r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/>
              <a:t>30</a:t>
            </a:r>
            <a:r>
              <a:rPr lang="en-US" sz="2200" dirty="0">
                <a:solidFill>
                  <a:schemeClr val="tx1"/>
                </a:solidFill>
              </a:rPr>
              <a:t>0 J*s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8F5B4019-4625-0318-59C9-D23D5A01F296}"/>
              </a:ext>
            </a:extLst>
          </p:cNvPr>
          <p:cNvSpPr/>
          <p:nvPr/>
        </p:nvSpPr>
        <p:spPr>
          <a:xfrm rot="10800000">
            <a:off x="2887833" y="-674453"/>
            <a:ext cx="6108138" cy="6108138"/>
          </a:xfrm>
          <a:prstGeom prst="arc">
            <a:avLst>
              <a:gd name="adj1" fmla="val 15849780"/>
              <a:gd name="adj2" fmla="val 22922"/>
            </a:avLst>
          </a:prstGeom>
          <a:ln w="254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A24FE4-EE14-360E-FBF4-8014C67038DF}"/>
              </a:ext>
            </a:extLst>
          </p:cNvPr>
          <p:cNvSpPr txBox="1"/>
          <p:nvPr/>
        </p:nvSpPr>
        <p:spPr>
          <a:xfrm rot="1023797">
            <a:off x="3808914" y="5348577"/>
            <a:ext cx="1536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b="0" i="0" dirty="0">
                <a:solidFill>
                  <a:srgbClr val="1F1F1F"/>
                </a:solidFill>
                <a:effectLst/>
              </a:rPr>
              <a:t>ρ</a:t>
            </a:r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/>
              <a:t>150</a:t>
            </a:r>
            <a:r>
              <a:rPr lang="en-US" sz="2200" dirty="0">
                <a:solidFill>
                  <a:schemeClr val="tx1"/>
                </a:solidFill>
              </a:rPr>
              <a:t> J*s</a:t>
            </a:r>
          </a:p>
        </p:txBody>
      </p:sp>
      <p:sp>
        <p:nvSpPr>
          <p:cNvPr id="22" name="TextBox 513">
            <a:extLst>
              <a:ext uri="{FF2B5EF4-FFF2-40B4-BE49-F238E27FC236}">
                <a16:creationId xmlns:a16="http://schemas.microsoft.com/office/drawing/2014/main" id="{410F08DD-900D-9224-D34E-47C491B95B20}"/>
              </a:ext>
            </a:extLst>
          </p:cNvPr>
          <p:cNvSpPr txBox="1"/>
          <p:nvPr/>
        </p:nvSpPr>
        <p:spPr>
          <a:xfrm>
            <a:off x="1291768" y="5727601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25</a:t>
            </a:r>
            <a:endParaRPr lang="en-RU" sz="2200" dirty="0"/>
          </a:p>
        </p:txBody>
      </p:sp>
      <p:sp>
        <p:nvSpPr>
          <p:cNvPr id="23" name="TextBox 513">
            <a:extLst>
              <a:ext uri="{FF2B5EF4-FFF2-40B4-BE49-F238E27FC236}">
                <a16:creationId xmlns:a16="http://schemas.microsoft.com/office/drawing/2014/main" id="{230427ED-F3A8-CFAF-8296-7A461B4BD3D8}"/>
              </a:ext>
            </a:extLst>
          </p:cNvPr>
          <p:cNvSpPr txBox="1"/>
          <p:nvPr/>
        </p:nvSpPr>
        <p:spPr>
          <a:xfrm>
            <a:off x="1291768" y="5124139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50</a:t>
            </a:r>
            <a:endParaRPr lang="en-RU" sz="2200" dirty="0"/>
          </a:p>
        </p:txBody>
      </p:sp>
      <p:sp>
        <p:nvSpPr>
          <p:cNvPr id="24" name="TextBox 513">
            <a:extLst>
              <a:ext uri="{FF2B5EF4-FFF2-40B4-BE49-F238E27FC236}">
                <a16:creationId xmlns:a16="http://schemas.microsoft.com/office/drawing/2014/main" id="{9F92ACA1-410C-7A1F-41FE-909D8E9D5DB7}"/>
              </a:ext>
            </a:extLst>
          </p:cNvPr>
          <p:cNvSpPr txBox="1"/>
          <p:nvPr/>
        </p:nvSpPr>
        <p:spPr>
          <a:xfrm>
            <a:off x="1291768" y="4525840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75</a:t>
            </a:r>
            <a:endParaRPr lang="en-RU" sz="2200" dirty="0"/>
          </a:p>
        </p:txBody>
      </p:sp>
      <p:sp>
        <p:nvSpPr>
          <p:cNvPr id="25" name="TextBox 513">
            <a:extLst>
              <a:ext uri="{FF2B5EF4-FFF2-40B4-BE49-F238E27FC236}">
                <a16:creationId xmlns:a16="http://schemas.microsoft.com/office/drawing/2014/main" id="{CC88A27D-29EC-B535-44E2-A43B0A9DC28B}"/>
              </a:ext>
            </a:extLst>
          </p:cNvPr>
          <p:cNvSpPr txBox="1"/>
          <p:nvPr/>
        </p:nvSpPr>
        <p:spPr>
          <a:xfrm>
            <a:off x="1138793" y="4003745"/>
            <a:ext cx="61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100</a:t>
            </a:r>
            <a:endParaRPr lang="en-RU" sz="2200" dirty="0"/>
          </a:p>
        </p:txBody>
      </p:sp>
      <p:sp>
        <p:nvSpPr>
          <p:cNvPr id="26" name="TextBox 513">
            <a:extLst>
              <a:ext uri="{FF2B5EF4-FFF2-40B4-BE49-F238E27FC236}">
                <a16:creationId xmlns:a16="http://schemas.microsoft.com/office/drawing/2014/main" id="{0A4D1D6E-2635-A957-9031-9DC0DFF07046}"/>
              </a:ext>
            </a:extLst>
          </p:cNvPr>
          <p:cNvSpPr txBox="1"/>
          <p:nvPr/>
        </p:nvSpPr>
        <p:spPr>
          <a:xfrm>
            <a:off x="2214301" y="6498056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</a:t>
            </a:r>
            <a:endParaRPr lang="en-RU" sz="2200" dirty="0"/>
          </a:p>
        </p:txBody>
      </p:sp>
      <p:sp>
        <p:nvSpPr>
          <p:cNvPr id="29" name="TextBox 513">
            <a:extLst>
              <a:ext uri="{FF2B5EF4-FFF2-40B4-BE49-F238E27FC236}">
                <a16:creationId xmlns:a16="http://schemas.microsoft.com/office/drawing/2014/main" id="{093DC34A-8F0C-762C-0B78-9E9BD3266EDA}"/>
              </a:ext>
            </a:extLst>
          </p:cNvPr>
          <p:cNvSpPr txBox="1"/>
          <p:nvPr/>
        </p:nvSpPr>
        <p:spPr>
          <a:xfrm>
            <a:off x="2840288" y="6498056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</a:t>
            </a:r>
            <a:endParaRPr lang="en-RU" sz="2200" dirty="0"/>
          </a:p>
        </p:txBody>
      </p:sp>
      <p:sp>
        <p:nvSpPr>
          <p:cNvPr id="35" name="TextBox 513">
            <a:extLst>
              <a:ext uri="{FF2B5EF4-FFF2-40B4-BE49-F238E27FC236}">
                <a16:creationId xmlns:a16="http://schemas.microsoft.com/office/drawing/2014/main" id="{4EC25A45-2137-F2B4-927F-AE1D98629890}"/>
              </a:ext>
            </a:extLst>
          </p:cNvPr>
          <p:cNvSpPr txBox="1"/>
          <p:nvPr/>
        </p:nvSpPr>
        <p:spPr>
          <a:xfrm>
            <a:off x="3486337" y="6498056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3</a:t>
            </a:r>
            <a:endParaRPr lang="en-RU" sz="2200" dirty="0"/>
          </a:p>
        </p:txBody>
      </p:sp>
      <p:sp>
        <p:nvSpPr>
          <p:cNvPr id="36" name="TextBox 513">
            <a:extLst>
              <a:ext uri="{FF2B5EF4-FFF2-40B4-BE49-F238E27FC236}">
                <a16:creationId xmlns:a16="http://schemas.microsoft.com/office/drawing/2014/main" id="{3641AAD1-D4AC-6C2B-5444-CA8B04AB9E00}"/>
              </a:ext>
            </a:extLst>
          </p:cNvPr>
          <p:cNvSpPr txBox="1"/>
          <p:nvPr/>
        </p:nvSpPr>
        <p:spPr>
          <a:xfrm>
            <a:off x="4103243" y="6498056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4</a:t>
            </a:r>
            <a:endParaRPr lang="en-RU" sz="2200" dirty="0"/>
          </a:p>
        </p:txBody>
      </p:sp>
      <p:sp>
        <p:nvSpPr>
          <p:cNvPr id="37" name="TextBox 513">
            <a:extLst>
              <a:ext uri="{FF2B5EF4-FFF2-40B4-BE49-F238E27FC236}">
                <a16:creationId xmlns:a16="http://schemas.microsoft.com/office/drawing/2014/main" id="{477F01E0-20E1-8969-85C0-169F2A65FF21}"/>
              </a:ext>
            </a:extLst>
          </p:cNvPr>
          <p:cNvSpPr txBox="1"/>
          <p:nvPr/>
        </p:nvSpPr>
        <p:spPr>
          <a:xfrm>
            <a:off x="4736850" y="6498056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5</a:t>
            </a:r>
            <a:endParaRPr lang="en-RU" sz="2200" dirty="0"/>
          </a:p>
        </p:txBody>
      </p:sp>
      <p:sp>
        <p:nvSpPr>
          <p:cNvPr id="39" name="TextBox 513">
            <a:extLst>
              <a:ext uri="{FF2B5EF4-FFF2-40B4-BE49-F238E27FC236}">
                <a16:creationId xmlns:a16="http://schemas.microsoft.com/office/drawing/2014/main" id="{95C817E8-2FE2-2CAF-4DAE-693AD7743D93}"/>
              </a:ext>
            </a:extLst>
          </p:cNvPr>
          <p:cNvSpPr txBox="1"/>
          <p:nvPr/>
        </p:nvSpPr>
        <p:spPr>
          <a:xfrm>
            <a:off x="1154033" y="3439878"/>
            <a:ext cx="61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120</a:t>
            </a:r>
            <a:endParaRPr lang="en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FD4BEE65-B2F9-ECD9-8F13-71969105CDF8}"/>
                  </a:ext>
                </a:extLst>
              </p:cNvPr>
              <p:cNvSpPr txBox="1"/>
              <p:nvPr/>
            </p:nvSpPr>
            <p:spPr>
              <a:xfrm>
                <a:off x="3661461" y="3868275"/>
                <a:ext cx="6510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000" b="1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FD4BEE65-B2F9-ECD9-8F13-71969105C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461" y="3868275"/>
                <a:ext cx="651012" cy="307777"/>
              </a:xfrm>
              <a:prstGeom prst="rect">
                <a:avLst/>
              </a:prstGeom>
              <a:blipFill>
                <a:blip r:embed="rId8"/>
                <a:stretch>
                  <a:fillRect l="-9434" r="-943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Oval 487">
            <a:extLst>
              <a:ext uri="{FF2B5EF4-FFF2-40B4-BE49-F238E27FC236}">
                <a16:creationId xmlns:a16="http://schemas.microsoft.com/office/drawing/2014/main" id="{5827A20F-6B38-B567-033F-377066B86793}"/>
              </a:ext>
            </a:extLst>
          </p:cNvPr>
          <p:cNvSpPr/>
          <p:nvPr/>
        </p:nvSpPr>
        <p:spPr>
          <a:xfrm>
            <a:off x="2872279" y="4659817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C51A0ED9-FBC5-7770-9EFD-1A154DE7449F}"/>
              </a:ext>
            </a:extLst>
          </p:cNvPr>
          <p:cNvCxnSpPr>
            <a:cxnSpLocks/>
          </p:cNvCxnSpPr>
          <p:nvPr/>
        </p:nvCxnSpPr>
        <p:spPr>
          <a:xfrm flipV="1">
            <a:off x="6167016" y="6495312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F1A20177-6ECA-FACB-3E2D-A29DA5F97CCE}"/>
              </a:ext>
            </a:extLst>
          </p:cNvPr>
          <p:cNvGrpSpPr/>
          <p:nvPr/>
        </p:nvGrpSpPr>
        <p:grpSpPr>
          <a:xfrm>
            <a:off x="8444993" y="959457"/>
            <a:ext cx="5378631" cy="5397287"/>
            <a:chOff x="6772580" y="1054782"/>
            <a:chExt cx="5378631" cy="5397287"/>
          </a:xfrm>
        </p:grpSpPr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ACE81A49-381C-867D-2062-D71C6AD7AC1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59665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9AE1997E-6F8F-D678-5C7B-55D2AEF9C3A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89456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3E91675-381D-479D-95F5-DC1282B273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1909617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69FCF80-47E9-9183-FED9-B6789FD03B8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616402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A52D9C14-09A5-13FC-67EB-8706D81A124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88033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5729D34-C2AD-84F2-7BF8-8A88E4FCC4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74561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38D11A0-848D-49A1-F876-ED87D0371B4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46192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0F23A4C-F22E-F409-7380-9D5F0D671BF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02929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68CA3AC-AF49-286B-F8CF-0C87A8ED76D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17824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0D4E5985-78DA-FA22-8EB5-04227255FB8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31297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95D2818-CFD6-B709-6AEF-BCBCFDB2913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32720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2BD16540-949E-7A88-36C1-133BA73239A9}"/>
                </a:ext>
              </a:extLst>
            </p:cNvPr>
            <p:cNvCxnSpPr>
              <a:cxnSpLocks/>
            </p:cNvCxnSpPr>
            <p:nvPr/>
          </p:nvCxnSpPr>
          <p:spPr>
            <a:xfrm>
              <a:off x="6772580" y="1058131"/>
              <a:ext cx="0" cy="539393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07BBE499-D4F8-5EDD-101F-5C0BF0B2176F}"/>
                </a:ext>
              </a:extLst>
            </p:cNvPr>
            <p:cNvCxnSpPr>
              <a:cxnSpLocks/>
            </p:cNvCxnSpPr>
            <p:nvPr/>
          </p:nvCxnSpPr>
          <p:spPr>
            <a:xfrm>
              <a:off x="10891882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C9D48748-8E6B-8E52-6060-FEA7950B94AB}"/>
                </a:ext>
              </a:extLst>
            </p:cNvPr>
            <p:cNvCxnSpPr>
              <a:cxnSpLocks/>
            </p:cNvCxnSpPr>
            <p:nvPr/>
          </p:nvCxnSpPr>
          <p:spPr>
            <a:xfrm>
              <a:off x="9942313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2DB0FF1-E6E1-8A94-9804-52E23D4F2472}"/>
                </a:ext>
              </a:extLst>
            </p:cNvPr>
            <p:cNvCxnSpPr>
              <a:cxnSpLocks/>
            </p:cNvCxnSpPr>
            <p:nvPr/>
          </p:nvCxnSpPr>
          <p:spPr>
            <a:xfrm>
              <a:off x="8043175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72EAA08-85B4-C104-30AC-74B631C79098}"/>
                </a:ext>
              </a:extLst>
            </p:cNvPr>
            <p:cNvCxnSpPr>
              <a:cxnSpLocks/>
            </p:cNvCxnSpPr>
            <p:nvPr/>
          </p:nvCxnSpPr>
          <p:spPr>
            <a:xfrm>
              <a:off x="7410129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09EF30E7-821B-8B48-DDCB-424CACA19691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359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6C5A5F5A-D883-B9B6-6F78-20033C1653CE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836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ADC152F-293D-9CE1-4CB4-B991D6E7710A}"/>
                </a:ext>
              </a:extLst>
            </p:cNvPr>
            <p:cNvCxnSpPr>
              <a:cxnSpLocks/>
            </p:cNvCxnSpPr>
            <p:nvPr/>
          </p:nvCxnSpPr>
          <p:spPr>
            <a:xfrm>
              <a:off x="8996621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2EE49C4-FFA2-81D8-D08C-42A37D9B8445}"/>
                </a:ext>
              </a:extLst>
            </p:cNvPr>
            <p:cNvCxnSpPr>
              <a:cxnSpLocks/>
            </p:cNvCxnSpPr>
            <p:nvPr/>
          </p:nvCxnSpPr>
          <p:spPr>
            <a:xfrm>
              <a:off x="8676221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BB02326-FF40-B5EB-0AFF-F3831E0DAB50}"/>
                </a:ext>
              </a:extLst>
            </p:cNvPr>
            <p:cNvCxnSpPr>
              <a:cxnSpLocks/>
            </p:cNvCxnSpPr>
            <p:nvPr/>
          </p:nvCxnSpPr>
          <p:spPr>
            <a:xfrm>
              <a:off x="9309267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5FFD81F-997D-6253-CA40-3006874C2D64}"/>
                </a:ext>
              </a:extLst>
            </p:cNvPr>
            <p:cNvCxnSpPr>
              <a:cxnSpLocks/>
            </p:cNvCxnSpPr>
            <p:nvPr/>
          </p:nvCxnSpPr>
          <p:spPr>
            <a:xfrm>
              <a:off x="8359698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16DB616-CCFA-0DD0-5042-C83776B43170}"/>
                </a:ext>
              </a:extLst>
            </p:cNvPr>
            <p:cNvCxnSpPr>
              <a:cxnSpLocks/>
            </p:cNvCxnSpPr>
            <p:nvPr/>
          </p:nvCxnSpPr>
          <p:spPr>
            <a:xfrm>
              <a:off x="9625790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A96E4E9-A2F2-A6F7-92EE-F3AD7AF9A96C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52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2502F2-FBBB-2DBE-1FA8-A06EC5961E10}"/>
                </a:ext>
              </a:extLst>
            </p:cNvPr>
            <p:cNvCxnSpPr>
              <a:cxnSpLocks/>
            </p:cNvCxnSpPr>
            <p:nvPr/>
          </p:nvCxnSpPr>
          <p:spPr>
            <a:xfrm>
              <a:off x="7093606" y="1058130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31AF036-EDB8-D1AC-E034-61FFE10817A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19247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76D323B-EB10-5945-CB4F-32D46B32BF8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61088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E97218C-0A9D-4BEF-0552-ECD17350D33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75983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60D073-56AC-DC44-07F4-350744FE2D7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04351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ED95E9F-2333-6F0D-1B9B-E5ACD7388FB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47615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9E2FB87-12B5-44F4-E7FF-37FFCA0A14F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1617649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C26C5EC-7387-0640-C384-67809D21593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1350099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6C51186-9D3E-E5D2-DABC-E4D9319BED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580" y="1058131"/>
              <a:ext cx="5378631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43DE84F-E890-981A-A6A0-051F5929C24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6452069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45078C7-BCDF-5E75-C149-C7AA949AD571}"/>
                </a:ext>
              </a:extLst>
            </p:cNvPr>
            <p:cNvCxnSpPr>
              <a:cxnSpLocks/>
            </p:cNvCxnSpPr>
            <p:nvPr/>
          </p:nvCxnSpPr>
          <p:spPr>
            <a:xfrm>
              <a:off x="11838098" y="1054782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AE672E9-FE3E-2BF2-8676-58913AD576BE}"/>
                </a:ext>
              </a:extLst>
            </p:cNvPr>
            <p:cNvCxnSpPr>
              <a:cxnSpLocks/>
            </p:cNvCxnSpPr>
            <p:nvPr/>
          </p:nvCxnSpPr>
          <p:spPr>
            <a:xfrm>
              <a:off x="11521575" y="1054782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1EC05D-1C91-B4B4-A894-D0D1F293EC49}"/>
                </a:ext>
              </a:extLst>
            </p:cNvPr>
            <p:cNvCxnSpPr>
              <a:cxnSpLocks/>
            </p:cNvCxnSpPr>
            <p:nvPr/>
          </p:nvCxnSpPr>
          <p:spPr>
            <a:xfrm>
              <a:off x="11205052" y="1054782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BAECF21-1C69-E8D4-7B52-6008E50C65B9}"/>
                </a:ext>
              </a:extLst>
            </p:cNvPr>
            <p:cNvCxnSpPr>
              <a:cxnSpLocks/>
            </p:cNvCxnSpPr>
            <p:nvPr/>
          </p:nvCxnSpPr>
          <p:spPr>
            <a:xfrm>
              <a:off x="12151211" y="1057549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237A443-293A-4429-4C2E-09022927BACC}"/>
              </a:ext>
            </a:extLst>
          </p:cNvPr>
          <p:cNvSpPr/>
          <p:nvPr/>
        </p:nvSpPr>
        <p:spPr>
          <a:xfrm>
            <a:off x="3488196" y="5224344"/>
            <a:ext cx="274320" cy="2743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BD3C69-5DA0-04DA-9F52-803EED8470AD}"/>
              </a:ext>
            </a:extLst>
          </p:cNvPr>
          <p:cNvSpPr/>
          <p:nvPr/>
        </p:nvSpPr>
        <p:spPr>
          <a:xfrm>
            <a:off x="2872279" y="2946605"/>
            <a:ext cx="274320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90529F5-2359-9DBF-8A73-1B76652684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02483" y="2494799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7" name="Rectangle 466">
            <a:extLst>
              <a:ext uri="{FF2B5EF4-FFF2-40B4-BE49-F238E27FC236}">
                <a16:creationId xmlns:a16="http://schemas.microsoft.com/office/drawing/2014/main" id="{3F6E4B32-F58F-5D36-624E-8051A4441D0A}"/>
              </a:ext>
            </a:extLst>
          </p:cNvPr>
          <p:cNvSpPr/>
          <p:nvPr/>
        </p:nvSpPr>
        <p:spPr>
          <a:xfrm>
            <a:off x="5006339" y="2072640"/>
            <a:ext cx="1729739" cy="113564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0FD4675D-020B-4896-0366-B42C4030D905}"/>
              </a:ext>
            </a:extLst>
          </p:cNvPr>
          <p:cNvGrpSpPr/>
          <p:nvPr/>
        </p:nvGrpSpPr>
        <p:grpSpPr>
          <a:xfrm>
            <a:off x="5041395" y="2031294"/>
            <a:ext cx="1731023" cy="1210629"/>
            <a:chOff x="4307028" y="30310"/>
            <a:chExt cx="1731023" cy="121062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816124-E9D1-D275-62F6-90ABFFCCDA4A}"/>
                </a:ext>
              </a:extLst>
            </p:cNvPr>
            <p:cNvSpPr txBox="1"/>
            <p:nvPr/>
          </p:nvSpPr>
          <p:spPr>
            <a:xfrm>
              <a:off x="4669278" y="30275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EDC743-CD86-AEE6-1C10-4C5467BD2D70}"/>
                </a:ext>
              </a:extLst>
            </p:cNvPr>
            <p:cNvSpPr txBox="1"/>
            <p:nvPr/>
          </p:nvSpPr>
          <p:spPr>
            <a:xfrm>
              <a:off x="4669278" y="56930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535897-271D-B9FB-4D07-2C43C0DD60D9}"/>
                </a:ext>
              </a:extLst>
            </p:cNvPr>
            <p:cNvSpPr txBox="1"/>
            <p:nvPr/>
          </p:nvSpPr>
          <p:spPr>
            <a:xfrm>
              <a:off x="4669278" y="87160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7553B4-9841-390E-F442-448DBB3BE88B}"/>
                </a:ext>
              </a:extLst>
            </p:cNvPr>
            <p:cNvSpPr txBox="1"/>
            <p:nvPr/>
          </p:nvSpPr>
          <p:spPr>
            <a:xfrm>
              <a:off x="4307028" y="53120"/>
              <a:ext cx="805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F63759A-8358-1E18-872B-10FF7D8D89AA}"/>
                    </a:ext>
                  </a:extLst>
                </p:cNvPr>
                <p:cNvSpPr txBox="1"/>
                <p:nvPr/>
              </p:nvSpPr>
              <p:spPr>
                <a:xfrm>
                  <a:off x="5053410" y="52897"/>
                  <a:ext cx="5713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F63759A-8358-1E18-872B-10FF7D8D8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410" y="52897"/>
                  <a:ext cx="5713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BD64549-8A50-0422-7779-81ABB57B785E}"/>
                    </a:ext>
                  </a:extLst>
                </p:cNvPr>
                <p:cNvSpPr txBox="1"/>
                <p:nvPr/>
              </p:nvSpPr>
              <p:spPr>
                <a:xfrm>
                  <a:off x="5547932" y="30310"/>
                  <a:ext cx="39087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BD64549-8A50-0422-7779-81ABB57B7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7932" y="30310"/>
                  <a:ext cx="39087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F4B745F0-7251-8FDD-1FE1-8FA12E200ACA}"/>
                </a:ext>
              </a:extLst>
            </p:cNvPr>
            <p:cNvSpPr txBox="1"/>
            <p:nvPr/>
          </p:nvSpPr>
          <p:spPr>
            <a:xfrm>
              <a:off x="5151378" y="30275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F9D50C3A-9529-CFA5-A6AA-85BC8B38440D}"/>
                </a:ext>
              </a:extLst>
            </p:cNvPr>
            <p:cNvSpPr txBox="1"/>
            <p:nvPr/>
          </p:nvSpPr>
          <p:spPr>
            <a:xfrm>
              <a:off x="5151378" y="56930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9034B898-EF36-47C0-FFC9-274775657422}"/>
                </a:ext>
              </a:extLst>
            </p:cNvPr>
            <p:cNvSpPr txBox="1"/>
            <p:nvPr/>
          </p:nvSpPr>
          <p:spPr>
            <a:xfrm>
              <a:off x="5151378" y="87160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EB1EC57-8C76-CE0A-C418-452CC157CB41}"/>
                </a:ext>
              </a:extLst>
            </p:cNvPr>
            <p:cNvSpPr txBox="1"/>
            <p:nvPr/>
          </p:nvSpPr>
          <p:spPr>
            <a:xfrm>
              <a:off x="5502327" y="302759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4DD87BB7-22D3-2B4E-14CE-B7B3B0C2F188}"/>
                </a:ext>
              </a:extLst>
            </p:cNvPr>
            <p:cNvSpPr txBox="1"/>
            <p:nvPr/>
          </p:nvSpPr>
          <p:spPr>
            <a:xfrm>
              <a:off x="5565827" y="569304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69A3AB7F-14F1-8E34-C9C1-3796BE4DE97A}"/>
                </a:ext>
              </a:extLst>
            </p:cNvPr>
            <p:cNvSpPr txBox="1"/>
            <p:nvPr/>
          </p:nvSpPr>
          <p:spPr>
            <a:xfrm>
              <a:off x="5565827" y="871607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75</a:t>
              </a: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FB06E923-7B01-DE12-2FBE-17710F0D69EB}"/>
              </a:ext>
            </a:extLst>
          </p:cNvPr>
          <p:cNvGrpSpPr/>
          <p:nvPr/>
        </p:nvGrpSpPr>
        <p:grpSpPr>
          <a:xfrm>
            <a:off x="5006850" y="2078887"/>
            <a:ext cx="1734001" cy="1138399"/>
            <a:chOff x="5657564" y="311928"/>
            <a:chExt cx="1734001" cy="1138399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B65FCAF-6D43-E7DC-6110-17C0B3657DDB}"/>
                </a:ext>
              </a:extLst>
            </p:cNvPr>
            <p:cNvCxnSpPr>
              <a:cxnSpLocks/>
            </p:cNvCxnSpPr>
            <p:nvPr/>
          </p:nvCxnSpPr>
          <p:spPr>
            <a:xfrm>
              <a:off x="5657564" y="853102"/>
              <a:ext cx="173400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5B81BD-0B21-54F6-0E93-CB65473391EE}"/>
                </a:ext>
              </a:extLst>
            </p:cNvPr>
            <p:cNvCxnSpPr>
              <a:cxnSpLocks/>
            </p:cNvCxnSpPr>
            <p:nvPr/>
          </p:nvCxnSpPr>
          <p:spPr>
            <a:xfrm>
              <a:off x="5657564" y="1128137"/>
              <a:ext cx="173400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5A433B1-B0C5-4416-FFD4-992753775DE9}"/>
                </a:ext>
              </a:extLst>
            </p:cNvPr>
            <p:cNvCxnSpPr>
              <a:cxnSpLocks/>
            </p:cNvCxnSpPr>
            <p:nvPr/>
          </p:nvCxnSpPr>
          <p:spPr>
            <a:xfrm>
              <a:off x="5657564" y="1445564"/>
              <a:ext cx="173400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B42E48-E4C4-558B-7956-735B9FB18EA0}"/>
                </a:ext>
              </a:extLst>
            </p:cNvPr>
            <p:cNvCxnSpPr>
              <a:cxnSpLocks/>
            </p:cNvCxnSpPr>
            <p:nvPr/>
          </p:nvCxnSpPr>
          <p:spPr>
            <a:xfrm>
              <a:off x="5657564" y="578782"/>
              <a:ext cx="173400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AC80F71-FF8C-E8BE-CDEB-CD6E8FCDC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1432" y="325615"/>
              <a:ext cx="0" cy="112471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EAA038-27EF-BD2F-8F26-AF7369D8B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7798" y="315455"/>
              <a:ext cx="0" cy="112471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8353B1E-EF9C-502C-6E34-BC8E3DE18D98}"/>
                </a:ext>
              </a:extLst>
            </p:cNvPr>
            <p:cNvCxnSpPr>
              <a:cxnSpLocks/>
            </p:cNvCxnSpPr>
            <p:nvPr/>
          </p:nvCxnSpPr>
          <p:spPr>
            <a:xfrm>
              <a:off x="5657564" y="311928"/>
              <a:ext cx="173400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F7538463-A0DD-CEB6-EBFC-4D24F39C8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1565" y="317995"/>
              <a:ext cx="0" cy="112471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E71D7D80-6F60-4FA3-DDFC-1F60578C2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9574" y="325615"/>
              <a:ext cx="0" cy="112471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C98C7AAC-100E-3460-FE40-9554FAF68E11}"/>
              </a:ext>
            </a:extLst>
          </p:cNvPr>
          <p:cNvCxnSpPr>
            <a:cxnSpLocks/>
          </p:cNvCxnSpPr>
          <p:nvPr/>
        </p:nvCxnSpPr>
        <p:spPr>
          <a:xfrm>
            <a:off x="3008006" y="3084485"/>
            <a:ext cx="641530" cy="1774"/>
          </a:xfrm>
          <a:prstGeom prst="line">
            <a:avLst/>
          </a:prstGeom>
          <a:ln w="19050">
            <a:solidFill>
              <a:schemeClr val="dk1">
                <a:alpha val="96000"/>
              </a:schemeClr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D741521B-8A52-2FDF-42D7-0B4F6502C985}"/>
              </a:ext>
            </a:extLst>
          </p:cNvPr>
          <p:cNvGrpSpPr/>
          <p:nvPr/>
        </p:nvGrpSpPr>
        <p:grpSpPr>
          <a:xfrm>
            <a:off x="5150789" y="2404730"/>
            <a:ext cx="172863" cy="745398"/>
            <a:chOff x="4465493" y="592384"/>
            <a:chExt cx="128016" cy="5520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38303-153A-1D33-9AEB-F3EC70D3FD56}"/>
                </a:ext>
              </a:extLst>
            </p:cNvPr>
            <p:cNvSpPr/>
            <p:nvPr/>
          </p:nvSpPr>
          <p:spPr>
            <a:xfrm>
              <a:off x="4465493" y="592384"/>
              <a:ext cx="128016" cy="128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F183DF5-BFF5-BBC6-0554-F50EBE306B01}"/>
                </a:ext>
              </a:extLst>
            </p:cNvPr>
            <p:cNvSpPr/>
            <p:nvPr/>
          </p:nvSpPr>
          <p:spPr>
            <a:xfrm>
              <a:off x="4465493" y="791214"/>
              <a:ext cx="127887" cy="12788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35D0728-915B-442E-B22E-C222A185D522}"/>
                </a:ext>
              </a:extLst>
            </p:cNvPr>
            <p:cNvSpPr/>
            <p:nvPr/>
          </p:nvSpPr>
          <p:spPr>
            <a:xfrm>
              <a:off x="4465493" y="1016513"/>
              <a:ext cx="127887" cy="127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6D457F5-6C71-EC3E-2C60-59FBD5621AA5}"/>
              </a:ext>
            </a:extLst>
          </p:cNvPr>
          <p:cNvSpPr/>
          <p:nvPr/>
        </p:nvSpPr>
        <p:spPr>
          <a:xfrm>
            <a:off x="7806619" y="4385497"/>
            <a:ext cx="274320" cy="274320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52C9D2-6873-D9E2-5F57-1FFF26C5308C}"/>
              </a:ext>
            </a:extLst>
          </p:cNvPr>
          <p:cNvSpPr/>
          <p:nvPr/>
        </p:nvSpPr>
        <p:spPr>
          <a:xfrm>
            <a:off x="10232735" y="5863234"/>
            <a:ext cx="274320" cy="274320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A5875CE9-58E1-40E9-025F-027A4FFFB176}"/>
              </a:ext>
            </a:extLst>
          </p:cNvPr>
          <p:cNvCxnSpPr>
            <a:cxnSpLocks/>
          </p:cNvCxnSpPr>
          <p:nvPr/>
        </p:nvCxnSpPr>
        <p:spPr>
          <a:xfrm>
            <a:off x="3634500" y="3084485"/>
            <a:ext cx="0" cy="2325441"/>
          </a:xfrm>
          <a:prstGeom prst="line">
            <a:avLst/>
          </a:prstGeom>
          <a:ln w="19050">
            <a:solidFill>
              <a:schemeClr val="dk1">
                <a:alpha val="96000"/>
              </a:schemeClr>
            </a:solidFill>
            <a:prstDash val="solid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A6D2E6-1BA6-CA0F-EB5A-BAF5ACDB9459}"/>
              </a:ext>
            </a:extLst>
          </p:cNvPr>
          <p:cNvSpPr txBox="1"/>
          <p:nvPr/>
        </p:nvSpPr>
        <p:spPr>
          <a:xfrm>
            <a:off x="2220042" y="4902549"/>
            <a:ext cx="810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Same EDP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669813-ECCC-24AA-2CF6-A10AB13D241B}"/>
              </a:ext>
            </a:extLst>
          </p:cNvPr>
          <p:cNvSpPr txBox="1"/>
          <p:nvPr/>
        </p:nvSpPr>
        <p:spPr>
          <a:xfrm>
            <a:off x="2582289" y="5658244"/>
            <a:ext cx="103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Optimal</a:t>
            </a:r>
          </a:p>
        </p:txBody>
      </p:sp>
    </p:spTree>
    <p:extLst>
      <p:ext uri="{BB962C8B-B14F-4D97-AF65-F5344CB8AC3E}">
        <p14:creationId xmlns:p14="http://schemas.microsoft.com/office/powerpoint/2010/main" val="2223683378"/>
      </p:ext>
    </p:extLst>
  </p:cSld>
  <p:clrMapOvr>
    <a:masterClrMapping/>
  </p:clrMapOvr>
  <p:transition spd="slow" advTm="111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2819-43B6-06CE-CEC6-DC05556F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9AC7247-FEE5-2315-F32E-2326BFA7BA06}"/>
              </a:ext>
            </a:extLst>
          </p:cNvPr>
          <p:cNvGrpSpPr/>
          <p:nvPr/>
        </p:nvGrpSpPr>
        <p:grpSpPr>
          <a:xfrm>
            <a:off x="1735698" y="1661354"/>
            <a:ext cx="5378631" cy="4834420"/>
            <a:chOff x="6772580" y="1617649"/>
            <a:chExt cx="5378631" cy="4834420"/>
          </a:xfrm>
        </p:grpSpPr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6F6BDA5-DC18-D039-A3DE-01EDFF60BE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59665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3E33E565-90D6-DAC0-83E0-A0E4DAF402A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89456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3EA4BA1-12FA-649D-DCC8-30116A853FC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1909617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50975462-659F-E4BD-609C-4EE3B3A18E7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616402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E3BDEA03-B3B1-0999-8D60-4519C80A6E2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88033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F90555D-D32E-549A-223F-8207C71E5BC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74561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C127541A-E4B8-4D0B-18F6-F5ACE08902D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46192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9C7B178-590B-2059-1DCD-5C9F7D21A35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02929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4F2A3BA0-C225-2480-C6B4-0C7B86291A6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17824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B13C73BA-738E-1371-A304-17D8BF84381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31297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73961DA5-D780-0CAC-9B71-337BF394725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32720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C92FD9C5-1A0D-46C7-FAF0-E7B3B8171016}"/>
                </a:ext>
              </a:extLst>
            </p:cNvPr>
            <p:cNvCxnSpPr>
              <a:cxnSpLocks/>
            </p:cNvCxnSpPr>
            <p:nvPr/>
          </p:nvCxnSpPr>
          <p:spPr>
            <a:xfrm>
              <a:off x="6772580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7E673665-432D-0DEB-411F-4A3507CA133D}"/>
                </a:ext>
              </a:extLst>
            </p:cNvPr>
            <p:cNvCxnSpPr>
              <a:cxnSpLocks/>
            </p:cNvCxnSpPr>
            <p:nvPr/>
          </p:nvCxnSpPr>
          <p:spPr>
            <a:xfrm>
              <a:off x="10891882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9B1AB0A3-00D3-854B-3C96-97E79BAFE1D8}"/>
                </a:ext>
              </a:extLst>
            </p:cNvPr>
            <p:cNvCxnSpPr>
              <a:cxnSpLocks/>
            </p:cNvCxnSpPr>
            <p:nvPr/>
          </p:nvCxnSpPr>
          <p:spPr>
            <a:xfrm>
              <a:off x="9942313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0CFAB5C7-97A9-7367-A9FA-F69A0030A58F}"/>
                </a:ext>
              </a:extLst>
            </p:cNvPr>
            <p:cNvCxnSpPr>
              <a:cxnSpLocks/>
            </p:cNvCxnSpPr>
            <p:nvPr/>
          </p:nvCxnSpPr>
          <p:spPr>
            <a:xfrm>
              <a:off x="8043175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2678D5F-12E3-8F08-E9B6-FAF63E39A9EA}"/>
                </a:ext>
              </a:extLst>
            </p:cNvPr>
            <p:cNvCxnSpPr>
              <a:cxnSpLocks/>
            </p:cNvCxnSpPr>
            <p:nvPr/>
          </p:nvCxnSpPr>
          <p:spPr>
            <a:xfrm>
              <a:off x="7410129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FBCB233-53E5-4FFD-18AE-EE3FE33B2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359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CA410D0-B74C-9678-E81B-94DD035B2C6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836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4F739A4-EBBC-A91C-71C8-68D0515545AC}"/>
                </a:ext>
              </a:extLst>
            </p:cNvPr>
            <p:cNvCxnSpPr>
              <a:cxnSpLocks/>
            </p:cNvCxnSpPr>
            <p:nvPr/>
          </p:nvCxnSpPr>
          <p:spPr>
            <a:xfrm>
              <a:off x="8996621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9B81194-D207-58DA-8DFC-C6BB4F43D163}"/>
                </a:ext>
              </a:extLst>
            </p:cNvPr>
            <p:cNvCxnSpPr>
              <a:cxnSpLocks/>
            </p:cNvCxnSpPr>
            <p:nvPr/>
          </p:nvCxnSpPr>
          <p:spPr>
            <a:xfrm>
              <a:off x="8676221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6DA9135-753D-AEF7-8398-CF47CE5815A1}"/>
                </a:ext>
              </a:extLst>
            </p:cNvPr>
            <p:cNvCxnSpPr>
              <a:cxnSpLocks/>
            </p:cNvCxnSpPr>
            <p:nvPr/>
          </p:nvCxnSpPr>
          <p:spPr>
            <a:xfrm>
              <a:off x="9309267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E89A914-1E2B-AE6A-E09C-A08E2C4F9587}"/>
                </a:ext>
              </a:extLst>
            </p:cNvPr>
            <p:cNvCxnSpPr>
              <a:cxnSpLocks/>
            </p:cNvCxnSpPr>
            <p:nvPr/>
          </p:nvCxnSpPr>
          <p:spPr>
            <a:xfrm>
              <a:off x="8359698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BE28F36-15A1-B72F-EB26-34C1FB0126D1}"/>
                </a:ext>
              </a:extLst>
            </p:cNvPr>
            <p:cNvCxnSpPr>
              <a:cxnSpLocks/>
            </p:cNvCxnSpPr>
            <p:nvPr/>
          </p:nvCxnSpPr>
          <p:spPr>
            <a:xfrm>
              <a:off x="9625790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35522B-CDBC-1956-E05C-D8DE4F2B2F02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52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DC000A0-19C2-22BF-467E-9C308E521D70}"/>
                </a:ext>
              </a:extLst>
            </p:cNvPr>
            <p:cNvCxnSpPr>
              <a:cxnSpLocks/>
            </p:cNvCxnSpPr>
            <p:nvPr/>
          </p:nvCxnSpPr>
          <p:spPr>
            <a:xfrm>
              <a:off x="7093606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9B6FBC3-2B4D-94E5-4E29-15DF26C435A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19247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DD9A83-C43E-2718-36CF-8DC83D81190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61088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0788AB2-4B61-D714-8680-9B00C56ACBE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75983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3D017D0-34F6-39F0-5BE1-92C6645DD2C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04351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CF2D9F3-546A-34C2-2214-F5587CE87D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47615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7B31E5-C4D4-F488-568A-982F611B87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1617649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197BD82B-AC11-E96C-3182-E4C0125CAEC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6452069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9B1F28E-6BFF-8A15-9B79-9DE1439D290C}"/>
                </a:ext>
              </a:extLst>
            </p:cNvPr>
            <p:cNvCxnSpPr>
              <a:cxnSpLocks/>
            </p:cNvCxnSpPr>
            <p:nvPr/>
          </p:nvCxnSpPr>
          <p:spPr>
            <a:xfrm>
              <a:off x="11838098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0C861EF-5357-8B30-4B47-EC8B043D6276}"/>
                </a:ext>
              </a:extLst>
            </p:cNvPr>
            <p:cNvCxnSpPr>
              <a:cxnSpLocks/>
            </p:cNvCxnSpPr>
            <p:nvPr/>
          </p:nvCxnSpPr>
          <p:spPr>
            <a:xfrm>
              <a:off x="11521575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CFAB8A2-47E5-46DF-3A8C-8585329DAEF0}"/>
                </a:ext>
              </a:extLst>
            </p:cNvPr>
            <p:cNvCxnSpPr>
              <a:cxnSpLocks/>
            </p:cNvCxnSpPr>
            <p:nvPr/>
          </p:nvCxnSpPr>
          <p:spPr>
            <a:xfrm>
              <a:off x="11205052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CD57099-6123-0D98-BABF-2D61890C7CA4}"/>
                </a:ext>
              </a:extLst>
            </p:cNvPr>
            <p:cNvCxnSpPr>
              <a:cxnSpLocks/>
            </p:cNvCxnSpPr>
            <p:nvPr/>
          </p:nvCxnSpPr>
          <p:spPr>
            <a:xfrm>
              <a:off x="12151211" y="1623742"/>
              <a:ext cx="0" cy="481888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7A11D9D-7E30-4DB4-43ED-80BFE8A1A2AB}"/>
              </a:ext>
            </a:extLst>
          </p:cNvPr>
          <p:cNvSpPr/>
          <p:nvPr/>
        </p:nvSpPr>
        <p:spPr>
          <a:xfrm>
            <a:off x="3631185" y="3511473"/>
            <a:ext cx="1120401" cy="821168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1C404F0-C61D-F1B3-A44C-15EDD06AA711}"/>
                  </a:ext>
                </a:extLst>
              </p:cNvPr>
              <p:cNvSpPr txBox="1"/>
              <p:nvPr/>
            </p:nvSpPr>
            <p:spPr>
              <a:xfrm>
                <a:off x="3386993" y="3479343"/>
                <a:ext cx="1655135" cy="875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5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81C404F0-C61D-F1B3-A44C-15EDD06AA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993" y="3479343"/>
                <a:ext cx="1655135" cy="875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A2EE5A8-EC09-92AB-7507-FCE4CFD33461}"/>
              </a:ext>
            </a:extLst>
          </p:cNvPr>
          <p:cNvSpPr/>
          <p:nvPr/>
        </p:nvSpPr>
        <p:spPr>
          <a:xfrm>
            <a:off x="1845450" y="4790565"/>
            <a:ext cx="1120401" cy="821168"/>
          </a:xfrm>
          <a:prstGeom prst="rect">
            <a:avLst/>
          </a:prstGeom>
          <a:solidFill>
            <a:schemeClr val="bg1">
              <a:lumMod val="95000"/>
              <a:alpha val="52000"/>
            </a:schemeClr>
          </a:solidFill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513">
            <a:extLst>
              <a:ext uri="{FF2B5EF4-FFF2-40B4-BE49-F238E27FC236}">
                <a16:creationId xmlns:a16="http://schemas.microsoft.com/office/drawing/2014/main" id="{0428FE56-E129-1F48-B51F-49167696C105}"/>
              </a:ext>
            </a:extLst>
          </p:cNvPr>
          <p:cNvSpPr txBox="1"/>
          <p:nvPr/>
        </p:nvSpPr>
        <p:spPr>
          <a:xfrm>
            <a:off x="1115933" y="2875333"/>
            <a:ext cx="61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150</a:t>
            </a:r>
            <a:endParaRPr lang="en-RU" sz="2200" dirty="0"/>
          </a:p>
        </p:txBody>
      </p:sp>
      <p:sp>
        <p:nvSpPr>
          <p:cNvPr id="4" name="TextBox 562">
            <a:extLst>
              <a:ext uri="{FF2B5EF4-FFF2-40B4-BE49-F238E27FC236}">
                <a16:creationId xmlns:a16="http://schemas.microsoft.com/office/drawing/2014/main" id="{0DCF4B87-6D60-FCCF-2456-AB57775E4947}"/>
              </a:ext>
            </a:extLst>
          </p:cNvPr>
          <p:cNvSpPr txBox="1"/>
          <p:nvPr/>
        </p:nvSpPr>
        <p:spPr>
          <a:xfrm>
            <a:off x="377842" y="1597752"/>
            <a:ext cx="134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E, Joules</a:t>
            </a:r>
            <a:endParaRPr lang="en-RU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TextBox 513">
            <a:extLst>
              <a:ext uri="{FF2B5EF4-FFF2-40B4-BE49-F238E27FC236}">
                <a16:creationId xmlns:a16="http://schemas.microsoft.com/office/drawing/2014/main" id="{F9EA935E-79A6-9CF9-711A-4FC7E04053D5}"/>
              </a:ext>
            </a:extLst>
          </p:cNvPr>
          <p:cNvSpPr txBox="1"/>
          <p:nvPr/>
        </p:nvSpPr>
        <p:spPr>
          <a:xfrm>
            <a:off x="5376993" y="6498056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6</a:t>
            </a:r>
            <a:endParaRPr lang="en-RU" sz="2200" dirty="0"/>
          </a:p>
        </p:txBody>
      </p:sp>
      <p:sp>
        <p:nvSpPr>
          <p:cNvPr id="15" name="TextBox 513">
            <a:extLst>
              <a:ext uri="{FF2B5EF4-FFF2-40B4-BE49-F238E27FC236}">
                <a16:creationId xmlns:a16="http://schemas.microsoft.com/office/drawing/2014/main" id="{02DB2A1B-490A-B871-1BB4-A61825B68BBA}"/>
              </a:ext>
            </a:extLst>
          </p:cNvPr>
          <p:cNvSpPr txBox="1"/>
          <p:nvPr/>
        </p:nvSpPr>
        <p:spPr>
          <a:xfrm>
            <a:off x="1351248" y="6386410"/>
            <a:ext cx="540000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0</a:t>
            </a:r>
            <a:endParaRPr lang="en-RU" sz="2200" dirty="0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C69BFAF2-4421-D049-FAF0-8502ABD53387}"/>
              </a:ext>
            </a:extLst>
          </p:cNvPr>
          <p:cNvCxnSpPr>
            <a:cxnSpLocks/>
          </p:cNvCxnSpPr>
          <p:nvPr/>
        </p:nvCxnSpPr>
        <p:spPr>
          <a:xfrm>
            <a:off x="1720458" y="6495774"/>
            <a:ext cx="5271654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A35E0-1F56-F010-C454-9285EC4FD98E}"/>
              </a:ext>
            </a:extLst>
          </p:cNvPr>
          <p:cNvCxnSpPr>
            <a:cxnSpLocks/>
          </p:cNvCxnSpPr>
          <p:nvPr/>
        </p:nvCxnSpPr>
        <p:spPr>
          <a:xfrm flipV="1">
            <a:off x="1735698" y="1793240"/>
            <a:ext cx="0" cy="4715869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EFB397-54FC-3ACF-9274-3458B84994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2884" y="3063779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FC8DAE-B75A-0952-5FAF-1BA2623909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2884" y="4765745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1C7100DD-B2E2-24DD-7343-1BC7C3D36CB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2884" y="3631101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589D4096-036E-BBA7-7FC1-1A16878E81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2884" y="5900388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246ECF3D-4BF4-8895-ACC6-644DF5E9DC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2884" y="4198423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8DD49A-5C03-67B6-76C9-C5CB225F4DA3}"/>
              </a:ext>
            </a:extLst>
          </p:cNvPr>
          <p:cNvSpPr txBox="1"/>
          <p:nvPr/>
        </p:nvSpPr>
        <p:spPr>
          <a:xfrm>
            <a:off x="507393" y="217292"/>
            <a:ext cx="256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Energy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562">
                <a:extLst>
                  <a:ext uri="{FF2B5EF4-FFF2-40B4-BE49-F238E27FC236}">
                    <a16:creationId xmlns:a16="http://schemas.microsoft.com/office/drawing/2014/main" id="{15348FD3-CF94-2BA8-BEB3-720290DE9DFD}"/>
                  </a:ext>
                </a:extLst>
              </p:cNvPr>
              <p:cNvSpPr txBox="1"/>
              <p:nvPr/>
            </p:nvSpPr>
            <p:spPr>
              <a:xfrm>
                <a:off x="6012215" y="6468284"/>
                <a:ext cx="13950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sup>
                    </m:sSup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sec</a:t>
                </a:r>
                <a:endParaRPr lang="en-RU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562">
                <a:extLst>
                  <a:ext uri="{FF2B5EF4-FFF2-40B4-BE49-F238E27FC236}">
                    <a16:creationId xmlns:a16="http://schemas.microsoft.com/office/drawing/2014/main" id="{15348FD3-CF94-2BA8-BEB3-720290DE9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15" y="6468284"/>
                <a:ext cx="1395009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B9F5C9-CD33-F7FA-1D0A-B12A93A86DB5}"/>
              </a:ext>
            </a:extLst>
          </p:cNvPr>
          <p:cNvCxnSpPr>
            <a:cxnSpLocks/>
          </p:cNvCxnSpPr>
          <p:nvPr/>
        </p:nvCxnSpPr>
        <p:spPr>
          <a:xfrm flipV="1">
            <a:off x="2371596" y="64980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BC1BE7-D4BD-BB97-31B3-74A201843228}"/>
              </a:ext>
            </a:extLst>
          </p:cNvPr>
          <p:cNvCxnSpPr>
            <a:cxnSpLocks/>
          </p:cNvCxnSpPr>
          <p:nvPr/>
        </p:nvCxnSpPr>
        <p:spPr>
          <a:xfrm flipV="1">
            <a:off x="3012824" y="64980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08C82F-4057-96CC-C536-2913949EB162}"/>
              </a:ext>
            </a:extLst>
          </p:cNvPr>
          <p:cNvCxnSpPr>
            <a:cxnSpLocks/>
          </p:cNvCxnSpPr>
          <p:nvPr/>
        </p:nvCxnSpPr>
        <p:spPr>
          <a:xfrm flipV="1">
            <a:off x="3638812" y="64980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7188E-6631-1F0A-D867-84C2AD313AB5}"/>
              </a:ext>
            </a:extLst>
          </p:cNvPr>
          <p:cNvCxnSpPr>
            <a:cxnSpLocks/>
          </p:cNvCxnSpPr>
          <p:nvPr/>
        </p:nvCxnSpPr>
        <p:spPr>
          <a:xfrm flipV="1">
            <a:off x="4272420" y="64980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CEEEE0-E6B2-8268-CE6D-3E2EB6AC4211}"/>
              </a:ext>
            </a:extLst>
          </p:cNvPr>
          <p:cNvCxnSpPr>
            <a:cxnSpLocks/>
          </p:cNvCxnSpPr>
          <p:nvPr/>
        </p:nvCxnSpPr>
        <p:spPr>
          <a:xfrm flipV="1">
            <a:off x="4906028" y="64980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D26779-7710-94E4-BA4C-68707DE205F1}"/>
              </a:ext>
            </a:extLst>
          </p:cNvPr>
          <p:cNvCxnSpPr>
            <a:cxnSpLocks/>
          </p:cNvCxnSpPr>
          <p:nvPr/>
        </p:nvCxnSpPr>
        <p:spPr>
          <a:xfrm flipV="1">
            <a:off x="5539636" y="64980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6DAEC4-4FBF-8CA2-58F3-498CC53A02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12884" y="5333067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ED487517-1DA5-1B1A-69E0-EC06CFDD7044}"/>
              </a:ext>
            </a:extLst>
          </p:cNvPr>
          <p:cNvSpPr/>
          <p:nvPr/>
        </p:nvSpPr>
        <p:spPr>
          <a:xfrm rot="10800000">
            <a:off x="2440924" y="448120"/>
            <a:ext cx="5547541" cy="5392637"/>
          </a:xfrm>
          <a:prstGeom prst="arc">
            <a:avLst>
              <a:gd name="adj1" fmla="val 16204267"/>
              <a:gd name="adj2" fmla="val 21162276"/>
            </a:avLst>
          </a:prstGeom>
          <a:ln w="254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38F1F4-10EF-B09C-6852-703AA9358AC9}"/>
              </a:ext>
            </a:extLst>
          </p:cNvPr>
          <p:cNvSpPr txBox="1"/>
          <p:nvPr/>
        </p:nvSpPr>
        <p:spPr>
          <a:xfrm>
            <a:off x="5238379" y="4951310"/>
            <a:ext cx="14713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b="0" i="0" dirty="0">
                <a:solidFill>
                  <a:srgbClr val="1F1F1F"/>
                </a:solidFill>
                <a:effectLst/>
              </a:rPr>
              <a:t>ρ</a:t>
            </a:r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/>
              <a:t>30</a:t>
            </a:r>
            <a:r>
              <a:rPr lang="en-US" sz="2200" dirty="0">
                <a:solidFill>
                  <a:schemeClr val="tx1"/>
                </a:solidFill>
              </a:rPr>
              <a:t>0 J*s</a:t>
            </a: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31263760-A24C-DA52-2DF6-1E5EB7DF45EE}"/>
              </a:ext>
            </a:extLst>
          </p:cNvPr>
          <p:cNvSpPr/>
          <p:nvPr/>
        </p:nvSpPr>
        <p:spPr>
          <a:xfrm rot="10800000">
            <a:off x="2887833" y="-674453"/>
            <a:ext cx="6108138" cy="6108138"/>
          </a:xfrm>
          <a:prstGeom prst="arc">
            <a:avLst>
              <a:gd name="adj1" fmla="val 15849780"/>
              <a:gd name="adj2" fmla="val 21321794"/>
            </a:avLst>
          </a:prstGeom>
          <a:ln w="254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5713D6-D426-1D36-5DDC-7D9B6837A6E6}"/>
              </a:ext>
            </a:extLst>
          </p:cNvPr>
          <p:cNvSpPr txBox="1"/>
          <p:nvPr/>
        </p:nvSpPr>
        <p:spPr>
          <a:xfrm>
            <a:off x="5206021" y="5585549"/>
            <a:ext cx="1536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b="0" i="0" dirty="0">
                <a:solidFill>
                  <a:srgbClr val="1F1F1F"/>
                </a:solidFill>
                <a:effectLst/>
              </a:rPr>
              <a:t>ρ</a:t>
            </a:r>
            <a:r>
              <a:rPr lang="en-US" sz="2200" dirty="0">
                <a:solidFill>
                  <a:schemeClr val="tx1"/>
                </a:solidFill>
              </a:rPr>
              <a:t>= </a:t>
            </a:r>
            <a:r>
              <a:rPr lang="en-US" sz="2200" dirty="0"/>
              <a:t>150</a:t>
            </a:r>
            <a:r>
              <a:rPr lang="en-US" sz="2200" dirty="0">
                <a:solidFill>
                  <a:schemeClr val="tx1"/>
                </a:solidFill>
              </a:rPr>
              <a:t> J*s</a:t>
            </a:r>
          </a:p>
        </p:txBody>
      </p:sp>
      <p:sp>
        <p:nvSpPr>
          <p:cNvPr id="22" name="TextBox 513">
            <a:extLst>
              <a:ext uri="{FF2B5EF4-FFF2-40B4-BE49-F238E27FC236}">
                <a16:creationId xmlns:a16="http://schemas.microsoft.com/office/drawing/2014/main" id="{7A4F1C96-3CAF-7F12-AFB9-26F67A4FA718}"/>
              </a:ext>
            </a:extLst>
          </p:cNvPr>
          <p:cNvSpPr txBox="1"/>
          <p:nvPr/>
        </p:nvSpPr>
        <p:spPr>
          <a:xfrm>
            <a:off x="1253668" y="5727601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25</a:t>
            </a:r>
            <a:endParaRPr lang="en-RU" sz="2200" dirty="0"/>
          </a:p>
        </p:txBody>
      </p:sp>
      <p:sp>
        <p:nvSpPr>
          <p:cNvPr id="23" name="TextBox 513">
            <a:extLst>
              <a:ext uri="{FF2B5EF4-FFF2-40B4-BE49-F238E27FC236}">
                <a16:creationId xmlns:a16="http://schemas.microsoft.com/office/drawing/2014/main" id="{0026F1DE-2267-DF7C-4B6C-5DE5218C426A}"/>
              </a:ext>
            </a:extLst>
          </p:cNvPr>
          <p:cNvSpPr txBox="1"/>
          <p:nvPr/>
        </p:nvSpPr>
        <p:spPr>
          <a:xfrm>
            <a:off x="1253668" y="5124139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50</a:t>
            </a:r>
            <a:endParaRPr lang="en-RU" sz="2200" dirty="0"/>
          </a:p>
        </p:txBody>
      </p:sp>
      <p:sp>
        <p:nvSpPr>
          <p:cNvPr id="24" name="TextBox 513">
            <a:extLst>
              <a:ext uri="{FF2B5EF4-FFF2-40B4-BE49-F238E27FC236}">
                <a16:creationId xmlns:a16="http://schemas.microsoft.com/office/drawing/2014/main" id="{BB3CEA48-6DC4-CDE6-0311-1F76274DB006}"/>
              </a:ext>
            </a:extLst>
          </p:cNvPr>
          <p:cNvSpPr txBox="1"/>
          <p:nvPr/>
        </p:nvSpPr>
        <p:spPr>
          <a:xfrm>
            <a:off x="1253668" y="4525840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75</a:t>
            </a:r>
            <a:endParaRPr lang="en-RU" sz="2200" dirty="0"/>
          </a:p>
        </p:txBody>
      </p:sp>
      <p:sp>
        <p:nvSpPr>
          <p:cNvPr id="25" name="TextBox 513">
            <a:extLst>
              <a:ext uri="{FF2B5EF4-FFF2-40B4-BE49-F238E27FC236}">
                <a16:creationId xmlns:a16="http://schemas.microsoft.com/office/drawing/2014/main" id="{3E0EFCD2-F40A-1954-8E37-A99AF310EC7F}"/>
              </a:ext>
            </a:extLst>
          </p:cNvPr>
          <p:cNvSpPr txBox="1"/>
          <p:nvPr/>
        </p:nvSpPr>
        <p:spPr>
          <a:xfrm>
            <a:off x="1100693" y="4003745"/>
            <a:ext cx="61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100</a:t>
            </a:r>
            <a:endParaRPr lang="en-RU" sz="2200" dirty="0"/>
          </a:p>
        </p:txBody>
      </p:sp>
      <p:sp>
        <p:nvSpPr>
          <p:cNvPr id="26" name="TextBox 513">
            <a:extLst>
              <a:ext uri="{FF2B5EF4-FFF2-40B4-BE49-F238E27FC236}">
                <a16:creationId xmlns:a16="http://schemas.microsoft.com/office/drawing/2014/main" id="{81B4A08E-3A4E-7E3C-EBA7-45909C27D651}"/>
              </a:ext>
            </a:extLst>
          </p:cNvPr>
          <p:cNvSpPr txBox="1"/>
          <p:nvPr/>
        </p:nvSpPr>
        <p:spPr>
          <a:xfrm>
            <a:off x="2214301" y="6498056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</a:t>
            </a:r>
            <a:endParaRPr lang="en-RU" sz="2200" dirty="0"/>
          </a:p>
        </p:txBody>
      </p:sp>
      <p:sp>
        <p:nvSpPr>
          <p:cNvPr id="29" name="TextBox 513">
            <a:extLst>
              <a:ext uri="{FF2B5EF4-FFF2-40B4-BE49-F238E27FC236}">
                <a16:creationId xmlns:a16="http://schemas.microsoft.com/office/drawing/2014/main" id="{7C3A47C3-11FE-CBB0-1139-2732A0028E67}"/>
              </a:ext>
            </a:extLst>
          </p:cNvPr>
          <p:cNvSpPr txBox="1"/>
          <p:nvPr/>
        </p:nvSpPr>
        <p:spPr>
          <a:xfrm>
            <a:off x="2840288" y="6498056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</a:t>
            </a:r>
            <a:endParaRPr lang="en-RU" sz="2200" dirty="0"/>
          </a:p>
        </p:txBody>
      </p:sp>
      <p:sp>
        <p:nvSpPr>
          <p:cNvPr id="35" name="TextBox 513">
            <a:extLst>
              <a:ext uri="{FF2B5EF4-FFF2-40B4-BE49-F238E27FC236}">
                <a16:creationId xmlns:a16="http://schemas.microsoft.com/office/drawing/2014/main" id="{43A7D95D-7525-F05D-91C2-8B103D394C95}"/>
              </a:ext>
            </a:extLst>
          </p:cNvPr>
          <p:cNvSpPr txBox="1"/>
          <p:nvPr/>
        </p:nvSpPr>
        <p:spPr>
          <a:xfrm>
            <a:off x="3486337" y="6498056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3</a:t>
            </a:r>
            <a:endParaRPr lang="en-RU" sz="2200" dirty="0"/>
          </a:p>
        </p:txBody>
      </p:sp>
      <p:sp>
        <p:nvSpPr>
          <p:cNvPr id="36" name="TextBox 513">
            <a:extLst>
              <a:ext uri="{FF2B5EF4-FFF2-40B4-BE49-F238E27FC236}">
                <a16:creationId xmlns:a16="http://schemas.microsoft.com/office/drawing/2014/main" id="{61ECD6A6-08DA-4231-AA19-ECDF298FCFC8}"/>
              </a:ext>
            </a:extLst>
          </p:cNvPr>
          <p:cNvSpPr txBox="1"/>
          <p:nvPr/>
        </p:nvSpPr>
        <p:spPr>
          <a:xfrm>
            <a:off x="4103243" y="6498056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4</a:t>
            </a:r>
            <a:endParaRPr lang="en-RU" sz="2200" dirty="0"/>
          </a:p>
        </p:txBody>
      </p:sp>
      <p:sp>
        <p:nvSpPr>
          <p:cNvPr id="37" name="TextBox 513">
            <a:extLst>
              <a:ext uri="{FF2B5EF4-FFF2-40B4-BE49-F238E27FC236}">
                <a16:creationId xmlns:a16="http://schemas.microsoft.com/office/drawing/2014/main" id="{D0673F8F-BCD1-0D2C-6478-90EE874342EB}"/>
              </a:ext>
            </a:extLst>
          </p:cNvPr>
          <p:cNvSpPr txBox="1"/>
          <p:nvPr/>
        </p:nvSpPr>
        <p:spPr>
          <a:xfrm>
            <a:off x="4752090" y="6498056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5</a:t>
            </a:r>
            <a:endParaRPr lang="en-RU" sz="2200" dirty="0"/>
          </a:p>
        </p:txBody>
      </p:sp>
      <p:sp>
        <p:nvSpPr>
          <p:cNvPr id="39" name="TextBox 513">
            <a:extLst>
              <a:ext uri="{FF2B5EF4-FFF2-40B4-BE49-F238E27FC236}">
                <a16:creationId xmlns:a16="http://schemas.microsoft.com/office/drawing/2014/main" id="{374CAFAF-91AA-BA52-3CA6-A72862CE193C}"/>
              </a:ext>
            </a:extLst>
          </p:cNvPr>
          <p:cNvSpPr txBox="1"/>
          <p:nvPr/>
        </p:nvSpPr>
        <p:spPr>
          <a:xfrm>
            <a:off x="1115933" y="3439878"/>
            <a:ext cx="61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120</a:t>
            </a:r>
            <a:endParaRPr lang="en-RU" sz="2200" dirty="0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627014BB-024F-AE19-0D93-DEF1BC3BF561}"/>
              </a:ext>
            </a:extLst>
          </p:cNvPr>
          <p:cNvSpPr/>
          <p:nvPr/>
        </p:nvSpPr>
        <p:spPr>
          <a:xfrm>
            <a:off x="2550744" y="4110373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9747889D-8ADA-1F85-50FE-5B8B3D461EB0}"/>
              </a:ext>
            </a:extLst>
          </p:cNvPr>
          <p:cNvCxnSpPr>
            <a:cxnSpLocks/>
          </p:cNvCxnSpPr>
          <p:nvPr/>
        </p:nvCxnSpPr>
        <p:spPr>
          <a:xfrm flipV="1">
            <a:off x="6167016" y="6495312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6BB790B2-3A45-338C-FDD7-60F298999F85}"/>
              </a:ext>
            </a:extLst>
          </p:cNvPr>
          <p:cNvGrpSpPr/>
          <p:nvPr/>
        </p:nvGrpSpPr>
        <p:grpSpPr>
          <a:xfrm>
            <a:off x="8444993" y="959457"/>
            <a:ext cx="5378631" cy="5397287"/>
            <a:chOff x="6772580" y="1054782"/>
            <a:chExt cx="5378631" cy="5397287"/>
          </a:xfrm>
        </p:grpSpPr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BD28B0DD-E45F-1116-3DEE-A26A49FFB3A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59665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03FF0E5-1AED-6923-823F-5A2CCB3FA6E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89456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66A9DB7A-005C-E1E0-53CB-32B09898E5C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1909617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020B6BA-5FE3-50DA-857D-6DD46C89BD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616402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ACD09BAE-08E7-7C6D-75CA-F9FBFC3BE1C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88033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1EE597F-98BD-2687-0594-7663EEE3BCB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74561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AECE89DB-BA38-9245-9263-26BFF3BE699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46192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1F14BEFF-A3A9-3928-04C6-E6319204B5F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02929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076AFB05-0A3A-A75E-B7B5-4FC6E47FAE3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17824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12950C57-77F4-DD6F-E067-11D79C989F0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31297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2B9A1AA8-F811-3868-6390-0271752BE89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32720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C30CF08-548F-E79A-7F90-4658A33B354A}"/>
                </a:ext>
              </a:extLst>
            </p:cNvPr>
            <p:cNvCxnSpPr>
              <a:cxnSpLocks/>
            </p:cNvCxnSpPr>
            <p:nvPr/>
          </p:nvCxnSpPr>
          <p:spPr>
            <a:xfrm>
              <a:off x="6772580" y="1058131"/>
              <a:ext cx="0" cy="539393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1519C05B-7931-278F-0E82-D1777A111FE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1882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5AAE378F-4F04-B822-1954-CF590498571F}"/>
                </a:ext>
              </a:extLst>
            </p:cNvPr>
            <p:cNvCxnSpPr>
              <a:cxnSpLocks/>
            </p:cNvCxnSpPr>
            <p:nvPr/>
          </p:nvCxnSpPr>
          <p:spPr>
            <a:xfrm>
              <a:off x="9942313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F3AAAB6-266B-E211-1B44-0FA0A61AF57D}"/>
                </a:ext>
              </a:extLst>
            </p:cNvPr>
            <p:cNvCxnSpPr>
              <a:cxnSpLocks/>
            </p:cNvCxnSpPr>
            <p:nvPr/>
          </p:nvCxnSpPr>
          <p:spPr>
            <a:xfrm>
              <a:off x="8043175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BEF0145-599B-316D-36E5-4FC1E90A45FB}"/>
                </a:ext>
              </a:extLst>
            </p:cNvPr>
            <p:cNvCxnSpPr>
              <a:cxnSpLocks/>
            </p:cNvCxnSpPr>
            <p:nvPr/>
          </p:nvCxnSpPr>
          <p:spPr>
            <a:xfrm>
              <a:off x="7410129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9B0A2D39-6F33-1B8E-C1C1-76350B6911CE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359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4E6E5E1-D606-E909-E3B8-B2D4C22A7E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836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72B76BE-8AFB-8326-632B-82DD803FEE24}"/>
                </a:ext>
              </a:extLst>
            </p:cNvPr>
            <p:cNvCxnSpPr>
              <a:cxnSpLocks/>
            </p:cNvCxnSpPr>
            <p:nvPr/>
          </p:nvCxnSpPr>
          <p:spPr>
            <a:xfrm>
              <a:off x="8996621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86452C0-147E-E0B3-361C-331D3B2B4F63}"/>
                </a:ext>
              </a:extLst>
            </p:cNvPr>
            <p:cNvCxnSpPr>
              <a:cxnSpLocks/>
            </p:cNvCxnSpPr>
            <p:nvPr/>
          </p:nvCxnSpPr>
          <p:spPr>
            <a:xfrm>
              <a:off x="8676221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8309B7-D67A-306F-81C9-0EEA4F3C4169}"/>
                </a:ext>
              </a:extLst>
            </p:cNvPr>
            <p:cNvCxnSpPr>
              <a:cxnSpLocks/>
            </p:cNvCxnSpPr>
            <p:nvPr/>
          </p:nvCxnSpPr>
          <p:spPr>
            <a:xfrm>
              <a:off x="9309267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D479AC0-69D3-1E9B-3BE2-B6B057754C91}"/>
                </a:ext>
              </a:extLst>
            </p:cNvPr>
            <p:cNvCxnSpPr>
              <a:cxnSpLocks/>
            </p:cNvCxnSpPr>
            <p:nvPr/>
          </p:nvCxnSpPr>
          <p:spPr>
            <a:xfrm>
              <a:off x="8359698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3A8606C-EADC-6C69-5C3F-064D3C19E7C9}"/>
                </a:ext>
              </a:extLst>
            </p:cNvPr>
            <p:cNvCxnSpPr>
              <a:cxnSpLocks/>
            </p:cNvCxnSpPr>
            <p:nvPr/>
          </p:nvCxnSpPr>
          <p:spPr>
            <a:xfrm>
              <a:off x="9625790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D6F558A-FEF8-D2BE-FAC3-1AC87BA90FA0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52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D2130DB-AF5C-88D5-CBEB-9840402B725A}"/>
                </a:ext>
              </a:extLst>
            </p:cNvPr>
            <p:cNvCxnSpPr>
              <a:cxnSpLocks/>
            </p:cNvCxnSpPr>
            <p:nvPr/>
          </p:nvCxnSpPr>
          <p:spPr>
            <a:xfrm>
              <a:off x="7093606" y="1058130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AFCF675-3C5E-47E8-3371-4435BA8388F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19247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9281134-832E-ACAC-FC30-19D86EF08A7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61088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91821A9-4A9F-2F71-5F99-CD3EB9D3520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75983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D78F7BA-6FC3-C590-E1F7-2F1797E5D60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04351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53B5D4-B80A-23F5-0E80-CE38CAA24E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47615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CC049E0-3329-FEDB-7375-DD06F65CDA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1617649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FE8E841-D609-9697-C0B4-9FD61825BF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1350099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44E54E6-B6BC-0C99-1900-7BA80A6586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580" y="1058131"/>
              <a:ext cx="5378631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38407EC-4852-C541-0B1A-E90E1DCF905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6452069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9CDD5C9-DFA5-0096-5413-BA933E194C5B}"/>
                </a:ext>
              </a:extLst>
            </p:cNvPr>
            <p:cNvCxnSpPr>
              <a:cxnSpLocks/>
            </p:cNvCxnSpPr>
            <p:nvPr/>
          </p:nvCxnSpPr>
          <p:spPr>
            <a:xfrm>
              <a:off x="11838098" y="1054782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A0728BD-EE40-15FD-5D87-83522C47491E}"/>
                </a:ext>
              </a:extLst>
            </p:cNvPr>
            <p:cNvCxnSpPr>
              <a:cxnSpLocks/>
            </p:cNvCxnSpPr>
            <p:nvPr/>
          </p:nvCxnSpPr>
          <p:spPr>
            <a:xfrm>
              <a:off x="11521575" y="1054782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250DBC2-1346-1868-6742-6B488E35FD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05052" y="1054782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F16A985-1FF6-EB13-D33D-9BB2A53BAE56}"/>
                </a:ext>
              </a:extLst>
            </p:cNvPr>
            <p:cNvCxnSpPr>
              <a:cxnSpLocks/>
            </p:cNvCxnSpPr>
            <p:nvPr/>
          </p:nvCxnSpPr>
          <p:spPr>
            <a:xfrm>
              <a:off x="12151211" y="1057549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288719F4-7A4B-E20D-C942-68CEDB47E810}"/>
              </a:ext>
            </a:extLst>
          </p:cNvPr>
          <p:cNvSpPr/>
          <p:nvPr/>
        </p:nvSpPr>
        <p:spPr>
          <a:xfrm>
            <a:off x="3503436" y="5224344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204B77-4E35-157F-2FAA-C722F86AEA14}"/>
              </a:ext>
            </a:extLst>
          </p:cNvPr>
          <p:cNvSpPr/>
          <p:nvPr/>
        </p:nvSpPr>
        <p:spPr>
          <a:xfrm>
            <a:off x="2872279" y="2946605"/>
            <a:ext cx="274320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0468280-F70B-672C-1B10-01EAFC5794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02483" y="2494799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7" name="Rectangle 466">
            <a:extLst>
              <a:ext uri="{FF2B5EF4-FFF2-40B4-BE49-F238E27FC236}">
                <a16:creationId xmlns:a16="http://schemas.microsoft.com/office/drawing/2014/main" id="{997665A9-5266-0F6D-5ACB-9097F090BD4F}"/>
              </a:ext>
            </a:extLst>
          </p:cNvPr>
          <p:cNvSpPr/>
          <p:nvPr/>
        </p:nvSpPr>
        <p:spPr>
          <a:xfrm>
            <a:off x="5006339" y="2072640"/>
            <a:ext cx="1729739" cy="113564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4161F209-52BA-7C30-F2FF-51C821B09DB5}"/>
              </a:ext>
            </a:extLst>
          </p:cNvPr>
          <p:cNvGrpSpPr/>
          <p:nvPr/>
        </p:nvGrpSpPr>
        <p:grpSpPr>
          <a:xfrm>
            <a:off x="5041395" y="2031244"/>
            <a:ext cx="1740171" cy="1210679"/>
            <a:chOff x="4307028" y="30260"/>
            <a:chExt cx="1740171" cy="121067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D94E49-C056-69C3-EB4B-4803DD8D037E}"/>
                </a:ext>
              </a:extLst>
            </p:cNvPr>
            <p:cNvSpPr txBox="1"/>
            <p:nvPr/>
          </p:nvSpPr>
          <p:spPr>
            <a:xfrm>
              <a:off x="4669278" y="30275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1020FD-A2C4-0728-E239-36BC89C194E6}"/>
                </a:ext>
              </a:extLst>
            </p:cNvPr>
            <p:cNvSpPr txBox="1"/>
            <p:nvPr/>
          </p:nvSpPr>
          <p:spPr>
            <a:xfrm>
              <a:off x="4669278" y="56930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06009A-B74B-A100-C4AA-793769653F3B}"/>
                </a:ext>
              </a:extLst>
            </p:cNvPr>
            <p:cNvSpPr txBox="1"/>
            <p:nvPr/>
          </p:nvSpPr>
          <p:spPr>
            <a:xfrm>
              <a:off x="4669278" y="871607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6C9A66-0AC5-81B5-0BC7-EF6FC592A2ED}"/>
                </a:ext>
              </a:extLst>
            </p:cNvPr>
            <p:cNvSpPr txBox="1"/>
            <p:nvPr/>
          </p:nvSpPr>
          <p:spPr>
            <a:xfrm>
              <a:off x="4307028" y="30260"/>
              <a:ext cx="805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Sched.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719A70D-790E-533C-9713-9C55A7B65983}"/>
                    </a:ext>
                  </a:extLst>
                </p:cNvPr>
                <p:cNvSpPr txBox="1"/>
                <p:nvPr/>
              </p:nvSpPr>
              <p:spPr>
                <a:xfrm>
                  <a:off x="5053410" y="52897"/>
                  <a:ext cx="5713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F63759A-8358-1E18-872B-10FF7D8D8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3410" y="52897"/>
                  <a:ext cx="57131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21E5306A-0C5D-80D1-55BF-F5186D71795D}"/>
                    </a:ext>
                  </a:extLst>
                </p:cNvPr>
                <p:cNvSpPr txBox="1"/>
                <p:nvPr/>
              </p:nvSpPr>
              <p:spPr>
                <a:xfrm>
                  <a:off x="5547932" y="30310"/>
                  <a:ext cx="39087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BD64549-8A50-0422-7779-81ABB57B7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7932" y="30310"/>
                  <a:ext cx="39087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955DF9D4-092B-9A91-2115-7F2C1A1FD876}"/>
                </a:ext>
              </a:extLst>
            </p:cNvPr>
            <p:cNvSpPr txBox="1"/>
            <p:nvPr/>
          </p:nvSpPr>
          <p:spPr>
            <a:xfrm>
              <a:off x="5151378" y="30275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60975DD3-70B6-FF73-992F-987967703757}"/>
                </a:ext>
              </a:extLst>
            </p:cNvPr>
            <p:cNvSpPr txBox="1"/>
            <p:nvPr/>
          </p:nvSpPr>
          <p:spPr>
            <a:xfrm>
              <a:off x="5151378" y="569304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A4E8FE36-5767-77DE-EDFD-E84F432D7907}"/>
                </a:ext>
              </a:extLst>
            </p:cNvPr>
            <p:cNvSpPr txBox="1"/>
            <p:nvPr/>
          </p:nvSpPr>
          <p:spPr>
            <a:xfrm>
              <a:off x="5100577" y="871607"/>
              <a:ext cx="520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1.5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090E09B3-EC9A-76AB-1286-B9CE84B10EC1}"/>
                </a:ext>
              </a:extLst>
            </p:cNvPr>
            <p:cNvSpPr txBox="1"/>
            <p:nvPr/>
          </p:nvSpPr>
          <p:spPr>
            <a:xfrm>
              <a:off x="5502327" y="302759"/>
              <a:ext cx="535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6B2A0BF-C484-5A40-8A26-936ED34AC63A}"/>
                </a:ext>
              </a:extLst>
            </p:cNvPr>
            <p:cNvSpPr txBox="1"/>
            <p:nvPr/>
          </p:nvSpPr>
          <p:spPr>
            <a:xfrm>
              <a:off x="5565827" y="569304"/>
              <a:ext cx="4187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69935775-FE55-842A-3C24-6D35BA69310E}"/>
                </a:ext>
              </a:extLst>
            </p:cNvPr>
            <p:cNvSpPr txBox="1"/>
            <p:nvPr/>
          </p:nvSpPr>
          <p:spPr>
            <a:xfrm>
              <a:off x="5504866" y="871607"/>
              <a:ext cx="542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A8315A61-EDCE-962A-EAFC-BBFFEF4C134B}"/>
              </a:ext>
            </a:extLst>
          </p:cNvPr>
          <p:cNvGrpSpPr/>
          <p:nvPr/>
        </p:nvGrpSpPr>
        <p:grpSpPr>
          <a:xfrm>
            <a:off x="5006850" y="2078887"/>
            <a:ext cx="1734001" cy="1138399"/>
            <a:chOff x="5657564" y="311928"/>
            <a:chExt cx="1734001" cy="1138399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A8D9C88-1CF6-B58B-F21B-912A218DE684}"/>
                </a:ext>
              </a:extLst>
            </p:cNvPr>
            <p:cNvCxnSpPr>
              <a:cxnSpLocks/>
            </p:cNvCxnSpPr>
            <p:nvPr/>
          </p:nvCxnSpPr>
          <p:spPr>
            <a:xfrm>
              <a:off x="5657564" y="853102"/>
              <a:ext cx="173400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E97994F-8A7C-545A-957E-4BE81749AD8A}"/>
                </a:ext>
              </a:extLst>
            </p:cNvPr>
            <p:cNvCxnSpPr>
              <a:cxnSpLocks/>
            </p:cNvCxnSpPr>
            <p:nvPr/>
          </p:nvCxnSpPr>
          <p:spPr>
            <a:xfrm>
              <a:off x="5657564" y="1128137"/>
              <a:ext cx="173400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78041BE-3533-A1D8-A272-3915257440C4}"/>
                </a:ext>
              </a:extLst>
            </p:cNvPr>
            <p:cNvCxnSpPr>
              <a:cxnSpLocks/>
            </p:cNvCxnSpPr>
            <p:nvPr/>
          </p:nvCxnSpPr>
          <p:spPr>
            <a:xfrm>
              <a:off x="5657564" y="1445564"/>
              <a:ext cx="173400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79D946E-C205-57E8-D948-CF81453BEE02}"/>
                </a:ext>
              </a:extLst>
            </p:cNvPr>
            <p:cNvCxnSpPr>
              <a:cxnSpLocks/>
            </p:cNvCxnSpPr>
            <p:nvPr/>
          </p:nvCxnSpPr>
          <p:spPr>
            <a:xfrm>
              <a:off x="5657564" y="578782"/>
              <a:ext cx="173400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D9EA21A-F9A9-8D0A-E7AF-8BCEED678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1432" y="325615"/>
              <a:ext cx="0" cy="112471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2D5EEFE-2F0B-DD52-81F9-E0815D91B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7798" y="315455"/>
              <a:ext cx="0" cy="112471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2AF22B-9B4C-D33A-BFB9-95AE702E20A5}"/>
                </a:ext>
              </a:extLst>
            </p:cNvPr>
            <p:cNvCxnSpPr>
              <a:cxnSpLocks/>
            </p:cNvCxnSpPr>
            <p:nvPr/>
          </p:nvCxnSpPr>
          <p:spPr>
            <a:xfrm>
              <a:off x="5657564" y="311928"/>
              <a:ext cx="173400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44E56018-ED25-2F88-C71B-BB1A815C7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1565" y="317995"/>
              <a:ext cx="0" cy="112471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78D98477-204D-D1A1-CACF-15396D9C8D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9574" y="325615"/>
              <a:ext cx="0" cy="112471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8F175374-8BD4-7B97-9583-F28EB6082F65}"/>
              </a:ext>
            </a:extLst>
          </p:cNvPr>
          <p:cNvGrpSpPr/>
          <p:nvPr/>
        </p:nvGrpSpPr>
        <p:grpSpPr>
          <a:xfrm>
            <a:off x="5150789" y="2404730"/>
            <a:ext cx="172863" cy="745398"/>
            <a:chOff x="4465493" y="592384"/>
            <a:chExt cx="128016" cy="5520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280BF8-8BE6-147B-D546-63B4D31499AC}"/>
                </a:ext>
              </a:extLst>
            </p:cNvPr>
            <p:cNvSpPr/>
            <p:nvPr/>
          </p:nvSpPr>
          <p:spPr>
            <a:xfrm>
              <a:off x="4465493" y="592384"/>
              <a:ext cx="128016" cy="128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A2EE2F7-4CBD-79A6-778F-014ED1D8AC37}"/>
                </a:ext>
              </a:extLst>
            </p:cNvPr>
            <p:cNvSpPr/>
            <p:nvPr/>
          </p:nvSpPr>
          <p:spPr>
            <a:xfrm>
              <a:off x="4465493" y="791214"/>
              <a:ext cx="127887" cy="127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2EF4CA-3661-77EA-E90C-8FF616724E15}"/>
                </a:ext>
              </a:extLst>
            </p:cNvPr>
            <p:cNvSpPr/>
            <p:nvPr/>
          </p:nvSpPr>
          <p:spPr>
            <a:xfrm>
              <a:off x="4465493" y="1016513"/>
              <a:ext cx="127887" cy="12788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999D68E-43A5-3E49-4BD2-85070FFD5479}"/>
              </a:ext>
            </a:extLst>
          </p:cNvPr>
          <p:cNvSpPr/>
          <p:nvPr/>
        </p:nvSpPr>
        <p:spPr>
          <a:xfrm>
            <a:off x="10232735" y="5863234"/>
            <a:ext cx="274320" cy="274320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01B4C947-0BBD-D51C-272F-98BCCE994D94}"/>
              </a:ext>
            </a:extLst>
          </p:cNvPr>
          <p:cNvSpPr txBox="1"/>
          <p:nvPr/>
        </p:nvSpPr>
        <p:spPr>
          <a:xfrm>
            <a:off x="1981786" y="2871835"/>
            <a:ext cx="9728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/>
              <a:t>Worst</a:t>
            </a:r>
          </a:p>
        </p:txBody>
      </p: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744B789B-E197-697A-E11B-EBC818D5A1B5}"/>
              </a:ext>
            </a:extLst>
          </p:cNvPr>
          <p:cNvCxnSpPr>
            <a:cxnSpLocks/>
            <a:stCxn id="474" idx="0"/>
          </p:cNvCxnSpPr>
          <p:nvPr/>
        </p:nvCxnSpPr>
        <p:spPr>
          <a:xfrm flipV="1">
            <a:off x="2426436" y="4369693"/>
            <a:ext cx="156820" cy="384589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4CA26D1C-B222-EAAC-FEB6-746608478473}"/>
              </a:ext>
            </a:extLst>
          </p:cNvPr>
          <p:cNvCxnSpPr>
            <a:cxnSpLocks/>
          </p:cNvCxnSpPr>
          <p:nvPr/>
        </p:nvCxnSpPr>
        <p:spPr>
          <a:xfrm>
            <a:off x="3012824" y="5360067"/>
            <a:ext cx="473513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4586186A-6245-01F2-8391-EA3A88BC1DE3}"/>
              </a:ext>
            </a:extLst>
          </p:cNvPr>
          <p:cNvCxnSpPr>
            <a:cxnSpLocks/>
          </p:cNvCxnSpPr>
          <p:nvPr/>
        </p:nvCxnSpPr>
        <p:spPr>
          <a:xfrm flipH="1" flipV="1">
            <a:off x="3188208" y="3212592"/>
            <a:ext cx="424305" cy="28498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DD32B0E4-A073-CA40-B7B8-AADEBC8D21CD}"/>
              </a:ext>
            </a:extLst>
          </p:cNvPr>
          <p:cNvCxnSpPr>
            <a:cxnSpLocks/>
          </p:cNvCxnSpPr>
          <p:nvPr/>
        </p:nvCxnSpPr>
        <p:spPr>
          <a:xfrm flipH="1">
            <a:off x="3720136" y="4373589"/>
            <a:ext cx="377772" cy="84847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F8F985FC-DD3C-78C1-FB17-668A81D6B275}"/>
              </a:ext>
            </a:extLst>
          </p:cNvPr>
          <p:cNvSpPr txBox="1"/>
          <p:nvPr/>
        </p:nvSpPr>
        <p:spPr>
          <a:xfrm rot="2916274">
            <a:off x="2648150" y="4592559"/>
            <a:ext cx="1304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dirty="0"/>
              <a:t>Optimal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9ADCC79-5986-051C-E461-F0B84353D03B}"/>
              </a:ext>
            </a:extLst>
          </p:cNvPr>
          <p:cNvSpPr txBox="1"/>
          <p:nvPr/>
        </p:nvSpPr>
        <p:spPr>
          <a:xfrm>
            <a:off x="2863917" y="288898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84ACB32-A5C1-5BE0-7311-C2F97E32ED6E}"/>
              </a:ext>
            </a:extLst>
          </p:cNvPr>
          <p:cNvSpPr txBox="1"/>
          <p:nvPr/>
        </p:nvSpPr>
        <p:spPr>
          <a:xfrm>
            <a:off x="3489753" y="517683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028D884-0F36-DF96-C285-0BDCA5CBEDCC}"/>
              </a:ext>
            </a:extLst>
          </p:cNvPr>
          <p:cNvSpPr txBox="1"/>
          <p:nvPr/>
        </p:nvSpPr>
        <p:spPr>
          <a:xfrm>
            <a:off x="2535638" y="4055419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1" name="TextBox 513">
            <a:extLst>
              <a:ext uri="{FF2B5EF4-FFF2-40B4-BE49-F238E27FC236}">
                <a16:creationId xmlns:a16="http://schemas.microsoft.com/office/drawing/2014/main" id="{3F0DD8A3-33B3-4254-A1DB-BFEF3D64CC7A}"/>
              </a:ext>
            </a:extLst>
          </p:cNvPr>
          <p:cNvSpPr txBox="1"/>
          <p:nvPr/>
        </p:nvSpPr>
        <p:spPr>
          <a:xfrm>
            <a:off x="1115933" y="2307779"/>
            <a:ext cx="61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180</a:t>
            </a:r>
            <a:endParaRPr lang="en-RU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CCE33416-1431-4E03-4B24-EBA103394151}"/>
                  </a:ext>
                </a:extLst>
              </p:cNvPr>
              <p:cNvSpPr txBox="1"/>
              <p:nvPr/>
            </p:nvSpPr>
            <p:spPr>
              <a:xfrm>
                <a:off x="1598868" y="4754282"/>
                <a:ext cx="1655135" cy="877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5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5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CCE33416-1431-4E03-4B24-EBA103394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868" y="4754282"/>
                <a:ext cx="1655135" cy="8774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571770"/>
      </p:ext>
    </p:extLst>
  </p:cSld>
  <p:clrMapOvr>
    <a:masterClrMapping/>
  </p:clrMapOvr>
  <p:transition spd="slow" advTm="111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6B35F-1704-2514-14F2-E531443A4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roup 455">
            <a:extLst>
              <a:ext uri="{FF2B5EF4-FFF2-40B4-BE49-F238E27FC236}">
                <a16:creationId xmlns:a16="http://schemas.microsoft.com/office/drawing/2014/main" id="{7D6F37A2-63A8-D53B-517A-912762E61F65}"/>
              </a:ext>
            </a:extLst>
          </p:cNvPr>
          <p:cNvGrpSpPr/>
          <p:nvPr/>
        </p:nvGrpSpPr>
        <p:grpSpPr>
          <a:xfrm>
            <a:off x="1337317" y="1468313"/>
            <a:ext cx="6640612" cy="4834421"/>
            <a:chOff x="1337317" y="1468313"/>
            <a:chExt cx="6640612" cy="4834421"/>
          </a:xfrm>
        </p:grpSpPr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57C8861-D9FC-45E7-C8AC-5C20A39A4A3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5447321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EE252623-BFC0-C75F-4356-4AE8D3777CC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3745229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D814177B-D782-A3A3-0D20-E8B22762862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1760282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F910CDF-E1E0-2E20-4685-1CEB75CC223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6014685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71F5C953-341D-C159-43CD-08F983DF944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5731003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AAC52F8-28BD-2E33-A643-26489B8108D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4596275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155A874F-06D0-10AE-2F81-959EFB764C8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4312593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9F51C5C-D23F-EF46-146F-EED13ED527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4879957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DAD07E6-2F11-D5E7-C136-EC9A2D54EC3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4028911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AF7A8E6B-DD08-B666-C931-1DC8547AB39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5163639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1C603EF4-C9CE-2E23-A86B-C864B3FB961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3177865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623CD206-5BAC-C376-7B96-D2E2F4A15554}"/>
                </a:ext>
              </a:extLst>
            </p:cNvPr>
            <p:cNvCxnSpPr>
              <a:cxnSpLocks/>
            </p:cNvCxnSpPr>
            <p:nvPr/>
          </p:nvCxnSpPr>
          <p:spPr>
            <a:xfrm>
              <a:off x="2599298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FCF041FB-C5AC-B342-5642-C9C22ADAA2EE}"/>
                </a:ext>
              </a:extLst>
            </p:cNvPr>
            <p:cNvCxnSpPr>
              <a:cxnSpLocks/>
            </p:cNvCxnSpPr>
            <p:nvPr/>
          </p:nvCxnSpPr>
          <p:spPr>
            <a:xfrm>
              <a:off x="6718600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AD264417-DCC1-737C-4410-B034758D297E}"/>
                </a:ext>
              </a:extLst>
            </p:cNvPr>
            <p:cNvCxnSpPr>
              <a:cxnSpLocks/>
            </p:cNvCxnSpPr>
            <p:nvPr/>
          </p:nvCxnSpPr>
          <p:spPr>
            <a:xfrm>
              <a:off x="5769031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62CBCDC5-12C4-8196-2A01-B02A6A2149A3}"/>
                </a:ext>
              </a:extLst>
            </p:cNvPr>
            <p:cNvCxnSpPr>
              <a:cxnSpLocks/>
            </p:cNvCxnSpPr>
            <p:nvPr/>
          </p:nvCxnSpPr>
          <p:spPr>
            <a:xfrm>
              <a:off x="3869893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DD9A254-F00C-C913-A25C-3E58149765AE}"/>
                </a:ext>
              </a:extLst>
            </p:cNvPr>
            <p:cNvCxnSpPr>
              <a:cxnSpLocks/>
            </p:cNvCxnSpPr>
            <p:nvPr/>
          </p:nvCxnSpPr>
          <p:spPr>
            <a:xfrm>
              <a:off x="3236847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C0B2BDD-0C1F-8B7A-AF11-25FE49A06794}"/>
                </a:ext>
              </a:extLst>
            </p:cNvPr>
            <p:cNvCxnSpPr>
              <a:cxnSpLocks/>
            </p:cNvCxnSpPr>
            <p:nvPr/>
          </p:nvCxnSpPr>
          <p:spPr>
            <a:xfrm>
              <a:off x="6402077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2E6BE7A-341C-32B8-B97B-0DA9A366FFE0}"/>
                </a:ext>
              </a:extLst>
            </p:cNvPr>
            <p:cNvCxnSpPr>
              <a:cxnSpLocks/>
            </p:cNvCxnSpPr>
            <p:nvPr/>
          </p:nvCxnSpPr>
          <p:spPr>
            <a:xfrm>
              <a:off x="6085554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348959D-2D4F-9D5F-F162-F85E63C21F2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339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789817C-DCD7-0915-08A9-1C4235B17118}"/>
                </a:ext>
              </a:extLst>
            </p:cNvPr>
            <p:cNvCxnSpPr>
              <a:cxnSpLocks/>
            </p:cNvCxnSpPr>
            <p:nvPr/>
          </p:nvCxnSpPr>
          <p:spPr>
            <a:xfrm>
              <a:off x="4502939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D33C27A-F816-D792-CCFE-1B8B98FB1B29}"/>
                </a:ext>
              </a:extLst>
            </p:cNvPr>
            <p:cNvCxnSpPr>
              <a:cxnSpLocks/>
            </p:cNvCxnSpPr>
            <p:nvPr/>
          </p:nvCxnSpPr>
          <p:spPr>
            <a:xfrm>
              <a:off x="5135985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9414F9E-6911-AE2E-D47A-9D86125BADFB}"/>
                </a:ext>
              </a:extLst>
            </p:cNvPr>
            <p:cNvCxnSpPr>
              <a:cxnSpLocks/>
            </p:cNvCxnSpPr>
            <p:nvPr/>
          </p:nvCxnSpPr>
          <p:spPr>
            <a:xfrm>
              <a:off x="4186416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ED91DA5-EE46-8B8E-6E3E-83B0510F6A04}"/>
                </a:ext>
              </a:extLst>
            </p:cNvPr>
            <p:cNvCxnSpPr>
              <a:cxnSpLocks/>
            </p:cNvCxnSpPr>
            <p:nvPr/>
          </p:nvCxnSpPr>
          <p:spPr>
            <a:xfrm>
              <a:off x="5452508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0DDBE89-147D-6E38-683E-15C6D4020C7E}"/>
                </a:ext>
              </a:extLst>
            </p:cNvPr>
            <p:cNvCxnSpPr>
              <a:cxnSpLocks/>
            </p:cNvCxnSpPr>
            <p:nvPr/>
          </p:nvCxnSpPr>
          <p:spPr>
            <a:xfrm>
              <a:off x="3553370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5415CE1-C221-5A70-7282-6C6FD2DDA9E8}"/>
                </a:ext>
              </a:extLst>
            </p:cNvPr>
            <p:cNvCxnSpPr>
              <a:cxnSpLocks/>
            </p:cNvCxnSpPr>
            <p:nvPr/>
          </p:nvCxnSpPr>
          <p:spPr>
            <a:xfrm>
              <a:off x="2920324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874C356-91F9-7384-6FE0-326CF1BCE67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2043137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906545C-ABFC-B41A-2C4B-80F9FD7F9D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3461547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5A9C74-9831-D5B3-65A3-8D9D28D26C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2610501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FF3E116-DCF4-897A-E7FA-2C4370DF078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2894183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E146E9A-4B6B-FBFE-AA83-47E61BCFF6C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2326819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D2502-443C-326B-8EFE-5AC98D05B50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1468314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AB64209-6CF5-EA41-35D9-11D840F330B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348529" y="6302734"/>
              <a:ext cx="66294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4930327-3B1F-4916-4C20-33BDE7885755}"/>
                </a:ext>
              </a:extLst>
            </p:cNvPr>
            <p:cNvCxnSpPr>
              <a:cxnSpLocks/>
            </p:cNvCxnSpPr>
            <p:nvPr/>
          </p:nvCxnSpPr>
          <p:spPr>
            <a:xfrm>
              <a:off x="7664816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9AC5E01-2130-E813-6165-E4B398D885A0}"/>
                </a:ext>
              </a:extLst>
            </p:cNvPr>
            <p:cNvCxnSpPr>
              <a:cxnSpLocks/>
            </p:cNvCxnSpPr>
            <p:nvPr/>
          </p:nvCxnSpPr>
          <p:spPr>
            <a:xfrm>
              <a:off x="7348293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72F823A-36F6-1AF9-A96A-9356FD8DFA84}"/>
                </a:ext>
              </a:extLst>
            </p:cNvPr>
            <p:cNvCxnSpPr>
              <a:cxnSpLocks/>
            </p:cNvCxnSpPr>
            <p:nvPr/>
          </p:nvCxnSpPr>
          <p:spPr>
            <a:xfrm>
              <a:off x="7031770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F270E78-A885-8BEC-E226-1315EE51170E}"/>
                </a:ext>
              </a:extLst>
            </p:cNvPr>
            <p:cNvCxnSpPr>
              <a:cxnSpLocks/>
            </p:cNvCxnSpPr>
            <p:nvPr/>
          </p:nvCxnSpPr>
          <p:spPr>
            <a:xfrm>
              <a:off x="7977929" y="1474407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0146F30-BB81-58B8-C383-D60073931507}"/>
                </a:ext>
              </a:extLst>
            </p:cNvPr>
            <p:cNvCxnSpPr>
              <a:cxnSpLocks/>
            </p:cNvCxnSpPr>
            <p:nvPr/>
          </p:nvCxnSpPr>
          <p:spPr>
            <a:xfrm>
              <a:off x="1653840" y="1468313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8730D3-C4AA-DD8C-C2E6-4B8B6D6ED164}"/>
                </a:ext>
              </a:extLst>
            </p:cNvPr>
            <p:cNvCxnSpPr>
              <a:cxnSpLocks/>
            </p:cNvCxnSpPr>
            <p:nvPr/>
          </p:nvCxnSpPr>
          <p:spPr>
            <a:xfrm>
              <a:off x="1337317" y="1468313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936EB84-2D15-DB8B-C2AF-468C62F9C084}"/>
                </a:ext>
              </a:extLst>
            </p:cNvPr>
            <p:cNvCxnSpPr>
              <a:cxnSpLocks/>
            </p:cNvCxnSpPr>
            <p:nvPr/>
          </p:nvCxnSpPr>
          <p:spPr>
            <a:xfrm>
              <a:off x="2283533" y="1468313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8BCF42A-36E9-594A-3AB6-385A4BA4917A}"/>
                </a:ext>
              </a:extLst>
            </p:cNvPr>
            <p:cNvCxnSpPr>
              <a:cxnSpLocks/>
            </p:cNvCxnSpPr>
            <p:nvPr/>
          </p:nvCxnSpPr>
          <p:spPr>
            <a:xfrm>
              <a:off x="1967010" y="1468313"/>
              <a:ext cx="0" cy="4818888"/>
            </a:xfrm>
            <a:prstGeom prst="line">
              <a:avLst/>
            </a:prstGeom>
            <a:ln w="9525" cmpd="sng">
              <a:solidFill>
                <a:schemeClr val="bg1">
                  <a:lumMod val="65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FB304FFD-E5D0-E337-217F-2FE3EFADB641}"/>
              </a:ext>
            </a:extLst>
          </p:cNvPr>
          <p:cNvSpPr/>
          <p:nvPr/>
        </p:nvSpPr>
        <p:spPr>
          <a:xfrm rot="11145015">
            <a:off x="2232435" y="-1744086"/>
            <a:ext cx="8972026" cy="7172821"/>
          </a:xfrm>
          <a:prstGeom prst="arc">
            <a:avLst>
              <a:gd name="adj1" fmla="val 15568528"/>
              <a:gd name="adj2" fmla="val 20793722"/>
            </a:avLst>
          </a:prstGeom>
          <a:ln w="254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ABDB195-DAD8-2AE2-98A8-F47489A179B7}"/>
              </a:ext>
            </a:extLst>
          </p:cNvPr>
          <p:cNvSpPr/>
          <p:nvPr/>
        </p:nvSpPr>
        <p:spPr>
          <a:xfrm rot="10467377">
            <a:off x="3297772" y="-2696997"/>
            <a:ext cx="7921562" cy="7182602"/>
          </a:xfrm>
          <a:prstGeom prst="arc">
            <a:avLst>
              <a:gd name="adj1" fmla="val 16596013"/>
              <a:gd name="adj2" fmla="val 20526420"/>
            </a:avLst>
          </a:prstGeom>
          <a:ln w="254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B2EA1C-C121-4627-4E4F-E06D42A06D85}"/>
              </a:ext>
            </a:extLst>
          </p:cNvPr>
          <p:cNvSpPr/>
          <p:nvPr/>
        </p:nvSpPr>
        <p:spPr>
          <a:xfrm>
            <a:off x="4313341" y="3302936"/>
            <a:ext cx="365760" cy="36576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DC5CD9-53A4-7996-E0F4-C4F25E804980}"/>
              </a:ext>
            </a:extLst>
          </p:cNvPr>
          <p:cNvSpPr/>
          <p:nvPr/>
        </p:nvSpPr>
        <p:spPr>
          <a:xfrm>
            <a:off x="4953227" y="4979200"/>
            <a:ext cx="365760" cy="3657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2C14BF0F-114D-5E0A-DF7F-301281C4B8EF}"/>
              </a:ext>
            </a:extLst>
          </p:cNvPr>
          <p:cNvSpPr/>
          <p:nvPr/>
        </p:nvSpPr>
        <p:spPr>
          <a:xfrm>
            <a:off x="3058537" y="3850716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74438D7-8602-EAAE-E5F7-E079605A6A88}"/>
              </a:ext>
            </a:extLst>
          </p:cNvPr>
          <p:cNvSpPr txBox="1"/>
          <p:nvPr/>
        </p:nvSpPr>
        <p:spPr>
          <a:xfrm>
            <a:off x="4313869" y="3226264"/>
            <a:ext cx="301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2A4408A-398A-1ABE-A7AD-D426F53806E0}"/>
              </a:ext>
            </a:extLst>
          </p:cNvPr>
          <p:cNvSpPr txBox="1"/>
          <p:nvPr/>
        </p:nvSpPr>
        <p:spPr>
          <a:xfrm>
            <a:off x="4950974" y="4911374"/>
            <a:ext cx="301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2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18EC170-3B1D-EECD-B49F-764A6C994566}"/>
              </a:ext>
            </a:extLst>
          </p:cNvPr>
          <p:cNvSpPr txBox="1"/>
          <p:nvPr/>
        </p:nvSpPr>
        <p:spPr>
          <a:xfrm>
            <a:off x="3061749" y="3778899"/>
            <a:ext cx="3016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C7C575-72A3-49A7-C4E6-D405863E87C6}"/>
              </a:ext>
            </a:extLst>
          </p:cNvPr>
          <p:cNvGrpSpPr/>
          <p:nvPr/>
        </p:nvGrpSpPr>
        <p:grpSpPr>
          <a:xfrm>
            <a:off x="6138152" y="3164607"/>
            <a:ext cx="1120401" cy="821168"/>
            <a:chOff x="3631185" y="3511473"/>
            <a:chExt cx="1120401" cy="82116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9E48CA-4CCB-E1DD-EA2C-31D147621BC0}"/>
                </a:ext>
              </a:extLst>
            </p:cNvPr>
            <p:cNvSpPr/>
            <p:nvPr/>
          </p:nvSpPr>
          <p:spPr>
            <a:xfrm>
              <a:off x="3631185" y="3511473"/>
              <a:ext cx="1120401" cy="821168"/>
            </a:xfrm>
            <a:prstGeom prst="rect">
              <a:avLst/>
            </a:prstGeom>
            <a:solidFill>
              <a:schemeClr val="bg1">
                <a:lumMod val="95000"/>
                <a:alpha val="52000"/>
              </a:schemeClr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C890EEA1-1395-AA3C-F809-30961ED77336}"/>
                    </a:ext>
                  </a:extLst>
                </p:cNvPr>
                <p:cNvSpPr txBox="1"/>
                <p:nvPr/>
              </p:nvSpPr>
              <p:spPr>
                <a:xfrm>
                  <a:off x="3644168" y="3526587"/>
                  <a:ext cx="1091774" cy="7832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25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5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5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C890EEA1-1395-AA3C-F809-30961ED77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168" y="3526587"/>
                  <a:ext cx="1091774" cy="7832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513">
            <a:extLst>
              <a:ext uri="{FF2B5EF4-FFF2-40B4-BE49-F238E27FC236}">
                <a16:creationId xmlns:a16="http://schemas.microsoft.com/office/drawing/2014/main" id="{E9BD68B7-F8C3-2FFB-3207-6D12067D3713}"/>
              </a:ext>
            </a:extLst>
          </p:cNvPr>
          <p:cNvSpPr txBox="1"/>
          <p:nvPr/>
        </p:nvSpPr>
        <p:spPr>
          <a:xfrm>
            <a:off x="729853" y="2682293"/>
            <a:ext cx="61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150</a:t>
            </a:r>
            <a:endParaRPr lang="en-RU" sz="2200" dirty="0"/>
          </a:p>
        </p:txBody>
      </p:sp>
      <p:sp>
        <p:nvSpPr>
          <p:cNvPr id="4" name="TextBox 562">
            <a:extLst>
              <a:ext uri="{FF2B5EF4-FFF2-40B4-BE49-F238E27FC236}">
                <a16:creationId xmlns:a16="http://schemas.microsoft.com/office/drawing/2014/main" id="{A040D44A-D2D4-ADCE-5017-C1545FDA5A17}"/>
              </a:ext>
            </a:extLst>
          </p:cNvPr>
          <p:cNvSpPr txBox="1"/>
          <p:nvPr/>
        </p:nvSpPr>
        <p:spPr>
          <a:xfrm>
            <a:off x="399432" y="1358992"/>
            <a:ext cx="134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E, </a:t>
            </a:r>
          </a:p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Joules</a:t>
            </a:r>
            <a:endParaRPr lang="en-RU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" name="TextBox 513">
            <a:extLst>
              <a:ext uri="{FF2B5EF4-FFF2-40B4-BE49-F238E27FC236}">
                <a16:creationId xmlns:a16="http://schemas.microsoft.com/office/drawing/2014/main" id="{74680A1A-0626-04E2-6421-9FE6B21B438C}"/>
              </a:ext>
            </a:extLst>
          </p:cNvPr>
          <p:cNvSpPr txBox="1"/>
          <p:nvPr/>
        </p:nvSpPr>
        <p:spPr>
          <a:xfrm>
            <a:off x="1083804" y="6290632"/>
            <a:ext cx="540000" cy="43088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/>
              <a:t>0</a:t>
            </a:r>
            <a:endParaRPr lang="en-RU" sz="2200" dirty="0"/>
          </a:p>
        </p:txBody>
      </p: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D528FFD4-5BB0-AA0E-8690-74FA64470EC4}"/>
              </a:ext>
            </a:extLst>
          </p:cNvPr>
          <p:cNvCxnSpPr>
            <a:cxnSpLocks/>
          </p:cNvCxnSpPr>
          <p:nvPr/>
        </p:nvCxnSpPr>
        <p:spPr>
          <a:xfrm>
            <a:off x="1343403" y="6302734"/>
            <a:ext cx="6512309" cy="0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2F2E21-F14F-71E5-8351-C6EB5413FD94}"/>
              </a:ext>
            </a:extLst>
          </p:cNvPr>
          <p:cNvCxnSpPr>
            <a:cxnSpLocks/>
          </p:cNvCxnSpPr>
          <p:nvPr/>
        </p:nvCxnSpPr>
        <p:spPr>
          <a:xfrm flipV="1">
            <a:off x="1349618" y="1600200"/>
            <a:ext cx="0" cy="4715869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D54D68-031A-3630-AD53-290B34E79E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26804" y="2870739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30D30F-33B1-CC54-F401-3E8D813EDA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26804" y="4572705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09C0947E-0B96-0974-E7F7-8136E1A2897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26804" y="3438061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829D329B-3ED8-F9D4-9B98-EB4A382EDC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26804" y="5707348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D95EA314-A353-D3D3-2870-66735811DB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26804" y="4005383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705A01-DDD8-FC3A-2BAE-B45AF1EF4CC1}"/>
              </a:ext>
            </a:extLst>
          </p:cNvPr>
          <p:cNvSpPr txBox="1"/>
          <p:nvPr/>
        </p:nvSpPr>
        <p:spPr>
          <a:xfrm>
            <a:off x="507393" y="217292"/>
            <a:ext cx="256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Energy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562">
                <a:extLst>
                  <a:ext uri="{FF2B5EF4-FFF2-40B4-BE49-F238E27FC236}">
                    <a16:creationId xmlns:a16="http://schemas.microsoft.com/office/drawing/2014/main" id="{15969CD7-2421-0AD8-869C-F32FEA5F0332}"/>
                  </a:ext>
                </a:extLst>
              </p:cNvPr>
              <p:cNvSpPr txBox="1"/>
              <p:nvPr/>
            </p:nvSpPr>
            <p:spPr>
              <a:xfrm>
                <a:off x="6875815" y="6275244"/>
                <a:ext cx="13950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</m:t>
                        </m:r>
                      </m:sup>
                    </m:sSup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sec</a:t>
                </a:r>
                <a:endParaRPr lang="en-RU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562">
                <a:extLst>
                  <a:ext uri="{FF2B5EF4-FFF2-40B4-BE49-F238E27FC236}">
                    <a16:creationId xmlns:a16="http://schemas.microsoft.com/office/drawing/2014/main" id="{15969CD7-2421-0AD8-869C-F32FEA5F0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815" y="6275244"/>
                <a:ext cx="1395009" cy="461665"/>
              </a:xfrm>
              <a:prstGeom prst="rect">
                <a:avLst/>
              </a:prstGeom>
              <a:blipFill>
                <a:blip r:embed="rId3"/>
                <a:stretch>
                  <a:fillRect l="-4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393F9-FE0C-F2D2-1794-EF31C76958A8}"/>
              </a:ext>
            </a:extLst>
          </p:cNvPr>
          <p:cNvCxnSpPr>
            <a:cxnSpLocks/>
          </p:cNvCxnSpPr>
          <p:nvPr/>
        </p:nvCxnSpPr>
        <p:spPr>
          <a:xfrm flipV="1">
            <a:off x="2586734" y="630501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528E2A-3CB6-69AE-1847-8B662DFF77F4}"/>
              </a:ext>
            </a:extLst>
          </p:cNvPr>
          <p:cNvCxnSpPr>
            <a:cxnSpLocks/>
          </p:cNvCxnSpPr>
          <p:nvPr/>
        </p:nvCxnSpPr>
        <p:spPr>
          <a:xfrm flipV="1">
            <a:off x="3865756" y="630501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018C08-8ABB-F16B-4EC0-C10954768FFE}"/>
              </a:ext>
            </a:extLst>
          </p:cNvPr>
          <p:cNvCxnSpPr>
            <a:cxnSpLocks/>
          </p:cNvCxnSpPr>
          <p:nvPr/>
        </p:nvCxnSpPr>
        <p:spPr>
          <a:xfrm flipV="1">
            <a:off x="5142492" y="630501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854CB5-9012-4628-60C3-2BA60CF37439}"/>
              </a:ext>
            </a:extLst>
          </p:cNvPr>
          <p:cNvCxnSpPr>
            <a:cxnSpLocks/>
          </p:cNvCxnSpPr>
          <p:nvPr/>
        </p:nvCxnSpPr>
        <p:spPr>
          <a:xfrm flipV="1">
            <a:off x="6401956" y="63075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D7613-9A4A-C605-4911-327864771D3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26804" y="5140027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68F068C-D43D-3C3B-B93F-BD13D35B18F4}"/>
                  </a:ext>
                </a:extLst>
              </p:cNvPr>
              <p:cNvSpPr txBox="1"/>
              <p:nvPr/>
            </p:nvSpPr>
            <p:spPr>
              <a:xfrm>
                <a:off x="6049513" y="5468506"/>
                <a:ext cx="18158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1F1F1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1F1F1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1F1F1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1F1F1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=300</m:t>
                    </m:r>
                    <m:r>
                      <a:rPr lang="en-US" sz="2200" b="0" i="0" smtClean="0">
                        <a:solidFill>
                          <a:srgbClr val="1F1F1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J*s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68F068C-D43D-3C3B-B93F-BD13D35B1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3" y="5468506"/>
                <a:ext cx="1815805" cy="430887"/>
              </a:xfrm>
              <a:prstGeom prst="rect">
                <a:avLst/>
              </a:prstGeom>
              <a:blipFill>
                <a:blip r:embed="rId4"/>
                <a:stretch>
                  <a:fillRect l="-336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513">
            <a:extLst>
              <a:ext uri="{FF2B5EF4-FFF2-40B4-BE49-F238E27FC236}">
                <a16:creationId xmlns:a16="http://schemas.microsoft.com/office/drawing/2014/main" id="{289DE45D-B46B-58A4-E1D9-DFC3349B4CDF}"/>
              </a:ext>
            </a:extLst>
          </p:cNvPr>
          <p:cNvSpPr txBox="1"/>
          <p:nvPr/>
        </p:nvSpPr>
        <p:spPr>
          <a:xfrm>
            <a:off x="867588" y="5534561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25</a:t>
            </a:r>
            <a:endParaRPr lang="en-RU" sz="2200" dirty="0"/>
          </a:p>
        </p:txBody>
      </p:sp>
      <p:sp>
        <p:nvSpPr>
          <p:cNvPr id="23" name="TextBox 513">
            <a:extLst>
              <a:ext uri="{FF2B5EF4-FFF2-40B4-BE49-F238E27FC236}">
                <a16:creationId xmlns:a16="http://schemas.microsoft.com/office/drawing/2014/main" id="{9F744E18-3B42-C55A-EE9F-C74352054564}"/>
              </a:ext>
            </a:extLst>
          </p:cNvPr>
          <p:cNvSpPr txBox="1"/>
          <p:nvPr/>
        </p:nvSpPr>
        <p:spPr>
          <a:xfrm>
            <a:off x="867588" y="4931099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50</a:t>
            </a:r>
            <a:endParaRPr lang="en-RU" sz="2200" dirty="0"/>
          </a:p>
        </p:txBody>
      </p:sp>
      <p:sp>
        <p:nvSpPr>
          <p:cNvPr id="24" name="TextBox 513">
            <a:extLst>
              <a:ext uri="{FF2B5EF4-FFF2-40B4-BE49-F238E27FC236}">
                <a16:creationId xmlns:a16="http://schemas.microsoft.com/office/drawing/2014/main" id="{95F87AC1-020B-D1AE-E550-05388E947B68}"/>
              </a:ext>
            </a:extLst>
          </p:cNvPr>
          <p:cNvSpPr txBox="1"/>
          <p:nvPr/>
        </p:nvSpPr>
        <p:spPr>
          <a:xfrm>
            <a:off x="867588" y="4332800"/>
            <a:ext cx="5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75</a:t>
            </a:r>
            <a:endParaRPr lang="en-RU" sz="2200" dirty="0"/>
          </a:p>
        </p:txBody>
      </p:sp>
      <p:sp>
        <p:nvSpPr>
          <p:cNvPr id="25" name="TextBox 513">
            <a:extLst>
              <a:ext uri="{FF2B5EF4-FFF2-40B4-BE49-F238E27FC236}">
                <a16:creationId xmlns:a16="http://schemas.microsoft.com/office/drawing/2014/main" id="{593179E6-5C5F-AAA8-5389-97C13AE34CA2}"/>
              </a:ext>
            </a:extLst>
          </p:cNvPr>
          <p:cNvSpPr txBox="1"/>
          <p:nvPr/>
        </p:nvSpPr>
        <p:spPr>
          <a:xfrm>
            <a:off x="714613" y="3810705"/>
            <a:ext cx="61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100</a:t>
            </a:r>
            <a:endParaRPr lang="en-RU" sz="2200" dirty="0"/>
          </a:p>
        </p:txBody>
      </p:sp>
      <p:sp>
        <p:nvSpPr>
          <p:cNvPr id="26" name="TextBox 513">
            <a:extLst>
              <a:ext uri="{FF2B5EF4-FFF2-40B4-BE49-F238E27FC236}">
                <a16:creationId xmlns:a16="http://schemas.microsoft.com/office/drawing/2014/main" id="{4FFFC0F0-6025-5A0D-D961-6B79419E033B}"/>
              </a:ext>
            </a:extLst>
          </p:cNvPr>
          <p:cNvSpPr txBox="1"/>
          <p:nvPr/>
        </p:nvSpPr>
        <p:spPr>
          <a:xfrm>
            <a:off x="2509772" y="6331227"/>
            <a:ext cx="14266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2</a:t>
            </a:r>
            <a:endParaRPr lang="en-RU" sz="2200" dirty="0"/>
          </a:p>
        </p:txBody>
      </p:sp>
      <p:sp>
        <p:nvSpPr>
          <p:cNvPr id="29" name="TextBox 513">
            <a:extLst>
              <a:ext uri="{FF2B5EF4-FFF2-40B4-BE49-F238E27FC236}">
                <a16:creationId xmlns:a16="http://schemas.microsoft.com/office/drawing/2014/main" id="{4422911C-6310-E77F-D71A-1D2B0F553E8C}"/>
              </a:ext>
            </a:extLst>
          </p:cNvPr>
          <p:cNvSpPr txBox="1"/>
          <p:nvPr/>
        </p:nvSpPr>
        <p:spPr>
          <a:xfrm>
            <a:off x="3776678" y="6331227"/>
            <a:ext cx="14266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4</a:t>
            </a:r>
            <a:endParaRPr lang="en-RU" sz="2200" dirty="0"/>
          </a:p>
        </p:txBody>
      </p:sp>
      <p:sp>
        <p:nvSpPr>
          <p:cNvPr id="35" name="TextBox 513">
            <a:extLst>
              <a:ext uri="{FF2B5EF4-FFF2-40B4-BE49-F238E27FC236}">
                <a16:creationId xmlns:a16="http://schemas.microsoft.com/office/drawing/2014/main" id="{C9376DEB-0F54-C3AA-448D-A5C6359D828E}"/>
              </a:ext>
            </a:extLst>
          </p:cNvPr>
          <p:cNvSpPr txBox="1"/>
          <p:nvPr/>
        </p:nvSpPr>
        <p:spPr>
          <a:xfrm>
            <a:off x="5067968" y="6331227"/>
            <a:ext cx="14266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6</a:t>
            </a:r>
            <a:endParaRPr lang="en-RU" sz="2200" dirty="0"/>
          </a:p>
        </p:txBody>
      </p:sp>
      <p:sp>
        <p:nvSpPr>
          <p:cNvPr id="36" name="TextBox 513">
            <a:extLst>
              <a:ext uri="{FF2B5EF4-FFF2-40B4-BE49-F238E27FC236}">
                <a16:creationId xmlns:a16="http://schemas.microsoft.com/office/drawing/2014/main" id="{FEF994ED-5675-6215-1F43-54BB0651B591}"/>
              </a:ext>
            </a:extLst>
          </p:cNvPr>
          <p:cNvSpPr txBox="1"/>
          <p:nvPr/>
        </p:nvSpPr>
        <p:spPr>
          <a:xfrm>
            <a:off x="6322681" y="6331227"/>
            <a:ext cx="16954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8</a:t>
            </a:r>
            <a:endParaRPr lang="en-RU" sz="2200" dirty="0"/>
          </a:p>
        </p:txBody>
      </p:sp>
      <p:sp>
        <p:nvSpPr>
          <p:cNvPr id="39" name="TextBox 513">
            <a:extLst>
              <a:ext uri="{FF2B5EF4-FFF2-40B4-BE49-F238E27FC236}">
                <a16:creationId xmlns:a16="http://schemas.microsoft.com/office/drawing/2014/main" id="{F4896B10-6EC1-A1DD-26CB-2D3186F132D6}"/>
              </a:ext>
            </a:extLst>
          </p:cNvPr>
          <p:cNvSpPr txBox="1"/>
          <p:nvPr/>
        </p:nvSpPr>
        <p:spPr>
          <a:xfrm>
            <a:off x="729853" y="3246838"/>
            <a:ext cx="61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120</a:t>
            </a:r>
            <a:endParaRPr lang="en-RU" sz="2200" dirty="0"/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2AB358FB-5158-815E-4F8A-E18700D03F5F}"/>
              </a:ext>
            </a:extLst>
          </p:cNvPr>
          <p:cNvCxnSpPr>
            <a:cxnSpLocks/>
          </p:cNvCxnSpPr>
          <p:nvPr/>
        </p:nvCxnSpPr>
        <p:spPr>
          <a:xfrm flipV="1">
            <a:off x="7030616" y="6302272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4D5D3D97-A2F4-DC8A-6A92-0A249B0A561E}"/>
              </a:ext>
            </a:extLst>
          </p:cNvPr>
          <p:cNvGrpSpPr/>
          <p:nvPr/>
        </p:nvGrpSpPr>
        <p:grpSpPr>
          <a:xfrm>
            <a:off x="8444993" y="959457"/>
            <a:ext cx="5378631" cy="5397287"/>
            <a:chOff x="6772580" y="1054782"/>
            <a:chExt cx="5378631" cy="5397287"/>
          </a:xfrm>
        </p:grpSpPr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E7A5A057-0A48-8680-8EE8-3030A1A64B8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59665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34F338C3-C78F-4E72-6EB0-E3D78948AA8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89456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FB1D55C-4595-2A0C-40FF-FA19B4AA337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1909617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9401034-7F85-707E-1EB0-BC064168E2E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616402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E3B1D8C-D955-1B8C-B5A9-9C068D6282E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88033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3033BD7E-99B4-7F70-E0E7-FAC0E40177D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74561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DD30BAC-9E43-47AD-744C-AA87DFF0AF0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46192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731B6E7-097E-E46E-5AE4-F53771018B3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02929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260CFF8-9D13-3E01-7635-1CCE685B4E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417824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00A7A1A8-07A5-47F4-ED9F-CFF736C05B5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531297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433D35E9-CF6D-FBB1-38DD-8CEC4E5CE72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327200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6166C266-5083-95A5-7341-C99EC37CC319}"/>
                </a:ext>
              </a:extLst>
            </p:cNvPr>
            <p:cNvCxnSpPr>
              <a:cxnSpLocks/>
            </p:cNvCxnSpPr>
            <p:nvPr/>
          </p:nvCxnSpPr>
          <p:spPr>
            <a:xfrm>
              <a:off x="6772580" y="1058131"/>
              <a:ext cx="0" cy="5393938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E1F8CB1-E623-BDC6-C7D5-478B95C80C24}"/>
                </a:ext>
              </a:extLst>
            </p:cNvPr>
            <p:cNvCxnSpPr>
              <a:cxnSpLocks/>
            </p:cNvCxnSpPr>
            <p:nvPr/>
          </p:nvCxnSpPr>
          <p:spPr>
            <a:xfrm>
              <a:off x="10891882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4243A31C-B988-9D8D-954C-98FEA33F6A7A}"/>
                </a:ext>
              </a:extLst>
            </p:cNvPr>
            <p:cNvCxnSpPr>
              <a:cxnSpLocks/>
            </p:cNvCxnSpPr>
            <p:nvPr/>
          </p:nvCxnSpPr>
          <p:spPr>
            <a:xfrm>
              <a:off x="9942313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CA67D02-D6E3-FAA0-14AB-19C6B8351830}"/>
                </a:ext>
              </a:extLst>
            </p:cNvPr>
            <p:cNvCxnSpPr>
              <a:cxnSpLocks/>
            </p:cNvCxnSpPr>
            <p:nvPr/>
          </p:nvCxnSpPr>
          <p:spPr>
            <a:xfrm>
              <a:off x="8043175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1F8D21F1-80DC-9C08-6B66-B49BCFA77CB3}"/>
                </a:ext>
              </a:extLst>
            </p:cNvPr>
            <p:cNvCxnSpPr>
              <a:cxnSpLocks/>
            </p:cNvCxnSpPr>
            <p:nvPr/>
          </p:nvCxnSpPr>
          <p:spPr>
            <a:xfrm>
              <a:off x="7410129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3AB5DAB6-CCAA-DAB3-3002-93861088E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75359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81C76D7-9820-D44C-D748-74882D6F38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58836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3546880-E3E0-FEC2-E6AE-98E11E94708C}"/>
                </a:ext>
              </a:extLst>
            </p:cNvPr>
            <p:cNvCxnSpPr>
              <a:cxnSpLocks/>
            </p:cNvCxnSpPr>
            <p:nvPr/>
          </p:nvCxnSpPr>
          <p:spPr>
            <a:xfrm>
              <a:off x="8996621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DAF7200-6ACB-51AA-DC1A-B2D72E51E084}"/>
                </a:ext>
              </a:extLst>
            </p:cNvPr>
            <p:cNvCxnSpPr>
              <a:cxnSpLocks/>
            </p:cNvCxnSpPr>
            <p:nvPr/>
          </p:nvCxnSpPr>
          <p:spPr>
            <a:xfrm>
              <a:off x="8676221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73E73AF-003F-0C07-BA5B-F192D85698DA}"/>
                </a:ext>
              </a:extLst>
            </p:cNvPr>
            <p:cNvCxnSpPr>
              <a:cxnSpLocks/>
            </p:cNvCxnSpPr>
            <p:nvPr/>
          </p:nvCxnSpPr>
          <p:spPr>
            <a:xfrm>
              <a:off x="9309267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60AC184-2E65-B989-4D3D-0FD6DC25753F}"/>
                </a:ext>
              </a:extLst>
            </p:cNvPr>
            <p:cNvCxnSpPr>
              <a:cxnSpLocks/>
            </p:cNvCxnSpPr>
            <p:nvPr/>
          </p:nvCxnSpPr>
          <p:spPr>
            <a:xfrm>
              <a:off x="8359698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183A748-AC5E-CD39-FEB8-0938B3725D79}"/>
                </a:ext>
              </a:extLst>
            </p:cNvPr>
            <p:cNvCxnSpPr>
              <a:cxnSpLocks/>
            </p:cNvCxnSpPr>
            <p:nvPr/>
          </p:nvCxnSpPr>
          <p:spPr>
            <a:xfrm>
              <a:off x="9625790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9172043-6DF5-856C-B098-89868D6D45CB}"/>
                </a:ext>
              </a:extLst>
            </p:cNvPr>
            <p:cNvCxnSpPr>
              <a:cxnSpLocks/>
            </p:cNvCxnSpPr>
            <p:nvPr/>
          </p:nvCxnSpPr>
          <p:spPr>
            <a:xfrm>
              <a:off x="7726652" y="1058131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77F7947-C289-9271-281D-73CB8F2EF2AA}"/>
                </a:ext>
              </a:extLst>
            </p:cNvPr>
            <p:cNvCxnSpPr>
              <a:cxnSpLocks/>
            </p:cNvCxnSpPr>
            <p:nvPr/>
          </p:nvCxnSpPr>
          <p:spPr>
            <a:xfrm>
              <a:off x="7093606" y="1058130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579EF6F-583D-57E7-5BB3-AF37F3DCB89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19247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32EFC8F-8CF2-A70E-89AE-D48216AEEA7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610882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CE29FD5-0F1F-5186-D25F-24BBF64519B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759836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F567BEA-B4D9-3E8D-005F-25FE4484CD6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3043518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A9B3C76-4522-CB00-2233-E5BFEE5AEC8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2476154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174FCD1-6A96-2D36-D66F-AF2DF13F461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1617649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56A4018-D013-7FD2-0964-08959D677C5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1350099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D06A1D7-4BB1-6DCD-E7F2-06D85F349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580" y="1058131"/>
              <a:ext cx="5378631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7A65AD0-C4AA-6248-CA48-E522FF94556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72811" y="6452069"/>
              <a:ext cx="537840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C778451-3E7B-40F3-600E-989CB50F4D48}"/>
                </a:ext>
              </a:extLst>
            </p:cNvPr>
            <p:cNvCxnSpPr>
              <a:cxnSpLocks/>
            </p:cNvCxnSpPr>
            <p:nvPr/>
          </p:nvCxnSpPr>
          <p:spPr>
            <a:xfrm>
              <a:off x="11838098" y="1054782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CDA2028-6A66-A72F-A8C7-5084B59878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21575" y="1054782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2BAFEF1-0887-B5D1-5FA7-95694D83836B}"/>
                </a:ext>
              </a:extLst>
            </p:cNvPr>
            <p:cNvCxnSpPr>
              <a:cxnSpLocks/>
            </p:cNvCxnSpPr>
            <p:nvPr/>
          </p:nvCxnSpPr>
          <p:spPr>
            <a:xfrm>
              <a:off x="11205052" y="1054782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E246E84-5B24-9C48-9ED2-990E25912336}"/>
                </a:ext>
              </a:extLst>
            </p:cNvPr>
            <p:cNvCxnSpPr>
              <a:cxnSpLocks/>
            </p:cNvCxnSpPr>
            <p:nvPr/>
          </p:nvCxnSpPr>
          <p:spPr>
            <a:xfrm>
              <a:off x="12151211" y="1057549"/>
              <a:ext cx="0" cy="539280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0EC5026-5E98-253F-3A26-AB1C4DB805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16403" y="2301759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726E210-ED1A-6319-A8BE-5EF1059537A9}"/>
              </a:ext>
            </a:extLst>
          </p:cNvPr>
          <p:cNvGrpSpPr/>
          <p:nvPr/>
        </p:nvGrpSpPr>
        <p:grpSpPr>
          <a:xfrm>
            <a:off x="6197148" y="1466686"/>
            <a:ext cx="1734001" cy="1181984"/>
            <a:chOff x="6151428" y="1542886"/>
            <a:chExt cx="1734001" cy="1181984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23C29E2-D145-6061-509F-028178BF163F}"/>
                </a:ext>
              </a:extLst>
            </p:cNvPr>
            <p:cNvSpPr/>
            <p:nvPr/>
          </p:nvSpPr>
          <p:spPr>
            <a:xfrm>
              <a:off x="6155690" y="1584282"/>
              <a:ext cx="1729739" cy="1135642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D28F360F-2660-6E22-65E8-696B81523A3B}"/>
                </a:ext>
              </a:extLst>
            </p:cNvPr>
            <p:cNvGrpSpPr/>
            <p:nvPr/>
          </p:nvGrpSpPr>
          <p:grpSpPr>
            <a:xfrm>
              <a:off x="6190746" y="1542886"/>
              <a:ext cx="1645416" cy="1118346"/>
              <a:chOff x="4307028" y="30260"/>
              <a:chExt cx="1645416" cy="111834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7245FC1-7EF4-C871-A4DE-982FAF849179}"/>
                  </a:ext>
                </a:extLst>
              </p:cNvPr>
              <p:cNvSpPr txBox="1"/>
              <p:nvPr/>
            </p:nvSpPr>
            <p:spPr>
              <a:xfrm>
                <a:off x="4791198" y="343399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D9555F-4DA2-08CA-90F0-850AF467B4B1}"/>
                  </a:ext>
                </a:extLst>
              </p:cNvPr>
              <p:cNvSpPr txBox="1"/>
              <p:nvPr/>
            </p:nvSpPr>
            <p:spPr>
              <a:xfrm>
                <a:off x="4791198" y="61502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5664580-D106-64CA-898B-3ED5BAF7E28C}"/>
                  </a:ext>
                </a:extLst>
              </p:cNvPr>
              <p:cNvSpPr txBox="1"/>
              <p:nvPr/>
            </p:nvSpPr>
            <p:spPr>
              <a:xfrm>
                <a:off x="4791198" y="871607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0E5537-C0DF-F9DA-8055-A3E231106485}"/>
                  </a:ext>
                </a:extLst>
              </p:cNvPr>
              <p:cNvSpPr txBox="1"/>
              <p:nvPr/>
            </p:nvSpPr>
            <p:spPr>
              <a:xfrm>
                <a:off x="4307028" y="30260"/>
                <a:ext cx="8050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Sched.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3238AC7-B8FA-2FC9-93BB-EB189CCC891F}"/>
                      </a:ext>
                    </a:extLst>
                  </p:cNvPr>
                  <p:cNvSpPr txBox="1"/>
                  <p:nvPr/>
                </p:nvSpPr>
                <p:spPr>
                  <a:xfrm>
                    <a:off x="5053410" y="52897"/>
                    <a:ext cx="57131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𝑅𝑇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F63759A-8358-1E18-872B-10FF7D8D89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3410" y="52897"/>
                    <a:ext cx="57131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7C86B8B-2525-C942-90DD-55E863F4A5CF}"/>
                      </a:ext>
                    </a:extLst>
                  </p:cNvPr>
                  <p:cNvSpPr txBox="1"/>
                  <p:nvPr/>
                </p:nvSpPr>
                <p:spPr>
                  <a:xfrm>
                    <a:off x="5547932" y="30310"/>
                    <a:ext cx="39087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BD64549-8A50-0422-7779-81ABB57B78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7932" y="30310"/>
                    <a:ext cx="39087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EDB5E835-EC21-D492-53CC-4771C8676B96}"/>
                  </a:ext>
                </a:extLst>
              </p:cNvPr>
              <p:cNvSpPr txBox="1"/>
              <p:nvPr/>
            </p:nvSpPr>
            <p:spPr>
              <a:xfrm>
                <a:off x="5272029" y="343399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5724DBAA-6C09-4DDF-C485-678233BC04F4}"/>
                  </a:ext>
                </a:extLst>
              </p:cNvPr>
              <p:cNvSpPr txBox="1"/>
              <p:nvPr/>
            </p:nvSpPr>
            <p:spPr>
              <a:xfrm>
                <a:off x="5272029" y="61502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BE8A2994-0CF3-84E9-8FD4-2A23E2D726C4}"/>
                  </a:ext>
                </a:extLst>
              </p:cNvPr>
              <p:cNvSpPr txBox="1"/>
              <p:nvPr/>
            </p:nvSpPr>
            <p:spPr>
              <a:xfrm>
                <a:off x="5272029" y="871607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C44D280A-535E-0FE0-2B8C-C2274853A135}"/>
                  </a:ext>
                </a:extLst>
              </p:cNvPr>
              <p:cNvSpPr txBox="1"/>
              <p:nvPr/>
            </p:nvSpPr>
            <p:spPr>
              <a:xfrm>
                <a:off x="5598847" y="343399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457" name="TextBox 456">
                <a:extLst>
                  <a:ext uri="{FF2B5EF4-FFF2-40B4-BE49-F238E27FC236}">
                    <a16:creationId xmlns:a16="http://schemas.microsoft.com/office/drawing/2014/main" id="{C3A9C690-2840-C908-6844-B464B6DC4290}"/>
                  </a:ext>
                </a:extLst>
              </p:cNvPr>
              <p:cNvSpPr txBox="1"/>
              <p:nvPr/>
            </p:nvSpPr>
            <p:spPr>
              <a:xfrm>
                <a:off x="5662347" y="615024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DBF2CC49-C140-4C82-D41D-06F2CD33DDB4}"/>
                  </a:ext>
                </a:extLst>
              </p:cNvPr>
              <p:cNvSpPr txBox="1"/>
              <p:nvPr/>
            </p:nvSpPr>
            <p:spPr>
              <a:xfrm>
                <a:off x="5601386" y="871607"/>
                <a:ext cx="351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100</a:t>
                </a:r>
              </a:p>
            </p:txBody>
          </p:sp>
        </p:grp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2BC7455C-5E04-1AA7-A056-B1E8A637EE31}"/>
                </a:ext>
              </a:extLst>
            </p:cNvPr>
            <p:cNvGrpSpPr/>
            <p:nvPr/>
          </p:nvGrpSpPr>
          <p:grpSpPr>
            <a:xfrm>
              <a:off x="6151428" y="1589998"/>
              <a:ext cx="1734001" cy="1134872"/>
              <a:chOff x="5657564" y="315455"/>
              <a:chExt cx="1734001" cy="1134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940B8E8-249F-AF24-3FE3-861418788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7564" y="853102"/>
                <a:ext cx="1734001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20F8DEB-C39F-33F6-0B4A-1D879D2FEF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7564" y="1128137"/>
                <a:ext cx="1734001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6A338B0-0921-D1FB-272A-A260B8C79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57564" y="578782"/>
                <a:ext cx="1734001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316404D-7DBA-5ADA-11E2-2A336BCD0E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51432" y="325615"/>
                <a:ext cx="0" cy="1124712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08EB939-0876-6E9D-DF1F-B6C9ABD33B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7798" y="315455"/>
                <a:ext cx="0" cy="1124712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82671D4D-501E-64F5-791D-BF23E1DDAC83}"/>
                </a:ext>
              </a:extLst>
            </p:cNvPr>
            <p:cNvGrpSpPr/>
            <p:nvPr/>
          </p:nvGrpSpPr>
          <p:grpSpPr>
            <a:xfrm>
              <a:off x="6386539" y="1890972"/>
              <a:ext cx="172863" cy="745398"/>
              <a:chOff x="4529478" y="573574"/>
              <a:chExt cx="128016" cy="55201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719F36-48A2-B396-008C-7081B5785226}"/>
                  </a:ext>
                </a:extLst>
              </p:cNvPr>
              <p:cNvSpPr/>
              <p:nvPr/>
            </p:nvSpPr>
            <p:spPr>
              <a:xfrm>
                <a:off x="4529478" y="573574"/>
                <a:ext cx="128016" cy="12801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FB1EB3A-2B9C-5471-3102-320935D16CC7}"/>
                  </a:ext>
                </a:extLst>
              </p:cNvPr>
              <p:cNvSpPr/>
              <p:nvPr/>
            </p:nvSpPr>
            <p:spPr>
              <a:xfrm>
                <a:off x="4529541" y="772404"/>
                <a:ext cx="127887" cy="12788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F014280-55A4-79F1-29BC-20183B300448}"/>
                  </a:ext>
                </a:extLst>
              </p:cNvPr>
              <p:cNvSpPr/>
              <p:nvPr/>
            </p:nvSpPr>
            <p:spPr>
              <a:xfrm>
                <a:off x="4529511" y="997703"/>
                <a:ext cx="127887" cy="12788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82B6205-3DC0-1674-F028-6DAEF38FDECA}"/>
              </a:ext>
            </a:extLst>
          </p:cNvPr>
          <p:cNvSpPr/>
          <p:nvPr/>
        </p:nvSpPr>
        <p:spPr>
          <a:xfrm>
            <a:off x="10232735" y="5863234"/>
            <a:ext cx="274320" cy="274320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ADB7DEB-F843-5367-0FF1-972DBD302963}"/>
              </a:ext>
            </a:extLst>
          </p:cNvPr>
          <p:cNvSpPr txBox="1"/>
          <p:nvPr/>
        </p:nvSpPr>
        <p:spPr>
          <a:xfrm>
            <a:off x="3200036" y="1980933"/>
            <a:ext cx="972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Worst</a:t>
            </a:r>
          </a:p>
        </p:txBody>
      </p: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9305535E-C778-9322-3EC4-864A88205948}"/>
              </a:ext>
            </a:extLst>
          </p:cNvPr>
          <p:cNvCxnSpPr>
            <a:cxnSpLocks/>
          </p:cNvCxnSpPr>
          <p:nvPr/>
        </p:nvCxnSpPr>
        <p:spPr>
          <a:xfrm flipV="1">
            <a:off x="3011424" y="4194048"/>
            <a:ext cx="182880" cy="82905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729ABEF9-C700-85FB-77B9-3C512DC29142}"/>
              </a:ext>
            </a:extLst>
          </p:cNvPr>
          <p:cNvCxnSpPr>
            <a:cxnSpLocks/>
          </p:cNvCxnSpPr>
          <p:nvPr/>
        </p:nvCxnSpPr>
        <p:spPr>
          <a:xfrm flipV="1">
            <a:off x="3522856" y="5205984"/>
            <a:ext cx="1414904" cy="204883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DB04576F-1BDC-E059-FFBE-E7FCB24D5AD3}"/>
              </a:ext>
            </a:extLst>
          </p:cNvPr>
          <p:cNvCxnSpPr>
            <a:cxnSpLocks/>
          </p:cNvCxnSpPr>
          <p:nvPr/>
        </p:nvCxnSpPr>
        <p:spPr>
          <a:xfrm flipH="1" flipV="1">
            <a:off x="4712208" y="3493008"/>
            <a:ext cx="1343152" cy="7315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363C4680-660F-E4E0-98E9-A099BC3A3153}"/>
              </a:ext>
            </a:extLst>
          </p:cNvPr>
          <p:cNvCxnSpPr>
            <a:cxnSpLocks/>
          </p:cNvCxnSpPr>
          <p:nvPr/>
        </p:nvCxnSpPr>
        <p:spPr>
          <a:xfrm flipH="1">
            <a:off x="5266944" y="4023360"/>
            <a:ext cx="808736" cy="98145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E10B87C-E97F-0A63-373F-85F8A35B6184}"/>
              </a:ext>
            </a:extLst>
          </p:cNvPr>
          <p:cNvSpPr txBox="1"/>
          <p:nvPr/>
        </p:nvSpPr>
        <p:spPr>
          <a:xfrm>
            <a:off x="1719042" y="1980933"/>
            <a:ext cx="130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Optimal</a:t>
            </a:r>
          </a:p>
        </p:txBody>
      </p:sp>
      <p:sp>
        <p:nvSpPr>
          <p:cNvPr id="41" name="TextBox 513">
            <a:extLst>
              <a:ext uri="{FF2B5EF4-FFF2-40B4-BE49-F238E27FC236}">
                <a16:creationId xmlns:a16="http://schemas.microsoft.com/office/drawing/2014/main" id="{5741B5AA-520B-4B34-A276-A4EF25FC4288}"/>
              </a:ext>
            </a:extLst>
          </p:cNvPr>
          <p:cNvSpPr txBox="1"/>
          <p:nvPr/>
        </p:nvSpPr>
        <p:spPr>
          <a:xfrm>
            <a:off x="729853" y="2114739"/>
            <a:ext cx="616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180</a:t>
            </a:r>
            <a:endParaRPr lang="en-RU" sz="2200" dirty="0"/>
          </a:p>
        </p:txBody>
      </p: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BDCF4BD5-4BE5-BE5A-8FD2-32DF69680B15}"/>
              </a:ext>
            </a:extLst>
          </p:cNvPr>
          <p:cNvGrpSpPr/>
          <p:nvPr/>
        </p:nvGrpSpPr>
        <p:grpSpPr>
          <a:xfrm>
            <a:off x="2367994" y="5023933"/>
            <a:ext cx="1120401" cy="821168"/>
            <a:chOff x="2709050" y="4597525"/>
            <a:chExt cx="1120401" cy="82116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043CB1E-99FC-3E98-DA77-59CB5E627F8F}"/>
                </a:ext>
              </a:extLst>
            </p:cNvPr>
            <p:cNvSpPr/>
            <p:nvPr/>
          </p:nvSpPr>
          <p:spPr>
            <a:xfrm>
              <a:off x="2709050" y="4597525"/>
              <a:ext cx="1120401" cy="821168"/>
            </a:xfrm>
            <a:prstGeom prst="rect">
              <a:avLst/>
            </a:prstGeom>
            <a:solidFill>
              <a:schemeClr val="bg1">
                <a:lumMod val="95000"/>
                <a:alpha val="52000"/>
              </a:schemeClr>
            </a:solidFill>
            <a:ln w="9525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337823BE-C016-9392-A617-CB1FB238FB8C}"/>
                    </a:ext>
                  </a:extLst>
                </p:cNvPr>
                <p:cNvSpPr txBox="1"/>
                <p:nvPr/>
              </p:nvSpPr>
              <p:spPr>
                <a:xfrm>
                  <a:off x="2716468" y="4614582"/>
                  <a:ext cx="1090170" cy="785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r>
                          <a:rPr lang="en-US" sz="25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5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5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5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337823BE-C016-9392-A617-CB1FB238F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468" y="4614582"/>
                  <a:ext cx="1090170" cy="78515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F7B160-5D3D-C314-F70D-130E5722AC24}"/>
                  </a:ext>
                </a:extLst>
              </p:cNvPr>
              <p:cNvSpPr txBox="1"/>
              <p:nvPr/>
            </p:nvSpPr>
            <p:spPr>
              <a:xfrm>
                <a:off x="6049513" y="4511697"/>
                <a:ext cx="18158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1F1F1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1F1F1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1F1F1F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1F1F1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=600</m:t>
                    </m:r>
                    <m:r>
                      <a:rPr lang="en-US" sz="2200" b="0" i="0" smtClean="0">
                        <a:solidFill>
                          <a:srgbClr val="1F1F1F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J*s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AF7B160-5D3D-C314-F70D-130E5722A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3" y="4511697"/>
                <a:ext cx="1815805" cy="430887"/>
              </a:xfrm>
              <a:prstGeom prst="rect">
                <a:avLst/>
              </a:prstGeom>
              <a:blipFill>
                <a:blip r:embed="rId12"/>
                <a:stretch>
                  <a:fillRect l="-336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4DB6448-0D1B-D554-92DB-20707D3E7E57}"/>
              </a:ext>
            </a:extLst>
          </p:cNvPr>
          <p:cNvCxnSpPr>
            <a:cxnSpLocks/>
          </p:cNvCxnSpPr>
          <p:nvPr/>
        </p:nvCxnSpPr>
        <p:spPr>
          <a:xfrm flipV="1">
            <a:off x="1970587" y="6310035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513">
            <a:extLst>
              <a:ext uri="{FF2B5EF4-FFF2-40B4-BE49-F238E27FC236}">
                <a16:creationId xmlns:a16="http://schemas.microsoft.com/office/drawing/2014/main" id="{FF1493FC-9229-1E41-94DA-54DE541B3129}"/>
              </a:ext>
            </a:extLst>
          </p:cNvPr>
          <p:cNvSpPr txBox="1"/>
          <p:nvPr/>
        </p:nvSpPr>
        <p:spPr>
          <a:xfrm>
            <a:off x="1894607" y="6331227"/>
            <a:ext cx="14266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1</a:t>
            </a:r>
            <a:endParaRPr lang="en-RU" sz="2200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F5D4A7A-EB61-8216-F67A-CE8043592946}"/>
              </a:ext>
            </a:extLst>
          </p:cNvPr>
          <p:cNvCxnSpPr>
            <a:cxnSpLocks/>
          </p:cNvCxnSpPr>
          <p:nvPr/>
        </p:nvCxnSpPr>
        <p:spPr>
          <a:xfrm flipV="1">
            <a:off x="3239317" y="6294795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513">
            <a:extLst>
              <a:ext uri="{FF2B5EF4-FFF2-40B4-BE49-F238E27FC236}">
                <a16:creationId xmlns:a16="http://schemas.microsoft.com/office/drawing/2014/main" id="{0EF31BF5-114D-773C-5EEC-5FD4126BBD63}"/>
              </a:ext>
            </a:extLst>
          </p:cNvPr>
          <p:cNvSpPr txBox="1"/>
          <p:nvPr/>
        </p:nvSpPr>
        <p:spPr>
          <a:xfrm>
            <a:off x="3167609" y="6331227"/>
            <a:ext cx="14266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3</a:t>
            </a:r>
            <a:endParaRPr lang="en-RU" sz="2200" dirty="0"/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F3228F3-D8E8-ADA9-5B78-B51BCC141376}"/>
              </a:ext>
            </a:extLst>
          </p:cNvPr>
          <p:cNvCxnSpPr>
            <a:cxnSpLocks/>
          </p:cNvCxnSpPr>
          <p:nvPr/>
        </p:nvCxnSpPr>
        <p:spPr>
          <a:xfrm flipV="1">
            <a:off x="4508047" y="6310035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513">
            <a:extLst>
              <a:ext uri="{FF2B5EF4-FFF2-40B4-BE49-F238E27FC236}">
                <a16:creationId xmlns:a16="http://schemas.microsoft.com/office/drawing/2014/main" id="{5E68647D-921A-8A96-5BD5-81A83A75E7C7}"/>
              </a:ext>
            </a:extLst>
          </p:cNvPr>
          <p:cNvSpPr txBox="1"/>
          <p:nvPr/>
        </p:nvSpPr>
        <p:spPr>
          <a:xfrm>
            <a:off x="4434515" y="6331227"/>
            <a:ext cx="142668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5</a:t>
            </a:r>
            <a:endParaRPr lang="en-RU" sz="2200" dirty="0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B9CC373-F120-7044-5654-8AD6C1B05616}"/>
              </a:ext>
            </a:extLst>
          </p:cNvPr>
          <p:cNvCxnSpPr>
            <a:cxnSpLocks/>
          </p:cNvCxnSpPr>
          <p:nvPr/>
        </p:nvCxnSpPr>
        <p:spPr>
          <a:xfrm flipV="1">
            <a:off x="5772412" y="6320256"/>
            <a:ext cx="0" cy="540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513">
            <a:extLst>
              <a:ext uri="{FF2B5EF4-FFF2-40B4-BE49-F238E27FC236}">
                <a16:creationId xmlns:a16="http://schemas.microsoft.com/office/drawing/2014/main" id="{DB9AD175-A0EF-A594-B9D0-1C8F105AE912}"/>
              </a:ext>
            </a:extLst>
          </p:cNvPr>
          <p:cNvSpPr txBox="1"/>
          <p:nvPr/>
        </p:nvSpPr>
        <p:spPr>
          <a:xfrm>
            <a:off x="5701421" y="6331227"/>
            <a:ext cx="14266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7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3017720575"/>
      </p:ext>
    </p:extLst>
  </p:cSld>
  <p:clrMapOvr>
    <a:masterClrMapping/>
  </p:clrMapOvr>
  <p:transition spd="slow" advTm="111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9FB71-F5CC-A387-C4B6-F3A4C1A8A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A29C4-290A-CE21-3F6C-15965F35A97B}"/>
              </a:ext>
            </a:extLst>
          </p:cNvPr>
          <p:cNvSpPr txBox="1"/>
          <p:nvPr/>
        </p:nvSpPr>
        <p:spPr>
          <a:xfrm>
            <a:off x="507393" y="217292"/>
            <a:ext cx="256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Experiments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9115A3A-A96B-6539-40F6-FC551333A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94461"/>
              </p:ext>
            </p:extLst>
          </p:nvPr>
        </p:nvGraphicFramePr>
        <p:xfrm>
          <a:off x="3352928" y="678957"/>
          <a:ext cx="6400800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1494940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82129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98715856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12145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821995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12861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23524105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335303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5379214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49297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1098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376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547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706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2.2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2225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1.6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4.3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0616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0.7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1.6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3.3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8.4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34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343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1.4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6.6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137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5934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1.4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3.2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7.2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14.7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34.8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71.4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146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294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647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6103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6.6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71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143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294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598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1365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2780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194640"/>
                  </a:ext>
                </a:extLst>
              </a:tr>
            </a:tbl>
          </a:graphicData>
        </a:graphic>
      </p:graphicFrame>
      <p:grpSp>
        <p:nvGrpSpPr>
          <p:cNvPr id="483" name="Group 482">
            <a:extLst>
              <a:ext uri="{FF2B5EF4-FFF2-40B4-BE49-F238E27FC236}">
                <a16:creationId xmlns:a16="http://schemas.microsoft.com/office/drawing/2014/main" id="{49C66190-1685-E117-5DE0-3214B11B4595}"/>
              </a:ext>
            </a:extLst>
          </p:cNvPr>
          <p:cNvGrpSpPr/>
          <p:nvPr/>
        </p:nvGrpSpPr>
        <p:grpSpPr>
          <a:xfrm>
            <a:off x="3256859" y="1006392"/>
            <a:ext cx="91440" cy="5770880"/>
            <a:chOff x="3185739" y="1415455"/>
            <a:chExt cx="150471" cy="577088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8C63F3B-96F7-88FD-D46F-235E0D9AEEC7}"/>
                </a:ext>
              </a:extLst>
            </p:cNvPr>
            <p:cNvCxnSpPr>
              <a:cxnSpLocks/>
            </p:cNvCxnSpPr>
            <p:nvPr/>
          </p:nvCxnSpPr>
          <p:spPr>
            <a:xfrm>
              <a:off x="3185739" y="1415455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DB5D527-B8D8-4D85-5DAB-4474FD8D4487}"/>
                </a:ext>
              </a:extLst>
            </p:cNvPr>
            <p:cNvCxnSpPr>
              <a:cxnSpLocks/>
            </p:cNvCxnSpPr>
            <p:nvPr/>
          </p:nvCxnSpPr>
          <p:spPr>
            <a:xfrm>
              <a:off x="3185739" y="2056664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E757ABC-E4F9-2E60-4418-7B4357B73E88}"/>
                </a:ext>
              </a:extLst>
            </p:cNvPr>
            <p:cNvCxnSpPr>
              <a:cxnSpLocks/>
            </p:cNvCxnSpPr>
            <p:nvPr/>
          </p:nvCxnSpPr>
          <p:spPr>
            <a:xfrm>
              <a:off x="3185739" y="2697873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F1284D5-3E1D-1C89-0C95-079093CE2B04}"/>
                </a:ext>
              </a:extLst>
            </p:cNvPr>
            <p:cNvCxnSpPr>
              <a:cxnSpLocks/>
            </p:cNvCxnSpPr>
            <p:nvPr/>
          </p:nvCxnSpPr>
          <p:spPr>
            <a:xfrm>
              <a:off x="3185739" y="3339082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AF2663D-E213-E25F-0F46-05675330FC3F}"/>
                </a:ext>
              </a:extLst>
            </p:cNvPr>
            <p:cNvCxnSpPr>
              <a:cxnSpLocks/>
            </p:cNvCxnSpPr>
            <p:nvPr/>
          </p:nvCxnSpPr>
          <p:spPr>
            <a:xfrm>
              <a:off x="3185739" y="3980291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84A546-AD28-A5CD-F000-CE390985A6AE}"/>
                </a:ext>
              </a:extLst>
            </p:cNvPr>
            <p:cNvCxnSpPr>
              <a:cxnSpLocks/>
            </p:cNvCxnSpPr>
            <p:nvPr/>
          </p:nvCxnSpPr>
          <p:spPr>
            <a:xfrm>
              <a:off x="3185739" y="4621500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9402BB-C682-B465-4E78-1F8FA2A3B4D5}"/>
                </a:ext>
              </a:extLst>
            </p:cNvPr>
            <p:cNvCxnSpPr>
              <a:cxnSpLocks/>
            </p:cNvCxnSpPr>
            <p:nvPr/>
          </p:nvCxnSpPr>
          <p:spPr>
            <a:xfrm>
              <a:off x="3185739" y="5262709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9D7B8FA-A5B1-4234-32AB-8EA60F3A06CC}"/>
                </a:ext>
              </a:extLst>
            </p:cNvPr>
            <p:cNvCxnSpPr>
              <a:cxnSpLocks/>
            </p:cNvCxnSpPr>
            <p:nvPr/>
          </p:nvCxnSpPr>
          <p:spPr>
            <a:xfrm>
              <a:off x="3185739" y="5903918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81D9529-D175-25E9-1115-BE300A254F55}"/>
                </a:ext>
              </a:extLst>
            </p:cNvPr>
            <p:cNvCxnSpPr>
              <a:cxnSpLocks/>
            </p:cNvCxnSpPr>
            <p:nvPr/>
          </p:nvCxnSpPr>
          <p:spPr>
            <a:xfrm>
              <a:off x="3185739" y="6545127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221FF025-88C0-2B40-8094-D0FCD858CDC4}"/>
                </a:ext>
              </a:extLst>
            </p:cNvPr>
            <p:cNvCxnSpPr>
              <a:cxnSpLocks/>
            </p:cNvCxnSpPr>
            <p:nvPr/>
          </p:nvCxnSpPr>
          <p:spPr>
            <a:xfrm>
              <a:off x="3185739" y="7186335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0F63330-5015-FB25-41AF-F2A0ED53FF40}"/>
              </a:ext>
            </a:extLst>
          </p:cNvPr>
          <p:cNvGrpSpPr/>
          <p:nvPr/>
        </p:nvGrpSpPr>
        <p:grpSpPr>
          <a:xfrm rot="5400000">
            <a:off x="6507608" y="4219718"/>
            <a:ext cx="91440" cy="5770880"/>
            <a:chOff x="3338139" y="1567855"/>
            <a:chExt cx="150471" cy="577088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A6DF83DA-B2FF-6825-305C-304E69C97845}"/>
                </a:ext>
              </a:extLst>
            </p:cNvPr>
            <p:cNvCxnSpPr>
              <a:cxnSpLocks/>
            </p:cNvCxnSpPr>
            <p:nvPr/>
          </p:nvCxnSpPr>
          <p:spPr>
            <a:xfrm>
              <a:off x="3338139" y="1567855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EF5F42CC-3C28-3CD0-F233-010323BC27B3}"/>
                </a:ext>
              </a:extLst>
            </p:cNvPr>
            <p:cNvCxnSpPr>
              <a:cxnSpLocks/>
            </p:cNvCxnSpPr>
            <p:nvPr/>
          </p:nvCxnSpPr>
          <p:spPr>
            <a:xfrm>
              <a:off x="3338139" y="2209064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589131AA-1AB6-0C0D-B47B-9683F9D64E54}"/>
                </a:ext>
              </a:extLst>
            </p:cNvPr>
            <p:cNvCxnSpPr>
              <a:cxnSpLocks/>
            </p:cNvCxnSpPr>
            <p:nvPr/>
          </p:nvCxnSpPr>
          <p:spPr>
            <a:xfrm>
              <a:off x="3338139" y="2850273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BF05281-4FC4-7BE4-5F25-B9B30F7245AE}"/>
                </a:ext>
              </a:extLst>
            </p:cNvPr>
            <p:cNvCxnSpPr>
              <a:cxnSpLocks/>
            </p:cNvCxnSpPr>
            <p:nvPr/>
          </p:nvCxnSpPr>
          <p:spPr>
            <a:xfrm>
              <a:off x="3338139" y="3491482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19BDBBF8-9781-0E05-B6F7-6C8D022BC39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139" y="4132691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ACAEB0A5-B004-F3C7-E471-94844CD1E70F}"/>
                </a:ext>
              </a:extLst>
            </p:cNvPr>
            <p:cNvCxnSpPr>
              <a:cxnSpLocks/>
            </p:cNvCxnSpPr>
            <p:nvPr/>
          </p:nvCxnSpPr>
          <p:spPr>
            <a:xfrm>
              <a:off x="3338139" y="4773900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52FB6FF1-83AD-BC9B-44C9-B7BE73CEE175}"/>
                </a:ext>
              </a:extLst>
            </p:cNvPr>
            <p:cNvCxnSpPr>
              <a:cxnSpLocks/>
            </p:cNvCxnSpPr>
            <p:nvPr/>
          </p:nvCxnSpPr>
          <p:spPr>
            <a:xfrm>
              <a:off x="3338139" y="5415109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B92208EF-3055-3D20-6A07-13549A6FC4E8}"/>
                </a:ext>
              </a:extLst>
            </p:cNvPr>
            <p:cNvCxnSpPr>
              <a:cxnSpLocks/>
            </p:cNvCxnSpPr>
            <p:nvPr/>
          </p:nvCxnSpPr>
          <p:spPr>
            <a:xfrm>
              <a:off x="3338139" y="6056318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7D2796A0-8211-9BB3-CAC3-19B83862AB6A}"/>
                </a:ext>
              </a:extLst>
            </p:cNvPr>
            <p:cNvCxnSpPr>
              <a:cxnSpLocks/>
            </p:cNvCxnSpPr>
            <p:nvPr/>
          </p:nvCxnSpPr>
          <p:spPr>
            <a:xfrm>
              <a:off x="3338139" y="6697527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3434E00-72C8-929D-6DB0-3B2CAD0A0B18}"/>
                </a:ext>
              </a:extLst>
            </p:cNvPr>
            <p:cNvCxnSpPr>
              <a:cxnSpLocks/>
            </p:cNvCxnSpPr>
            <p:nvPr/>
          </p:nvCxnSpPr>
          <p:spPr>
            <a:xfrm>
              <a:off x="3338139" y="7338735"/>
              <a:ext cx="150471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BCDB6E98-D743-3CF8-69D0-FFAF0328C4A2}"/>
              </a:ext>
            </a:extLst>
          </p:cNvPr>
          <p:cNvGrpSpPr/>
          <p:nvPr/>
        </p:nvGrpSpPr>
        <p:grpSpPr>
          <a:xfrm>
            <a:off x="2958662" y="867892"/>
            <a:ext cx="363017" cy="6063268"/>
            <a:chOff x="2922522" y="1276955"/>
            <a:chExt cx="363017" cy="6063268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B48B7811-2789-AA9B-B274-E96538F9749D}"/>
                </a:ext>
              </a:extLst>
            </p:cNvPr>
            <p:cNvSpPr txBox="1"/>
            <p:nvPr/>
          </p:nvSpPr>
          <p:spPr>
            <a:xfrm>
              <a:off x="3020752" y="1918164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2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C5994896-FE8B-6E82-6983-313AAE6A8537}"/>
                </a:ext>
              </a:extLst>
            </p:cNvPr>
            <p:cNvSpPr txBox="1"/>
            <p:nvPr/>
          </p:nvSpPr>
          <p:spPr>
            <a:xfrm>
              <a:off x="3020752" y="1276955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1</a:t>
              </a: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80EB708F-5ABE-BB48-43B6-397AB0582408}"/>
                </a:ext>
              </a:extLst>
            </p:cNvPr>
            <p:cNvSpPr txBox="1"/>
            <p:nvPr/>
          </p:nvSpPr>
          <p:spPr>
            <a:xfrm>
              <a:off x="3020752" y="2559373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3</a:t>
              </a: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E5E81401-D677-38F9-65F4-1B9730ED553E}"/>
                </a:ext>
              </a:extLst>
            </p:cNvPr>
            <p:cNvSpPr txBox="1"/>
            <p:nvPr/>
          </p:nvSpPr>
          <p:spPr>
            <a:xfrm>
              <a:off x="3020752" y="3200582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4</a:t>
              </a: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C3E304DD-6726-CD2B-2906-C50F8510F23D}"/>
                </a:ext>
              </a:extLst>
            </p:cNvPr>
            <p:cNvSpPr txBox="1"/>
            <p:nvPr/>
          </p:nvSpPr>
          <p:spPr>
            <a:xfrm>
              <a:off x="3020752" y="3841791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5</a:t>
              </a: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B8F13469-D518-39E7-4022-9BC9DC93A1F1}"/>
                </a:ext>
              </a:extLst>
            </p:cNvPr>
            <p:cNvSpPr txBox="1"/>
            <p:nvPr/>
          </p:nvSpPr>
          <p:spPr>
            <a:xfrm>
              <a:off x="3020752" y="4483000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6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ED64067-AE83-6140-5B07-BE907989DCE3}"/>
                </a:ext>
              </a:extLst>
            </p:cNvPr>
            <p:cNvSpPr txBox="1"/>
            <p:nvPr/>
          </p:nvSpPr>
          <p:spPr>
            <a:xfrm>
              <a:off x="3020752" y="5124209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7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676800F-F757-BD3F-3976-B5BFA7CE5F26}"/>
                </a:ext>
              </a:extLst>
            </p:cNvPr>
            <p:cNvSpPr txBox="1"/>
            <p:nvPr/>
          </p:nvSpPr>
          <p:spPr>
            <a:xfrm>
              <a:off x="3020752" y="5765418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8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BAF5935-7918-D64C-EDB6-8E985372D912}"/>
                </a:ext>
              </a:extLst>
            </p:cNvPr>
            <p:cNvSpPr txBox="1"/>
            <p:nvPr/>
          </p:nvSpPr>
          <p:spPr>
            <a:xfrm>
              <a:off x="3020752" y="6406627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9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AAA153D-4AA0-5A3E-7CF3-82BCF1C2D400}"/>
                </a:ext>
              </a:extLst>
            </p:cNvPr>
            <p:cNvSpPr txBox="1"/>
            <p:nvPr/>
          </p:nvSpPr>
          <p:spPr>
            <a:xfrm>
              <a:off x="2922522" y="7047835"/>
              <a:ext cx="363017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10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CD351-4C66-EEEA-717F-CF9CC45EBF9D}"/>
              </a:ext>
            </a:extLst>
          </p:cNvPr>
          <p:cNvGrpSpPr/>
          <p:nvPr/>
        </p:nvGrpSpPr>
        <p:grpSpPr>
          <a:xfrm>
            <a:off x="3609377" y="7172350"/>
            <a:ext cx="6020755" cy="292390"/>
            <a:chOff x="3609377" y="7230225"/>
            <a:chExt cx="6020755" cy="292390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9158567-2C94-3735-1EAE-D667922A3232}"/>
                </a:ext>
              </a:extLst>
            </p:cNvPr>
            <p:cNvSpPr txBox="1"/>
            <p:nvPr/>
          </p:nvSpPr>
          <p:spPr>
            <a:xfrm>
              <a:off x="9310173" y="7230226"/>
              <a:ext cx="319959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10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F0E3DDB-E24F-3766-3DD0-160F74FE8A47}"/>
                </a:ext>
              </a:extLst>
            </p:cNvPr>
            <p:cNvSpPr txBox="1"/>
            <p:nvPr/>
          </p:nvSpPr>
          <p:spPr>
            <a:xfrm>
              <a:off x="3609377" y="7230227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1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AD3A642-7446-4A9F-6163-4B1FCD40960A}"/>
                </a:ext>
              </a:extLst>
            </p:cNvPr>
            <p:cNvSpPr txBox="1"/>
            <p:nvPr/>
          </p:nvSpPr>
          <p:spPr>
            <a:xfrm>
              <a:off x="4247386" y="7230225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2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3EF851A-FD8F-25D4-4E06-30A655784ECB}"/>
                </a:ext>
              </a:extLst>
            </p:cNvPr>
            <p:cNvSpPr txBox="1"/>
            <p:nvPr/>
          </p:nvSpPr>
          <p:spPr>
            <a:xfrm>
              <a:off x="4891795" y="7230225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3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FAA1BDF-D137-8CFB-D946-29A29CC69076}"/>
                </a:ext>
              </a:extLst>
            </p:cNvPr>
            <p:cNvSpPr txBox="1"/>
            <p:nvPr/>
          </p:nvSpPr>
          <p:spPr>
            <a:xfrm>
              <a:off x="5529804" y="7230225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4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29F0497-7BF3-9F60-13B1-002FFCFAA6A1}"/>
                </a:ext>
              </a:extLst>
            </p:cNvPr>
            <p:cNvSpPr txBox="1"/>
            <p:nvPr/>
          </p:nvSpPr>
          <p:spPr>
            <a:xfrm>
              <a:off x="6174213" y="7230225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5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996D92A9-4059-AB1C-3235-6D7F4D17CF6C}"/>
                </a:ext>
              </a:extLst>
            </p:cNvPr>
            <p:cNvSpPr txBox="1"/>
            <p:nvPr/>
          </p:nvSpPr>
          <p:spPr>
            <a:xfrm>
              <a:off x="6815422" y="7230225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6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2858EAF-09F9-1074-7340-9BDC13847EE7}"/>
                </a:ext>
              </a:extLst>
            </p:cNvPr>
            <p:cNvSpPr txBox="1"/>
            <p:nvPr/>
          </p:nvSpPr>
          <p:spPr>
            <a:xfrm>
              <a:off x="7459056" y="7230225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7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FDFAE1C-EA53-812A-4C3A-CF5976E56815}"/>
                </a:ext>
              </a:extLst>
            </p:cNvPr>
            <p:cNvSpPr txBox="1"/>
            <p:nvPr/>
          </p:nvSpPr>
          <p:spPr>
            <a:xfrm>
              <a:off x="8097840" y="7230225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8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3CE0C52-EB36-21BB-B773-116810011DBB}"/>
                </a:ext>
              </a:extLst>
            </p:cNvPr>
            <p:cNvSpPr txBox="1"/>
            <p:nvPr/>
          </p:nvSpPr>
          <p:spPr>
            <a:xfrm>
              <a:off x="8739049" y="7230225"/>
              <a:ext cx="117020" cy="2923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900" dirty="0"/>
                <a:t>9</a:t>
              </a: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7FE5BE29-350C-2014-54EC-8282F8C4C7CE}"/>
              </a:ext>
            </a:extLst>
          </p:cNvPr>
          <p:cNvSpPr txBox="1"/>
          <p:nvPr/>
        </p:nvSpPr>
        <p:spPr>
          <a:xfrm rot="16200000">
            <a:off x="1271239" y="3691317"/>
            <a:ext cx="288463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dirty="0"/>
              <a:t>Number of Prog. 1 blocks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C82540B-DA60-9E1F-B45C-D5CCC85EB011}"/>
              </a:ext>
            </a:extLst>
          </p:cNvPr>
          <p:cNvSpPr txBox="1"/>
          <p:nvPr/>
        </p:nvSpPr>
        <p:spPr>
          <a:xfrm>
            <a:off x="5111524" y="7507224"/>
            <a:ext cx="288463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dirty="0"/>
              <a:t>Number of Prog. 2 blocks</a:t>
            </a:r>
          </a:p>
        </p:txBody>
      </p:sp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755A89CB-D4F7-309B-A8AD-E443376C2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135079"/>
              </p:ext>
            </p:extLst>
          </p:nvPr>
        </p:nvGraphicFramePr>
        <p:xfrm>
          <a:off x="10002405" y="677194"/>
          <a:ext cx="5715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8221345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2276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1114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844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313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137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887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09776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800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803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1500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7356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3000</a:t>
                      </a:r>
                    </a:p>
                  </a:txBody>
                  <a:tcPr marL="0" marR="0" marT="0" marB="0" anchor="ctr" anchorCtr="1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616557"/>
                  </a:ext>
                </a:extLst>
              </a:tr>
            </a:tbl>
          </a:graphicData>
        </a:graphic>
      </p:graphicFrame>
      <p:sp>
        <p:nvSpPr>
          <p:cNvPr id="191" name="TextBox 190">
            <a:extLst>
              <a:ext uri="{FF2B5EF4-FFF2-40B4-BE49-F238E27FC236}">
                <a16:creationId xmlns:a16="http://schemas.microsoft.com/office/drawing/2014/main" id="{2709B23E-9F3B-45E5-5DEC-D034EE6F5462}"/>
              </a:ext>
            </a:extLst>
          </p:cNvPr>
          <p:cNvSpPr txBox="1"/>
          <p:nvPr/>
        </p:nvSpPr>
        <p:spPr>
          <a:xfrm rot="5400000" flipH="1">
            <a:off x="10114776" y="3681170"/>
            <a:ext cx="1443280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200" dirty="0"/>
              <a:t>Runtime, ms</a:t>
            </a:r>
          </a:p>
        </p:txBody>
      </p:sp>
    </p:spTree>
    <p:extLst>
      <p:ext uri="{BB962C8B-B14F-4D97-AF65-F5344CB8AC3E}">
        <p14:creationId xmlns:p14="http://schemas.microsoft.com/office/powerpoint/2010/main" val="1631601606"/>
      </p:ext>
    </p:extLst>
  </p:cSld>
  <p:clrMapOvr>
    <a:masterClrMapping/>
  </p:clrMapOvr>
  <p:transition spd="slow" advTm="111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6D9715D-2882-E825-DBA9-BCD85149F03B}"/>
              </a:ext>
            </a:extLst>
          </p:cNvPr>
          <p:cNvCxnSpPr>
            <a:cxnSpLocks/>
          </p:cNvCxnSpPr>
          <p:nvPr/>
        </p:nvCxnSpPr>
        <p:spPr>
          <a:xfrm>
            <a:off x="465265" y="3248996"/>
            <a:ext cx="7652227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4945C6F-7A47-E41E-DA60-DE10BCE0C0CC}"/>
              </a:ext>
            </a:extLst>
          </p:cNvPr>
          <p:cNvCxnSpPr>
            <a:cxnSpLocks/>
          </p:cNvCxnSpPr>
          <p:nvPr/>
        </p:nvCxnSpPr>
        <p:spPr>
          <a:xfrm>
            <a:off x="465265" y="3553046"/>
            <a:ext cx="7652227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6A9795F-C232-2C64-6181-06E5ED1D2919}"/>
              </a:ext>
            </a:extLst>
          </p:cNvPr>
          <p:cNvCxnSpPr>
            <a:cxnSpLocks/>
          </p:cNvCxnSpPr>
          <p:nvPr/>
        </p:nvCxnSpPr>
        <p:spPr>
          <a:xfrm>
            <a:off x="3217245" y="293507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3D0831A-82B7-1B4B-FB42-E9DAE7F3265E}"/>
              </a:ext>
            </a:extLst>
          </p:cNvPr>
          <p:cNvCxnSpPr>
            <a:cxnSpLocks/>
          </p:cNvCxnSpPr>
          <p:nvPr/>
        </p:nvCxnSpPr>
        <p:spPr>
          <a:xfrm>
            <a:off x="1527670" y="293507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832B44-003F-D69A-BFB0-03D1C13CF180}"/>
              </a:ext>
            </a:extLst>
          </p:cNvPr>
          <p:cNvCxnSpPr>
            <a:cxnSpLocks/>
          </p:cNvCxnSpPr>
          <p:nvPr/>
        </p:nvCxnSpPr>
        <p:spPr>
          <a:xfrm>
            <a:off x="2654053" y="293507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969D17E-15AC-166C-13E5-40D25191A21B}"/>
              </a:ext>
            </a:extLst>
          </p:cNvPr>
          <p:cNvCxnSpPr>
            <a:cxnSpLocks/>
          </p:cNvCxnSpPr>
          <p:nvPr/>
        </p:nvCxnSpPr>
        <p:spPr>
          <a:xfrm>
            <a:off x="3780436" y="293507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B63E16-D46F-EAFC-D6BD-7913A0155709}"/>
              </a:ext>
            </a:extLst>
          </p:cNvPr>
          <p:cNvCxnSpPr>
            <a:cxnSpLocks/>
          </p:cNvCxnSpPr>
          <p:nvPr/>
        </p:nvCxnSpPr>
        <p:spPr>
          <a:xfrm>
            <a:off x="465264" y="2928880"/>
            <a:ext cx="0" cy="153012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918A4F-0EB8-6BF9-2BB9-97293AF09569}"/>
              </a:ext>
            </a:extLst>
          </p:cNvPr>
          <p:cNvCxnSpPr>
            <a:cxnSpLocks/>
          </p:cNvCxnSpPr>
          <p:nvPr/>
        </p:nvCxnSpPr>
        <p:spPr>
          <a:xfrm>
            <a:off x="465265" y="3857095"/>
            <a:ext cx="7652227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5286EAB-D4F8-DEE0-C185-E447F390CF3C}"/>
              </a:ext>
            </a:extLst>
          </p:cNvPr>
          <p:cNvCxnSpPr>
            <a:cxnSpLocks/>
          </p:cNvCxnSpPr>
          <p:nvPr/>
        </p:nvCxnSpPr>
        <p:spPr>
          <a:xfrm>
            <a:off x="465265" y="2935071"/>
            <a:ext cx="7652227" cy="898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FF656FA-4BD0-DC93-2404-6EF1C199FBB1}"/>
              </a:ext>
            </a:extLst>
          </p:cNvPr>
          <p:cNvCxnSpPr>
            <a:cxnSpLocks/>
          </p:cNvCxnSpPr>
          <p:nvPr/>
        </p:nvCxnSpPr>
        <p:spPr>
          <a:xfrm>
            <a:off x="465265" y="4465197"/>
            <a:ext cx="7652227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FB2134D-AABD-B784-CCCA-A0DC8306D8F9}"/>
              </a:ext>
            </a:extLst>
          </p:cNvPr>
          <p:cNvCxnSpPr>
            <a:cxnSpLocks/>
          </p:cNvCxnSpPr>
          <p:nvPr/>
        </p:nvCxnSpPr>
        <p:spPr>
          <a:xfrm>
            <a:off x="2090861" y="293507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BD4BEC-53A1-9BFC-CE1F-7D416E7F240F}"/>
              </a:ext>
            </a:extLst>
          </p:cNvPr>
          <p:cNvCxnSpPr>
            <a:cxnSpLocks/>
          </p:cNvCxnSpPr>
          <p:nvPr/>
        </p:nvCxnSpPr>
        <p:spPr>
          <a:xfrm>
            <a:off x="4343628" y="293507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844C1B9-4877-3A14-5ED6-A3E04BE323AA}"/>
              </a:ext>
            </a:extLst>
          </p:cNvPr>
          <p:cNvCxnSpPr>
            <a:cxnSpLocks/>
          </p:cNvCxnSpPr>
          <p:nvPr/>
        </p:nvCxnSpPr>
        <p:spPr>
          <a:xfrm>
            <a:off x="465264" y="4173568"/>
            <a:ext cx="766127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562">
            <a:extLst>
              <a:ext uri="{FF2B5EF4-FFF2-40B4-BE49-F238E27FC236}">
                <a16:creationId xmlns:a16="http://schemas.microsoft.com/office/drawing/2014/main" id="{C34C3FB2-295A-6B55-9A26-C48BC3891B0D}"/>
              </a:ext>
            </a:extLst>
          </p:cNvPr>
          <p:cNvSpPr txBox="1"/>
          <p:nvPr/>
        </p:nvSpPr>
        <p:spPr>
          <a:xfrm>
            <a:off x="7875857" y="4073484"/>
            <a:ext cx="34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000" i="1" dirty="0"/>
              <a:t>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6E777B-1743-73E1-F57D-4CCE75400D5E}"/>
              </a:ext>
            </a:extLst>
          </p:cNvPr>
          <p:cNvCxnSpPr>
            <a:cxnSpLocks/>
          </p:cNvCxnSpPr>
          <p:nvPr/>
        </p:nvCxnSpPr>
        <p:spPr>
          <a:xfrm flipV="1">
            <a:off x="1531074" y="4157032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E1983BE-67E3-B4F5-14A6-6D9226CEC9C7}"/>
              </a:ext>
            </a:extLst>
          </p:cNvPr>
          <p:cNvCxnSpPr>
            <a:cxnSpLocks/>
          </p:cNvCxnSpPr>
          <p:nvPr/>
        </p:nvCxnSpPr>
        <p:spPr>
          <a:xfrm>
            <a:off x="4906818" y="293507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6CE3138-0B3C-8649-A8FA-EF7238F085D1}"/>
              </a:ext>
            </a:extLst>
          </p:cNvPr>
          <p:cNvCxnSpPr>
            <a:cxnSpLocks/>
          </p:cNvCxnSpPr>
          <p:nvPr/>
        </p:nvCxnSpPr>
        <p:spPr>
          <a:xfrm>
            <a:off x="6033202" y="293507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1BE4817-D47B-81A6-A7C7-B2CA36FA8677}"/>
              </a:ext>
            </a:extLst>
          </p:cNvPr>
          <p:cNvCxnSpPr>
            <a:cxnSpLocks/>
          </p:cNvCxnSpPr>
          <p:nvPr/>
        </p:nvCxnSpPr>
        <p:spPr>
          <a:xfrm>
            <a:off x="5470010" y="293507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D08FF5D-7259-7F41-3A81-33162BD7CD8E}"/>
              </a:ext>
            </a:extLst>
          </p:cNvPr>
          <p:cNvCxnSpPr>
            <a:cxnSpLocks/>
          </p:cNvCxnSpPr>
          <p:nvPr/>
        </p:nvCxnSpPr>
        <p:spPr>
          <a:xfrm>
            <a:off x="6596393" y="293507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0A42701-3738-79EA-F01A-393AC1181692}"/>
              </a:ext>
            </a:extLst>
          </p:cNvPr>
          <p:cNvCxnSpPr>
            <a:cxnSpLocks/>
          </p:cNvCxnSpPr>
          <p:nvPr/>
        </p:nvCxnSpPr>
        <p:spPr>
          <a:xfrm>
            <a:off x="7159585" y="293507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5D49E36-8FA8-0D42-A3BF-F4A4A28B54B3}"/>
              </a:ext>
            </a:extLst>
          </p:cNvPr>
          <p:cNvCxnSpPr>
            <a:cxnSpLocks/>
          </p:cNvCxnSpPr>
          <p:nvPr/>
        </p:nvCxnSpPr>
        <p:spPr>
          <a:xfrm>
            <a:off x="465264" y="293507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9F99776-D88E-82EC-4A22-C82F4CC32ADE}"/>
              </a:ext>
            </a:extLst>
          </p:cNvPr>
          <p:cNvCxnSpPr>
            <a:cxnSpLocks/>
          </p:cNvCxnSpPr>
          <p:nvPr/>
        </p:nvCxnSpPr>
        <p:spPr>
          <a:xfrm>
            <a:off x="7722776" y="293507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07AB2F8-742E-CD56-E4D8-2F6F4F348D12}"/>
              </a:ext>
            </a:extLst>
          </p:cNvPr>
          <p:cNvCxnSpPr>
            <a:cxnSpLocks/>
          </p:cNvCxnSpPr>
          <p:nvPr/>
        </p:nvCxnSpPr>
        <p:spPr>
          <a:xfrm>
            <a:off x="8126536" y="2942181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BF14F13-BED4-1AC2-273E-47257EFEA3E5}"/>
              </a:ext>
            </a:extLst>
          </p:cNvPr>
          <p:cNvCxnSpPr>
            <a:cxnSpLocks/>
          </p:cNvCxnSpPr>
          <p:nvPr/>
        </p:nvCxnSpPr>
        <p:spPr>
          <a:xfrm flipV="1">
            <a:off x="2094056" y="4157032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E9FF1C3-39CF-4F37-3713-025AEC0FDAD2}"/>
              </a:ext>
            </a:extLst>
          </p:cNvPr>
          <p:cNvCxnSpPr>
            <a:cxnSpLocks/>
          </p:cNvCxnSpPr>
          <p:nvPr/>
        </p:nvCxnSpPr>
        <p:spPr>
          <a:xfrm flipV="1">
            <a:off x="2657037" y="4161160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D31669-B691-6089-11B4-A26E492E9540}"/>
              </a:ext>
            </a:extLst>
          </p:cNvPr>
          <p:cNvCxnSpPr>
            <a:cxnSpLocks/>
          </p:cNvCxnSpPr>
          <p:nvPr/>
        </p:nvCxnSpPr>
        <p:spPr>
          <a:xfrm flipV="1">
            <a:off x="3220019" y="4157032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ADB84D-369F-85B9-4486-DDCD1F04E1DD}"/>
              </a:ext>
            </a:extLst>
          </p:cNvPr>
          <p:cNvCxnSpPr>
            <a:cxnSpLocks/>
          </p:cNvCxnSpPr>
          <p:nvPr/>
        </p:nvCxnSpPr>
        <p:spPr>
          <a:xfrm flipV="1">
            <a:off x="3783001" y="4150841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FFD044A-2E2B-2812-15D0-C34C3CFC772C}"/>
              </a:ext>
            </a:extLst>
          </p:cNvPr>
          <p:cNvCxnSpPr>
            <a:cxnSpLocks/>
          </p:cNvCxnSpPr>
          <p:nvPr/>
        </p:nvCxnSpPr>
        <p:spPr>
          <a:xfrm flipV="1">
            <a:off x="4345983" y="4150841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7048B94-5D91-D4DA-A864-2BBD1BDFA4C5}"/>
              </a:ext>
            </a:extLst>
          </p:cNvPr>
          <p:cNvCxnSpPr>
            <a:cxnSpLocks/>
          </p:cNvCxnSpPr>
          <p:nvPr/>
        </p:nvCxnSpPr>
        <p:spPr>
          <a:xfrm flipV="1">
            <a:off x="4908965" y="4154969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8163088-F60D-320A-CF26-62B10A999B43}"/>
              </a:ext>
            </a:extLst>
          </p:cNvPr>
          <p:cNvCxnSpPr>
            <a:cxnSpLocks/>
          </p:cNvCxnSpPr>
          <p:nvPr/>
        </p:nvCxnSpPr>
        <p:spPr>
          <a:xfrm flipV="1">
            <a:off x="5470398" y="4150841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06C0A15-0E36-CC96-A8AF-990348567474}"/>
              </a:ext>
            </a:extLst>
          </p:cNvPr>
          <p:cNvCxnSpPr>
            <a:cxnSpLocks/>
          </p:cNvCxnSpPr>
          <p:nvPr/>
        </p:nvCxnSpPr>
        <p:spPr>
          <a:xfrm flipV="1">
            <a:off x="6034928" y="4146714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1E4A88C-AA0E-F9F1-405A-3650A266CAF7}"/>
              </a:ext>
            </a:extLst>
          </p:cNvPr>
          <p:cNvCxnSpPr>
            <a:cxnSpLocks/>
          </p:cNvCxnSpPr>
          <p:nvPr/>
        </p:nvCxnSpPr>
        <p:spPr>
          <a:xfrm flipV="1">
            <a:off x="6597910" y="4146714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09474C2-FFA1-2D65-9CB3-9D51E4DC3230}"/>
              </a:ext>
            </a:extLst>
          </p:cNvPr>
          <p:cNvCxnSpPr>
            <a:cxnSpLocks/>
          </p:cNvCxnSpPr>
          <p:nvPr/>
        </p:nvCxnSpPr>
        <p:spPr>
          <a:xfrm flipV="1">
            <a:off x="7160892" y="4150841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AC2542F-6BD9-63A5-7D11-FCE5797E3271}"/>
              </a:ext>
            </a:extLst>
          </p:cNvPr>
          <p:cNvCxnSpPr>
            <a:cxnSpLocks/>
          </p:cNvCxnSpPr>
          <p:nvPr/>
        </p:nvCxnSpPr>
        <p:spPr>
          <a:xfrm flipV="1">
            <a:off x="7723874" y="4157549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513">
            <a:extLst>
              <a:ext uri="{FF2B5EF4-FFF2-40B4-BE49-F238E27FC236}">
                <a16:creationId xmlns:a16="http://schemas.microsoft.com/office/drawing/2014/main" id="{7992B655-4647-0F0C-ED4B-86222BB23AEA}"/>
              </a:ext>
            </a:extLst>
          </p:cNvPr>
          <p:cNvSpPr txBox="1"/>
          <p:nvPr/>
        </p:nvSpPr>
        <p:spPr>
          <a:xfrm>
            <a:off x="1489469" y="4184478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</a:t>
            </a:r>
            <a:endParaRPr lang="en-RU" sz="1200" dirty="0"/>
          </a:p>
        </p:txBody>
      </p:sp>
      <p:sp>
        <p:nvSpPr>
          <p:cNvPr id="146" name="TextBox 513">
            <a:extLst>
              <a:ext uri="{FF2B5EF4-FFF2-40B4-BE49-F238E27FC236}">
                <a16:creationId xmlns:a16="http://schemas.microsoft.com/office/drawing/2014/main" id="{EEF96243-99EB-E9E7-8835-8FE6DAE0BB57}"/>
              </a:ext>
            </a:extLst>
          </p:cNvPr>
          <p:cNvSpPr txBox="1"/>
          <p:nvPr/>
        </p:nvSpPr>
        <p:spPr>
          <a:xfrm>
            <a:off x="2614673" y="4184478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</a:t>
            </a:r>
            <a:endParaRPr lang="en-RU" sz="1200" dirty="0"/>
          </a:p>
        </p:txBody>
      </p:sp>
      <p:sp>
        <p:nvSpPr>
          <p:cNvPr id="151" name="TextBox 513">
            <a:extLst>
              <a:ext uri="{FF2B5EF4-FFF2-40B4-BE49-F238E27FC236}">
                <a16:creationId xmlns:a16="http://schemas.microsoft.com/office/drawing/2014/main" id="{1DF4BD47-7A4D-4BF7-EEC4-159DD830C0C7}"/>
              </a:ext>
            </a:extLst>
          </p:cNvPr>
          <p:cNvSpPr txBox="1"/>
          <p:nvPr/>
        </p:nvSpPr>
        <p:spPr>
          <a:xfrm>
            <a:off x="3739877" y="4184478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4</a:t>
            </a:r>
            <a:endParaRPr lang="en-RU" sz="1200" dirty="0"/>
          </a:p>
        </p:txBody>
      </p:sp>
      <p:sp>
        <p:nvSpPr>
          <p:cNvPr id="152" name="TextBox 513">
            <a:extLst>
              <a:ext uri="{FF2B5EF4-FFF2-40B4-BE49-F238E27FC236}">
                <a16:creationId xmlns:a16="http://schemas.microsoft.com/office/drawing/2014/main" id="{D0F11AE3-5750-45E2-86D3-0A8D8D0BFE0B}"/>
              </a:ext>
            </a:extLst>
          </p:cNvPr>
          <p:cNvSpPr txBox="1"/>
          <p:nvPr/>
        </p:nvSpPr>
        <p:spPr>
          <a:xfrm>
            <a:off x="4865080" y="4184478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6</a:t>
            </a:r>
            <a:endParaRPr lang="en-RU" sz="1200" dirty="0"/>
          </a:p>
        </p:txBody>
      </p:sp>
      <p:sp>
        <p:nvSpPr>
          <p:cNvPr id="155" name="TextBox 513">
            <a:extLst>
              <a:ext uri="{FF2B5EF4-FFF2-40B4-BE49-F238E27FC236}">
                <a16:creationId xmlns:a16="http://schemas.microsoft.com/office/drawing/2014/main" id="{9CDF0D05-4709-458E-04E4-0FAA3C095DA3}"/>
              </a:ext>
            </a:extLst>
          </p:cNvPr>
          <p:cNvSpPr txBox="1"/>
          <p:nvPr/>
        </p:nvSpPr>
        <p:spPr>
          <a:xfrm>
            <a:off x="5990285" y="4184478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8</a:t>
            </a:r>
            <a:endParaRPr lang="en-RU" sz="1200" dirty="0"/>
          </a:p>
        </p:txBody>
      </p:sp>
      <p:sp>
        <p:nvSpPr>
          <p:cNvPr id="156" name="TextBox 513">
            <a:extLst>
              <a:ext uri="{FF2B5EF4-FFF2-40B4-BE49-F238E27FC236}">
                <a16:creationId xmlns:a16="http://schemas.microsoft.com/office/drawing/2014/main" id="{E410E88D-CBED-5298-1022-E4BF7204BDA8}"/>
              </a:ext>
            </a:extLst>
          </p:cNvPr>
          <p:cNvSpPr txBox="1"/>
          <p:nvPr/>
        </p:nvSpPr>
        <p:spPr>
          <a:xfrm>
            <a:off x="7086597" y="4184478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10</a:t>
            </a:r>
            <a:endParaRPr lang="en-RU" sz="1200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6D64E3C-841C-1B43-B8B5-375F7402635A}"/>
              </a:ext>
            </a:extLst>
          </p:cNvPr>
          <p:cNvCxnSpPr>
            <a:cxnSpLocks/>
          </p:cNvCxnSpPr>
          <p:nvPr/>
        </p:nvCxnSpPr>
        <p:spPr>
          <a:xfrm flipV="1">
            <a:off x="6033586" y="4150463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0F4937B-D3E2-6F29-08A2-A4A7E99E238D}"/>
              </a:ext>
            </a:extLst>
          </p:cNvPr>
          <p:cNvCxnSpPr>
            <a:cxnSpLocks/>
          </p:cNvCxnSpPr>
          <p:nvPr/>
        </p:nvCxnSpPr>
        <p:spPr>
          <a:xfrm flipV="1">
            <a:off x="6598116" y="4146335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DC0B2C96-A7B1-33EE-DD43-E16E231774F2}"/>
              </a:ext>
            </a:extLst>
          </p:cNvPr>
          <p:cNvCxnSpPr/>
          <p:nvPr/>
        </p:nvCxnSpPr>
        <p:spPr>
          <a:xfrm flipV="1">
            <a:off x="3217428" y="3857701"/>
            <a:ext cx="0" cy="30460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568DD85-3A69-DA6B-D840-1F99B008DF6B}"/>
              </a:ext>
            </a:extLst>
          </p:cNvPr>
          <p:cNvSpPr/>
          <p:nvPr/>
        </p:nvSpPr>
        <p:spPr>
          <a:xfrm>
            <a:off x="1526006" y="3248997"/>
            <a:ext cx="6198434" cy="30783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1400" dirty="0">
              <a:solidFill>
                <a:schemeClr val="tx1"/>
              </a:solidFill>
            </a:endParaRP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06E6C5AF-F6E5-A641-C29A-2436133AA765}"/>
              </a:ext>
            </a:extLst>
          </p:cNvPr>
          <p:cNvCxnSpPr>
            <a:cxnSpLocks/>
          </p:cNvCxnSpPr>
          <p:nvPr/>
        </p:nvCxnSpPr>
        <p:spPr>
          <a:xfrm>
            <a:off x="7724439" y="3248999"/>
            <a:ext cx="0" cy="30460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A8448A3C-0865-D79A-FEF6-486298565014}"/>
              </a:ext>
            </a:extLst>
          </p:cNvPr>
          <p:cNvCxnSpPr>
            <a:cxnSpLocks/>
          </p:cNvCxnSpPr>
          <p:nvPr/>
        </p:nvCxnSpPr>
        <p:spPr>
          <a:xfrm flipV="1">
            <a:off x="1525742" y="3241988"/>
            <a:ext cx="0" cy="30460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>
            <a:extLst>
              <a:ext uri="{FF2B5EF4-FFF2-40B4-BE49-F238E27FC236}">
                <a16:creationId xmlns:a16="http://schemas.microsoft.com/office/drawing/2014/main" id="{6376A900-05A7-1593-CCE7-61CE7B7991BC}"/>
              </a:ext>
            </a:extLst>
          </p:cNvPr>
          <p:cNvSpPr/>
          <p:nvPr/>
        </p:nvSpPr>
        <p:spPr>
          <a:xfrm>
            <a:off x="2092143" y="3548521"/>
            <a:ext cx="1687010" cy="29716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1400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CC3AE4C-BBD6-15F0-5C7C-6C1F6239877B}"/>
              </a:ext>
            </a:extLst>
          </p:cNvPr>
          <p:cNvCxnSpPr/>
          <p:nvPr/>
        </p:nvCxnSpPr>
        <p:spPr>
          <a:xfrm flipV="1">
            <a:off x="2090861" y="3556142"/>
            <a:ext cx="0" cy="30460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45A8A029-5A23-1AC5-C526-6D95D48E689A}"/>
              </a:ext>
            </a:extLst>
          </p:cNvPr>
          <p:cNvCxnSpPr>
            <a:cxnSpLocks/>
          </p:cNvCxnSpPr>
          <p:nvPr/>
        </p:nvCxnSpPr>
        <p:spPr>
          <a:xfrm>
            <a:off x="3780436" y="3552495"/>
            <a:ext cx="0" cy="30460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88DECA14-67E2-5070-9755-A7CCC43BF7E2}"/>
              </a:ext>
            </a:extLst>
          </p:cNvPr>
          <p:cNvSpPr/>
          <p:nvPr/>
        </p:nvSpPr>
        <p:spPr>
          <a:xfrm>
            <a:off x="3777451" y="3856720"/>
            <a:ext cx="3946988" cy="3071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1400" dirty="0">
              <a:solidFill>
                <a:schemeClr val="tx1"/>
              </a:solidFill>
            </a:endParaRPr>
          </a:p>
        </p:txBody>
      </p:sp>
      <p:cxnSp>
        <p:nvCxnSpPr>
          <p:cNvPr id="368" name="Straight Arrow Connector 367">
            <a:extLst>
              <a:ext uri="{FF2B5EF4-FFF2-40B4-BE49-F238E27FC236}">
                <a16:creationId xmlns:a16="http://schemas.microsoft.com/office/drawing/2014/main" id="{E2381DC4-5F13-21C9-485E-4B6AFD5DBC65}"/>
              </a:ext>
            </a:extLst>
          </p:cNvPr>
          <p:cNvCxnSpPr>
            <a:cxnSpLocks/>
          </p:cNvCxnSpPr>
          <p:nvPr/>
        </p:nvCxnSpPr>
        <p:spPr>
          <a:xfrm>
            <a:off x="7724439" y="3850369"/>
            <a:ext cx="0" cy="30460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3B3F663-D86C-32BC-E525-DBA5EC3558BF}"/>
              </a:ext>
            </a:extLst>
          </p:cNvPr>
          <p:cNvCxnSpPr>
            <a:cxnSpLocks/>
          </p:cNvCxnSpPr>
          <p:nvPr/>
        </p:nvCxnSpPr>
        <p:spPr>
          <a:xfrm flipV="1">
            <a:off x="465265" y="4164411"/>
            <a:ext cx="7576693" cy="1104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34C464-7381-8070-37E9-D6C2EF55ED31}"/>
              </a:ext>
            </a:extLst>
          </p:cNvPr>
          <p:cNvCxnSpPr>
            <a:cxnSpLocks/>
          </p:cNvCxnSpPr>
          <p:nvPr/>
        </p:nvCxnSpPr>
        <p:spPr>
          <a:xfrm>
            <a:off x="3216267" y="1073440"/>
            <a:ext cx="0" cy="185827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B09A0FA5-0011-B235-60F4-80AB7BF48D84}"/>
              </a:ext>
            </a:extLst>
          </p:cNvPr>
          <p:cNvCxnSpPr>
            <a:cxnSpLocks/>
          </p:cNvCxnSpPr>
          <p:nvPr/>
        </p:nvCxnSpPr>
        <p:spPr>
          <a:xfrm>
            <a:off x="1526692" y="1064452"/>
            <a:ext cx="0" cy="186726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684B19EE-DE5D-B0F4-6885-4287DC52AECF}"/>
              </a:ext>
            </a:extLst>
          </p:cNvPr>
          <p:cNvCxnSpPr>
            <a:cxnSpLocks/>
          </p:cNvCxnSpPr>
          <p:nvPr/>
        </p:nvCxnSpPr>
        <p:spPr>
          <a:xfrm>
            <a:off x="2653075" y="1073440"/>
            <a:ext cx="0" cy="185827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FD66FCB-8192-C6AE-768E-654C8356BC5F}"/>
              </a:ext>
            </a:extLst>
          </p:cNvPr>
          <p:cNvCxnSpPr>
            <a:cxnSpLocks/>
          </p:cNvCxnSpPr>
          <p:nvPr/>
        </p:nvCxnSpPr>
        <p:spPr>
          <a:xfrm>
            <a:off x="3779458" y="1073440"/>
            <a:ext cx="0" cy="185827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A77F913-755B-460F-12E8-63CBFEBC98F3}"/>
              </a:ext>
            </a:extLst>
          </p:cNvPr>
          <p:cNvCxnSpPr>
            <a:cxnSpLocks/>
          </p:cNvCxnSpPr>
          <p:nvPr/>
        </p:nvCxnSpPr>
        <p:spPr>
          <a:xfrm>
            <a:off x="464286" y="1408699"/>
            <a:ext cx="0" cy="153012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6455462-3F2B-FDC3-918F-0DE91EF10BF4}"/>
              </a:ext>
            </a:extLst>
          </p:cNvPr>
          <p:cNvCxnSpPr>
            <a:cxnSpLocks/>
          </p:cNvCxnSpPr>
          <p:nvPr/>
        </p:nvCxnSpPr>
        <p:spPr>
          <a:xfrm>
            <a:off x="464286" y="1722623"/>
            <a:ext cx="7652228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FCC4C59E-8561-DD20-0FCD-58EA1FFC4D34}"/>
              </a:ext>
            </a:extLst>
          </p:cNvPr>
          <p:cNvCxnSpPr>
            <a:cxnSpLocks/>
          </p:cNvCxnSpPr>
          <p:nvPr/>
        </p:nvCxnSpPr>
        <p:spPr>
          <a:xfrm>
            <a:off x="464286" y="2026673"/>
            <a:ext cx="7652228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800B9EAE-88C3-2D39-5E8F-CA76DC6227DC}"/>
              </a:ext>
            </a:extLst>
          </p:cNvPr>
          <p:cNvCxnSpPr>
            <a:cxnSpLocks/>
          </p:cNvCxnSpPr>
          <p:nvPr/>
        </p:nvCxnSpPr>
        <p:spPr>
          <a:xfrm>
            <a:off x="464286" y="2330723"/>
            <a:ext cx="7652228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D3F83B66-F603-5F31-24A7-4775F401B1A9}"/>
              </a:ext>
            </a:extLst>
          </p:cNvPr>
          <p:cNvCxnSpPr>
            <a:cxnSpLocks/>
          </p:cNvCxnSpPr>
          <p:nvPr/>
        </p:nvCxnSpPr>
        <p:spPr>
          <a:xfrm>
            <a:off x="464286" y="1408699"/>
            <a:ext cx="7652228" cy="898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6D72D1F-A1AF-3125-70D2-9E24F8DFB1A7}"/>
              </a:ext>
            </a:extLst>
          </p:cNvPr>
          <p:cNvCxnSpPr>
            <a:cxnSpLocks/>
          </p:cNvCxnSpPr>
          <p:nvPr/>
        </p:nvCxnSpPr>
        <p:spPr>
          <a:xfrm>
            <a:off x="2089883" y="1073440"/>
            <a:ext cx="0" cy="185827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9CBE20C-498A-641D-D255-D627867548A8}"/>
              </a:ext>
            </a:extLst>
          </p:cNvPr>
          <p:cNvCxnSpPr>
            <a:cxnSpLocks/>
          </p:cNvCxnSpPr>
          <p:nvPr/>
        </p:nvCxnSpPr>
        <p:spPr>
          <a:xfrm>
            <a:off x="4342649" y="1064454"/>
            <a:ext cx="0" cy="186726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67F843-7CC5-09DF-D834-BB34DA660632}"/>
              </a:ext>
            </a:extLst>
          </p:cNvPr>
          <p:cNvCxnSpPr>
            <a:cxnSpLocks/>
          </p:cNvCxnSpPr>
          <p:nvPr/>
        </p:nvCxnSpPr>
        <p:spPr>
          <a:xfrm>
            <a:off x="464287" y="2647195"/>
            <a:ext cx="7661273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TextBox 562">
            <a:extLst>
              <a:ext uri="{FF2B5EF4-FFF2-40B4-BE49-F238E27FC236}">
                <a16:creationId xmlns:a16="http://schemas.microsoft.com/office/drawing/2014/main" id="{1E61B3B2-10D8-2FD9-E236-84856EBAEBEE}"/>
              </a:ext>
            </a:extLst>
          </p:cNvPr>
          <p:cNvSpPr txBox="1"/>
          <p:nvPr/>
        </p:nvSpPr>
        <p:spPr>
          <a:xfrm>
            <a:off x="7869896" y="2572149"/>
            <a:ext cx="34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000" i="1" dirty="0"/>
              <a:t>t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D1219AF-44D7-544A-0FCC-748E5E1C655B}"/>
              </a:ext>
            </a:extLst>
          </p:cNvPr>
          <p:cNvCxnSpPr>
            <a:cxnSpLocks/>
            <a:endCxn id="300" idx="0"/>
          </p:cNvCxnSpPr>
          <p:nvPr/>
        </p:nvCxnSpPr>
        <p:spPr>
          <a:xfrm flipH="1" flipV="1">
            <a:off x="1527764" y="2658105"/>
            <a:ext cx="2332" cy="387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F1750A8-E2ED-C7A1-256C-683B74F7E809}"/>
              </a:ext>
            </a:extLst>
          </p:cNvPr>
          <p:cNvCxnSpPr>
            <a:cxnSpLocks/>
          </p:cNvCxnSpPr>
          <p:nvPr/>
        </p:nvCxnSpPr>
        <p:spPr>
          <a:xfrm>
            <a:off x="4905841" y="1073440"/>
            <a:ext cx="0" cy="185827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27A2162B-747F-16F3-03BB-99E7B177FAB5}"/>
              </a:ext>
            </a:extLst>
          </p:cNvPr>
          <p:cNvCxnSpPr>
            <a:cxnSpLocks/>
          </p:cNvCxnSpPr>
          <p:nvPr/>
        </p:nvCxnSpPr>
        <p:spPr>
          <a:xfrm>
            <a:off x="6032224" y="1073440"/>
            <a:ext cx="0" cy="185827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F9905740-83B7-BA39-0339-5605FCA3DD16}"/>
              </a:ext>
            </a:extLst>
          </p:cNvPr>
          <p:cNvCxnSpPr>
            <a:cxnSpLocks/>
          </p:cNvCxnSpPr>
          <p:nvPr/>
        </p:nvCxnSpPr>
        <p:spPr>
          <a:xfrm>
            <a:off x="5469032" y="1073440"/>
            <a:ext cx="0" cy="185827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06199863-50CC-9CDC-269B-3E500E2FA72B}"/>
              </a:ext>
            </a:extLst>
          </p:cNvPr>
          <p:cNvCxnSpPr>
            <a:cxnSpLocks/>
          </p:cNvCxnSpPr>
          <p:nvPr/>
        </p:nvCxnSpPr>
        <p:spPr>
          <a:xfrm>
            <a:off x="6595416" y="1064454"/>
            <a:ext cx="0" cy="186726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B2D3E79-3B1B-E018-5921-E99360F911CC}"/>
              </a:ext>
            </a:extLst>
          </p:cNvPr>
          <p:cNvCxnSpPr>
            <a:cxnSpLocks/>
          </p:cNvCxnSpPr>
          <p:nvPr/>
        </p:nvCxnSpPr>
        <p:spPr>
          <a:xfrm>
            <a:off x="7158607" y="1073440"/>
            <a:ext cx="0" cy="185827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E357829-833C-0EFF-DB3E-11490E60E365}"/>
              </a:ext>
            </a:extLst>
          </p:cNvPr>
          <p:cNvCxnSpPr>
            <a:cxnSpLocks/>
          </p:cNvCxnSpPr>
          <p:nvPr/>
        </p:nvCxnSpPr>
        <p:spPr>
          <a:xfrm>
            <a:off x="464286" y="1073440"/>
            <a:ext cx="0" cy="185827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212E307-C617-CFE6-0EC2-F7D3D71A1EFF}"/>
              </a:ext>
            </a:extLst>
          </p:cNvPr>
          <p:cNvCxnSpPr>
            <a:cxnSpLocks/>
          </p:cNvCxnSpPr>
          <p:nvPr/>
        </p:nvCxnSpPr>
        <p:spPr>
          <a:xfrm>
            <a:off x="7721798" y="1073440"/>
            <a:ext cx="0" cy="185827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BBA27C2-659B-5C44-B047-FCA3F4F02991}"/>
              </a:ext>
            </a:extLst>
          </p:cNvPr>
          <p:cNvCxnSpPr>
            <a:cxnSpLocks/>
          </p:cNvCxnSpPr>
          <p:nvPr/>
        </p:nvCxnSpPr>
        <p:spPr>
          <a:xfrm>
            <a:off x="8125559" y="1073440"/>
            <a:ext cx="0" cy="185827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135269F-88D0-604A-FB7E-4B009F3B5E74}"/>
              </a:ext>
            </a:extLst>
          </p:cNvPr>
          <p:cNvCxnSpPr>
            <a:cxnSpLocks/>
          </p:cNvCxnSpPr>
          <p:nvPr/>
        </p:nvCxnSpPr>
        <p:spPr>
          <a:xfrm flipV="1">
            <a:off x="2093078" y="2630660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7909E7E-029A-D78E-8F03-A66D11D4A406}"/>
              </a:ext>
            </a:extLst>
          </p:cNvPr>
          <p:cNvCxnSpPr>
            <a:cxnSpLocks/>
          </p:cNvCxnSpPr>
          <p:nvPr/>
        </p:nvCxnSpPr>
        <p:spPr>
          <a:xfrm flipV="1">
            <a:off x="2656059" y="2634787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4F532104-576C-6B3C-7A33-AD3A903DDB63}"/>
              </a:ext>
            </a:extLst>
          </p:cNvPr>
          <p:cNvCxnSpPr>
            <a:cxnSpLocks/>
          </p:cNvCxnSpPr>
          <p:nvPr/>
        </p:nvCxnSpPr>
        <p:spPr>
          <a:xfrm flipV="1">
            <a:off x="3219041" y="2630660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8DFCFF0-BE7D-9A45-D842-449DFADFB6F7}"/>
              </a:ext>
            </a:extLst>
          </p:cNvPr>
          <p:cNvCxnSpPr>
            <a:cxnSpLocks/>
          </p:cNvCxnSpPr>
          <p:nvPr/>
        </p:nvCxnSpPr>
        <p:spPr>
          <a:xfrm flipV="1">
            <a:off x="3782023" y="2624469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7936DAC4-8CB4-8EBA-54DB-3E87D9D99BD3}"/>
              </a:ext>
            </a:extLst>
          </p:cNvPr>
          <p:cNvCxnSpPr>
            <a:cxnSpLocks/>
          </p:cNvCxnSpPr>
          <p:nvPr/>
        </p:nvCxnSpPr>
        <p:spPr>
          <a:xfrm flipV="1">
            <a:off x="4345004" y="2624469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685B3F45-6088-81E9-A2AE-97C027AA5B86}"/>
              </a:ext>
            </a:extLst>
          </p:cNvPr>
          <p:cNvCxnSpPr>
            <a:cxnSpLocks/>
          </p:cNvCxnSpPr>
          <p:nvPr/>
        </p:nvCxnSpPr>
        <p:spPr>
          <a:xfrm flipV="1">
            <a:off x="4907987" y="2628596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6AD23D2B-B48A-CD99-DC78-BE7A947A2E33}"/>
              </a:ext>
            </a:extLst>
          </p:cNvPr>
          <p:cNvCxnSpPr>
            <a:cxnSpLocks/>
          </p:cNvCxnSpPr>
          <p:nvPr/>
        </p:nvCxnSpPr>
        <p:spPr>
          <a:xfrm flipV="1">
            <a:off x="5469421" y="2624469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FA771BB-B03E-EAD4-EC9D-80F307A18623}"/>
              </a:ext>
            </a:extLst>
          </p:cNvPr>
          <p:cNvCxnSpPr>
            <a:cxnSpLocks/>
          </p:cNvCxnSpPr>
          <p:nvPr/>
        </p:nvCxnSpPr>
        <p:spPr>
          <a:xfrm flipV="1">
            <a:off x="6033951" y="2620342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D4095543-C1F7-EE4B-C69C-173E0DE17DAF}"/>
              </a:ext>
            </a:extLst>
          </p:cNvPr>
          <p:cNvCxnSpPr>
            <a:cxnSpLocks/>
          </p:cNvCxnSpPr>
          <p:nvPr/>
        </p:nvCxnSpPr>
        <p:spPr>
          <a:xfrm flipV="1">
            <a:off x="6596932" y="2620342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3E61287-EFAE-00EA-6B82-FE566A0E2D8C}"/>
              </a:ext>
            </a:extLst>
          </p:cNvPr>
          <p:cNvCxnSpPr>
            <a:cxnSpLocks/>
          </p:cNvCxnSpPr>
          <p:nvPr/>
        </p:nvCxnSpPr>
        <p:spPr>
          <a:xfrm flipV="1">
            <a:off x="7159914" y="2624469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7595103-8BBD-D2E3-A79D-1F3A53C50197}"/>
              </a:ext>
            </a:extLst>
          </p:cNvPr>
          <p:cNvCxnSpPr>
            <a:cxnSpLocks/>
          </p:cNvCxnSpPr>
          <p:nvPr/>
        </p:nvCxnSpPr>
        <p:spPr>
          <a:xfrm flipV="1">
            <a:off x="7721349" y="2620342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TextBox 513">
            <a:extLst>
              <a:ext uri="{FF2B5EF4-FFF2-40B4-BE49-F238E27FC236}">
                <a16:creationId xmlns:a16="http://schemas.microsoft.com/office/drawing/2014/main" id="{86763F0E-F275-2268-1C9C-8C6286D7985B}"/>
              </a:ext>
            </a:extLst>
          </p:cNvPr>
          <p:cNvSpPr txBox="1"/>
          <p:nvPr/>
        </p:nvSpPr>
        <p:spPr>
          <a:xfrm>
            <a:off x="1488490" y="2658105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</a:t>
            </a:r>
            <a:endParaRPr lang="en-RU" sz="1200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FFF492-D09E-97B3-3ABC-DDC267996D9E}"/>
              </a:ext>
            </a:extLst>
          </p:cNvPr>
          <p:cNvGrpSpPr/>
          <p:nvPr/>
        </p:nvGrpSpPr>
        <p:grpSpPr>
          <a:xfrm>
            <a:off x="3788727" y="2326576"/>
            <a:ext cx="1684226" cy="307835"/>
            <a:chOff x="4662526" y="1750043"/>
            <a:chExt cx="2766640" cy="378882"/>
          </a:xfrm>
        </p:grpSpPr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8E2131BA-F48F-86B7-968F-8C5530C3FF72}"/>
                </a:ext>
              </a:extLst>
            </p:cNvPr>
            <p:cNvSpPr/>
            <p:nvPr/>
          </p:nvSpPr>
          <p:spPr>
            <a:xfrm>
              <a:off x="4662526" y="1750043"/>
              <a:ext cx="2766640" cy="3788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16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5C58B2F-B4A8-8610-C2B4-7483EF71E21E}"/>
                </a:ext>
              </a:extLst>
            </p:cNvPr>
            <p:cNvSpPr txBox="1"/>
            <p:nvPr/>
          </p:nvSpPr>
          <p:spPr>
            <a:xfrm>
              <a:off x="5679857" y="1787960"/>
              <a:ext cx="700438" cy="30304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P3B1</a:t>
              </a:r>
            </a:p>
          </p:txBody>
        </p:sp>
      </p:grpSp>
      <p:sp>
        <p:nvSpPr>
          <p:cNvPr id="5" name="TextBox 513">
            <a:extLst>
              <a:ext uri="{FF2B5EF4-FFF2-40B4-BE49-F238E27FC236}">
                <a16:creationId xmlns:a16="http://schemas.microsoft.com/office/drawing/2014/main" id="{746DBA04-A063-290E-905B-AFDC3346282C}"/>
              </a:ext>
            </a:extLst>
          </p:cNvPr>
          <p:cNvSpPr txBox="1"/>
          <p:nvPr/>
        </p:nvSpPr>
        <p:spPr>
          <a:xfrm>
            <a:off x="2613695" y="2658105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</a:t>
            </a:r>
            <a:endParaRPr lang="en-RU" sz="1200" dirty="0"/>
          </a:p>
        </p:txBody>
      </p:sp>
      <p:sp>
        <p:nvSpPr>
          <p:cNvPr id="7" name="TextBox 513">
            <a:extLst>
              <a:ext uri="{FF2B5EF4-FFF2-40B4-BE49-F238E27FC236}">
                <a16:creationId xmlns:a16="http://schemas.microsoft.com/office/drawing/2014/main" id="{17C0CAB7-8B33-6448-683C-5491F57FBA3F}"/>
              </a:ext>
            </a:extLst>
          </p:cNvPr>
          <p:cNvSpPr txBox="1"/>
          <p:nvPr/>
        </p:nvSpPr>
        <p:spPr>
          <a:xfrm>
            <a:off x="3738898" y="2658105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4</a:t>
            </a:r>
            <a:endParaRPr lang="en-RU" sz="1200" dirty="0"/>
          </a:p>
        </p:txBody>
      </p:sp>
      <p:sp>
        <p:nvSpPr>
          <p:cNvPr id="8" name="TextBox 513">
            <a:extLst>
              <a:ext uri="{FF2B5EF4-FFF2-40B4-BE49-F238E27FC236}">
                <a16:creationId xmlns:a16="http://schemas.microsoft.com/office/drawing/2014/main" id="{71A0BB00-347C-7E92-A2B6-30FD0A78FF1A}"/>
              </a:ext>
            </a:extLst>
          </p:cNvPr>
          <p:cNvSpPr txBox="1"/>
          <p:nvPr/>
        </p:nvSpPr>
        <p:spPr>
          <a:xfrm>
            <a:off x="4864103" y="2658105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6</a:t>
            </a:r>
            <a:endParaRPr lang="en-RU" sz="1200" dirty="0"/>
          </a:p>
        </p:txBody>
      </p:sp>
      <p:sp>
        <p:nvSpPr>
          <p:cNvPr id="9" name="TextBox 513">
            <a:extLst>
              <a:ext uri="{FF2B5EF4-FFF2-40B4-BE49-F238E27FC236}">
                <a16:creationId xmlns:a16="http://schemas.microsoft.com/office/drawing/2014/main" id="{F6A45F58-1413-FC92-97AF-EE5721663B71}"/>
              </a:ext>
            </a:extLst>
          </p:cNvPr>
          <p:cNvSpPr txBox="1"/>
          <p:nvPr/>
        </p:nvSpPr>
        <p:spPr>
          <a:xfrm>
            <a:off x="5989307" y="2658105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8</a:t>
            </a:r>
            <a:endParaRPr lang="en-RU" sz="1200" dirty="0"/>
          </a:p>
        </p:txBody>
      </p:sp>
      <p:sp>
        <p:nvSpPr>
          <p:cNvPr id="16" name="TextBox 513">
            <a:extLst>
              <a:ext uri="{FF2B5EF4-FFF2-40B4-BE49-F238E27FC236}">
                <a16:creationId xmlns:a16="http://schemas.microsoft.com/office/drawing/2014/main" id="{D4E7B29F-02CD-85F8-DFBE-665C64ACE8E4}"/>
              </a:ext>
            </a:extLst>
          </p:cNvPr>
          <p:cNvSpPr txBox="1"/>
          <p:nvPr/>
        </p:nvSpPr>
        <p:spPr>
          <a:xfrm>
            <a:off x="7085619" y="2658105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10</a:t>
            </a:r>
            <a:endParaRPr lang="en-RU" sz="1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49C2FF-9C58-DA0F-D343-6C8C2A0603C5}"/>
              </a:ext>
            </a:extLst>
          </p:cNvPr>
          <p:cNvCxnSpPr>
            <a:cxnSpLocks/>
          </p:cNvCxnSpPr>
          <p:nvPr/>
        </p:nvCxnSpPr>
        <p:spPr>
          <a:xfrm flipV="1">
            <a:off x="6032609" y="2624090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0FD067-EE78-2A0C-F89E-FDF920FBF88E}"/>
              </a:ext>
            </a:extLst>
          </p:cNvPr>
          <p:cNvCxnSpPr>
            <a:cxnSpLocks/>
          </p:cNvCxnSpPr>
          <p:nvPr/>
        </p:nvCxnSpPr>
        <p:spPr>
          <a:xfrm flipV="1">
            <a:off x="6597139" y="2619963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DA2F4DF-19A6-F99C-FC55-800E909C047D}"/>
              </a:ext>
            </a:extLst>
          </p:cNvPr>
          <p:cNvGrpSpPr/>
          <p:nvPr/>
        </p:nvGrpSpPr>
        <p:grpSpPr>
          <a:xfrm>
            <a:off x="5475890" y="2018087"/>
            <a:ext cx="1119527" cy="307835"/>
            <a:chOff x="7435277" y="1750043"/>
            <a:chExt cx="687058" cy="37888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4F8DC4C-2C58-A4C8-E2A1-C830CE80D7E6}"/>
                </a:ext>
              </a:extLst>
            </p:cNvPr>
            <p:cNvSpPr/>
            <p:nvPr/>
          </p:nvSpPr>
          <p:spPr>
            <a:xfrm>
              <a:off x="7435277" y="1750043"/>
              <a:ext cx="687058" cy="3788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FB4BB8-83A8-D0AE-76C4-2AC35D08E663}"/>
                </a:ext>
              </a:extLst>
            </p:cNvPr>
            <p:cNvSpPr txBox="1"/>
            <p:nvPr/>
          </p:nvSpPr>
          <p:spPr>
            <a:xfrm>
              <a:off x="7644047" y="1787960"/>
              <a:ext cx="261683" cy="30304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P3B2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031E03E-4B7F-6EB1-CF1B-BFB96DB68B02}"/>
              </a:ext>
            </a:extLst>
          </p:cNvPr>
          <p:cNvGrpSpPr/>
          <p:nvPr/>
        </p:nvGrpSpPr>
        <p:grpSpPr>
          <a:xfrm>
            <a:off x="6596515" y="2018087"/>
            <a:ext cx="1122849" cy="307835"/>
            <a:chOff x="7435277" y="1750043"/>
            <a:chExt cx="687058" cy="37888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42BF371-8506-3A4B-87B9-5390D0298C1E}"/>
                </a:ext>
              </a:extLst>
            </p:cNvPr>
            <p:cNvSpPr/>
            <p:nvPr/>
          </p:nvSpPr>
          <p:spPr>
            <a:xfrm>
              <a:off x="7435277" y="1750043"/>
              <a:ext cx="687058" cy="3788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16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F07B05-7951-59FB-4EA4-27D1C05492CA}"/>
                </a:ext>
              </a:extLst>
            </p:cNvPr>
            <p:cNvSpPr txBox="1"/>
            <p:nvPr/>
          </p:nvSpPr>
          <p:spPr>
            <a:xfrm>
              <a:off x="7644434" y="1787960"/>
              <a:ext cx="260909" cy="30304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P3B3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02BE900-CC06-5F6F-EB56-BA10DC0B8A79}"/>
              </a:ext>
            </a:extLst>
          </p:cNvPr>
          <p:cNvGrpSpPr/>
          <p:nvPr/>
        </p:nvGrpSpPr>
        <p:grpSpPr>
          <a:xfrm>
            <a:off x="1531643" y="2018085"/>
            <a:ext cx="3941311" cy="307835"/>
            <a:chOff x="4662526" y="1750043"/>
            <a:chExt cx="2766640" cy="37888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3FEEA38-11DA-49A9-EA24-40F0E26E4431}"/>
                </a:ext>
              </a:extLst>
            </p:cNvPr>
            <p:cNvSpPr/>
            <p:nvPr/>
          </p:nvSpPr>
          <p:spPr>
            <a:xfrm>
              <a:off x="4662526" y="1750043"/>
              <a:ext cx="2766640" cy="3788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16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D93CF6-16DD-B791-5975-6D661E2BADBC}"/>
                </a:ext>
              </a:extLst>
            </p:cNvPr>
            <p:cNvSpPr txBox="1"/>
            <p:nvPr/>
          </p:nvSpPr>
          <p:spPr>
            <a:xfrm>
              <a:off x="5880418" y="1787960"/>
              <a:ext cx="299315" cy="30304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P1B1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9257712-5DE4-4411-E457-1B0F64C661D4}"/>
              </a:ext>
            </a:extLst>
          </p:cNvPr>
          <p:cNvGrpSpPr/>
          <p:nvPr/>
        </p:nvGrpSpPr>
        <p:grpSpPr>
          <a:xfrm>
            <a:off x="2093629" y="2326574"/>
            <a:ext cx="1692165" cy="307835"/>
            <a:chOff x="7435277" y="1750043"/>
            <a:chExt cx="687058" cy="37888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9A19EAB-8CEC-6ABF-7DE8-8B7D3EF91B1B}"/>
                </a:ext>
              </a:extLst>
            </p:cNvPr>
            <p:cNvSpPr/>
            <p:nvPr/>
          </p:nvSpPr>
          <p:spPr>
            <a:xfrm>
              <a:off x="7435277" y="1750043"/>
              <a:ext cx="687058" cy="378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16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7E825C5-66E6-B52E-20FB-047A40C0FD64}"/>
                </a:ext>
              </a:extLst>
            </p:cNvPr>
            <p:cNvSpPr txBox="1"/>
            <p:nvPr/>
          </p:nvSpPr>
          <p:spPr>
            <a:xfrm>
              <a:off x="7688325" y="1787960"/>
              <a:ext cx="173128" cy="30304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P2B1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C18644-F57E-3340-0E50-D2DC5767A5C8}"/>
              </a:ext>
            </a:extLst>
          </p:cNvPr>
          <p:cNvGrpSpPr/>
          <p:nvPr/>
        </p:nvGrpSpPr>
        <p:grpSpPr>
          <a:xfrm>
            <a:off x="5475887" y="2326576"/>
            <a:ext cx="2243474" cy="307835"/>
            <a:chOff x="4662526" y="1750043"/>
            <a:chExt cx="2766640" cy="378882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D5E06E-1BFD-B721-99C1-A615759E4B3F}"/>
                </a:ext>
              </a:extLst>
            </p:cNvPr>
            <p:cNvSpPr/>
            <p:nvPr/>
          </p:nvSpPr>
          <p:spPr>
            <a:xfrm>
              <a:off x="4662526" y="1750043"/>
              <a:ext cx="2766640" cy="3788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BD938F2-2708-D81A-2774-0D876C976AE2}"/>
                </a:ext>
              </a:extLst>
            </p:cNvPr>
            <p:cNvSpPr txBox="1"/>
            <p:nvPr/>
          </p:nvSpPr>
          <p:spPr>
            <a:xfrm>
              <a:off x="5767161" y="1787960"/>
              <a:ext cx="525834" cy="30304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P1B2</a:t>
              </a:r>
            </a:p>
          </p:txBody>
        </p:sp>
      </p:grp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EFFD053-68B4-4D47-FD34-72EFF28383F7}"/>
              </a:ext>
            </a:extLst>
          </p:cNvPr>
          <p:cNvCxnSpPr>
            <a:cxnSpLocks/>
          </p:cNvCxnSpPr>
          <p:nvPr/>
        </p:nvCxnSpPr>
        <p:spPr>
          <a:xfrm flipV="1">
            <a:off x="464285" y="2642166"/>
            <a:ext cx="7576694" cy="1104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3249887-666D-DCC7-6186-05FF05601CBE}"/>
              </a:ext>
            </a:extLst>
          </p:cNvPr>
          <p:cNvCxnSpPr>
            <a:cxnSpLocks/>
          </p:cNvCxnSpPr>
          <p:nvPr/>
        </p:nvCxnSpPr>
        <p:spPr>
          <a:xfrm>
            <a:off x="459317" y="6298306"/>
            <a:ext cx="7652227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9C4FC7D-8C99-8D22-46B9-5B8F4471D170}"/>
              </a:ext>
            </a:extLst>
          </p:cNvPr>
          <p:cNvCxnSpPr>
            <a:cxnSpLocks/>
          </p:cNvCxnSpPr>
          <p:nvPr/>
        </p:nvCxnSpPr>
        <p:spPr>
          <a:xfrm>
            <a:off x="459317" y="6602356"/>
            <a:ext cx="7652227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8969044-D0CF-AB7E-1202-2711AF102177}"/>
              </a:ext>
            </a:extLst>
          </p:cNvPr>
          <p:cNvCxnSpPr>
            <a:cxnSpLocks/>
          </p:cNvCxnSpPr>
          <p:nvPr/>
        </p:nvCxnSpPr>
        <p:spPr>
          <a:xfrm>
            <a:off x="3211297" y="598438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26566AD-D3FE-8912-1EBB-BB3BE4BA3391}"/>
              </a:ext>
            </a:extLst>
          </p:cNvPr>
          <p:cNvCxnSpPr>
            <a:cxnSpLocks/>
          </p:cNvCxnSpPr>
          <p:nvPr/>
        </p:nvCxnSpPr>
        <p:spPr>
          <a:xfrm>
            <a:off x="1521723" y="598438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7D99E89-CF7A-D772-3F98-74BFEBF3F650}"/>
              </a:ext>
            </a:extLst>
          </p:cNvPr>
          <p:cNvCxnSpPr>
            <a:cxnSpLocks/>
          </p:cNvCxnSpPr>
          <p:nvPr/>
        </p:nvCxnSpPr>
        <p:spPr>
          <a:xfrm>
            <a:off x="2648105" y="598438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103908D-5E7E-B5B4-0064-E057A451C3E4}"/>
              </a:ext>
            </a:extLst>
          </p:cNvPr>
          <p:cNvCxnSpPr>
            <a:cxnSpLocks/>
          </p:cNvCxnSpPr>
          <p:nvPr/>
        </p:nvCxnSpPr>
        <p:spPr>
          <a:xfrm>
            <a:off x="3774488" y="598438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E295CEC-7C04-2345-FEA0-D1E63A9E07C9}"/>
              </a:ext>
            </a:extLst>
          </p:cNvPr>
          <p:cNvCxnSpPr>
            <a:cxnSpLocks/>
          </p:cNvCxnSpPr>
          <p:nvPr/>
        </p:nvCxnSpPr>
        <p:spPr>
          <a:xfrm>
            <a:off x="461629" y="5978190"/>
            <a:ext cx="0" cy="153012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3080DC9-76AA-45E7-78F2-D79B306C1125}"/>
              </a:ext>
            </a:extLst>
          </p:cNvPr>
          <p:cNvCxnSpPr>
            <a:cxnSpLocks/>
          </p:cNvCxnSpPr>
          <p:nvPr/>
        </p:nvCxnSpPr>
        <p:spPr>
          <a:xfrm>
            <a:off x="459317" y="6906405"/>
            <a:ext cx="7652227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2C6B698-24AF-BF33-0338-136661CA1265}"/>
              </a:ext>
            </a:extLst>
          </p:cNvPr>
          <p:cNvCxnSpPr>
            <a:cxnSpLocks/>
          </p:cNvCxnSpPr>
          <p:nvPr/>
        </p:nvCxnSpPr>
        <p:spPr>
          <a:xfrm>
            <a:off x="459317" y="5984381"/>
            <a:ext cx="7652227" cy="8989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D99FA6C-CED3-F0A3-AFC2-3825D0921944}"/>
              </a:ext>
            </a:extLst>
          </p:cNvPr>
          <p:cNvCxnSpPr>
            <a:cxnSpLocks/>
          </p:cNvCxnSpPr>
          <p:nvPr/>
        </p:nvCxnSpPr>
        <p:spPr>
          <a:xfrm>
            <a:off x="459317" y="7514507"/>
            <a:ext cx="7652227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7082F96-F7D6-D314-613C-A7F0CF597927}"/>
              </a:ext>
            </a:extLst>
          </p:cNvPr>
          <p:cNvCxnSpPr>
            <a:cxnSpLocks/>
          </p:cNvCxnSpPr>
          <p:nvPr/>
        </p:nvCxnSpPr>
        <p:spPr>
          <a:xfrm>
            <a:off x="2084913" y="598438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81C7B13-EB84-26F2-A856-24A68EDD1EC4}"/>
              </a:ext>
            </a:extLst>
          </p:cNvPr>
          <p:cNvCxnSpPr>
            <a:cxnSpLocks/>
          </p:cNvCxnSpPr>
          <p:nvPr/>
        </p:nvCxnSpPr>
        <p:spPr>
          <a:xfrm>
            <a:off x="4337680" y="598438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1FE7956-6165-DF93-D2B2-098507189C52}"/>
              </a:ext>
            </a:extLst>
          </p:cNvPr>
          <p:cNvCxnSpPr>
            <a:cxnSpLocks/>
          </p:cNvCxnSpPr>
          <p:nvPr/>
        </p:nvCxnSpPr>
        <p:spPr>
          <a:xfrm>
            <a:off x="459316" y="7222878"/>
            <a:ext cx="7661272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562">
            <a:extLst>
              <a:ext uri="{FF2B5EF4-FFF2-40B4-BE49-F238E27FC236}">
                <a16:creationId xmlns:a16="http://schemas.microsoft.com/office/drawing/2014/main" id="{71056996-5934-54F7-FC53-31C487C2A110}"/>
              </a:ext>
            </a:extLst>
          </p:cNvPr>
          <p:cNvSpPr txBox="1"/>
          <p:nvPr/>
        </p:nvSpPr>
        <p:spPr>
          <a:xfrm>
            <a:off x="7869909" y="7122794"/>
            <a:ext cx="34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000" i="1" dirty="0"/>
              <a:t>t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A060791-0DAE-4DDF-898B-4673FB0214C1}"/>
              </a:ext>
            </a:extLst>
          </p:cNvPr>
          <p:cNvCxnSpPr>
            <a:cxnSpLocks/>
          </p:cNvCxnSpPr>
          <p:nvPr/>
        </p:nvCxnSpPr>
        <p:spPr>
          <a:xfrm flipV="1">
            <a:off x="1525126" y="7206342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040C065-D9A1-20AD-1563-0617468ECA2E}"/>
              </a:ext>
            </a:extLst>
          </p:cNvPr>
          <p:cNvCxnSpPr>
            <a:cxnSpLocks/>
          </p:cNvCxnSpPr>
          <p:nvPr/>
        </p:nvCxnSpPr>
        <p:spPr>
          <a:xfrm>
            <a:off x="4900871" y="598438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412763B-CEAD-B5F6-B7C8-1523075CA345}"/>
              </a:ext>
            </a:extLst>
          </p:cNvPr>
          <p:cNvCxnSpPr>
            <a:cxnSpLocks/>
          </p:cNvCxnSpPr>
          <p:nvPr/>
        </p:nvCxnSpPr>
        <p:spPr>
          <a:xfrm>
            <a:off x="6027254" y="598438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8064F2D-F0CC-38C2-B8F9-D62D80C86BC3}"/>
              </a:ext>
            </a:extLst>
          </p:cNvPr>
          <p:cNvCxnSpPr>
            <a:cxnSpLocks/>
          </p:cNvCxnSpPr>
          <p:nvPr/>
        </p:nvCxnSpPr>
        <p:spPr>
          <a:xfrm>
            <a:off x="5464062" y="598438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DE3BF22-FBD8-2B94-C80C-37C9806F9365}"/>
              </a:ext>
            </a:extLst>
          </p:cNvPr>
          <p:cNvCxnSpPr>
            <a:cxnSpLocks/>
          </p:cNvCxnSpPr>
          <p:nvPr/>
        </p:nvCxnSpPr>
        <p:spPr>
          <a:xfrm>
            <a:off x="6590445" y="598438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9C41848-35B8-3067-FDBA-1933750F6976}"/>
              </a:ext>
            </a:extLst>
          </p:cNvPr>
          <p:cNvCxnSpPr>
            <a:cxnSpLocks/>
          </p:cNvCxnSpPr>
          <p:nvPr/>
        </p:nvCxnSpPr>
        <p:spPr>
          <a:xfrm>
            <a:off x="7153637" y="598438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71C8E9D-8C69-B632-E827-7B4BC915957D}"/>
              </a:ext>
            </a:extLst>
          </p:cNvPr>
          <p:cNvCxnSpPr>
            <a:cxnSpLocks/>
          </p:cNvCxnSpPr>
          <p:nvPr/>
        </p:nvCxnSpPr>
        <p:spPr>
          <a:xfrm>
            <a:off x="7716828" y="5984380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F433ABB-38A9-43A0-936B-7FB758582340}"/>
              </a:ext>
            </a:extLst>
          </p:cNvPr>
          <p:cNvCxnSpPr>
            <a:cxnSpLocks/>
          </p:cNvCxnSpPr>
          <p:nvPr/>
        </p:nvCxnSpPr>
        <p:spPr>
          <a:xfrm>
            <a:off x="8120588" y="5991491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E881881-84F0-93EB-0B87-71D688577781}"/>
              </a:ext>
            </a:extLst>
          </p:cNvPr>
          <p:cNvCxnSpPr>
            <a:cxnSpLocks/>
          </p:cNvCxnSpPr>
          <p:nvPr/>
        </p:nvCxnSpPr>
        <p:spPr>
          <a:xfrm flipV="1">
            <a:off x="2088108" y="7206342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4577E9E-29BC-2C8C-5E92-582EF2C40EEA}"/>
              </a:ext>
            </a:extLst>
          </p:cNvPr>
          <p:cNvCxnSpPr>
            <a:cxnSpLocks/>
          </p:cNvCxnSpPr>
          <p:nvPr/>
        </p:nvCxnSpPr>
        <p:spPr>
          <a:xfrm flipV="1">
            <a:off x="2651090" y="7210470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A4ED219-8E34-D2A8-7F99-04836ECA0ECB}"/>
              </a:ext>
            </a:extLst>
          </p:cNvPr>
          <p:cNvCxnSpPr>
            <a:cxnSpLocks/>
          </p:cNvCxnSpPr>
          <p:nvPr/>
        </p:nvCxnSpPr>
        <p:spPr>
          <a:xfrm flipV="1">
            <a:off x="3214071" y="7206342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1515F1F-2F4E-97DB-EFC1-10ADFC39AA23}"/>
              </a:ext>
            </a:extLst>
          </p:cNvPr>
          <p:cNvCxnSpPr>
            <a:cxnSpLocks/>
          </p:cNvCxnSpPr>
          <p:nvPr/>
        </p:nvCxnSpPr>
        <p:spPr>
          <a:xfrm flipV="1">
            <a:off x="3777053" y="7200152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5A48CAE-69A7-B8AD-BB28-8315D28DAFF3}"/>
              </a:ext>
            </a:extLst>
          </p:cNvPr>
          <p:cNvCxnSpPr>
            <a:cxnSpLocks/>
          </p:cNvCxnSpPr>
          <p:nvPr/>
        </p:nvCxnSpPr>
        <p:spPr>
          <a:xfrm flipV="1">
            <a:off x="4340035" y="7200152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4F0C18F-613A-82CE-A466-69BAD4C86F8A}"/>
              </a:ext>
            </a:extLst>
          </p:cNvPr>
          <p:cNvCxnSpPr>
            <a:cxnSpLocks/>
          </p:cNvCxnSpPr>
          <p:nvPr/>
        </p:nvCxnSpPr>
        <p:spPr>
          <a:xfrm flipV="1">
            <a:off x="4903017" y="7204279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E7ED1C4-2A01-E10B-60C4-D9FB16162DE0}"/>
              </a:ext>
            </a:extLst>
          </p:cNvPr>
          <p:cNvCxnSpPr>
            <a:cxnSpLocks/>
          </p:cNvCxnSpPr>
          <p:nvPr/>
        </p:nvCxnSpPr>
        <p:spPr>
          <a:xfrm flipV="1">
            <a:off x="5464450" y="7200152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CFB7B25-55D0-A0DA-83BB-43FD4EBA555C}"/>
              </a:ext>
            </a:extLst>
          </p:cNvPr>
          <p:cNvCxnSpPr>
            <a:cxnSpLocks/>
          </p:cNvCxnSpPr>
          <p:nvPr/>
        </p:nvCxnSpPr>
        <p:spPr>
          <a:xfrm flipV="1">
            <a:off x="6028980" y="7196024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A74D2DC-F21E-87B5-AF47-9DE214E4232B}"/>
              </a:ext>
            </a:extLst>
          </p:cNvPr>
          <p:cNvCxnSpPr>
            <a:cxnSpLocks/>
          </p:cNvCxnSpPr>
          <p:nvPr/>
        </p:nvCxnSpPr>
        <p:spPr>
          <a:xfrm flipV="1">
            <a:off x="6591962" y="7196024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F9EF4A3-6726-A3E4-D1EB-6BEE6CBAA2EC}"/>
              </a:ext>
            </a:extLst>
          </p:cNvPr>
          <p:cNvCxnSpPr>
            <a:cxnSpLocks/>
          </p:cNvCxnSpPr>
          <p:nvPr/>
        </p:nvCxnSpPr>
        <p:spPr>
          <a:xfrm flipV="1">
            <a:off x="7154944" y="7200152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81EC9CA-2C25-5F79-2DBA-659BF06AC318}"/>
              </a:ext>
            </a:extLst>
          </p:cNvPr>
          <p:cNvCxnSpPr>
            <a:cxnSpLocks/>
          </p:cNvCxnSpPr>
          <p:nvPr/>
        </p:nvCxnSpPr>
        <p:spPr>
          <a:xfrm flipV="1">
            <a:off x="7717926" y="7206859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513">
            <a:extLst>
              <a:ext uri="{FF2B5EF4-FFF2-40B4-BE49-F238E27FC236}">
                <a16:creationId xmlns:a16="http://schemas.microsoft.com/office/drawing/2014/main" id="{157EE242-FE27-69AC-3AE7-327F548E1FF7}"/>
              </a:ext>
            </a:extLst>
          </p:cNvPr>
          <p:cNvSpPr txBox="1"/>
          <p:nvPr/>
        </p:nvSpPr>
        <p:spPr>
          <a:xfrm>
            <a:off x="1483521" y="7233788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</a:t>
            </a:r>
            <a:endParaRPr lang="en-RU" sz="1200" dirty="0"/>
          </a:p>
        </p:txBody>
      </p:sp>
      <p:sp>
        <p:nvSpPr>
          <p:cNvPr id="179" name="TextBox 513">
            <a:extLst>
              <a:ext uri="{FF2B5EF4-FFF2-40B4-BE49-F238E27FC236}">
                <a16:creationId xmlns:a16="http://schemas.microsoft.com/office/drawing/2014/main" id="{6B8C3535-231A-9C3F-490A-BE8008ECA195}"/>
              </a:ext>
            </a:extLst>
          </p:cNvPr>
          <p:cNvSpPr txBox="1"/>
          <p:nvPr/>
        </p:nvSpPr>
        <p:spPr>
          <a:xfrm>
            <a:off x="2608725" y="7233788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</a:t>
            </a:r>
            <a:endParaRPr lang="en-RU" sz="1200" dirty="0"/>
          </a:p>
        </p:txBody>
      </p:sp>
      <p:sp>
        <p:nvSpPr>
          <p:cNvPr id="180" name="TextBox 513">
            <a:extLst>
              <a:ext uri="{FF2B5EF4-FFF2-40B4-BE49-F238E27FC236}">
                <a16:creationId xmlns:a16="http://schemas.microsoft.com/office/drawing/2014/main" id="{F1B649E3-FD7D-A620-822B-CE48E7BD31EC}"/>
              </a:ext>
            </a:extLst>
          </p:cNvPr>
          <p:cNvSpPr txBox="1"/>
          <p:nvPr/>
        </p:nvSpPr>
        <p:spPr>
          <a:xfrm>
            <a:off x="3733929" y="7233788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4</a:t>
            </a:r>
            <a:endParaRPr lang="en-RU" sz="1200" dirty="0"/>
          </a:p>
        </p:txBody>
      </p:sp>
      <p:sp>
        <p:nvSpPr>
          <p:cNvPr id="181" name="TextBox 513">
            <a:extLst>
              <a:ext uri="{FF2B5EF4-FFF2-40B4-BE49-F238E27FC236}">
                <a16:creationId xmlns:a16="http://schemas.microsoft.com/office/drawing/2014/main" id="{2F67030B-FDFE-5B39-D76E-A25369682D57}"/>
              </a:ext>
            </a:extLst>
          </p:cNvPr>
          <p:cNvSpPr txBox="1"/>
          <p:nvPr/>
        </p:nvSpPr>
        <p:spPr>
          <a:xfrm>
            <a:off x="4859133" y="7233788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6</a:t>
            </a:r>
            <a:endParaRPr lang="en-RU" sz="1200" dirty="0"/>
          </a:p>
        </p:txBody>
      </p:sp>
      <p:sp>
        <p:nvSpPr>
          <p:cNvPr id="182" name="TextBox 513">
            <a:extLst>
              <a:ext uri="{FF2B5EF4-FFF2-40B4-BE49-F238E27FC236}">
                <a16:creationId xmlns:a16="http://schemas.microsoft.com/office/drawing/2014/main" id="{DB8CBDCF-FA01-95D6-F326-824EC097E2AE}"/>
              </a:ext>
            </a:extLst>
          </p:cNvPr>
          <p:cNvSpPr txBox="1"/>
          <p:nvPr/>
        </p:nvSpPr>
        <p:spPr>
          <a:xfrm>
            <a:off x="5984337" y="7233788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8</a:t>
            </a:r>
            <a:endParaRPr lang="en-RU" sz="1200" dirty="0"/>
          </a:p>
        </p:txBody>
      </p:sp>
      <p:sp>
        <p:nvSpPr>
          <p:cNvPr id="183" name="TextBox 513">
            <a:extLst>
              <a:ext uri="{FF2B5EF4-FFF2-40B4-BE49-F238E27FC236}">
                <a16:creationId xmlns:a16="http://schemas.microsoft.com/office/drawing/2014/main" id="{600E9BC9-B3BC-7B3E-990F-7CD6324E84E3}"/>
              </a:ext>
            </a:extLst>
          </p:cNvPr>
          <p:cNvSpPr txBox="1"/>
          <p:nvPr/>
        </p:nvSpPr>
        <p:spPr>
          <a:xfrm>
            <a:off x="7080649" y="7233788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10</a:t>
            </a:r>
            <a:endParaRPr lang="en-RU" sz="1200" dirty="0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F65BABB-AA07-02BA-EB59-2D2954675133}"/>
              </a:ext>
            </a:extLst>
          </p:cNvPr>
          <p:cNvCxnSpPr>
            <a:cxnSpLocks/>
          </p:cNvCxnSpPr>
          <p:nvPr/>
        </p:nvCxnSpPr>
        <p:spPr>
          <a:xfrm flipV="1">
            <a:off x="6027639" y="7199773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E09B5F0-EE38-9321-F60D-B1A086E90BE8}"/>
              </a:ext>
            </a:extLst>
          </p:cNvPr>
          <p:cNvCxnSpPr>
            <a:cxnSpLocks/>
          </p:cNvCxnSpPr>
          <p:nvPr/>
        </p:nvCxnSpPr>
        <p:spPr>
          <a:xfrm flipV="1">
            <a:off x="6592168" y="7195645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2EBACCE6-9E8A-BB21-4F14-83F504192AF4}"/>
              </a:ext>
            </a:extLst>
          </p:cNvPr>
          <p:cNvCxnSpPr>
            <a:cxnSpLocks/>
          </p:cNvCxnSpPr>
          <p:nvPr/>
        </p:nvCxnSpPr>
        <p:spPr>
          <a:xfrm flipV="1">
            <a:off x="459317" y="7213721"/>
            <a:ext cx="7576693" cy="1104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8FA321-3A54-5895-3BDF-BA4FB4A465C8}"/>
              </a:ext>
            </a:extLst>
          </p:cNvPr>
          <p:cNvCxnSpPr>
            <a:cxnSpLocks/>
          </p:cNvCxnSpPr>
          <p:nvPr/>
        </p:nvCxnSpPr>
        <p:spPr>
          <a:xfrm>
            <a:off x="3211819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835AA3-8BCF-F17E-AF9E-64D7B8AB190C}"/>
              </a:ext>
            </a:extLst>
          </p:cNvPr>
          <p:cNvCxnSpPr>
            <a:cxnSpLocks/>
          </p:cNvCxnSpPr>
          <p:nvPr/>
        </p:nvCxnSpPr>
        <p:spPr>
          <a:xfrm>
            <a:off x="1522244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AB9AE4-D6E3-D682-FD0B-98542198B6BF}"/>
              </a:ext>
            </a:extLst>
          </p:cNvPr>
          <p:cNvCxnSpPr>
            <a:cxnSpLocks/>
          </p:cNvCxnSpPr>
          <p:nvPr/>
        </p:nvCxnSpPr>
        <p:spPr>
          <a:xfrm>
            <a:off x="2648627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8B2623-0D2C-BA82-ED57-02045BD8F3E2}"/>
              </a:ext>
            </a:extLst>
          </p:cNvPr>
          <p:cNvCxnSpPr>
            <a:cxnSpLocks/>
          </p:cNvCxnSpPr>
          <p:nvPr/>
        </p:nvCxnSpPr>
        <p:spPr>
          <a:xfrm>
            <a:off x="3775010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0B5AED-9104-C680-FB03-54705B6E8572}"/>
              </a:ext>
            </a:extLst>
          </p:cNvPr>
          <p:cNvCxnSpPr>
            <a:cxnSpLocks/>
          </p:cNvCxnSpPr>
          <p:nvPr/>
        </p:nvCxnSpPr>
        <p:spPr>
          <a:xfrm>
            <a:off x="459838" y="4460316"/>
            <a:ext cx="0" cy="1530127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A2EC7-2F74-FA0D-F2AF-F02F589A1617}"/>
              </a:ext>
            </a:extLst>
          </p:cNvPr>
          <p:cNvCxnSpPr>
            <a:cxnSpLocks/>
          </p:cNvCxnSpPr>
          <p:nvPr/>
        </p:nvCxnSpPr>
        <p:spPr>
          <a:xfrm>
            <a:off x="459838" y="4774240"/>
            <a:ext cx="7652228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702198-9303-026F-CF39-2CB28E281CB9}"/>
              </a:ext>
            </a:extLst>
          </p:cNvPr>
          <p:cNvCxnSpPr>
            <a:cxnSpLocks/>
          </p:cNvCxnSpPr>
          <p:nvPr/>
        </p:nvCxnSpPr>
        <p:spPr>
          <a:xfrm>
            <a:off x="459838" y="5078290"/>
            <a:ext cx="7652228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96BD4F-EE4D-72DC-2BCB-513D118F4626}"/>
              </a:ext>
            </a:extLst>
          </p:cNvPr>
          <p:cNvCxnSpPr>
            <a:cxnSpLocks/>
          </p:cNvCxnSpPr>
          <p:nvPr/>
        </p:nvCxnSpPr>
        <p:spPr>
          <a:xfrm>
            <a:off x="459838" y="5382340"/>
            <a:ext cx="7652228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545665A-7382-91C7-CCAA-9E82B0C32C2F}"/>
              </a:ext>
            </a:extLst>
          </p:cNvPr>
          <p:cNvGrpSpPr/>
          <p:nvPr/>
        </p:nvGrpSpPr>
        <p:grpSpPr>
          <a:xfrm>
            <a:off x="459983" y="1978907"/>
            <a:ext cx="1093877" cy="5254620"/>
            <a:chOff x="580631" y="713002"/>
            <a:chExt cx="1053928" cy="5769903"/>
          </a:xfrm>
        </p:grpSpPr>
        <p:sp>
          <p:nvSpPr>
            <p:cNvPr id="84" name="TextBox 512">
              <a:extLst>
                <a:ext uri="{FF2B5EF4-FFF2-40B4-BE49-F238E27FC236}">
                  <a16:creationId xmlns:a16="http://schemas.microsoft.com/office/drawing/2014/main" id="{C19503FB-F3E7-DAAC-8B0F-AA91FCA7B314}"/>
                </a:ext>
              </a:extLst>
            </p:cNvPr>
            <p:cNvSpPr txBox="1"/>
            <p:nvPr/>
          </p:nvSpPr>
          <p:spPr>
            <a:xfrm>
              <a:off x="587162" y="2421110"/>
              <a:ext cx="1026720" cy="37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Program 2</a:t>
              </a:r>
              <a:endParaRPr lang="en-RU" sz="1600" dirty="0"/>
            </a:p>
          </p:txBody>
        </p:sp>
        <p:sp>
          <p:nvSpPr>
            <p:cNvPr id="85" name="TextBox 513">
              <a:extLst>
                <a:ext uri="{FF2B5EF4-FFF2-40B4-BE49-F238E27FC236}">
                  <a16:creationId xmlns:a16="http://schemas.microsoft.com/office/drawing/2014/main" id="{E014F19F-EDF4-8AE2-C56D-319803289DB8}"/>
                </a:ext>
              </a:extLst>
            </p:cNvPr>
            <p:cNvSpPr txBox="1"/>
            <p:nvPr/>
          </p:nvSpPr>
          <p:spPr>
            <a:xfrm>
              <a:off x="587162" y="2762817"/>
              <a:ext cx="1026720" cy="37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Program 3</a:t>
              </a:r>
              <a:endParaRPr lang="en-RU" sz="1600" dirty="0"/>
            </a:p>
          </p:txBody>
        </p:sp>
        <p:sp>
          <p:nvSpPr>
            <p:cNvPr id="364" name="TextBox 512">
              <a:extLst>
                <a:ext uri="{FF2B5EF4-FFF2-40B4-BE49-F238E27FC236}">
                  <a16:creationId xmlns:a16="http://schemas.microsoft.com/office/drawing/2014/main" id="{6EEBE9A6-ED18-976A-EF0D-EBA5FCA636B6}"/>
                </a:ext>
              </a:extLst>
            </p:cNvPr>
            <p:cNvSpPr txBox="1"/>
            <p:nvPr/>
          </p:nvSpPr>
          <p:spPr>
            <a:xfrm>
              <a:off x="587162" y="2086372"/>
              <a:ext cx="1047397" cy="37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Program 1</a:t>
              </a:r>
              <a:endParaRPr lang="en-RU" sz="1600" dirty="0"/>
            </a:p>
          </p:txBody>
        </p:sp>
        <p:sp>
          <p:nvSpPr>
            <p:cNvPr id="266" name="TextBox 512">
              <a:extLst>
                <a:ext uri="{FF2B5EF4-FFF2-40B4-BE49-F238E27FC236}">
                  <a16:creationId xmlns:a16="http://schemas.microsoft.com/office/drawing/2014/main" id="{4721190E-A9F2-4D7C-C638-CD30ED3DF27B}"/>
                </a:ext>
              </a:extLst>
            </p:cNvPr>
            <p:cNvSpPr txBox="1"/>
            <p:nvPr/>
          </p:nvSpPr>
          <p:spPr>
            <a:xfrm>
              <a:off x="905865" y="713002"/>
              <a:ext cx="706942" cy="37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Core 1</a:t>
              </a:r>
              <a:endParaRPr lang="en-RU" sz="1600" dirty="0"/>
            </a:p>
          </p:txBody>
        </p:sp>
        <p:sp>
          <p:nvSpPr>
            <p:cNvPr id="267" name="TextBox 513">
              <a:extLst>
                <a:ext uri="{FF2B5EF4-FFF2-40B4-BE49-F238E27FC236}">
                  <a16:creationId xmlns:a16="http://schemas.microsoft.com/office/drawing/2014/main" id="{6A1067EB-CA38-65FC-7F15-1AB4AAA862E8}"/>
                </a:ext>
              </a:extLst>
            </p:cNvPr>
            <p:cNvSpPr txBox="1"/>
            <p:nvPr/>
          </p:nvSpPr>
          <p:spPr>
            <a:xfrm>
              <a:off x="905865" y="1054710"/>
              <a:ext cx="706942" cy="37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Core</a:t>
              </a:r>
              <a:r>
                <a:rPr lang="en-RU" sz="1600" dirty="0"/>
                <a:t> 2</a:t>
              </a:r>
            </a:p>
          </p:txBody>
        </p:sp>
        <p:sp>
          <p:nvSpPr>
            <p:cNvPr id="142" name="TextBox 512">
              <a:extLst>
                <a:ext uri="{FF2B5EF4-FFF2-40B4-BE49-F238E27FC236}">
                  <a16:creationId xmlns:a16="http://schemas.microsoft.com/office/drawing/2014/main" id="{996A0192-FD19-B939-4D44-63E706E92975}"/>
                </a:ext>
              </a:extLst>
            </p:cNvPr>
            <p:cNvSpPr txBox="1"/>
            <p:nvPr/>
          </p:nvSpPr>
          <p:spPr>
            <a:xfrm>
              <a:off x="580631" y="5769444"/>
              <a:ext cx="1026720" cy="37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Program 2</a:t>
              </a:r>
              <a:endParaRPr lang="en-RU" sz="1600" dirty="0"/>
            </a:p>
          </p:txBody>
        </p:sp>
        <p:sp>
          <p:nvSpPr>
            <p:cNvPr id="143" name="TextBox 513">
              <a:extLst>
                <a:ext uri="{FF2B5EF4-FFF2-40B4-BE49-F238E27FC236}">
                  <a16:creationId xmlns:a16="http://schemas.microsoft.com/office/drawing/2014/main" id="{E307C427-1FEF-F25C-60A3-86F66E282ECC}"/>
                </a:ext>
              </a:extLst>
            </p:cNvPr>
            <p:cNvSpPr txBox="1"/>
            <p:nvPr/>
          </p:nvSpPr>
          <p:spPr>
            <a:xfrm>
              <a:off x="580631" y="6111151"/>
              <a:ext cx="1026720" cy="37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Program 3</a:t>
              </a:r>
              <a:endParaRPr lang="en-RU" sz="1600" dirty="0"/>
            </a:p>
          </p:txBody>
        </p:sp>
        <p:sp>
          <p:nvSpPr>
            <p:cNvPr id="186" name="TextBox 512">
              <a:extLst>
                <a:ext uri="{FF2B5EF4-FFF2-40B4-BE49-F238E27FC236}">
                  <a16:creationId xmlns:a16="http://schemas.microsoft.com/office/drawing/2014/main" id="{412EF4A4-4E22-0F49-A6CF-41395EE6E3A2}"/>
                </a:ext>
              </a:extLst>
            </p:cNvPr>
            <p:cNvSpPr txBox="1"/>
            <p:nvPr/>
          </p:nvSpPr>
          <p:spPr>
            <a:xfrm>
              <a:off x="580631" y="5434706"/>
              <a:ext cx="1026720" cy="37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Program 1</a:t>
              </a:r>
              <a:endParaRPr lang="en-RU" sz="1600" dirty="0"/>
            </a:p>
          </p:txBody>
        </p:sp>
        <p:sp>
          <p:nvSpPr>
            <p:cNvPr id="21" name="TextBox 512">
              <a:extLst>
                <a:ext uri="{FF2B5EF4-FFF2-40B4-BE49-F238E27FC236}">
                  <a16:creationId xmlns:a16="http://schemas.microsoft.com/office/drawing/2014/main" id="{20DB8DBF-90BD-BECB-22E8-E60DF56F2FD5}"/>
                </a:ext>
              </a:extLst>
            </p:cNvPr>
            <p:cNvSpPr txBox="1"/>
            <p:nvPr/>
          </p:nvSpPr>
          <p:spPr>
            <a:xfrm>
              <a:off x="900981" y="4063869"/>
              <a:ext cx="706942" cy="37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Core 1</a:t>
              </a:r>
              <a:endParaRPr lang="en-RU" sz="1600" dirty="0"/>
            </a:p>
          </p:txBody>
        </p:sp>
        <p:sp>
          <p:nvSpPr>
            <p:cNvPr id="22" name="TextBox 513">
              <a:extLst>
                <a:ext uri="{FF2B5EF4-FFF2-40B4-BE49-F238E27FC236}">
                  <a16:creationId xmlns:a16="http://schemas.microsoft.com/office/drawing/2014/main" id="{3CC35C77-204A-B3BE-0BD1-F3CE7A5D6654}"/>
                </a:ext>
              </a:extLst>
            </p:cNvPr>
            <p:cNvSpPr txBox="1"/>
            <p:nvPr/>
          </p:nvSpPr>
          <p:spPr>
            <a:xfrm>
              <a:off x="900981" y="4405577"/>
              <a:ext cx="706942" cy="37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Core</a:t>
              </a:r>
              <a:r>
                <a:rPr lang="en-RU" sz="1600" dirty="0"/>
                <a:t> 2</a:t>
              </a: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B6F57C-6BB8-0442-0E12-B76C8A29A179}"/>
              </a:ext>
            </a:extLst>
          </p:cNvPr>
          <p:cNvCxnSpPr>
            <a:cxnSpLocks/>
          </p:cNvCxnSpPr>
          <p:nvPr/>
        </p:nvCxnSpPr>
        <p:spPr>
          <a:xfrm>
            <a:off x="2085435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A10584-065D-C797-41FE-B067BC2B1C5E}"/>
              </a:ext>
            </a:extLst>
          </p:cNvPr>
          <p:cNvCxnSpPr>
            <a:cxnSpLocks/>
          </p:cNvCxnSpPr>
          <p:nvPr/>
        </p:nvCxnSpPr>
        <p:spPr>
          <a:xfrm>
            <a:off x="4338202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622640-D002-06E0-303C-46D5CF599CAD}"/>
              </a:ext>
            </a:extLst>
          </p:cNvPr>
          <p:cNvCxnSpPr>
            <a:cxnSpLocks/>
          </p:cNvCxnSpPr>
          <p:nvPr/>
        </p:nvCxnSpPr>
        <p:spPr>
          <a:xfrm>
            <a:off x="459839" y="5698812"/>
            <a:ext cx="7661273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562">
            <a:extLst>
              <a:ext uri="{FF2B5EF4-FFF2-40B4-BE49-F238E27FC236}">
                <a16:creationId xmlns:a16="http://schemas.microsoft.com/office/drawing/2014/main" id="{B0879ADB-90A8-DC65-A569-E72BF59C389B}"/>
              </a:ext>
            </a:extLst>
          </p:cNvPr>
          <p:cNvSpPr txBox="1"/>
          <p:nvPr/>
        </p:nvSpPr>
        <p:spPr>
          <a:xfrm>
            <a:off x="7865448" y="5623766"/>
            <a:ext cx="34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000" i="1" dirty="0"/>
              <a:t>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103587-534A-67C3-C15C-2E4F5A2EBE79}"/>
              </a:ext>
            </a:extLst>
          </p:cNvPr>
          <p:cNvCxnSpPr>
            <a:cxnSpLocks/>
            <a:endCxn id="57" idx="0"/>
          </p:cNvCxnSpPr>
          <p:nvPr/>
        </p:nvCxnSpPr>
        <p:spPr>
          <a:xfrm flipH="1" flipV="1">
            <a:off x="1523318" y="5709722"/>
            <a:ext cx="2331" cy="387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9B9132-C245-9410-89DB-64CEF4913FB6}"/>
              </a:ext>
            </a:extLst>
          </p:cNvPr>
          <p:cNvCxnSpPr>
            <a:cxnSpLocks/>
          </p:cNvCxnSpPr>
          <p:nvPr/>
        </p:nvCxnSpPr>
        <p:spPr>
          <a:xfrm>
            <a:off x="4901393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10327F-9743-E611-E6EF-5F6166AD7CE0}"/>
              </a:ext>
            </a:extLst>
          </p:cNvPr>
          <p:cNvCxnSpPr>
            <a:cxnSpLocks/>
          </p:cNvCxnSpPr>
          <p:nvPr/>
        </p:nvCxnSpPr>
        <p:spPr>
          <a:xfrm>
            <a:off x="6027776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09D492-0BF6-FEAB-23C8-56EA487A0EBA}"/>
              </a:ext>
            </a:extLst>
          </p:cNvPr>
          <p:cNvCxnSpPr>
            <a:cxnSpLocks/>
          </p:cNvCxnSpPr>
          <p:nvPr/>
        </p:nvCxnSpPr>
        <p:spPr>
          <a:xfrm>
            <a:off x="5464584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10B2AA-80DF-EBAA-BFD6-D68CBA4EA2B4}"/>
              </a:ext>
            </a:extLst>
          </p:cNvPr>
          <p:cNvCxnSpPr>
            <a:cxnSpLocks/>
          </p:cNvCxnSpPr>
          <p:nvPr/>
        </p:nvCxnSpPr>
        <p:spPr>
          <a:xfrm>
            <a:off x="6590968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FBFDF5-D251-D3B8-9C7B-459CE6C695B2}"/>
              </a:ext>
            </a:extLst>
          </p:cNvPr>
          <p:cNvCxnSpPr>
            <a:cxnSpLocks/>
          </p:cNvCxnSpPr>
          <p:nvPr/>
        </p:nvCxnSpPr>
        <p:spPr>
          <a:xfrm>
            <a:off x="7154159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42C462-474A-EBBB-B579-4DFF1BBFC4D6}"/>
              </a:ext>
            </a:extLst>
          </p:cNvPr>
          <p:cNvCxnSpPr>
            <a:cxnSpLocks/>
          </p:cNvCxnSpPr>
          <p:nvPr/>
        </p:nvCxnSpPr>
        <p:spPr>
          <a:xfrm>
            <a:off x="459838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A1E2C3-2935-E8AE-D37E-94B60EB4E047}"/>
              </a:ext>
            </a:extLst>
          </p:cNvPr>
          <p:cNvCxnSpPr>
            <a:cxnSpLocks/>
          </p:cNvCxnSpPr>
          <p:nvPr/>
        </p:nvCxnSpPr>
        <p:spPr>
          <a:xfrm>
            <a:off x="7717351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3B9033-E6FD-884A-F26C-9AB75F835944}"/>
              </a:ext>
            </a:extLst>
          </p:cNvPr>
          <p:cNvCxnSpPr>
            <a:cxnSpLocks/>
          </p:cNvCxnSpPr>
          <p:nvPr/>
        </p:nvCxnSpPr>
        <p:spPr>
          <a:xfrm>
            <a:off x="8121111" y="4460315"/>
            <a:ext cx="0" cy="152301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F5DD55-EDAD-C9A4-4D43-3E47E0537AD8}"/>
              </a:ext>
            </a:extLst>
          </p:cNvPr>
          <p:cNvCxnSpPr>
            <a:cxnSpLocks/>
          </p:cNvCxnSpPr>
          <p:nvPr/>
        </p:nvCxnSpPr>
        <p:spPr>
          <a:xfrm flipV="1">
            <a:off x="2088630" y="5682277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EE3FFA-4FC1-17B2-F2AB-12FCFE30A911}"/>
              </a:ext>
            </a:extLst>
          </p:cNvPr>
          <p:cNvCxnSpPr>
            <a:cxnSpLocks/>
          </p:cNvCxnSpPr>
          <p:nvPr/>
        </p:nvCxnSpPr>
        <p:spPr>
          <a:xfrm flipV="1">
            <a:off x="2651611" y="5686404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D787826-3807-0B3D-23E1-DD481A1CC616}"/>
              </a:ext>
            </a:extLst>
          </p:cNvPr>
          <p:cNvCxnSpPr>
            <a:cxnSpLocks/>
          </p:cNvCxnSpPr>
          <p:nvPr/>
        </p:nvCxnSpPr>
        <p:spPr>
          <a:xfrm flipV="1">
            <a:off x="3214593" y="5682277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4FA8F3-2D65-784A-EB95-75D86021C4D0}"/>
              </a:ext>
            </a:extLst>
          </p:cNvPr>
          <p:cNvCxnSpPr>
            <a:cxnSpLocks/>
          </p:cNvCxnSpPr>
          <p:nvPr/>
        </p:nvCxnSpPr>
        <p:spPr>
          <a:xfrm flipV="1">
            <a:off x="3777575" y="5676086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48AA6-DC52-B6E9-6C30-8161B84C6CEB}"/>
              </a:ext>
            </a:extLst>
          </p:cNvPr>
          <p:cNvCxnSpPr>
            <a:cxnSpLocks/>
          </p:cNvCxnSpPr>
          <p:nvPr/>
        </p:nvCxnSpPr>
        <p:spPr>
          <a:xfrm flipV="1">
            <a:off x="4340557" y="5676086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5104C3-6627-F105-2E61-AC220567AD89}"/>
              </a:ext>
            </a:extLst>
          </p:cNvPr>
          <p:cNvCxnSpPr>
            <a:cxnSpLocks/>
          </p:cNvCxnSpPr>
          <p:nvPr/>
        </p:nvCxnSpPr>
        <p:spPr>
          <a:xfrm flipV="1">
            <a:off x="4903539" y="5680213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0A622-F1BC-8432-EDCE-58DEB3AF9D89}"/>
              </a:ext>
            </a:extLst>
          </p:cNvPr>
          <p:cNvCxnSpPr>
            <a:cxnSpLocks/>
          </p:cNvCxnSpPr>
          <p:nvPr/>
        </p:nvCxnSpPr>
        <p:spPr>
          <a:xfrm flipV="1">
            <a:off x="5464973" y="5676086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03FF72-76DB-CFB7-524C-E4CE1E14C40D}"/>
              </a:ext>
            </a:extLst>
          </p:cNvPr>
          <p:cNvCxnSpPr>
            <a:cxnSpLocks/>
          </p:cNvCxnSpPr>
          <p:nvPr/>
        </p:nvCxnSpPr>
        <p:spPr>
          <a:xfrm flipV="1">
            <a:off x="6029503" y="5671958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E0A801-985C-E609-31CD-CC5EA542E4E7}"/>
              </a:ext>
            </a:extLst>
          </p:cNvPr>
          <p:cNvCxnSpPr>
            <a:cxnSpLocks/>
          </p:cNvCxnSpPr>
          <p:nvPr/>
        </p:nvCxnSpPr>
        <p:spPr>
          <a:xfrm flipV="1">
            <a:off x="6592484" y="5671958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2EE37B4-F33F-CEF0-4F60-22F4F9475FFB}"/>
              </a:ext>
            </a:extLst>
          </p:cNvPr>
          <p:cNvCxnSpPr>
            <a:cxnSpLocks/>
          </p:cNvCxnSpPr>
          <p:nvPr/>
        </p:nvCxnSpPr>
        <p:spPr>
          <a:xfrm flipV="1">
            <a:off x="7155467" y="5676086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B59E673-0E4B-79C8-CA2E-8294155792E9}"/>
              </a:ext>
            </a:extLst>
          </p:cNvPr>
          <p:cNvCxnSpPr>
            <a:cxnSpLocks/>
          </p:cNvCxnSpPr>
          <p:nvPr/>
        </p:nvCxnSpPr>
        <p:spPr>
          <a:xfrm flipV="1">
            <a:off x="7716901" y="5671958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13">
            <a:extLst>
              <a:ext uri="{FF2B5EF4-FFF2-40B4-BE49-F238E27FC236}">
                <a16:creationId xmlns:a16="http://schemas.microsoft.com/office/drawing/2014/main" id="{BBC44D76-1E47-18C1-91DB-47B6725E17EB}"/>
              </a:ext>
            </a:extLst>
          </p:cNvPr>
          <p:cNvSpPr txBox="1"/>
          <p:nvPr/>
        </p:nvSpPr>
        <p:spPr>
          <a:xfrm>
            <a:off x="1484043" y="5709722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0</a:t>
            </a:r>
            <a:endParaRPr lang="en-RU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C6DC2A-66BA-38A9-6F4F-844298C87BF4}"/>
              </a:ext>
            </a:extLst>
          </p:cNvPr>
          <p:cNvGrpSpPr/>
          <p:nvPr/>
        </p:nvGrpSpPr>
        <p:grpSpPr>
          <a:xfrm>
            <a:off x="445481" y="1669357"/>
            <a:ext cx="6212149" cy="4656535"/>
            <a:chOff x="461246" y="388377"/>
            <a:chExt cx="5621575" cy="5113167"/>
          </a:xfrm>
        </p:grpSpPr>
        <p:sp>
          <p:nvSpPr>
            <p:cNvPr id="145" name="TextBox 537">
              <a:extLst>
                <a:ext uri="{FF2B5EF4-FFF2-40B4-BE49-F238E27FC236}">
                  <a16:creationId xmlns:a16="http://schemas.microsoft.com/office/drawing/2014/main" id="{4B5011C2-3C59-7FE9-DB73-D10AC0341A9C}"/>
                </a:ext>
              </a:extLst>
            </p:cNvPr>
            <p:cNvSpPr txBox="1"/>
            <p:nvPr/>
          </p:nvSpPr>
          <p:spPr>
            <a:xfrm>
              <a:off x="467204" y="1747660"/>
              <a:ext cx="3377658" cy="405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/>
                <a:t>S1 – Programs Arrival and Completion</a:t>
              </a:r>
              <a:endParaRPr lang="en-RU" i="1" dirty="0"/>
            </a:p>
          </p:txBody>
        </p:sp>
        <p:sp>
          <p:nvSpPr>
            <p:cNvPr id="268" name="TextBox 537">
              <a:extLst>
                <a:ext uri="{FF2B5EF4-FFF2-40B4-BE49-F238E27FC236}">
                  <a16:creationId xmlns:a16="http://schemas.microsoft.com/office/drawing/2014/main" id="{DA1D21E7-8685-F98F-9A58-0AB80A8D3CC0}"/>
                </a:ext>
              </a:extLst>
            </p:cNvPr>
            <p:cNvSpPr txBox="1"/>
            <p:nvPr/>
          </p:nvSpPr>
          <p:spPr>
            <a:xfrm>
              <a:off x="466130" y="388377"/>
              <a:ext cx="5616691" cy="40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/>
                <a:t>S1 – Cores Load</a:t>
              </a:r>
              <a:endParaRPr lang="en-RU" i="1" dirty="0"/>
            </a:p>
          </p:txBody>
        </p:sp>
        <p:sp>
          <p:nvSpPr>
            <p:cNvPr id="178" name="TextBox 537">
              <a:extLst>
                <a:ext uri="{FF2B5EF4-FFF2-40B4-BE49-F238E27FC236}">
                  <a16:creationId xmlns:a16="http://schemas.microsoft.com/office/drawing/2014/main" id="{0130B3CC-6EF9-1235-D22C-DF689F1DC577}"/>
                </a:ext>
              </a:extLst>
            </p:cNvPr>
            <p:cNvSpPr txBox="1"/>
            <p:nvPr/>
          </p:nvSpPr>
          <p:spPr>
            <a:xfrm>
              <a:off x="475913" y="5095994"/>
              <a:ext cx="3377658" cy="405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/>
                <a:t>S2 – Programs Arrival and Completion</a:t>
              </a:r>
              <a:endParaRPr lang="en-RU" i="1" dirty="0"/>
            </a:p>
          </p:txBody>
        </p:sp>
        <p:sp>
          <p:nvSpPr>
            <p:cNvPr id="61" name="TextBox 537">
              <a:extLst>
                <a:ext uri="{FF2B5EF4-FFF2-40B4-BE49-F238E27FC236}">
                  <a16:creationId xmlns:a16="http://schemas.microsoft.com/office/drawing/2014/main" id="{CF1A455A-D480-5D65-7150-62CF74BD17DB}"/>
                </a:ext>
              </a:extLst>
            </p:cNvPr>
            <p:cNvSpPr txBox="1"/>
            <p:nvPr/>
          </p:nvSpPr>
          <p:spPr>
            <a:xfrm>
              <a:off x="461246" y="3739244"/>
              <a:ext cx="2180405" cy="405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i="1" dirty="0"/>
                <a:t>S2 – Cores Load</a:t>
              </a:r>
              <a:endParaRPr lang="en-RU" i="1" dirty="0"/>
            </a:p>
          </p:txBody>
        </p:sp>
      </p:grpSp>
      <p:sp>
        <p:nvSpPr>
          <p:cNvPr id="62" name="TextBox 513">
            <a:extLst>
              <a:ext uri="{FF2B5EF4-FFF2-40B4-BE49-F238E27FC236}">
                <a16:creationId xmlns:a16="http://schemas.microsoft.com/office/drawing/2014/main" id="{F870984E-AD44-6E56-4E95-E90E872B6A2F}"/>
              </a:ext>
            </a:extLst>
          </p:cNvPr>
          <p:cNvSpPr txBox="1"/>
          <p:nvPr/>
        </p:nvSpPr>
        <p:spPr>
          <a:xfrm>
            <a:off x="2609247" y="5709722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2</a:t>
            </a:r>
            <a:endParaRPr lang="en-RU" sz="1200" dirty="0"/>
          </a:p>
        </p:txBody>
      </p:sp>
      <p:sp>
        <p:nvSpPr>
          <p:cNvPr id="65" name="TextBox 513">
            <a:extLst>
              <a:ext uri="{FF2B5EF4-FFF2-40B4-BE49-F238E27FC236}">
                <a16:creationId xmlns:a16="http://schemas.microsoft.com/office/drawing/2014/main" id="{3B008C16-2BBA-DE9C-3830-BB783EE7876F}"/>
              </a:ext>
            </a:extLst>
          </p:cNvPr>
          <p:cNvSpPr txBox="1"/>
          <p:nvPr/>
        </p:nvSpPr>
        <p:spPr>
          <a:xfrm>
            <a:off x="3734450" y="5709722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4</a:t>
            </a:r>
            <a:endParaRPr lang="en-RU" sz="1200" dirty="0"/>
          </a:p>
        </p:txBody>
      </p:sp>
      <p:sp>
        <p:nvSpPr>
          <p:cNvPr id="66" name="TextBox 513">
            <a:extLst>
              <a:ext uri="{FF2B5EF4-FFF2-40B4-BE49-F238E27FC236}">
                <a16:creationId xmlns:a16="http://schemas.microsoft.com/office/drawing/2014/main" id="{AF6DD20F-FA1B-E293-9E8D-420F2749D98C}"/>
              </a:ext>
            </a:extLst>
          </p:cNvPr>
          <p:cNvSpPr txBox="1"/>
          <p:nvPr/>
        </p:nvSpPr>
        <p:spPr>
          <a:xfrm>
            <a:off x="4859655" y="5709722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6</a:t>
            </a:r>
            <a:endParaRPr lang="en-RU" sz="1200" dirty="0"/>
          </a:p>
        </p:txBody>
      </p:sp>
      <p:sp>
        <p:nvSpPr>
          <p:cNvPr id="67" name="TextBox 513">
            <a:extLst>
              <a:ext uri="{FF2B5EF4-FFF2-40B4-BE49-F238E27FC236}">
                <a16:creationId xmlns:a16="http://schemas.microsoft.com/office/drawing/2014/main" id="{3D5D83E1-D3C1-3D81-A3A2-98D4EDC90729}"/>
              </a:ext>
            </a:extLst>
          </p:cNvPr>
          <p:cNvSpPr txBox="1"/>
          <p:nvPr/>
        </p:nvSpPr>
        <p:spPr>
          <a:xfrm>
            <a:off x="5984859" y="5709722"/>
            <a:ext cx="78548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8</a:t>
            </a:r>
            <a:endParaRPr lang="en-RU" sz="1200" dirty="0"/>
          </a:p>
        </p:txBody>
      </p:sp>
      <p:sp>
        <p:nvSpPr>
          <p:cNvPr id="68" name="TextBox 513">
            <a:extLst>
              <a:ext uri="{FF2B5EF4-FFF2-40B4-BE49-F238E27FC236}">
                <a16:creationId xmlns:a16="http://schemas.microsoft.com/office/drawing/2014/main" id="{A9C117B6-C9A9-3872-C789-71B1F0647CD0}"/>
              </a:ext>
            </a:extLst>
          </p:cNvPr>
          <p:cNvSpPr txBox="1"/>
          <p:nvPr/>
        </p:nvSpPr>
        <p:spPr>
          <a:xfrm>
            <a:off x="7081171" y="5709722"/>
            <a:ext cx="157094" cy="1846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10</a:t>
            </a:r>
            <a:endParaRPr lang="en-RU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52C0AF0-641D-9B67-7D91-AD34CDEB8984}"/>
              </a:ext>
            </a:extLst>
          </p:cNvPr>
          <p:cNvCxnSpPr>
            <a:cxnSpLocks/>
          </p:cNvCxnSpPr>
          <p:nvPr/>
        </p:nvCxnSpPr>
        <p:spPr>
          <a:xfrm flipV="1">
            <a:off x="6028161" y="5675707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A47FBA0-FB2D-0774-4EF1-24C768B52D7C}"/>
              </a:ext>
            </a:extLst>
          </p:cNvPr>
          <p:cNvCxnSpPr>
            <a:cxnSpLocks/>
          </p:cNvCxnSpPr>
          <p:nvPr/>
        </p:nvCxnSpPr>
        <p:spPr>
          <a:xfrm flipV="1">
            <a:off x="6592691" y="5671580"/>
            <a:ext cx="0" cy="662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B288E76-4597-B816-154A-C5D7DC91FA09}"/>
              </a:ext>
            </a:extLst>
          </p:cNvPr>
          <p:cNvCxnSpPr>
            <a:cxnSpLocks/>
          </p:cNvCxnSpPr>
          <p:nvPr/>
        </p:nvCxnSpPr>
        <p:spPr>
          <a:xfrm flipV="1">
            <a:off x="459837" y="5693782"/>
            <a:ext cx="7576694" cy="1104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D560BE50-C6BF-43B1-74F3-126206D8D96C}"/>
              </a:ext>
            </a:extLst>
          </p:cNvPr>
          <p:cNvGrpSpPr/>
          <p:nvPr/>
        </p:nvGrpSpPr>
        <p:grpSpPr>
          <a:xfrm>
            <a:off x="2648627" y="5382341"/>
            <a:ext cx="2243474" cy="307835"/>
            <a:chOff x="4662526" y="1750043"/>
            <a:chExt cx="2766640" cy="378882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5C0BDFC-1E9D-944A-1502-DD9645531ADF}"/>
                </a:ext>
              </a:extLst>
            </p:cNvPr>
            <p:cNvSpPr/>
            <p:nvPr/>
          </p:nvSpPr>
          <p:spPr>
            <a:xfrm>
              <a:off x="4662526" y="1750043"/>
              <a:ext cx="2766640" cy="3788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1600" dirty="0">
                <a:solidFill>
                  <a:schemeClr val="tx1"/>
                </a:solidFill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8621B784-111B-6B96-46DF-82F5B8F06589}"/>
                </a:ext>
              </a:extLst>
            </p:cNvPr>
            <p:cNvSpPr txBox="1"/>
            <p:nvPr/>
          </p:nvSpPr>
          <p:spPr>
            <a:xfrm>
              <a:off x="5767161" y="1787960"/>
              <a:ext cx="525834" cy="30304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P1B2</a:t>
              </a:r>
            </a:p>
          </p:txBody>
        </p: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F1A60816-B51B-7E7A-172F-AF57791C563B}"/>
              </a:ext>
            </a:extLst>
          </p:cNvPr>
          <p:cNvGrpSpPr/>
          <p:nvPr/>
        </p:nvGrpSpPr>
        <p:grpSpPr>
          <a:xfrm>
            <a:off x="2085436" y="5078291"/>
            <a:ext cx="1692165" cy="307835"/>
            <a:chOff x="7435277" y="1750043"/>
            <a:chExt cx="687058" cy="378882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6FBC0839-F258-B5A6-9DBE-58761EF37A3D}"/>
                </a:ext>
              </a:extLst>
            </p:cNvPr>
            <p:cNvSpPr/>
            <p:nvPr/>
          </p:nvSpPr>
          <p:spPr>
            <a:xfrm>
              <a:off x="7435277" y="1750043"/>
              <a:ext cx="687058" cy="378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1600" dirty="0">
                <a:solidFill>
                  <a:schemeClr val="tx1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813CB38-E2EE-F772-D505-CB844B4BD1D5}"/>
                </a:ext>
              </a:extLst>
            </p:cNvPr>
            <p:cNvSpPr txBox="1"/>
            <p:nvPr/>
          </p:nvSpPr>
          <p:spPr>
            <a:xfrm>
              <a:off x="7688325" y="1787960"/>
              <a:ext cx="173128" cy="30304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P2B1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5AA774B7-E524-4E10-B7C9-C093D945288B}"/>
              </a:ext>
            </a:extLst>
          </p:cNvPr>
          <p:cNvGrpSpPr/>
          <p:nvPr/>
        </p:nvGrpSpPr>
        <p:grpSpPr>
          <a:xfrm>
            <a:off x="3775009" y="5078293"/>
            <a:ext cx="2810530" cy="307835"/>
            <a:chOff x="4662526" y="1750043"/>
            <a:chExt cx="2766640" cy="378882"/>
          </a:xfrm>
        </p:grpSpPr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A4293A40-F90C-00C8-2E97-B4342E9FE6DA}"/>
                </a:ext>
              </a:extLst>
            </p:cNvPr>
            <p:cNvSpPr/>
            <p:nvPr/>
          </p:nvSpPr>
          <p:spPr>
            <a:xfrm>
              <a:off x="4662526" y="1750043"/>
              <a:ext cx="2766640" cy="3788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1600" dirty="0">
                <a:solidFill>
                  <a:schemeClr val="tx1"/>
                </a:solidFill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D2D4588-B27A-BD37-0405-189DB5CDA8B4}"/>
                </a:ext>
              </a:extLst>
            </p:cNvPr>
            <p:cNvSpPr txBox="1"/>
            <p:nvPr/>
          </p:nvSpPr>
          <p:spPr>
            <a:xfrm>
              <a:off x="5820207" y="1787960"/>
              <a:ext cx="419741" cy="30304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P3B1</a:t>
              </a: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DEC823D-8FBB-3F09-1F05-16D566900E57}"/>
              </a:ext>
            </a:extLst>
          </p:cNvPr>
          <p:cNvGrpSpPr/>
          <p:nvPr/>
        </p:nvGrpSpPr>
        <p:grpSpPr>
          <a:xfrm>
            <a:off x="6591594" y="5382300"/>
            <a:ext cx="567995" cy="307835"/>
            <a:chOff x="7435277" y="1750043"/>
            <a:chExt cx="687058" cy="378882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0BE7FF94-E687-9EE2-B5F9-0A76A0C92839}"/>
                </a:ext>
              </a:extLst>
            </p:cNvPr>
            <p:cNvSpPr/>
            <p:nvPr/>
          </p:nvSpPr>
          <p:spPr>
            <a:xfrm>
              <a:off x="7435277" y="1750043"/>
              <a:ext cx="687058" cy="3788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1600" dirty="0">
                <a:solidFill>
                  <a:schemeClr val="tx1"/>
                </a:solidFill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7DE50FA1-3F37-E41A-DA02-725563C7E1A8}"/>
                </a:ext>
              </a:extLst>
            </p:cNvPr>
            <p:cNvSpPr txBox="1"/>
            <p:nvPr/>
          </p:nvSpPr>
          <p:spPr>
            <a:xfrm>
              <a:off x="7516996" y="1787960"/>
              <a:ext cx="515782" cy="30304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P3B2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71CC7746-BE16-5854-ECF8-6251842D7EBA}"/>
              </a:ext>
            </a:extLst>
          </p:cNvPr>
          <p:cNvGrpSpPr/>
          <p:nvPr/>
        </p:nvGrpSpPr>
        <p:grpSpPr>
          <a:xfrm>
            <a:off x="7152380" y="5382722"/>
            <a:ext cx="567995" cy="307835"/>
            <a:chOff x="7435277" y="1750043"/>
            <a:chExt cx="687058" cy="378882"/>
          </a:xfrm>
        </p:grpSpPr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E339A1DF-8680-2E59-9F89-F8A1563C3174}"/>
                </a:ext>
              </a:extLst>
            </p:cNvPr>
            <p:cNvSpPr/>
            <p:nvPr/>
          </p:nvSpPr>
          <p:spPr>
            <a:xfrm>
              <a:off x="7435277" y="1750043"/>
              <a:ext cx="687058" cy="3788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1600" dirty="0">
                <a:solidFill>
                  <a:schemeClr val="tx1"/>
                </a:solidFill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6EB72DA3-AE21-02FE-71F8-00275D0E3268}"/>
                </a:ext>
              </a:extLst>
            </p:cNvPr>
            <p:cNvSpPr txBox="1"/>
            <p:nvPr/>
          </p:nvSpPr>
          <p:spPr>
            <a:xfrm>
              <a:off x="7516996" y="1787963"/>
              <a:ext cx="515782" cy="30304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P3B3</a:t>
              </a:r>
            </a:p>
          </p:txBody>
        </p:sp>
      </p:grpSp>
      <p:sp>
        <p:nvSpPr>
          <p:cNvPr id="322" name="Rectangle 321">
            <a:extLst>
              <a:ext uri="{FF2B5EF4-FFF2-40B4-BE49-F238E27FC236}">
                <a16:creationId xmlns:a16="http://schemas.microsoft.com/office/drawing/2014/main" id="{CAA89397-917A-6517-AF64-2C428E7F17F5}"/>
              </a:ext>
            </a:extLst>
          </p:cNvPr>
          <p:cNvSpPr/>
          <p:nvPr/>
        </p:nvSpPr>
        <p:spPr>
          <a:xfrm>
            <a:off x="1512635" y="6295238"/>
            <a:ext cx="3408010" cy="3071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1400" dirty="0">
              <a:solidFill>
                <a:schemeClr val="tx1"/>
              </a:solidFill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FEFD80C-DD8D-C5F3-1D69-AD752ADDA3D5}"/>
              </a:ext>
            </a:extLst>
          </p:cNvPr>
          <p:cNvCxnSpPr>
            <a:cxnSpLocks/>
          </p:cNvCxnSpPr>
          <p:nvPr/>
        </p:nvCxnSpPr>
        <p:spPr>
          <a:xfrm>
            <a:off x="4924822" y="6305249"/>
            <a:ext cx="0" cy="30460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F0E0389-0107-896E-EDBC-7865F0E1A79D}"/>
              </a:ext>
            </a:extLst>
          </p:cNvPr>
          <p:cNvCxnSpPr>
            <a:cxnSpLocks/>
          </p:cNvCxnSpPr>
          <p:nvPr/>
        </p:nvCxnSpPr>
        <p:spPr>
          <a:xfrm flipV="1">
            <a:off x="1512854" y="6284359"/>
            <a:ext cx="0" cy="30460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Rectangle 322">
            <a:extLst>
              <a:ext uri="{FF2B5EF4-FFF2-40B4-BE49-F238E27FC236}">
                <a16:creationId xmlns:a16="http://schemas.microsoft.com/office/drawing/2014/main" id="{C8279490-1416-BCA1-4B9A-558AC0F9F45B}"/>
              </a:ext>
            </a:extLst>
          </p:cNvPr>
          <p:cNvSpPr/>
          <p:nvPr/>
        </p:nvSpPr>
        <p:spPr>
          <a:xfrm>
            <a:off x="2084913" y="6599287"/>
            <a:ext cx="1694240" cy="3071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1400" dirty="0">
              <a:solidFill>
                <a:schemeClr val="tx1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8AC3C66-231F-A466-44CE-088D3D5CAA0E}"/>
              </a:ext>
            </a:extLst>
          </p:cNvPr>
          <p:cNvSpPr/>
          <p:nvPr/>
        </p:nvSpPr>
        <p:spPr>
          <a:xfrm>
            <a:off x="3771504" y="6906408"/>
            <a:ext cx="3951270" cy="3071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1400" dirty="0">
              <a:solidFill>
                <a:schemeClr val="tx1"/>
              </a:solidFill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CEA0E093-D1BD-E746-360C-62EBFA9EA95A}"/>
              </a:ext>
            </a:extLst>
          </p:cNvPr>
          <p:cNvCxnSpPr>
            <a:cxnSpLocks/>
          </p:cNvCxnSpPr>
          <p:nvPr/>
        </p:nvCxnSpPr>
        <p:spPr>
          <a:xfrm flipV="1">
            <a:off x="2084913" y="6598513"/>
            <a:ext cx="0" cy="30460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DE91882D-4890-627A-3550-D31873DAB03C}"/>
              </a:ext>
            </a:extLst>
          </p:cNvPr>
          <p:cNvCxnSpPr>
            <a:cxnSpLocks/>
          </p:cNvCxnSpPr>
          <p:nvPr/>
        </p:nvCxnSpPr>
        <p:spPr>
          <a:xfrm>
            <a:off x="3781427" y="6601805"/>
            <a:ext cx="0" cy="30460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2E18A64-2E04-90A8-3A29-2F10D7E5A6AD}"/>
              </a:ext>
            </a:extLst>
          </p:cNvPr>
          <p:cNvCxnSpPr>
            <a:cxnSpLocks/>
          </p:cNvCxnSpPr>
          <p:nvPr/>
        </p:nvCxnSpPr>
        <p:spPr>
          <a:xfrm flipV="1">
            <a:off x="3211480" y="6902938"/>
            <a:ext cx="0" cy="30460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AE2E36D1-6EE4-BDBB-83DB-1D9D3C3F7145}"/>
              </a:ext>
            </a:extLst>
          </p:cNvPr>
          <p:cNvCxnSpPr>
            <a:cxnSpLocks/>
          </p:cNvCxnSpPr>
          <p:nvPr/>
        </p:nvCxnSpPr>
        <p:spPr>
          <a:xfrm>
            <a:off x="7721961" y="6904759"/>
            <a:ext cx="0" cy="30460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537">
            <a:extLst>
              <a:ext uri="{FF2B5EF4-FFF2-40B4-BE49-F238E27FC236}">
                <a16:creationId xmlns:a16="http://schemas.microsoft.com/office/drawing/2014/main" id="{FADA1930-9584-085A-2E55-FC26DF2CE959}"/>
              </a:ext>
            </a:extLst>
          </p:cNvPr>
          <p:cNvSpPr txBox="1"/>
          <p:nvPr/>
        </p:nvSpPr>
        <p:spPr>
          <a:xfrm>
            <a:off x="548867" y="1085701"/>
            <a:ext cx="7579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/>
              <a:t>Notation:       - program release        - program completion              - resource allocation</a:t>
            </a:r>
            <a:endParaRPr lang="en-RU" sz="1600" i="1" dirty="0"/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4B80DAD-90D9-8BAF-D96B-CC673B42F8D8}"/>
              </a:ext>
            </a:extLst>
          </p:cNvPr>
          <p:cNvCxnSpPr>
            <a:cxnSpLocks/>
          </p:cNvCxnSpPr>
          <p:nvPr/>
        </p:nvCxnSpPr>
        <p:spPr>
          <a:xfrm flipV="1">
            <a:off x="1632238" y="1102677"/>
            <a:ext cx="0" cy="30460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489DD287-438C-F268-7731-0AD28B847AC8}"/>
              </a:ext>
            </a:extLst>
          </p:cNvPr>
          <p:cNvCxnSpPr>
            <a:cxnSpLocks/>
          </p:cNvCxnSpPr>
          <p:nvPr/>
        </p:nvCxnSpPr>
        <p:spPr>
          <a:xfrm>
            <a:off x="3492961" y="1102677"/>
            <a:ext cx="0" cy="30460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tangle 330">
            <a:extLst>
              <a:ext uri="{FF2B5EF4-FFF2-40B4-BE49-F238E27FC236}">
                <a16:creationId xmlns:a16="http://schemas.microsoft.com/office/drawing/2014/main" id="{644CC250-8481-A71C-CC59-FCC936860890}"/>
              </a:ext>
            </a:extLst>
          </p:cNvPr>
          <p:cNvSpPr/>
          <p:nvPr/>
        </p:nvSpPr>
        <p:spPr>
          <a:xfrm>
            <a:off x="5705205" y="1117712"/>
            <a:ext cx="246848" cy="29716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1400" dirty="0">
              <a:solidFill>
                <a:schemeClr val="tx1"/>
              </a:solidFill>
            </a:endParaRPr>
          </a:p>
        </p:txBody>
      </p: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962CD694-669B-AF3F-B0DC-52E623006273}"/>
              </a:ext>
            </a:extLst>
          </p:cNvPr>
          <p:cNvGrpSpPr/>
          <p:nvPr/>
        </p:nvGrpSpPr>
        <p:grpSpPr>
          <a:xfrm>
            <a:off x="1522245" y="5386151"/>
            <a:ext cx="1120957" cy="307835"/>
            <a:chOff x="4662526" y="1750043"/>
            <a:chExt cx="2766640" cy="378882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74F9FA77-7029-3C02-ABD5-F6AFB88356EB}"/>
                </a:ext>
              </a:extLst>
            </p:cNvPr>
            <p:cNvSpPr/>
            <p:nvPr/>
          </p:nvSpPr>
          <p:spPr>
            <a:xfrm>
              <a:off x="4662526" y="1750043"/>
              <a:ext cx="2766640" cy="37888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1600" dirty="0">
                <a:solidFill>
                  <a:schemeClr val="tx1"/>
                </a:solidFill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050AA9C8-DA19-6B39-902E-0C7A52867C8E}"/>
                </a:ext>
              </a:extLst>
            </p:cNvPr>
            <p:cNvSpPr txBox="1"/>
            <p:nvPr/>
          </p:nvSpPr>
          <p:spPr>
            <a:xfrm>
              <a:off x="5503878" y="1787963"/>
              <a:ext cx="1052400" cy="303048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1600" dirty="0"/>
                <a:t>P1B1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FC1833-4C5B-3DD1-D426-2BC16235FE8F}"/>
              </a:ext>
            </a:extLst>
          </p:cNvPr>
          <p:cNvCxnSpPr>
            <a:cxnSpLocks/>
          </p:cNvCxnSpPr>
          <p:nvPr/>
        </p:nvCxnSpPr>
        <p:spPr>
          <a:xfrm>
            <a:off x="466762" y="1073440"/>
            <a:ext cx="7630947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"/>
    </mc:Choice>
    <mc:Fallback xmlns="">
      <p:transition spd="slow" advTm="4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03B78-A048-212F-04D5-8FDAEED9A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roup 849">
            <a:extLst>
              <a:ext uri="{FF2B5EF4-FFF2-40B4-BE49-F238E27FC236}">
                <a16:creationId xmlns:a16="http://schemas.microsoft.com/office/drawing/2014/main" id="{5A5EA3CA-A059-01E4-074A-FDE2B491BBC3}"/>
              </a:ext>
            </a:extLst>
          </p:cNvPr>
          <p:cNvGrpSpPr/>
          <p:nvPr/>
        </p:nvGrpSpPr>
        <p:grpSpPr>
          <a:xfrm>
            <a:off x="1643943" y="125730"/>
            <a:ext cx="7514839" cy="4226756"/>
            <a:chOff x="1081976" y="3618883"/>
            <a:chExt cx="7971440" cy="4483573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400ECE9-C558-70F9-C321-40A75ED736C1}"/>
                </a:ext>
              </a:extLst>
            </p:cNvPr>
            <p:cNvCxnSpPr>
              <a:cxnSpLocks/>
            </p:cNvCxnSpPr>
            <p:nvPr/>
          </p:nvCxnSpPr>
          <p:spPr>
            <a:xfrm>
              <a:off x="2529538" y="3622924"/>
              <a:ext cx="0" cy="259304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7EB1ED9-1E96-074C-56DD-2C2BEE136816}"/>
                </a:ext>
              </a:extLst>
            </p:cNvPr>
            <p:cNvCxnSpPr>
              <a:cxnSpLocks/>
            </p:cNvCxnSpPr>
            <p:nvPr/>
          </p:nvCxnSpPr>
          <p:spPr>
            <a:xfrm>
              <a:off x="3533212" y="4360888"/>
              <a:ext cx="0" cy="1855077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8BC0E4-B6ED-9072-E108-57C16E918A86}"/>
                </a:ext>
              </a:extLst>
            </p:cNvPr>
            <p:cNvCxnSpPr>
              <a:cxnSpLocks/>
            </p:cNvCxnSpPr>
            <p:nvPr/>
          </p:nvCxnSpPr>
          <p:spPr>
            <a:xfrm>
              <a:off x="4536886" y="4360888"/>
              <a:ext cx="0" cy="186812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9035210-8B5F-ACA7-E27D-847B27E94379}"/>
                </a:ext>
              </a:extLst>
            </p:cNvPr>
            <p:cNvCxnSpPr>
              <a:cxnSpLocks/>
            </p:cNvCxnSpPr>
            <p:nvPr/>
          </p:nvCxnSpPr>
          <p:spPr>
            <a:xfrm>
              <a:off x="1088569" y="3618883"/>
              <a:ext cx="0" cy="258725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E634E35-1B7D-4687-B3C0-0A2C6CADBF2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5093745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6E1B850-BC8F-335D-AFFD-EB5751626C6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5468203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67230F8-4D8D-A3EB-352C-DA1FB941D53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3622481"/>
              <a:ext cx="7964424" cy="11045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1C3075-34B8-5530-4A47-125F53B5A527}"/>
                </a:ext>
              </a:extLst>
            </p:cNvPr>
            <p:cNvCxnSpPr>
              <a:cxnSpLocks/>
            </p:cNvCxnSpPr>
            <p:nvPr/>
          </p:nvCxnSpPr>
          <p:spPr>
            <a:xfrm>
              <a:off x="3031375" y="4360888"/>
              <a:ext cx="0" cy="1855077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B233E5-031F-DBA3-A6C3-DF21C22C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035049" y="3631007"/>
              <a:ext cx="0" cy="2598005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D372D32-C017-4D12-18CA-F237FE641979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3" y="4360888"/>
              <a:ext cx="0" cy="1855077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7F62B12-31CB-1315-21FB-2BCFDEC72820}"/>
                </a:ext>
              </a:extLst>
            </p:cNvPr>
            <p:cNvCxnSpPr>
              <a:cxnSpLocks/>
            </p:cNvCxnSpPr>
            <p:nvPr/>
          </p:nvCxnSpPr>
          <p:spPr>
            <a:xfrm>
              <a:off x="5540560" y="3635049"/>
              <a:ext cx="0" cy="2580916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5A6358F-25C3-C414-3A10-95AFA3CC00CE}"/>
                </a:ext>
              </a:extLst>
            </p:cNvPr>
            <p:cNvCxnSpPr>
              <a:cxnSpLocks/>
            </p:cNvCxnSpPr>
            <p:nvPr/>
          </p:nvCxnSpPr>
          <p:spPr>
            <a:xfrm>
              <a:off x="6544234" y="4360888"/>
              <a:ext cx="0" cy="1855077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445A7C-46EB-4EE7-8AB1-1841212509E8}"/>
                </a:ext>
              </a:extLst>
            </p:cNvPr>
            <p:cNvCxnSpPr>
              <a:cxnSpLocks/>
            </p:cNvCxnSpPr>
            <p:nvPr/>
          </p:nvCxnSpPr>
          <p:spPr>
            <a:xfrm>
              <a:off x="6042397" y="4360888"/>
              <a:ext cx="0" cy="1855077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B4C458-1AF0-D9BB-6BEB-D8ED65017A6D}"/>
                </a:ext>
              </a:extLst>
            </p:cNvPr>
            <p:cNvCxnSpPr>
              <a:cxnSpLocks/>
            </p:cNvCxnSpPr>
            <p:nvPr/>
          </p:nvCxnSpPr>
          <p:spPr>
            <a:xfrm>
              <a:off x="7046071" y="3626966"/>
              <a:ext cx="0" cy="2602046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3DCEE2-DF8C-AF92-CDFA-598688138312}"/>
                </a:ext>
              </a:extLst>
            </p:cNvPr>
            <p:cNvCxnSpPr>
              <a:cxnSpLocks/>
            </p:cNvCxnSpPr>
            <p:nvPr/>
          </p:nvCxnSpPr>
          <p:spPr>
            <a:xfrm>
              <a:off x="7547908" y="4360888"/>
              <a:ext cx="0" cy="1855077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3EF0EB-3C07-351E-D3B7-AB970BCDAF01}"/>
                </a:ext>
              </a:extLst>
            </p:cNvPr>
            <p:cNvCxnSpPr>
              <a:cxnSpLocks/>
            </p:cNvCxnSpPr>
            <p:nvPr/>
          </p:nvCxnSpPr>
          <p:spPr>
            <a:xfrm>
              <a:off x="8551582" y="4360888"/>
              <a:ext cx="0" cy="1855077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29A67C-61D1-A656-ED19-42AAE2D053BF}"/>
                </a:ext>
              </a:extLst>
            </p:cNvPr>
            <p:cNvCxnSpPr>
              <a:cxnSpLocks/>
            </p:cNvCxnSpPr>
            <p:nvPr/>
          </p:nvCxnSpPr>
          <p:spPr>
            <a:xfrm>
              <a:off x="8049745" y="4360888"/>
              <a:ext cx="0" cy="1855077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1C9679-E843-727C-DD2E-2F45989CFDE0}"/>
                </a:ext>
              </a:extLst>
            </p:cNvPr>
            <p:cNvCxnSpPr>
              <a:cxnSpLocks/>
            </p:cNvCxnSpPr>
            <p:nvPr/>
          </p:nvCxnSpPr>
          <p:spPr>
            <a:xfrm>
              <a:off x="9053416" y="3635049"/>
              <a:ext cx="0" cy="2580916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A0CCE1D-A5AC-872C-AB24-15F71DF157F4}"/>
                </a:ext>
              </a:extLst>
            </p:cNvPr>
            <p:cNvCxnSpPr>
              <a:cxnSpLocks/>
            </p:cNvCxnSpPr>
            <p:nvPr/>
          </p:nvCxnSpPr>
          <p:spPr>
            <a:xfrm>
              <a:off x="2529538" y="6206137"/>
              <a:ext cx="0" cy="1883272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6524A4B-7128-20BF-51AE-08F75BB6D52A}"/>
                </a:ext>
              </a:extLst>
            </p:cNvPr>
            <p:cNvCxnSpPr>
              <a:cxnSpLocks/>
            </p:cNvCxnSpPr>
            <p:nvPr/>
          </p:nvCxnSpPr>
          <p:spPr>
            <a:xfrm>
              <a:off x="3533212" y="6206137"/>
              <a:ext cx="0" cy="1883272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3ACA4E9-6260-EB82-F18B-EE67F9A935CF}"/>
                </a:ext>
              </a:extLst>
            </p:cNvPr>
            <p:cNvCxnSpPr>
              <a:cxnSpLocks/>
            </p:cNvCxnSpPr>
            <p:nvPr/>
          </p:nvCxnSpPr>
          <p:spPr>
            <a:xfrm>
              <a:off x="4536886" y="6219265"/>
              <a:ext cx="0" cy="1883191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C828A22-868E-A4C6-97C6-26E225E886D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6206137"/>
              <a:ext cx="0" cy="1883272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813874B-DD9B-48D7-A821-9F7E32DDB83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6591577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A7A452B-A9A5-40E1-5B92-03A203FAF9A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6966035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C0C4345-8825-0CAD-5552-9E260093EEA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7340493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192BB45-7016-E2AB-6FC8-13D39C3097A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8089409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02F135D-E97A-A70D-7C52-DB7D4FE3A8D2}"/>
                </a:ext>
              </a:extLst>
            </p:cNvPr>
            <p:cNvCxnSpPr>
              <a:cxnSpLocks/>
            </p:cNvCxnSpPr>
            <p:nvPr/>
          </p:nvCxnSpPr>
          <p:spPr>
            <a:xfrm>
              <a:off x="3031375" y="6206137"/>
              <a:ext cx="0" cy="1883272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69FC51E-396F-8EA6-64BC-997C4A9EBAA0}"/>
                </a:ext>
              </a:extLst>
            </p:cNvPr>
            <p:cNvCxnSpPr>
              <a:cxnSpLocks/>
            </p:cNvCxnSpPr>
            <p:nvPr/>
          </p:nvCxnSpPr>
          <p:spPr>
            <a:xfrm>
              <a:off x="4035049" y="6219265"/>
              <a:ext cx="0" cy="1883191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4289E79-4DCB-1B77-5585-38C31125BE94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3" y="6219265"/>
              <a:ext cx="0" cy="187014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8735C4F-9AD9-2D2A-6802-B9BE46EF3E30}"/>
                </a:ext>
              </a:extLst>
            </p:cNvPr>
            <p:cNvCxnSpPr>
              <a:cxnSpLocks/>
            </p:cNvCxnSpPr>
            <p:nvPr/>
          </p:nvCxnSpPr>
          <p:spPr>
            <a:xfrm>
              <a:off x="5540560" y="6206137"/>
              <a:ext cx="0" cy="1883272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E0B4A86-FBFF-BAAA-12D3-8D19E44B13CE}"/>
                </a:ext>
              </a:extLst>
            </p:cNvPr>
            <p:cNvCxnSpPr>
              <a:cxnSpLocks/>
            </p:cNvCxnSpPr>
            <p:nvPr/>
          </p:nvCxnSpPr>
          <p:spPr>
            <a:xfrm>
              <a:off x="6544234" y="6219265"/>
              <a:ext cx="0" cy="187014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3185B56-30E8-5528-7243-262FF2DFAC5E}"/>
                </a:ext>
              </a:extLst>
            </p:cNvPr>
            <p:cNvCxnSpPr>
              <a:cxnSpLocks/>
            </p:cNvCxnSpPr>
            <p:nvPr/>
          </p:nvCxnSpPr>
          <p:spPr>
            <a:xfrm>
              <a:off x="6042397" y="6219265"/>
              <a:ext cx="0" cy="187014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293BD2B-F6C7-562E-1F28-DBAD20C6A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46071" y="6219265"/>
              <a:ext cx="0" cy="1883191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BD76D8F-3BF6-1528-F72E-F1096B7C1929}"/>
                </a:ext>
              </a:extLst>
            </p:cNvPr>
            <p:cNvCxnSpPr>
              <a:cxnSpLocks/>
            </p:cNvCxnSpPr>
            <p:nvPr/>
          </p:nvCxnSpPr>
          <p:spPr>
            <a:xfrm>
              <a:off x="7547908" y="6219265"/>
              <a:ext cx="0" cy="187014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663F287-E856-B75A-9BBF-EFE5AFC0F46B}"/>
                </a:ext>
              </a:extLst>
            </p:cNvPr>
            <p:cNvCxnSpPr>
              <a:cxnSpLocks/>
            </p:cNvCxnSpPr>
            <p:nvPr/>
          </p:nvCxnSpPr>
          <p:spPr>
            <a:xfrm>
              <a:off x="8551582" y="6206137"/>
              <a:ext cx="0" cy="1883272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7DF4A58-5C90-8653-1E07-F9DCEF0FD97E}"/>
                </a:ext>
              </a:extLst>
            </p:cNvPr>
            <p:cNvCxnSpPr>
              <a:cxnSpLocks/>
            </p:cNvCxnSpPr>
            <p:nvPr/>
          </p:nvCxnSpPr>
          <p:spPr>
            <a:xfrm>
              <a:off x="8049745" y="6219265"/>
              <a:ext cx="0" cy="187014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343E64D-9CBF-0F15-AFD8-3EA0E520D240}"/>
                </a:ext>
              </a:extLst>
            </p:cNvPr>
            <p:cNvCxnSpPr>
              <a:cxnSpLocks/>
            </p:cNvCxnSpPr>
            <p:nvPr/>
          </p:nvCxnSpPr>
          <p:spPr>
            <a:xfrm>
              <a:off x="9053416" y="6219265"/>
              <a:ext cx="0" cy="187014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78E0F50-6BE9-8997-FDAA-F6496768E22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7714951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32576A5-B62A-F824-85E1-A23FFEE9F54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5842661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512">
            <a:extLst>
              <a:ext uri="{FF2B5EF4-FFF2-40B4-BE49-F238E27FC236}">
                <a16:creationId xmlns:a16="http://schemas.microsoft.com/office/drawing/2014/main" id="{53990E06-45B5-2B1E-EEFF-9BB287AF719F}"/>
              </a:ext>
            </a:extLst>
          </p:cNvPr>
          <p:cNvSpPr txBox="1"/>
          <p:nvPr/>
        </p:nvSpPr>
        <p:spPr>
          <a:xfrm>
            <a:off x="1738925" y="1467816"/>
            <a:ext cx="934939" cy="435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Core 1</a:t>
            </a:r>
            <a:endParaRPr lang="en-RU" sz="2400" dirty="0"/>
          </a:p>
        </p:txBody>
      </p:sp>
      <p:sp>
        <p:nvSpPr>
          <p:cNvPr id="26" name="TextBox 513">
            <a:extLst>
              <a:ext uri="{FF2B5EF4-FFF2-40B4-BE49-F238E27FC236}">
                <a16:creationId xmlns:a16="http://schemas.microsoft.com/office/drawing/2014/main" id="{2CE807C7-52C5-6516-5B62-F59825F7F77A}"/>
              </a:ext>
            </a:extLst>
          </p:cNvPr>
          <p:cNvSpPr txBox="1"/>
          <p:nvPr/>
        </p:nvSpPr>
        <p:spPr>
          <a:xfrm>
            <a:off x="1738925" y="1828890"/>
            <a:ext cx="934939" cy="435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Core</a:t>
            </a:r>
            <a:r>
              <a:rPr lang="en-RU" sz="2400" dirty="0"/>
              <a:t> 2</a:t>
            </a:r>
          </a:p>
        </p:txBody>
      </p:sp>
      <p:sp>
        <p:nvSpPr>
          <p:cNvPr id="29" name="TextBox 537">
            <a:extLst>
              <a:ext uri="{FF2B5EF4-FFF2-40B4-BE49-F238E27FC236}">
                <a16:creationId xmlns:a16="http://schemas.microsoft.com/office/drawing/2014/main" id="{DE92C789-4C51-59BD-097E-F182AE7499C6}"/>
              </a:ext>
            </a:extLst>
          </p:cNvPr>
          <p:cNvSpPr txBox="1"/>
          <p:nvPr/>
        </p:nvSpPr>
        <p:spPr>
          <a:xfrm>
            <a:off x="1765054" y="999148"/>
            <a:ext cx="2111426" cy="493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S1 </a:t>
            </a:r>
            <a:r>
              <a:rPr lang="en-US" sz="2400" i="1" dirty="0"/>
              <a:t>– Cores Load</a:t>
            </a:r>
            <a:endParaRPr lang="en-RU" sz="2800" i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DEA0DBD-BDAB-58A1-D607-3B85E6231ED7}"/>
              </a:ext>
            </a:extLst>
          </p:cNvPr>
          <p:cNvSpPr/>
          <p:nvPr/>
        </p:nvSpPr>
        <p:spPr>
          <a:xfrm>
            <a:off x="3015928" y="1522585"/>
            <a:ext cx="1879211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P1B1</a:t>
            </a:r>
            <a:endParaRPr lang="en-RU" sz="24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83BA7A1-ADAA-33E7-6C00-CF96743365C8}"/>
              </a:ext>
            </a:extLst>
          </p:cNvPr>
          <p:cNvSpPr>
            <a:spLocks/>
          </p:cNvSpPr>
          <p:nvPr/>
        </p:nvSpPr>
        <p:spPr>
          <a:xfrm>
            <a:off x="4900444" y="1522585"/>
            <a:ext cx="1413719" cy="34480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P3B1</a:t>
            </a:r>
            <a:endParaRPr lang="en-RU" sz="24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212473-CBD9-4CDF-B46F-F17FB71F9CEA}"/>
              </a:ext>
            </a:extLst>
          </p:cNvPr>
          <p:cNvSpPr/>
          <p:nvPr/>
        </p:nvSpPr>
        <p:spPr>
          <a:xfrm>
            <a:off x="3489770" y="1876693"/>
            <a:ext cx="1879211" cy="34480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P2B1</a:t>
            </a:r>
            <a:endParaRPr lang="en-RU" sz="24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086720-4860-1D98-4CBB-22783DFF6BBF}"/>
              </a:ext>
            </a:extLst>
          </p:cNvPr>
          <p:cNvSpPr>
            <a:spLocks/>
          </p:cNvSpPr>
          <p:nvPr/>
        </p:nvSpPr>
        <p:spPr>
          <a:xfrm>
            <a:off x="5377424" y="1876693"/>
            <a:ext cx="1413719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P1B2</a:t>
            </a:r>
            <a:endParaRPr lang="en-RU" sz="24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ECBD81-27E5-70A7-E488-5192523FDEE6}"/>
              </a:ext>
            </a:extLst>
          </p:cNvPr>
          <p:cNvSpPr/>
          <p:nvPr/>
        </p:nvSpPr>
        <p:spPr>
          <a:xfrm>
            <a:off x="6805333" y="1880503"/>
            <a:ext cx="939606" cy="34480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P2B2</a:t>
            </a:r>
            <a:endParaRPr lang="en-RU" sz="2400" dirty="0">
              <a:solidFill>
                <a:schemeClr val="tx1"/>
              </a:solidFill>
            </a:endParaRPr>
          </a:p>
        </p:txBody>
      </p:sp>
      <p:sp>
        <p:nvSpPr>
          <p:cNvPr id="99" name="TextBox 512">
            <a:extLst>
              <a:ext uri="{FF2B5EF4-FFF2-40B4-BE49-F238E27FC236}">
                <a16:creationId xmlns:a16="http://schemas.microsoft.com/office/drawing/2014/main" id="{13CEC192-2A12-765E-2BB8-B4A0FA096FBD}"/>
              </a:ext>
            </a:extLst>
          </p:cNvPr>
          <p:cNvSpPr txBox="1"/>
          <p:nvPr/>
        </p:nvSpPr>
        <p:spPr>
          <a:xfrm>
            <a:off x="1745593" y="5294927"/>
            <a:ext cx="934939" cy="435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Core 1</a:t>
            </a:r>
            <a:endParaRPr lang="en-RU" sz="2400" dirty="0"/>
          </a:p>
        </p:txBody>
      </p:sp>
      <p:sp>
        <p:nvSpPr>
          <p:cNvPr id="100" name="TextBox 513">
            <a:extLst>
              <a:ext uri="{FF2B5EF4-FFF2-40B4-BE49-F238E27FC236}">
                <a16:creationId xmlns:a16="http://schemas.microsoft.com/office/drawing/2014/main" id="{B3F333D0-F232-1394-B06B-C867566C8380}"/>
              </a:ext>
            </a:extLst>
          </p:cNvPr>
          <p:cNvSpPr txBox="1"/>
          <p:nvPr/>
        </p:nvSpPr>
        <p:spPr>
          <a:xfrm>
            <a:off x="1743461" y="5648086"/>
            <a:ext cx="934939" cy="435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Core</a:t>
            </a:r>
            <a:r>
              <a:rPr lang="en-RU" sz="2400" dirty="0"/>
              <a:t> 2</a:t>
            </a:r>
          </a:p>
        </p:txBody>
      </p:sp>
      <p:sp>
        <p:nvSpPr>
          <p:cNvPr id="103" name="TextBox 537">
            <a:extLst>
              <a:ext uri="{FF2B5EF4-FFF2-40B4-BE49-F238E27FC236}">
                <a16:creationId xmlns:a16="http://schemas.microsoft.com/office/drawing/2014/main" id="{32F86E77-8999-5E54-D0F2-A03967B80FF3}"/>
              </a:ext>
            </a:extLst>
          </p:cNvPr>
          <p:cNvSpPr txBox="1"/>
          <p:nvPr/>
        </p:nvSpPr>
        <p:spPr>
          <a:xfrm>
            <a:off x="1754165" y="4774819"/>
            <a:ext cx="2111426" cy="493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S2 </a:t>
            </a:r>
            <a:r>
              <a:rPr lang="en-US" sz="2400" i="1" dirty="0"/>
              <a:t>– Cores Load</a:t>
            </a:r>
            <a:endParaRPr lang="en-RU" sz="2800" i="1" dirty="0"/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390170C5-85E0-45F3-2875-43C70BB5CD33}"/>
              </a:ext>
            </a:extLst>
          </p:cNvPr>
          <p:cNvGrpSpPr/>
          <p:nvPr/>
        </p:nvGrpSpPr>
        <p:grpSpPr>
          <a:xfrm>
            <a:off x="1817370" y="2218561"/>
            <a:ext cx="7161862" cy="338554"/>
            <a:chOff x="130874" y="1697062"/>
            <a:chExt cx="7597016" cy="359125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E1675D67-F60F-8336-D6EE-D03460C34084}"/>
                </a:ext>
              </a:extLst>
            </p:cNvPr>
            <p:cNvGrpSpPr/>
            <p:nvPr/>
          </p:nvGrpSpPr>
          <p:grpSpPr>
            <a:xfrm>
              <a:off x="1255789" y="1697062"/>
              <a:ext cx="6382273" cy="359125"/>
              <a:chOff x="52058" y="6846934"/>
              <a:chExt cx="6382273" cy="359125"/>
            </a:xfrm>
          </p:grpSpPr>
          <p:sp>
            <p:nvSpPr>
              <p:cNvPr id="161" name="TextBox 513">
                <a:extLst>
                  <a:ext uri="{FF2B5EF4-FFF2-40B4-BE49-F238E27FC236}">
                    <a16:creationId xmlns:a16="http://schemas.microsoft.com/office/drawing/2014/main" id="{9B7E2374-98F5-BA6D-762B-38C142FF04EE}"/>
                  </a:ext>
                </a:extLst>
              </p:cNvPr>
              <p:cNvSpPr txBox="1"/>
              <p:nvPr/>
            </p:nvSpPr>
            <p:spPr>
              <a:xfrm>
                <a:off x="52058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0</a:t>
                </a:r>
                <a:endParaRPr lang="en-RU" sz="1600" dirty="0"/>
              </a:p>
            </p:txBody>
          </p:sp>
          <p:sp>
            <p:nvSpPr>
              <p:cNvPr id="162" name="TextBox 513">
                <a:extLst>
                  <a:ext uri="{FF2B5EF4-FFF2-40B4-BE49-F238E27FC236}">
                    <a16:creationId xmlns:a16="http://schemas.microsoft.com/office/drawing/2014/main" id="{AE432227-EFAE-2BE2-B83D-B844B1F6277A}"/>
                  </a:ext>
                </a:extLst>
              </p:cNvPr>
              <p:cNvSpPr txBox="1"/>
              <p:nvPr/>
            </p:nvSpPr>
            <p:spPr>
              <a:xfrm>
                <a:off x="1059184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2</a:t>
                </a:r>
                <a:endParaRPr lang="en-RU" sz="1600" dirty="0"/>
              </a:p>
            </p:txBody>
          </p:sp>
          <p:sp>
            <p:nvSpPr>
              <p:cNvPr id="163" name="TextBox 513">
                <a:extLst>
                  <a:ext uri="{FF2B5EF4-FFF2-40B4-BE49-F238E27FC236}">
                    <a16:creationId xmlns:a16="http://schemas.microsoft.com/office/drawing/2014/main" id="{5CC48416-CC39-36D3-BB12-3407F29C7106}"/>
                  </a:ext>
                </a:extLst>
              </p:cNvPr>
              <p:cNvSpPr txBox="1"/>
              <p:nvPr/>
            </p:nvSpPr>
            <p:spPr>
              <a:xfrm>
                <a:off x="2059405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4</a:t>
                </a:r>
                <a:endParaRPr lang="en-RU" sz="1600" dirty="0"/>
              </a:p>
            </p:txBody>
          </p:sp>
          <p:sp>
            <p:nvSpPr>
              <p:cNvPr id="164" name="TextBox 513">
                <a:extLst>
                  <a:ext uri="{FF2B5EF4-FFF2-40B4-BE49-F238E27FC236}">
                    <a16:creationId xmlns:a16="http://schemas.microsoft.com/office/drawing/2014/main" id="{82EF69AB-659A-E20B-9F12-9787A1217725}"/>
                  </a:ext>
                </a:extLst>
              </p:cNvPr>
              <p:cNvSpPr txBox="1"/>
              <p:nvPr/>
            </p:nvSpPr>
            <p:spPr>
              <a:xfrm>
                <a:off x="5028044" y="6846935"/>
                <a:ext cx="489217" cy="35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10</a:t>
                </a:r>
                <a:endParaRPr lang="en-RU" sz="1600" dirty="0"/>
              </a:p>
            </p:txBody>
          </p:sp>
          <p:sp>
            <p:nvSpPr>
              <p:cNvPr id="165" name="TextBox 513">
                <a:extLst>
                  <a:ext uri="{FF2B5EF4-FFF2-40B4-BE49-F238E27FC236}">
                    <a16:creationId xmlns:a16="http://schemas.microsoft.com/office/drawing/2014/main" id="{13C165F3-749F-DA1F-A09A-5BE9CD443F15}"/>
                  </a:ext>
                </a:extLst>
              </p:cNvPr>
              <p:cNvSpPr txBox="1"/>
              <p:nvPr/>
            </p:nvSpPr>
            <p:spPr>
              <a:xfrm>
                <a:off x="5994051" y="6846934"/>
                <a:ext cx="440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12</a:t>
                </a:r>
                <a:endParaRPr lang="en-RU" sz="1600" dirty="0"/>
              </a:p>
            </p:txBody>
          </p:sp>
          <p:sp>
            <p:nvSpPr>
              <p:cNvPr id="173" name="TextBox 513">
                <a:extLst>
                  <a:ext uri="{FF2B5EF4-FFF2-40B4-BE49-F238E27FC236}">
                    <a16:creationId xmlns:a16="http://schemas.microsoft.com/office/drawing/2014/main" id="{4C1855F6-8578-6154-BF70-552604F14B2B}"/>
                  </a:ext>
                </a:extLst>
              </p:cNvPr>
              <p:cNvSpPr txBox="1"/>
              <p:nvPr/>
            </p:nvSpPr>
            <p:spPr>
              <a:xfrm>
                <a:off x="3060029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6</a:t>
                </a:r>
                <a:endParaRPr lang="en-RU" sz="1600" dirty="0"/>
              </a:p>
            </p:txBody>
          </p:sp>
          <p:sp>
            <p:nvSpPr>
              <p:cNvPr id="175" name="TextBox 513">
                <a:extLst>
                  <a:ext uri="{FF2B5EF4-FFF2-40B4-BE49-F238E27FC236}">
                    <a16:creationId xmlns:a16="http://schemas.microsoft.com/office/drawing/2014/main" id="{D4405D46-02EC-FB18-74BA-2D8546661EB5}"/>
                  </a:ext>
                </a:extLst>
              </p:cNvPr>
              <p:cNvSpPr txBox="1"/>
              <p:nvPr/>
            </p:nvSpPr>
            <p:spPr>
              <a:xfrm>
                <a:off x="4069413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8</a:t>
                </a:r>
                <a:endParaRPr lang="en-RU" sz="1600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344DF411-1E60-83DB-A7C9-FB9B3414A809}"/>
                </a:ext>
              </a:extLst>
            </p:cNvPr>
            <p:cNvGrpSpPr/>
            <p:nvPr/>
          </p:nvGrpSpPr>
          <p:grpSpPr>
            <a:xfrm>
              <a:off x="130874" y="1704223"/>
              <a:ext cx="7597016" cy="91596"/>
              <a:chOff x="413509" y="3719748"/>
              <a:chExt cx="7597016" cy="91596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7D4CC4E-F4A2-E9AA-81F3-E6C597537A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20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D1BD0F88-A9F4-488C-7825-FD784F0387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36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A0E47EF5-1B04-346F-F636-93444ECE1D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53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DB789528-68AD-D471-D8E6-633AC9C9A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69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9BB788BE-69F7-A526-473C-4E2C8F537B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86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4AE46FC8-51E9-96C7-C8BB-41681FBF3A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02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668F0ADE-4DE2-8063-BFE3-68604F5A5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9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DFDF98D2-47BA-661E-10B0-1AB6B4423F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35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E467835-2A9B-77DB-409E-DD77E8F764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52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D7127382-21BD-6967-5091-B7E668117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68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15B8491-144B-F4E6-2D74-342F8AA26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5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F8652FAF-030D-3DF1-8664-B52C305789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01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B110FF30-5233-D4FC-8D5E-81F0205CF1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8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Arrow Connector 319">
                <a:extLst>
                  <a:ext uri="{FF2B5EF4-FFF2-40B4-BE49-F238E27FC236}">
                    <a16:creationId xmlns:a16="http://schemas.microsoft.com/office/drawing/2014/main" id="{A24B721C-947F-A6B0-6204-4DC35E738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509" y="3719748"/>
                <a:ext cx="7597016" cy="892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1" name="TextBox 562">
            <a:extLst>
              <a:ext uri="{FF2B5EF4-FFF2-40B4-BE49-F238E27FC236}">
                <a16:creationId xmlns:a16="http://schemas.microsoft.com/office/drawing/2014/main" id="{0E31EB5A-D423-BB0B-8B67-F9983626A25F}"/>
              </a:ext>
            </a:extLst>
          </p:cNvPr>
          <p:cNvSpPr txBox="1"/>
          <p:nvPr/>
        </p:nvSpPr>
        <p:spPr>
          <a:xfrm>
            <a:off x="8760890" y="2156742"/>
            <a:ext cx="287428" cy="49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0" i="1" dirty="0"/>
              <a:t>t</a:t>
            </a: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2F3003D3-1C7B-CBF2-2221-9D9B213E3533}"/>
              </a:ext>
            </a:extLst>
          </p:cNvPr>
          <p:cNvSpPr/>
          <p:nvPr/>
        </p:nvSpPr>
        <p:spPr>
          <a:xfrm>
            <a:off x="7747413" y="1876693"/>
            <a:ext cx="939606" cy="34685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P2B3</a:t>
            </a:r>
            <a:endParaRPr lang="en-RU" sz="2400" dirty="0">
              <a:solidFill>
                <a:schemeClr val="tx1"/>
              </a:solidFill>
            </a:endParaRPr>
          </a:p>
        </p:txBody>
      </p:sp>
      <p:sp>
        <p:nvSpPr>
          <p:cNvPr id="471" name="TextBox 562">
            <a:extLst>
              <a:ext uri="{FF2B5EF4-FFF2-40B4-BE49-F238E27FC236}">
                <a16:creationId xmlns:a16="http://schemas.microsoft.com/office/drawing/2014/main" id="{D0B500BE-8AE1-D178-C594-F5A853D56028}"/>
              </a:ext>
            </a:extLst>
          </p:cNvPr>
          <p:cNvSpPr txBox="1"/>
          <p:nvPr/>
        </p:nvSpPr>
        <p:spPr>
          <a:xfrm>
            <a:off x="8760890" y="3947782"/>
            <a:ext cx="287428" cy="49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0" i="1" dirty="0"/>
              <a:t>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8938FC-CBED-C1D1-778A-4F698CB9AE13}"/>
              </a:ext>
            </a:extLst>
          </p:cNvPr>
          <p:cNvGrpSpPr/>
          <p:nvPr/>
        </p:nvGrpSpPr>
        <p:grpSpPr>
          <a:xfrm>
            <a:off x="1641571" y="4327813"/>
            <a:ext cx="7514839" cy="3853260"/>
            <a:chOff x="1081976" y="4015072"/>
            <a:chExt cx="7971440" cy="408738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1DCB4F8-B218-8866-61F4-CF18917248AF}"/>
                </a:ext>
              </a:extLst>
            </p:cNvPr>
            <p:cNvCxnSpPr>
              <a:cxnSpLocks/>
            </p:cNvCxnSpPr>
            <p:nvPr/>
          </p:nvCxnSpPr>
          <p:spPr>
            <a:xfrm>
              <a:off x="2529538" y="4045552"/>
              <a:ext cx="0" cy="2170413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D88ECF-D238-9BD0-304F-D143E06686B2}"/>
                </a:ext>
              </a:extLst>
            </p:cNvPr>
            <p:cNvCxnSpPr>
              <a:cxnSpLocks/>
            </p:cNvCxnSpPr>
            <p:nvPr/>
          </p:nvCxnSpPr>
          <p:spPr>
            <a:xfrm>
              <a:off x="3533212" y="4039456"/>
              <a:ext cx="0" cy="2176509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1D64739-A29B-4C2C-D74D-30002A8D50E0}"/>
                </a:ext>
              </a:extLst>
            </p:cNvPr>
            <p:cNvCxnSpPr>
              <a:cxnSpLocks/>
            </p:cNvCxnSpPr>
            <p:nvPr/>
          </p:nvCxnSpPr>
          <p:spPr>
            <a:xfrm>
              <a:off x="4536886" y="4034884"/>
              <a:ext cx="0" cy="2194128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F5041EB-C974-9919-2871-3703A84545F4}"/>
                </a:ext>
              </a:extLst>
            </p:cNvPr>
            <p:cNvCxnSpPr>
              <a:cxnSpLocks/>
            </p:cNvCxnSpPr>
            <p:nvPr/>
          </p:nvCxnSpPr>
          <p:spPr>
            <a:xfrm>
              <a:off x="1088569" y="4033360"/>
              <a:ext cx="0" cy="2172777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14AED9-E09E-8FDA-A4A8-E8E39C23142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5093745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995F37-420E-8211-AAD7-8899D7EDFB0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5468203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B52762A-F350-3940-06E5-1D129789E4CA}"/>
                </a:ext>
              </a:extLst>
            </p:cNvPr>
            <p:cNvCxnSpPr>
              <a:cxnSpLocks/>
            </p:cNvCxnSpPr>
            <p:nvPr/>
          </p:nvCxnSpPr>
          <p:spPr>
            <a:xfrm>
              <a:off x="3031375" y="4015072"/>
              <a:ext cx="0" cy="2200893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5D397F1-8963-8482-9D85-33A3C145909E}"/>
                </a:ext>
              </a:extLst>
            </p:cNvPr>
            <p:cNvCxnSpPr>
              <a:cxnSpLocks/>
            </p:cNvCxnSpPr>
            <p:nvPr/>
          </p:nvCxnSpPr>
          <p:spPr>
            <a:xfrm>
              <a:off x="4035049" y="4027264"/>
              <a:ext cx="0" cy="2201748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6816A0-3057-942F-C4F6-43FB72FCCB06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3" y="4033360"/>
              <a:ext cx="0" cy="2182605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36F5C6-4608-69F1-9E7B-E009805F3469}"/>
                </a:ext>
              </a:extLst>
            </p:cNvPr>
            <p:cNvCxnSpPr>
              <a:cxnSpLocks/>
            </p:cNvCxnSpPr>
            <p:nvPr/>
          </p:nvCxnSpPr>
          <p:spPr>
            <a:xfrm>
              <a:off x="5540560" y="4039456"/>
              <a:ext cx="0" cy="2176509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45275A-08D2-B07E-5BAE-448D442FAF5F}"/>
                </a:ext>
              </a:extLst>
            </p:cNvPr>
            <p:cNvCxnSpPr>
              <a:cxnSpLocks/>
            </p:cNvCxnSpPr>
            <p:nvPr/>
          </p:nvCxnSpPr>
          <p:spPr>
            <a:xfrm>
              <a:off x="6544234" y="4039456"/>
              <a:ext cx="0" cy="2176509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9C8BA8B-7C06-E128-2143-EF2D91B5FB93}"/>
                </a:ext>
              </a:extLst>
            </p:cNvPr>
            <p:cNvCxnSpPr>
              <a:cxnSpLocks/>
            </p:cNvCxnSpPr>
            <p:nvPr/>
          </p:nvCxnSpPr>
          <p:spPr>
            <a:xfrm>
              <a:off x="6042397" y="4033360"/>
              <a:ext cx="0" cy="2182605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22691-237E-EBA6-47D7-E9A2A40B9014}"/>
                </a:ext>
              </a:extLst>
            </p:cNvPr>
            <p:cNvCxnSpPr>
              <a:cxnSpLocks/>
            </p:cNvCxnSpPr>
            <p:nvPr/>
          </p:nvCxnSpPr>
          <p:spPr>
            <a:xfrm>
              <a:off x="7046071" y="4027264"/>
              <a:ext cx="0" cy="2201748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247513-7CDF-D85C-482D-DB9BD33670AB}"/>
                </a:ext>
              </a:extLst>
            </p:cNvPr>
            <p:cNvCxnSpPr>
              <a:cxnSpLocks/>
            </p:cNvCxnSpPr>
            <p:nvPr/>
          </p:nvCxnSpPr>
          <p:spPr>
            <a:xfrm>
              <a:off x="7547908" y="4039456"/>
              <a:ext cx="0" cy="2176509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760D00-3A2C-CA5E-AC47-43B71060E4B3}"/>
                </a:ext>
              </a:extLst>
            </p:cNvPr>
            <p:cNvCxnSpPr>
              <a:cxnSpLocks/>
            </p:cNvCxnSpPr>
            <p:nvPr/>
          </p:nvCxnSpPr>
          <p:spPr>
            <a:xfrm>
              <a:off x="8551582" y="4039456"/>
              <a:ext cx="0" cy="2176509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D7E776-140F-8B68-69F2-1DF58E8B0B1C}"/>
                </a:ext>
              </a:extLst>
            </p:cNvPr>
            <p:cNvCxnSpPr>
              <a:cxnSpLocks/>
            </p:cNvCxnSpPr>
            <p:nvPr/>
          </p:nvCxnSpPr>
          <p:spPr>
            <a:xfrm>
              <a:off x="8049745" y="4027264"/>
              <a:ext cx="0" cy="2188701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1C78E3-DCE8-30F3-6414-5228FE886412}"/>
                </a:ext>
              </a:extLst>
            </p:cNvPr>
            <p:cNvCxnSpPr>
              <a:cxnSpLocks/>
            </p:cNvCxnSpPr>
            <p:nvPr/>
          </p:nvCxnSpPr>
          <p:spPr>
            <a:xfrm>
              <a:off x="9053416" y="4027264"/>
              <a:ext cx="0" cy="2188701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64F5327-5195-47E4-1DA5-EA78EBE74DBD}"/>
                </a:ext>
              </a:extLst>
            </p:cNvPr>
            <p:cNvCxnSpPr>
              <a:cxnSpLocks/>
            </p:cNvCxnSpPr>
            <p:nvPr/>
          </p:nvCxnSpPr>
          <p:spPr>
            <a:xfrm>
              <a:off x="2529538" y="6206137"/>
              <a:ext cx="0" cy="1883272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C2A0895-7C92-990B-5183-984A8440FBBC}"/>
                </a:ext>
              </a:extLst>
            </p:cNvPr>
            <p:cNvCxnSpPr>
              <a:cxnSpLocks/>
            </p:cNvCxnSpPr>
            <p:nvPr/>
          </p:nvCxnSpPr>
          <p:spPr>
            <a:xfrm>
              <a:off x="3533212" y="6206137"/>
              <a:ext cx="0" cy="1883272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37CA0E-ED2D-CED9-65DB-9BB5DCD79DA9}"/>
                </a:ext>
              </a:extLst>
            </p:cNvPr>
            <p:cNvCxnSpPr>
              <a:cxnSpLocks/>
            </p:cNvCxnSpPr>
            <p:nvPr/>
          </p:nvCxnSpPr>
          <p:spPr>
            <a:xfrm>
              <a:off x="4536886" y="6219265"/>
              <a:ext cx="0" cy="1883191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B925466-2490-0810-946D-09817562AAB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6206137"/>
              <a:ext cx="0" cy="1883272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45BF37C-1227-6F77-284C-326BD7CFC923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6591577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30AE05E-DD1F-4B30-7245-67DAFC6E857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6966035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CBF36B-46AD-7FC2-7382-1AB0BDFE94B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7340493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BB5D7F-39F1-34C3-C5E0-0A4C5B3E8D4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8089409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DFE7092-F9A5-D90D-E64F-A2E4D6206F63}"/>
                </a:ext>
              </a:extLst>
            </p:cNvPr>
            <p:cNvCxnSpPr>
              <a:cxnSpLocks/>
            </p:cNvCxnSpPr>
            <p:nvPr/>
          </p:nvCxnSpPr>
          <p:spPr>
            <a:xfrm>
              <a:off x="3031375" y="6206137"/>
              <a:ext cx="0" cy="1883272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5BF80C-32AF-9AAF-8776-F0C71A05A442}"/>
                </a:ext>
              </a:extLst>
            </p:cNvPr>
            <p:cNvCxnSpPr>
              <a:cxnSpLocks/>
            </p:cNvCxnSpPr>
            <p:nvPr/>
          </p:nvCxnSpPr>
          <p:spPr>
            <a:xfrm>
              <a:off x="4035049" y="6219265"/>
              <a:ext cx="0" cy="1883191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5AE0F7B-06DC-922C-C2EC-DC25F50CE6F4}"/>
                </a:ext>
              </a:extLst>
            </p:cNvPr>
            <p:cNvCxnSpPr>
              <a:cxnSpLocks/>
            </p:cNvCxnSpPr>
            <p:nvPr/>
          </p:nvCxnSpPr>
          <p:spPr>
            <a:xfrm>
              <a:off x="5038723" y="6219265"/>
              <a:ext cx="0" cy="187014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E216E30-0466-CBA2-DA7C-595C259B0FD7}"/>
                </a:ext>
              </a:extLst>
            </p:cNvPr>
            <p:cNvCxnSpPr>
              <a:cxnSpLocks/>
            </p:cNvCxnSpPr>
            <p:nvPr/>
          </p:nvCxnSpPr>
          <p:spPr>
            <a:xfrm>
              <a:off x="5540560" y="6206137"/>
              <a:ext cx="0" cy="1883272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4AF433C-1562-879F-611B-B165807F540B}"/>
                </a:ext>
              </a:extLst>
            </p:cNvPr>
            <p:cNvCxnSpPr>
              <a:cxnSpLocks/>
            </p:cNvCxnSpPr>
            <p:nvPr/>
          </p:nvCxnSpPr>
          <p:spPr>
            <a:xfrm>
              <a:off x="6544234" y="6219265"/>
              <a:ext cx="0" cy="187014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794BEF6-BA30-F265-5228-46B0B8F8CA56}"/>
                </a:ext>
              </a:extLst>
            </p:cNvPr>
            <p:cNvCxnSpPr>
              <a:cxnSpLocks/>
            </p:cNvCxnSpPr>
            <p:nvPr/>
          </p:nvCxnSpPr>
          <p:spPr>
            <a:xfrm>
              <a:off x="6042397" y="6219265"/>
              <a:ext cx="0" cy="187014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963D52C-A79D-CDAE-92A0-05037842B6EB}"/>
                </a:ext>
              </a:extLst>
            </p:cNvPr>
            <p:cNvCxnSpPr>
              <a:cxnSpLocks/>
            </p:cNvCxnSpPr>
            <p:nvPr/>
          </p:nvCxnSpPr>
          <p:spPr>
            <a:xfrm>
              <a:off x="7046071" y="6219265"/>
              <a:ext cx="0" cy="1883191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76DFE1-45D0-65A2-11DB-EB205936D422}"/>
                </a:ext>
              </a:extLst>
            </p:cNvPr>
            <p:cNvCxnSpPr>
              <a:cxnSpLocks/>
            </p:cNvCxnSpPr>
            <p:nvPr/>
          </p:nvCxnSpPr>
          <p:spPr>
            <a:xfrm>
              <a:off x="7547908" y="6219265"/>
              <a:ext cx="0" cy="187014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9349C72-91B7-BB3B-6DEF-6B6B9260B406}"/>
                </a:ext>
              </a:extLst>
            </p:cNvPr>
            <p:cNvCxnSpPr>
              <a:cxnSpLocks/>
            </p:cNvCxnSpPr>
            <p:nvPr/>
          </p:nvCxnSpPr>
          <p:spPr>
            <a:xfrm>
              <a:off x="8551582" y="6206137"/>
              <a:ext cx="0" cy="1883272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C2B9628-E22A-B77A-5F87-094E649D0F73}"/>
                </a:ext>
              </a:extLst>
            </p:cNvPr>
            <p:cNvCxnSpPr>
              <a:cxnSpLocks/>
            </p:cNvCxnSpPr>
            <p:nvPr/>
          </p:nvCxnSpPr>
          <p:spPr>
            <a:xfrm>
              <a:off x="8049745" y="6219265"/>
              <a:ext cx="0" cy="187014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3AAEAB0F-9A2C-AC7F-3897-EEF71E527CAF}"/>
                </a:ext>
              </a:extLst>
            </p:cNvPr>
            <p:cNvCxnSpPr>
              <a:cxnSpLocks/>
            </p:cNvCxnSpPr>
            <p:nvPr/>
          </p:nvCxnSpPr>
          <p:spPr>
            <a:xfrm>
              <a:off x="9053416" y="6219265"/>
              <a:ext cx="0" cy="1870144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B9363966-8095-B4C2-7BEA-C08D52DEE5B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7714951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902AEEB8-A063-AE74-FC17-9C6244F533A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976" y="5842661"/>
              <a:ext cx="7964424" cy="0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7A564278-EF3F-3FCF-A212-ACD4A1471B6A}"/>
              </a:ext>
            </a:extLst>
          </p:cNvPr>
          <p:cNvGrpSpPr/>
          <p:nvPr/>
        </p:nvGrpSpPr>
        <p:grpSpPr>
          <a:xfrm>
            <a:off x="1825259" y="6037610"/>
            <a:ext cx="7155248" cy="378455"/>
            <a:chOff x="137890" y="1697063"/>
            <a:chExt cx="7590000" cy="401450"/>
          </a:xfrm>
        </p:grpSpPr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AA7606A1-28E1-BC60-26F3-ABAD5FF7FDFF}"/>
                </a:ext>
              </a:extLst>
            </p:cNvPr>
            <p:cNvGrpSpPr/>
            <p:nvPr/>
          </p:nvGrpSpPr>
          <p:grpSpPr>
            <a:xfrm>
              <a:off x="1255789" y="1697063"/>
              <a:ext cx="6384787" cy="401450"/>
              <a:chOff x="52058" y="6846935"/>
              <a:chExt cx="6384787" cy="401450"/>
            </a:xfrm>
          </p:grpSpPr>
          <p:sp>
            <p:nvSpPr>
              <p:cNvPr id="500" name="TextBox 513">
                <a:extLst>
                  <a:ext uri="{FF2B5EF4-FFF2-40B4-BE49-F238E27FC236}">
                    <a16:creationId xmlns:a16="http://schemas.microsoft.com/office/drawing/2014/main" id="{DDAE4569-B8B2-87D3-DAC9-5236FBC3307B}"/>
                  </a:ext>
                </a:extLst>
              </p:cNvPr>
              <p:cNvSpPr txBox="1"/>
              <p:nvPr/>
            </p:nvSpPr>
            <p:spPr>
              <a:xfrm>
                <a:off x="52058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0</a:t>
                </a:r>
                <a:endParaRPr lang="en-RU" sz="1600" dirty="0"/>
              </a:p>
            </p:txBody>
          </p:sp>
          <p:sp>
            <p:nvSpPr>
              <p:cNvPr id="501" name="TextBox 513">
                <a:extLst>
                  <a:ext uri="{FF2B5EF4-FFF2-40B4-BE49-F238E27FC236}">
                    <a16:creationId xmlns:a16="http://schemas.microsoft.com/office/drawing/2014/main" id="{92B6F649-DC3E-8702-5D54-A13D4B1AC8D0}"/>
                  </a:ext>
                </a:extLst>
              </p:cNvPr>
              <p:cNvSpPr txBox="1"/>
              <p:nvPr/>
            </p:nvSpPr>
            <p:spPr>
              <a:xfrm>
                <a:off x="1059184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2</a:t>
                </a:r>
                <a:endParaRPr lang="en-RU" sz="1600" dirty="0"/>
              </a:p>
            </p:txBody>
          </p:sp>
          <p:sp>
            <p:nvSpPr>
              <p:cNvPr id="502" name="TextBox 513">
                <a:extLst>
                  <a:ext uri="{FF2B5EF4-FFF2-40B4-BE49-F238E27FC236}">
                    <a16:creationId xmlns:a16="http://schemas.microsoft.com/office/drawing/2014/main" id="{A638AF36-0B7F-15E0-26BE-6D94A60346D5}"/>
                  </a:ext>
                </a:extLst>
              </p:cNvPr>
              <p:cNvSpPr txBox="1"/>
              <p:nvPr/>
            </p:nvSpPr>
            <p:spPr>
              <a:xfrm>
                <a:off x="2059405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4</a:t>
                </a:r>
                <a:endParaRPr lang="en-RU" sz="1600" dirty="0"/>
              </a:p>
            </p:txBody>
          </p:sp>
          <p:sp>
            <p:nvSpPr>
              <p:cNvPr id="503" name="TextBox 513">
                <a:extLst>
                  <a:ext uri="{FF2B5EF4-FFF2-40B4-BE49-F238E27FC236}">
                    <a16:creationId xmlns:a16="http://schemas.microsoft.com/office/drawing/2014/main" id="{A8E5351A-C0D3-9851-7A29-91B2E460FF70}"/>
                  </a:ext>
                </a:extLst>
              </p:cNvPr>
              <p:cNvSpPr txBox="1"/>
              <p:nvPr/>
            </p:nvSpPr>
            <p:spPr>
              <a:xfrm>
                <a:off x="5028044" y="6889261"/>
                <a:ext cx="572564" cy="35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10</a:t>
                </a:r>
                <a:endParaRPr lang="en-RU" sz="1600" dirty="0"/>
              </a:p>
            </p:txBody>
          </p:sp>
          <p:sp>
            <p:nvSpPr>
              <p:cNvPr id="504" name="TextBox 513">
                <a:extLst>
                  <a:ext uri="{FF2B5EF4-FFF2-40B4-BE49-F238E27FC236}">
                    <a16:creationId xmlns:a16="http://schemas.microsoft.com/office/drawing/2014/main" id="{680EC5C2-F007-FE00-B48B-48EA3F80C5BA}"/>
                  </a:ext>
                </a:extLst>
              </p:cNvPr>
              <p:cNvSpPr txBox="1"/>
              <p:nvPr/>
            </p:nvSpPr>
            <p:spPr>
              <a:xfrm>
                <a:off x="5996565" y="6846935"/>
                <a:ext cx="440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12</a:t>
                </a:r>
                <a:endParaRPr lang="en-RU" sz="1600" dirty="0"/>
              </a:p>
            </p:txBody>
          </p:sp>
          <p:sp>
            <p:nvSpPr>
              <p:cNvPr id="505" name="TextBox 513">
                <a:extLst>
                  <a:ext uri="{FF2B5EF4-FFF2-40B4-BE49-F238E27FC236}">
                    <a16:creationId xmlns:a16="http://schemas.microsoft.com/office/drawing/2014/main" id="{BB090B0E-3EF6-7FC5-E04A-E8199C6D2748}"/>
                  </a:ext>
                </a:extLst>
              </p:cNvPr>
              <p:cNvSpPr txBox="1"/>
              <p:nvPr/>
            </p:nvSpPr>
            <p:spPr>
              <a:xfrm>
                <a:off x="3060029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6</a:t>
                </a:r>
                <a:endParaRPr lang="en-RU" sz="1600" dirty="0"/>
              </a:p>
            </p:txBody>
          </p:sp>
          <p:sp>
            <p:nvSpPr>
              <p:cNvPr id="506" name="TextBox 513">
                <a:extLst>
                  <a:ext uri="{FF2B5EF4-FFF2-40B4-BE49-F238E27FC236}">
                    <a16:creationId xmlns:a16="http://schemas.microsoft.com/office/drawing/2014/main" id="{64E0CB1B-1614-55FF-E8AA-1343119AAA66}"/>
                  </a:ext>
                </a:extLst>
              </p:cNvPr>
              <p:cNvSpPr txBox="1"/>
              <p:nvPr/>
            </p:nvSpPr>
            <p:spPr>
              <a:xfrm>
                <a:off x="4069413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8</a:t>
                </a:r>
                <a:endParaRPr lang="en-RU" sz="1600" dirty="0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2838954A-A82D-A230-0CEB-1063E63846C7}"/>
                </a:ext>
              </a:extLst>
            </p:cNvPr>
            <p:cNvGrpSpPr/>
            <p:nvPr/>
          </p:nvGrpSpPr>
          <p:grpSpPr>
            <a:xfrm>
              <a:off x="137890" y="1713148"/>
              <a:ext cx="7590000" cy="82671"/>
              <a:chOff x="420525" y="3728673"/>
              <a:chExt cx="7590000" cy="82671"/>
            </a:xfrm>
          </p:grpSpPr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CC3A65AD-EEC4-59EE-B2E0-4A432E228D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20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503C86DF-EE02-3961-1B86-5BFC34DA5D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36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C0E7DA01-DC94-38FF-E6E3-685F2E5B7A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53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FBEEF471-DE7A-A9F9-DF70-42C055DDBE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69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F7B77112-B1EE-2815-0C38-FCC806454A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86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AEB3A645-D2B3-6134-F132-22F303423C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02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3D8CEABD-9181-4EED-26BD-5C2A935B9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9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685B27F-439F-134A-9059-344C31187F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35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15B11F30-B605-2836-F744-5322FA626F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52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F2BB5AEF-3F4D-1CA4-FE74-4FAEC53DE9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68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E7D78636-49CF-6D98-EA14-E25555D5D6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5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3593FD25-E37A-C9A3-72D2-79A79555EB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01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7F087C01-DF93-E37F-CF67-3C7457863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8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>
                <a:extLst>
                  <a:ext uri="{FF2B5EF4-FFF2-40B4-BE49-F238E27FC236}">
                    <a16:creationId xmlns:a16="http://schemas.microsoft.com/office/drawing/2014/main" id="{94FE42E4-4879-7432-667A-001790FC5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0525" y="3728673"/>
                <a:ext cx="7590000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7" name="TextBox 562">
            <a:extLst>
              <a:ext uri="{FF2B5EF4-FFF2-40B4-BE49-F238E27FC236}">
                <a16:creationId xmlns:a16="http://schemas.microsoft.com/office/drawing/2014/main" id="{C784EB44-E5FA-5B0C-B5A7-901C6E96B311}"/>
              </a:ext>
            </a:extLst>
          </p:cNvPr>
          <p:cNvSpPr txBox="1"/>
          <p:nvPr/>
        </p:nvSpPr>
        <p:spPr>
          <a:xfrm>
            <a:off x="8754545" y="5975790"/>
            <a:ext cx="287428" cy="49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0" i="1" dirty="0"/>
              <a:t>t</a:t>
            </a: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9EFCB13-5742-AF9B-0FD2-0C4D65DB41B6}"/>
              </a:ext>
            </a:extLst>
          </p:cNvPr>
          <p:cNvGrpSpPr/>
          <p:nvPr/>
        </p:nvGrpSpPr>
        <p:grpSpPr>
          <a:xfrm>
            <a:off x="1819512" y="7793158"/>
            <a:ext cx="7158338" cy="357034"/>
            <a:chOff x="134612" y="1697063"/>
            <a:chExt cx="7593278" cy="378727"/>
          </a:xfrm>
        </p:grpSpPr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629F07E0-C153-0376-B30C-F501D920C585}"/>
                </a:ext>
              </a:extLst>
            </p:cNvPr>
            <p:cNvGrpSpPr/>
            <p:nvPr/>
          </p:nvGrpSpPr>
          <p:grpSpPr>
            <a:xfrm>
              <a:off x="1255789" y="1697063"/>
              <a:ext cx="6387606" cy="378727"/>
              <a:chOff x="52058" y="6846935"/>
              <a:chExt cx="6387606" cy="378727"/>
            </a:xfrm>
          </p:grpSpPr>
          <p:sp>
            <p:nvSpPr>
              <p:cNvPr id="80" name="TextBox 513">
                <a:extLst>
                  <a:ext uri="{FF2B5EF4-FFF2-40B4-BE49-F238E27FC236}">
                    <a16:creationId xmlns:a16="http://schemas.microsoft.com/office/drawing/2014/main" id="{27DD386B-32E2-A92E-3B66-074791FD7DAF}"/>
                  </a:ext>
                </a:extLst>
              </p:cNvPr>
              <p:cNvSpPr txBox="1"/>
              <p:nvPr/>
            </p:nvSpPr>
            <p:spPr>
              <a:xfrm>
                <a:off x="52058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0</a:t>
                </a:r>
                <a:endParaRPr lang="en-RU" sz="1600" dirty="0"/>
              </a:p>
            </p:txBody>
          </p:sp>
          <p:sp>
            <p:nvSpPr>
              <p:cNvPr id="82" name="TextBox 513">
                <a:extLst>
                  <a:ext uri="{FF2B5EF4-FFF2-40B4-BE49-F238E27FC236}">
                    <a16:creationId xmlns:a16="http://schemas.microsoft.com/office/drawing/2014/main" id="{9D746497-C26A-9B3A-0EFE-702C5D9B5A39}"/>
                  </a:ext>
                </a:extLst>
              </p:cNvPr>
              <p:cNvSpPr txBox="1"/>
              <p:nvPr/>
            </p:nvSpPr>
            <p:spPr>
              <a:xfrm>
                <a:off x="1059184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2</a:t>
                </a:r>
                <a:endParaRPr lang="en-RU" sz="1600" dirty="0"/>
              </a:p>
            </p:txBody>
          </p:sp>
          <p:sp>
            <p:nvSpPr>
              <p:cNvPr id="83" name="TextBox 513">
                <a:extLst>
                  <a:ext uri="{FF2B5EF4-FFF2-40B4-BE49-F238E27FC236}">
                    <a16:creationId xmlns:a16="http://schemas.microsoft.com/office/drawing/2014/main" id="{D8AE5449-9C15-0C2F-4F86-EBCFB70951D4}"/>
                  </a:ext>
                </a:extLst>
              </p:cNvPr>
              <p:cNvSpPr txBox="1"/>
              <p:nvPr/>
            </p:nvSpPr>
            <p:spPr>
              <a:xfrm>
                <a:off x="2059405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4</a:t>
                </a:r>
                <a:endParaRPr lang="en-RU" sz="1600" dirty="0"/>
              </a:p>
            </p:txBody>
          </p:sp>
          <p:sp>
            <p:nvSpPr>
              <p:cNvPr id="84" name="TextBox 513">
                <a:extLst>
                  <a:ext uri="{FF2B5EF4-FFF2-40B4-BE49-F238E27FC236}">
                    <a16:creationId xmlns:a16="http://schemas.microsoft.com/office/drawing/2014/main" id="{562C44FE-0D5A-4545-5937-76EA80F46F9F}"/>
                  </a:ext>
                </a:extLst>
              </p:cNvPr>
              <p:cNvSpPr txBox="1"/>
              <p:nvPr/>
            </p:nvSpPr>
            <p:spPr>
              <a:xfrm>
                <a:off x="5028044" y="6866538"/>
                <a:ext cx="459911" cy="35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10</a:t>
                </a:r>
                <a:endParaRPr lang="en-RU" sz="1600" dirty="0"/>
              </a:p>
            </p:txBody>
          </p:sp>
          <p:sp>
            <p:nvSpPr>
              <p:cNvPr id="85" name="TextBox 513">
                <a:extLst>
                  <a:ext uri="{FF2B5EF4-FFF2-40B4-BE49-F238E27FC236}">
                    <a16:creationId xmlns:a16="http://schemas.microsoft.com/office/drawing/2014/main" id="{CE0C6019-1B42-4ED6-4C29-864F258EED9A}"/>
                  </a:ext>
                </a:extLst>
              </p:cNvPr>
              <p:cNvSpPr txBox="1"/>
              <p:nvPr/>
            </p:nvSpPr>
            <p:spPr>
              <a:xfrm>
                <a:off x="5999384" y="6846935"/>
                <a:ext cx="440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12</a:t>
                </a:r>
                <a:endParaRPr lang="en-RU" sz="1600" dirty="0"/>
              </a:p>
            </p:txBody>
          </p:sp>
          <p:sp>
            <p:nvSpPr>
              <p:cNvPr id="87" name="TextBox 513">
                <a:extLst>
                  <a:ext uri="{FF2B5EF4-FFF2-40B4-BE49-F238E27FC236}">
                    <a16:creationId xmlns:a16="http://schemas.microsoft.com/office/drawing/2014/main" id="{9A3E3113-16CB-7CD1-3D37-8525E62F930B}"/>
                  </a:ext>
                </a:extLst>
              </p:cNvPr>
              <p:cNvSpPr txBox="1"/>
              <p:nvPr/>
            </p:nvSpPr>
            <p:spPr>
              <a:xfrm>
                <a:off x="3060029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6</a:t>
                </a:r>
                <a:endParaRPr lang="en-RU" sz="1600" dirty="0"/>
              </a:p>
            </p:txBody>
          </p:sp>
          <p:sp>
            <p:nvSpPr>
              <p:cNvPr id="89" name="TextBox 513">
                <a:extLst>
                  <a:ext uri="{FF2B5EF4-FFF2-40B4-BE49-F238E27FC236}">
                    <a16:creationId xmlns:a16="http://schemas.microsoft.com/office/drawing/2014/main" id="{B3F2408F-BCA8-8D84-2CE5-63AEE4B024C8}"/>
                  </a:ext>
                </a:extLst>
              </p:cNvPr>
              <p:cNvSpPr txBox="1"/>
              <p:nvPr/>
            </p:nvSpPr>
            <p:spPr>
              <a:xfrm>
                <a:off x="4069413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8</a:t>
                </a:r>
                <a:endParaRPr lang="en-RU" sz="1600" dirty="0"/>
              </a:p>
            </p:txBody>
          </p:sp>
        </p:grp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75AE4404-BCDC-210E-0FC5-18BBD373530A}"/>
                </a:ext>
              </a:extLst>
            </p:cNvPr>
            <p:cNvGrpSpPr/>
            <p:nvPr/>
          </p:nvGrpSpPr>
          <p:grpSpPr>
            <a:xfrm>
              <a:off x="134612" y="1713148"/>
              <a:ext cx="7593278" cy="82671"/>
              <a:chOff x="417247" y="3728673"/>
              <a:chExt cx="7593278" cy="82671"/>
            </a:xfrm>
          </p:grpSpPr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DCA9AC66-CE21-95BE-F871-CEF895B51A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20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E234609-C4FB-D990-FA92-B6053DD84F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36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20F49FB-6EF5-7653-7467-6437C9B453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53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2BAC8E9-5556-E2C9-FBFE-7CACA0073B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69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90D8D60-FDB7-2292-41FA-97CE80E4F0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86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6536FA9-D615-65E5-BDBF-E521FA72B7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02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D174FE5-7DB1-7B32-1818-2EA05742A0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9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66E28C8-C231-2970-4ED1-395E27E00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35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86AC40A-38FB-8099-806A-054157C52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52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E766454-2B82-9D50-6962-026C8393F2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68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089D5C-AA55-4BED-D702-0D3C66C792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5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9D0B039-494C-4E5C-C20A-F506B5993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01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4495BBB-FAEB-F653-4052-763D95B4CA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8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54FFFBD3-9C44-B9F4-1907-73816B06DA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247" y="3728673"/>
                <a:ext cx="7593278" cy="351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" name="TextBox 562">
            <a:extLst>
              <a:ext uri="{FF2B5EF4-FFF2-40B4-BE49-F238E27FC236}">
                <a16:creationId xmlns:a16="http://schemas.microsoft.com/office/drawing/2014/main" id="{2677F7DF-0C89-9A74-390B-19F460793A11}"/>
              </a:ext>
            </a:extLst>
          </p:cNvPr>
          <p:cNvSpPr txBox="1"/>
          <p:nvPr/>
        </p:nvSpPr>
        <p:spPr>
          <a:xfrm>
            <a:off x="8754545" y="7766830"/>
            <a:ext cx="287428" cy="49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0" i="1" dirty="0"/>
              <a:t>t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D918837-C07B-4486-F5B3-73EFE7CA3743}"/>
              </a:ext>
            </a:extLst>
          </p:cNvPr>
          <p:cNvSpPr/>
          <p:nvPr/>
        </p:nvSpPr>
        <p:spPr>
          <a:xfrm>
            <a:off x="3009142" y="6767049"/>
            <a:ext cx="3792218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32" name="TextBox 512">
            <a:extLst>
              <a:ext uri="{FF2B5EF4-FFF2-40B4-BE49-F238E27FC236}">
                <a16:creationId xmlns:a16="http://schemas.microsoft.com/office/drawing/2014/main" id="{54FA8176-C8DD-BF59-42D4-DED72E8ACC1E}"/>
              </a:ext>
            </a:extLst>
          </p:cNvPr>
          <p:cNvSpPr txBox="1"/>
          <p:nvPr/>
        </p:nvSpPr>
        <p:spPr>
          <a:xfrm>
            <a:off x="1749113" y="7041565"/>
            <a:ext cx="993029" cy="435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Prog. 2</a:t>
            </a:r>
            <a:endParaRPr lang="en-RU" sz="2400" dirty="0"/>
          </a:p>
        </p:txBody>
      </p:sp>
      <p:sp>
        <p:nvSpPr>
          <p:cNvPr id="133" name="TextBox 513">
            <a:extLst>
              <a:ext uri="{FF2B5EF4-FFF2-40B4-BE49-F238E27FC236}">
                <a16:creationId xmlns:a16="http://schemas.microsoft.com/office/drawing/2014/main" id="{98EC7773-4E03-A090-8C68-DE2B4025A781}"/>
              </a:ext>
            </a:extLst>
          </p:cNvPr>
          <p:cNvSpPr txBox="1"/>
          <p:nvPr/>
        </p:nvSpPr>
        <p:spPr>
          <a:xfrm>
            <a:off x="1746981" y="7394724"/>
            <a:ext cx="993029" cy="435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Prog.</a:t>
            </a:r>
            <a:r>
              <a:rPr lang="en-RU" sz="2400" dirty="0"/>
              <a:t> </a:t>
            </a:r>
            <a:r>
              <a:rPr lang="en-US" sz="2400" dirty="0"/>
              <a:t>3</a:t>
            </a:r>
            <a:endParaRPr lang="en-RU" sz="2400" dirty="0"/>
          </a:p>
        </p:txBody>
      </p:sp>
      <p:sp>
        <p:nvSpPr>
          <p:cNvPr id="134" name="TextBox 512">
            <a:extLst>
              <a:ext uri="{FF2B5EF4-FFF2-40B4-BE49-F238E27FC236}">
                <a16:creationId xmlns:a16="http://schemas.microsoft.com/office/drawing/2014/main" id="{18B5D762-9191-3E4F-B44E-0E9446651DB1}"/>
              </a:ext>
            </a:extLst>
          </p:cNvPr>
          <p:cNvSpPr txBox="1"/>
          <p:nvPr/>
        </p:nvSpPr>
        <p:spPr>
          <a:xfrm>
            <a:off x="1746981" y="6688406"/>
            <a:ext cx="993029" cy="435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Prog. 1</a:t>
            </a:r>
            <a:endParaRPr lang="en-RU" sz="2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B8601F-9A52-21BE-D8EA-632910AD38DE}"/>
              </a:ext>
            </a:extLst>
          </p:cNvPr>
          <p:cNvSpPr/>
          <p:nvPr/>
        </p:nvSpPr>
        <p:spPr>
          <a:xfrm>
            <a:off x="4440956" y="7447090"/>
            <a:ext cx="931673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DCDA017-61EF-891E-C435-4C38312B582A}"/>
              </a:ext>
            </a:extLst>
          </p:cNvPr>
          <p:cNvSpPr/>
          <p:nvPr/>
        </p:nvSpPr>
        <p:spPr>
          <a:xfrm>
            <a:off x="3020298" y="2937710"/>
            <a:ext cx="3792218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38" name="TextBox 512">
            <a:extLst>
              <a:ext uri="{FF2B5EF4-FFF2-40B4-BE49-F238E27FC236}">
                <a16:creationId xmlns:a16="http://schemas.microsoft.com/office/drawing/2014/main" id="{83F8E37B-1793-F70C-6C26-21F216E55AE7}"/>
              </a:ext>
            </a:extLst>
          </p:cNvPr>
          <p:cNvSpPr txBox="1"/>
          <p:nvPr/>
        </p:nvSpPr>
        <p:spPr>
          <a:xfrm>
            <a:off x="1760270" y="3195343"/>
            <a:ext cx="993029" cy="435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Prog. 2</a:t>
            </a:r>
            <a:endParaRPr lang="en-RU" sz="2400" dirty="0"/>
          </a:p>
        </p:txBody>
      </p:sp>
      <p:sp>
        <p:nvSpPr>
          <p:cNvPr id="139" name="TextBox 513">
            <a:extLst>
              <a:ext uri="{FF2B5EF4-FFF2-40B4-BE49-F238E27FC236}">
                <a16:creationId xmlns:a16="http://schemas.microsoft.com/office/drawing/2014/main" id="{C3D85257-7C80-5DC9-CC1E-46F93EAC883A}"/>
              </a:ext>
            </a:extLst>
          </p:cNvPr>
          <p:cNvSpPr txBox="1"/>
          <p:nvPr/>
        </p:nvSpPr>
        <p:spPr>
          <a:xfrm>
            <a:off x="1758139" y="3548502"/>
            <a:ext cx="993029" cy="435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Prog.</a:t>
            </a:r>
            <a:r>
              <a:rPr lang="en-RU" sz="2400" dirty="0"/>
              <a:t> </a:t>
            </a:r>
            <a:r>
              <a:rPr lang="en-US" sz="2400" dirty="0"/>
              <a:t>3</a:t>
            </a:r>
            <a:endParaRPr lang="en-RU" sz="2400" dirty="0"/>
          </a:p>
        </p:txBody>
      </p:sp>
      <p:sp>
        <p:nvSpPr>
          <p:cNvPr id="140" name="TextBox 512">
            <a:extLst>
              <a:ext uri="{FF2B5EF4-FFF2-40B4-BE49-F238E27FC236}">
                <a16:creationId xmlns:a16="http://schemas.microsoft.com/office/drawing/2014/main" id="{422FD941-10B0-56FD-25AC-5F45286D9688}"/>
              </a:ext>
            </a:extLst>
          </p:cNvPr>
          <p:cNvSpPr txBox="1"/>
          <p:nvPr/>
        </p:nvSpPr>
        <p:spPr>
          <a:xfrm>
            <a:off x="1758139" y="2842184"/>
            <a:ext cx="993029" cy="435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Prog. 1</a:t>
            </a:r>
            <a:endParaRPr lang="en-RU" sz="2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C8906CD-7770-48B4-5B17-EA296BAF40CF}"/>
              </a:ext>
            </a:extLst>
          </p:cNvPr>
          <p:cNvSpPr/>
          <p:nvPr/>
        </p:nvSpPr>
        <p:spPr>
          <a:xfrm>
            <a:off x="3504574" y="3282520"/>
            <a:ext cx="5190065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FCA7EAA-DD4E-E8CD-1B95-9CAE8F0E2DD0}"/>
              </a:ext>
            </a:extLst>
          </p:cNvPr>
          <p:cNvSpPr/>
          <p:nvPr/>
        </p:nvSpPr>
        <p:spPr>
          <a:xfrm>
            <a:off x="3493417" y="7111859"/>
            <a:ext cx="4717351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43" name="TextBox 537">
            <a:extLst>
              <a:ext uri="{FF2B5EF4-FFF2-40B4-BE49-F238E27FC236}">
                <a16:creationId xmlns:a16="http://schemas.microsoft.com/office/drawing/2014/main" id="{551578B1-9B24-B532-6665-6775FEE59D74}"/>
              </a:ext>
            </a:extLst>
          </p:cNvPr>
          <p:cNvSpPr txBox="1"/>
          <p:nvPr/>
        </p:nvSpPr>
        <p:spPr>
          <a:xfrm>
            <a:off x="1754165" y="6243829"/>
            <a:ext cx="2838306" cy="493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S2 </a:t>
            </a:r>
            <a:r>
              <a:rPr lang="en-US" sz="2400" i="1" dirty="0"/>
              <a:t>– Programs Arrival</a:t>
            </a:r>
            <a:endParaRPr lang="en-RU" sz="2800" i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4808219-1116-06F1-105C-48D7AE822D87}"/>
              </a:ext>
            </a:extLst>
          </p:cNvPr>
          <p:cNvSpPr/>
          <p:nvPr/>
        </p:nvSpPr>
        <p:spPr>
          <a:xfrm>
            <a:off x="4905256" y="3627329"/>
            <a:ext cx="1421604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dirty="0">
              <a:solidFill>
                <a:schemeClr val="tx1"/>
              </a:solidFill>
            </a:endParaRPr>
          </a:p>
        </p:txBody>
      </p: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6A0E95A9-4227-757F-C8AA-B7602E73585B}"/>
              </a:ext>
            </a:extLst>
          </p:cNvPr>
          <p:cNvGrpSpPr/>
          <p:nvPr/>
        </p:nvGrpSpPr>
        <p:grpSpPr>
          <a:xfrm>
            <a:off x="1817738" y="3968362"/>
            <a:ext cx="7160710" cy="338554"/>
            <a:chOff x="132096" y="1697063"/>
            <a:chExt cx="7595794" cy="359124"/>
          </a:xfrm>
        </p:grpSpPr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A4740378-BB7B-AA97-1828-0B816EE5B68C}"/>
                </a:ext>
              </a:extLst>
            </p:cNvPr>
            <p:cNvGrpSpPr/>
            <p:nvPr/>
          </p:nvGrpSpPr>
          <p:grpSpPr>
            <a:xfrm>
              <a:off x="1255789" y="1697063"/>
              <a:ext cx="6391186" cy="359124"/>
              <a:chOff x="52058" y="6846935"/>
              <a:chExt cx="6391186" cy="359124"/>
            </a:xfrm>
          </p:grpSpPr>
          <p:sp>
            <p:nvSpPr>
              <p:cNvPr id="463" name="TextBox 513">
                <a:extLst>
                  <a:ext uri="{FF2B5EF4-FFF2-40B4-BE49-F238E27FC236}">
                    <a16:creationId xmlns:a16="http://schemas.microsoft.com/office/drawing/2014/main" id="{47B2DFFE-2763-31D6-8905-DE3BEF7C153A}"/>
                  </a:ext>
                </a:extLst>
              </p:cNvPr>
              <p:cNvSpPr txBox="1"/>
              <p:nvPr/>
            </p:nvSpPr>
            <p:spPr>
              <a:xfrm>
                <a:off x="52058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0</a:t>
                </a:r>
                <a:endParaRPr lang="en-RU" sz="1600" dirty="0"/>
              </a:p>
            </p:txBody>
          </p:sp>
          <p:sp>
            <p:nvSpPr>
              <p:cNvPr id="464" name="TextBox 513">
                <a:extLst>
                  <a:ext uri="{FF2B5EF4-FFF2-40B4-BE49-F238E27FC236}">
                    <a16:creationId xmlns:a16="http://schemas.microsoft.com/office/drawing/2014/main" id="{1AA6C323-061F-74C4-5B1A-924145AD856B}"/>
                  </a:ext>
                </a:extLst>
              </p:cNvPr>
              <p:cNvSpPr txBox="1"/>
              <p:nvPr/>
            </p:nvSpPr>
            <p:spPr>
              <a:xfrm>
                <a:off x="1059184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2</a:t>
                </a:r>
                <a:endParaRPr lang="en-RU" sz="1600" dirty="0"/>
              </a:p>
            </p:txBody>
          </p:sp>
          <p:sp>
            <p:nvSpPr>
              <p:cNvPr id="465" name="TextBox 513">
                <a:extLst>
                  <a:ext uri="{FF2B5EF4-FFF2-40B4-BE49-F238E27FC236}">
                    <a16:creationId xmlns:a16="http://schemas.microsoft.com/office/drawing/2014/main" id="{883C5A1C-6BF5-3289-EDC3-F1FB7A5A308F}"/>
                  </a:ext>
                </a:extLst>
              </p:cNvPr>
              <p:cNvSpPr txBox="1"/>
              <p:nvPr/>
            </p:nvSpPr>
            <p:spPr>
              <a:xfrm>
                <a:off x="2059405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4</a:t>
                </a:r>
                <a:endParaRPr lang="en-RU" sz="1600" dirty="0"/>
              </a:p>
            </p:txBody>
          </p:sp>
          <p:sp>
            <p:nvSpPr>
              <p:cNvPr id="466" name="TextBox 513">
                <a:extLst>
                  <a:ext uri="{FF2B5EF4-FFF2-40B4-BE49-F238E27FC236}">
                    <a16:creationId xmlns:a16="http://schemas.microsoft.com/office/drawing/2014/main" id="{33218FA3-A3BF-3C26-DD9C-632FE746E112}"/>
                  </a:ext>
                </a:extLst>
              </p:cNvPr>
              <p:cNvSpPr txBox="1"/>
              <p:nvPr/>
            </p:nvSpPr>
            <p:spPr>
              <a:xfrm>
                <a:off x="5028044" y="6846935"/>
                <a:ext cx="498130" cy="35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10</a:t>
                </a:r>
                <a:endParaRPr lang="en-RU" sz="1600" dirty="0"/>
              </a:p>
            </p:txBody>
          </p:sp>
          <p:sp>
            <p:nvSpPr>
              <p:cNvPr id="467" name="TextBox 513">
                <a:extLst>
                  <a:ext uri="{FF2B5EF4-FFF2-40B4-BE49-F238E27FC236}">
                    <a16:creationId xmlns:a16="http://schemas.microsoft.com/office/drawing/2014/main" id="{333BCC2F-98B1-4273-EDE1-167666029BA5}"/>
                  </a:ext>
                </a:extLst>
              </p:cNvPr>
              <p:cNvSpPr txBox="1"/>
              <p:nvPr/>
            </p:nvSpPr>
            <p:spPr>
              <a:xfrm>
                <a:off x="6002964" y="6861718"/>
                <a:ext cx="4402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12</a:t>
                </a:r>
                <a:endParaRPr lang="en-RU" sz="1600" dirty="0"/>
              </a:p>
            </p:txBody>
          </p:sp>
          <p:sp>
            <p:nvSpPr>
              <p:cNvPr id="468" name="TextBox 513">
                <a:extLst>
                  <a:ext uri="{FF2B5EF4-FFF2-40B4-BE49-F238E27FC236}">
                    <a16:creationId xmlns:a16="http://schemas.microsoft.com/office/drawing/2014/main" id="{87ABD65A-7113-3069-4FD4-8F79A6722D83}"/>
                  </a:ext>
                </a:extLst>
              </p:cNvPr>
              <p:cNvSpPr txBox="1"/>
              <p:nvPr/>
            </p:nvSpPr>
            <p:spPr>
              <a:xfrm>
                <a:off x="3060029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6</a:t>
                </a:r>
                <a:endParaRPr lang="en-RU" sz="1600" dirty="0"/>
              </a:p>
            </p:txBody>
          </p:sp>
          <p:sp>
            <p:nvSpPr>
              <p:cNvPr id="469" name="TextBox 513">
                <a:extLst>
                  <a:ext uri="{FF2B5EF4-FFF2-40B4-BE49-F238E27FC236}">
                    <a16:creationId xmlns:a16="http://schemas.microsoft.com/office/drawing/2014/main" id="{C37FC5E3-87B4-6077-1798-B99FB0261876}"/>
                  </a:ext>
                </a:extLst>
              </p:cNvPr>
              <p:cNvSpPr txBox="1"/>
              <p:nvPr/>
            </p:nvSpPr>
            <p:spPr>
              <a:xfrm>
                <a:off x="4069413" y="6846935"/>
                <a:ext cx="2705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/>
                  <a:t>8</a:t>
                </a:r>
                <a:endParaRPr lang="en-RU" sz="1600" dirty="0"/>
              </a:p>
            </p:txBody>
          </p:sp>
        </p:grpSp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73952260-18E1-E224-0640-B88A4E76642E}"/>
                </a:ext>
              </a:extLst>
            </p:cNvPr>
            <p:cNvGrpSpPr/>
            <p:nvPr/>
          </p:nvGrpSpPr>
          <p:grpSpPr>
            <a:xfrm>
              <a:off x="132096" y="1709037"/>
              <a:ext cx="7595794" cy="86782"/>
              <a:chOff x="414731" y="3724562"/>
              <a:chExt cx="7595794" cy="86782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A229AE82-4255-6E26-83F7-EA5FDD7C2D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20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00C3B4E5-89BD-9F9B-F0DD-D7CC21FB40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36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A227E772-EFBE-1694-709C-83E31E7313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53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F5CB061C-D7AC-53FE-7C9F-F152E13924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69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CEEB44C6-8E37-01A6-06D1-1A453B5DB7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86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AD236B0E-C464-D117-EB6A-7EF50F8884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02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C4C39F3B-3F78-0225-2EA2-8C97F074FB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9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45F25E50-2855-39A6-DD6C-C289530EB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35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B3B3859A-F65E-9ACA-A9F5-A8EF8CCEBC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52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39AB6F46-2107-58D0-0C7C-32823690C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68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A16DC60-5B52-F837-7132-9B867B53C4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5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8C1A7BED-8FC0-5659-302A-2236B5D078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01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12CADBF0-B2B1-F941-0244-9953EF7471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8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Arrow Connector 461">
                <a:extLst>
                  <a:ext uri="{FF2B5EF4-FFF2-40B4-BE49-F238E27FC236}">
                    <a16:creationId xmlns:a16="http://schemas.microsoft.com/office/drawing/2014/main" id="{E17A99CD-5BDA-2986-1D4C-EA576DBBB5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731" y="3724562"/>
                <a:ext cx="7595794" cy="41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4" name="TextBox 537">
            <a:extLst>
              <a:ext uri="{FF2B5EF4-FFF2-40B4-BE49-F238E27FC236}">
                <a16:creationId xmlns:a16="http://schemas.microsoft.com/office/drawing/2014/main" id="{98C062E5-E33A-DD51-1C00-26F5E3719E63}"/>
              </a:ext>
            </a:extLst>
          </p:cNvPr>
          <p:cNvSpPr txBox="1"/>
          <p:nvPr/>
        </p:nvSpPr>
        <p:spPr>
          <a:xfrm>
            <a:off x="1758138" y="2418866"/>
            <a:ext cx="2771813" cy="493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S1 </a:t>
            </a:r>
            <a:r>
              <a:rPr lang="en-US" sz="2400" i="1" dirty="0"/>
              <a:t>– Programs Arrival</a:t>
            </a:r>
            <a:endParaRPr lang="en-RU" sz="2800" i="1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CCD7109-B3BF-935B-F8D7-2002FEF8C328}"/>
              </a:ext>
            </a:extLst>
          </p:cNvPr>
          <p:cNvCxnSpPr/>
          <p:nvPr/>
        </p:nvCxnSpPr>
        <p:spPr>
          <a:xfrm flipV="1">
            <a:off x="3013115" y="2962740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EA3B0E0-7608-B918-BE33-327EF4B0A3A3}"/>
              </a:ext>
            </a:extLst>
          </p:cNvPr>
          <p:cNvCxnSpPr/>
          <p:nvPr/>
        </p:nvCxnSpPr>
        <p:spPr>
          <a:xfrm flipV="1">
            <a:off x="3504574" y="3307549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918B20E-CAA0-BFC7-A6CD-503C467DE56D}"/>
              </a:ext>
            </a:extLst>
          </p:cNvPr>
          <p:cNvCxnSpPr/>
          <p:nvPr/>
        </p:nvCxnSpPr>
        <p:spPr>
          <a:xfrm flipV="1">
            <a:off x="4426833" y="3652359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8F99A4D-4C2D-96A8-A12B-89DCE406D010}"/>
              </a:ext>
            </a:extLst>
          </p:cNvPr>
          <p:cNvCxnSpPr/>
          <p:nvPr/>
        </p:nvCxnSpPr>
        <p:spPr>
          <a:xfrm flipV="1">
            <a:off x="3009142" y="6767049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A2FC646-D337-0B3B-57ED-9C576A0EDE3D}"/>
              </a:ext>
            </a:extLst>
          </p:cNvPr>
          <p:cNvSpPr>
            <a:spLocks/>
          </p:cNvSpPr>
          <p:nvPr/>
        </p:nvSpPr>
        <p:spPr>
          <a:xfrm>
            <a:off x="3009142" y="5701031"/>
            <a:ext cx="1413719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P1B1</a:t>
            </a:r>
            <a:endParaRPr lang="en-RU" sz="2400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4DB2189-16C2-502D-919E-8B1350E025DA}"/>
              </a:ext>
            </a:extLst>
          </p:cNvPr>
          <p:cNvSpPr/>
          <p:nvPr/>
        </p:nvSpPr>
        <p:spPr>
          <a:xfrm>
            <a:off x="4431850" y="5701031"/>
            <a:ext cx="957701" cy="344809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P3B1</a:t>
            </a:r>
            <a:endParaRPr lang="en-RU" sz="2400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7A00276-C380-66AB-767A-7C13C7F91843}"/>
              </a:ext>
            </a:extLst>
          </p:cNvPr>
          <p:cNvSpPr/>
          <p:nvPr/>
        </p:nvSpPr>
        <p:spPr>
          <a:xfrm>
            <a:off x="3478519" y="5354581"/>
            <a:ext cx="2364098" cy="34480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P2B1</a:t>
            </a:r>
            <a:endParaRPr lang="en-RU" sz="2400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FE342CE-D410-CA2A-55D1-7276ADF23879}"/>
              </a:ext>
            </a:extLst>
          </p:cNvPr>
          <p:cNvSpPr>
            <a:spLocks/>
          </p:cNvSpPr>
          <p:nvPr/>
        </p:nvSpPr>
        <p:spPr>
          <a:xfrm>
            <a:off x="5378338" y="5701031"/>
            <a:ext cx="1413719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P1B2</a:t>
            </a:r>
            <a:endParaRPr lang="en-RU" sz="2400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6163585-3ABC-C178-AF6B-E0FD61877B1A}"/>
              </a:ext>
            </a:extLst>
          </p:cNvPr>
          <p:cNvSpPr/>
          <p:nvPr/>
        </p:nvSpPr>
        <p:spPr>
          <a:xfrm>
            <a:off x="7271163" y="5701031"/>
            <a:ext cx="939606" cy="34480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P2B3</a:t>
            </a:r>
            <a:endParaRPr lang="en-RU" sz="2400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DAE25DD-AC28-4FA4-A695-8CD2FAFAC31C}"/>
              </a:ext>
            </a:extLst>
          </p:cNvPr>
          <p:cNvSpPr>
            <a:spLocks/>
          </p:cNvSpPr>
          <p:nvPr/>
        </p:nvSpPr>
        <p:spPr>
          <a:xfrm>
            <a:off x="5844748" y="5354581"/>
            <a:ext cx="1413719" cy="34480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P2B2</a:t>
            </a:r>
            <a:endParaRPr lang="en-RU" sz="24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953CBA4-5128-C3C0-423A-9B6C97E4ED0C}"/>
              </a:ext>
            </a:extLst>
          </p:cNvPr>
          <p:cNvCxnSpPr>
            <a:cxnSpLocks/>
          </p:cNvCxnSpPr>
          <p:nvPr/>
        </p:nvCxnSpPr>
        <p:spPr>
          <a:xfrm>
            <a:off x="6814744" y="2934006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6A0D483-B005-7E3C-4967-FAA035735B03}"/>
              </a:ext>
            </a:extLst>
          </p:cNvPr>
          <p:cNvCxnSpPr>
            <a:cxnSpLocks/>
          </p:cNvCxnSpPr>
          <p:nvPr/>
        </p:nvCxnSpPr>
        <p:spPr>
          <a:xfrm>
            <a:off x="8694639" y="3282520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628BF8D-0FD0-F6A0-AFA7-EE85DBE7ED27}"/>
              </a:ext>
            </a:extLst>
          </p:cNvPr>
          <p:cNvCxnSpPr>
            <a:cxnSpLocks/>
          </p:cNvCxnSpPr>
          <p:nvPr/>
        </p:nvCxnSpPr>
        <p:spPr>
          <a:xfrm>
            <a:off x="6326863" y="3627329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4CAA302-17D2-80FB-2417-8C9B484BF62E}"/>
              </a:ext>
            </a:extLst>
          </p:cNvPr>
          <p:cNvCxnSpPr>
            <a:cxnSpLocks/>
          </p:cNvCxnSpPr>
          <p:nvPr/>
        </p:nvCxnSpPr>
        <p:spPr>
          <a:xfrm>
            <a:off x="6801360" y="6767049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2886E5B2-CF00-96AD-BBAB-ED189B3796D8}"/>
              </a:ext>
            </a:extLst>
          </p:cNvPr>
          <p:cNvCxnSpPr>
            <a:cxnSpLocks/>
          </p:cNvCxnSpPr>
          <p:nvPr/>
        </p:nvCxnSpPr>
        <p:spPr>
          <a:xfrm>
            <a:off x="8210768" y="7111859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10126F0-5C66-9335-16AD-A8FCA0ADB0EF}"/>
              </a:ext>
            </a:extLst>
          </p:cNvPr>
          <p:cNvCxnSpPr>
            <a:cxnSpLocks/>
          </p:cNvCxnSpPr>
          <p:nvPr/>
        </p:nvCxnSpPr>
        <p:spPr>
          <a:xfrm>
            <a:off x="5371495" y="7447090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A884821-2016-9F00-06B9-B028B8BB0444}"/>
              </a:ext>
            </a:extLst>
          </p:cNvPr>
          <p:cNvCxnSpPr/>
          <p:nvPr/>
        </p:nvCxnSpPr>
        <p:spPr>
          <a:xfrm flipV="1">
            <a:off x="3495812" y="7111859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8CF4327-6A74-703D-FA18-E674C780C885}"/>
              </a:ext>
            </a:extLst>
          </p:cNvPr>
          <p:cNvCxnSpPr/>
          <p:nvPr/>
        </p:nvCxnSpPr>
        <p:spPr>
          <a:xfrm flipV="1">
            <a:off x="4442532" y="7447090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1BFBCE4-964C-FD9B-515B-F1CC829108D9}"/>
              </a:ext>
            </a:extLst>
          </p:cNvPr>
          <p:cNvCxnSpPr>
            <a:cxnSpLocks/>
          </p:cNvCxnSpPr>
          <p:nvPr/>
        </p:nvCxnSpPr>
        <p:spPr>
          <a:xfrm>
            <a:off x="1643806" y="4700606"/>
            <a:ext cx="7508225" cy="0"/>
          </a:xfrm>
          <a:prstGeom prst="line">
            <a:avLst/>
          </a:prstGeom>
          <a:ln w="6350" cmpd="sng">
            <a:solidFill>
              <a:schemeClr val="tx1">
                <a:alpha val="50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537">
            <a:extLst>
              <a:ext uri="{FF2B5EF4-FFF2-40B4-BE49-F238E27FC236}">
                <a16:creationId xmlns:a16="http://schemas.microsoft.com/office/drawing/2014/main" id="{57E90BF1-728D-9A2D-FB0B-74F67F5C2217}"/>
              </a:ext>
            </a:extLst>
          </p:cNvPr>
          <p:cNvSpPr txBox="1"/>
          <p:nvPr/>
        </p:nvSpPr>
        <p:spPr>
          <a:xfrm>
            <a:off x="4633351" y="134298"/>
            <a:ext cx="1655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program release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C1FDE18-CB9D-BF8D-172F-50D240EB07DC}"/>
              </a:ext>
            </a:extLst>
          </p:cNvPr>
          <p:cNvCxnSpPr>
            <a:cxnSpLocks/>
          </p:cNvCxnSpPr>
          <p:nvPr/>
        </p:nvCxnSpPr>
        <p:spPr>
          <a:xfrm flipV="1">
            <a:off x="4436127" y="327896"/>
            <a:ext cx="0" cy="30460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A6D7DC0-E86E-C39F-2E03-4644057BFCB2}"/>
              </a:ext>
            </a:extLst>
          </p:cNvPr>
          <p:cNvCxnSpPr>
            <a:cxnSpLocks/>
          </p:cNvCxnSpPr>
          <p:nvPr/>
        </p:nvCxnSpPr>
        <p:spPr>
          <a:xfrm>
            <a:off x="5849845" y="340217"/>
            <a:ext cx="0" cy="30460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EF9A342-8EA6-E993-7D38-F7AF4C4206AE}"/>
              </a:ext>
            </a:extLst>
          </p:cNvPr>
          <p:cNvSpPr/>
          <p:nvPr/>
        </p:nvSpPr>
        <p:spPr>
          <a:xfrm>
            <a:off x="7373055" y="307211"/>
            <a:ext cx="246848" cy="29716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1400" dirty="0">
              <a:solidFill>
                <a:schemeClr val="tx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A2F7A3B-42F7-5566-F8FF-F66549368BE5}"/>
              </a:ext>
            </a:extLst>
          </p:cNvPr>
          <p:cNvSpPr txBox="1"/>
          <p:nvPr/>
        </p:nvSpPr>
        <p:spPr>
          <a:xfrm>
            <a:off x="6035954" y="145756"/>
            <a:ext cx="165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program completion</a:t>
            </a:r>
            <a:endParaRPr lang="en-RU" i="1" dirty="0"/>
          </a:p>
          <a:p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F568B13-1543-F923-6BD4-6072C8487084}"/>
              </a:ext>
            </a:extLst>
          </p:cNvPr>
          <p:cNvSpPr txBox="1"/>
          <p:nvPr/>
        </p:nvSpPr>
        <p:spPr>
          <a:xfrm>
            <a:off x="7755033" y="159283"/>
            <a:ext cx="190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resource allocation</a:t>
            </a:r>
            <a:endParaRPr lang="en-US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5C5AA3F-A1F3-6F23-565F-2866D36A6B5F}"/>
              </a:ext>
            </a:extLst>
          </p:cNvPr>
          <p:cNvSpPr txBox="1"/>
          <p:nvPr/>
        </p:nvSpPr>
        <p:spPr>
          <a:xfrm>
            <a:off x="3181279" y="321722"/>
            <a:ext cx="141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Notation: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3E495C9-B466-41BD-A8E8-C1F8F4A3EEAA}"/>
              </a:ext>
            </a:extLst>
          </p:cNvPr>
          <p:cNvSpPr txBox="1"/>
          <p:nvPr/>
        </p:nvSpPr>
        <p:spPr>
          <a:xfrm>
            <a:off x="7616070" y="268597"/>
            <a:ext cx="6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74E01F97-7E4E-A380-CB61-086D4BBA251C}"/>
              </a:ext>
            </a:extLst>
          </p:cNvPr>
          <p:cNvSpPr txBox="1"/>
          <p:nvPr/>
        </p:nvSpPr>
        <p:spPr>
          <a:xfrm>
            <a:off x="4458893" y="268597"/>
            <a:ext cx="6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C5DC3CA-4895-00AF-9364-D53C0BCE6D15}"/>
              </a:ext>
            </a:extLst>
          </p:cNvPr>
          <p:cNvSpPr txBox="1"/>
          <p:nvPr/>
        </p:nvSpPr>
        <p:spPr>
          <a:xfrm>
            <a:off x="5889874" y="268597"/>
            <a:ext cx="60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DF7FB5A-598F-893F-F409-89C34F2D1275}"/>
              </a:ext>
            </a:extLst>
          </p:cNvPr>
          <p:cNvCxnSpPr>
            <a:cxnSpLocks/>
          </p:cNvCxnSpPr>
          <p:nvPr/>
        </p:nvCxnSpPr>
        <p:spPr>
          <a:xfrm>
            <a:off x="1645884" y="825710"/>
            <a:ext cx="7508225" cy="0"/>
          </a:xfrm>
          <a:prstGeom prst="line">
            <a:avLst/>
          </a:prstGeom>
          <a:ln w="6350" cmpd="sng">
            <a:solidFill>
              <a:schemeClr val="tx1">
                <a:alpha val="50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3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"/>
    </mc:Choice>
    <mc:Fallback xmlns="">
      <p:transition spd="slow" advTm="4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73063-C4C1-4D1C-0860-900BC5196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Rectangle 591">
            <a:extLst>
              <a:ext uri="{FF2B5EF4-FFF2-40B4-BE49-F238E27FC236}">
                <a16:creationId xmlns:a16="http://schemas.microsoft.com/office/drawing/2014/main" id="{C068CD52-E55E-79F6-C5CD-224A7610FBB1}"/>
              </a:ext>
            </a:extLst>
          </p:cNvPr>
          <p:cNvSpPr/>
          <p:nvPr/>
        </p:nvSpPr>
        <p:spPr>
          <a:xfrm>
            <a:off x="9428476" y="5156199"/>
            <a:ext cx="330204" cy="910833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EA7DC358-A254-AAF7-3508-365C6CBB3F10}"/>
              </a:ext>
            </a:extLst>
          </p:cNvPr>
          <p:cNvSpPr/>
          <p:nvPr/>
        </p:nvSpPr>
        <p:spPr>
          <a:xfrm>
            <a:off x="7726833" y="5156200"/>
            <a:ext cx="228443" cy="910833"/>
          </a:xfrm>
          <a:prstGeom prst="rect">
            <a:avLst/>
          </a:prstGeom>
          <a:pattFill prst="dashUpDiag">
            <a:fgClr>
              <a:srgbClr val="C00000"/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9EFEFFAE-0661-73B1-23EC-80D61DACEC9F}"/>
              </a:ext>
            </a:extLst>
          </p:cNvPr>
          <p:cNvGrpSpPr/>
          <p:nvPr/>
        </p:nvGrpSpPr>
        <p:grpSpPr>
          <a:xfrm>
            <a:off x="310935" y="2362342"/>
            <a:ext cx="5637402" cy="1720813"/>
            <a:chOff x="1479858" y="4728470"/>
            <a:chExt cx="5637402" cy="172081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37D466C-584C-AB64-0F89-88EE799D5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765593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C119D5-2D65-6C61-AB5C-2A79327AB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424321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E215A5-F917-67AC-7C38-29858B0054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675" y="6098108"/>
              <a:ext cx="5539585" cy="8757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67F586-BC12-6AAE-3DB5-2B9A1DF24F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03" y="6448137"/>
              <a:ext cx="560832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56C152-A6FE-1926-C04A-6F7BC5130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083049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DB01A6-4A5D-8C44-09E6-A12933ED49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4741777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85D3D7B-AC02-0AAE-53B4-EFFE68B03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63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0FB5A81-C040-07B8-DF4D-EAF40FE80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587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5EFCF4-8194-9D92-4543-DF7C3805A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725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712C55-43E9-6F15-A891-925DB8A79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48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FDC021-A3BD-DD8F-1D52-F3D528730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310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C0DAEEB-2395-D83E-EFC9-10078CBAB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72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98E7781-FA6F-DA40-FD99-9BAFC4DEE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4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CDE78480-D613-D258-1ADA-5C6A2D1C9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6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5F3AFA2B-7577-2CBC-A919-84C2583BB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757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3E0E7AD1-ADC4-1724-86A2-5D96ADA3C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619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6F2CC214-7F24-6CCC-AD39-AE700EE6C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81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06027BC3-F903-389D-68B2-3EB476D7C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3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FA5FEAA8-BB51-5567-C697-AA22DFD0C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205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5659D964-3DAC-6C5B-CF80-043A1B25E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066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1565B44-95DD-0C67-A68A-95B387651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928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B0C418CA-451A-068D-7E53-262E39981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90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A4734A1-AD3C-59CE-D6F5-7E5DF6E72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523" y="4728470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4D42B03D-88D8-2DCE-D4C2-A853439BA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03" y="4738501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F26666-598D-6BB2-93A3-EE0587556274}"/>
              </a:ext>
            </a:extLst>
          </p:cNvPr>
          <p:cNvCxnSpPr>
            <a:cxnSpLocks/>
          </p:cNvCxnSpPr>
          <p:nvPr/>
        </p:nvCxnSpPr>
        <p:spPr>
          <a:xfrm>
            <a:off x="4530946" y="3081097"/>
            <a:ext cx="0" cy="671279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62">
            <a:extLst>
              <a:ext uri="{FF2B5EF4-FFF2-40B4-BE49-F238E27FC236}">
                <a16:creationId xmlns:a16="http://schemas.microsoft.com/office/drawing/2014/main" id="{B5522DC0-FB5D-46E7-7D20-92E8D8D3E789}"/>
              </a:ext>
            </a:extLst>
          </p:cNvPr>
          <p:cNvSpPr txBox="1"/>
          <p:nvPr/>
        </p:nvSpPr>
        <p:spPr>
          <a:xfrm>
            <a:off x="5660909" y="3643695"/>
            <a:ext cx="287428" cy="49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0" i="1" dirty="0"/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9C6F83-DC36-AED1-C334-B8E422B57DAA}"/>
              </a:ext>
            </a:extLst>
          </p:cNvPr>
          <p:cNvSpPr/>
          <p:nvPr/>
        </p:nvSpPr>
        <p:spPr>
          <a:xfrm>
            <a:off x="1153523" y="3396778"/>
            <a:ext cx="1352259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5A8A6-088F-F203-3FC5-623D97210896}"/>
              </a:ext>
            </a:extLst>
          </p:cNvPr>
          <p:cNvCxnSpPr>
            <a:cxnSpLocks/>
          </p:cNvCxnSpPr>
          <p:nvPr/>
        </p:nvCxnSpPr>
        <p:spPr>
          <a:xfrm flipV="1">
            <a:off x="473086" y="3737060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0A224E-F95E-683F-E37B-88C0859D489D}"/>
              </a:ext>
            </a:extLst>
          </p:cNvPr>
          <p:cNvCxnSpPr>
            <a:cxnSpLocks/>
          </p:cNvCxnSpPr>
          <p:nvPr/>
        </p:nvCxnSpPr>
        <p:spPr>
          <a:xfrm flipV="1">
            <a:off x="1155692" y="3726900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514441-9A2D-E645-4EDF-B81589761FBA}"/>
              </a:ext>
            </a:extLst>
          </p:cNvPr>
          <p:cNvCxnSpPr/>
          <p:nvPr/>
        </p:nvCxnSpPr>
        <p:spPr>
          <a:xfrm flipV="1">
            <a:off x="473086" y="3390025"/>
            <a:ext cx="0" cy="3485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17BA1-AAA5-F5BA-9053-0FDE2AD94263}"/>
              </a:ext>
            </a:extLst>
          </p:cNvPr>
          <p:cNvSpPr/>
          <p:nvPr/>
        </p:nvSpPr>
        <p:spPr>
          <a:xfrm>
            <a:off x="4528766" y="3399022"/>
            <a:ext cx="1020212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BN=B3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6A6886-48B1-849C-6EB5-0AD8A1A9D252}"/>
              </a:ext>
            </a:extLst>
          </p:cNvPr>
          <p:cNvCxnSpPr>
            <a:cxnSpLocks/>
          </p:cNvCxnSpPr>
          <p:nvPr/>
        </p:nvCxnSpPr>
        <p:spPr>
          <a:xfrm>
            <a:off x="5548978" y="3416805"/>
            <a:ext cx="0" cy="3485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6D362E-A657-C05B-5A58-85E645C00240}"/>
              </a:ext>
            </a:extLst>
          </p:cNvPr>
          <p:cNvCxnSpPr>
            <a:cxnSpLocks/>
          </p:cNvCxnSpPr>
          <p:nvPr/>
        </p:nvCxnSpPr>
        <p:spPr>
          <a:xfrm>
            <a:off x="1153523" y="3279692"/>
            <a:ext cx="134599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795552-0747-99C4-9C4B-E4B1B4A76860}"/>
              </a:ext>
            </a:extLst>
          </p:cNvPr>
          <p:cNvCxnSpPr>
            <a:cxnSpLocks/>
          </p:cNvCxnSpPr>
          <p:nvPr/>
        </p:nvCxnSpPr>
        <p:spPr>
          <a:xfrm>
            <a:off x="2499514" y="3081097"/>
            <a:ext cx="0" cy="308928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B1CB6E-0219-5552-F466-A9A860C94114}"/>
              </a:ext>
            </a:extLst>
          </p:cNvPr>
          <p:cNvCxnSpPr>
            <a:cxnSpLocks/>
          </p:cNvCxnSpPr>
          <p:nvPr/>
        </p:nvCxnSpPr>
        <p:spPr>
          <a:xfrm>
            <a:off x="1149651" y="3081097"/>
            <a:ext cx="0" cy="650110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9699D5-8BA4-5A78-B471-4F90F3D3345D}"/>
              </a:ext>
            </a:extLst>
          </p:cNvPr>
          <p:cNvCxnSpPr>
            <a:cxnSpLocks/>
          </p:cNvCxnSpPr>
          <p:nvPr/>
        </p:nvCxnSpPr>
        <p:spPr>
          <a:xfrm>
            <a:off x="4528766" y="3279692"/>
            <a:ext cx="102021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E47FDC-2F60-5152-6E9D-275447932A7F}"/>
              </a:ext>
            </a:extLst>
          </p:cNvPr>
          <p:cNvCxnSpPr>
            <a:cxnSpLocks/>
          </p:cNvCxnSpPr>
          <p:nvPr/>
        </p:nvCxnSpPr>
        <p:spPr>
          <a:xfrm>
            <a:off x="473086" y="3279692"/>
            <a:ext cx="67386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D14B91-F176-0F13-A9B5-C7B0246B4A65}"/>
              </a:ext>
            </a:extLst>
          </p:cNvPr>
          <p:cNvCxnSpPr>
            <a:cxnSpLocks/>
          </p:cNvCxnSpPr>
          <p:nvPr/>
        </p:nvCxnSpPr>
        <p:spPr>
          <a:xfrm>
            <a:off x="5548978" y="2663592"/>
            <a:ext cx="0" cy="795437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7DA260-8601-2C9A-8A33-24CDC7B82071}"/>
              </a:ext>
            </a:extLst>
          </p:cNvPr>
          <p:cNvCxnSpPr>
            <a:cxnSpLocks/>
          </p:cNvCxnSpPr>
          <p:nvPr/>
        </p:nvCxnSpPr>
        <p:spPr>
          <a:xfrm>
            <a:off x="469599" y="2663592"/>
            <a:ext cx="0" cy="977893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54AA23-1DAF-D8DF-B9DA-81FD887EA63E}"/>
              </a:ext>
            </a:extLst>
          </p:cNvPr>
          <p:cNvCxnSpPr>
            <a:cxnSpLocks/>
          </p:cNvCxnSpPr>
          <p:nvPr/>
        </p:nvCxnSpPr>
        <p:spPr>
          <a:xfrm>
            <a:off x="469599" y="2808656"/>
            <a:ext cx="507937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578A7B6-F778-9C60-00BD-425FB5F73B43}"/>
              </a:ext>
            </a:extLst>
          </p:cNvPr>
          <p:cNvCxnSpPr>
            <a:cxnSpLocks/>
          </p:cNvCxnSpPr>
          <p:nvPr/>
        </p:nvCxnSpPr>
        <p:spPr>
          <a:xfrm flipV="1">
            <a:off x="2506089" y="3731980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F4CAD3-8D4D-8E42-D846-CFD102DEBD48}"/>
              </a:ext>
            </a:extLst>
          </p:cNvPr>
          <p:cNvCxnSpPr>
            <a:cxnSpLocks/>
          </p:cNvCxnSpPr>
          <p:nvPr/>
        </p:nvCxnSpPr>
        <p:spPr>
          <a:xfrm flipV="1">
            <a:off x="4531378" y="3747107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123C748-FE2B-FC1D-9E65-5D5BFC180C3F}"/>
                  </a:ext>
                </a:extLst>
              </p:cNvPr>
              <p:cNvSpPr txBox="1"/>
              <p:nvPr/>
            </p:nvSpPr>
            <p:spPr>
              <a:xfrm>
                <a:off x="2721937" y="2504763"/>
                <a:ext cx="524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123C748-FE2B-FC1D-9E65-5D5BFC180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937" y="2504763"/>
                <a:ext cx="524503" cy="276999"/>
              </a:xfrm>
              <a:prstGeom prst="rect">
                <a:avLst/>
              </a:prstGeom>
              <a:blipFill>
                <a:blip r:embed="rId2"/>
                <a:stretch>
                  <a:fillRect l="-10465" t="-4444" r="-348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BFADE0-2CFE-D8E7-FC03-1696B453EA7D}"/>
                  </a:ext>
                </a:extLst>
              </p:cNvPr>
              <p:cNvSpPr txBox="1"/>
              <p:nvPr/>
            </p:nvSpPr>
            <p:spPr>
              <a:xfrm>
                <a:off x="674121" y="2976055"/>
                <a:ext cx="36971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BFADE0-2CFE-D8E7-FC03-1696B453E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21" y="2976055"/>
                <a:ext cx="369717" cy="281937"/>
              </a:xfrm>
              <a:prstGeom prst="rect">
                <a:avLst/>
              </a:prstGeom>
              <a:blipFill>
                <a:blip r:embed="rId3"/>
                <a:stretch>
                  <a:fillRect l="-16667" t="-4348" r="-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DF969F-4826-485F-25FB-D40543A8384C}"/>
                  </a:ext>
                </a:extLst>
              </p:cNvPr>
              <p:cNvSpPr txBox="1"/>
              <p:nvPr/>
            </p:nvSpPr>
            <p:spPr>
              <a:xfrm>
                <a:off x="396140" y="3788883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DF969F-4826-485F-25FB-D40543A8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0" y="3788883"/>
                <a:ext cx="261867" cy="276999"/>
              </a:xfrm>
              <a:prstGeom prst="rect">
                <a:avLst/>
              </a:prstGeom>
              <a:blipFill>
                <a:blip r:embed="rId4"/>
                <a:stretch>
                  <a:fillRect l="-2093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EDD6616-FD45-B230-6288-DA1DA8A4A1C1}"/>
                  </a:ext>
                </a:extLst>
              </p:cNvPr>
              <p:cNvSpPr txBox="1"/>
              <p:nvPr/>
            </p:nvSpPr>
            <p:spPr>
              <a:xfrm>
                <a:off x="5158574" y="3786851"/>
                <a:ext cx="257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EDD6616-FD45-B230-6288-DA1DA8A4A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574" y="3786851"/>
                <a:ext cx="257057" cy="276999"/>
              </a:xfrm>
              <a:prstGeom prst="rect">
                <a:avLst/>
              </a:prstGeom>
              <a:blipFill>
                <a:blip r:embed="rId5"/>
                <a:stretch>
                  <a:fillRect l="-19048" r="-238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3077899-656C-5B5A-3341-4B6870231363}"/>
              </a:ext>
            </a:extLst>
          </p:cNvPr>
          <p:cNvSpPr/>
          <p:nvPr/>
        </p:nvSpPr>
        <p:spPr>
          <a:xfrm>
            <a:off x="3176474" y="3396778"/>
            <a:ext cx="680011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B2 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BC3EF3-0A6B-4AAB-6BFA-B39661DD024E}"/>
              </a:ext>
            </a:extLst>
          </p:cNvPr>
          <p:cNvCxnSpPr>
            <a:cxnSpLocks/>
          </p:cNvCxnSpPr>
          <p:nvPr/>
        </p:nvCxnSpPr>
        <p:spPr>
          <a:xfrm>
            <a:off x="310935" y="3727441"/>
            <a:ext cx="5571182" cy="1109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9588E5-EB5F-FE84-2B6D-EE762D9573AD}"/>
              </a:ext>
            </a:extLst>
          </p:cNvPr>
          <p:cNvCxnSpPr>
            <a:cxnSpLocks/>
          </p:cNvCxnSpPr>
          <p:nvPr/>
        </p:nvCxnSpPr>
        <p:spPr>
          <a:xfrm flipV="1">
            <a:off x="3176649" y="3751030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4A1E7A00-1C87-3ED7-CFC8-F5E4D894A5E9}"/>
              </a:ext>
            </a:extLst>
          </p:cNvPr>
          <p:cNvCxnSpPr>
            <a:cxnSpLocks/>
          </p:cNvCxnSpPr>
          <p:nvPr/>
        </p:nvCxnSpPr>
        <p:spPr>
          <a:xfrm>
            <a:off x="3181670" y="3081098"/>
            <a:ext cx="0" cy="323868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C3FF6CE2-C59E-B0B4-4C0C-DE6D060EA0A0}"/>
              </a:ext>
            </a:extLst>
          </p:cNvPr>
          <p:cNvCxnSpPr>
            <a:cxnSpLocks/>
          </p:cNvCxnSpPr>
          <p:nvPr/>
        </p:nvCxnSpPr>
        <p:spPr>
          <a:xfrm>
            <a:off x="2503471" y="3279692"/>
            <a:ext cx="67168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EFB1DA-7403-ADDF-E5A8-5FF39449C804}"/>
                  </a:ext>
                </a:extLst>
              </p:cNvPr>
              <p:cNvSpPr txBox="1"/>
              <p:nvPr/>
            </p:nvSpPr>
            <p:spPr>
              <a:xfrm>
                <a:off x="1082646" y="3788883"/>
                <a:ext cx="305917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/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EFB1DA-7403-ADDF-E5A8-5FF39449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646" y="3788883"/>
                <a:ext cx="305917" cy="284117"/>
              </a:xfrm>
              <a:prstGeom prst="rect">
                <a:avLst/>
              </a:prstGeom>
              <a:blipFill>
                <a:blip r:embed="rId6"/>
                <a:stretch>
                  <a:fillRect l="-1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5227EC-F508-AB92-77CB-4DD895157A53}"/>
              </a:ext>
            </a:extLst>
          </p:cNvPr>
          <p:cNvCxnSpPr>
            <a:cxnSpLocks/>
          </p:cNvCxnSpPr>
          <p:nvPr/>
        </p:nvCxnSpPr>
        <p:spPr>
          <a:xfrm flipV="1">
            <a:off x="5549009" y="3740870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6719248-7F6B-B341-3EA1-BA333F5CEB1F}"/>
              </a:ext>
            </a:extLst>
          </p:cNvPr>
          <p:cNvGrpSpPr/>
          <p:nvPr/>
        </p:nvGrpSpPr>
        <p:grpSpPr>
          <a:xfrm>
            <a:off x="319875" y="225865"/>
            <a:ext cx="5637402" cy="1720813"/>
            <a:chOff x="1479858" y="4728470"/>
            <a:chExt cx="5637402" cy="172081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1256FE8-B773-A6D9-2D6B-826F9EA20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765593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2383BE-BA58-EC01-3ADC-5AA0A4DDB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424321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04F37-7B3D-26E9-A749-19FCA060C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675" y="6098108"/>
              <a:ext cx="5539585" cy="8757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5F2BE51-996F-C65A-7AD9-8922E5FC9C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03" y="6448137"/>
              <a:ext cx="560832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EDAFBD-C1C4-87DC-2AE5-3B266FB0D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083049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5627261-9E0A-B456-7845-82C4255D57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4741777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B281BB-7C07-EA67-F570-41D222C20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63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19CE9D8-0001-4241-3073-8C74B9EBC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587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050E69-18BE-03B9-16F5-0DEE4164A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725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9ED55EA-246F-CFC3-8A52-0D0AB035F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48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74C2D0-4108-260E-06BB-2842AC598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310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397A249E-7078-FCD0-3EF9-65CB4F413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72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9FC3B8E7-C981-8E28-503B-27339C326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4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D5A61ED1-6D22-2C71-F0B5-E3CAC6D8B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6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826868A-2D35-4443-DCFC-77BAC0CF2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757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396377CF-CDF8-BD75-6571-637DBB993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619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2F5572C-5038-25C1-20B0-D445DEDAC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81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0909AF1-A326-62BF-36D1-9E916D854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3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A2E14CE-103F-DFB4-EA26-E9DE5096DA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205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9922AEEC-BBED-0B9E-FFEE-FABAB6935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066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55D0BE70-4E8E-8E0C-B192-B11D9A7C1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928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676FA1EA-6778-1681-C53A-9F13FA8B7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90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E0826BB4-18D9-A53E-6D4B-A14928DB5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523" y="4728470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B0A6B7BC-BCBC-4AED-8E5E-FFC1F66BD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03" y="4738501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B28EAA5-83DA-EE1F-9BAA-EC204AD218AA}"/>
              </a:ext>
            </a:extLst>
          </p:cNvPr>
          <p:cNvCxnSpPr>
            <a:cxnSpLocks/>
          </p:cNvCxnSpPr>
          <p:nvPr/>
        </p:nvCxnSpPr>
        <p:spPr>
          <a:xfrm>
            <a:off x="3534046" y="944620"/>
            <a:ext cx="0" cy="671279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562">
            <a:extLst>
              <a:ext uri="{FF2B5EF4-FFF2-40B4-BE49-F238E27FC236}">
                <a16:creationId xmlns:a16="http://schemas.microsoft.com/office/drawing/2014/main" id="{D3A5828E-6CA6-748B-B823-3C8774C9B326}"/>
              </a:ext>
            </a:extLst>
          </p:cNvPr>
          <p:cNvSpPr txBox="1"/>
          <p:nvPr/>
        </p:nvSpPr>
        <p:spPr>
          <a:xfrm>
            <a:off x="5669849" y="1507218"/>
            <a:ext cx="287428" cy="49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0" i="1" dirty="0"/>
              <a:t>t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BE5BB50A-CC92-43D6-D1C9-D2ECF02774F9}"/>
              </a:ext>
            </a:extLst>
          </p:cNvPr>
          <p:cNvSpPr/>
          <p:nvPr/>
        </p:nvSpPr>
        <p:spPr>
          <a:xfrm>
            <a:off x="1162463" y="1260301"/>
            <a:ext cx="1352259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CC97EDA-7C9C-8104-6E78-FD02B0AA8475}"/>
              </a:ext>
            </a:extLst>
          </p:cNvPr>
          <p:cNvCxnSpPr>
            <a:cxnSpLocks/>
          </p:cNvCxnSpPr>
          <p:nvPr/>
        </p:nvCxnSpPr>
        <p:spPr>
          <a:xfrm flipV="1">
            <a:off x="482026" y="160058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B9EDDB86-D489-DF3E-F945-D2B0560FC961}"/>
              </a:ext>
            </a:extLst>
          </p:cNvPr>
          <p:cNvCxnSpPr>
            <a:cxnSpLocks/>
          </p:cNvCxnSpPr>
          <p:nvPr/>
        </p:nvCxnSpPr>
        <p:spPr>
          <a:xfrm flipV="1">
            <a:off x="1164632" y="159042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4AA1398A-D6C1-E4B9-633B-BC7074F1A271}"/>
              </a:ext>
            </a:extLst>
          </p:cNvPr>
          <p:cNvCxnSpPr/>
          <p:nvPr/>
        </p:nvCxnSpPr>
        <p:spPr>
          <a:xfrm flipV="1">
            <a:off x="482026" y="1253548"/>
            <a:ext cx="0" cy="3485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>
            <a:extLst>
              <a:ext uri="{FF2B5EF4-FFF2-40B4-BE49-F238E27FC236}">
                <a16:creationId xmlns:a16="http://schemas.microsoft.com/office/drawing/2014/main" id="{6F297D9D-3C16-A0CA-8C15-D4E076F6010E}"/>
              </a:ext>
            </a:extLst>
          </p:cNvPr>
          <p:cNvSpPr/>
          <p:nvPr/>
        </p:nvSpPr>
        <p:spPr>
          <a:xfrm>
            <a:off x="3531866" y="1262545"/>
            <a:ext cx="1020212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BN=B3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AB971042-38D8-46C6-9E02-CF331A18C98C}"/>
              </a:ext>
            </a:extLst>
          </p:cNvPr>
          <p:cNvCxnSpPr>
            <a:cxnSpLocks/>
          </p:cNvCxnSpPr>
          <p:nvPr/>
        </p:nvCxnSpPr>
        <p:spPr>
          <a:xfrm>
            <a:off x="4552078" y="1280328"/>
            <a:ext cx="0" cy="3485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3FEA0D3B-5BFF-6479-7DCD-F3F128A01327}"/>
              </a:ext>
            </a:extLst>
          </p:cNvPr>
          <p:cNvCxnSpPr>
            <a:cxnSpLocks/>
          </p:cNvCxnSpPr>
          <p:nvPr/>
        </p:nvCxnSpPr>
        <p:spPr>
          <a:xfrm>
            <a:off x="1162463" y="1143215"/>
            <a:ext cx="134599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98B71DE8-5B3E-9037-2F11-22B67506E79D}"/>
              </a:ext>
            </a:extLst>
          </p:cNvPr>
          <p:cNvCxnSpPr>
            <a:cxnSpLocks/>
          </p:cNvCxnSpPr>
          <p:nvPr/>
        </p:nvCxnSpPr>
        <p:spPr>
          <a:xfrm>
            <a:off x="1158591" y="979315"/>
            <a:ext cx="0" cy="615415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C181D5AA-F1C3-EDF8-E924-C7743179875B}"/>
              </a:ext>
            </a:extLst>
          </p:cNvPr>
          <p:cNvCxnSpPr>
            <a:cxnSpLocks/>
          </p:cNvCxnSpPr>
          <p:nvPr/>
        </p:nvCxnSpPr>
        <p:spPr>
          <a:xfrm>
            <a:off x="3531866" y="1143215"/>
            <a:ext cx="102021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946DBD70-4CEC-7D57-0BB1-25939DFC0B7C}"/>
              </a:ext>
            </a:extLst>
          </p:cNvPr>
          <p:cNvCxnSpPr>
            <a:cxnSpLocks/>
          </p:cNvCxnSpPr>
          <p:nvPr/>
        </p:nvCxnSpPr>
        <p:spPr>
          <a:xfrm>
            <a:off x="482026" y="1143215"/>
            <a:ext cx="67386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EC611A8A-EF78-4D4A-AF0A-772177C2683B}"/>
                  </a:ext>
                </a:extLst>
              </p:cNvPr>
              <p:cNvSpPr txBox="1"/>
              <p:nvPr/>
            </p:nvSpPr>
            <p:spPr>
              <a:xfrm>
                <a:off x="1670299" y="817743"/>
                <a:ext cx="668516" cy="305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exec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EC611A8A-EF78-4D4A-AF0A-772177C2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99" y="817743"/>
                <a:ext cx="668516" cy="305981"/>
              </a:xfrm>
              <a:prstGeom prst="rect">
                <a:avLst/>
              </a:prstGeom>
              <a:blipFill>
                <a:blip r:embed="rId7"/>
                <a:stretch>
                  <a:fillRect l="-7273" r="-90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5B74F0D1-E58D-A400-D1BD-CD567D94F5F6}"/>
              </a:ext>
            </a:extLst>
          </p:cNvPr>
          <p:cNvCxnSpPr>
            <a:cxnSpLocks/>
          </p:cNvCxnSpPr>
          <p:nvPr/>
        </p:nvCxnSpPr>
        <p:spPr>
          <a:xfrm>
            <a:off x="4552078" y="527115"/>
            <a:ext cx="0" cy="795437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C82E3638-37DE-24F5-C859-76F665EB2FD7}"/>
              </a:ext>
            </a:extLst>
          </p:cNvPr>
          <p:cNvCxnSpPr>
            <a:cxnSpLocks/>
          </p:cNvCxnSpPr>
          <p:nvPr/>
        </p:nvCxnSpPr>
        <p:spPr>
          <a:xfrm>
            <a:off x="478539" y="527115"/>
            <a:ext cx="0" cy="977893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05FCC1E4-AEEF-7617-5C54-2190BF36D8B1}"/>
              </a:ext>
            </a:extLst>
          </p:cNvPr>
          <p:cNvCxnSpPr>
            <a:cxnSpLocks/>
          </p:cNvCxnSpPr>
          <p:nvPr/>
        </p:nvCxnSpPr>
        <p:spPr>
          <a:xfrm>
            <a:off x="488699" y="651858"/>
            <a:ext cx="405022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E3606166-10EC-B35C-1341-66D49F19E431}"/>
                  </a:ext>
                </a:extLst>
              </p:cNvPr>
              <p:cNvSpPr txBox="1"/>
              <p:nvPr/>
            </p:nvSpPr>
            <p:spPr>
              <a:xfrm>
                <a:off x="2121402" y="1619877"/>
                <a:ext cx="908361" cy="582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E3606166-10EC-B35C-1341-66D49F19E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02" y="1619877"/>
                <a:ext cx="908361" cy="582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98A85FAC-2265-78A2-4177-7625C4DBB6B1}"/>
              </a:ext>
            </a:extLst>
          </p:cNvPr>
          <p:cNvCxnSpPr>
            <a:cxnSpLocks/>
          </p:cNvCxnSpPr>
          <p:nvPr/>
        </p:nvCxnSpPr>
        <p:spPr>
          <a:xfrm flipV="1">
            <a:off x="2515029" y="159550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6347CC75-C5A9-ABED-201E-D6054E4C4A76}"/>
              </a:ext>
            </a:extLst>
          </p:cNvPr>
          <p:cNvCxnSpPr>
            <a:cxnSpLocks/>
          </p:cNvCxnSpPr>
          <p:nvPr/>
        </p:nvCxnSpPr>
        <p:spPr>
          <a:xfrm flipV="1">
            <a:off x="4544128" y="1610630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E83BF31B-62F3-9B2F-2F22-FA66A91F7949}"/>
                  </a:ext>
                </a:extLst>
              </p:cNvPr>
              <p:cNvSpPr txBox="1"/>
              <p:nvPr/>
            </p:nvSpPr>
            <p:spPr>
              <a:xfrm>
                <a:off x="2730877" y="347966"/>
                <a:ext cx="524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E83BF31B-62F3-9B2F-2F22-FA66A91F7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77" y="347966"/>
                <a:ext cx="524503" cy="276999"/>
              </a:xfrm>
              <a:prstGeom prst="rect">
                <a:avLst/>
              </a:prstGeom>
              <a:blipFill>
                <a:blip r:embed="rId9"/>
                <a:stretch>
                  <a:fillRect l="-10465" t="-4348" r="-34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D64D2EF2-436C-E6CC-0CDA-CD5D20F0FCB4}"/>
                  </a:ext>
                </a:extLst>
              </p:cNvPr>
              <p:cNvSpPr txBox="1"/>
              <p:nvPr/>
            </p:nvSpPr>
            <p:spPr>
              <a:xfrm>
                <a:off x="683061" y="841787"/>
                <a:ext cx="36971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D64D2EF2-436C-E6CC-0CDA-CD5D20F0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61" y="841787"/>
                <a:ext cx="369717" cy="281937"/>
              </a:xfrm>
              <a:prstGeom prst="rect">
                <a:avLst/>
              </a:prstGeom>
              <a:blipFill>
                <a:blip r:embed="rId10"/>
                <a:stretch>
                  <a:fillRect l="-14754" t="-4348" r="-491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BBEC356E-4B92-FA66-AC68-ACC22A9142EE}"/>
                  </a:ext>
                </a:extLst>
              </p:cNvPr>
              <p:cNvSpPr txBox="1"/>
              <p:nvPr/>
            </p:nvSpPr>
            <p:spPr>
              <a:xfrm>
                <a:off x="405080" y="1652406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BBEC356E-4B92-FA66-AC68-ACC22A91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80" y="1652406"/>
                <a:ext cx="261867" cy="276999"/>
              </a:xfrm>
              <a:prstGeom prst="rect">
                <a:avLst/>
              </a:prstGeom>
              <a:blipFill>
                <a:blip r:embed="rId11"/>
                <a:stretch>
                  <a:fillRect l="-18605" r="-232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01A2E5D-75D5-E1E6-BCD6-6D55CEA5D034}"/>
                  </a:ext>
                </a:extLst>
              </p:cNvPr>
              <p:cNvSpPr txBox="1"/>
              <p:nvPr/>
            </p:nvSpPr>
            <p:spPr>
              <a:xfrm>
                <a:off x="4469522" y="1680219"/>
                <a:ext cx="257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F01A2E5D-75D5-E1E6-BCD6-6D55CEA5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22" y="1680219"/>
                <a:ext cx="257057" cy="276999"/>
              </a:xfrm>
              <a:prstGeom prst="rect">
                <a:avLst/>
              </a:prstGeom>
              <a:blipFill>
                <a:blip r:embed="rId12"/>
                <a:stretch>
                  <a:fillRect l="-19048" r="-2381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9" name="Rectangle 508">
            <a:extLst>
              <a:ext uri="{FF2B5EF4-FFF2-40B4-BE49-F238E27FC236}">
                <a16:creationId xmlns:a16="http://schemas.microsoft.com/office/drawing/2014/main" id="{803DAAA6-197C-0117-4731-1605D15040DD}"/>
              </a:ext>
            </a:extLst>
          </p:cNvPr>
          <p:cNvSpPr/>
          <p:nvPr/>
        </p:nvSpPr>
        <p:spPr>
          <a:xfrm>
            <a:off x="2513460" y="1260301"/>
            <a:ext cx="1016038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B2 </a:t>
            </a:r>
            <a:endParaRPr lang="en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C5C328D3-3114-BB0F-3E87-B6D455923C1B}"/>
                  </a:ext>
                </a:extLst>
              </p:cNvPr>
              <p:cNvSpPr txBox="1"/>
              <p:nvPr/>
            </p:nvSpPr>
            <p:spPr>
              <a:xfrm>
                <a:off x="1091586" y="1652406"/>
                <a:ext cx="305917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/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C5C328D3-3114-BB0F-3E87-B6D45592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86" y="1652406"/>
                <a:ext cx="305917" cy="284117"/>
              </a:xfrm>
              <a:prstGeom prst="rect">
                <a:avLst/>
              </a:prstGeom>
              <a:blipFill>
                <a:blip r:embed="rId13"/>
                <a:stretch>
                  <a:fillRect l="-16000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58514662-3C27-D1A2-31F4-ACED703ED56B}"/>
              </a:ext>
            </a:extLst>
          </p:cNvPr>
          <p:cNvCxnSpPr>
            <a:cxnSpLocks/>
          </p:cNvCxnSpPr>
          <p:nvPr/>
        </p:nvCxnSpPr>
        <p:spPr>
          <a:xfrm>
            <a:off x="2511903" y="938524"/>
            <a:ext cx="0" cy="650110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FC27DD4C-E3AC-7335-3821-C3A42B2FF8EF}"/>
              </a:ext>
            </a:extLst>
          </p:cNvPr>
          <p:cNvCxnSpPr>
            <a:cxnSpLocks/>
          </p:cNvCxnSpPr>
          <p:nvPr/>
        </p:nvCxnSpPr>
        <p:spPr>
          <a:xfrm flipV="1">
            <a:off x="4194681" y="3744934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8012083E-7D6F-DF83-0C46-F4519A08B2EB}"/>
              </a:ext>
            </a:extLst>
          </p:cNvPr>
          <p:cNvCxnSpPr>
            <a:cxnSpLocks/>
          </p:cNvCxnSpPr>
          <p:nvPr/>
        </p:nvCxnSpPr>
        <p:spPr>
          <a:xfrm>
            <a:off x="2513460" y="1143215"/>
            <a:ext cx="10160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E0D07D4F-7C8B-BCCE-A048-3599B86503B1}"/>
              </a:ext>
            </a:extLst>
          </p:cNvPr>
          <p:cNvCxnSpPr>
            <a:cxnSpLocks/>
          </p:cNvCxnSpPr>
          <p:nvPr/>
        </p:nvCxnSpPr>
        <p:spPr>
          <a:xfrm>
            <a:off x="319875" y="1597060"/>
            <a:ext cx="5571182" cy="1109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1427A342-DBFA-EC9C-A663-D6532E2BE4A9}"/>
              </a:ext>
            </a:extLst>
          </p:cNvPr>
          <p:cNvCxnSpPr>
            <a:cxnSpLocks/>
          </p:cNvCxnSpPr>
          <p:nvPr/>
        </p:nvCxnSpPr>
        <p:spPr>
          <a:xfrm flipV="1">
            <a:off x="3528489" y="159931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59914847-6727-18C7-6E74-7BA67E96A7D0}"/>
                  </a:ext>
                </a:extLst>
              </p:cNvPr>
              <p:cNvSpPr txBox="1"/>
              <p:nvPr/>
            </p:nvSpPr>
            <p:spPr>
              <a:xfrm>
                <a:off x="3138737" y="1633168"/>
                <a:ext cx="908361" cy="582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45" name="TextBox 544">
                <a:extLst>
                  <a:ext uri="{FF2B5EF4-FFF2-40B4-BE49-F238E27FC236}">
                    <a16:creationId xmlns:a16="http://schemas.microsoft.com/office/drawing/2014/main" id="{59914847-6727-18C7-6E74-7BA67E96A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737" y="1633168"/>
                <a:ext cx="908361" cy="5829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A4E717F4-398D-ED25-1555-72A1E0331473}"/>
                  </a:ext>
                </a:extLst>
              </p:cNvPr>
              <p:cNvSpPr txBox="1"/>
              <p:nvPr/>
            </p:nvSpPr>
            <p:spPr>
              <a:xfrm>
                <a:off x="2751523" y="817743"/>
                <a:ext cx="668516" cy="305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exec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A4E717F4-398D-ED25-1555-72A1E0331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523" y="817743"/>
                <a:ext cx="668516" cy="305981"/>
              </a:xfrm>
              <a:prstGeom prst="rect">
                <a:avLst/>
              </a:prstGeom>
              <a:blipFill>
                <a:blip r:embed="rId15"/>
                <a:stretch>
                  <a:fillRect l="-7273" r="-181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E445EFFE-388D-7A23-860E-98B34157A7A2}"/>
                  </a:ext>
                </a:extLst>
              </p:cNvPr>
              <p:cNvSpPr txBox="1"/>
              <p:nvPr/>
            </p:nvSpPr>
            <p:spPr>
              <a:xfrm>
                <a:off x="3739358" y="806650"/>
                <a:ext cx="672235" cy="305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E445EFFE-388D-7A23-860E-98B34157A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358" y="806650"/>
                <a:ext cx="672235" cy="305981"/>
              </a:xfrm>
              <a:prstGeom prst="rect">
                <a:avLst/>
              </a:prstGeom>
              <a:blipFill>
                <a:blip r:embed="rId16"/>
                <a:stretch>
                  <a:fillRect l="-7207" r="-90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F9176E3E-D802-D2F9-453C-A28E6714D623}"/>
                  </a:ext>
                </a:extLst>
              </p:cNvPr>
              <p:cNvSpPr txBox="1"/>
              <p:nvPr/>
            </p:nvSpPr>
            <p:spPr>
              <a:xfrm>
                <a:off x="1588160" y="2952011"/>
                <a:ext cx="673839" cy="305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F9176E3E-D802-D2F9-453C-A28E6714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60" y="2952011"/>
                <a:ext cx="673839" cy="305981"/>
              </a:xfrm>
              <a:prstGeom prst="rect">
                <a:avLst/>
              </a:prstGeom>
              <a:blipFill>
                <a:blip r:embed="rId17"/>
                <a:stretch>
                  <a:fillRect l="-8182" r="-909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1EBBD6EB-06AE-9FB1-55CE-9EF919ED2B33}"/>
                  </a:ext>
                </a:extLst>
              </p:cNvPr>
              <p:cNvSpPr txBox="1"/>
              <p:nvPr/>
            </p:nvSpPr>
            <p:spPr>
              <a:xfrm>
                <a:off x="4841373" y="2940918"/>
                <a:ext cx="668516" cy="305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exec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1EBBD6EB-06AE-9FB1-55CE-9EF919ED2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373" y="2940918"/>
                <a:ext cx="668516" cy="305981"/>
              </a:xfrm>
              <a:prstGeom prst="rect">
                <a:avLst/>
              </a:prstGeom>
              <a:blipFill>
                <a:blip r:embed="rId18"/>
                <a:stretch>
                  <a:fillRect l="-7273" r="-1818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2B629A17-37ED-9CE1-097A-904C1AB376B0}"/>
                  </a:ext>
                </a:extLst>
              </p:cNvPr>
              <p:cNvSpPr txBox="1"/>
              <p:nvPr/>
            </p:nvSpPr>
            <p:spPr>
              <a:xfrm>
                <a:off x="2610040" y="2915269"/>
                <a:ext cx="565924" cy="34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2B629A17-37ED-9CE1-097A-904C1AB37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40" y="2915269"/>
                <a:ext cx="565924" cy="342723"/>
              </a:xfrm>
              <a:prstGeom prst="rect">
                <a:avLst/>
              </a:prstGeom>
              <a:blipFill>
                <a:blip r:embed="rId19"/>
                <a:stretch>
                  <a:fillRect l="-8602" r="-537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36FB9671-B444-973E-DD5A-4FE2FA7C7F29}"/>
                  </a:ext>
                </a:extLst>
              </p:cNvPr>
              <p:cNvSpPr txBox="1"/>
              <p:nvPr/>
            </p:nvSpPr>
            <p:spPr>
              <a:xfrm>
                <a:off x="3432693" y="3757685"/>
                <a:ext cx="908361" cy="582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36FB9671-B444-973E-DD5A-4FE2FA7C7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93" y="3757685"/>
                <a:ext cx="908361" cy="58298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FE501177-B685-11CF-1831-5AFDA9CF47DE}"/>
                  </a:ext>
                </a:extLst>
              </p:cNvPr>
              <p:cNvSpPr txBox="1"/>
              <p:nvPr/>
            </p:nvSpPr>
            <p:spPr>
              <a:xfrm>
                <a:off x="2776175" y="3765319"/>
                <a:ext cx="908361" cy="582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FE501177-B685-11CF-1831-5AFDA9CF4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75" y="3765319"/>
                <a:ext cx="908361" cy="5829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3C0AB8FE-4F41-F8C9-7DCE-71DDF69E7F93}"/>
                  </a:ext>
                </a:extLst>
              </p:cNvPr>
              <p:cNvSpPr txBox="1"/>
              <p:nvPr/>
            </p:nvSpPr>
            <p:spPr>
              <a:xfrm>
                <a:off x="4174603" y="3766460"/>
                <a:ext cx="908361" cy="594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53" name="TextBox 552">
                <a:extLst>
                  <a:ext uri="{FF2B5EF4-FFF2-40B4-BE49-F238E27FC236}">
                    <a16:creationId xmlns:a16="http://schemas.microsoft.com/office/drawing/2014/main" id="{3C0AB8FE-4F41-F8C9-7DCE-71DDF69E7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603" y="3766460"/>
                <a:ext cx="908361" cy="59407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99242C8E-E9AF-5A62-CC78-A6757EB7FE90}"/>
                  </a:ext>
                </a:extLst>
              </p:cNvPr>
              <p:cNvSpPr txBox="1"/>
              <p:nvPr/>
            </p:nvSpPr>
            <p:spPr>
              <a:xfrm>
                <a:off x="2105835" y="3757685"/>
                <a:ext cx="908361" cy="594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99242C8E-E9AF-5A62-CC78-A6757EB7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35" y="3757685"/>
                <a:ext cx="908361" cy="5940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E25C038-EA6A-434C-0305-75FF8B645184}"/>
              </a:ext>
            </a:extLst>
          </p:cNvPr>
          <p:cNvGrpSpPr/>
          <p:nvPr/>
        </p:nvGrpSpPr>
        <p:grpSpPr>
          <a:xfrm>
            <a:off x="5879527" y="4707348"/>
            <a:ext cx="5637402" cy="1720813"/>
            <a:chOff x="1479858" y="4728470"/>
            <a:chExt cx="5637402" cy="172081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D9D8F44-2C13-9BF5-926C-E17C04DCE4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765593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8FDC158-9F9D-4688-7BBB-6849BDBD30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424321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FB36DF-40B0-AE73-CF8F-F64570353C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675" y="6098108"/>
              <a:ext cx="5539585" cy="8757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4710712A-1E12-5E8D-0511-E025ADC4BE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03" y="6448137"/>
              <a:ext cx="560832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49F23144-49D8-C862-5E1B-A4046C28EE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083049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278A2701-34FE-B904-FEBF-2AF4C95679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4741777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BF638E8-B244-42A5-2D7A-E12B4BC25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587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57BC5E10-C680-AF29-5BEE-46AC24423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48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A030EF05-0C7C-4C4B-3ED1-042740C00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310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816EE81-3B4C-35E0-9EE2-9E98B756D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72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19DD3013-C704-CD10-6003-FB5E97937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4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91EC210-EBF5-B1C6-6417-8B9001953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6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FDC180E0-3BFF-9199-A9F8-A29DD96A6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757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34F724F0-1F5C-465D-DF90-B038A6B52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619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4F081BE-0833-BDBA-D8F3-D13509A3A2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81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2FAE32-40FF-39A5-4552-0753180FD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3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261D6B94-4F75-C44A-FEF1-68CE65AAD5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205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CB8B16B0-D67F-C21D-EC31-2E837694C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066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8A6D6B7D-B75B-3AD6-568F-7049A49BD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928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DCFAC811-EE7D-240B-D02E-3EEED0363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90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2DD5868-395F-0E0F-2E30-55EDE11A0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523" y="4728470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6A5EBFDC-CA5A-C10E-2441-5AF0CC480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03" y="4738501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42551D8D-AD60-BB7D-5C68-509ACD23588A}"/>
              </a:ext>
            </a:extLst>
          </p:cNvPr>
          <p:cNvCxnSpPr>
            <a:cxnSpLocks/>
          </p:cNvCxnSpPr>
          <p:nvPr/>
        </p:nvCxnSpPr>
        <p:spPr>
          <a:xfrm>
            <a:off x="5880223" y="6072113"/>
            <a:ext cx="5571182" cy="1109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7" name="TextBox 513">
            <a:extLst>
              <a:ext uri="{FF2B5EF4-FFF2-40B4-BE49-F238E27FC236}">
                <a16:creationId xmlns:a16="http://schemas.microsoft.com/office/drawing/2014/main" id="{5901B104-C9CF-CD97-89A0-10BC03B5A1FA}"/>
              </a:ext>
            </a:extLst>
          </p:cNvPr>
          <p:cNvSpPr txBox="1"/>
          <p:nvPr/>
        </p:nvSpPr>
        <p:spPr>
          <a:xfrm>
            <a:off x="5814183" y="5691746"/>
            <a:ext cx="909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</a:t>
            </a:r>
            <a:r>
              <a:rPr lang="en-RU" sz="2000" dirty="0"/>
              <a:t> </a:t>
            </a:r>
            <a:r>
              <a:rPr lang="en-US" sz="2000" dirty="0"/>
              <a:t>2</a:t>
            </a:r>
            <a:endParaRPr lang="en-RU" sz="2000" dirty="0"/>
          </a:p>
        </p:txBody>
      </p:sp>
      <p:sp>
        <p:nvSpPr>
          <p:cNvPr id="578" name="TextBox 513">
            <a:extLst>
              <a:ext uri="{FF2B5EF4-FFF2-40B4-BE49-F238E27FC236}">
                <a16:creationId xmlns:a16="http://schemas.microsoft.com/office/drawing/2014/main" id="{CA18F890-84DF-7F64-D515-8240D4DDE672}"/>
              </a:ext>
            </a:extLst>
          </p:cNvPr>
          <p:cNvSpPr txBox="1"/>
          <p:nvPr/>
        </p:nvSpPr>
        <p:spPr>
          <a:xfrm>
            <a:off x="5814183" y="5359742"/>
            <a:ext cx="909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</a:t>
            </a:r>
            <a:r>
              <a:rPr lang="en-RU" sz="2000" dirty="0"/>
              <a:t> </a:t>
            </a:r>
            <a:r>
              <a:rPr lang="en-US" sz="2000" dirty="0"/>
              <a:t>1</a:t>
            </a:r>
            <a:endParaRPr lang="en-RU" sz="2000" dirty="0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EB59856D-FF38-DCBD-F581-CE22639BDC86}"/>
              </a:ext>
            </a:extLst>
          </p:cNvPr>
          <p:cNvSpPr/>
          <p:nvPr/>
        </p:nvSpPr>
        <p:spPr>
          <a:xfrm>
            <a:off x="6719774" y="5397194"/>
            <a:ext cx="1014291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  <a:endParaRPr lang="en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E01EB38E-EAE1-8D09-56CB-7ED91188855D}"/>
                  </a:ext>
                </a:extLst>
              </p:cNvPr>
              <p:cNvSpPr txBox="1"/>
              <p:nvPr/>
            </p:nvSpPr>
            <p:spPr>
              <a:xfrm>
                <a:off x="6625961" y="6102592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E01EB38E-EAE1-8D09-56CB-7ED91188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61" y="6102592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FFAA81E8-86C7-C143-D27A-1E7AC1B24398}"/>
              </a:ext>
            </a:extLst>
          </p:cNvPr>
          <p:cNvCxnSpPr>
            <a:cxnSpLocks/>
          </p:cNvCxnSpPr>
          <p:nvPr/>
        </p:nvCxnSpPr>
        <p:spPr>
          <a:xfrm flipV="1">
            <a:off x="6718630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15E957E7-2141-44CC-9CC9-0405C43FBE8B}"/>
              </a:ext>
            </a:extLst>
          </p:cNvPr>
          <p:cNvCxnSpPr>
            <a:cxnSpLocks/>
          </p:cNvCxnSpPr>
          <p:nvPr/>
        </p:nvCxnSpPr>
        <p:spPr>
          <a:xfrm flipV="1">
            <a:off x="7732090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1B32A633-0957-58C5-8B6E-9DA647EA6C78}"/>
              </a:ext>
            </a:extLst>
          </p:cNvPr>
          <p:cNvCxnSpPr>
            <a:cxnSpLocks/>
          </p:cNvCxnSpPr>
          <p:nvPr/>
        </p:nvCxnSpPr>
        <p:spPr>
          <a:xfrm flipV="1">
            <a:off x="8414080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9" name="Rectangle 588">
            <a:extLst>
              <a:ext uri="{FF2B5EF4-FFF2-40B4-BE49-F238E27FC236}">
                <a16:creationId xmlns:a16="http://schemas.microsoft.com/office/drawing/2014/main" id="{DCC89D9E-C243-228A-87DB-C7D420702065}"/>
              </a:ext>
            </a:extLst>
          </p:cNvPr>
          <p:cNvSpPr/>
          <p:nvPr/>
        </p:nvSpPr>
        <p:spPr>
          <a:xfrm>
            <a:off x="7955276" y="5156199"/>
            <a:ext cx="451970" cy="910833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E8DC6165-E0EC-5321-E6EF-149FD66FC300}"/>
              </a:ext>
            </a:extLst>
          </p:cNvPr>
          <p:cNvSpPr/>
          <p:nvPr/>
        </p:nvSpPr>
        <p:spPr>
          <a:xfrm>
            <a:off x="8416494" y="5722224"/>
            <a:ext cx="1014291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FE6F1486-D79E-82BF-E209-07B6EA35D8C2}"/>
              </a:ext>
            </a:extLst>
          </p:cNvPr>
          <p:cNvSpPr/>
          <p:nvPr/>
        </p:nvSpPr>
        <p:spPr>
          <a:xfrm>
            <a:off x="9767774" y="5722224"/>
            <a:ext cx="1014291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2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809AF2DB-73AD-1E94-5234-EACA38AA388F}"/>
              </a:ext>
            </a:extLst>
          </p:cNvPr>
          <p:cNvCxnSpPr>
            <a:cxnSpLocks/>
          </p:cNvCxnSpPr>
          <p:nvPr/>
        </p:nvCxnSpPr>
        <p:spPr>
          <a:xfrm flipV="1">
            <a:off x="9427540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E3F290EE-81C1-7436-B9AC-40CDDD806646}"/>
              </a:ext>
            </a:extLst>
          </p:cNvPr>
          <p:cNvCxnSpPr>
            <a:cxnSpLocks/>
          </p:cNvCxnSpPr>
          <p:nvPr/>
        </p:nvCxnSpPr>
        <p:spPr>
          <a:xfrm flipV="1">
            <a:off x="9764725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29572B4F-297B-4F92-73D7-7B136098F66D}"/>
              </a:ext>
            </a:extLst>
          </p:cNvPr>
          <p:cNvCxnSpPr>
            <a:cxnSpLocks/>
          </p:cNvCxnSpPr>
          <p:nvPr/>
        </p:nvCxnSpPr>
        <p:spPr>
          <a:xfrm flipV="1">
            <a:off x="10778185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868FCDFD-BAD3-37B7-7C0B-5BB3500325CB}"/>
              </a:ext>
            </a:extLst>
          </p:cNvPr>
          <p:cNvCxnSpPr>
            <a:cxnSpLocks/>
          </p:cNvCxnSpPr>
          <p:nvPr/>
        </p:nvCxnSpPr>
        <p:spPr>
          <a:xfrm>
            <a:off x="7731913" y="4969510"/>
            <a:ext cx="0" cy="10972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44464111-42D5-22F6-1C53-FB15C21320D7}"/>
              </a:ext>
            </a:extLst>
          </p:cNvPr>
          <p:cNvCxnSpPr>
            <a:cxnSpLocks/>
          </p:cNvCxnSpPr>
          <p:nvPr/>
        </p:nvCxnSpPr>
        <p:spPr>
          <a:xfrm>
            <a:off x="7955276" y="4969510"/>
            <a:ext cx="0" cy="10972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B7E0D0B1-FE26-A47C-ECA4-98A80BD9AA4D}"/>
              </a:ext>
            </a:extLst>
          </p:cNvPr>
          <p:cNvCxnSpPr>
            <a:cxnSpLocks/>
          </p:cNvCxnSpPr>
          <p:nvPr/>
        </p:nvCxnSpPr>
        <p:spPr>
          <a:xfrm>
            <a:off x="8407553" y="4969510"/>
            <a:ext cx="0" cy="10972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7D8096C3-F55B-8667-837A-371B6F081CE2}"/>
                  </a:ext>
                </a:extLst>
              </p:cNvPr>
              <p:cNvSpPr txBox="1"/>
              <p:nvPr/>
            </p:nvSpPr>
            <p:spPr>
              <a:xfrm>
                <a:off x="7339675" y="4760191"/>
                <a:ext cx="774315" cy="3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/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sched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7D8096C3-F55B-8667-837A-371B6F081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675" y="4760191"/>
                <a:ext cx="774315" cy="319831"/>
              </a:xfrm>
              <a:prstGeom prst="rect">
                <a:avLst/>
              </a:prstGeom>
              <a:blipFill>
                <a:blip r:embed="rId25"/>
                <a:stretch>
                  <a:fillRect l="-6299" t="-1923" r="-3937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B21C76D0-E529-68CB-FDDE-AA8DE4EEA471}"/>
              </a:ext>
            </a:extLst>
          </p:cNvPr>
          <p:cNvCxnSpPr>
            <a:cxnSpLocks/>
          </p:cNvCxnSpPr>
          <p:nvPr/>
        </p:nvCxnSpPr>
        <p:spPr>
          <a:xfrm>
            <a:off x="7726833" y="5066748"/>
            <a:ext cx="22844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9C59C98B-6919-4846-9A81-7F81B26006B6}"/>
              </a:ext>
            </a:extLst>
          </p:cNvPr>
          <p:cNvCxnSpPr>
            <a:cxnSpLocks/>
          </p:cNvCxnSpPr>
          <p:nvPr/>
        </p:nvCxnSpPr>
        <p:spPr>
          <a:xfrm>
            <a:off x="7366000" y="5066748"/>
            <a:ext cx="36591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64441F37-FDF4-3732-0FD5-5E5DF7DC3526}"/>
                  </a:ext>
                </a:extLst>
              </p:cNvPr>
              <p:cNvSpPr txBox="1"/>
              <p:nvPr/>
            </p:nvSpPr>
            <p:spPr>
              <a:xfrm>
                <a:off x="8113790" y="4769361"/>
                <a:ext cx="565924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/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64441F37-FDF4-3732-0FD5-5E5DF7DC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790" y="4769361"/>
                <a:ext cx="565924" cy="320601"/>
              </a:xfrm>
              <a:prstGeom prst="rect">
                <a:avLst/>
              </a:prstGeom>
              <a:blipFill>
                <a:blip r:embed="rId26"/>
                <a:stretch>
                  <a:fillRect l="-8602" r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A9A6757E-ECC1-BEB1-D9E2-47A2839D67F3}"/>
              </a:ext>
            </a:extLst>
          </p:cNvPr>
          <p:cNvCxnSpPr>
            <a:cxnSpLocks/>
          </p:cNvCxnSpPr>
          <p:nvPr/>
        </p:nvCxnSpPr>
        <p:spPr>
          <a:xfrm>
            <a:off x="7955276" y="5066748"/>
            <a:ext cx="43688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DDC11F51-D6F5-D5DA-2567-9FA2B9439490}"/>
              </a:ext>
            </a:extLst>
          </p:cNvPr>
          <p:cNvCxnSpPr>
            <a:cxnSpLocks/>
          </p:cNvCxnSpPr>
          <p:nvPr/>
        </p:nvCxnSpPr>
        <p:spPr>
          <a:xfrm>
            <a:off x="9428476" y="4969510"/>
            <a:ext cx="0" cy="10972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C87F2F9F-6E9B-76D3-CE60-E8B7211E5FB4}"/>
              </a:ext>
            </a:extLst>
          </p:cNvPr>
          <p:cNvCxnSpPr>
            <a:cxnSpLocks/>
          </p:cNvCxnSpPr>
          <p:nvPr/>
        </p:nvCxnSpPr>
        <p:spPr>
          <a:xfrm>
            <a:off x="9758833" y="4969510"/>
            <a:ext cx="0" cy="10972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Arrow Connector 609">
            <a:extLst>
              <a:ext uri="{FF2B5EF4-FFF2-40B4-BE49-F238E27FC236}">
                <a16:creationId xmlns:a16="http://schemas.microsoft.com/office/drawing/2014/main" id="{E73C92EA-D5ED-011B-5B49-7CADEE4A1BCD}"/>
              </a:ext>
            </a:extLst>
          </p:cNvPr>
          <p:cNvCxnSpPr>
            <a:cxnSpLocks/>
          </p:cNvCxnSpPr>
          <p:nvPr/>
        </p:nvCxnSpPr>
        <p:spPr>
          <a:xfrm>
            <a:off x="9428476" y="5056588"/>
            <a:ext cx="3302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0313C45-F98B-E5E2-ADFE-150650F01B0D}"/>
                  </a:ext>
                </a:extLst>
              </p:cNvPr>
              <p:cNvSpPr txBox="1"/>
              <p:nvPr/>
            </p:nvSpPr>
            <p:spPr>
              <a:xfrm>
                <a:off x="9438636" y="4733801"/>
                <a:ext cx="689356" cy="3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/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migr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0313C45-F98B-E5E2-ADFE-150650F0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636" y="4733801"/>
                <a:ext cx="689356" cy="355097"/>
              </a:xfrm>
              <a:prstGeom prst="rect">
                <a:avLst/>
              </a:prstGeom>
              <a:blipFill>
                <a:blip r:embed="rId27"/>
                <a:stretch>
                  <a:fillRect l="-7080" t="-5172" r="-7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" name="TextBox 513">
            <a:extLst>
              <a:ext uri="{FF2B5EF4-FFF2-40B4-BE49-F238E27FC236}">
                <a16:creationId xmlns:a16="http://schemas.microsoft.com/office/drawing/2014/main" id="{70D0FBA2-387E-F4A4-ECC6-5FEA59D11850}"/>
              </a:ext>
            </a:extLst>
          </p:cNvPr>
          <p:cNvSpPr txBox="1"/>
          <p:nvPr/>
        </p:nvSpPr>
        <p:spPr>
          <a:xfrm>
            <a:off x="10368233" y="4903729"/>
            <a:ext cx="1262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Context switches</a:t>
            </a:r>
            <a:endParaRPr lang="en-RU" sz="2000" dirty="0"/>
          </a:p>
        </p:txBody>
      </p: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A9F01EC9-79F2-606D-FAB2-E0CCC5E6C250}"/>
              </a:ext>
            </a:extLst>
          </p:cNvPr>
          <p:cNvCxnSpPr>
            <a:cxnSpLocks/>
          </p:cNvCxnSpPr>
          <p:nvPr/>
        </p:nvCxnSpPr>
        <p:spPr>
          <a:xfrm flipV="1">
            <a:off x="9802368" y="5397194"/>
            <a:ext cx="601472" cy="276264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6FD9D2F2-5152-DAAE-E0E1-463B80149D80}"/>
              </a:ext>
            </a:extLst>
          </p:cNvPr>
          <p:cNvCxnSpPr>
            <a:cxnSpLocks/>
          </p:cNvCxnSpPr>
          <p:nvPr/>
        </p:nvCxnSpPr>
        <p:spPr>
          <a:xfrm flipV="1">
            <a:off x="8447530" y="5315712"/>
            <a:ext cx="1940054" cy="295903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932D8B-536E-FBC3-81D9-F897FDDBDEEE}"/>
              </a:ext>
            </a:extLst>
          </p:cNvPr>
          <p:cNvCxnSpPr>
            <a:cxnSpLocks/>
          </p:cNvCxnSpPr>
          <p:nvPr/>
        </p:nvCxnSpPr>
        <p:spPr>
          <a:xfrm>
            <a:off x="6719774" y="4969510"/>
            <a:ext cx="0" cy="10972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15C4C686-DAE1-6EBE-D605-46D44EA62B66}"/>
              </a:ext>
            </a:extLst>
          </p:cNvPr>
          <p:cNvCxnSpPr>
            <a:cxnSpLocks/>
          </p:cNvCxnSpPr>
          <p:nvPr/>
        </p:nvCxnSpPr>
        <p:spPr>
          <a:xfrm flipV="1">
            <a:off x="7956880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202A369B-D43A-8500-06A3-F342E5DA527D}"/>
                  </a:ext>
                </a:extLst>
              </p:cNvPr>
              <p:cNvSpPr txBox="1"/>
              <p:nvPr/>
            </p:nvSpPr>
            <p:spPr>
              <a:xfrm>
                <a:off x="7629039" y="6067032"/>
                <a:ext cx="322268" cy="304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202A369B-D43A-8500-06A3-F342E5DA5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39" y="6067032"/>
                <a:ext cx="322268" cy="304699"/>
              </a:xfrm>
              <a:prstGeom prst="rect">
                <a:avLst/>
              </a:prstGeom>
              <a:blipFill>
                <a:blip r:embed="rId28"/>
                <a:stretch>
                  <a:fillRect l="-1320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23609968-132B-E473-47FC-572F5E0CC32F}"/>
                  </a:ext>
                </a:extLst>
              </p:cNvPr>
              <p:cNvSpPr txBox="1"/>
              <p:nvPr/>
            </p:nvSpPr>
            <p:spPr>
              <a:xfrm>
                <a:off x="7915160" y="6067032"/>
                <a:ext cx="322268" cy="304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23609968-132B-E473-47FC-572F5E0CC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60" y="6067032"/>
                <a:ext cx="322268" cy="304699"/>
              </a:xfrm>
              <a:prstGeom prst="rect">
                <a:avLst/>
              </a:prstGeom>
              <a:blipFill>
                <a:blip r:embed="rId29"/>
                <a:stretch>
                  <a:fillRect l="-1320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0DB98F4E-B7E5-2180-402E-12E5267249C5}"/>
                  </a:ext>
                </a:extLst>
              </p:cNvPr>
              <p:cNvSpPr txBox="1"/>
              <p:nvPr/>
            </p:nvSpPr>
            <p:spPr>
              <a:xfrm>
                <a:off x="8343546" y="6067032"/>
                <a:ext cx="322268" cy="306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0DB98F4E-B7E5-2180-402E-12E526724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46" y="6067032"/>
                <a:ext cx="322268" cy="306622"/>
              </a:xfrm>
              <a:prstGeom prst="rect">
                <a:avLst/>
              </a:prstGeom>
              <a:blipFill>
                <a:blip r:embed="rId30"/>
                <a:stretch>
                  <a:fillRect l="-1509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5377D60D-3ABB-4D80-4D5B-F5B3E383950F}"/>
                  </a:ext>
                </a:extLst>
              </p:cNvPr>
              <p:cNvSpPr txBox="1"/>
              <p:nvPr/>
            </p:nvSpPr>
            <p:spPr>
              <a:xfrm>
                <a:off x="9346079" y="6067032"/>
                <a:ext cx="322268" cy="304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5377D60D-3ABB-4D80-4D5B-F5B3E3839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079" y="6067032"/>
                <a:ext cx="322268" cy="304699"/>
              </a:xfrm>
              <a:prstGeom prst="rect">
                <a:avLst/>
              </a:prstGeom>
              <a:blipFill>
                <a:blip r:embed="rId31"/>
                <a:stretch>
                  <a:fillRect l="-1320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C4C1902C-FA65-BEB5-213F-A57C3E0A1123}"/>
                  </a:ext>
                </a:extLst>
              </p:cNvPr>
              <p:cNvSpPr txBox="1"/>
              <p:nvPr/>
            </p:nvSpPr>
            <p:spPr>
              <a:xfrm>
                <a:off x="9691519" y="6067032"/>
                <a:ext cx="322268" cy="310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C4C1902C-FA65-BEB5-213F-A57C3E0A1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519" y="6067032"/>
                <a:ext cx="322268" cy="310854"/>
              </a:xfrm>
              <a:prstGeom prst="rect">
                <a:avLst/>
              </a:prstGeom>
              <a:blipFill>
                <a:blip r:embed="rId32"/>
                <a:stretch>
                  <a:fillRect l="-1509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5E6C54F3-8BC3-825F-E78B-53E4F11F16D5}"/>
                  </a:ext>
                </a:extLst>
              </p:cNvPr>
              <p:cNvSpPr txBox="1"/>
              <p:nvPr/>
            </p:nvSpPr>
            <p:spPr>
              <a:xfrm>
                <a:off x="10707519" y="6067032"/>
                <a:ext cx="322268" cy="304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5E6C54F3-8BC3-825F-E78B-53E4F11F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519" y="6067032"/>
                <a:ext cx="322268" cy="304699"/>
              </a:xfrm>
              <a:prstGeom prst="rect">
                <a:avLst/>
              </a:prstGeom>
              <a:blipFill>
                <a:blip r:embed="rId33"/>
                <a:stretch>
                  <a:fillRect l="-1320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1" name="TextBox 562">
            <a:extLst>
              <a:ext uri="{FF2B5EF4-FFF2-40B4-BE49-F238E27FC236}">
                <a16:creationId xmlns:a16="http://schemas.microsoft.com/office/drawing/2014/main" id="{FD618EC6-47B9-21E2-829A-0EA0FA5AC343}"/>
              </a:ext>
            </a:extLst>
          </p:cNvPr>
          <p:cNvSpPr txBox="1"/>
          <p:nvPr/>
        </p:nvSpPr>
        <p:spPr>
          <a:xfrm>
            <a:off x="11231880" y="5960175"/>
            <a:ext cx="287428" cy="49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0" i="1" dirty="0"/>
              <a:t>t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C8F3BCB4-9498-8FA7-1B02-3B8B9C8B2E5C}"/>
              </a:ext>
            </a:extLst>
          </p:cNvPr>
          <p:cNvSpPr txBox="1"/>
          <p:nvPr/>
        </p:nvSpPr>
        <p:spPr>
          <a:xfrm>
            <a:off x="470636" y="3756745"/>
            <a:ext cx="511606" cy="38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714AA1F0-699E-9AE3-9469-C3568C013632}"/>
              </a:ext>
            </a:extLst>
          </p:cNvPr>
          <p:cNvSpPr txBox="1"/>
          <p:nvPr/>
        </p:nvSpPr>
        <p:spPr>
          <a:xfrm>
            <a:off x="1191996" y="3751665"/>
            <a:ext cx="511606" cy="38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=2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033F651E-FFBF-AB88-45A8-D66C70AD6614}"/>
              </a:ext>
            </a:extLst>
          </p:cNvPr>
          <p:cNvSpPr txBox="1"/>
          <p:nvPr/>
        </p:nvSpPr>
        <p:spPr>
          <a:xfrm>
            <a:off x="2545816" y="3723725"/>
            <a:ext cx="511606" cy="38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=6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95A2766D-F0F3-019E-CFE1-99ACFFBA77D8}"/>
              </a:ext>
            </a:extLst>
          </p:cNvPr>
          <p:cNvSpPr txBox="1"/>
          <p:nvPr/>
        </p:nvSpPr>
        <p:spPr>
          <a:xfrm>
            <a:off x="3879316" y="3731345"/>
            <a:ext cx="63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=10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FBD893CC-B0FA-1ABE-CF2C-490FB35EB56A}"/>
              </a:ext>
            </a:extLst>
          </p:cNvPr>
          <p:cNvSpPr txBox="1"/>
          <p:nvPr/>
        </p:nvSpPr>
        <p:spPr>
          <a:xfrm>
            <a:off x="470636" y="1612985"/>
            <a:ext cx="511606" cy="38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E06C1B-BB56-6862-33D8-E1191FF46F1A}"/>
              </a:ext>
            </a:extLst>
          </p:cNvPr>
          <p:cNvSpPr txBox="1"/>
          <p:nvPr/>
        </p:nvSpPr>
        <p:spPr>
          <a:xfrm>
            <a:off x="1207236" y="1612985"/>
            <a:ext cx="511606" cy="38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=2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EAC1E641-5C04-7F06-A327-B85AB4E43668}"/>
              </a:ext>
            </a:extLst>
          </p:cNvPr>
          <p:cNvSpPr txBox="1"/>
          <p:nvPr/>
        </p:nvSpPr>
        <p:spPr>
          <a:xfrm>
            <a:off x="2571216" y="1595205"/>
            <a:ext cx="511606" cy="38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=6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4AFCFE8E-BFFA-C1FB-7C57-C00CBEBDED08}"/>
              </a:ext>
            </a:extLst>
          </p:cNvPr>
          <p:cNvSpPr txBox="1"/>
          <p:nvPr/>
        </p:nvSpPr>
        <p:spPr>
          <a:xfrm>
            <a:off x="4580355" y="1612985"/>
            <a:ext cx="64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=12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1B40048E-395F-4DD5-8F79-ED9FE12F4BCD}"/>
              </a:ext>
            </a:extLst>
          </p:cNvPr>
          <p:cNvSpPr txBox="1"/>
          <p:nvPr/>
        </p:nvSpPr>
        <p:spPr>
          <a:xfrm>
            <a:off x="3589756" y="1602825"/>
            <a:ext cx="511606" cy="38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0304F515-05B0-A413-0F9E-C0AA5FB33A32}"/>
                  </a:ext>
                </a:extLst>
              </p:cNvPr>
              <p:cNvSpPr txBox="1"/>
              <p:nvPr/>
            </p:nvSpPr>
            <p:spPr>
              <a:xfrm>
                <a:off x="3207997" y="2941183"/>
                <a:ext cx="673839" cy="305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8" name="TextBox 557">
                <a:extLst>
                  <a:ext uri="{FF2B5EF4-FFF2-40B4-BE49-F238E27FC236}">
                    <a16:creationId xmlns:a16="http://schemas.microsoft.com/office/drawing/2014/main" id="{0304F515-05B0-A413-0F9E-C0AA5FB33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997" y="2941183"/>
                <a:ext cx="673839" cy="305981"/>
              </a:xfrm>
              <a:prstGeom prst="rect">
                <a:avLst/>
              </a:prstGeom>
              <a:blipFill>
                <a:blip r:embed="rId34"/>
                <a:stretch>
                  <a:fillRect l="-7207" r="-901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3E1EE6E6-C11F-E7AC-5707-2FE0B17D2238}"/>
              </a:ext>
            </a:extLst>
          </p:cNvPr>
          <p:cNvCxnSpPr>
            <a:cxnSpLocks/>
          </p:cNvCxnSpPr>
          <p:nvPr/>
        </p:nvCxnSpPr>
        <p:spPr>
          <a:xfrm>
            <a:off x="3857310" y="3076018"/>
            <a:ext cx="0" cy="328948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1761C4F8-FC1F-FA71-7CB8-CAE9EE52A309}"/>
              </a:ext>
            </a:extLst>
          </p:cNvPr>
          <p:cNvCxnSpPr>
            <a:cxnSpLocks/>
          </p:cNvCxnSpPr>
          <p:nvPr/>
        </p:nvCxnSpPr>
        <p:spPr>
          <a:xfrm>
            <a:off x="3179111" y="3274612"/>
            <a:ext cx="67168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8509BA-FD6C-5DB7-3302-F0590321AB39}"/>
              </a:ext>
            </a:extLst>
          </p:cNvPr>
          <p:cNvSpPr txBox="1"/>
          <p:nvPr/>
        </p:nvSpPr>
        <p:spPr>
          <a:xfrm>
            <a:off x="5268304" y="3743619"/>
            <a:ext cx="64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3BAC81-9A3A-D8AE-D44F-8CCA77EAF6DD}"/>
              </a:ext>
            </a:extLst>
          </p:cNvPr>
          <p:cNvSpPr txBox="1"/>
          <p:nvPr/>
        </p:nvSpPr>
        <p:spPr>
          <a:xfrm>
            <a:off x="5010894" y="337951"/>
            <a:ext cx="3122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606060"/>
                </a:solidFill>
                <a:effectLst/>
              </a:rPr>
              <a:t>убрать нагроможден</a:t>
            </a:r>
            <a:r>
              <a:rPr lang="ru-RU" dirty="0">
                <a:solidFill>
                  <a:srgbClr val="606060"/>
                </a:solidFill>
              </a:rPr>
              <a:t>ие,</a:t>
            </a:r>
            <a:r>
              <a:rPr lang="ru-RU" dirty="0">
                <a:solidFill>
                  <a:srgbClr val="606060"/>
                </a:solidFill>
                <a:effectLst/>
              </a:rPr>
              <a:t> может убрать некоторые лейблы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1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"/>
    </mc:Choice>
    <mc:Fallback xmlns="">
      <p:transition spd="slow" advTm="1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520B-4580-99DF-512D-0EB858898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AB7CF63-CB36-3AEE-020F-DDFFFE196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641" y="121636"/>
            <a:ext cx="5127007" cy="321428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37073766-ABBE-81E7-60F8-027901FC360B}"/>
              </a:ext>
            </a:extLst>
          </p:cNvPr>
          <p:cNvSpPr txBox="1"/>
          <p:nvPr/>
        </p:nvSpPr>
        <p:spPr>
          <a:xfrm>
            <a:off x="1563093" y="1357443"/>
            <a:ext cx="1573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Low-end workload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C43D02-FD1C-6E80-29C4-355E998E55CC}"/>
              </a:ext>
            </a:extLst>
          </p:cNvPr>
          <p:cNvSpPr txBox="1"/>
          <p:nvPr/>
        </p:nvSpPr>
        <p:spPr>
          <a:xfrm>
            <a:off x="3232043" y="1362927"/>
            <a:ext cx="1573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High-end workload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7B2073-28DE-CA3F-21E1-11664627B7A3}"/>
              </a:ext>
            </a:extLst>
          </p:cNvPr>
          <p:cNvGrpSpPr/>
          <p:nvPr/>
        </p:nvGrpSpPr>
        <p:grpSpPr>
          <a:xfrm>
            <a:off x="1112492" y="1435260"/>
            <a:ext cx="4267027" cy="4027825"/>
            <a:chOff x="1112492" y="1435260"/>
            <a:chExt cx="4267027" cy="4027825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3F21E1C-0A60-9B46-9C33-29DAFBBD73C7}"/>
                </a:ext>
              </a:extLst>
            </p:cNvPr>
            <p:cNvSpPr/>
            <p:nvPr/>
          </p:nvSpPr>
          <p:spPr>
            <a:xfrm>
              <a:off x="2369820" y="4168140"/>
              <a:ext cx="708660" cy="643890"/>
            </a:xfrm>
            <a:custGeom>
              <a:avLst/>
              <a:gdLst>
                <a:gd name="connsiteX0" fmla="*/ 708660 w 708660"/>
                <a:gd name="connsiteY0" fmla="*/ 0 h 643890"/>
                <a:gd name="connsiteX1" fmla="*/ 708660 w 708660"/>
                <a:gd name="connsiteY1" fmla="*/ 396240 h 643890"/>
                <a:gd name="connsiteX2" fmla="*/ 320040 w 708660"/>
                <a:gd name="connsiteY2" fmla="*/ 579120 h 643890"/>
                <a:gd name="connsiteX3" fmla="*/ 0 w 708660"/>
                <a:gd name="connsiteY3" fmla="*/ 643890 h 643890"/>
                <a:gd name="connsiteX4" fmla="*/ 0 w 708660"/>
                <a:gd name="connsiteY4" fmla="*/ 331470 h 643890"/>
                <a:gd name="connsiteX5" fmla="*/ 213360 w 708660"/>
                <a:gd name="connsiteY5" fmla="*/ 255270 h 643890"/>
                <a:gd name="connsiteX6" fmla="*/ 495300 w 708660"/>
                <a:gd name="connsiteY6" fmla="*/ 133350 h 643890"/>
                <a:gd name="connsiteX7" fmla="*/ 708660 w 708660"/>
                <a:gd name="connsiteY7" fmla="*/ 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8660" h="643890">
                  <a:moveTo>
                    <a:pt x="708660" y="0"/>
                  </a:moveTo>
                  <a:lnTo>
                    <a:pt x="708660" y="396240"/>
                  </a:lnTo>
                  <a:lnTo>
                    <a:pt x="320040" y="579120"/>
                  </a:lnTo>
                  <a:lnTo>
                    <a:pt x="0" y="643890"/>
                  </a:lnTo>
                  <a:lnTo>
                    <a:pt x="0" y="331470"/>
                  </a:lnTo>
                  <a:lnTo>
                    <a:pt x="213360" y="255270"/>
                  </a:lnTo>
                  <a:lnTo>
                    <a:pt x="495300" y="133350"/>
                  </a:lnTo>
                  <a:lnTo>
                    <a:pt x="708660" y="0"/>
                  </a:lnTo>
                  <a:close/>
                </a:path>
              </a:pathLst>
            </a:custGeom>
            <a:pattFill prst="smGrid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CFC4C74-FE2A-7D5F-2451-0521B5B13820}"/>
                </a:ext>
              </a:extLst>
            </p:cNvPr>
            <p:cNvGrpSpPr/>
            <p:nvPr/>
          </p:nvGrpSpPr>
          <p:grpSpPr>
            <a:xfrm>
              <a:off x="1586187" y="1439668"/>
              <a:ext cx="3542101" cy="3542102"/>
              <a:chOff x="5999881" y="3692034"/>
              <a:chExt cx="3542101" cy="354210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D0D1525-455A-60C3-6886-17C8090CD009}"/>
                  </a:ext>
                </a:extLst>
              </p:cNvPr>
              <p:cNvGrpSpPr/>
              <p:nvPr/>
            </p:nvGrpSpPr>
            <p:grpSpPr>
              <a:xfrm rot="16200000">
                <a:off x="5999881" y="3692035"/>
                <a:ext cx="3542101" cy="3542100"/>
                <a:chOff x="4360882" y="3323039"/>
                <a:chExt cx="4114800" cy="4114799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F8254BEB-632D-5B44-CB22-5E44C36A6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3323039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67894E7-9382-5ADA-BB5A-AB760E8CAD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7437838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206B6E7-19C6-73DE-74D4-C6844656D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6488269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95CCDDE-F18F-069B-DB79-7E4A6EB65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4589131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D17A792-E738-6AF4-E67C-F00DF8D6C8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3956085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06A7929-CDC1-BF5C-ACB4-96E45FF94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7121315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284C767-892F-773F-ADA0-CE952E6913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6804792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5011179-3F36-F54E-DD16-A18F658FB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5538700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FAC62F8-2605-EFD4-9F7D-680F85640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5222177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4BF382D1-845C-7597-9F5C-CA6C1A311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5855223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A8BABAA-CAFB-CEF2-9AA8-BAF85F1A2D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4905654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CEDC5566-59C7-6317-D164-42F1D8AC86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6171746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F0646EC9-8E12-9A54-AF9E-ABF66016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4272608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69D4F73-2F35-C7BF-C2E1-D5E207BFEE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3639562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DF20B6B-C349-C74B-E72B-A1FECD411D33}"/>
                  </a:ext>
                </a:extLst>
              </p:cNvPr>
              <p:cNvGrpSpPr/>
              <p:nvPr/>
            </p:nvGrpSpPr>
            <p:grpSpPr>
              <a:xfrm rot="10800000">
                <a:off x="5999881" y="3692036"/>
                <a:ext cx="3542101" cy="3542100"/>
                <a:chOff x="4360882" y="3323039"/>
                <a:chExt cx="4114800" cy="4114799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186D9F9-1151-E122-486B-EC2EDA70F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3323039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15E0239-EB51-32B9-16C5-1FBD08062E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7437838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18453EE7-7AB7-78C6-654A-9B5E20926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6488269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7375C08E-D5CA-1176-81CF-865D14A85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4589131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EA15C08D-5BDB-60B0-3198-C5F99FA02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3956085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F14CD696-671A-616E-ABE1-801D02FFB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7121315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8650BADE-75A3-6A08-1A1B-AF9C4C7DA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6804792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E39E7D6-1CDB-71B0-4DDB-0F0916054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5538700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D18BB132-0702-8BA7-7899-1923A4FEE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5222177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70F19885-6D5B-9BF2-2EEB-C267942159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5855223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D0BDBAA-918F-DE7D-2DA7-5DC4BCBBA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4905654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0777CC9-58F2-2BF5-A5EC-62EBC3C73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6171746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CFCA25A-A1E7-4DC2-EB5A-246A7A7A6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4272608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A195C630-2197-9CBF-2E73-E8CBBEDEC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360882" y="3639562"/>
                  <a:ext cx="4114800" cy="0"/>
                </a:xfrm>
                <a:prstGeom prst="line">
                  <a:avLst/>
                </a:prstGeom>
                <a:ln w="6350" cmpd="sng">
                  <a:solidFill>
                    <a:schemeClr val="tx1">
                      <a:alpha val="5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2F1FFC-87C5-B3ED-99CB-56D43C0F3303}"/>
                </a:ext>
              </a:extLst>
            </p:cNvPr>
            <p:cNvSpPr txBox="1"/>
            <p:nvPr/>
          </p:nvSpPr>
          <p:spPr>
            <a:xfrm rot="16200000">
              <a:off x="642478" y="2987507"/>
              <a:ext cx="1401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Power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22B489-95A8-5CD7-EBC6-311756A5ABB0}"/>
                </a:ext>
              </a:extLst>
            </p:cNvPr>
            <p:cNvSpPr txBox="1"/>
            <p:nvPr/>
          </p:nvSpPr>
          <p:spPr>
            <a:xfrm>
              <a:off x="2365093" y="5001420"/>
              <a:ext cx="1984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Performance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7E7CB02-3BA3-5BFF-906E-5313D705F18B}"/>
                </a:ext>
              </a:extLst>
            </p:cNvPr>
            <p:cNvCxnSpPr>
              <a:cxnSpLocks/>
            </p:cNvCxnSpPr>
            <p:nvPr/>
          </p:nvCxnSpPr>
          <p:spPr>
            <a:xfrm>
              <a:off x="3221002" y="1435260"/>
              <a:ext cx="0" cy="352917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8425D56-CB77-B075-A231-B2E4E0BD4B05}"/>
                </a:ext>
              </a:extLst>
            </p:cNvPr>
            <p:cNvGrpSpPr/>
            <p:nvPr/>
          </p:nvGrpSpPr>
          <p:grpSpPr>
            <a:xfrm>
              <a:off x="3032522" y="1931971"/>
              <a:ext cx="1712991" cy="2289556"/>
              <a:chOff x="3032522" y="1931971"/>
              <a:chExt cx="1712991" cy="228955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DAE7C97-EC3F-3B6B-D5FF-B87D6E5B761D}"/>
                  </a:ext>
                </a:extLst>
              </p:cNvPr>
              <p:cNvSpPr/>
              <p:nvPr/>
            </p:nvSpPr>
            <p:spPr>
              <a:xfrm rot="18900000">
                <a:off x="3032522" y="4130087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77E3371-81E6-17AA-4A5D-471D9543AC30}"/>
                  </a:ext>
                </a:extLst>
              </p:cNvPr>
              <p:cNvSpPr/>
              <p:nvPr/>
            </p:nvSpPr>
            <p:spPr>
              <a:xfrm rot="18900000">
                <a:off x="3578246" y="3582380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428CE83-AE53-F4EE-1DF2-C919B5D74DCC}"/>
                  </a:ext>
                </a:extLst>
              </p:cNvPr>
              <p:cNvSpPr/>
              <p:nvPr/>
            </p:nvSpPr>
            <p:spPr>
              <a:xfrm rot="18900000">
                <a:off x="4200501" y="2759416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F1A9665-88FF-69D1-EA20-290478A7CFA1}"/>
                  </a:ext>
                </a:extLst>
              </p:cNvPr>
              <p:cNvSpPr/>
              <p:nvPr/>
            </p:nvSpPr>
            <p:spPr>
              <a:xfrm rot="18900000">
                <a:off x="4654073" y="1931971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8A0A8D0-E034-9ED4-5E62-280556C914C7}"/>
                </a:ext>
              </a:extLst>
            </p:cNvPr>
            <p:cNvGrpSpPr/>
            <p:nvPr/>
          </p:nvGrpSpPr>
          <p:grpSpPr>
            <a:xfrm>
              <a:off x="2176773" y="4376570"/>
              <a:ext cx="1215651" cy="530049"/>
              <a:chOff x="2176773" y="4376570"/>
              <a:chExt cx="1215651" cy="53004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39F846B-8E78-8B7A-2943-307D03305BC5}"/>
                  </a:ext>
                </a:extLst>
              </p:cNvPr>
              <p:cNvSpPr/>
              <p:nvPr/>
            </p:nvSpPr>
            <p:spPr>
              <a:xfrm>
                <a:off x="3300984" y="4376570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14896E-7451-DC73-5BE0-FDB591860B84}"/>
                  </a:ext>
                </a:extLst>
              </p:cNvPr>
              <p:cNvSpPr/>
              <p:nvPr/>
            </p:nvSpPr>
            <p:spPr>
              <a:xfrm>
                <a:off x="2977284" y="4561340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D98A67A-F06B-D0BF-E98D-AA86B8910E54}"/>
                  </a:ext>
                </a:extLst>
              </p:cNvPr>
              <p:cNvSpPr/>
              <p:nvPr/>
            </p:nvSpPr>
            <p:spPr>
              <a:xfrm>
                <a:off x="2176773" y="4815179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B45A280-6AB4-CDFD-364F-2791F302DD1B}"/>
                  </a:ext>
                </a:extLst>
              </p:cNvPr>
              <p:cNvSpPr/>
              <p:nvPr/>
            </p:nvSpPr>
            <p:spPr>
              <a:xfrm>
                <a:off x="2635541" y="4703907"/>
                <a:ext cx="91440" cy="914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0C04F5-3489-B6C1-06D8-DAB4BC51DF2F}"/>
                </a:ext>
              </a:extLst>
            </p:cNvPr>
            <p:cNvSpPr txBox="1"/>
            <p:nvPr/>
          </p:nvSpPr>
          <p:spPr>
            <a:xfrm>
              <a:off x="3845359" y="3782041"/>
              <a:ext cx="1534160" cy="1039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Lowest and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Highest operating points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2916F40-2E97-1DEC-8EB8-130E8FEC1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468" y="3998976"/>
              <a:ext cx="708972" cy="1407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9AC7407-F214-5D41-1ED9-63C51F505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0292" y="4230624"/>
              <a:ext cx="501148" cy="1421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6192484-A9A6-1E77-8838-EBC10FD8CA2D}"/>
                </a:ext>
              </a:extLst>
            </p:cNvPr>
            <p:cNvSpPr/>
            <p:nvPr/>
          </p:nvSpPr>
          <p:spPr>
            <a:xfrm>
              <a:off x="2200543" y="4414520"/>
              <a:ext cx="1147177" cy="442144"/>
            </a:xfrm>
            <a:custGeom>
              <a:avLst/>
              <a:gdLst>
                <a:gd name="connsiteX0" fmla="*/ 1147177 w 1147177"/>
                <a:gd name="connsiteY0" fmla="*/ 0 h 442144"/>
                <a:gd name="connsiteX1" fmla="*/ 811897 w 1147177"/>
                <a:gd name="connsiteY1" fmla="*/ 193040 h 442144"/>
                <a:gd name="connsiteX2" fmla="*/ 471537 w 1147177"/>
                <a:gd name="connsiteY2" fmla="*/ 335280 h 442144"/>
                <a:gd name="connsiteX3" fmla="*/ 19417 w 1147177"/>
                <a:gd name="connsiteY3" fmla="*/ 441960 h 44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177" h="442144">
                  <a:moveTo>
                    <a:pt x="1147177" y="0"/>
                  </a:moveTo>
                  <a:cubicBezTo>
                    <a:pt x="1035840" y="68580"/>
                    <a:pt x="924504" y="137160"/>
                    <a:pt x="811897" y="193040"/>
                  </a:cubicBezTo>
                  <a:cubicBezTo>
                    <a:pt x="699290" y="248920"/>
                    <a:pt x="603617" y="293793"/>
                    <a:pt x="471537" y="335280"/>
                  </a:cubicBezTo>
                  <a:cubicBezTo>
                    <a:pt x="339457" y="376767"/>
                    <a:pt x="-96576" y="446193"/>
                    <a:pt x="19417" y="44196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0B8E11-DFEA-20C1-8763-782F1B4DEA6A}"/>
                </a:ext>
              </a:extLst>
            </p:cNvPr>
            <p:cNvSpPr txBox="1"/>
            <p:nvPr/>
          </p:nvSpPr>
          <p:spPr>
            <a:xfrm>
              <a:off x="1623726" y="3381675"/>
              <a:ext cx="1534160" cy="800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dirty="0"/>
                <a:t>Power benefit at the same performance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854313-6E56-2699-5367-7C417691E3F8}"/>
                </a:ext>
              </a:extLst>
            </p:cNvPr>
            <p:cNvCxnSpPr>
              <a:cxnSpLocks/>
            </p:cNvCxnSpPr>
            <p:nvPr/>
          </p:nvCxnSpPr>
          <p:spPr>
            <a:xfrm>
              <a:off x="2430067" y="4171207"/>
              <a:ext cx="357678" cy="3381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8740E4AD-B8A0-9544-9555-271C1C7C1093}"/>
                </a:ext>
              </a:extLst>
            </p:cNvPr>
            <p:cNvGrpSpPr/>
            <p:nvPr/>
          </p:nvGrpSpPr>
          <p:grpSpPr>
            <a:xfrm>
              <a:off x="1594213" y="2482897"/>
              <a:ext cx="1544501" cy="638237"/>
              <a:chOff x="1564058" y="2200387"/>
              <a:chExt cx="1544501" cy="638237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C91130BF-65EC-2F40-378C-6BADB8BD5D40}"/>
                  </a:ext>
                </a:extLst>
              </p:cNvPr>
              <p:cNvGrpSpPr/>
              <p:nvPr/>
            </p:nvGrpSpPr>
            <p:grpSpPr>
              <a:xfrm>
                <a:off x="2759222" y="2354042"/>
                <a:ext cx="349337" cy="372609"/>
                <a:chOff x="2370050" y="2471465"/>
                <a:chExt cx="349337" cy="372609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173D294-955B-837F-139B-B6C20EA43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9568" y="2517185"/>
                  <a:ext cx="339819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A0E05CB-42E5-A941-4413-793CB20D3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0050" y="2801098"/>
                  <a:ext cx="349337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4EA1D818-B39F-9753-DE47-D98D9692AB24}"/>
                    </a:ext>
                  </a:extLst>
                </p:cNvPr>
                <p:cNvSpPr/>
                <p:nvPr/>
              </p:nvSpPr>
              <p:spPr>
                <a:xfrm rot="18900000">
                  <a:off x="2494109" y="2471465"/>
                  <a:ext cx="91440" cy="914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57F8FC7-C27C-6CD7-7739-851B0A7F69A9}"/>
                    </a:ext>
                  </a:extLst>
                </p:cNvPr>
                <p:cNvSpPr/>
                <p:nvPr/>
              </p:nvSpPr>
              <p:spPr>
                <a:xfrm rot="16200000">
                  <a:off x="2489698" y="2752634"/>
                  <a:ext cx="91440" cy="9144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78B2550-C7DF-4F7B-D959-3E2FE9419AF9}"/>
                  </a:ext>
                </a:extLst>
              </p:cNvPr>
              <p:cNvSpPr txBox="1"/>
              <p:nvPr/>
            </p:nvSpPr>
            <p:spPr>
              <a:xfrm>
                <a:off x="1564059" y="2200387"/>
                <a:ext cx="1534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Cortex-A15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EA70D3B-9EFE-CAFA-A9FF-A499BAF6A757}"/>
                  </a:ext>
                </a:extLst>
              </p:cNvPr>
              <p:cNvSpPr txBox="1"/>
              <p:nvPr/>
            </p:nvSpPr>
            <p:spPr>
              <a:xfrm>
                <a:off x="1564058" y="2469292"/>
                <a:ext cx="1534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Cortex-A7</a:t>
                </a:r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EB59647-7679-E4A5-A64A-BB130FF9A8AC}"/>
                </a:ext>
              </a:extLst>
            </p:cNvPr>
            <p:cNvSpPr/>
            <p:nvPr/>
          </p:nvSpPr>
          <p:spPr>
            <a:xfrm>
              <a:off x="2326640" y="1976120"/>
              <a:ext cx="2367280" cy="2524760"/>
            </a:xfrm>
            <a:custGeom>
              <a:avLst/>
              <a:gdLst>
                <a:gd name="connsiteX0" fmla="*/ 2367280 w 2367280"/>
                <a:gd name="connsiteY0" fmla="*/ 0 h 2524760"/>
                <a:gd name="connsiteX1" fmla="*/ 1920240 w 2367280"/>
                <a:gd name="connsiteY1" fmla="*/ 822960 h 2524760"/>
                <a:gd name="connsiteX2" fmla="*/ 1295400 w 2367280"/>
                <a:gd name="connsiteY2" fmla="*/ 1656080 h 2524760"/>
                <a:gd name="connsiteX3" fmla="*/ 751840 w 2367280"/>
                <a:gd name="connsiteY3" fmla="*/ 2194560 h 2524760"/>
                <a:gd name="connsiteX4" fmla="*/ 0 w 2367280"/>
                <a:gd name="connsiteY4" fmla="*/ 2524760 h 2524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280" h="2524760">
                  <a:moveTo>
                    <a:pt x="2367280" y="0"/>
                  </a:moveTo>
                  <a:cubicBezTo>
                    <a:pt x="2233083" y="273473"/>
                    <a:pt x="2098887" y="546947"/>
                    <a:pt x="1920240" y="822960"/>
                  </a:cubicBezTo>
                  <a:cubicBezTo>
                    <a:pt x="1741593" y="1098973"/>
                    <a:pt x="1490133" y="1427480"/>
                    <a:pt x="1295400" y="1656080"/>
                  </a:cubicBezTo>
                  <a:cubicBezTo>
                    <a:pt x="1100667" y="1884680"/>
                    <a:pt x="967740" y="2049780"/>
                    <a:pt x="751840" y="2194560"/>
                  </a:cubicBezTo>
                  <a:cubicBezTo>
                    <a:pt x="535940" y="2339340"/>
                    <a:pt x="132080" y="2499360"/>
                    <a:pt x="0" y="252476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764D9CD-C64E-0A17-94C4-3DF1A3BA4F6E}"/>
                </a:ext>
              </a:extLst>
            </p:cNvPr>
            <p:cNvSpPr>
              <a:spLocks/>
            </p:cNvSpPr>
            <p:nvPr/>
          </p:nvSpPr>
          <p:spPr>
            <a:xfrm>
              <a:off x="1581776" y="1437164"/>
              <a:ext cx="3547872" cy="354787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62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5"/>
    </mc:Choice>
    <mc:Fallback xmlns="">
      <p:transition spd="slow" advTm="312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C2A7-2FF6-C928-F11B-4E29EE559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566">
            <a:extLst>
              <a:ext uri="{FF2B5EF4-FFF2-40B4-BE49-F238E27FC236}">
                <a16:creationId xmlns:a16="http://schemas.microsoft.com/office/drawing/2014/main" id="{D7FEAF60-2D9E-DFED-E43B-60B139C16BD7}"/>
              </a:ext>
            </a:extLst>
          </p:cNvPr>
          <p:cNvSpPr/>
          <p:nvPr/>
        </p:nvSpPr>
        <p:spPr>
          <a:xfrm>
            <a:off x="2499514" y="3401880"/>
            <a:ext cx="333335" cy="324257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378E5D91-0A73-9E82-6AE4-AA7E6339DB3B}"/>
              </a:ext>
            </a:extLst>
          </p:cNvPr>
          <p:cNvSpPr/>
          <p:nvPr/>
        </p:nvSpPr>
        <p:spPr>
          <a:xfrm>
            <a:off x="3853541" y="3392468"/>
            <a:ext cx="674162" cy="330401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CDF001F2-BB19-B6AA-1961-67532F117BBA}"/>
              </a:ext>
            </a:extLst>
          </p:cNvPr>
          <p:cNvSpPr txBox="1"/>
          <p:nvPr/>
        </p:nvSpPr>
        <p:spPr>
          <a:xfrm>
            <a:off x="1012926" y="1606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A60C104C-17BD-E615-ED43-7C3DC648385F}"/>
              </a:ext>
            </a:extLst>
          </p:cNvPr>
          <p:cNvGrpSpPr/>
          <p:nvPr/>
        </p:nvGrpSpPr>
        <p:grpSpPr>
          <a:xfrm>
            <a:off x="310935" y="2362342"/>
            <a:ext cx="5637402" cy="1720813"/>
            <a:chOff x="1479858" y="4728470"/>
            <a:chExt cx="5637402" cy="172081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E3B995-25AA-539C-8196-3DC3D1DEC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765593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8A63172-C61A-0837-B8AC-0262050618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424321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A2B9BE-C751-7920-C282-984683371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675" y="6098108"/>
              <a:ext cx="5539585" cy="8757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0D5C2D-0AC2-10B6-F3B1-78599E507F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03" y="6448137"/>
              <a:ext cx="560832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85E8F1-D574-5CA3-1D74-72E751407C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083049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C436962-A21A-6014-D901-A7BCD40DF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4741777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95F03FD-833C-4200-A97D-D0C3E98A0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63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34D45C-84F2-20A2-7E55-D566A01C1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587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5AD819C-4C91-B22F-D184-14B8CDBD54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725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30BDF7F-3501-082A-35EA-BF7780F97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48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091DFEA-BA60-29E0-F8D2-081826044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310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A0B1B2-5AEC-45A2-C837-19B42A251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72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0BB2F4-C148-F302-0D6A-5DEAD1FAD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4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CF46C628-968D-4633-DEE6-17EC3D43E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6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E3532862-8B34-B2EA-A7EC-FFD2E6F72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757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094252B2-C328-8259-D968-80EB653805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619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FD7B34F-56D2-C228-E2B2-5E72955BA5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81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372E6A71-869D-75CC-FF6F-2235C5380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3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37F7477-C869-8E05-48EA-B6D128CF2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205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38340DEA-62D0-3271-14A2-411FDD2DE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066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6D79F95-3BD4-7995-C995-7BFE80C92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928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BDF58E76-E58B-947D-D557-D31B2BF3F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90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D7C4953D-B584-071F-986A-52F21026A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523" y="4728470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BD4D13C4-4728-5C3C-1EF2-9EA224B97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03" y="4738501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68C7BAA-E452-4BE2-D728-036346D01DC8}"/>
              </a:ext>
            </a:extLst>
          </p:cNvPr>
          <p:cNvSpPr txBox="1"/>
          <p:nvPr/>
        </p:nvSpPr>
        <p:spPr>
          <a:xfrm>
            <a:off x="2693136" y="375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D9088A-FBC3-1858-57E6-4C889CBBDE43}"/>
              </a:ext>
            </a:extLst>
          </p:cNvPr>
          <p:cNvSpPr/>
          <p:nvPr/>
        </p:nvSpPr>
        <p:spPr>
          <a:xfrm>
            <a:off x="2838556" y="3389158"/>
            <a:ext cx="1014984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B2 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C115F687-7060-74A9-6170-F37343C47240}"/>
              </a:ext>
            </a:extLst>
          </p:cNvPr>
          <p:cNvSpPr/>
          <p:nvPr/>
        </p:nvSpPr>
        <p:spPr>
          <a:xfrm>
            <a:off x="9428476" y="5156199"/>
            <a:ext cx="330204" cy="910833"/>
          </a:xfrm>
          <a:prstGeom prst="rect">
            <a:avLst/>
          </a:prstGeom>
          <a:pattFill prst="wdDnDiag">
            <a:fgClr>
              <a:srgbClr val="C00000"/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DE5D8FE-8B4E-51DA-97FB-841396427FD9}"/>
              </a:ext>
            </a:extLst>
          </p:cNvPr>
          <p:cNvSpPr/>
          <p:nvPr/>
        </p:nvSpPr>
        <p:spPr>
          <a:xfrm>
            <a:off x="7726833" y="5156200"/>
            <a:ext cx="228443" cy="910833"/>
          </a:xfrm>
          <a:prstGeom prst="rect">
            <a:avLst/>
          </a:prstGeom>
          <a:pattFill prst="dashUpDiag">
            <a:fgClr>
              <a:srgbClr val="C00000"/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562">
            <a:extLst>
              <a:ext uri="{FF2B5EF4-FFF2-40B4-BE49-F238E27FC236}">
                <a16:creationId xmlns:a16="http://schemas.microsoft.com/office/drawing/2014/main" id="{5EADB088-4650-5F4F-494C-A789C4EE9C19}"/>
              </a:ext>
            </a:extLst>
          </p:cNvPr>
          <p:cNvSpPr txBox="1"/>
          <p:nvPr/>
        </p:nvSpPr>
        <p:spPr>
          <a:xfrm>
            <a:off x="5660909" y="3643695"/>
            <a:ext cx="287428" cy="49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0" i="1" dirty="0"/>
              <a:t>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FE95E-4DAA-960B-CAE5-C0E4D80145EE}"/>
              </a:ext>
            </a:extLst>
          </p:cNvPr>
          <p:cNvSpPr/>
          <p:nvPr/>
        </p:nvSpPr>
        <p:spPr>
          <a:xfrm>
            <a:off x="1153523" y="3389158"/>
            <a:ext cx="1352259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EE11E-9237-9E84-9AC0-2DE0DD1F2A87}"/>
              </a:ext>
            </a:extLst>
          </p:cNvPr>
          <p:cNvCxnSpPr>
            <a:cxnSpLocks/>
          </p:cNvCxnSpPr>
          <p:nvPr/>
        </p:nvCxnSpPr>
        <p:spPr>
          <a:xfrm flipV="1">
            <a:off x="473086" y="3730710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239006-4572-36CC-C766-FD8B4DBFF8FB}"/>
              </a:ext>
            </a:extLst>
          </p:cNvPr>
          <p:cNvCxnSpPr>
            <a:cxnSpLocks/>
          </p:cNvCxnSpPr>
          <p:nvPr/>
        </p:nvCxnSpPr>
        <p:spPr>
          <a:xfrm flipV="1">
            <a:off x="1155692" y="3730710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F0CA2E-96E9-D69B-90F5-93F1E642EA70}"/>
              </a:ext>
            </a:extLst>
          </p:cNvPr>
          <p:cNvCxnSpPr/>
          <p:nvPr/>
        </p:nvCxnSpPr>
        <p:spPr>
          <a:xfrm flipV="1">
            <a:off x="473086" y="3386215"/>
            <a:ext cx="0" cy="3485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A7052F-2E0B-3BD3-1E97-7DA76398598B}"/>
              </a:ext>
            </a:extLst>
          </p:cNvPr>
          <p:cNvSpPr/>
          <p:nvPr/>
        </p:nvSpPr>
        <p:spPr>
          <a:xfrm>
            <a:off x="4533410" y="3389158"/>
            <a:ext cx="1015567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E09AA0-C200-5930-C9DD-0D157A8C936D}"/>
              </a:ext>
            </a:extLst>
          </p:cNvPr>
          <p:cNvCxnSpPr>
            <a:cxnSpLocks/>
          </p:cNvCxnSpPr>
          <p:nvPr/>
        </p:nvCxnSpPr>
        <p:spPr>
          <a:xfrm>
            <a:off x="5548978" y="3389158"/>
            <a:ext cx="0" cy="3485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64ED85-D310-8A05-B134-BAD40253B093}"/>
              </a:ext>
            </a:extLst>
          </p:cNvPr>
          <p:cNvCxnSpPr>
            <a:cxnSpLocks/>
          </p:cNvCxnSpPr>
          <p:nvPr/>
        </p:nvCxnSpPr>
        <p:spPr>
          <a:xfrm>
            <a:off x="1153523" y="3233972"/>
            <a:ext cx="134599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D466F6-DEC6-F4D1-77A4-310DF881F91B}"/>
              </a:ext>
            </a:extLst>
          </p:cNvPr>
          <p:cNvCxnSpPr>
            <a:cxnSpLocks/>
          </p:cNvCxnSpPr>
          <p:nvPr/>
        </p:nvCxnSpPr>
        <p:spPr>
          <a:xfrm>
            <a:off x="2499514" y="3188970"/>
            <a:ext cx="0" cy="201055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40F657-F1F5-3F25-2C4B-E7904D9FD00B}"/>
              </a:ext>
            </a:extLst>
          </p:cNvPr>
          <p:cNvCxnSpPr>
            <a:cxnSpLocks/>
          </p:cNvCxnSpPr>
          <p:nvPr/>
        </p:nvCxnSpPr>
        <p:spPr>
          <a:xfrm>
            <a:off x="1149651" y="3188970"/>
            <a:ext cx="0" cy="542237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F54193-A0D0-6C93-6F78-363C1B674F9C}"/>
              </a:ext>
            </a:extLst>
          </p:cNvPr>
          <p:cNvCxnSpPr>
            <a:cxnSpLocks/>
          </p:cNvCxnSpPr>
          <p:nvPr/>
        </p:nvCxnSpPr>
        <p:spPr>
          <a:xfrm>
            <a:off x="473086" y="3397802"/>
            <a:ext cx="67386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D51BED-8E3A-7CC4-B731-549A8F0F9DB2}"/>
              </a:ext>
            </a:extLst>
          </p:cNvPr>
          <p:cNvCxnSpPr>
            <a:cxnSpLocks/>
          </p:cNvCxnSpPr>
          <p:nvPr/>
        </p:nvCxnSpPr>
        <p:spPr>
          <a:xfrm>
            <a:off x="5548978" y="2663592"/>
            <a:ext cx="0" cy="795437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7B120E-85F6-D948-701E-5E3D51B360AD}"/>
              </a:ext>
            </a:extLst>
          </p:cNvPr>
          <p:cNvCxnSpPr>
            <a:cxnSpLocks/>
          </p:cNvCxnSpPr>
          <p:nvPr/>
        </p:nvCxnSpPr>
        <p:spPr>
          <a:xfrm>
            <a:off x="469599" y="2663592"/>
            <a:ext cx="0" cy="726433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C5AA6E-6AD0-39E3-1EA0-3F9DAF1B00D9}"/>
              </a:ext>
            </a:extLst>
          </p:cNvPr>
          <p:cNvCxnSpPr>
            <a:cxnSpLocks/>
          </p:cNvCxnSpPr>
          <p:nvPr/>
        </p:nvCxnSpPr>
        <p:spPr>
          <a:xfrm>
            <a:off x="469599" y="2808656"/>
            <a:ext cx="5079379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257710-976C-1C47-49A1-A568E5A1853F}"/>
              </a:ext>
            </a:extLst>
          </p:cNvPr>
          <p:cNvCxnSpPr>
            <a:cxnSpLocks/>
          </p:cNvCxnSpPr>
          <p:nvPr/>
        </p:nvCxnSpPr>
        <p:spPr>
          <a:xfrm flipV="1">
            <a:off x="2506089" y="3730710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99CE6A-7713-77BC-B860-24563E99BE0E}"/>
              </a:ext>
            </a:extLst>
          </p:cNvPr>
          <p:cNvCxnSpPr>
            <a:cxnSpLocks/>
          </p:cNvCxnSpPr>
          <p:nvPr/>
        </p:nvCxnSpPr>
        <p:spPr>
          <a:xfrm flipV="1">
            <a:off x="4531378" y="3730710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E7A00E-7A3F-15E2-E8F6-E712CB4FAED7}"/>
                  </a:ext>
                </a:extLst>
              </p:cNvPr>
              <p:cNvSpPr txBox="1"/>
              <p:nvPr/>
            </p:nvSpPr>
            <p:spPr>
              <a:xfrm>
                <a:off x="2856049" y="2489523"/>
                <a:ext cx="4282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E7A00E-7A3F-15E2-E8F6-E712CB4FA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049" y="2489523"/>
                <a:ext cx="428258" cy="307777"/>
              </a:xfrm>
              <a:prstGeom prst="rect">
                <a:avLst/>
              </a:prstGeom>
              <a:blipFill>
                <a:blip r:embed="rId2"/>
                <a:stretch>
                  <a:fillRect l="-11429" t="-1961" r="-4286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7AE0B3-D22E-8059-96F1-068B4026A868}"/>
                  </a:ext>
                </a:extLst>
              </p:cNvPr>
              <p:cNvSpPr txBox="1"/>
              <p:nvPr/>
            </p:nvSpPr>
            <p:spPr>
              <a:xfrm>
                <a:off x="728985" y="3088779"/>
                <a:ext cx="23185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7AE0B3-D22E-8059-96F1-068B4026A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85" y="3088779"/>
                <a:ext cx="231858" cy="281937"/>
              </a:xfrm>
              <a:prstGeom prst="rect">
                <a:avLst/>
              </a:prstGeom>
              <a:blipFill>
                <a:blip r:embed="rId3"/>
                <a:stretch>
                  <a:fillRect l="-23684" t="-6522" r="-789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C7E6B6-890C-85AD-2CC1-8C8710C9BF4E}"/>
                  </a:ext>
                </a:extLst>
              </p:cNvPr>
              <p:cNvSpPr txBox="1"/>
              <p:nvPr/>
            </p:nvSpPr>
            <p:spPr>
              <a:xfrm>
                <a:off x="396140" y="3788883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DF969F-4826-485F-25FB-D40543A8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0" y="3788883"/>
                <a:ext cx="261867" cy="276999"/>
              </a:xfrm>
              <a:prstGeom prst="rect">
                <a:avLst/>
              </a:prstGeom>
              <a:blipFill>
                <a:blip r:embed="rId4"/>
                <a:stretch>
                  <a:fillRect l="-2093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693E74E-455B-B369-CF13-77E18C3C37D1}"/>
                  </a:ext>
                </a:extLst>
              </p:cNvPr>
              <p:cNvSpPr txBox="1"/>
              <p:nvPr/>
            </p:nvSpPr>
            <p:spPr>
              <a:xfrm>
                <a:off x="5158574" y="3786851"/>
                <a:ext cx="257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EDD6616-FD45-B230-6288-DA1DA8A4A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574" y="3786851"/>
                <a:ext cx="257057" cy="276999"/>
              </a:xfrm>
              <a:prstGeom prst="rect">
                <a:avLst/>
              </a:prstGeom>
              <a:blipFill>
                <a:blip r:embed="rId5"/>
                <a:stretch>
                  <a:fillRect l="-19048" r="-238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497DEF-6336-399E-28CD-B21DA0ADD3BA}"/>
              </a:ext>
            </a:extLst>
          </p:cNvPr>
          <p:cNvCxnSpPr>
            <a:cxnSpLocks/>
          </p:cNvCxnSpPr>
          <p:nvPr/>
        </p:nvCxnSpPr>
        <p:spPr>
          <a:xfrm>
            <a:off x="310935" y="3727441"/>
            <a:ext cx="5571182" cy="1109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8554A01-3271-D4B8-7752-DE8FDB964F2A}"/>
              </a:ext>
            </a:extLst>
          </p:cNvPr>
          <p:cNvCxnSpPr>
            <a:cxnSpLocks/>
          </p:cNvCxnSpPr>
          <p:nvPr/>
        </p:nvCxnSpPr>
        <p:spPr>
          <a:xfrm flipV="1">
            <a:off x="2837559" y="3730710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DFEF54C0-00B3-BFB9-503B-4FF0E86BE05E}"/>
              </a:ext>
            </a:extLst>
          </p:cNvPr>
          <p:cNvCxnSpPr>
            <a:cxnSpLocks/>
          </p:cNvCxnSpPr>
          <p:nvPr/>
        </p:nvCxnSpPr>
        <p:spPr>
          <a:xfrm>
            <a:off x="3856021" y="3392468"/>
            <a:ext cx="67168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847A3-1C89-E59E-01F2-7AF0BB22290C}"/>
              </a:ext>
            </a:extLst>
          </p:cNvPr>
          <p:cNvCxnSpPr>
            <a:cxnSpLocks/>
          </p:cNvCxnSpPr>
          <p:nvPr/>
        </p:nvCxnSpPr>
        <p:spPr>
          <a:xfrm flipV="1">
            <a:off x="5549009" y="3730710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C78E5A5-2ECF-DD8E-7726-EF5663D2D045}"/>
              </a:ext>
            </a:extLst>
          </p:cNvPr>
          <p:cNvGrpSpPr/>
          <p:nvPr/>
        </p:nvGrpSpPr>
        <p:grpSpPr>
          <a:xfrm>
            <a:off x="319875" y="225865"/>
            <a:ext cx="5637402" cy="1720813"/>
            <a:chOff x="1479858" y="4728470"/>
            <a:chExt cx="5637402" cy="172081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7788BC-531C-9320-CCFE-5EF914E592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765593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E8A18FA-44C3-4AAB-0453-42D42FE15E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424321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598849-2BBA-4572-839D-8D605BFF8F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675" y="6098108"/>
              <a:ext cx="5539585" cy="8757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7037A1-0241-9C88-7843-5715ED1F7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03" y="6448137"/>
              <a:ext cx="560832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6002D5-A578-83CF-8AEC-FB651C9F9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083049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EED7050-653A-0129-5B38-48E8CEA2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4741777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FC3E60-C674-0966-3F10-C05A514DD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63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BA2062-9ED1-5CA8-69E4-AFC868380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587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2855B3-9F54-DB10-0E33-46BBA3226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725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E44FBA-6AD1-A626-2D4C-5CCBD5651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48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A94CFDC-57DC-BB9F-0A6E-D59AF0046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310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6E329F10-8689-FC19-4F88-BEDFA06ED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72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6FFD32CF-2CA1-1239-FB08-07A64F8B8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4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C5E551B-3B54-9C54-D155-BCDECC150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6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254D4F20-676F-9898-161B-88CB7E5B3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757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6B226FC-F7EE-CAA1-E4E1-F3AAA30CE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619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C816B3BA-43CA-2D2B-58B0-21722CD83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81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1D99EE5-0A66-0053-A59C-3C5B49042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3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10870F5-9EDC-978B-7E62-A2AF311E8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205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462FADDE-1A75-3934-615A-8D00E02AD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066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15A26252-3889-7FC9-3D12-4503C20DE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928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DDB6DBFB-2092-63A3-85CF-99AB2C34B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90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31389FE7-8E93-87A8-CC14-8AF28DF4E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523" y="4728470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FA9466FE-789E-E38B-73C2-390013FEB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03" y="4738501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296485DE-EE68-57A0-7091-58370FB07F19}"/>
              </a:ext>
            </a:extLst>
          </p:cNvPr>
          <p:cNvCxnSpPr>
            <a:cxnSpLocks/>
          </p:cNvCxnSpPr>
          <p:nvPr/>
        </p:nvCxnSpPr>
        <p:spPr>
          <a:xfrm>
            <a:off x="3530236" y="1068064"/>
            <a:ext cx="0" cy="210312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TextBox 562">
            <a:extLst>
              <a:ext uri="{FF2B5EF4-FFF2-40B4-BE49-F238E27FC236}">
                <a16:creationId xmlns:a16="http://schemas.microsoft.com/office/drawing/2014/main" id="{823EAB95-BB3F-A44C-3F04-3EEE8A9CE4A5}"/>
              </a:ext>
            </a:extLst>
          </p:cNvPr>
          <p:cNvSpPr txBox="1"/>
          <p:nvPr/>
        </p:nvSpPr>
        <p:spPr>
          <a:xfrm>
            <a:off x="5669849" y="1507218"/>
            <a:ext cx="287428" cy="49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0" i="1" dirty="0"/>
              <a:t>t</a:t>
            </a:r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51D11E9A-33F2-D4A2-15C7-2A2AB88F02B3}"/>
              </a:ext>
            </a:extLst>
          </p:cNvPr>
          <p:cNvSpPr/>
          <p:nvPr/>
        </p:nvSpPr>
        <p:spPr>
          <a:xfrm>
            <a:off x="1157014" y="1260301"/>
            <a:ext cx="1357708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F1AE0FDC-64AC-E102-3E23-70CB1D6C9ACB}"/>
              </a:ext>
            </a:extLst>
          </p:cNvPr>
          <p:cNvCxnSpPr>
            <a:cxnSpLocks/>
          </p:cNvCxnSpPr>
          <p:nvPr/>
        </p:nvCxnSpPr>
        <p:spPr>
          <a:xfrm flipV="1">
            <a:off x="482026" y="160185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BA530465-55D3-097A-F852-7316DBBE1563}"/>
              </a:ext>
            </a:extLst>
          </p:cNvPr>
          <p:cNvCxnSpPr>
            <a:cxnSpLocks/>
          </p:cNvCxnSpPr>
          <p:nvPr/>
        </p:nvCxnSpPr>
        <p:spPr>
          <a:xfrm flipV="1">
            <a:off x="1155107" y="160185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8697E1EB-3331-C7EA-014F-1E597975F88A}"/>
              </a:ext>
            </a:extLst>
          </p:cNvPr>
          <p:cNvCxnSpPr/>
          <p:nvPr/>
        </p:nvCxnSpPr>
        <p:spPr>
          <a:xfrm flipV="1">
            <a:off x="482026" y="1245928"/>
            <a:ext cx="0" cy="3485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Rectangle 484">
            <a:extLst>
              <a:ext uri="{FF2B5EF4-FFF2-40B4-BE49-F238E27FC236}">
                <a16:creationId xmlns:a16="http://schemas.microsoft.com/office/drawing/2014/main" id="{AC361CE7-009C-E757-8BD0-6AE5D3A8E8BB}"/>
              </a:ext>
            </a:extLst>
          </p:cNvPr>
          <p:cNvSpPr/>
          <p:nvPr/>
        </p:nvSpPr>
        <p:spPr>
          <a:xfrm>
            <a:off x="3531866" y="1262545"/>
            <a:ext cx="1020212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A179DB73-6FDD-F757-D77D-0651A849CA5C}"/>
              </a:ext>
            </a:extLst>
          </p:cNvPr>
          <p:cNvCxnSpPr>
            <a:cxnSpLocks/>
          </p:cNvCxnSpPr>
          <p:nvPr/>
        </p:nvCxnSpPr>
        <p:spPr>
          <a:xfrm>
            <a:off x="4548268" y="1265088"/>
            <a:ext cx="0" cy="3485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5FF386E0-572A-5897-6D51-98B788A559A9}"/>
              </a:ext>
            </a:extLst>
          </p:cNvPr>
          <p:cNvCxnSpPr>
            <a:cxnSpLocks/>
          </p:cNvCxnSpPr>
          <p:nvPr/>
        </p:nvCxnSpPr>
        <p:spPr>
          <a:xfrm>
            <a:off x="1162463" y="1124165"/>
            <a:ext cx="134599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138DB110-F35B-FEC0-9E69-939712FD082A}"/>
              </a:ext>
            </a:extLst>
          </p:cNvPr>
          <p:cNvCxnSpPr>
            <a:cxnSpLocks/>
          </p:cNvCxnSpPr>
          <p:nvPr/>
        </p:nvCxnSpPr>
        <p:spPr>
          <a:xfrm>
            <a:off x="1154781" y="1068064"/>
            <a:ext cx="0" cy="210312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549D9F0B-F833-BA95-BE24-0AE0857DDA75}"/>
              </a:ext>
            </a:extLst>
          </p:cNvPr>
          <p:cNvCxnSpPr>
            <a:cxnSpLocks/>
          </p:cNvCxnSpPr>
          <p:nvPr/>
        </p:nvCxnSpPr>
        <p:spPr>
          <a:xfrm>
            <a:off x="3531866" y="1124165"/>
            <a:ext cx="102021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1378674E-67DF-7896-4CCB-4CEB68579346}"/>
              </a:ext>
            </a:extLst>
          </p:cNvPr>
          <p:cNvCxnSpPr>
            <a:cxnSpLocks/>
          </p:cNvCxnSpPr>
          <p:nvPr/>
        </p:nvCxnSpPr>
        <p:spPr>
          <a:xfrm>
            <a:off x="482026" y="1261325"/>
            <a:ext cx="67386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3C4ED6C6-E2A8-6E3F-620C-0CE599058E5F}"/>
                  </a:ext>
                </a:extLst>
              </p:cNvPr>
              <p:cNvSpPr txBox="1"/>
              <p:nvPr/>
            </p:nvSpPr>
            <p:spPr>
              <a:xfrm>
                <a:off x="1719067" y="804577"/>
                <a:ext cx="530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exec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3C4ED6C6-E2A8-6E3F-620C-0CE599058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67" y="804577"/>
                <a:ext cx="530658" cy="276999"/>
              </a:xfrm>
              <a:prstGeom prst="rect">
                <a:avLst/>
              </a:prstGeom>
              <a:blipFill>
                <a:blip r:embed="rId6"/>
                <a:stretch>
                  <a:fillRect l="-8046" r="-114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10C1DEF-25B1-D267-E1B2-A3F62AC26314}"/>
              </a:ext>
            </a:extLst>
          </p:cNvPr>
          <p:cNvCxnSpPr>
            <a:cxnSpLocks/>
          </p:cNvCxnSpPr>
          <p:nvPr/>
        </p:nvCxnSpPr>
        <p:spPr>
          <a:xfrm>
            <a:off x="4540648" y="527115"/>
            <a:ext cx="0" cy="795437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79802730-B6E6-913D-35A9-8736827E2E1B}"/>
              </a:ext>
            </a:extLst>
          </p:cNvPr>
          <p:cNvCxnSpPr>
            <a:cxnSpLocks/>
          </p:cNvCxnSpPr>
          <p:nvPr/>
        </p:nvCxnSpPr>
        <p:spPr>
          <a:xfrm>
            <a:off x="478539" y="527115"/>
            <a:ext cx="0" cy="733186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2ABE6FD-E978-2ABF-93CF-DDCC6817F8B2}"/>
              </a:ext>
            </a:extLst>
          </p:cNvPr>
          <p:cNvCxnSpPr>
            <a:cxnSpLocks/>
          </p:cNvCxnSpPr>
          <p:nvPr/>
        </p:nvCxnSpPr>
        <p:spPr>
          <a:xfrm>
            <a:off x="488699" y="651858"/>
            <a:ext cx="405022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9E47E892-CF4B-70E7-74F9-D87FB8842CFB}"/>
              </a:ext>
            </a:extLst>
          </p:cNvPr>
          <p:cNvCxnSpPr>
            <a:cxnSpLocks/>
          </p:cNvCxnSpPr>
          <p:nvPr/>
        </p:nvCxnSpPr>
        <p:spPr>
          <a:xfrm flipV="1">
            <a:off x="2515029" y="160185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33EA25D-891D-24FE-3B97-C2FB5D0C6242}"/>
              </a:ext>
            </a:extLst>
          </p:cNvPr>
          <p:cNvCxnSpPr>
            <a:cxnSpLocks/>
          </p:cNvCxnSpPr>
          <p:nvPr/>
        </p:nvCxnSpPr>
        <p:spPr>
          <a:xfrm flipV="1">
            <a:off x="4544128" y="160185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952798C1-4611-6DB6-D419-A4FC739C3563}"/>
                  </a:ext>
                </a:extLst>
              </p:cNvPr>
              <p:cNvSpPr txBox="1"/>
              <p:nvPr/>
            </p:nvSpPr>
            <p:spPr>
              <a:xfrm>
                <a:off x="2432173" y="332726"/>
                <a:ext cx="4282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952798C1-4611-6DB6-D419-A4FC739C3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173" y="332726"/>
                <a:ext cx="428258" cy="307777"/>
              </a:xfrm>
              <a:prstGeom prst="rect">
                <a:avLst/>
              </a:prstGeom>
              <a:blipFill>
                <a:blip r:embed="rId7"/>
                <a:stretch>
                  <a:fillRect l="-11429" t="-4000" r="-428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BD275CC7-733B-EBE1-3820-248BECF4A1F4}"/>
                  </a:ext>
                </a:extLst>
              </p:cNvPr>
              <p:cNvSpPr txBox="1"/>
              <p:nvPr/>
            </p:nvSpPr>
            <p:spPr>
              <a:xfrm>
                <a:off x="744021" y="959897"/>
                <a:ext cx="231858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BD275CC7-733B-EBE1-3820-248BECF4A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021" y="959897"/>
                <a:ext cx="231858" cy="281937"/>
              </a:xfrm>
              <a:prstGeom prst="rect">
                <a:avLst/>
              </a:prstGeom>
              <a:blipFill>
                <a:blip r:embed="rId8"/>
                <a:stretch>
                  <a:fillRect l="-21053" t="-4255" r="-789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5EA7D50B-F781-CC7B-24A0-61A509BD35A1}"/>
                  </a:ext>
                </a:extLst>
              </p:cNvPr>
              <p:cNvSpPr txBox="1"/>
              <p:nvPr/>
            </p:nvSpPr>
            <p:spPr>
              <a:xfrm>
                <a:off x="405080" y="1635833"/>
                <a:ext cx="261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5EA7D50B-F781-CC7B-24A0-61A509BD3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80" y="1635833"/>
                <a:ext cx="261867" cy="276999"/>
              </a:xfrm>
              <a:prstGeom prst="rect">
                <a:avLst/>
              </a:prstGeom>
              <a:blipFill>
                <a:blip r:embed="rId9"/>
                <a:stretch>
                  <a:fillRect l="-18605" r="-232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DBBC8D6B-6080-4DC2-8B9A-F19312CE17A8}"/>
                  </a:ext>
                </a:extLst>
              </p:cNvPr>
              <p:cNvSpPr txBox="1"/>
              <p:nvPr/>
            </p:nvSpPr>
            <p:spPr>
              <a:xfrm>
                <a:off x="4469522" y="1635833"/>
                <a:ext cx="257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8" name="TextBox 507">
                <a:extLst>
                  <a:ext uri="{FF2B5EF4-FFF2-40B4-BE49-F238E27FC236}">
                    <a16:creationId xmlns:a16="http://schemas.microsoft.com/office/drawing/2014/main" id="{DBBC8D6B-6080-4DC2-8B9A-F19312CE1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522" y="1635833"/>
                <a:ext cx="257057" cy="276999"/>
              </a:xfrm>
              <a:prstGeom prst="rect">
                <a:avLst/>
              </a:prstGeom>
              <a:blipFill>
                <a:blip r:embed="rId10"/>
                <a:stretch>
                  <a:fillRect l="-19048" r="-238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9" name="Rectangle 508">
            <a:extLst>
              <a:ext uri="{FF2B5EF4-FFF2-40B4-BE49-F238E27FC236}">
                <a16:creationId xmlns:a16="http://schemas.microsoft.com/office/drawing/2014/main" id="{80F3377C-F48D-8FB5-EB79-647044F4E0FC}"/>
              </a:ext>
            </a:extLst>
          </p:cNvPr>
          <p:cNvSpPr/>
          <p:nvPr/>
        </p:nvSpPr>
        <p:spPr>
          <a:xfrm>
            <a:off x="2513460" y="1260301"/>
            <a:ext cx="1016038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B2 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7933721C-F076-C324-5470-30B2ED17A36C}"/>
              </a:ext>
            </a:extLst>
          </p:cNvPr>
          <p:cNvCxnSpPr>
            <a:cxnSpLocks/>
          </p:cNvCxnSpPr>
          <p:nvPr/>
        </p:nvCxnSpPr>
        <p:spPr>
          <a:xfrm>
            <a:off x="2511903" y="1068064"/>
            <a:ext cx="0" cy="210312"/>
          </a:xfrm>
          <a:prstGeom prst="line">
            <a:avLst/>
          </a:prstGeom>
          <a:ln w="12700">
            <a:solidFill>
              <a:schemeClr val="tx1">
                <a:alpha val="68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4D7151B8-9140-1330-C2B9-758249519E31}"/>
              </a:ext>
            </a:extLst>
          </p:cNvPr>
          <p:cNvCxnSpPr>
            <a:cxnSpLocks/>
          </p:cNvCxnSpPr>
          <p:nvPr/>
        </p:nvCxnSpPr>
        <p:spPr>
          <a:xfrm>
            <a:off x="2513460" y="1124165"/>
            <a:ext cx="10160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816D573D-FDA0-EC9E-C0C8-F7AD08822061}"/>
              </a:ext>
            </a:extLst>
          </p:cNvPr>
          <p:cNvCxnSpPr>
            <a:cxnSpLocks/>
          </p:cNvCxnSpPr>
          <p:nvPr/>
        </p:nvCxnSpPr>
        <p:spPr>
          <a:xfrm>
            <a:off x="319875" y="1597060"/>
            <a:ext cx="5571182" cy="1109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F8727465-90EE-F742-6837-834143EE2D12}"/>
              </a:ext>
            </a:extLst>
          </p:cNvPr>
          <p:cNvCxnSpPr>
            <a:cxnSpLocks/>
          </p:cNvCxnSpPr>
          <p:nvPr/>
        </p:nvCxnSpPr>
        <p:spPr>
          <a:xfrm flipV="1">
            <a:off x="3528489" y="160185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9985242C-B77A-13A3-AB40-1B8ABDE98462}"/>
                  </a:ext>
                </a:extLst>
              </p:cNvPr>
              <p:cNvSpPr txBox="1"/>
              <p:nvPr/>
            </p:nvSpPr>
            <p:spPr>
              <a:xfrm>
                <a:off x="2867347" y="804577"/>
                <a:ext cx="530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exec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6" name="TextBox 545">
                <a:extLst>
                  <a:ext uri="{FF2B5EF4-FFF2-40B4-BE49-F238E27FC236}">
                    <a16:creationId xmlns:a16="http://schemas.microsoft.com/office/drawing/2014/main" id="{9985242C-B77A-13A3-AB40-1B8ABDE98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347" y="804577"/>
                <a:ext cx="530658" cy="276999"/>
              </a:xfrm>
              <a:prstGeom prst="rect">
                <a:avLst/>
              </a:prstGeom>
              <a:blipFill>
                <a:blip r:embed="rId11"/>
                <a:stretch>
                  <a:fillRect l="-8046" r="-229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35900BF9-9AE7-3C69-CFEB-70FED3933F1C}"/>
                  </a:ext>
                </a:extLst>
              </p:cNvPr>
              <p:cNvSpPr txBox="1"/>
              <p:nvPr/>
            </p:nvSpPr>
            <p:spPr>
              <a:xfrm>
                <a:off x="3897854" y="804577"/>
                <a:ext cx="534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7" name="TextBox 546">
                <a:extLst>
                  <a:ext uri="{FF2B5EF4-FFF2-40B4-BE49-F238E27FC236}">
                    <a16:creationId xmlns:a16="http://schemas.microsoft.com/office/drawing/2014/main" id="{35900BF9-9AE7-3C69-CFEB-70FED3933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854" y="804577"/>
                <a:ext cx="534377" cy="276999"/>
              </a:xfrm>
              <a:prstGeom prst="rect">
                <a:avLst/>
              </a:prstGeom>
              <a:blipFill>
                <a:blip r:embed="rId12"/>
                <a:stretch>
                  <a:fillRect l="-7955" r="-113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5459D14B-3A87-E876-D6EB-36E6E9FD3EFF}"/>
                  </a:ext>
                </a:extLst>
              </p:cNvPr>
              <p:cNvSpPr txBox="1"/>
              <p:nvPr/>
            </p:nvSpPr>
            <p:spPr>
              <a:xfrm>
                <a:off x="1710080" y="2906291"/>
                <a:ext cx="5359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5459D14B-3A87-E876-D6EB-36E6E9FD3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080" y="2906291"/>
                <a:ext cx="535980" cy="276999"/>
              </a:xfrm>
              <a:prstGeom prst="rect">
                <a:avLst/>
              </a:prstGeom>
              <a:blipFill>
                <a:blip r:embed="rId13"/>
                <a:stretch>
                  <a:fillRect l="-9195" r="-114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3C771C35-2F8E-042F-301F-C1BDB1361260}"/>
                  </a:ext>
                </a:extLst>
              </p:cNvPr>
              <p:cNvSpPr txBox="1"/>
              <p:nvPr/>
            </p:nvSpPr>
            <p:spPr>
              <a:xfrm>
                <a:off x="4084510" y="3022965"/>
                <a:ext cx="428066" cy="3083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3C771C35-2F8E-042F-301F-C1BDB1361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510" y="3022965"/>
                <a:ext cx="428066" cy="308354"/>
              </a:xfrm>
              <a:prstGeom prst="rect">
                <a:avLst/>
              </a:prstGeom>
              <a:blipFill>
                <a:blip r:embed="rId14"/>
                <a:stretch>
                  <a:fillRect l="-10000" t="-2000" r="-85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E9FC363-E8F8-E6B4-55F5-100471C6156C}"/>
              </a:ext>
            </a:extLst>
          </p:cNvPr>
          <p:cNvGrpSpPr/>
          <p:nvPr/>
        </p:nvGrpSpPr>
        <p:grpSpPr>
          <a:xfrm>
            <a:off x="5879527" y="4707348"/>
            <a:ext cx="5637402" cy="1720813"/>
            <a:chOff x="1479858" y="4728470"/>
            <a:chExt cx="5637402" cy="172081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4BE7186-88AB-B836-81C3-4B40EA883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765593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EACB84-E21B-A626-4CD2-0A75534D68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424321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A7072FC-7B93-3FA9-B562-BB5B00CA57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675" y="6098108"/>
              <a:ext cx="5539585" cy="8757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0EBB973B-EDCA-D0F6-F1DE-C0F44E08A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4203" y="6448137"/>
              <a:ext cx="5608320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1C67D5C1-7843-7A48-2B3F-14070908D1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5083049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F6B46059-D491-9600-6BC9-7864278C2A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9858" y="4741777"/>
              <a:ext cx="5612665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3C3C508D-0790-E3C2-63B8-97486D70A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587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432917E0-6708-A80D-7A23-E65ECC492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448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899B65C5-FB61-5118-EAF2-A18C0CAE5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310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4217EA5-A501-B2D6-326B-F3B161FECA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172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E4EC9E33-9BB1-878D-F5E7-CED996B40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34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CE09933-D3C5-19A6-0C32-670DAE7FC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896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087E6954-630C-DE38-3A0B-6DE6A28785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757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678D8E4-97DD-D097-608C-571F3A3C2A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619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62704DA-2831-9B68-893F-60B2BE294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24815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B53E4144-18AB-812A-A171-C3DC49C2A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33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2400F95D-B4D5-4E02-2F30-4CDB7901A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205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A6B6B8A9-EC15-6348-CABF-4B98C6B50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0669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B9CF9C9E-43FF-EE23-F347-D91A8C6AB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9287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9C41B748-1289-B2E2-ED28-EEA23DEB1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7901" y="4745743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9A73EB9-C703-2ED3-FE5D-F8E035E76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2523" y="4728470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6E3F749E-467D-5E5E-482B-C909C53B4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4203" y="4738501"/>
              <a:ext cx="0" cy="170354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  <a:alpha val="5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3" name="Straight Arrow Connector 562">
            <a:extLst>
              <a:ext uri="{FF2B5EF4-FFF2-40B4-BE49-F238E27FC236}">
                <a16:creationId xmlns:a16="http://schemas.microsoft.com/office/drawing/2014/main" id="{C08AB990-F903-3460-C7FE-4BA387D6F4D3}"/>
              </a:ext>
            </a:extLst>
          </p:cNvPr>
          <p:cNvCxnSpPr>
            <a:cxnSpLocks/>
          </p:cNvCxnSpPr>
          <p:nvPr/>
        </p:nvCxnSpPr>
        <p:spPr>
          <a:xfrm>
            <a:off x="5880223" y="6072113"/>
            <a:ext cx="5571182" cy="11098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7" name="TextBox 513">
            <a:extLst>
              <a:ext uri="{FF2B5EF4-FFF2-40B4-BE49-F238E27FC236}">
                <a16:creationId xmlns:a16="http://schemas.microsoft.com/office/drawing/2014/main" id="{11EB7760-7143-9796-F238-EBE778FFA4D7}"/>
              </a:ext>
            </a:extLst>
          </p:cNvPr>
          <p:cNvSpPr txBox="1"/>
          <p:nvPr/>
        </p:nvSpPr>
        <p:spPr>
          <a:xfrm>
            <a:off x="5814183" y="5691746"/>
            <a:ext cx="909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</a:t>
            </a:r>
            <a:r>
              <a:rPr lang="en-RU" sz="2000" dirty="0"/>
              <a:t> </a:t>
            </a:r>
            <a:r>
              <a:rPr lang="en-US" sz="2000" dirty="0"/>
              <a:t>2</a:t>
            </a:r>
            <a:endParaRPr lang="en-RU" sz="2000" dirty="0"/>
          </a:p>
        </p:txBody>
      </p:sp>
      <p:sp>
        <p:nvSpPr>
          <p:cNvPr id="578" name="TextBox 513">
            <a:extLst>
              <a:ext uri="{FF2B5EF4-FFF2-40B4-BE49-F238E27FC236}">
                <a16:creationId xmlns:a16="http://schemas.microsoft.com/office/drawing/2014/main" id="{B528CEEE-489B-37B4-1605-CCB42C4EDF40}"/>
              </a:ext>
            </a:extLst>
          </p:cNvPr>
          <p:cNvSpPr txBox="1"/>
          <p:nvPr/>
        </p:nvSpPr>
        <p:spPr>
          <a:xfrm>
            <a:off x="5814183" y="5359742"/>
            <a:ext cx="909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</a:t>
            </a:r>
            <a:r>
              <a:rPr lang="en-RU" sz="2000" dirty="0"/>
              <a:t> </a:t>
            </a:r>
            <a:r>
              <a:rPr lang="en-US" sz="2000" dirty="0"/>
              <a:t>1</a:t>
            </a:r>
            <a:endParaRPr lang="en-RU" sz="2000" dirty="0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FA87F96D-4A16-C215-AFCB-C3135A0AFAE6}"/>
              </a:ext>
            </a:extLst>
          </p:cNvPr>
          <p:cNvSpPr/>
          <p:nvPr/>
        </p:nvSpPr>
        <p:spPr>
          <a:xfrm>
            <a:off x="6719774" y="5397194"/>
            <a:ext cx="1014291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  <a:endParaRPr lang="en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28DE2110-B28D-0A0D-1DFA-B2E96A5C364E}"/>
                  </a:ext>
                </a:extLst>
              </p:cNvPr>
              <p:cNvSpPr txBox="1"/>
              <p:nvPr/>
            </p:nvSpPr>
            <p:spPr>
              <a:xfrm>
                <a:off x="6625961" y="6102592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E01EB38E-EAE1-8D09-56CB-7ED91188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961" y="6102592"/>
                <a:ext cx="181140" cy="276999"/>
              </a:xfrm>
              <a:prstGeom prst="rect">
                <a:avLst/>
              </a:prstGeom>
              <a:blipFill>
                <a:blip r:embed="rId24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DDDD082A-C1A4-00E4-6549-BB4D3EB89732}"/>
              </a:ext>
            </a:extLst>
          </p:cNvPr>
          <p:cNvCxnSpPr>
            <a:cxnSpLocks/>
          </p:cNvCxnSpPr>
          <p:nvPr/>
        </p:nvCxnSpPr>
        <p:spPr>
          <a:xfrm flipV="1">
            <a:off x="6718630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6765DEE5-35EC-CB40-062C-97032AB024F0}"/>
              </a:ext>
            </a:extLst>
          </p:cNvPr>
          <p:cNvCxnSpPr>
            <a:cxnSpLocks/>
          </p:cNvCxnSpPr>
          <p:nvPr/>
        </p:nvCxnSpPr>
        <p:spPr>
          <a:xfrm flipV="1">
            <a:off x="7732090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804EE878-74FD-D757-5454-ACEFA886B297}"/>
              </a:ext>
            </a:extLst>
          </p:cNvPr>
          <p:cNvCxnSpPr>
            <a:cxnSpLocks/>
          </p:cNvCxnSpPr>
          <p:nvPr/>
        </p:nvCxnSpPr>
        <p:spPr>
          <a:xfrm flipV="1">
            <a:off x="8414080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9" name="Rectangle 588">
            <a:extLst>
              <a:ext uri="{FF2B5EF4-FFF2-40B4-BE49-F238E27FC236}">
                <a16:creationId xmlns:a16="http://schemas.microsoft.com/office/drawing/2014/main" id="{F56D6628-B868-6FB3-B17F-57BEA0386FAF}"/>
              </a:ext>
            </a:extLst>
          </p:cNvPr>
          <p:cNvSpPr/>
          <p:nvPr/>
        </p:nvSpPr>
        <p:spPr>
          <a:xfrm>
            <a:off x="7955276" y="5156199"/>
            <a:ext cx="451970" cy="910833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CF363762-1F2B-A825-FF93-562036AB423F}"/>
              </a:ext>
            </a:extLst>
          </p:cNvPr>
          <p:cNvSpPr/>
          <p:nvPr/>
        </p:nvSpPr>
        <p:spPr>
          <a:xfrm>
            <a:off x="8416494" y="5722224"/>
            <a:ext cx="1014291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955FF269-7A93-AD6B-65C1-4957450E65E4}"/>
              </a:ext>
            </a:extLst>
          </p:cNvPr>
          <p:cNvSpPr/>
          <p:nvPr/>
        </p:nvSpPr>
        <p:spPr>
          <a:xfrm>
            <a:off x="9767774" y="5722224"/>
            <a:ext cx="1014291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2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7ACDE4F6-7CB7-E21B-AA40-89958E57F22B}"/>
              </a:ext>
            </a:extLst>
          </p:cNvPr>
          <p:cNvCxnSpPr>
            <a:cxnSpLocks/>
          </p:cNvCxnSpPr>
          <p:nvPr/>
        </p:nvCxnSpPr>
        <p:spPr>
          <a:xfrm flipV="1">
            <a:off x="9427540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C33205B6-3F16-83B9-FD26-34BEDEB96713}"/>
              </a:ext>
            </a:extLst>
          </p:cNvPr>
          <p:cNvCxnSpPr>
            <a:cxnSpLocks/>
          </p:cNvCxnSpPr>
          <p:nvPr/>
        </p:nvCxnSpPr>
        <p:spPr>
          <a:xfrm flipV="1">
            <a:off x="9764725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0BA13CC4-99AF-5742-9CB2-1324FDBF541C}"/>
              </a:ext>
            </a:extLst>
          </p:cNvPr>
          <p:cNvCxnSpPr>
            <a:cxnSpLocks/>
          </p:cNvCxnSpPr>
          <p:nvPr/>
        </p:nvCxnSpPr>
        <p:spPr>
          <a:xfrm flipV="1">
            <a:off x="10778185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F5506770-CA7C-149A-F0B2-69954D01C16E}"/>
              </a:ext>
            </a:extLst>
          </p:cNvPr>
          <p:cNvCxnSpPr>
            <a:cxnSpLocks/>
          </p:cNvCxnSpPr>
          <p:nvPr/>
        </p:nvCxnSpPr>
        <p:spPr>
          <a:xfrm>
            <a:off x="7731913" y="4969510"/>
            <a:ext cx="0" cy="10972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AC5AAD7A-465E-111B-26F0-22D78B1C7924}"/>
              </a:ext>
            </a:extLst>
          </p:cNvPr>
          <p:cNvCxnSpPr>
            <a:cxnSpLocks/>
          </p:cNvCxnSpPr>
          <p:nvPr/>
        </p:nvCxnSpPr>
        <p:spPr>
          <a:xfrm>
            <a:off x="7955276" y="4969510"/>
            <a:ext cx="0" cy="10972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D8F54A9-D158-0849-B3CE-903734EEF2F8}"/>
              </a:ext>
            </a:extLst>
          </p:cNvPr>
          <p:cNvCxnSpPr>
            <a:cxnSpLocks/>
          </p:cNvCxnSpPr>
          <p:nvPr/>
        </p:nvCxnSpPr>
        <p:spPr>
          <a:xfrm>
            <a:off x="8407553" y="4969510"/>
            <a:ext cx="0" cy="10972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F437A8FA-3F1E-2F0C-1E2F-CCD06A1FAE85}"/>
                  </a:ext>
                </a:extLst>
              </p:cNvPr>
              <p:cNvSpPr txBox="1"/>
              <p:nvPr/>
            </p:nvSpPr>
            <p:spPr>
              <a:xfrm>
                <a:off x="7339675" y="4760191"/>
                <a:ext cx="774315" cy="3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/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sched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0" name="TextBox 599">
                <a:extLst>
                  <a:ext uri="{FF2B5EF4-FFF2-40B4-BE49-F238E27FC236}">
                    <a16:creationId xmlns:a16="http://schemas.microsoft.com/office/drawing/2014/main" id="{7D8096C3-F55B-8667-837A-371B6F081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675" y="4760191"/>
                <a:ext cx="774315" cy="319831"/>
              </a:xfrm>
              <a:prstGeom prst="rect">
                <a:avLst/>
              </a:prstGeom>
              <a:blipFill>
                <a:blip r:embed="rId25"/>
                <a:stretch>
                  <a:fillRect l="-6299" t="-1923" r="-3937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595CFB88-BC9B-693C-094D-7F84E35A3F0C}"/>
              </a:ext>
            </a:extLst>
          </p:cNvPr>
          <p:cNvCxnSpPr>
            <a:cxnSpLocks/>
          </p:cNvCxnSpPr>
          <p:nvPr/>
        </p:nvCxnSpPr>
        <p:spPr>
          <a:xfrm>
            <a:off x="7726833" y="5066748"/>
            <a:ext cx="22844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FBC560BD-1944-16B0-C1CE-30EB667999BD}"/>
              </a:ext>
            </a:extLst>
          </p:cNvPr>
          <p:cNvCxnSpPr>
            <a:cxnSpLocks/>
          </p:cNvCxnSpPr>
          <p:nvPr/>
        </p:nvCxnSpPr>
        <p:spPr>
          <a:xfrm>
            <a:off x="7366000" y="5066748"/>
            <a:ext cx="36591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17764C72-FC47-7A61-5AC6-267B94752B66}"/>
                  </a:ext>
                </a:extLst>
              </p:cNvPr>
              <p:cNvSpPr txBox="1"/>
              <p:nvPr/>
            </p:nvSpPr>
            <p:spPr>
              <a:xfrm>
                <a:off x="8113790" y="4769361"/>
                <a:ext cx="565924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/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pm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64441F37-FDF4-3732-0FD5-5E5DF7DC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790" y="4769361"/>
                <a:ext cx="565924" cy="320601"/>
              </a:xfrm>
              <a:prstGeom prst="rect">
                <a:avLst/>
              </a:prstGeom>
              <a:blipFill>
                <a:blip r:embed="rId26"/>
                <a:stretch>
                  <a:fillRect l="-8602" r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6A004A8B-37C6-2643-6634-E7EC6463B07F}"/>
              </a:ext>
            </a:extLst>
          </p:cNvPr>
          <p:cNvCxnSpPr>
            <a:cxnSpLocks/>
          </p:cNvCxnSpPr>
          <p:nvPr/>
        </p:nvCxnSpPr>
        <p:spPr>
          <a:xfrm>
            <a:off x="7955276" y="5066748"/>
            <a:ext cx="43688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64D17949-864A-6CDE-9C25-953D389DEFCC}"/>
              </a:ext>
            </a:extLst>
          </p:cNvPr>
          <p:cNvCxnSpPr>
            <a:cxnSpLocks/>
          </p:cNvCxnSpPr>
          <p:nvPr/>
        </p:nvCxnSpPr>
        <p:spPr>
          <a:xfrm>
            <a:off x="9428476" y="4969510"/>
            <a:ext cx="0" cy="10972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B5886A1B-EED6-5ED7-1B28-506F9A716FCF}"/>
              </a:ext>
            </a:extLst>
          </p:cNvPr>
          <p:cNvCxnSpPr>
            <a:cxnSpLocks/>
          </p:cNvCxnSpPr>
          <p:nvPr/>
        </p:nvCxnSpPr>
        <p:spPr>
          <a:xfrm>
            <a:off x="9758833" y="4969510"/>
            <a:ext cx="0" cy="10972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Arrow Connector 609">
            <a:extLst>
              <a:ext uri="{FF2B5EF4-FFF2-40B4-BE49-F238E27FC236}">
                <a16:creationId xmlns:a16="http://schemas.microsoft.com/office/drawing/2014/main" id="{4C46573C-A110-C98D-4C92-50C1E9DF75A8}"/>
              </a:ext>
            </a:extLst>
          </p:cNvPr>
          <p:cNvCxnSpPr>
            <a:cxnSpLocks/>
          </p:cNvCxnSpPr>
          <p:nvPr/>
        </p:nvCxnSpPr>
        <p:spPr>
          <a:xfrm>
            <a:off x="9428476" y="5056588"/>
            <a:ext cx="3302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4D034541-A3D4-CE10-83BE-989AC9DCC3DA}"/>
                  </a:ext>
                </a:extLst>
              </p:cNvPr>
              <p:cNvSpPr txBox="1"/>
              <p:nvPr/>
            </p:nvSpPr>
            <p:spPr>
              <a:xfrm>
                <a:off x="9438636" y="4733801"/>
                <a:ext cx="689356" cy="3550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/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migr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0313C45-F98B-E5E2-ADFE-150650F0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636" y="4733801"/>
                <a:ext cx="689356" cy="355097"/>
              </a:xfrm>
              <a:prstGeom prst="rect">
                <a:avLst/>
              </a:prstGeom>
              <a:blipFill>
                <a:blip r:embed="rId27"/>
                <a:stretch>
                  <a:fillRect l="-7080" t="-5172" r="-7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" name="TextBox 513">
            <a:extLst>
              <a:ext uri="{FF2B5EF4-FFF2-40B4-BE49-F238E27FC236}">
                <a16:creationId xmlns:a16="http://schemas.microsoft.com/office/drawing/2014/main" id="{64C71A4B-4CC8-1B6D-713F-EE5ABF6D29F4}"/>
              </a:ext>
            </a:extLst>
          </p:cNvPr>
          <p:cNvSpPr txBox="1"/>
          <p:nvPr/>
        </p:nvSpPr>
        <p:spPr>
          <a:xfrm>
            <a:off x="10368233" y="4903729"/>
            <a:ext cx="1262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Context switches</a:t>
            </a:r>
            <a:endParaRPr lang="en-RU" sz="2000" dirty="0"/>
          </a:p>
        </p:txBody>
      </p:sp>
      <p:cxnSp>
        <p:nvCxnSpPr>
          <p:cNvPr id="617" name="Straight Arrow Connector 616">
            <a:extLst>
              <a:ext uri="{FF2B5EF4-FFF2-40B4-BE49-F238E27FC236}">
                <a16:creationId xmlns:a16="http://schemas.microsoft.com/office/drawing/2014/main" id="{BF7FC5FB-5259-53FC-4077-C134EADE4626}"/>
              </a:ext>
            </a:extLst>
          </p:cNvPr>
          <p:cNvCxnSpPr>
            <a:cxnSpLocks/>
          </p:cNvCxnSpPr>
          <p:nvPr/>
        </p:nvCxnSpPr>
        <p:spPr>
          <a:xfrm flipV="1">
            <a:off x="9802368" y="5397194"/>
            <a:ext cx="601472" cy="276264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911425F8-6764-3378-BC83-E0195F3380A5}"/>
              </a:ext>
            </a:extLst>
          </p:cNvPr>
          <p:cNvCxnSpPr>
            <a:cxnSpLocks/>
          </p:cNvCxnSpPr>
          <p:nvPr/>
        </p:nvCxnSpPr>
        <p:spPr>
          <a:xfrm flipV="1">
            <a:off x="8447530" y="5315712"/>
            <a:ext cx="1940054" cy="295903"/>
          </a:xfrm>
          <a:prstGeom prst="straightConnector1">
            <a:avLst/>
          </a:prstGeom>
          <a:ln w="12700">
            <a:solidFill>
              <a:schemeClr val="tx1"/>
            </a:solidFill>
            <a:headEnd type="arrow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EAC4B848-11FE-8BE9-8261-E2E4FE3CD096}"/>
              </a:ext>
            </a:extLst>
          </p:cNvPr>
          <p:cNvCxnSpPr>
            <a:cxnSpLocks/>
          </p:cNvCxnSpPr>
          <p:nvPr/>
        </p:nvCxnSpPr>
        <p:spPr>
          <a:xfrm flipV="1">
            <a:off x="7956880" y="6067033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3D9E92FF-0069-BFF7-E8E8-AF98EF064794}"/>
                  </a:ext>
                </a:extLst>
              </p:cNvPr>
              <p:cNvSpPr txBox="1"/>
              <p:nvPr/>
            </p:nvSpPr>
            <p:spPr>
              <a:xfrm>
                <a:off x="7629039" y="6067032"/>
                <a:ext cx="322268" cy="304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202A369B-D43A-8500-06A3-F342E5DA5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39" y="6067032"/>
                <a:ext cx="322268" cy="304699"/>
              </a:xfrm>
              <a:prstGeom prst="rect">
                <a:avLst/>
              </a:prstGeom>
              <a:blipFill>
                <a:blip r:embed="rId28"/>
                <a:stretch>
                  <a:fillRect l="-1320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63867BA0-8F5B-9BE9-1338-03E66A3A0982}"/>
                  </a:ext>
                </a:extLst>
              </p:cNvPr>
              <p:cNvSpPr txBox="1"/>
              <p:nvPr/>
            </p:nvSpPr>
            <p:spPr>
              <a:xfrm>
                <a:off x="7915160" y="6067032"/>
                <a:ext cx="322268" cy="304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3" name="TextBox 522">
                <a:extLst>
                  <a:ext uri="{FF2B5EF4-FFF2-40B4-BE49-F238E27FC236}">
                    <a16:creationId xmlns:a16="http://schemas.microsoft.com/office/drawing/2014/main" id="{23609968-132B-E473-47FC-572F5E0CC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160" y="6067032"/>
                <a:ext cx="322268" cy="304699"/>
              </a:xfrm>
              <a:prstGeom prst="rect">
                <a:avLst/>
              </a:prstGeom>
              <a:blipFill>
                <a:blip r:embed="rId29"/>
                <a:stretch>
                  <a:fillRect l="-1320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EFD69C4B-586B-64A4-7C61-7AAC4AF6D598}"/>
                  </a:ext>
                </a:extLst>
              </p:cNvPr>
              <p:cNvSpPr txBox="1"/>
              <p:nvPr/>
            </p:nvSpPr>
            <p:spPr>
              <a:xfrm>
                <a:off x="8343546" y="6067032"/>
                <a:ext cx="322268" cy="306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4" name="TextBox 523">
                <a:extLst>
                  <a:ext uri="{FF2B5EF4-FFF2-40B4-BE49-F238E27FC236}">
                    <a16:creationId xmlns:a16="http://schemas.microsoft.com/office/drawing/2014/main" id="{0DB98F4E-B7E5-2180-402E-12E526724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46" y="6067032"/>
                <a:ext cx="322268" cy="306622"/>
              </a:xfrm>
              <a:prstGeom prst="rect">
                <a:avLst/>
              </a:prstGeom>
              <a:blipFill>
                <a:blip r:embed="rId30"/>
                <a:stretch>
                  <a:fillRect l="-1509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F1F58B75-C0D0-20AF-29EA-928D81D961A7}"/>
                  </a:ext>
                </a:extLst>
              </p:cNvPr>
              <p:cNvSpPr txBox="1"/>
              <p:nvPr/>
            </p:nvSpPr>
            <p:spPr>
              <a:xfrm>
                <a:off x="9346079" y="6067032"/>
                <a:ext cx="322268" cy="304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7" name="TextBox 526">
                <a:extLst>
                  <a:ext uri="{FF2B5EF4-FFF2-40B4-BE49-F238E27FC236}">
                    <a16:creationId xmlns:a16="http://schemas.microsoft.com/office/drawing/2014/main" id="{5377D60D-3ABB-4D80-4D5B-F5B3E3839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079" y="6067032"/>
                <a:ext cx="322268" cy="304699"/>
              </a:xfrm>
              <a:prstGeom prst="rect">
                <a:avLst/>
              </a:prstGeom>
              <a:blipFill>
                <a:blip r:embed="rId31"/>
                <a:stretch>
                  <a:fillRect l="-1320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2ED5DA37-2D3E-C7EC-06B2-5BFA8A121D26}"/>
                  </a:ext>
                </a:extLst>
              </p:cNvPr>
              <p:cNvSpPr txBox="1"/>
              <p:nvPr/>
            </p:nvSpPr>
            <p:spPr>
              <a:xfrm>
                <a:off x="9691519" y="6067032"/>
                <a:ext cx="322268" cy="3108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C4C1902C-FA65-BEB5-213F-A57C3E0A1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519" y="6067032"/>
                <a:ext cx="322268" cy="310854"/>
              </a:xfrm>
              <a:prstGeom prst="rect">
                <a:avLst/>
              </a:prstGeom>
              <a:blipFill>
                <a:blip r:embed="rId32"/>
                <a:stretch>
                  <a:fillRect l="-1509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75EA78AC-4690-14D4-7BF1-068114CC3A94}"/>
                  </a:ext>
                </a:extLst>
              </p:cNvPr>
              <p:cNvSpPr txBox="1"/>
              <p:nvPr/>
            </p:nvSpPr>
            <p:spPr>
              <a:xfrm>
                <a:off x="10707519" y="6067032"/>
                <a:ext cx="322268" cy="304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/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5E6C54F3-8BC3-825F-E78B-53E4F11F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519" y="6067032"/>
                <a:ext cx="322268" cy="304699"/>
              </a:xfrm>
              <a:prstGeom prst="rect">
                <a:avLst/>
              </a:prstGeom>
              <a:blipFill>
                <a:blip r:embed="rId33"/>
                <a:stretch>
                  <a:fillRect l="-1320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1" name="TextBox 562">
            <a:extLst>
              <a:ext uri="{FF2B5EF4-FFF2-40B4-BE49-F238E27FC236}">
                <a16:creationId xmlns:a16="http://schemas.microsoft.com/office/drawing/2014/main" id="{ABEC4BDF-FABD-A82B-D71E-3257867059A7}"/>
              </a:ext>
            </a:extLst>
          </p:cNvPr>
          <p:cNvSpPr txBox="1"/>
          <p:nvPr/>
        </p:nvSpPr>
        <p:spPr>
          <a:xfrm>
            <a:off x="11231880" y="5960175"/>
            <a:ext cx="287428" cy="49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0" i="1" dirty="0"/>
              <a:t>t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3059E3BF-94EF-AEAB-7F63-FB221EA5F803}"/>
              </a:ext>
            </a:extLst>
          </p:cNvPr>
          <p:cNvSpPr txBox="1"/>
          <p:nvPr/>
        </p:nvSpPr>
        <p:spPr>
          <a:xfrm>
            <a:off x="470636" y="3750395"/>
            <a:ext cx="4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9C20256B-6B39-F212-606B-A9DFE5970625}"/>
              </a:ext>
            </a:extLst>
          </p:cNvPr>
          <p:cNvSpPr txBox="1"/>
          <p:nvPr/>
        </p:nvSpPr>
        <p:spPr>
          <a:xfrm>
            <a:off x="1016736" y="375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F01AA943-053F-7B5C-41A5-D4E048F35748}"/>
              </a:ext>
            </a:extLst>
          </p:cNvPr>
          <p:cNvSpPr txBox="1"/>
          <p:nvPr/>
        </p:nvSpPr>
        <p:spPr>
          <a:xfrm>
            <a:off x="2362936" y="37503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E329E40A-901E-4B18-E859-DC441C2C69C1}"/>
              </a:ext>
            </a:extLst>
          </p:cNvPr>
          <p:cNvSpPr txBox="1"/>
          <p:nvPr/>
        </p:nvSpPr>
        <p:spPr>
          <a:xfrm>
            <a:off x="3665956" y="375039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22EBC1BF-40A7-2A6C-2B75-C83AEA2F13CF}"/>
              </a:ext>
            </a:extLst>
          </p:cNvPr>
          <p:cNvSpPr txBox="1"/>
          <p:nvPr/>
        </p:nvSpPr>
        <p:spPr>
          <a:xfrm>
            <a:off x="470636" y="160690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46E3FCBC-88E9-E40D-8B6E-BBC9295E6368}"/>
              </a:ext>
            </a:extLst>
          </p:cNvPr>
          <p:cNvSpPr txBox="1"/>
          <p:nvPr/>
        </p:nvSpPr>
        <p:spPr>
          <a:xfrm>
            <a:off x="2369286" y="1606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677E7664-CA00-986E-6639-3AAE167773D4}"/>
              </a:ext>
            </a:extLst>
          </p:cNvPr>
          <p:cNvSpPr txBox="1"/>
          <p:nvPr/>
        </p:nvSpPr>
        <p:spPr>
          <a:xfrm>
            <a:off x="4580355" y="16069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=12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FBA78496-BB5E-31ED-2E3C-DB1E5DD17712}"/>
              </a:ext>
            </a:extLst>
          </p:cNvPr>
          <p:cNvSpPr txBox="1"/>
          <p:nvPr/>
        </p:nvSpPr>
        <p:spPr>
          <a:xfrm>
            <a:off x="3380206" y="1606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DC681E-CF99-4B9D-6053-126F9D9FA48C}"/>
              </a:ext>
            </a:extLst>
          </p:cNvPr>
          <p:cNvSpPr txBox="1"/>
          <p:nvPr/>
        </p:nvSpPr>
        <p:spPr>
          <a:xfrm>
            <a:off x="5268304" y="3750395"/>
            <a:ext cx="534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=15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0A8C7C-E927-FE0D-13EB-D0F6409F54E8}"/>
              </a:ext>
            </a:extLst>
          </p:cNvPr>
          <p:cNvSpPr txBox="1"/>
          <p:nvPr/>
        </p:nvSpPr>
        <p:spPr>
          <a:xfrm>
            <a:off x="4342726" y="375039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1063AF33-BD16-26D2-DB15-50A75CDB5224}"/>
              </a:ext>
            </a:extLst>
          </p:cNvPr>
          <p:cNvCxnSpPr>
            <a:cxnSpLocks/>
          </p:cNvCxnSpPr>
          <p:nvPr/>
        </p:nvCxnSpPr>
        <p:spPr>
          <a:xfrm flipV="1">
            <a:off x="3856021" y="3730710"/>
            <a:ext cx="0" cy="7683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5A3FDA13-15E1-DCEF-8F41-F4E989255660}"/>
                  </a:ext>
                </a:extLst>
              </p:cNvPr>
              <p:cNvSpPr txBox="1"/>
              <p:nvPr/>
            </p:nvSpPr>
            <p:spPr>
              <a:xfrm>
                <a:off x="4779639" y="145960"/>
                <a:ext cx="1223562" cy="870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omitted </a:t>
                </a:r>
              </a:p>
              <a:p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𝑅𝑇</m:t>
                        </m:r>
                      </m:sup>
                    </m:sSup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ex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𝑒𝑐</m:t>
                        </m:r>
                      </m:sup>
                    </m:sSub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pm</m:t>
                        </m:r>
                      </m:sup>
                    </m:sSub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5A3FDA13-15E1-DCEF-8F41-F4E98925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39" y="145960"/>
                <a:ext cx="1223562" cy="870559"/>
              </a:xfrm>
              <a:prstGeom prst="rect">
                <a:avLst/>
              </a:prstGeom>
              <a:blipFill>
                <a:blip r:embed="rId34"/>
                <a:stretch>
                  <a:fillRect l="-2488" t="-2098" r="-2488" b="-6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16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"/>
    </mc:Choice>
    <mc:Fallback xmlns="">
      <p:transition spd="slow" advTm="13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BA915-648A-1BAF-4590-87B471AB7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B93326-4437-39B1-214A-D1AB2CF04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81797"/>
              </p:ext>
            </p:extLst>
          </p:nvPr>
        </p:nvGraphicFramePr>
        <p:xfrm>
          <a:off x="204952" y="1405466"/>
          <a:ext cx="8156830" cy="4608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664">
                  <a:extLst>
                    <a:ext uri="{9D8B030D-6E8A-4147-A177-3AD203B41FA5}">
                      <a16:colId xmlns:a16="http://schemas.microsoft.com/office/drawing/2014/main" val="2884597056"/>
                    </a:ext>
                  </a:extLst>
                </a:gridCol>
                <a:gridCol w="1397213">
                  <a:extLst>
                    <a:ext uri="{9D8B030D-6E8A-4147-A177-3AD203B41FA5}">
                      <a16:colId xmlns:a16="http://schemas.microsoft.com/office/drawing/2014/main" val="2997183647"/>
                    </a:ext>
                  </a:extLst>
                </a:gridCol>
                <a:gridCol w="1200658">
                  <a:extLst>
                    <a:ext uri="{9D8B030D-6E8A-4147-A177-3AD203B41FA5}">
                      <a16:colId xmlns:a16="http://schemas.microsoft.com/office/drawing/2014/main" val="1673218622"/>
                    </a:ext>
                  </a:extLst>
                </a:gridCol>
                <a:gridCol w="2140141">
                  <a:extLst>
                    <a:ext uri="{9D8B030D-6E8A-4147-A177-3AD203B41FA5}">
                      <a16:colId xmlns:a16="http://schemas.microsoft.com/office/drawing/2014/main" val="3712950585"/>
                    </a:ext>
                  </a:extLst>
                </a:gridCol>
                <a:gridCol w="2147154">
                  <a:extLst>
                    <a:ext uri="{9D8B030D-6E8A-4147-A177-3AD203B41FA5}">
                      <a16:colId xmlns:a16="http://schemas.microsoft.com/office/drawing/2014/main" val="66129023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Schedule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Scheduling Objective to Minimize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822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Latency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Execution Time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Response Time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139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dirty="0"/>
                        <a:t>Prog.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881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6164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Prog. 2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18241"/>
                  </a:ext>
                </a:extLst>
              </a:tr>
              <a:tr h="3900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3385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Prog. 3</a:t>
                      </a:r>
                    </a:p>
                    <a:p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9918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17714"/>
                  </a:ext>
                </a:extLst>
              </a:tr>
              <a:tr h="493461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831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1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22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"/>
    </mc:Choice>
    <mc:Fallback xmlns="">
      <p:transition spd="slow" advTm="1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C6E3C-BDA0-995B-E293-93478A818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D16A6-A557-525C-E30A-07995544D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20920"/>
              </p:ext>
            </p:extLst>
          </p:nvPr>
        </p:nvGraphicFramePr>
        <p:xfrm>
          <a:off x="1300410" y="469781"/>
          <a:ext cx="8156103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721">
                  <a:extLst>
                    <a:ext uri="{9D8B030D-6E8A-4147-A177-3AD203B41FA5}">
                      <a16:colId xmlns:a16="http://schemas.microsoft.com/office/drawing/2014/main" val="2163243332"/>
                    </a:ext>
                  </a:extLst>
                </a:gridCol>
                <a:gridCol w="1061540">
                  <a:extLst>
                    <a:ext uri="{9D8B030D-6E8A-4147-A177-3AD203B41FA5}">
                      <a16:colId xmlns:a16="http://schemas.microsoft.com/office/drawing/2014/main" val="2997183647"/>
                    </a:ext>
                  </a:extLst>
                </a:gridCol>
                <a:gridCol w="963596">
                  <a:extLst>
                    <a:ext uri="{9D8B030D-6E8A-4147-A177-3AD203B41FA5}">
                      <a16:colId xmlns:a16="http://schemas.microsoft.com/office/drawing/2014/main" val="1673218622"/>
                    </a:ext>
                  </a:extLst>
                </a:gridCol>
                <a:gridCol w="1206837">
                  <a:extLst>
                    <a:ext uri="{9D8B030D-6E8A-4147-A177-3AD203B41FA5}">
                      <a16:colId xmlns:a16="http://schemas.microsoft.com/office/drawing/2014/main" val="3712950585"/>
                    </a:ext>
                  </a:extLst>
                </a:gridCol>
                <a:gridCol w="1185937">
                  <a:extLst>
                    <a:ext uri="{9D8B030D-6E8A-4147-A177-3AD203B41FA5}">
                      <a16:colId xmlns:a16="http://schemas.microsoft.com/office/drawing/2014/main" val="661290230"/>
                    </a:ext>
                  </a:extLst>
                </a:gridCol>
                <a:gridCol w="1185937">
                  <a:extLst>
                    <a:ext uri="{9D8B030D-6E8A-4147-A177-3AD203B41FA5}">
                      <a16:colId xmlns:a16="http://schemas.microsoft.com/office/drawing/2014/main" val="3326603576"/>
                    </a:ext>
                  </a:extLst>
                </a:gridCol>
                <a:gridCol w="1422535">
                  <a:extLst>
                    <a:ext uri="{9D8B030D-6E8A-4147-A177-3AD203B41FA5}">
                      <a16:colId xmlns:a16="http://schemas.microsoft.com/office/drawing/2014/main" val="382604352"/>
                    </a:ext>
                  </a:extLst>
                </a:gridCol>
              </a:tblGrid>
              <a:tr h="9143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Schedule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Program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Latency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Execution</a:t>
                      </a:r>
                    </a:p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Response</a:t>
                      </a:r>
                    </a:p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</a:t>
                      </a:r>
                    </a:p>
                    <a:p>
                      <a:pPr algn="ctr"/>
                      <a:r>
                        <a:rPr lang="en-US" sz="2000" dirty="0"/>
                        <a:t>Execution</a:t>
                      </a:r>
                    </a:p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</a:t>
                      </a:r>
                    </a:p>
                    <a:p>
                      <a:pPr algn="ctr"/>
                      <a:r>
                        <a:rPr lang="en-US" sz="2000" dirty="0"/>
                        <a:t>Response</a:t>
                      </a:r>
                    </a:p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13950"/>
                  </a:ext>
                </a:extLst>
              </a:tr>
              <a:tr h="3962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88135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661640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18241"/>
                  </a:ext>
                </a:extLst>
              </a:tr>
              <a:tr h="3962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P1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6.33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9533852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991856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9177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A575AC-B985-DF5C-107A-A5D35BC27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6054"/>
              </p:ext>
            </p:extLst>
          </p:nvPr>
        </p:nvGraphicFramePr>
        <p:xfrm>
          <a:off x="1300410" y="4209818"/>
          <a:ext cx="8156104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4444">
                  <a:extLst>
                    <a:ext uri="{9D8B030D-6E8A-4147-A177-3AD203B41FA5}">
                      <a16:colId xmlns:a16="http://schemas.microsoft.com/office/drawing/2014/main" val="2163243332"/>
                    </a:ext>
                  </a:extLst>
                </a:gridCol>
                <a:gridCol w="1083732">
                  <a:extLst>
                    <a:ext uri="{9D8B030D-6E8A-4147-A177-3AD203B41FA5}">
                      <a16:colId xmlns:a16="http://schemas.microsoft.com/office/drawing/2014/main" val="2997183647"/>
                    </a:ext>
                  </a:extLst>
                </a:gridCol>
                <a:gridCol w="985534">
                  <a:extLst>
                    <a:ext uri="{9D8B030D-6E8A-4147-A177-3AD203B41FA5}">
                      <a16:colId xmlns:a16="http://schemas.microsoft.com/office/drawing/2014/main" val="1673218622"/>
                    </a:ext>
                  </a:extLst>
                </a:gridCol>
                <a:gridCol w="1300356">
                  <a:extLst>
                    <a:ext uri="{9D8B030D-6E8A-4147-A177-3AD203B41FA5}">
                      <a16:colId xmlns:a16="http://schemas.microsoft.com/office/drawing/2014/main" val="3712950585"/>
                    </a:ext>
                  </a:extLst>
                </a:gridCol>
                <a:gridCol w="1212302">
                  <a:extLst>
                    <a:ext uri="{9D8B030D-6E8A-4147-A177-3AD203B41FA5}">
                      <a16:colId xmlns:a16="http://schemas.microsoft.com/office/drawing/2014/main" val="661290230"/>
                    </a:ext>
                  </a:extLst>
                </a:gridCol>
                <a:gridCol w="1209868">
                  <a:extLst>
                    <a:ext uri="{9D8B030D-6E8A-4147-A177-3AD203B41FA5}">
                      <a16:colId xmlns:a16="http://schemas.microsoft.com/office/drawing/2014/main" val="3326603576"/>
                    </a:ext>
                  </a:extLst>
                </a:gridCol>
                <a:gridCol w="1209868">
                  <a:extLst>
                    <a:ext uri="{9D8B030D-6E8A-4147-A177-3AD203B41FA5}">
                      <a16:colId xmlns:a16="http://schemas.microsoft.com/office/drawing/2014/main" val="133042696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Schedule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Program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Latency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Execution</a:t>
                      </a:r>
                    </a:p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Response</a:t>
                      </a:r>
                    </a:p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</a:t>
                      </a:r>
                    </a:p>
                    <a:p>
                      <a:pPr algn="ctr"/>
                      <a:r>
                        <a:rPr lang="en-US" sz="2000" dirty="0"/>
                        <a:t>Execution</a:t>
                      </a:r>
                    </a:p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Average</a:t>
                      </a:r>
                    </a:p>
                    <a:p>
                      <a:pPr algn="ctr"/>
                      <a:r>
                        <a:rPr lang="en-US" sz="2000" dirty="0"/>
                        <a:t>Response</a:t>
                      </a:r>
                    </a:p>
                    <a:p>
                      <a:pPr algn="ctr"/>
                      <a:r>
                        <a:rPr lang="en-US" sz="2000" dirty="0"/>
                        <a:t>Time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13950"/>
                  </a:ext>
                </a:extLst>
              </a:tr>
              <a:tr h="391224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6.33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88135"/>
                  </a:ext>
                </a:extLst>
              </a:tr>
              <a:tr h="391224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661640"/>
                  </a:ext>
                </a:extLst>
              </a:tr>
              <a:tr h="391224"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P3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1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8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"/>
    </mc:Choice>
    <mc:Fallback xmlns="">
      <p:transition spd="slow" advTm="2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0D7F6124-C8C3-7FC0-14E5-F6E2CE108E71}"/>
              </a:ext>
            </a:extLst>
          </p:cNvPr>
          <p:cNvSpPr/>
          <p:nvPr/>
        </p:nvSpPr>
        <p:spPr>
          <a:xfrm>
            <a:off x="2835564" y="815112"/>
            <a:ext cx="6862618" cy="1594421"/>
          </a:xfrm>
          <a:prstGeom prst="rect">
            <a:avLst/>
          </a:prstGeom>
          <a:noFill/>
          <a:ln w="9525">
            <a:solidFill>
              <a:schemeClr val="accent1">
                <a:shade val="1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22">
            <a:extLst>
              <a:ext uri="{FF2B5EF4-FFF2-40B4-BE49-F238E27FC236}">
                <a16:creationId xmlns:a16="http://schemas.microsoft.com/office/drawing/2014/main" id="{7E5704DD-910B-BBBD-6507-4F0955B9E0F0}"/>
              </a:ext>
            </a:extLst>
          </p:cNvPr>
          <p:cNvSpPr/>
          <p:nvPr/>
        </p:nvSpPr>
        <p:spPr>
          <a:xfrm>
            <a:off x="3143308" y="1350177"/>
            <a:ext cx="1008181" cy="89163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RU" sz="2000" dirty="0">
                <a:solidFill>
                  <a:schemeClr val="tx1"/>
                </a:solidFill>
              </a:rPr>
              <a:t>Core</a:t>
            </a:r>
            <a:r>
              <a:rPr lang="en-US" sz="2000" dirty="0">
                <a:solidFill>
                  <a:schemeClr val="tx1"/>
                </a:solidFill>
              </a:rPr>
              <a:t> 1</a:t>
            </a:r>
            <a:endParaRPr lang="en-RU" sz="2000" i="1" dirty="0">
              <a:solidFill>
                <a:schemeClr val="tx1"/>
              </a:solidFill>
            </a:endParaRPr>
          </a:p>
        </p:txBody>
      </p:sp>
      <p:sp>
        <p:nvSpPr>
          <p:cNvPr id="3" name="Rounded Rectangle 22">
            <a:extLst>
              <a:ext uri="{FF2B5EF4-FFF2-40B4-BE49-F238E27FC236}">
                <a16:creationId xmlns:a16="http://schemas.microsoft.com/office/drawing/2014/main" id="{7E5704DD-910B-BBBD-6507-4F0955B9E0F0}"/>
              </a:ext>
            </a:extLst>
          </p:cNvPr>
          <p:cNvSpPr/>
          <p:nvPr/>
        </p:nvSpPr>
        <p:spPr>
          <a:xfrm>
            <a:off x="6050179" y="940689"/>
            <a:ext cx="1463068" cy="129393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RU" sz="2000" dirty="0">
                <a:solidFill>
                  <a:schemeClr val="tx1"/>
                </a:solidFill>
              </a:rPr>
              <a:t>Core</a:t>
            </a:r>
            <a:r>
              <a:rPr lang="en-US" sz="2000" dirty="0">
                <a:solidFill>
                  <a:schemeClr val="tx1"/>
                </a:solidFill>
              </a:rPr>
              <a:t> 1</a:t>
            </a:r>
            <a:endParaRPr lang="en-RU" sz="2000" i="1" dirty="0">
              <a:solidFill>
                <a:schemeClr val="tx1"/>
              </a:solidFill>
            </a:endParaRPr>
          </a:p>
        </p:txBody>
      </p:sp>
      <p:grpSp>
        <p:nvGrpSpPr>
          <p:cNvPr id="4" name="Группа 153">
            <a:extLst>
              <a:ext uri="{FF2B5EF4-FFF2-40B4-BE49-F238E27FC236}">
                <a16:creationId xmlns:a16="http://schemas.microsoft.com/office/drawing/2014/main" id="{72491C34-1982-716A-D18B-AA2C204F786A}"/>
              </a:ext>
            </a:extLst>
          </p:cNvPr>
          <p:cNvGrpSpPr>
            <a:grpSpLocks noChangeAspect="1"/>
          </p:cNvGrpSpPr>
          <p:nvPr/>
        </p:nvGrpSpPr>
        <p:grpSpPr>
          <a:xfrm>
            <a:off x="5494017" y="2942298"/>
            <a:ext cx="1203971" cy="1241120"/>
            <a:chOff x="13837524" y="369831"/>
            <a:chExt cx="1280507" cy="1296583"/>
          </a:xfrm>
        </p:grpSpPr>
        <p:sp>
          <p:nvSpPr>
            <p:cNvPr id="5" name="Скругленный прямоугольник 154">
              <a:extLst>
                <a:ext uri="{FF2B5EF4-FFF2-40B4-BE49-F238E27FC236}">
                  <a16:creationId xmlns:a16="http://schemas.microsoft.com/office/drawing/2014/main" id="{614EFB3B-D458-F5B5-7715-B25C42532A3E}"/>
                </a:ext>
              </a:extLst>
            </p:cNvPr>
            <p:cNvSpPr/>
            <p:nvPr/>
          </p:nvSpPr>
          <p:spPr>
            <a:xfrm>
              <a:off x="14383509" y="369831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6" name="Скругленный прямоугольник 155">
              <a:extLst>
                <a:ext uri="{FF2B5EF4-FFF2-40B4-BE49-F238E27FC236}">
                  <a16:creationId xmlns:a16="http://schemas.microsoft.com/office/drawing/2014/main" id="{402F26CB-D4F9-DBBF-0565-A941DC915E8D}"/>
                </a:ext>
              </a:extLst>
            </p:cNvPr>
            <p:cNvSpPr/>
            <p:nvPr/>
          </p:nvSpPr>
          <p:spPr>
            <a:xfrm rot="5400000">
              <a:off x="14383509" y="365412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7" name="Скругленный прямоугольник 156">
              <a:extLst>
                <a:ext uri="{FF2B5EF4-FFF2-40B4-BE49-F238E27FC236}">
                  <a16:creationId xmlns:a16="http://schemas.microsoft.com/office/drawing/2014/main" id="{C9FAC545-D345-EB63-7080-E7B8DB9F9F93}"/>
                </a:ext>
              </a:extLst>
            </p:cNvPr>
            <p:cNvSpPr/>
            <p:nvPr/>
          </p:nvSpPr>
          <p:spPr>
            <a:xfrm rot="3600000">
              <a:off x="14383510" y="388881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8" name="Скругленный прямоугольник 157">
              <a:extLst>
                <a:ext uri="{FF2B5EF4-FFF2-40B4-BE49-F238E27FC236}">
                  <a16:creationId xmlns:a16="http://schemas.microsoft.com/office/drawing/2014/main" id="{03049EDB-5D1A-5492-FC25-4DC686E99B22}"/>
                </a:ext>
              </a:extLst>
            </p:cNvPr>
            <p:cNvSpPr/>
            <p:nvPr/>
          </p:nvSpPr>
          <p:spPr>
            <a:xfrm rot="18000000" flipV="1">
              <a:off x="14383509" y="375133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9" name="Скругленный прямоугольник 158">
              <a:extLst>
                <a:ext uri="{FF2B5EF4-FFF2-40B4-BE49-F238E27FC236}">
                  <a16:creationId xmlns:a16="http://schemas.microsoft.com/office/drawing/2014/main" id="{6352D123-B05D-4B35-7F7F-2C080C2E5157}"/>
                </a:ext>
              </a:extLst>
            </p:cNvPr>
            <p:cNvSpPr/>
            <p:nvPr/>
          </p:nvSpPr>
          <p:spPr>
            <a:xfrm rot="1800000">
              <a:off x="14383509" y="385908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10" name="Скругленный прямоугольник 159">
              <a:extLst>
                <a:ext uri="{FF2B5EF4-FFF2-40B4-BE49-F238E27FC236}">
                  <a16:creationId xmlns:a16="http://schemas.microsoft.com/office/drawing/2014/main" id="{CA9BD2BA-6EDC-84FA-7A32-FF5420610B82}"/>
                </a:ext>
              </a:extLst>
            </p:cNvPr>
            <p:cNvSpPr/>
            <p:nvPr/>
          </p:nvSpPr>
          <p:spPr>
            <a:xfrm rot="19800000" flipV="1">
              <a:off x="14391890" y="375133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11" name="Овал 160">
              <a:extLst>
                <a:ext uri="{FF2B5EF4-FFF2-40B4-BE49-F238E27FC236}">
                  <a16:creationId xmlns:a16="http://schemas.microsoft.com/office/drawing/2014/main" id="{4AB31F30-E0FA-583A-B9A7-21542C757A9E}"/>
                </a:ext>
              </a:extLst>
            </p:cNvPr>
            <p:cNvSpPr/>
            <p:nvPr/>
          </p:nvSpPr>
          <p:spPr>
            <a:xfrm>
              <a:off x="13942423" y="468279"/>
              <a:ext cx="1087470" cy="10874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12" name="Овал 161">
              <a:extLst>
                <a:ext uri="{FF2B5EF4-FFF2-40B4-BE49-F238E27FC236}">
                  <a16:creationId xmlns:a16="http://schemas.microsoft.com/office/drawing/2014/main" id="{4C73CD8E-3269-564C-F53F-FA7B2A1335AC}"/>
                </a:ext>
              </a:extLst>
            </p:cNvPr>
            <p:cNvSpPr/>
            <p:nvPr/>
          </p:nvSpPr>
          <p:spPr>
            <a:xfrm>
              <a:off x="14108667" y="657052"/>
              <a:ext cx="738220" cy="7382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0B81D-AF43-E256-A998-8A1449EC50B9}"/>
              </a:ext>
            </a:extLst>
          </p:cNvPr>
          <p:cNvSpPr/>
          <p:nvPr/>
        </p:nvSpPr>
        <p:spPr>
          <a:xfrm>
            <a:off x="3869986" y="5021641"/>
            <a:ext cx="1200873" cy="2166887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C99F104-F552-8742-322B-87127D92A424}"/>
              </a:ext>
            </a:extLst>
          </p:cNvPr>
          <p:cNvSpPr/>
          <p:nvPr/>
        </p:nvSpPr>
        <p:spPr>
          <a:xfrm>
            <a:off x="3948964" y="5429044"/>
            <a:ext cx="999975" cy="369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58D00-B16A-A738-828B-7CE703DECF8C}"/>
              </a:ext>
            </a:extLst>
          </p:cNvPr>
          <p:cNvSpPr txBox="1"/>
          <p:nvPr/>
        </p:nvSpPr>
        <p:spPr>
          <a:xfrm>
            <a:off x="3869986" y="5021638"/>
            <a:ext cx="120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91337C-B76C-F32E-8B72-5E0DB258F519}"/>
              </a:ext>
            </a:extLst>
          </p:cNvPr>
          <p:cNvCxnSpPr/>
          <p:nvPr/>
        </p:nvCxnSpPr>
        <p:spPr>
          <a:xfrm>
            <a:off x="3869986" y="5362448"/>
            <a:ext cx="12008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CB3FDD-25CD-6AF3-3758-B99CE4CE35E5}"/>
              </a:ext>
            </a:extLst>
          </p:cNvPr>
          <p:cNvSpPr/>
          <p:nvPr/>
        </p:nvSpPr>
        <p:spPr>
          <a:xfrm>
            <a:off x="3948963" y="5836450"/>
            <a:ext cx="999975" cy="369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79A2B7-D233-C64B-0B96-9BFB9AF64296}"/>
              </a:ext>
            </a:extLst>
          </p:cNvPr>
          <p:cNvSpPr/>
          <p:nvPr/>
        </p:nvSpPr>
        <p:spPr>
          <a:xfrm>
            <a:off x="3966979" y="6688884"/>
            <a:ext cx="999975" cy="369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</a:t>
            </a:r>
            <a:r>
              <a:rPr lang="en-US" i="1" dirty="0">
                <a:solidFill>
                  <a:schemeClr val="tx1"/>
                </a:solidFill>
              </a:rPr>
              <a:t>K1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137BF1-F829-17E5-A782-ABED40FC8F85}"/>
              </a:ext>
            </a:extLst>
          </p:cNvPr>
          <p:cNvSpPr txBox="1"/>
          <p:nvPr/>
        </p:nvSpPr>
        <p:spPr>
          <a:xfrm>
            <a:off x="4383143" y="6311054"/>
            <a:ext cx="16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666BD2-435C-488E-F718-BF3B68722E3A}"/>
              </a:ext>
            </a:extLst>
          </p:cNvPr>
          <p:cNvSpPr/>
          <p:nvPr/>
        </p:nvSpPr>
        <p:spPr>
          <a:xfrm>
            <a:off x="5231426" y="5026719"/>
            <a:ext cx="1200873" cy="216688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8421AB9-BAF4-8F61-9126-9014DBD65A56}"/>
              </a:ext>
            </a:extLst>
          </p:cNvPr>
          <p:cNvSpPr/>
          <p:nvPr/>
        </p:nvSpPr>
        <p:spPr>
          <a:xfrm>
            <a:off x="5310404" y="5434124"/>
            <a:ext cx="999975" cy="369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7D021B-DF09-436F-E937-5F391464C608}"/>
              </a:ext>
            </a:extLst>
          </p:cNvPr>
          <p:cNvSpPr txBox="1"/>
          <p:nvPr/>
        </p:nvSpPr>
        <p:spPr>
          <a:xfrm>
            <a:off x="5231426" y="5026718"/>
            <a:ext cx="118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 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C4A4FB-54CD-F41F-B849-9AD3D3E70992}"/>
              </a:ext>
            </a:extLst>
          </p:cNvPr>
          <p:cNvCxnSpPr/>
          <p:nvPr/>
        </p:nvCxnSpPr>
        <p:spPr>
          <a:xfrm>
            <a:off x="5231426" y="5367528"/>
            <a:ext cx="12008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8419B0F-3A11-F10E-47D7-4BAE2A756878}"/>
              </a:ext>
            </a:extLst>
          </p:cNvPr>
          <p:cNvSpPr/>
          <p:nvPr/>
        </p:nvSpPr>
        <p:spPr>
          <a:xfrm>
            <a:off x="5310403" y="5841530"/>
            <a:ext cx="999975" cy="369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6531FF-80EA-D54D-07AF-CBA85813589B}"/>
              </a:ext>
            </a:extLst>
          </p:cNvPr>
          <p:cNvSpPr txBox="1"/>
          <p:nvPr/>
        </p:nvSpPr>
        <p:spPr>
          <a:xfrm>
            <a:off x="5744583" y="6316134"/>
            <a:ext cx="16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BA4943-407B-A8D7-B789-0BAB3C6392D8}"/>
              </a:ext>
            </a:extLst>
          </p:cNvPr>
          <p:cNvSpPr/>
          <p:nvPr/>
        </p:nvSpPr>
        <p:spPr>
          <a:xfrm>
            <a:off x="6836706" y="5026719"/>
            <a:ext cx="1200873" cy="2166886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CCF4C03-F413-BDF3-0314-09678445C4AA}"/>
              </a:ext>
            </a:extLst>
          </p:cNvPr>
          <p:cNvSpPr/>
          <p:nvPr/>
        </p:nvSpPr>
        <p:spPr>
          <a:xfrm>
            <a:off x="6924920" y="5434124"/>
            <a:ext cx="999975" cy="369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CC3843-262C-563A-0D99-5C8E01F72A1E}"/>
              </a:ext>
            </a:extLst>
          </p:cNvPr>
          <p:cNvSpPr txBox="1"/>
          <p:nvPr/>
        </p:nvSpPr>
        <p:spPr>
          <a:xfrm>
            <a:off x="6836703" y="5026718"/>
            <a:ext cx="127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 </a:t>
            </a:r>
            <a:r>
              <a:rPr lang="en-US" b="1" i="1" dirty="0"/>
              <a:t>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A2EABD-8259-B5DF-6711-E56A3292A8AF}"/>
              </a:ext>
            </a:extLst>
          </p:cNvPr>
          <p:cNvCxnSpPr/>
          <p:nvPr/>
        </p:nvCxnSpPr>
        <p:spPr>
          <a:xfrm>
            <a:off x="6836706" y="5367528"/>
            <a:ext cx="12008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1FD9565-C852-CC2A-4219-9651E2A725AB}"/>
              </a:ext>
            </a:extLst>
          </p:cNvPr>
          <p:cNvSpPr/>
          <p:nvPr/>
        </p:nvSpPr>
        <p:spPr>
          <a:xfrm>
            <a:off x="6924919" y="5841530"/>
            <a:ext cx="999975" cy="369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B77821-1360-B1B9-4CE8-0372319D6330}"/>
              </a:ext>
            </a:extLst>
          </p:cNvPr>
          <p:cNvSpPr txBox="1"/>
          <p:nvPr/>
        </p:nvSpPr>
        <p:spPr>
          <a:xfrm>
            <a:off x="7349863" y="6316134"/>
            <a:ext cx="16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79BDE7-E3DF-BFF6-C364-AC2A18E2FA8D}"/>
              </a:ext>
            </a:extLst>
          </p:cNvPr>
          <p:cNvSpPr txBox="1"/>
          <p:nvPr/>
        </p:nvSpPr>
        <p:spPr>
          <a:xfrm>
            <a:off x="6536221" y="5085452"/>
            <a:ext cx="16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72028D-7BE7-0EDB-871F-211673388822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6443049" y="2234624"/>
            <a:ext cx="338667" cy="707677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 w="med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E5B882-ACF3-8ED9-DA37-0CD6DDA28315}"/>
              </a:ext>
            </a:extLst>
          </p:cNvPr>
          <p:cNvCxnSpPr>
            <a:cxnSpLocks/>
            <a:endCxn id="21" idx="2"/>
          </p:cNvCxnSpPr>
          <p:nvPr/>
        </p:nvCxnSpPr>
        <p:spPr>
          <a:xfrm flipH="1" flipV="1">
            <a:off x="5217358" y="2239051"/>
            <a:ext cx="511971" cy="609958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 w="med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031654-DD37-E830-9DC2-584C2E703A6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470423" y="4043978"/>
            <a:ext cx="1023593" cy="977663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 w="med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5A6D41-ADFD-37DA-7C20-804BF2E4F2E8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831860" y="4264685"/>
            <a:ext cx="145518" cy="762037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 w="med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A8038A-8F5D-D869-D2C2-084895D9A4D9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662451" y="4077490"/>
            <a:ext cx="810664" cy="949231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 w="med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2">
            <a:extLst>
              <a:ext uri="{FF2B5EF4-FFF2-40B4-BE49-F238E27FC236}">
                <a16:creationId xmlns:a16="http://schemas.microsoft.com/office/drawing/2014/main" id="{85520BAA-A562-3D6D-E3A1-4CCBDC6D4EB1}"/>
              </a:ext>
            </a:extLst>
          </p:cNvPr>
          <p:cNvSpPr/>
          <p:nvPr/>
        </p:nvSpPr>
        <p:spPr>
          <a:xfrm>
            <a:off x="4713267" y="1347417"/>
            <a:ext cx="1008181" cy="89163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RU" sz="2000" dirty="0">
                <a:solidFill>
                  <a:schemeClr val="tx1"/>
                </a:solidFill>
              </a:rPr>
              <a:t>Core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M</a:t>
            </a:r>
            <a:endParaRPr lang="en-RU" sz="2000" i="1" dirty="0">
              <a:solidFill>
                <a:schemeClr val="tx1"/>
              </a:solidFill>
            </a:endParaRPr>
          </a:p>
        </p:txBody>
      </p:sp>
      <p:sp>
        <p:nvSpPr>
          <p:cNvPr id="29" name="Rounded Rectangle 22">
            <a:extLst>
              <a:ext uri="{FF2B5EF4-FFF2-40B4-BE49-F238E27FC236}">
                <a16:creationId xmlns:a16="http://schemas.microsoft.com/office/drawing/2014/main" id="{B7B81F23-7AF4-F288-3988-ACBA4BDAFBD5}"/>
              </a:ext>
            </a:extLst>
          </p:cNvPr>
          <p:cNvSpPr/>
          <p:nvPr/>
        </p:nvSpPr>
        <p:spPr>
          <a:xfrm>
            <a:off x="8037576" y="940688"/>
            <a:ext cx="1463068" cy="129393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RU" sz="2000" dirty="0">
                <a:solidFill>
                  <a:schemeClr val="tx1"/>
                </a:solidFill>
              </a:rPr>
              <a:t>Core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L</a:t>
            </a:r>
            <a:endParaRPr lang="en-RU" sz="2000" i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78CAA4-8291-F671-0D88-51B72E57CD46}"/>
              </a:ext>
            </a:extLst>
          </p:cNvPr>
          <p:cNvSpPr txBox="1"/>
          <p:nvPr/>
        </p:nvSpPr>
        <p:spPr>
          <a:xfrm>
            <a:off x="7545744" y="1734894"/>
            <a:ext cx="77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4546B1-9BBA-AB62-CB6B-CE5A159B050F}"/>
              </a:ext>
            </a:extLst>
          </p:cNvPr>
          <p:cNvSpPr txBox="1"/>
          <p:nvPr/>
        </p:nvSpPr>
        <p:spPr>
          <a:xfrm>
            <a:off x="4175819" y="1786009"/>
            <a:ext cx="77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1BC0AA9-FCE6-B186-19EF-16D8FFEA869E}"/>
              </a:ext>
            </a:extLst>
          </p:cNvPr>
          <p:cNvCxnSpPr>
            <a:cxnSpLocks/>
          </p:cNvCxnSpPr>
          <p:nvPr/>
        </p:nvCxnSpPr>
        <p:spPr>
          <a:xfrm flipV="1">
            <a:off x="6710101" y="2247674"/>
            <a:ext cx="1759644" cy="933429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 w="med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2F564B-02A4-879D-5DA0-9A7EBD5FD57D}"/>
              </a:ext>
            </a:extLst>
          </p:cNvPr>
          <p:cNvCxnSpPr>
            <a:cxnSpLocks/>
          </p:cNvCxnSpPr>
          <p:nvPr/>
        </p:nvCxnSpPr>
        <p:spPr>
          <a:xfrm flipH="1" flipV="1">
            <a:off x="3847085" y="2237357"/>
            <a:ext cx="1615186" cy="956902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 w="med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A1DCD7F-1D50-03EE-FEA8-352DAB67B899}"/>
              </a:ext>
            </a:extLst>
          </p:cNvPr>
          <p:cNvSpPr txBox="1"/>
          <p:nvPr/>
        </p:nvSpPr>
        <p:spPr>
          <a:xfrm>
            <a:off x="2919000" y="875496"/>
            <a:ext cx="279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Heterogeneous Platform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7EE6C9-1B9C-CE99-C128-4273EB6C598B}"/>
              </a:ext>
            </a:extLst>
          </p:cNvPr>
          <p:cNvSpPr txBox="1"/>
          <p:nvPr/>
        </p:nvSpPr>
        <p:spPr>
          <a:xfrm>
            <a:off x="6788996" y="3271222"/>
            <a:ext cx="195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Heterogeneous Scheduler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B9A9878-C640-9F95-BE7C-EB3C7427A982}"/>
              </a:ext>
            </a:extLst>
          </p:cNvPr>
          <p:cNvSpPr/>
          <p:nvPr/>
        </p:nvSpPr>
        <p:spPr>
          <a:xfrm>
            <a:off x="5320105" y="6693502"/>
            <a:ext cx="999975" cy="369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</a:t>
            </a:r>
            <a:r>
              <a:rPr lang="en-US" i="1" dirty="0">
                <a:solidFill>
                  <a:schemeClr val="tx1"/>
                </a:solidFill>
              </a:rPr>
              <a:t>K2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84BC14E-4B27-8F0B-72CA-8BF0732DF0D7}"/>
              </a:ext>
            </a:extLst>
          </p:cNvPr>
          <p:cNvSpPr/>
          <p:nvPr/>
        </p:nvSpPr>
        <p:spPr>
          <a:xfrm>
            <a:off x="6931849" y="6698121"/>
            <a:ext cx="999975" cy="369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</a:t>
            </a:r>
            <a:r>
              <a:rPr lang="en-US" i="1" dirty="0">
                <a:solidFill>
                  <a:schemeClr val="tx1"/>
                </a:solidFill>
              </a:rPr>
              <a:t>K3</a:t>
            </a:r>
          </a:p>
        </p:txBody>
      </p:sp>
    </p:spTree>
    <p:extLst>
      <p:ext uri="{BB962C8B-B14F-4D97-AF65-F5344CB8AC3E}">
        <p14:creationId xmlns:p14="http://schemas.microsoft.com/office/powerpoint/2010/main" val="171035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"/>
    </mc:Choice>
    <mc:Fallback xmlns="">
      <p:transition spd="slow" advTm="2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789086-2EAA-9E81-845A-70DF9AE56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05924"/>
              </p:ext>
            </p:extLst>
          </p:nvPr>
        </p:nvGraphicFramePr>
        <p:xfrm>
          <a:off x="120073" y="817393"/>
          <a:ext cx="4350326" cy="5685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3018">
                  <a:extLst>
                    <a:ext uri="{9D8B030D-6E8A-4147-A177-3AD203B41FA5}">
                      <a16:colId xmlns:a16="http://schemas.microsoft.com/office/drawing/2014/main" val="2763526925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1911160706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3909893368"/>
                    </a:ext>
                  </a:extLst>
                </a:gridCol>
                <a:gridCol w="1191490">
                  <a:extLst>
                    <a:ext uri="{9D8B030D-6E8A-4147-A177-3AD203B41FA5}">
                      <a16:colId xmlns:a16="http://schemas.microsoft.com/office/drawing/2014/main" val="3781859404"/>
                    </a:ext>
                  </a:extLst>
                </a:gridCol>
              </a:tblGrid>
              <a:tr h="365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Algorithm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Block </a:t>
                      </a:r>
                      <a:r>
                        <a:rPr lang="ru-RU" sz="1400" dirty="0"/>
                        <a:t>№</a:t>
                      </a:r>
                      <a:endParaRPr lang="en-US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Config 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/>
                        <a:t>Config 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65692"/>
                  </a:ext>
                </a:extLst>
              </a:tr>
              <a:tr h="280635">
                <a:tc row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Winograd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71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75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872356983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931230011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1813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2240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703290927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1717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1985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698791560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1773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1736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866354972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1773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1802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686904111"/>
                  </a:ext>
                </a:extLst>
              </a:tr>
              <a:tr h="151562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1781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917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810267591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1616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755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427581747"/>
                  </a:ext>
                </a:extLst>
              </a:tr>
              <a:tr h="172879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1775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757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15233338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225670157"/>
                  </a:ext>
                </a:extLst>
              </a:tr>
              <a:tr h="280635">
                <a:tc rowSpan="9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LZ4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40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35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538301119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26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640520856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50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46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733029248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74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52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563929893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31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26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793668675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19736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9808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413316192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965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311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2974139962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1460333296"/>
                  </a:ext>
                </a:extLst>
              </a:tr>
              <a:tr h="280635">
                <a:tc v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15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00000"/>
                        </a:lnSpc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ctr"/>
                </a:tc>
                <a:extLst>
                  <a:ext uri="{0D108BD9-81ED-4DB2-BD59-A6C34878D82A}">
                    <a16:rowId xmlns:a16="http://schemas.microsoft.com/office/drawing/2014/main" val="374518937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C2D560-7397-0408-3371-29F1E2662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429370"/>
              </p:ext>
            </p:extLst>
          </p:nvPr>
        </p:nvGraphicFramePr>
        <p:xfrm>
          <a:off x="5048830" y="1146065"/>
          <a:ext cx="6419273" cy="5383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8109">
                  <a:extLst>
                    <a:ext uri="{9D8B030D-6E8A-4147-A177-3AD203B41FA5}">
                      <a16:colId xmlns:a16="http://schemas.microsoft.com/office/drawing/2014/main" val="1835643566"/>
                    </a:ext>
                  </a:extLst>
                </a:gridCol>
                <a:gridCol w="2321407">
                  <a:extLst>
                    <a:ext uri="{9D8B030D-6E8A-4147-A177-3AD203B41FA5}">
                      <a16:colId xmlns:a16="http://schemas.microsoft.com/office/drawing/2014/main" val="3426481770"/>
                    </a:ext>
                  </a:extLst>
                </a:gridCol>
                <a:gridCol w="2139757">
                  <a:extLst>
                    <a:ext uri="{9D8B030D-6E8A-4147-A177-3AD203B41FA5}">
                      <a16:colId xmlns:a16="http://schemas.microsoft.com/office/drawing/2014/main" val="645698895"/>
                    </a:ext>
                  </a:extLst>
                </a:gridCol>
              </a:tblGrid>
              <a:tr h="430808">
                <a:tc>
                  <a:txBody>
                    <a:bodyPr/>
                    <a:lstStyle/>
                    <a:p>
                      <a:r>
                        <a:rPr lang="en-US" sz="1600" dirty="0"/>
                        <a:t>Comparison point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Winograd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LZ4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39041"/>
                  </a:ext>
                </a:extLst>
              </a:tr>
              <a:tr h="604441"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Matrix multiplication algorithm (for large matrices)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High-speed lossless data compression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88882"/>
                  </a:ext>
                </a:extLst>
              </a:tr>
              <a:tr h="382683">
                <a:tc>
                  <a:txBody>
                    <a:bodyPr/>
                    <a:lstStyle/>
                    <a:p>
                      <a:r>
                        <a:rPr lang="en-US" sz="1600" dirty="0"/>
                        <a:t>Number of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027598"/>
                  </a:ext>
                </a:extLst>
              </a:tr>
              <a:tr h="669695">
                <a:tc>
                  <a:txBody>
                    <a:bodyPr/>
                    <a:lstStyle/>
                    <a:p>
                      <a:r>
                        <a:rPr lang="en-US" sz="1600" dirty="0"/>
                        <a:t>Improvement from switching to Config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42518"/>
                  </a:ext>
                </a:extLst>
              </a:tr>
              <a:tr h="597585">
                <a:tc>
                  <a:txBody>
                    <a:bodyPr/>
                    <a:lstStyle/>
                    <a:p>
                      <a:r>
                        <a:rPr lang="en-US" sz="1600" dirty="0"/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High (depends on matrix size)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97054"/>
                  </a:ext>
                </a:extLst>
              </a:tr>
              <a:tr h="563418">
                <a:tc>
                  <a:txBody>
                    <a:bodyPr/>
                    <a:lstStyle/>
                    <a:p>
                      <a:r>
                        <a:rPr lang="en-US" sz="1600" dirty="0"/>
                        <a:t>Cache 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Inefficient</a:t>
                      </a:r>
                    </a:p>
                    <a:p>
                      <a:r>
                        <a:rPr lang="en-US" sz="1400" dirty="0"/>
                        <a:t>(matrices are larger than cache)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Efficiently utilizes caches (64KB window)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171532"/>
                  </a:ext>
                </a:extLst>
              </a:tr>
              <a:tr h="563418">
                <a:tc>
                  <a:txBody>
                    <a:bodyPr/>
                    <a:lstStyle/>
                    <a:p>
                      <a:r>
                        <a:rPr lang="en-US" sz="1600" dirty="0"/>
                        <a:t>Main block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Recursive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970800"/>
                  </a:ext>
                </a:extLst>
              </a:tr>
              <a:tr h="563418">
                <a:tc>
                  <a:txBody>
                    <a:bodyPr/>
                    <a:lstStyle/>
                    <a:p>
                      <a:r>
                        <a:rPr lang="en-US" sz="1600" dirty="0"/>
                        <a:t>Practical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Rarely used due to high constant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Extensively used in production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16351"/>
                  </a:ext>
                </a:extLst>
              </a:tr>
              <a:tr h="563418">
                <a:tc>
                  <a:txBody>
                    <a:bodyPr/>
                    <a:lstStyle/>
                    <a:p>
                      <a:r>
                        <a:rPr lang="en-US" sz="1600" dirty="0"/>
                        <a:t>Main performance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 swapping, page faults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Slow memory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4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"/>
    </mc:Choice>
    <mc:Fallback xmlns="">
      <p:transition spd="slow" advTm="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F5896B-7C37-163C-CF26-44AE0D8EEBA2}"/>
              </a:ext>
            </a:extLst>
          </p:cNvPr>
          <p:cNvSpPr txBox="1"/>
          <p:nvPr/>
        </p:nvSpPr>
        <p:spPr>
          <a:xfrm>
            <a:off x="2336980" y="1700118"/>
            <a:ext cx="39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…</a:t>
            </a:r>
          </a:p>
        </p:txBody>
      </p:sp>
      <p:cxnSp>
        <p:nvCxnSpPr>
          <p:cNvPr id="142" name="Google Shape;165;p8">
            <a:extLst>
              <a:ext uri="{FF2B5EF4-FFF2-40B4-BE49-F238E27FC236}">
                <a16:creationId xmlns:a16="http://schemas.microsoft.com/office/drawing/2014/main" id="{B41269B1-9671-3FCA-FA61-F1F644390006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160643"/>
            <a:ext cx="357809" cy="506896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cxnSp>
        <p:nvCxnSpPr>
          <p:cNvPr id="145" name="Google Shape;165;p8">
            <a:extLst>
              <a:ext uri="{FF2B5EF4-FFF2-40B4-BE49-F238E27FC236}">
                <a16:creationId xmlns:a16="http://schemas.microsoft.com/office/drawing/2014/main" id="{903872D7-3DF3-2080-33DB-3EDF32A90AA8}"/>
              </a:ext>
            </a:extLst>
          </p:cNvPr>
          <p:cNvCxnSpPr>
            <a:cxnSpLocks/>
          </p:cNvCxnSpPr>
          <p:nvPr/>
        </p:nvCxnSpPr>
        <p:spPr>
          <a:xfrm flipV="1">
            <a:off x="2837565" y="4292109"/>
            <a:ext cx="538919" cy="769305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7DF590E-DC7C-691A-F397-8AE9FCE11951}"/>
              </a:ext>
            </a:extLst>
          </p:cNvPr>
          <p:cNvSpPr/>
          <p:nvPr/>
        </p:nvSpPr>
        <p:spPr>
          <a:xfrm flipH="1">
            <a:off x="2702402" y="3650772"/>
            <a:ext cx="2096134" cy="74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Machine Code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+instrumentation code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FBF55A5-7916-A9DA-2556-C10883480F8B}"/>
              </a:ext>
            </a:extLst>
          </p:cNvPr>
          <p:cNvGrpSpPr/>
          <p:nvPr/>
        </p:nvGrpSpPr>
        <p:grpSpPr>
          <a:xfrm>
            <a:off x="2915918" y="1413259"/>
            <a:ext cx="1736484" cy="985487"/>
            <a:chOff x="3800500" y="601058"/>
            <a:chExt cx="1736484" cy="985487"/>
          </a:xfrm>
        </p:grpSpPr>
        <p:cxnSp>
          <p:nvCxnSpPr>
            <p:cNvPr id="135" name="Google Shape;165;p8">
              <a:extLst>
                <a:ext uri="{FF2B5EF4-FFF2-40B4-BE49-F238E27FC236}">
                  <a16:creationId xmlns:a16="http://schemas.microsoft.com/office/drawing/2014/main" id="{C32A8D4A-5696-B293-63FF-46F80F3BD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4747" y="1025585"/>
              <a:ext cx="572276" cy="560960"/>
            </a:xfrm>
            <a:prstGeom prst="straightConnector1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stealth" w="lg" len="lg"/>
            </a:ln>
          </p:spPr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BAC23F8-CDFD-3BAE-0D96-18E9A21F414B}"/>
                </a:ext>
              </a:extLst>
            </p:cNvPr>
            <p:cNvSpPr/>
            <p:nvPr/>
          </p:nvSpPr>
          <p:spPr>
            <a:xfrm flipH="1">
              <a:off x="3800500" y="601058"/>
              <a:ext cx="1736484" cy="512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05063"/>
                        <a:gd name="connsiteY0" fmla="*/ 0 h 749030"/>
                        <a:gd name="connsiteX1" fmla="*/ 518970 w 1605063"/>
                        <a:gd name="connsiteY1" fmla="*/ 0 h 749030"/>
                        <a:gd name="connsiteX2" fmla="*/ 1005839 w 1605063"/>
                        <a:gd name="connsiteY2" fmla="*/ 0 h 749030"/>
                        <a:gd name="connsiteX3" fmla="*/ 1605063 w 1605063"/>
                        <a:gd name="connsiteY3" fmla="*/ 0 h 749030"/>
                        <a:gd name="connsiteX4" fmla="*/ 1605063 w 1605063"/>
                        <a:gd name="connsiteY4" fmla="*/ 367025 h 749030"/>
                        <a:gd name="connsiteX5" fmla="*/ 1605063 w 1605063"/>
                        <a:gd name="connsiteY5" fmla="*/ 749030 h 749030"/>
                        <a:gd name="connsiteX6" fmla="*/ 1102143 w 1605063"/>
                        <a:gd name="connsiteY6" fmla="*/ 749030 h 749030"/>
                        <a:gd name="connsiteX7" fmla="*/ 599224 w 1605063"/>
                        <a:gd name="connsiteY7" fmla="*/ 749030 h 749030"/>
                        <a:gd name="connsiteX8" fmla="*/ 0 w 1605063"/>
                        <a:gd name="connsiteY8" fmla="*/ 749030 h 749030"/>
                        <a:gd name="connsiteX9" fmla="*/ 0 w 1605063"/>
                        <a:gd name="connsiteY9" fmla="*/ 396986 h 749030"/>
                        <a:gd name="connsiteX10" fmla="*/ 0 w 1605063"/>
                        <a:gd name="connsiteY10" fmla="*/ 0 h 7490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605063" h="749030" extrusionOk="0">
                          <a:moveTo>
                            <a:pt x="0" y="0"/>
                          </a:moveTo>
                          <a:cubicBezTo>
                            <a:pt x="136751" y="-13674"/>
                            <a:pt x="342849" y="16420"/>
                            <a:pt x="518970" y="0"/>
                          </a:cubicBezTo>
                          <a:cubicBezTo>
                            <a:pt x="695091" y="-16420"/>
                            <a:pt x="829854" y="17018"/>
                            <a:pt x="1005839" y="0"/>
                          </a:cubicBezTo>
                          <a:cubicBezTo>
                            <a:pt x="1181824" y="-17018"/>
                            <a:pt x="1474396" y="26888"/>
                            <a:pt x="1605063" y="0"/>
                          </a:cubicBezTo>
                          <a:cubicBezTo>
                            <a:pt x="1614029" y="161783"/>
                            <a:pt x="1603064" y="285814"/>
                            <a:pt x="1605063" y="367025"/>
                          </a:cubicBezTo>
                          <a:cubicBezTo>
                            <a:pt x="1607062" y="448236"/>
                            <a:pt x="1621410" y="661775"/>
                            <a:pt x="1605063" y="749030"/>
                          </a:cubicBezTo>
                          <a:cubicBezTo>
                            <a:pt x="1375037" y="759015"/>
                            <a:pt x="1345044" y="751533"/>
                            <a:pt x="1102143" y="749030"/>
                          </a:cubicBezTo>
                          <a:cubicBezTo>
                            <a:pt x="859242" y="746527"/>
                            <a:pt x="838997" y="763082"/>
                            <a:pt x="599224" y="749030"/>
                          </a:cubicBezTo>
                          <a:cubicBezTo>
                            <a:pt x="359451" y="734978"/>
                            <a:pt x="139987" y="775035"/>
                            <a:pt x="0" y="749030"/>
                          </a:cubicBezTo>
                          <a:cubicBezTo>
                            <a:pt x="3002" y="573039"/>
                            <a:pt x="16147" y="531321"/>
                            <a:pt x="0" y="396986"/>
                          </a:cubicBezTo>
                          <a:cubicBezTo>
                            <a:pt x="-16147" y="262651"/>
                            <a:pt x="-19317" y="10479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Source Code </a:t>
              </a:r>
              <a:r>
                <a:rPr lang="en-US" i="1" dirty="0">
                  <a:solidFill>
                    <a:schemeClr val="tx1"/>
                  </a:solidFill>
                </a:rPr>
                <a:t>N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ED33B2B-5AC3-39AF-2D54-D1F287926655}"/>
              </a:ext>
            </a:extLst>
          </p:cNvPr>
          <p:cNvGrpSpPr/>
          <p:nvPr/>
        </p:nvGrpSpPr>
        <p:grpSpPr>
          <a:xfrm flipH="1">
            <a:off x="397646" y="1406306"/>
            <a:ext cx="1736484" cy="985487"/>
            <a:chOff x="3800500" y="601058"/>
            <a:chExt cx="1736484" cy="985487"/>
          </a:xfrm>
        </p:grpSpPr>
        <p:cxnSp>
          <p:nvCxnSpPr>
            <p:cNvPr id="149" name="Google Shape;165;p8">
              <a:extLst>
                <a:ext uri="{FF2B5EF4-FFF2-40B4-BE49-F238E27FC236}">
                  <a16:creationId xmlns:a16="http://schemas.microsoft.com/office/drawing/2014/main" id="{0E96EFA4-2A97-FC30-805E-E2C61ECAE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4747" y="1025585"/>
              <a:ext cx="572276" cy="560960"/>
            </a:xfrm>
            <a:prstGeom prst="straightConnector1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stealth" w="lg" len="lg"/>
            </a:ln>
          </p:spPr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096495E-2B29-8AA1-CBC5-394F8A34B333}"/>
                </a:ext>
              </a:extLst>
            </p:cNvPr>
            <p:cNvSpPr/>
            <p:nvPr/>
          </p:nvSpPr>
          <p:spPr>
            <a:xfrm flipH="1">
              <a:off x="3800500" y="601058"/>
              <a:ext cx="1736484" cy="512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05063"/>
                        <a:gd name="connsiteY0" fmla="*/ 0 h 749030"/>
                        <a:gd name="connsiteX1" fmla="*/ 518970 w 1605063"/>
                        <a:gd name="connsiteY1" fmla="*/ 0 h 749030"/>
                        <a:gd name="connsiteX2" fmla="*/ 1005839 w 1605063"/>
                        <a:gd name="connsiteY2" fmla="*/ 0 h 749030"/>
                        <a:gd name="connsiteX3" fmla="*/ 1605063 w 1605063"/>
                        <a:gd name="connsiteY3" fmla="*/ 0 h 749030"/>
                        <a:gd name="connsiteX4" fmla="*/ 1605063 w 1605063"/>
                        <a:gd name="connsiteY4" fmla="*/ 367025 h 749030"/>
                        <a:gd name="connsiteX5" fmla="*/ 1605063 w 1605063"/>
                        <a:gd name="connsiteY5" fmla="*/ 749030 h 749030"/>
                        <a:gd name="connsiteX6" fmla="*/ 1102143 w 1605063"/>
                        <a:gd name="connsiteY6" fmla="*/ 749030 h 749030"/>
                        <a:gd name="connsiteX7" fmla="*/ 599224 w 1605063"/>
                        <a:gd name="connsiteY7" fmla="*/ 749030 h 749030"/>
                        <a:gd name="connsiteX8" fmla="*/ 0 w 1605063"/>
                        <a:gd name="connsiteY8" fmla="*/ 749030 h 749030"/>
                        <a:gd name="connsiteX9" fmla="*/ 0 w 1605063"/>
                        <a:gd name="connsiteY9" fmla="*/ 396986 h 749030"/>
                        <a:gd name="connsiteX10" fmla="*/ 0 w 1605063"/>
                        <a:gd name="connsiteY10" fmla="*/ 0 h 7490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605063" h="749030" extrusionOk="0">
                          <a:moveTo>
                            <a:pt x="0" y="0"/>
                          </a:moveTo>
                          <a:cubicBezTo>
                            <a:pt x="136751" y="-13674"/>
                            <a:pt x="342849" y="16420"/>
                            <a:pt x="518970" y="0"/>
                          </a:cubicBezTo>
                          <a:cubicBezTo>
                            <a:pt x="695091" y="-16420"/>
                            <a:pt x="829854" y="17018"/>
                            <a:pt x="1005839" y="0"/>
                          </a:cubicBezTo>
                          <a:cubicBezTo>
                            <a:pt x="1181824" y="-17018"/>
                            <a:pt x="1474396" y="26888"/>
                            <a:pt x="1605063" y="0"/>
                          </a:cubicBezTo>
                          <a:cubicBezTo>
                            <a:pt x="1614029" y="161783"/>
                            <a:pt x="1603064" y="285814"/>
                            <a:pt x="1605063" y="367025"/>
                          </a:cubicBezTo>
                          <a:cubicBezTo>
                            <a:pt x="1607062" y="448236"/>
                            <a:pt x="1621410" y="661775"/>
                            <a:pt x="1605063" y="749030"/>
                          </a:cubicBezTo>
                          <a:cubicBezTo>
                            <a:pt x="1375037" y="759015"/>
                            <a:pt x="1345044" y="751533"/>
                            <a:pt x="1102143" y="749030"/>
                          </a:cubicBezTo>
                          <a:cubicBezTo>
                            <a:pt x="859242" y="746527"/>
                            <a:pt x="838997" y="763082"/>
                            <a:pt x="599224" y="749030"/>
                          </a:cubicBezTo>
                          <a:cubicBezTo>
                            <a:pt x="359451" y="734978"/>
                            <a:pt x="139987" y="775035"/>
                            <a:pt x="0" y="749030"/>
                          </a:cubicBezTo>
                          <a:cubicBezTo>
                            <a:pt x="3002" y="573039"/>
                            <a:pt x="16147" y="531321"/>
                            <a:pt x="0" y="396986"/>
                          </a:cubicBezTo>
                          <a:cubicBezTo>
                            <a:pt x="-16147" y="262651"/>
                            <a:pt x="-19317" y="10479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Source Code </a:t>
              </a:r>
              <a:r>
                <a:rPr lang="en-US" i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cxnSp>
        <p:nvCxnSpPr>
          <p:cNvPr id="153" name="Google Shape;165;p8">
            <a:extLst>
              <a:ext uri="{FF2B5EF4-FFF2-40B4-BE49-F238E27FC236}">
                <a16:creationId xmlns:a16="http://schemas.microsoft.com/office/drawing/2014/main" id="{2B7021B0-93BC-736B-C45F-BE349E1E626D}"/>
              </a:ext>
            </a:extLst>
          </p:cNvPr>
          <p:cNvCxnSpPr>
            <a:cxnSpLocks/>
          </p:cNvCxnSpPr>
          <p:nvPr/>
        </p:nvCxnSpPr>
        <p:spPr>
          <a:xfrm flipV="1">
            <a:off x="1662492" y="3104288"/>
            <a:ext cx="410006" cy="465265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cxnSp>
        <p:nvCxnSpPr>
          <p:cNvPr id="155" name="Google Shape;165;p8">
            <a:extLst>
              <a:ext uri="{FF2B5EF4-FFF2-40B4-BE49-F238E27FC236}">
                <a16:creationId xmlns:a16="http://schemas.microsoft.com/office/drawing/2014/main" id="{0836A774-64A1-6D2E-390E-A47E1E87A1C0}"/>
              </a:ext>
            </a:extLst>
          </p:cNvPr>
          <p:cNvCxnSpPr>
            <a:cxnSpLocks/>
          </p:cNvCxnSpPr>
          <p:nvPr/>
        </p:nvCxnSpPr>
        <p:spPr>
          <a:xfrm flipH="1" flipV="1">
            <a:off x="1662493" y="4314792"/>
            <a:ext cx="573813" cy="736438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AACF572-D71E-591F-E984-BE34C6E9687E}"/>
              </a:ext>
            </a:extLst>
          </p:cNvPr>
          <p:cNvSpPr/>
          <p:nvPr/>
        </p:nvSpPr>
        <p:spPr>
          <a:xfrm>
            <a:off x="236580" y="3647429"/>
            <a:ext cx="2096135" cy="76930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Machine Code </a:t>
            </a:r>
            <a:r>
              <a:rPr lang="en-US" i="1" dirty="0">
                <a:solidFill>
                  <a:schemeClr val="tx1"/>
                </a:solidFill>
              </a:rPr>
              <a:t>1</a:t>
            </a:r>
            <a:endParaRPr lang="ru-RU" i="1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+instrumentation code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C40C4D2-8531-B026-8E73-BF2EB63B0883}"/>
              </a:ext>
            </a:extLst>
          </p:cNvPr>
          <p:cNvGrpSpPr/>
          <p:nvPr/>
        </p:nvGrpSpPr>
        <p:grpSpPr>
          <a:xfrm>
            <a:off x="586291" y="6146814"/>
            <a:ext cx="1650014" cy="1370850"/>
            <a:chOff x="1470873" y="4569302"/>
            <a:chExt cx="1650014" cy="137085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8888F4F-2206-4A64-7B85-D5C64EBBC286}"/>
                </a:ext>
              </a:extLst>
            </p:cNvPr>
            <p:cNvSpPr/>
            <p:nvPr/>
          </p:nvSpPr>
          <p:spPr>
            <a:xfrm>
              <a:off x="1470873" y="5241405"/>
              <a:ext cx="1650014" cy="698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05063"/>
                        <a:gd name="connsiteY0" fmla="*/ 0 h 749030"/>
                        <a:gd name="connsiteX1" fmla="*/ 518970 w 1605063"/>
                        <a:gd name="connsiteY1" fmla="*/ 0 h 749030"/>
                        <a:gd name="connsiteX2" fmla="*/ 1005839 w 1605063"/>
                        <a:gd name="connsiteY2" fmla="*/ 0 h 749030"/>
                        <a:gd name="connsiteX3" fmla="*/ 1605063 w 1605063"/>
                        <a:gd name="connsiteY3" fmla="*/ 0 h 749030"/>
                        <a:gd name="connsiteX4" fmla="*/ 1605063 w 1605063"/>
                        <a:gd name="connsiteY4" fmla="*/ 367025 h 749030"/>
                        <a:gd name="connsiteX5" fmla="*/ 1605063 w 1605063"/>
                        <a:gd name="connsiteY5" fmla="*/ 749030 h 749030"/>
                        <a:gd name="connsiteX6" fmla="*/ 1102143 w 1605063"/>
                        <a:gd name="connsiteY6" fmla="*/ 749030 h 749030"/>
                        <a:gd name="connsiteX7" fmla="*/ 599224 w 1605063"/>
                        <a:gd name="connsiteY7" fmla="*/ 749030 h 749030"/>
                        <a:gd name="connsiteX8" fmla="*/ 0 w 1605063"/>
                        <a:gd name="connsiteY8" fmla="*/ 749030 h 749030"/>
                        <a:gd name="connsiteX9" fmla="*/ 0 w 1605063"/>
                        <a:gd name="connsiteY9" fmla="*/ 396986 h 749030"/>
                        <a:gd name="connsiteX10" fmla="*/ 0 w 1605063"/>
                        <a:gd name="connsiteY10" fmla="*/ 0 h 7490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605063" h="749030" extrusionOk="0">
                          <a:moveTo>
                            <a:pt x="0" y="0"/>
                          </a:moveTo>
                          <a:cubicBezTo>
                            <a:pt x="136751" y="-13674"/>
                            <a:pt x="342849" y="16420"/>
                            <a:pt x="518970" y="0"/>
                          </a:cubicBezTo>
                          <a:cubicBezTo>
                            <a:pt x="695091" y="-16420"/>
                            <a:pt x="829854" y="17018"/>
                            <a:pt x="1005839" y="0"/>
                          </a:cubicBezTo>
                          <a:cubicBezTo>
                            <a:pt x="1181824" y="-17018"/>
                            <a:pt x="1474396" y="26888"/>
                            <a:pt x="1605063" y="0"/>
                          </a:cubicBezTo>
                          <a:cubicBezTo>
                            <a:pt x="1614029" y="161783"/>
                            <a:pt x="1603064" y="285814"/>
                            <a:pt x="1605063" y="367025"/>
                          </a:cubicBezTo>
                          <a:cubicBezTo>
                            <a:pt x="1607062" y="448236"/>
                            <a:pt x="1621410" y="661775"/>
                            <a:pt x="1605063" y="749030"/>
                          </a:cubicBezTo>
                          <a:cubicBezTo>
                            <a:pt x="1375037" y="759015"/>
                            <a:pt x="1345044" y="751533"/>
                            <a:pt x="1102143" y="749030"/>
                          </a:cubicBezTo>
                          <a:cubicBezTo>
                            <a:pt x="859242" y="746527"/>
                            <a:pt x="838997" y="763082"/>
                            <a:pt x="599224" y="749030"/>
                          </a:cubicBezTo>
                          <a:cubicBezTo>
                            <a:pt x="359451" y="734978"/>
                            <a:pt x="139987" y="775035"/>
                            <a:pt x="0" y="749030"/>
                          </a:cubicBezTo>
                          <a:cubicBezTo>
                            <a:pt x="3002" y="573039"/>
                            <a:pt x="16147" y="531321"/>
                            <a:pt x="0" y="396986"/>
                          </a:cubicBezTo>
                          <a:cubicBezTo>
                            <a:pt x="-16147" y="262651"/>
                            <a:pt x="-19317" y="10479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HW Config </a:t>
              </a:r>
              <a:r>
                <a:rPr lang="en-US" dirty="0">
                  <a:solidFill>
                    <a:schemeClr val="tx1"/>
                  </a:solidFill>
                </a:rPr>
                <a:t>Allocation </a:t>
              </a:r>
              <a:r>
                <a:rPr lang="en-US" i="1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160" name="Google Shape;165;p8">
              <a:extLst>
                <a:ext uri="{FF2B5EF4-FFF2-40B4-BE49-F238E27FC236}">
                  <a16:creationId xmlns:a16="http://schemas.microsoft.com/office/drawing/2014/main" id="{FFDDB212-3E55-2D1B-A48F-FBF87F951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7074" y="4569302"/>
              <a:ext cx="543671" cy="671559"/>
            </a:xfrm>
            <a:prstGeom prst="straightConnector1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 lim="800000"/>
              <a:headEnd type="stealth" w="lg" len="lg"/>
              <a:tailEnd type="none" w="lg" len="lg"/>
            </a:ln>
          </p:spPr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56268B2-D6CE-0115-BD06-8C04F4E9A736}"/>
              </a:ext>
            </a:extLst>
          </p:cNvPr>
          <p:cNvGrpSpPr/>
          <p:nvPr/>
        </p:nvGrpSpPr>
        <p:grpSpPr>
          <a:xfrm flipH="1">
            <a:off x="2797964" y="6129076"/>
            <a:ext cx="1650014" cy="1388588"/>
            <a:chOff x="1470873" y="4556968"/>
            <a:chExt cx="1650014" cy="1388588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8AA5683-87C7-9CCE-0367-ECCA1632E2D6}"/>
                </a:ext>
              </a:extLst>
            </p:cNvPr>
            <p:cNvSpPr/>
            <p:nvPr/>
          </p:nvSpPr>
          <p:spPr>
            <a:xfrm>
              <a:off x="1470873" y="5246809"/>
              <a:ext cx="1650014" cy="6987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05063"/>
                        <a:gd name="connsiteY0" fmla="*/ 0 h 749030"/>
                        <a:gd name="connsiteX1" fmla="*/ 518970 w 1605063"/>
                        <a:gd name="connsiteY1" fmla="*/ 0 h 749030"/>
                        <a:gd name="connsiteX2" fmla="*/ 1005839 w 1605063"/>
                        <a:gd name="connsiteY2" fmla="*/ 0 h 749030"/>
                        <a:gd name="connsiteX3" fmla="*/ 1605063 w 1605063"/>
                        <a:gd name="connsiteY3" fmla="*/ 0 h 749030"/>
                        <a:gd name="connsiteX4" fmla="*/ 1605063 w 1605063"/>
                        <a:gd name="connsiteY4" fmla="*/ 367025 h 749030"/>
                        <a:gd name="connsiteX5" fmla="*/ 1605063 w 1605063"/>
                        <a:gd name="connsiteY5" fmla="*/ 749030 h 749030"/>
                        <a:gd name="connsiteX6" fmla="*/ 1102143 w 1605063"/>
                        <a:gd name="connsiteY6" fmla="*/ 749030 h 749030"/>
                        <a:gd name="connsiteX7" fmla="*/ 599224 w 1605063"/>
                        <a:gd name="connsiteY7" fmla="*/ 749030 h 749030"/>
                        <a:gd name="connsiteX8" fmla="*/ 0 w 1605063"/>
                        <a:gd name="connsiteY8" fmla="*/ 749030 h 749030"/>
                        <a:gd name="connsiteX9" fmla="*/ 0 w 1605063"/>
                        <a:gd name="connsiteY9" fmla="*/ 396986 h 749030"/>
                        <a:gd name="connsiteX10" fmla="*/ 0 w 1605063"/>
                        <a:gd name="connsiteY10" fmla="*/ 0 h 7490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605063" h="749030" extrusionOk="0">
                          <a:moveTo>
                            <a:pt x="0" y="0"/>
                          </a:moveTo>
                          <a:cubicBezTo>
                            <a:pt x="136751" y="-13674"/>
                            <a:pt x="342849" y="16420"/>
                            <a:pt x="518970" y="0"/>
                          </a:cubicBezTo>
                          <a:cubicBezTo>
                            <a:pt x="695091" y="-16420"/>
                            <a:pt x="829854" y="17018"/>
                            <a:pt x="1005839" y="0"/>
                          </a:cubicBezTo>
                          <a:cubicBezTo>
                            <a:pt x="1181824" y="-17018"/>
                            <a:pt x="1474396" y="26888"/>
                            <a:pt x="1605063" y="0"/>
                          </a:cubicBezTo>
                          <a:cubicBezTo>
                            <a:pt x="1614029" y="161783"/>
                            <a:pt x="1603064" y="285814"/>
                            <a:pt x="1605063" y="367025"/>
                          </a:cubicBezTo>
                          <a:cubicBezTo>
                            <a:pt x="1607062" y="448236"/>
                            <a:pt x="1621410" y="661775"/>
                            <a:pt x="1605063" y="749030"/>
                          </a:cubicBezTo>
                          <a:cubicBezTo>
                            <a:pt x="1375037" y="759015"/>
                            <a:pt x="1345044" y="751533"/>
                            <a:pt x="1102143" y="749030"/>
                          </a:cubicBezTo>
                          <a:cubicBezTo>
                            <a:pt x="859242" y="746527"/>
                            <a:pt x="838997" y="763082"/>
                            <a:pt x="599224" y="749030"/>
                          </a:cubicBezTo>
                          <a:cubicBezTo>
                            <a:pt x="359451" y="734978"/>
                            <a:pt x="139987" y="775035"/>
                            <a:pt x="0" y="749030"/>
                          </a:cubicBezTo>
                          <a:cubicBezTo>
                            <a:pt x="3002" y="573039"/>
                            <a:pt x="16147" y="531321"/>
                            <a:pt x="0" y="396986"/>
                          </a:cubicBezTo>
                          <a:cubicBezTo>
                            <a:pt x="-16147" y="262651"/>
                            <a:pt x="-19317" y="10479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HW Config </a:t>
              </a:r>
              <a:r>
                <a:rPr lang="en-US" dirty="0">
                  <a:solidFill>
                    <a:schemeClr val="tx1"/>
                  </a:solidFill>
                </a:rPr>
                <a:t>Allocation </a:t>
              </a:r>
              <a:r>
                <a:rPr lang="en-US" i="1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64" name="Google Shape;165;p8">
              <a:extLst>
                <a:ext uri="{FF2B5EF4-FFF2-40B4-BE49-F238E27FC236}">
                  <a16:creationId xmlns:a16="http://schemas.microsoft.com/office/drawing/2014/main" id="{34FFA0C2-476C-9590-0740-09521CDD4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1887" y="4556968"/>
              <a:ext cx="536147" cy="674833"/>
            </a:xfrm>
            <a:prstGeom prst="straightConnector1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 lim="800000"/>
              <a:headEnd type="stealth" w="lg" len="lg"/>
              <a:tailEnd type="none" w="lg" len="lg"/>
            </a:ln>
          </p:spPr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234C021-0FAE-DE8D-178D-DEBBF59DB635}"/>
              </a:ext>
            </a:extLst>
          </p:cNvPr>
          <p:cNvGrpSpPr>
            <a:grpSpLocks noChangeAspect="1"/>
          </p:cNvGrpSpPr>
          <p:nvPr/>
        </p:nvGrpSpPr>
        <p:grpSpPr>
          <a:xfrm>
            <a:off x="1973088" y="2169266"/>
            <a:ext cx="1106327" cy="1129013"/>
            <a:chOff x="2971168" y="1371561"/>
            <a:chExt cx="1531971" cy="1563390"/>
          </a:xfrm>
        </p:grpSpPr>
        <p:grpSp>
          <p:nvGrpSpPr>
            <p:cNvPr id="166" name="Группа 153">
              <a:extLst>
                <a:ext uri="{FF2B5EF4-FFF2-40B4-BE49-F238E27FC236}">
                  <a16:creationId xmlns:a16="http://schemas.microsoft.com/office/drawing/2014/main" id="{1965EDB0-49E0-0E20-5C26-545D535BA3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77290" y="1371561"/>
              <a:ext cx="1516589" cy="1563390"/>
              <a:chOff x="13837524" y="369831"/>
              <a:chExt cx="1280507" cy="1296583"/>
            </a:xfrm>
          </p:grpSpPr>
          <p:sp>
            <p:nvSpPr>
              <p:cNvPr id="169" name="Скругленный прямоугольник 154">
                <a:extLst>
                  <a:ext uri="{FF2B5EF4-FFF2-40B4-BE49-F238E27FC236}">
                    <a16:creationId xmlns:a16="http://schemas.microsoft.com/office/drawing/2014/main" id="{C3DFCCE3-06B2-9BF2-7E01-EF1084985236}"/>
                  </a:ext>
                </a:extLst>
              </p:cNvPr>
              <p:cNvSpPr/>
              <p:nvPr/>
            </p:nvSpPr>
            <p:spPr>
              <a:xfrm>
                <a:off x="14383509" y="36983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0" name="Скругленный прямоугольник 155">
                <a:extLst>
                  <a:ext uri="{FF2B5EF4-FFF2-40B4-BE49-F238E27FC236}">
                    <a16:creationId xmlns:a16="http://schemas.microsoft.com/office/drawing/2014/main" id="{7E07FB52-1B7B-A775-240A-727DEA78E18B}"/>
                  </a:ext>
                </a:extLst>
              </p:cNvPr>
              <p:cNvSpPr/>
              <p:nvPr/>
            </p:nvSpPr>
            <p:spPr>
              <a:xfrm rot="5400000">
                <a:off x="14383509" y="365412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1" name="Скругленный прямоугольник 156">
                <a:extLst>
                  <a:ext uri="{FF2B5EF4-FFF2-40B4-BE49-F238E27FC236}">
                    <a16:creationId xmlns:a16="http://schemas.microsoft.com/office/drawing/2014/main" id="{2059564B-4D04-0D40-DF38-0976EB5B8870}"/>
                  </a:ext>
                </a:extLst>
              </p:cNvPr>
              <p:cNvSpPr/>
              <p:nvPr/>
            </p:nvSpPr>
            <p:spPr>
              <a:xfrm rot="3600000">
                <a:off x="14383510" y="38888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2" name="Скругленный прямоугольник 157">
                <a:extLst>
                  <a:ext uri="{FF2B5EF4-FFF2-40B4-BE49-F238E27FC236}">
                    <a16:creationId xmlns:a16="http://schemas.microsoft.com/office/drawing/2014/main" id="{100FB732-F453-0392-B900-AE8ACEB5EAA0}"/>
                  </a:ext>
                </a:extLst>
              </p:cNvPr>
              <p:cNvSpPr/>
              <p:nvPr/>
            </p:nvSpPr>
            <p:spPr>
              <a:xfrm rot="18000000" flipV="1">
                <a:off x="14383509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3" name="Скругленный прямоугольник 158">
                <a:extLst>
                  <a:ext uri="{FF2B5EF4-FFF2-40B4-BE49-F238E27FC236}">
                    <a16:creationId xmlns:a16="http://schemas.microsoft.com/office/drawing/2014/main" id="{7E51943F-CFE0-6973-36B6-392095F48417}"/>
                  </a:ext>
                </a:extLst>
              </p:cNvPr>
              <p:cNvSpPr/>
              <p:nvPr/>
            </p:nvSpPr>
            <p:spPr>
              <a:xfrm rot="1800000">
                <a:off x="14383509" y="385908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4" name="Скругленный прямоугольник 159">
                <a:extLst>
                  <a:ext uri="{FF2B5EF4-FFF2-40B4-BE49-F238E27FC236}">
                    <a16:creationId xmlns:a16="http://schemas.microsoft.com/office/drawing/2014/main" id="{24C26EDF-5AB4-7481-8826-D2913E95403B}"/>
                  </a:ext>
                </a:extLst>
              </p:cNvPr>
              <p:cNvSpPr/>
              <p:nvPr/>
            </p:nvSpPr>
            <p:spPr>
              <a:xfrm rot="19800000" flipV="1">
                <a:off x="14391890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5" name="Овал 160">
                <a:extLst>
                  <a:ext uri="{FF2B5EF4-FFF2-40B4-BE49-F238E27FC236}">
                    <a16:creationId xmlns:a16="http://schemas.microsoft.com/office/drawing/2014/main" id="{BFE9C12C-241E-7166-1F6C-40B168B42726}"/>
                  </a:ext>
                </a:extLst>
              </p:cNvPr>
              <p:cNvSpPr/>
              <p:nvPr/>
            </p:nvSpPr>
            <p:spPr>
              <a:xfrm>
                <a:off x="13942433" y="468279"/>
                <a:ext cx="1087473" cy="10874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6" name="Овал 161">
                <a:extLst>
                  <a:ext uri="{FF2B5EF4-FFF2-40B4-BE49-F238E27FC236}">
                    <a16:creationId xmlns:a16="http://schemas.microsoft.com/office/drawing/2014/main" id="{A1E34C28-8B00-C67B-BA2A-D848F067B96D}"/>
                  </a:ext>
                </a:extLst>
              </p:cNvPr>
              <p:cNvSpPr/>
              <p:nvPr/>
            </p:nvSpPr>
            <p:spPr>
              <a:xfrm>
                <a:off x="14108667" y="657052"/>
                <a:ext cx="738220" cy="7382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</p:grpSp>
        <p:sp>
          <p:nvSpPr>
            <p:cNvPr id="167" name="Скругленный прямоугольник 7">
              <a:extLst>
                <a:ext uri="{FF2B5EF4-FFF2-40B4-BE49-F238E27FC236}">
                  <a16:creationId xmlns:a16="http://schemas.microsoft.com/office/drawing/2014/main" id="{FE336341-007E-4B12-EB92-4609C6770CAE}"/>
                </a:ext>
              </a:extLst>
            </p:cNvPr>
            <p:cNvSpPr/>
            <p:nvPr/>
          </p:nvSpPr>
          <p:spPr>
            <a:xfrm>
              <a:off x="3186152" y="1635308"/>
              <a:ext cx="1097114" cy="974364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57DC8FD-3230-F8DE-1EA4-F0B23CA85A6E}"/>
                </a:ext>
              </a:extLst>
            </p:cNvPr>
            <p:cNvSpPr txBox="1"/>
            <p:nvPr/>
          </p:nvSpPr>
          <p:spPr>
            <a:xfrm>
              <a:off x="2971168" y="1736829"/>
              <a:ext cx="1531971" cy="86579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lnSpc>
                  <a:spcPct val="65000"/>
                </a:lnSpc>
              </a:pPr>
              <a:r>
                <a:rPr lang="en-GB" sz="1700" dirty="0"/>
                <a:t>Compiler</a:t>
              </a:r>
              <a:br>
                <a:rPr lang="en-GB" sz="1600" dirty="0"/>
              </a:br>
              <a:r>
                <a:rPr lang="en-GB" sz="1000" dirty="0"/>
                <a:t>+</a:t>
              </a:r>
              <a:br>
                <a:rPr lang="en-GB" sz="1600" dirty="0"/>
              </a:br>
              <a:r>
                <a:rPr lang="en-GB" sz="1700" dirty="0"/>
                <a:t>Static Analyser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94513A-C181-4FA1-9D37-2B992F3EEFFD}"/>
              </a:ext>
            </a:extLst>
          </p:cNvPr>
          <p:cNvGrpSpPr>
            <a:grpSpLocks noChangeAspect="1"/>
          </p:cNvGrpSpPr>
          <p:nvPr/>
        </p:nvGrpSpPr>
        <p:grpSpPr>
          <a:xfrm>
            <a:off x="1974254" y="5042798"/>
            <a:ext cx="1111830" cy="1129013"/>
            <a:chOff x="2977300" y="1371561"/>
            <a:chExt cx="1539591" cy="1563390"/>
          </a:xfrm>
        </p:grpSpPr>
        <p:grpSp>
          <p:nvGrpSpPr>
            <p:cNvPr id="178" name="Группа 153">
              <a:extLst>
                <a:ext uri="{FF2B5EF4-FFF2-40B4-BE49-F238E27FC236}">
                  <a16:creationId xmlns:a16="http://schemas.microsoft.com/office/drawing/2014/main" id="{CC9A9ABE-5EC4-730A-B039-8C7DCB494C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77300" y="1371561"/>
              <a:ext cx="1516590" cy="1563390"/>
              <a:chOff x="13837524" y="369831"/>
              <a:chExt cx="1280507" cy="1296583"/>
            </a:xfrm>
          </p:grpSpPr>
          <p:sp>
            <p:nvSpPr>
              <p:cNvPr id="181" name="Скругленный прямоугольник 154">
                <a:extLst>
                  <a:ext uri="{FF2B5EF4-FFF2-40B4-BE49-F238E27FC236}">
                    <a16:creationId xmlns:a16="http://schemas.microsoft.com/office/drawing/2014/main" id="{CB50425A-0ED1-B5B7-225D-1C0203DB05F2}"/>
                  </a:ext>
                </a:extLst>
              </p:cNvPr>
              <p:cNvSpPr/>
              <p:nvPr/>
            </p:nvSpPr>
            <p:spPr>
              <a:xfrm>
                <a:off x="14383509" y="36983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2" name="Скругленный прямоугольник 155">
                <a:extLst>
                  <a:ext uri="{FF2B5EF4-FFF2-40B4-BE49-F238E27FC236}">
                    <a16:creationId xmlns:a16="http://schemas.microsoft.com/office/drawing/2014/main" id="{7650BE60-5CF4-0B14-1D88-DED62D002223}"/>
                  </a:ext>
                </a:extLst>
              </p:cNvPr>
              <p:cNvSpPr/>
              <p:nvPr/>
            </p:nvSpPr>
            <p:spPr>
              <a:xfrm rot="5400000">
                <a:off x="14383509" y="365412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3" name="Скругленный прямоугольник 156">
                <a:extLst>
                  <a:ext uri="{FF2B5EF4-FFF2-40B4-BE49-F238E27FC236}">
                    <a16:creationId xmlns:a16="http://schemas.microsoft.com/office/drawing/2014/main" id="{76E1AA52-C101-9106-92D4-0857C308FBA8}"/>
                  </a:ext>
                </a:extLst>
              </p:cNvPr>
              <p:cNvSpPr/>
              <p:nvPr/>
            </p:nvSpPr>
            <p:spPr>
              <a:xfrm rot="3600000">
                <a:off x="14383510" y="38888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4" name="Скругленный прямоугольник 157">
                <a:extLst>
                  <a:ext uri="{FF2B5EF4-FFF2-40B4-BE49-F238E27FC236}">
                    <a16:creationId xmlns:a16="http://schemas.microsoft.com/office/drawing/2014/main" id="{85DD73E5-DF20-FBB4-D20C-B0D0353DDE04}"/>
                  </a:ext>
                </a:extLst>
              </p:cNvPr>
              <p:cNvSpPr/>
              <p:nvPr/>
            </p:nvSpPr>
            <p:spPr>
              <a:xfrm rot="18000000" flipV="1">
                <a:off x="14383509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5" name="Скругленный прямоугольник 158">
                <a:extLst>
                  <a:ext uri="{FF2B5EF4-FFF2-40B4-BE49-F238E27FC236}">
                    <a16:creationId xmlns:a16="http://schemas.microsoft.com/office/drawing/2014/main" id="{3C85981E-1B1E-4B18-EC3B-3E6DDFA31F91}"/>
                  </a:ext>
                </a:extLst>
              </p:cNvPr>
              <p:cNvSpPr/>
              <p:nvPr/>
            </p:nvSpPr>
            <p:spPr>
              <a:xfrm rot="1800000">
                <a:off x="14383509" y="385908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6" name="Скругленный прямоугольник 159">
                <a:extLst>
                  <a:ext uri="{FF2B5EF4-FFF2-40B4-BE49-F238E27FC236}">
                    <a16:creationId xmlns:a16="http://schemas.microsoft.com/office/drawing/2014/main" id="{8B6FBA89-ACE1-FA0E-9F9D-15B1B839C79D}"/>
                  </a:ext>
                </a:extLst>
              </p:cNvPr>
              <p:cNvSpPr/>
              <p:nvPr/>
            </p:nvSpPr>
            <p:spPr>
              <a:xfrm rot="19800000" flipV="1">
                <a:off x="14391890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7" name="Овал 160">
                <a:extLst>
                  <a:ext uri="{FF2B5EF4-FFF2-40B4-BE49-F238E27FC236}">
                    <a16:creationId xmlns:a16="http://schemas.microsoft.com/office/drawing/2014/main" id="{06A9E96C-B3A1-38C4-7F85-743D15D67ED2}"/>
                  </a:ext>
                </a:extLst>
              </p:cNvPr>
              <p:cNvSpPr/>
              <p:nvPr/>
            </p:nvSpPr>
            <p:spPr>
              <a:xfrm>
                <a:off x="13942423" y="468279"/>
                <a:ext cx="1087470" cy="10874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8" name="Овал 161">
                <a:extLst>
                  <a:ext uri="{FF2B5EF4-FFF2-40B4-BE49-F238E27FC236}">
                    <a16:creationId xmlns:a16="http://schemas.microsoft.com/office/drawing/2014/main" id="{EBB69110-8B51-429D-1FD7-EE48E47AE6FB}"/>
                  </a:ext>
                </a:extLst>
              </p:cNvPr>
              <p:cNvSpPr/>
              <p:nvPr/>
            </p:nvSpPr>
            <p:spPr>
              <a:xfrm>
                <a:off x="14108667" y="657052"/>
                <a:ext cx="738220" cy="7382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</p:grpSp>
        <p:sp>
          <p:nvSpPr>
            <p:cNvPr id="179" name="Скругленный прямоугольник 7">
              <a:extLst>
                <a:ext uri="{FF2B5EF4-FFF2-40B4-BE49-F238E27FC236}">
                  <a16:creationId xmlns:a16="http://schemas.microsoft.com/office/drawing/2014/main" id="{260D33E6-F416-26D9-C124-9A50699ECBA1}"/>
                </a:ext>
              </a:extLst>
            </p:cNvPr>
            <p:cNvSpPr/>
            <p:nvPr/>
          </p:nvSpPr>
          <p:spPr>
            <a:xfrm>
              <a:off x="3156589" y="1852185"/>
              <a:ext cx="1181728" cy="57645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30ED006-3C49-49C4-5B7D-7E6B9DD6477D}"/>
                </a:ext>
              </a:extLst>
            </p:cNvPr>
            <p:cNvSpPr txBox="1"/>
            <p:nvPr/>
          </p:nvSpPr>
          <p:spPr>
            <a:xfrm>
              <a:off x="2984929" y="1937582"/>
              <a:ext cx="1531962" cy="49180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lnSpc>
                  <a:spcPct val="65000"/>
                </a:lnSpc>
              </a:pPr>
              <a:r>
                <a:rPr lang="en-GB" sz="1700" dirty="0"/>
                <a:t>OS</a:t>
              </a:r>
              <a:br>
                <a:rPr lang="en-GB" sz="1700" dirty="0"/>
              </a:br>
              <a:r>
                <a:rPr lang="en-GB" sz="1700" dirty="0"/>
                <a:t>Scheduler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7734D0D-4E45-C3AB-BC1D-ECD051EA6004}"/>
              </a:ext>
            </a:extLst>
          </p:cNvPr>
          <p:cNvGrpSpPr>
            <a:grpSpLocks noChangeAspect="1"/>
          </p:cNvGrpSpPr>
          <p:nvPr/>
        </p:nvGrpSpPr>
        <p:grpSpPr>
          <a:xfrm>
            <a:off x="7228689" y="5037727"/>
            <a:ext cx="1121773" cy="1129013"/>
            <a:chOff x="2977300" y="1371561"/>
            <a:chExt cx="1553359" cy="1563390"/>
          </a:xfrm>
        </p:grpSpPr>
        <p:grpSp>
          <p:nvGrpSpPr>
            <p:cNvPr id="191" name="Группа 153">
              <a:extLst>
                <a:ext uri="{FF2B5EF4-FFF2-40B4-BE49-F238E27FC236}">
                  <a16:creationId xmlns:a16="http://schemas.microsoft.com/office/drawing/2014/main" id="{B422CC3D-F7E3-52EC-681E-8CBB9281B5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77300" y="1371561"/>
              <a:ext cx="1516590" cy="1563390"/>
              <a:chOff x="13837524" y="369831"/>
              <a:chExt cx="1280507" cy="1296583"/>
            </a:xfrm>
          </p:grpSpPr>
          <p:sp>
            <p:nvSpPr>
              <p:cNvPr id="194" name="Скругленный прямоугольник 154">
                <a:extLst>
                  <a:ext uri="{FF2B5EF4-FFF2-40B4-BE49-F238E27FC236}">
                    <a16:creationId xmlns:a16="http://schemas.microsoft.com/office/drawing/2014/main" id="{36222BB0-2D2F-A3CA-087B-7EAAEC9697A1}"/>
                  </a:ext>
                </a:extLst>
              </p:cNvPr>
              <p:cNvSpPr/>
              <p:nvPr/>
            </p:nvSpPr>
            <p:spPr>
              <a:xfrm>
                <a:off x="14383509" y="36983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95" name="Скругленный прямоугольник 155">
                <a:extLst>
                  <a:ext uri="{FF2B5EF4-FFF2-40B4-BE49-F238E27FC236}">
                    <a16:creationId xmlns:a16="http://schemas.microsoft.com/office/drawing/2014/main" id="{BD727F5D-4C4F-3327-51DA-3385073CD606}"/>
                  </a:ext>
                </a:extLst>
              </p:cNvPr>
              <p:cNvSpPr/>
              <p:nvPr/>
            </p:nvSpPr>
            <p:spPr>
              <a:xfrm rot="5400000">
                <a:off x="14383509" y="365412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96" name="Скругленный прямоугольник 156">
                <a:extLst>
                  <a:ext uri="{FF2B5EF4-FFF2-40B4-BE49-F238E27FC236}">
                    <a16:creationId xmlns:a16="http://schemas.microsoft.com/office/drawing/2014/main" id="{E5D7C36E-92C2-60CE-1D85-CC7F79E2086E}"/>
                  </a:ext>
                </a:extLst>
              </p:cNvPr>
              <p:cNvSpPr/>
              <p:nvPr/>
            </p:nvSpPr>
            <p:spPr>
              <a:xfrm rot="3600000">
                <a:off x="14383510" y="38888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97" name="Скругленный прямоугольник 157">
                <a:extLst>
                  <a:ext uri="{FF2B5EF4-FFF2-40B4-BE49-F238E27FC236}">
                    <a16:creationId xmlns:a16="http://schemas.microsoft.com/office/drawing/2014/main" id="{119D5D19-5F86-01C8-A059-A63AEB417738}"/>
                  </a:ext>
                </a:extLst>
              </p:cNvPr>
              <p:cNvSpPr/>
              <p:nvPr/>
            </p:nvSpPr>
            <p:spPr>
              <a:xfrm rot="18000000" flipV="1">
                <a:off x="14383509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98" name="Скругленный прямоугольник 158">
                <a:extLst>
                  <a:ext uri="{FF2B5EF4-FFF2-40B4-BE49-F238E27FC236}">
                    <a16:creationId xmlns:a16="http://schemas.microsoft.com/office/drawing/2014/main" id="{E15CEA67-B3F6-21A9-B165-BA9EE355F3F8}"/>
                  </a:ext>
                </a:extLst>
              </p:cNvPr>
              <p:cNvSpPr/>
              <p:nvPr/>
            </p:nvSpPr>
            <p:spPr>
              <a:xfrm rot="1800000">
                <a:off x="14383509" y="385908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99" name="Скругленный прямоугольник 159">
                <a:extLst>
                  <a:ext uri="{FF2B5EF4-FFF2-40B4-BE49-F238E27FC236}">
                    <a16:creationId xmlns:a16="http://schemas.microsoft.com/office/drawing/2014/main" id="{9D886940-89B8-3573-219C-0A0302BF60FC}"/>
                  </a:ext>
                </a:extLst>
              </p:cNvPr>
              <p:cNvSpPr/>
              <p:nvPr/>
            </p:nvSpPr>
            <p:spPr>
              <a:xfrm rot="19800000" flipV="1">
                <a:off x="14391890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200" name="Овал 160">
                <a:extLst>
                  <a:ext uri="{FF2B5EF4-FFF2-40B4-BE49-F238E27FC236}">
                    <a16:creationId xmlns:a16="http://schemas.microsoft.com/office/drawing/2014/main" id="{E3919A00-BCB6-103F-4B13-DF9251C964C7}"/>
                  </a:ext>
                </a:extLst>
              </p:cNvPr>
              <p:cNvSpPr/>
              <p:nvPr/>
            </p:nvSpPr>
            <p:spPr>
              <a:xfrm>
                <a:off x="13942423" y="468279"/>
                <a:ext cx="1087470" cy="10874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201" name="Овал 161">
                <a:extLst>
                  <a:ext uri="{FF2B5EF4-FFF2-40B4-BE49-F238E27FC236}">
                    <a16:creationId xmlns:a16="http://schemas.microsoft.com/office/drawing/2014/main" id="{102EC544-0AA6-BA8B-1DDD-6DCEAC06FC85}"/>
                  </a:ext>
                </a:extLst>
              </p:cNvPr>
              <p:cNvSpPr/>
              <p:nvPr/>
            </p:nvSpPr>
            <p:spPr>
              <a:xfrm>
                <a:off x="14108667" y="657052"/>
                <a:ext cx="738220" cy="7382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</p:grpSp>
        <p:sp>
          <p:nvSpPr>
            <p:cNvPr id="192" name="Скругленный прямоугольник 7">
              <a:extLst>
                <a:ext uri="{FF2B5EF4-FFF2-40B4-BE49-F238E27FC236}">
                  <a16:creationId xmlns:a16="http://schemas.microsoft.com/office/drawing/2014/main" id="{88105C7B-02C4-5158-7BAA-A20162B53D70}"/>
                </a:ext>
              </a:extLst>
            </p:cNvPr>
            <p:cNvSpPr/>
            <p:nvPr/>
          </p:nvSpPr>
          <p:spPr>
            <a:xfrm>
              <a:off x="3137113" y="1758885"/>
              <a:ext cx="1239957" cy="729445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C8B09F6-8051-82D4-6846-293A91748AC4}"/>
                </a:ext>
              </a:extLst>
            </p:cNvPr>
            <p:cNvSpPr txBox="1"/>
            <p:nvPr/>
          </p:nvSpPr>
          <p:spPr>
            <a:xfrm>
              <a:off x="2998696" y="1827527"/>
              <a:ext cx="1531963" cy="68439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lnSpc>
                  <a:spcPct val="65000"/>
                </a:lnSpc>
              </a:pPr>
              <a:r>
                <a:rPr lang="en-GB" sz="1600" b="1" dirty="0"/>
                <a:t>Tree+</a:t>
              </a:r>
              <a:br>
                <a:rPr lang="en-GB" sz="1600" b="1" dirty="0"/>
              </a:br>
              <a:r>
                <a:rPr lang="en-GB" sz="1600" b="1" dirty="0"/>
                <a:t>Exec. Stats</a:t>
              </a:r>
              <a:br>
                <a:rPr lang="en-GB" sz="1600" b="1" dirty="0"/>
              </a:br>
              <a:r>
                <a:rPr lang="en-GB" sz="1600" b="1" dirty="0"/>
                <a:t>Analyzer</a:t>
              </a:r>
            </a:p>
          </p:txBody>
        </p: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EA2A280A-77AA-EFCF-87FF-D171B32ACF21}"/>
              </a:ext>
            </a:extLst>
          </p:cNvPr>
          <p:cNvSpPr txBox="1"/>
          <p:nvPr/>
        </p:nvSpPr>
        <p:spPr>
          <a:xfrm>
            <a:off x="2342654" y="3978599"/>
            <a:ext cx="39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…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DF96999-8F62-7691-386B-23CBE1393D66}"/>
              </a:ext>
            </a:extLst>
          </p:cNvPr>
          <p:cNvSpPr txBox="1"/>
          <p:nvPr/>
        </p:nvSpPr>
        <p:spPr>
          <a:xfrm>
            <a:off x="2332552" y="7290209"/>
            <a:ext cx="39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…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F633B67-3EF2-8095-2E5E-072578C775BF}"/>
              </a:ext>
            </a:extLst>
          </p:cNvPr>
          <p:cNvSpPr txBox="1"/>
          <p:nvPr/>
        </p:nvSpPr>
        <p:spPr>
          <a:xfrm>
            <a:off x="7562199" y="3938812"/>
            <a:ext cx="39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…</a:t>
            </a:r>
          </a:p>
        </p:txBody>
      </p:sp>
      <p:cxnSp>
        <p:nvCxnSpPr>
          <p:cNvPr id="218" name="Google Shape;165;p8">
            <a:extLst>
              <a:ext uri="{FF2B5EF4-FFF2-40B4-BE49-F238E27FC236}">
                <a16:creationId xmlns:a16="http://schemas.microsoft.com/office/drawing/2014/main" id="{A3BAC139-4983-71E6-E2CC-090257F72957}"/>
              </a:ext>
            </a:extLst>
          </p:cNvPr>
          <p:cNvCxnSpPr>
            <a:cxnSpLocks/>
          </p:cNvCxnSpPr>
          <p:nvPr/>
        </p:nvCxnSpPr>
        <p:spPr>
          <a:xfrm flipH="1" flipV="1">
            <a:off x="6877879" y="4412975"/>
            <a:ext cx="626165" cy="655983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lgDash"/>
            <a:miter lim="800000"/>
            <a:headEnd type="stealth" w="lg" len="lg"/>
            <a:tailEnd type="none" w="lg" len="lg"/>
          </a:ln>
        </p:spPr>
      </p:cxnSp>
      <p:cxnSp>
        <p:nvCxnSpPr>
          <p:cNvPr id="219" name="Google Shape;165;p8">
            <a:extLst>
              <a:ext uri="{FF2B5EF4-FFF2-40B4-BE49-F238E27FC236}">
                <a16:creationId xmlns:a16="http://schemas.microsoft.com/office/drawing/2014/main" id="{1FC7EE0A-AC67-2C84-2428-BC90F9E2173A}"/>
              </a:ext>
            </a:extLst>
          </p:cNvPr>
          <p:cNvCxnSpPr>
            <a:cxnSpLocks/>
          </p:cNvCxnSpPr>
          <p:nvPr/>
        </p:nvCxnSpPr>
        <p:spPr>
          <a:xfrm flipV="1">
            <a:off x="8070575" y="4403035"/>
            <a:ext cx="516835" cy="685800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lgDash"/>
            <a:miter lim="800000"/>
            <a:headEnd type="stealth" w="lg" len="lg"/>
            <a:tailEnd type="none" w="lg" len="lg"/>
          </a:ln>
        </p:spPr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13DAACE-CDA5-6521-39BB-5155571F374E}"/>
              </a:ext>
            </a:extLst>
          </p:cNvPr>
          <p:cNvSpPr/>
          <p:nvPr/>
        </p:nvSpPr>
        <p:spPr>
          <a:xfrm flipH="1">
            <a:off x="5042305" y="5907246"/>
            <a:ext cx="1911966" cy="6897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Joint Execution Tree</a:t>
            </a:r>
          </a:p>
          <a:p>
            <a:pPr algn="ctr">
              <a:lnSpc>
                <a:spcPct val="70000"/>
              </a:lnSpc>
            </a:pPr>
            <a:r>
              <a:rPr lang="en-US" sz="1600" dirty="0">
                <a:solidFill>
                  <a:schemeClr val="tx1"/>
                </a:solidFill>
              </a:rPr>
              <a:t>+ </a:t>
            </a:r>
            <a:r>
              <a:rPr lang="en-US" sz="1600" i="1" dirty="0">
                <a:solidFill>
                  <a:schemeClr val="tx1"/>
                </a:solidFill>
              </a:rPr>
              <a:t>Other Compiler-Assisted Data</a:t>
            </a:r>
          </a:p>
        </p:txBody>
      </p:sp>
      <p:sp>
        <p:nvSpPr>
          <p:cNvPr id="221" name="Freeform 220">
            <a:extLst>
              <a:ext uri="{FF2B5EF4-FFF2-40B4-BE49-F238E27FC236}">
                <a16:creationId xmlns:a16="http://schemas.microsoft.com/office/drawing/2014/main" id="{EA286AD3-302A-25D1-EBAF-4FA908FA9DFF}"/>
              </a:ext>
            </a:extLst>
          </p:cNvPr>
          <p:cNvSpPr/>
          <p:nvPr/>
        </p:nvSpPr>
        <p:spPr>
          <a:xfrm>
            <a:off x="3091071" y="3043861"/>
            <a:ext cx="5526155" cy="588264"/>
          </a:xfrm>
          <a:custGeom>
            <a:avLst/>
            <a:gdLst>
              <a:gd name="connsiteX0" fmla="*/ 0 w 5983356"/>
              <a:gd name="connsiteY0" fmla="*/ 0 h 695739"/>
              <a:gd name="connsiteX1" fmla="*/ 924339 w 5983356"/>
              <a:gd name="connsiteY1" fmla="*/ 59634 h 695739"/>
              <a:gd name="connsiteX2" fmla="*/ 2534478 w 5983356"/>
              <a:gd name="connsiteY2" fmla="*/ 149087 h 695739"/>
              <a:gd name="connsiteX3" fmla="*/ 4015408 w 5983356"/>
              <a:gd name="connsiteY3" fmla="*/ 238539 h 695739"/>
              <a:gd name="connsiteX4" fmla="*/ 4840356 w 5983356"/>
              <a:gd name="connsiteY4" fmla="*/ 308113 h 695739"/>
              <a:gd name="connsiteX5" fmla="*/ 5476461 w 5983356"/>
              <a:gd name="connsiteY5" fmla="*/ 437321 h 695739"/>
              <a:gd name="connsiteX6" fmla="*/ 5824330 w 5983356"/>
              <a:gd name="connsiteY6" fmla="*/ 576469 h 695739"/>
              <a:gd name="connsiteX7" fmla="*/ 5983356 w 5983356"/>
              <a:gd name="connsiteY7" fmla="*/ 695739 h 69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3356" h="695739">
                <a:moveTo>
                  <a:pt x="0" y="0"/>
                </a:moveTo>
                <a:lnTo>
                  <a:pt x="924339" y="59634"/>
                </a:lnTo>
                <a:lnTo>
                  <a:pt x="2534478" y="149087"/>
                </a:lnTo>
                <a:lnTo>
                  <a:pt x="4015408" y="238539"/>
                </a:lnTo>
                <a:cubicBezTo>
                  <a:pt x="4399721" y="265043"/>
                  <a:pt x="4596847" y="274983"/>
                  <a:pt x="4840356" y="308113"/>
                </a:cubicBezTo>
                <a:cubicBezTo>
                  <a:pt x="5083865" y="341243"/>
                  <a:pt x="5312465" y="392595"/>
                  <a:pt x="5476461" y="437321"/>
                </a:cubicBezTo>
                <a:cubicBezTo>
                  <a:pt x="5640457" y="482047"/>
                  <a:pt x="5739848" y="533399"/>
                  <a:pt x="5824330" y="576469"/>
                </a:cubicBezTo>
                <a:cubicBezTo>
                  <a:pt x="5908812" y="619539"/>
                  <a:pt x="5946084" y="657639"/>
                  <a:pt x="5983356" y="695739"/>
                </a:cubicBezTo>
              </a:path>
            </a:pathLst>
          </a:custGeom>
          <a:noFill/>
          <a:ln w="12700">
            <a:prstDash val="lgDash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2" name="Freeform 221">
            <a:extLst>
              <a:ext uri="{FF2B5EF4-FFF2-40B4-BE49-F238E27FC236}">
                <a16:creationId xmlns:a16="http://schemas.microsoft.com/office/drawing/2014/main" id="{51B187F6-DB06-DE22-BB33-176E3156BA29}"/>
              </a:ext>
            </a:extLst>
          </p:cNvPr>
          <p:cNvSpPr/>
          <p:nvPr/>
        </p:nvSpPr>
        <p:spPr>
          <a:xfrm>
            <a:off x="3049811" y="3118572"/>
            <a:ext cx="3360928" cy="523175"/>
          </a:xfrm>
          <a:custGeom>
            <a:avLst/>
            <a:gdLst>
              <a:gd name="connsiteX0" fmla="*/ 0 w 5983356"/>
              <a:gd name="connsiteY0" fmla="*/ 0 h 695739"/>
              <a:gd name="connsiteX1" fmla="*/ 924339 w 5983356"/>
              <a:gd name="connsiteY1" fmla="*/ 59634 h 695739"/>
              <a:gd name="connsiteX2" fmla="*/ 2534478 w 5983356"/>
              <a:gd name="connsiteY2" fmla="*/ 149087 h 695739"/>
              <a:gd name="connsiteX3" fmla="*/ 4015408 w 5983356"/>
              <a:gd name="connsiteY3" fmla="*/ 238539 h 695739"/>
              <a:gd name="connsiteX4" fmla="*/ 4840356 w 5983356"/>
              <a:gd name="connsiteY4" fmla="*/ 308113 h 695739"/>
              <a:gd name="connsiteX5" fmla="*/ 5476461 w 5983356"/>
              <a:gd name="connsiteY5" fmla="*/ 437321 h 695739"/>
              <a:gd name="connsiteX6" fmla="*/ 5824330 w 5983356"/>
              <a:gd name="connsiteY6" fmla="*/ 576469 h 695739"/>
              <a:gd name="connsiteX7" fmla="*/ 5983356 w 5983356"/>
              <a:gd name="connsiteY7" fmla="*/ 695739 h 695739"/>
              <a:gd name="connsiteX0" fmla="*/ 0 w 5983356"/>
              <a:gd name="connsiteY0" fmla="*/ 0 h 695739"/>
              <a:gd name="connsiteX1" fmla="*/ 924339 w 5983356"/>
              <a:gd name="connsiteY1" fmla="*/ 59634 h 695739"/>
              <a:gd name="connsiteX2" fmla="*/ 2534479 w 5983356"/>
              <a:gd name="connsiteY2" fmla="*/ 229974 h 695739"/>
              <a:gd name="connsiteX3" fmla="*/ 4015408 w 5983356"/>
              <a:gd name="connsiteY3" fmla="*/ 238539 h 695739"/>
              <a:gd name="connsiteX4" fmla="*/ 4840356 w 5983356"/>
              <a:gd name="connsiteY4" fmla="*/ 308113 h 695739"/>
              <a:gd name="connsiteX5" fmla="*/ 5476461 w 5983356"/>
              <a:gd name="connsiteY5" fmla="*/ 437321 h 695739"/>
              <a:gd name="connsiteX6" fmla="*/ 5824330 w 5983356"/>
              <a:gd name="connsiteY6" fmla="*/ 576469 h 695739"/>
              <a:gd name="connsiteX7" fmla="*/ 5983356 w 5983356"/>
              <a:gd name="connsiteY7" fmla="*/ 695739 h 695739"/>
              <a:gd name="connsiteX0" fmla="*/ 0 w 5983356"/>
              <a:gd name="connsiteY0" fmla="*/ 0 h 695739"/>
              <a:gd name="connsiteX1" fmla="*/ 924339 w 5983356"/>
              <a:gd name="connsiteY1" fmla="*/ 59634 h 695739"/>
              <a:gd name="connsiteX2" fmla="*/ 2534479 w 5983356"/>
              <a:gd name="connsiteY2" fmla="*/ 229974 h 695739"/>
              <a:gd name="connsiteX3" fmla="*/ 3767583 w 5983356"/>
              <a:gd name="connsiteY3" fmla="*/ 359868 h 695739"/>
              <a:gd name="connsiteX4" fmla="*/ 4840356 w 5983356"/>
              <a:gd name="connsiteY4" fmla="*/ 308113 h 695739"/>
              <a:gd name="connsiteX5" fmla="*/ 5476461 w 5983356"/>
              <a:gd name="connsiteY5" fmla="*/ 437321 h 695739"/>
              <a:gd name="connsiteX6" fmla="*/ 5824330 w 5983356"/>
              <a:gd name="connsiteY6" fmla="*/ 576469 h 695739"/>
              <a:gd name="connsiteX7" fmla="*/ 5983356 w 5983356"/>
              <a:gd name="connsiteY7" fmla="*/ 695739 h 695739"/>
              <a:gd name="connsiteX0" fmla="*/ 0 w 5983356"/>
              <a:gd name="connsiteY0" fmla="*/ 0 h 695739"/>
              <a:gd name="connsiteX1" fmla="*/ 924339 w 5983356"/>
              <a:gd name="connsiteY1" fmla="*/ 59634 h 695739"/>
              <a:gd name="connsiteX2" fmla="*/ 2534479 w 5983356"/>
              <a:gd name="connsiteY2" fmla="*/ 229974 h 695739"/>
              <a:gd name="connsiteX3" fmla="*/ 3767583 w 5983356"/>
              <a:gd name="connsiteY3" fmla="*/ 359868 h 695739"/>
              <a:gd name="connsiteX4" fmla="*/ 5476461 w 5983356"/>
              <a:gd name="connsiteY4" fmla="*/ 437321 h 695739"/>
              <a:gd name="connsiteX5" fmla="*/ 5824330 w 5983356"/>
              <a:gd name="connsiteY5" fmla="*/ 576469 h 695739"/>
              <a:gd name="connsiteX6" fmla="*/ 5983356 w 5983356"/>
              <a:gd name="connsiteY6" fmla="*/ 695739 h 695739"/>
              <a:gd name="connsiteX0" fmla="*/ 0 w 5983356"/>
              <a:gd name="connsiteY0" fmla="*/ 0 h 695739"/>
              <a:gd name="connsiteX1" fmla="*/ 924339 w 5983356"/>
              <a:gd name="connsiteY1" fmla="*/ 59634 h 695739"/>
              <a:gd name="connsiteX2" fmla="*/ 2534479 w 5983356"/>
              <a:gd name="connsiteY2" fmla="*/ 229974 h 695739"/>
              <a:gd name="connsiteX3" fmla="*/ 3767583 w 5983356"/>
              <a:gd name="connsiteY3" fmla="*/ 359868 h 695739"/>
              <a:gd name="connsiteX4" fmla="*/ 5063419 w 5983356"/>
              <a:gd name="connsiteY4" fmla="*/ 504726 h 695739"/>
              <a:gd name="connsiteX5" fmla="*/ 5824330 w 5983356"/>
              <a:gd name="connsiteY5" fmla="*/ 576469 h 695739"/>
              <a:gd name="connsiteX6" fmla="*/ 5983356 w 5983356"/>
              <a:gd name="connsiteY6" fmla="*/ 695739 h 695739"/>
              <a:gd name="connsiteX0" fmla="*/ 0 w 5983356"/>
              <a:gd name="connsiteY0" fmla="*/ 0 h 695739"/>
              <a:gd name="connsiteX1" fmla="*/ 924339 w 5983356"/>
              <a:gd name="connsiteY1" fmla="*/ 59634 h 695739"/>
              <a:gd name="connsiteX2" fmla="*/ 2534479 w 5983356"/>
              <a:gd name="connsiteY2" fmla="*/ 229974 h 695739"/>
              <a:gd name="connsiteX3" fmla="*/ 3767583 w 5983356"/>
              <a:gd name="connsiteY3" fmla="*/ 359868 h 695739"/>
              <a:gd name="connsiteX4" fmla="*/ 4782550 w 5983356"/>
              <a:gd name="connsiteY4" fmla="*/ 464284 h 695739"/>
              <a:gd name="connsiteX5" fmla="*/ 5824330 w 5983356"/>
              <a:gd name="connsiteY5" fmla="*/ 576469 h 695739"/>
              <a:gd name="connsiteX6" fmla="*/ 5983356 w 5983356"/>
              <a:gd name="connsiteY6" fmla="*/ 695739 h 695739"/>
              <a:gd name="connsiteX0" fmla="*/ 0 w 5983356"/>
              <a:gd name="connsiteY0" fmla="*/ 0 h 695739"/>
              <a:gd name="connsiteX1" fmla="*/ 924339 w 5983356"/>
              <a:gd name="connsiteY1" fmla="*/ 59634 h 695739"/>
              <a:gd name="connsiteX2" fmla="*/ 2534479 w 5983356"/>
              <a:gd name="connsiteY2" fmla="*/ 229974 h 695739"/>
              <a:gd name="connsiteX3" fmla="*/ 3651931 w 5983356"/>
              <a:gd name="connsiteY3" fmla="*/ 332906 h 695739"/>
              <a:gd name="connsiteX4" fmla="*/ 4782550 w 5983356"/>
              <a:gd name="connsiteY4" fmla="*/ 464284 h 695739"/>
              <a:gd name="connsiteX5" fmla="*/ 5824330 w 5983356"/>
              <a:gd name="connsiteY5" fmla="*/ 576469 h 695739"/>
              <a:gd name="connsiteX6" fmla="*/ 5983356 w 5983356"/>
              <a:gd name="connsiteY6" fmla="*/ 695739 h 695739"/>
              <a:gd name="connsiteX0" fmla="*/ 0 w 5983356"/>
              <a:gd name="connsiteY0" fmla="*/ 0 h 695739"/>
              <a:gd name="connsiteX1" fmla="*/ 924339 w 5983356"/>
              <a:gd name="connsiteY1" fmla="*/ 59634 h 695739"/>
              <a:gd name="connsiteX2" fmla="*/ 2534479 w 5983356"/>
              <a:gd name="connsiteY2" fmla="*/ 229974 h 695739"/>
              <a:gd name="connsiteX3" fmla="*/ 3651931 w 5983356"/>
              <a:gd name="connsiteY3" fmla="*/ 332906 h 695739"/>
              <a:gd name="connsiteX4" fmla="*/ 4782550 w 5983356"/>
              <a:gd name="connsiteY4" fmla="*/ 464284 h 695739"/>
              <a:gd name="connsiteX5" fmla="*/ 5394766 w 5983356"/>
              <a:gd name="connsiteY5" fmla="*/ 522545 h 695739"/>
              <a:gd name="connsiteX6" fmla="*/ 5983356 w 5983356"/>
              <a:gd name="connsiteY6" fmla="*/ 695739 h 695739"/>
              <a:gd name="connsiteX0" fmla="*/ 0 w 5983356"/>
              <a:gd name="connsiteY0" fmla="*/ 0 h 695739"/>
              <a:gd name="connsiteX1" fmla="*/ 924339 w 5983356"/>
              <a:gd name="connsiteY1" fmla="*/ 59634 h 695739"/>
              <a:gd name="connsiteX2" fmla="*/ 2534479 w 5983356"/>
              <a:gd name="connsiteY2" fmla="*/ 229974 h 695739"/>
              <a:gd name="connsiteX3" fmla="*/ 3651931 w 5983356"/>
              <a:gd name="connsiteY3" fmla="*/ 332906 h 695739"/>
              <a:gd name="connsiteX4" fmla="*/ 4782550 w 5983356"/>
              <a:gd name="connsiteY4" fmla="*/ 464284 h 695739"/>
              <a:gd name="connsiteX5" fmla="*/ 5394766 w 5983356"/>
              <a:gd name="connsiteY5" fmla="*/ 522545 h 695739"/>
              <a:gd name="connsiteX6" fmla="*/ 5983356 w 5983356"/>
              <a:gd name="connsiteY6" fmla="*/ 695739 h 695739"/>
              <a:gd name="connsiteX0" fmla="*/ 0 w 5983356"/>
              <a:gd name="connsiteY0" fmla="*/ 0 h 695739"/>
              <a:gd name="connsiteX1" fmla="*/ 924339 w 5983356"/>
              <a:gd name="connsiteY1" fmla="*/ 59634 h 695739"/>
              <a:gd name="connsiteX2" fmla="*/ 2534479 w 5983356"/>
              <a:gd name="connsiteY2" fmla="*/ 229974 h 695739"/>
              <a:gd name="connsiteX3" fmla="*/ 3651931 w 5983356"/>
              <a:gd name="connsiteY3" fmla="*/ 332906 h 695739"/>
              <a:gd name="connsiteX4" fmla="*/ 4782550 w 5983356"/>
              <a:gd name="connsiteY4" fmla="*/ 464284 h 695739"/>
              <a:gd name="connsiteX5" fmla="*/ 5196505 w 5983356"/>
              <a:gd name="connsiteY5" fmla="*/ 549508 h 695739"/>
              <a:gd name="connsiteX6" fmla="*/ 5983356 w 5983356"/>
              <a:gd name="connsiteY6" fmla="*/ 695739 h 695739"/>
              <a:gd name="connsiteX0" fmla="*/ 0 w 5983356"/>
              <a:gd name="connsiteY0" fmla="*/ 0 h 695739"/>
              <a:gd name="connsiteX1" fmla="*/ 1039989 w 5983356"/>
              <a:gd name="connsiteY1" fmla="*/ 113559 h 695739"/>
              <a:gd name="connsiteX2" fmla="*/ 2534479 w 5983356"/>
              <a:gd name="connsiteY2" fmla="*/ 229974 h 695739"/>
              <a:gd name="connsiteX3" fmla="*/ 3651931 w 5983356"/>
              <a:gd name="connsiteY3" fmla="*/ 332906 h 695739"/>
              <a:gd name="connsiteX4" fmla="*/ 4782550 w 5983356"/>
              <a:gd name="connsiteY4" fmla="*/ 464284 h 695739"/>
              <a:gd name="connsiteX5" fmla="*/ 5196505 w 5983356"/>
              <a:gd name="connsiteY5" fmla="*/ 549508 h 695739"/>
              <a:gd name="connsiteX6" fmla="*/ 5983356 w 5983356"/>
              <a:gd name="connsiteY6" fmla="*/ 695739 h 695739"/>
              <a:gd name="connsiteX0" fmla="*/ 0 w 5983356"/>
              <a:gd name="connsiteY0" fmla="*/ 0 h 695739"/>
              <a:gd name="connsiteX1" fmla="*/ 1039989 w 5983356"/>
              <a:gd name="connsiteY1" fmla="*/ 113559 h 695739"/>
              <a:gd name="connsiteX2" fmla="*/ 2534479 w 5983356"/>
              <a:gd name="connsiteY2" fmla="*/ 229974 h 695739"/>
              <a:gd name="connsiteX3" fmla="*/ 3635408 w 5983356"/>
              <a:gd name="connsiteY3" fmla="*/ 319425 h 695739"/>
              <a:gd name="connsiteX4" fmla="*/ 4782550 w 5983356"/>
              <a:gd name="connsiteY4" fmla="*/ 464284 h 695739"/>
              <a:gd name="connsiteX5" fmla="*/ 5196505 w 5983356"/>
              <a:gd name="connsiteY5" fmla="*/ 549508 h 695739"/>
              <a:gd name="connsiteX6" fmla="*/ 5983356 w 5983356"/>
              <a:gd name="connsiteY6" fmla="*/ 695739 h 695739"/>
              <a:gd name="connsiteX0" fmla="*/ 0 w 5983356"/>
              <a:gd name="connsiteY0" fmla="*/ 0 h 695739"/>
              <a:gd name="connsiteX1" fmla="*/ 1039989 w 5983356"/>
              <a:gd name="connsiteY1" fmla="*/ 113559 h 695739"/>
              <a:gd name="connsiteX2" fmla="*/ 2534479 w 5983356"/>
              <a:gd name="connsiteY2" fmla="*/ 229974 h 695739"/>
              <a:gd name="connsiteX3" fmla="*/ 3635408 w 5983356"/>
              <a:gd name="connsiteY3" fmla="*/ 319425 h 695739"/>
              <a:gd name="connsiteX4" fmla="*/ 4699941 w 5983356"/>
              <a:gd name="connsiteY4" fmla="*/ 437322 h 695739"/>
              <a:gd name="connsiteX5" fmla="*/ 5196505 w 5983356"/>
              <a:gd name="connsiteY5" fmla="*/ 549508 h 695739"/>
              <a:gd name="connsiteX6" fmla="*/ 5983356 w 5983356"/>
              <a:gd name="connsiteY6" fmla="*/ 695739 h 695739"/>
              <a:gd name="connsiteX0" fmla="*/ 0 w 5983356"/>
              <a:gd name="connsiteY0" fmla="*/ 0 h 695739"/>
              <a:gd name="connsiteX1" fmla="*/ 1039989 w 5983356"/>
              <a:gd name="connsiteY1" fmla="*/ 113559 h 695739"/>
              <a:gd name="connsiteX2" fmla="*/ 2534479 w 5983356"/>
              <a:gd name="connsiteY2" fmla="*/ 229974 h 695739"/>
              <a:gd name="connsiteX3" fmla="*/ 3635408 w 5983356"/>
              <a:gd name="connsiteY3" fmla="*/ 319425 h 695739"/>
              <a:gd name="connsiteX4" fmla="*/ 4699941 w 5983356"/>
              <a:gd name="connsiteY4" fmla="*/ 437322 h 695739"/>
              <a:gd name="connsiteX5" fmla="*/ 5983356 w 5983356"/>
              <a:gd name="connsiteY5" fmla="*/ 695739 h 695739"/>
              <a:gd name="connsiteX0" fmla="*/ 0 w 5983356"/>
              <a:gd name="connsiteY0" fmla="*/ 0 h 695739"/>
              <a:gd name="connsiteX1" fmla="*/ 1039989 w 5983356"/>
              <a:gd name="connsiteY1" fmla="*/ 113559 h 695739"/>
              <a:gd name="connsiteX2" fmla="*/ 2534479 w 5983356"/>
              <a:gd name="connsiteY2" fmla="*/ 229974 h 695739"/>
              <a:gd name="connsiteX3" fmla="*/ 3635408 w 5983356"/>
              <a:gd name="connsiteY3" fmla="*/ 319425 h 695739"/>
              <a:gd name="connsiteX4" fmla="*/ 4699941 w 5983356"/>
              <a:gd name="connsiteY4" fmla="*/ 437322 h 695739"/>
              <a:gd name="connsiteX5" fmla="*/ 5983356 w 5983356"/>
              <a:gd name="connsiteY5" fmla="*/ 695739 h 695739"/>
              <a:gd name="connsiteX0" fmla="*/ 0 w 5983356"/>
              <a:gd name="connsiteY0" fmla="*/ 0 h 695739"/>
              <a:gd name="connsiteX1" fmla="*/ 1039989 w 5983356"/>
              <a:gd name="connsiteY1" fmla="*/ 113559 h 695739"/>
              <a:gd name="connsiteX2" fmla="*/ 2534479 w 5983356"/>
              <a:gd name="connsiteY2" fmla="*/ 229974 h 695739"/>
              <a:gd name="connsiteX3" fmla="*/ 3635408 w 5983356"/>
              <a:gd name="connsiteY3" fmla="*/ 319425 h 695739"/>
              <a:gd name="connsiteX4" fmla="*/ 4732984 w 5983356"/>
              <a:gd name="connsiteY4" fmla="*/ 423841 h 695739"/>
              <a:gd name="connsiteX5" fmla="*/ 5983356 w 5983356"/>
              <a:gd name="connsiteY5" fmla="*/ 695739 h 695739"/>
              <a:gd name="connsiteX0" fmla="*/ 0 w 6115530"/>
              <a:gd name="connsiteY0" fmla="*/ 0 h 709220"/>
              <a:gd name="connsiteX1" fmla="*/ 1039989 w 6115530"/>
              <a:gd name="connsiteY1" fmla="*/ 113559 h 709220"/>
              <a:gd name="connsiteX2" fmla="*/ 2534479 w 6115530"/>
              <a:gd name="connsiteY2" fmla="*/ 229974 h 709220"/>
              <a:gd name="connsiteX3" fmla="*/ 3635408 w 6115530"/>
              <a:gd name="connsiteY3" fmla="*/ 319425 h 709220"/>
              <a:gd name="connsiteX4" fmla="*/ 4732984 w 6115530"/>
              <a:gd name="connsiteY4" fmla="*/ 423841 h 709220"/>
              <a:gd name="connsiteX5" fmla="*/ 6115530 w 6115530"/>
              <a:gd name="connsiteY5" fmla="*/ 709220 h 709220"/>
              <a:gd name="connsiteX0" fmla="*/ 0 w 6115530"/>
              <a:gd name="connsiteY0" fmla="*/ 0 h 709220"/>
              <a:gd name="connsiteX1" fmla="*/ 1106076 w 6115530"/>
              <a:gd name="connsiteY1" fmla="*/ 86596 h 709220"/>
              <a:gd name="connsiteX2" fmla="*/ 2534479 w 6115530"/>
              <a:gd name="connsiteY2" fmla="*/ 229974 h 709220"/>
              <a:gd name="connsiteX3" fmla="*/ 3635408 w 6115530"/>
              <a:gd name="connsiteY3" fmla="*/ 319425 h 709220"/>
              <a:gd name="connsiteX4" fmla="*/ 4732984 w 6115530"/>
              <a:gd name="connsiteY4" fmla="*/ 423841 h 709220"/>
              <a:gd name="connsiteX5" fmla="*/ 6115530 w 6115530"/>
              <a:gd name="connsiteY5" fmla="*/ 709220 h 709220"/>
              <a:gd name="connsiteX0" fmla="*/ 0 w 6032921"/>
              <a:gd name="connsiteY0" fmla="*/ 0 h 722701"/>
              <a:gd name="connsiteX1" fmla="*/ 1023467 w 6032921"/>
              <a:gd name="connsiteY1" fmla="*/ 100077 h 722701"/>
              <a:gd name="connsiteX2" fmla="*/ 2451870 w 6032921"/>
              <a:gd name="connsiteY2" fmla="*/ 243455 h 722701"/>
              <a:gd name="connsiteX3" fmla="*/ 3552799 w 6032921"/>
              <a:gd name="connsiteY3" fmla="*/ 332906 h 722701"/>
              <a:gd name="connsiteX4" fmla="*/ 4650375 w 6032921"/>
              <a:gd name="connsiteY4" fmla="*/ 437322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023467 w 6032921"/>
              <a:gd name="connsiteY1" fmla="*/ 100077 h 722701"/>
              <a:gd name="connsiteX2" fmla="*/ 2451870 w 6032921"/>
              <a:gd name="connsiteY2" fmla="*/ 243455 h 722701"/>
              <a:gd name="connsiteX3" fmla="*/ 3552799 w 6032921"/>
              <a:gd name="connsiteY3" fmla="*/ 332906 h 722701"/>
              <a:gd name="connsiteX4" fmla="*/ 4650375 w 6032921"/>
              <a:gd name="connsiteY4" fmla="*/ 437322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287814 w 6032921"/>
              <a:gd name="connsiteY1" fmla="*/ 180963 h 722701"/>
              <a:gd name="connsiteX2" fmla="*/ 2451870 w 6032921"/>
              <a:gd name="connsiteY2" fmla="*/ 243455 h 722701"/>
              <a:gd name="connsiteX3" fmla="*/ 3552799 w 6032921"/>
              <a:gd name="connsiteY3" fmla="*/ 332906 h 722701"/>
              <a:gd name="connsiteX4" fmla="*/ 4650375 w 6032921"/>
              <a:gd name="connsiteY4" fmla="*/ 437322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287814 w 6032921"/>
              <a:gd name="connsiteY1" fmla="*/ 180963 h 722701"/>
              <a:gd name="connsiteX2" fmla="*/ 2484913 w 6032921"/>
              <a:gd name="connsiteY2" fmla="*/ 256936 h 722701"/>
              <a:gd name="connsiteX3" fmla="*/ 3552799 w 6032921"/>
              <a:gd name="connsiteY3" fmla="*/ 332906 h 722701"/>
              <a:gd name="connsiteX4" fmla="*/ 4650375 w 6032921"/>
              <a:gd name="connsiteY4" fmla="*/ 437322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287814 w 6032921"/>
              <a:gd name="connsiteY1" fmla="*/ 180963 h 722701"/>
              <a:gd name="connsiteX2" fmla="*/ 2484913 w 6032921"/>
              <a:gd name="connsiteY2" fmla="*/ 256936 h 722701"/>
              <a:gd name="connsiteX3" fmla="*/ 3718015 w 6032921"/>
              <a:gd name="connsiteY3" fmla="*/ 373349 h 722701"/>
              <a:gd name="connsiteX4" fmla="*/ 4650375 w 6032921"/>
              <a:gd name="connsiteY4" fmla="*/ 437322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287814 w 6032921"/>
              <a:gd name="connsiteY1" fmla="*/ 180963 h 722701"/>
              <a:gd name="connsiteX2" fmla="*/ 2484913 w 6032921"/>
              <a:gd name="connsiteY2" fmla="*/ 256936 h 722701"/>
              <a:gd name="connsiteX3" fmla="*/ 3718015 w 6032921"/>
              <a:gd name="connsiteY3" fmla="*/ 373349 h 722701"/>
              <a:gd name="connsiteX4" fmla="*/ 4799070 w 6032921"/>
              <a:gd name="connsiteY4" fmla="*/ 491245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287814 w 6032921"/>
              <a:gd name="connsiteY1" fmla="*/ 180963 h 722701"/>
              <a:gd name="connsiteX2" fmla="*/ 2683174 w 6032921"/>
              <a:gd name="connsiteY2" fmla="*/ 310860 h 722701"/>
              <a:gd name="connsiteX3" fmla="*/ 3718015 w 6032921"/>
              <a:gd name="connsiteY3" fmla="*/ 373349 h 722701"/>
              <a:gd name="connsiteX4" fmla="*/ 4799070 w 6032921"/>
              <a:gd name="connsiteY4" fmla="*/ 491245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287814 w 6032921"/>
              <a:gd name="connsiteY1" fmla="*/ 180963 h 722701"/>
              <a:gd name="connsiteX2" fmla="*/ 2683174 w 6032921"/>
              <a:gd name="connsiteY2" fmla="*/ 310860 h 722701"/>
              <a:gd name="connsiteX3" fmla="*/ 3718015 w 6032921"/>
              <a:gd name="connsiteY3" fmla="*/ 373349 h 722701"/>
              <a:gd name="connsiteX4" fmla="*/ 4815592 w 6032921"/>
              <a:gd name="connsiteY4" fmla="*/ 491245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287814 w 6032921"/>
              <a:gd name="connsiteY1" fmla="*/ 180963 h 722701"/>
              <a:gd name="connsiteX2" fmla="*/ 2683174 w 6032921"/>
              <a:gd name="connsiteY2" fmla="*/ 310860 h 722701"/>
              <a:gd name="connsiteX3" fmla="*/ 3718015 w 6032921"/>
              <a:gd name="connsiteY3" fmla="*/ 373349 h 722701"/>
              <a:gd name="connsiteX4" fmla="*/ 4815592 w 6032921"/>
              <a:gd name="connsiteY4" fmla="*/ 491245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287814 w 6032921"/>
              <a:gd name="connsiteY1" fmla="*/ 180963 h 722701"/>
              <a:gd name="connsiteX2" fmla="*/ 2683174 w 6032921"/>
              <a:gd name="connsiteY2" fmla="*/ 310860 h 722701"/>
              <a:gd name="connsiteX3" fmla="*/ 3718015 w 6032921"/>
              <a:gd name="connsiteY3" fmla="*/ 373349 h 722701"/>
              <a:gd name="connsiteX4" fmla="*/ 4881678 w 6032921"/>
              <a:gd name="connsiteY4" fmla="*/ 437322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287814 w 6032921"/>
              <a:gd name="connsiteY1" fmla="*/ 180963 h 722701"/>
              <a:gd name="connsiteX2" fmla="*/ 2683174 w 6032921"/>
              <a:gd name="connsiteY2" fmla="*/ 310860 h 722701"/>
              <a:gd name="connsiteX3" fmla="*/ 3718015 w 6032921"/>
              <a:gd name="connsiteY3" fmla="*/ 373349 h 722701"/>
              <a:gd name="connsiteX4" fmla="*/ 4881678 w 6032921"/>
              <a:gd name="connsiteY4" fmla="*/ 437322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287814 w 6032921"/>
              <a:gd name="connsiteY1" fmla="*/ 180963 h 722701"/>
              <a:gd name="connsiteX2" fmla="*/ 2683174 w 6032921"/>
              <a:gd name="connsiteY2" fmla="*/ 310860 h 722701"/>
              <a:gd name="connsiteX3" fmla="*/ 3718015 w 6032921"/>
              <a:gd name="connsiteY3" fmla="*/ 373349 h 722701"/>
              <a:gd name="connsiteX4" fmla="*/ 4881678 w 6032921"/>
              <a:gd name="connsiteY4" fmla="*/ 437322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419987 w 6032921"/>
              <a:gd name="connsiteY1" fmla="*/ 234888 h 722701"/>
              <a:gd name="connsiteX2" fmla="*/ 2683174 w 6032921"/>
              <a:gd name="connsiteY2" fmla="*/ 310860 h 722701"/>
              <a:gd name="connsiteX3" fmla="*/ 3718015 w 6032921"/>
              <a:gd name="connsiteY3" fmla="*/ 373349 h 722701"/>
              <a:gd name="connsiteX4" fmla="*/ 4881678 w 6032921"/>
              <a:gd name="connsiteY4" fmla="*/ 437322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419987 w 6032921"/>
              <a:gd name="connsiteY1" fmla="*/ 234888 h 722701"/>
              <a:gd name="connsiteX2" fmla="*/ 2683174 w 6032921"/>
              <a:gd name="connsiteY2" fmla="*/ 310860 h 722701"/>
              <a:gd name="connsiteX3" fmla="*/ 3718015 w 6032921"/>
              <a:gd name="connsiteY3" fmla="*/ 373349 h 722701"/>
              <a:gd name="connsiteX4" fmla="*/ 4881678 w 6032921"/>
              <a:gd name="connsiteY4" fmla="*/ 437322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419987 w 6032921"/>
              <a:gd name="connsiteY1" fmla="*/ 234888 h 722701"/>
              <a:gd name="connsiteX2" fmla="*/ 2683174 w 6032921"/>
              <a:gd name="connsiteY2" fmla="*/ 310860 h 722701"/>
              <a:gd name="connsiteX3" fmla="*/ 3718015 w 6032921"/>
              <a:gd name="connsiteY3" fmla="*/ 373349 h 722701"/>
              <a:gd name="connsiteX4" fmla="*/ 4865156 w 6032921"/>
              <a:gd name="connsiteY4" fmla="*/ 396878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419987 w 6032921"/>
              <a:gd name="connsiteY1" fmla="*/ 234888 h 722701"/>
              <a:gd name="connsiteX2" fmla="*/ 2683174 w 6032921"/>
              <a:gd name="connsiteY2" fmla="*/ 310860 h 722701"/>
              <a:gd name="connsiteX3" fmla="*/ 3718015 w 6032921"/>
              <a:gd name="connsiteY3" fmla="*/ 346387 h 722701"/>
              <a:gd name="connsiteX4" fmla="*/ 4865156 w 6032921"/>
              <a:gd name="connsiteY4" fmla="*/ 396878 h 722701"/>
              <a:gd name="connsiteX5" fmla="*/ 6032921 w 6032921"/>
              <a:gd name="connsiteY5" fmla="*/ 722701 h 722701"/>
              <a:gd name="connsiteX0" fmla="*/ 0 w 6032921"/>
              <a:gd name="connsiteY0" fmla="*/ 0 h 722701"/>
              <a:gd name="connsiteX1" fmla="*/ 1419987 w 6032921"/>
              <a:gd name="connsiteY1" fmla="*/ 234888 h 722701"/>
              <a:gd name="connsiteX2" fmla="*/ 2683174 w 6032921"/>
              <a:gd name="connsiteY2" fmla="*/ 310860 h 722701"/>
              <a:gd name="connsiteX3" fmla="*/ 3718015 w 6032921"/>
              <a:gd name="connsiteY3" fmla="*/ 346387 h 722701"/>
              <a:gd name="connsiteX4" fmla="*/ 4865156 w 6032921"/>
              <a:gd name="connsiteY4" fmla="*/ 396878 h 722701"/>
              <a:gd name="connsiteX5" fmla="*/ 6032921 w 6032921"/>
              <a:gd name="connsiteY5" fmla="*/ 722701 h 722701"/>
              <a:gd name="connsiteX0" fmla="*/ 0 w 6082485"/>
              <a:gd name="connsiteY0" fmla="*/ 0 h 682258"/>
              <a:gd name="connsiteX1" fmla="*/ 1469551 w 6082485"/>
              <a:gd name="connsiteY1" fmla="*/ 194445 h 682258"/>
              <a:gd name="connsiteX2" fmla="*/ 2732738 w 6082485"/>
              <a:gd name="connsiteY2" fmla="*/ 270417 h 682258"/>
              <a:gd name="connsiteX3" fmla="*/ 3767579 w 6082485"/>
              <a:gd name="connsiteY3" fmla="*/ 305944 h 682258"/>
              <a:gd name="connsiteX4" fmla="*/ 4914720 w 6082485"/>
              <a:gd name="connsiteY4" fmla="*/ 356435 h 682258"/>
              <a:gd name="connsiteX5" fmla="*/ 6082485 w 6082485"/>
              <a:gd name="connsiteY5" fmla="*/ 682258 h 682258"/>
              <a:gd name="connsiteX0" fmla="*/ 0 w 6082485"/>
              <a:gd name="connsiteY0" fmla="*/ 0 h 682258"/>
              <a:gd name="connsiteX1" fmla="*/ 1469551 w 6082485"/>
              <a:gd name="connsiteY1" fmla="*/ 194445 h 682258"/>
              <a:gd name="connsiteX2" fmla="*/ 2732738 w 6082485"/>
              <a:gd name="connsiteY2" fmla="*/ 270417 h 682258"/>
              <a:gd name="connsiteX3" fmla="*/ 3767579 w 6082485"/>
              <a:gd name="connsiteY3" fmla="*/ 305944 h 682258"/>
              <a:gd name="connsiteX4" fmla="*/ 4914720 w 6082485"/>
              <a:gd name="connsiteY4" fmla="*/ 356435 h 682258"/>
              <a:gd name="connsiteX5" fmla="*/ 6082485 w 6082485"/>
              <a:gd name="connsiteY5" fmla="*/ 682258 h 682258"/>
              <a:gd name="connsiteX0" fmla="*/ 0 w 6082485"/>
              <a:gd name="connsiteY0" fmla="*/ 0 h 682258"/>
              <a:gd name="connsiteX1" fmla="*/ 1469551 w 6082485"/>
              <a:gd name="connsiteY1" fmla="*/ 194445 h 682258"/>
              <a:gd name="connsiteX2" fmla="*/ 2732738 w 6082485"/>
              <a:gd name="connsiteY2" fmla="*/ 270417 h 682258"/>
              <a:gd name="connsiteX3" fmla="*/ 3767579 w 6082485"/>
              <a:gd name="connsiteY3" fmla="*/ 305944 h 682258"/>
              <a:gd name="connsiteX4" fmla="*/ 4914720 w 6082485"/>
              <a:gd name="connsiteY4" fmla="*/ 356435 h 682258"/>
              <a:gd name="connsiteX5" fmla="*/ 6082485 w 6082485"/>
              <a:gd name="connsiteY5" fmla="*/ 682258 h 682258"/>
              <a:gd name="connsiteX0" fmla="*/ 0 w 6082485"/>
              <a:gd name="connsiteY0" fmla="*/ 0 h 682258"/>
              <a:gd name="connsiteX1" fmla="*/ 1469551 w 6082485"/>
              <a:gd name="connsiteY1" fmla="*/ 194445 h 682258"/>
              <a:gd name="connsiteX2" fmla="*/ 2732738 w 6082485"/>
              <a:gd name="connsiteY2" fmla="*/ 270417 h 682258"/>
              <a:gd name="connsiteX3" fmla="*/ 3767579 w 6082485"/>
              <a:gd name="connsiteY3" fmla="*/ 305944 h 682258"/>
              <a:gd name="connsiteX4" fmla="*/ 4914720 w 6082485"/>
              <a:gd name="connsiteY4" fmla="*/ 356435 h 682258"/>
              <a:gd name="connsiteX5" fmla="*/ 6082485 w 6082485"/>
              <a:gd name="connsiteY5" fmla="*/ 682258 h 682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82485" h="682258">
                <a:moveTo>
                  <a:pt x="0" y="0"/>
                </a:moveTo>
                <a:cubicBezTo>
                  <a:pt x="605504" y="141207"/>
                  <a:pt x="1128395" y="161086"/>
                  <a:pt x="1469551" y="194445"/>
                </a:cubicBezTo>
                <a:cubicBezTo>
                  <a:pt x="1934671" y="237744"/>
                  <a:pt x="2118923" y="254079"/>
                  <a:pt x="2732738" y="270417"/>
                </a:cubicBezTo>
                <a:cubicBezTo>
                  <a:pt x="3259424" y="291247"/>
                  <a:pt x="3422632" y="285114"/>
                  <a:pt x="3767579" y="305944"/>
                </a:cubicBezTo>
                <a:cubicBezTo>
                  <a:pt x="4257909" y="340502"/>
                  <a:pt x="4644553" y="320677"/>
                  <a:pt x="4914720" y="356435"/>
                </a:cubicBezTo>
                <a:cubicBezTo>
                  <a:pt x="5184887" y="392193"/>
                  <a:pt x="5699455" y="412725"/>
                  <a:pt x="6082485" y="682258"/>
                </a:cubicBezTo>
              </a:path>
            </a:pathLst>
          </a:custGeom>
          <a:noFill/>
          <a:ln w="12700">
            <a:prstDash val="lgDash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9" name="Freeform 238">
            <a:extLst>
              <a:ext uri="{FF2B5EF4-FFF2-40B4-BE49-F238E27FC236}">
                <a16:creationId xmlns:a16="http://schemas.microsoft.com/office/drawing/2014/main" id="{72C890ED-E44D-94CC-1C13-058C0C8BEF37}"/>
              </a:ext>
            </a:extLst>
          </p:cNvPr>
          <p:cNvSpPr/>
          <p:nvPr/>
        </p:nvSpPr>
        <p:spPr>
          <a:xfrm>
            <a:off x="6960251" y="6000714"/>
            <a:ext cx="500347" cy="201170"/>
          </a:xfrm>
          <a:custGeom>
            <a:avLst/>
            <a:gdLst>
              <a:gd name="connsiteX0" fmla="*/ 596348 w 596348"/>
              <a:gd name="connsiteY0" fmla="*/ 0 h 258418"/>
              <a:gd name="connsiteX1" fmla="*/ 477079 w 596348"/>
              <a:gd name="connsiteY1" fmla="*/ 79513 h 258418"/>
              <a:gd name="connsiteX2" fmla="*/ 208722 w 596348"/>
              <a:gd name="connsiteY2" fmla="*/ 198783 h 258418"/>
              <a:gd name="connsiteX3" fmla="*/ 0 w 596348"/>
              <a:gd name="connsiteY3" fmla="*/ 258418 h 25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348" h="258418">
                <a:moveTo>
                  <a:pt x="596348" y="0"/>
                </a:moveTo>
                <a:cubicBezTo>
                  <a:pt x="569015" y="23191"/>
                  <a:pt x="541683" y="46383"/>
                  <a:pt x="477079" y="79513"/>
                </a:cubicBezTo>
                <a:cubicBezTo>
                  <a:pt x="412475" y="112644"/>
                  <a:pt x="288235" y="168966"/>
                  <a:pt x="208722" y="198783"/>
                </a:cubicBezTo>
                <a:cubicBezTo>
                  <a:pt x="129209" y="228600"/>
                  <a:pt x="64604" y="243509"/>
                  <a:pt x="0" y="258418"/>
                </a:cubicBezTo>
              </a:path>
            </a:pathLst>
          </a:custGeom>
          <a:noFill/>
          <a:ln w="12700">
            <a:prstDash val="lgDash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7A09B12-04C1-5E4C-69F6-BA36F5B33BB4}"/>
              </a:ext>
            </a:extLst>
          </p:cNvPr>
          <p:cNvCxnSpPr>
            <a:cxnSpLocks/>
          </p:cNvCxnSpPr>
          <p:nvPr/>
        </p:nvCxnSpPr>
        <p:spPr>
          <a:xfrm>
            <a:off x="4891639" y="815010"/>
            <a:ext cx="0" cy="672879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975229EC-6B0C-0B93-CFF9-21F06245BEE3}"/>
              </a:ext>
            </a:extLst>
          </p:cNvPr>
          <p:cNvSpPr txBox="1"/>
          <p:nvPr/>
        </p:nvSpPr>
        <p:spPr>
          <a:xfrm>
            <a:off x="316270" y="701812"/>
            <a:ext cx="3007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dirty="0"/>
              <a:t>Traditional Scheduling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91B6A6C-9818-02C4-FD1D-A9086453E730}"/>
              </a:ext>
            </a:extLst>
          </p:cNvPr>
          <p:cNvSpPr txBox="1"/>
          <p:nvPr/>
        </p:nvSpPr>
        <p:spPr>
          <a:xfrm>
            <a:off x="5084188" y="715621"/>
            <a:ext cx="3852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dirty="0"/>
              <a:t>Extensition to Proposed</a:t>
            </a:r>
            <a:br>
              <a:rPr lang="en-RU" sz="2400" dirty="0"/>
            </a:br>
            <a:r>
              <a:rPr lang="en-RU" sz="2400" dirty="0"/>
              <a:t>Compiler-Assisted Scheduling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DEFEE91-94BD-69CA-DA51-816AD161AA81}"/>
              </a:ext>
            </a:extLst>
          </p:cNvPr>
          <p:cNvSpPr txBox="1"/>
          <p:nvPr/>
        </p:nvSpPr>
        <p:spPr>
          <a:xfrm>
            <a:off x="3292907" y="4661943"/>
            <a:ext cx="3181548" cy="503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50" b="1" dirty="0"/>
              <a:t>Programs Execution Stats</a:t>
            </a:r>
            <a:br>
              <a:rPr lang="ru-RU" sz="1650" dirty="0"/>
            </a:br>
            <a:r>
              <a:rPr lang="ru-RU" sz="1650" dirty="0"/>
              <a:t>(</a:t>
            </a:r>
            <a:r>
              <a:rPr lang="en-US" sz="1650" dirty="0"/>
              <a:t>incl. data collected by instr. code</a:t>
            </a:r>
            <a:r>
              <a:rPr lang="ru-RU" sz="1650" dirty="0"/>
              <a:t>)</a:t>
            </a:r>
            <a:endParaRPr lang="en-US" sz="1650" dirty="0"/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B2C7CE93-63DE-0AEE-F180-E72C86D7314A}"/>
              </a:ext>
            </a:extLst>
          </p:cNvPr>
          <p:cNvSpPr/>
          <p:nvPr/>
        </p:nvSpPr>
        <p:spPr>
          <a:xfrm>
            <a:off x="3081131" y="5160747"/>
            <a:ext cx="4179880" cy="293022"/>
          </a:xfrm>
          <a:custGeom>
            <a:avLst/>
            <a:gdLst>
              <a:gd name="connsiteX0" fmla="*/ 0 w 4681330"/>
              <a:gd name="connsiteY0" fmla="*/ 337930 h 357809"/>
              <a:gd name="connsiteX1" fmla="*/ 457200 w 4681330"/>
              <a:gd name="connsiteY1" fmla="*/ 188843 h 357809"/>
              <a:gd name="connsiteX2" fmla="*/ 1311965 w 4681330"/>
              <a:gd name="connsiteY2" fmla="*/ 49696 h 357809"/>
              <a:gd name="connsiteX3" fmla="*/ 2236304 w 4681330"/>
              <a:gd name="connsiteY3" fmla="*/ 0 h 357809"/>
              <a:gd name="connsiteX4" fmla="*/ 3110947 w 4681330"/>
              <a:gd name="connsiteY4" fmla="*/ 49696 h 357809"/>
              <a:gd name="connsiteX5" fmla="*/ 3985591 w 4681330"/>
              <a:gd name="connsiteY5" fmla="*/ 188843 h 357809"/>
              <a:gd name="connsiteX6" fmla="*/ 4681330 w 4681330"/>
              <a:gd name="connsiteY6" fmla="*/ 357809 h 35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1330" h="357809">
                <a:moveTo>
                  <a:pt x="0" y="337930"/>
                </a:moveTo>
                <a:cubicBezTo>
                  <a:pt x="119269" y="287406"/>
                  <a:pt x="238539" y="236882"/>
                  <a:pt x="457200" y="188843"/>
                </a:cubicBezTo>
                <a:cubicBezTo>
                  <a:pt x="675861" y="140804"/>
                  <a:pt x="1015448" y="81170"/>
                  <a:pt x="1311965" y="49696"/>
                </a:cubicBezTo>
                <a:cubicBezTo>
                  <a:pt x="1608482" y="18222"/>
                  <a:pt x="1936474" y="0"/>
                  <a:pt x="2236304" y="0"/>
                </a:cubicBezTo>
                <a:cubicBezTo>
                  <a:pt x="2536134" y="0"/>
                  <a:pt x="2819399" y="18222"/>
                  <a:pt x="3110947" y="49696"/>
                </a:cubicBezTo>
                <a:cubicBezTo>
                  <a:pt x="3402495" y="81170"/>
                  <a:pt x="3723861" y="137491"/>
                  <a:pt x="3985591" y="188843"/>
                </a:cubicBezTo>
                <a:cubicBezTo>
                  <a:pt x="4247321" y="240195"/>
                  <a:pt x="4464325" y="299002"/>
                  <a:pt x="4681330" y="357809"/>
                </a:cubicBezTo>
              </a:path>
            </a:pathLst>
          </a:custGeom>
          <a:noFill/>
          <a:ln w="12700">
            <a:solidFill>
              <a:schemeClr val="tx1"/>
            </a:solidFill>
            <a:prstDash val="lgDash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D32D68C-4A60-2B2C-67F7-5BCBAAB28AF9}"/>
              </a:ext>
            </a:extLst>
          </p:cNvPr>
          <p:cNvSpPr/>
          <p:nvPr/>
        </p:nvSpPr>
        <p:spPr>
          <a:xfrm flipH="1">
            <a:off x="5777306" y="3664091"/>
            <a:ext cx="1808921" cy="7343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Static Exec. Tree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  <a:p>
            <a:pPr algn="ctr">
              <a:lnSpc>
                <a:spcPct val="70000"/>
              </a:lnSpc>
            </a:pPr>
            <a:r>
              <a:rPr lang="en-US" sz="1600" dirty="0">
                <a:solidFill>
                  <a:schemeClr val="tx1"/>
                </a:solidFill>
              </a:rPr>
              <a:t>+other compiler</a:t>
            </a:r>
          </a:p>
          <a:p>
            <a:pPr algn="ctr">
              <a:lnSpc>
                <a:spcPct val="70000"/>
              </a:lnSpc>
            </a:pPr>
            <a:r>
              <a:rPr lang="en-US" sz="1600" dirty="0">
                <a:solidFill>
                  <a:schemeClr val="tx1"/>
                </a:solidFill>
              </a:rPr>
              <a:t>collected data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BA2A664-E6AF-9E08-F5E1-F7F69CD09D50}"/>
              </a:ext>
            </a:extLst>
          </p:cNvPr>
          <p:cNvSpPr/>
          <p:nvPr/>
        </p:nvSpPr>
        <p:spPr>
          <a:xfrm flipH="1">
            <a:off x="7922098" y="3659003"/>
            <a:ext cx="1808921" cy="7343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Static Exec. Tree </a:t>
            </a:r>
            <a:r>
              <a:rPr lang="en-US" i="1" dirty="0">
                <a:solidFill>
                  <a:schemeClr val="tx1"/>
                </a:solidFill>
              </a:rPr>
              <a:t>N</a:t>
            </a:r>
          </a:p>
          <a:p>
            <a:pPr algn="ctr">
              <a:lnSpc>
                <a:spcPct val="70000"/>
              </a:lnSpc>
            </a:pPr>
            <a:r>
              <a:rPr lang="en-US" sz="1600" dirty="0">
                <a:solidFill>
                  <a:schemeClr val="tx1"/>
                </a:solidFill>
              </a:rPr>
              <a:t>+other compiler</a:t>
            </a:r>
          </a:p>
          <a:p>
            <a:pPr algn="ctr">
              <a:lnSpc>
                <a:spcPct val="70000"/>
              </a:lnSpc>
            </a:pPr>
            <a:r>
              <a:rPr lang="en-US" sz="1600" dirty="0">
                <a:solidFill>
                  <a:schemeClr val="tx1"/>
                </a:solidFill>
              </a:rPr>
              <a:t>collected data</a:t>
            </a:r>
          </a:p>
        </p:txBody>
      </p:sp>
      <p:sp>
        <p:nvSpPr>
          <p:cNvPr id="275" name="Freeform 274">
            <a:extLst>
              <a:ext uri="{FF2B5EF4-FFF2-40B4-BE49-F238E27FC236}">
                <a16:creationId xmlns:a16="http://schemas.microsoft.com/office/drawing/2014/main" id="{B3B44064-8298-58DB-6809-D36EAF5DC78C}"/>
              </a:ext>
            </a:extLst>
          </p:cNvPr>
          <p:cNvSpPr/>
          <p:nvPr/>
        </p:nvSpPr>
        <p:spPr>
          <a:xfrm>
            <a:off x="3001618" y="5963478"/>
            <a:ext cx="2047461" cy="459943"/>
          </a:xfrm>
          <a:custGeom>
            <a:avLst/>
            <a:gdLst>
              <a:gd name="connsiteX0" fmla="*/ 2047461 w 2047461"/>
              <a:gd name="connsiteY0" fmla="*/ 367748 h 390762"/>
              <a:gd name="connsiteX1" fmla="*/ 1600200 w 2047461"/>
              <a:gd name="connsiteY1" fmla="*/ 387626 h 390762"/>
              <a:gd name="connsiteX2" fmla="*/ 1371600 w 2047461"/>
              <a:gd name="connsiteY2" fmla="*/ 387626 h 390762"/>
              <a:gd name="connsiteX3" fmla="*/ 1033670 w 2047461"/>
              <a:gd name="connsiteY3" fmla="*/ 357809 h 390762"/>
              <a:gd name="connsiteX4" fmla="*/ 546653 w 2047461"/>
              <a:gd name="connsiteY4" fmla="*/ 258418 h 390762"/>
              <a:gd name="connsiteX5" fmla="*/ 0 w 2047461"/>
              <a:gd name="connsiteY5" fmla="*/ 0 h 39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7461" h="390762">
                <a:moveTo>
                  <a:pt x="2047461" y="367748"/>
                </a:moveTo>
                <a:lnTo>
                  <a:pt x="1600200" y="387626"/>
                </a:lnTo>
                <a:cubicBezTo>
                  <a:pt x="1487557" y="390939"/>
                  <a:pt x="1466022" y="392595"/>
                  <a:pt x="1371600" y="387626"/>
                </a:cubicBezTo>
                <a:cubicBezTo>
                  <a:pt x="1277178" y="382657"/>
                  <a:pt x="1171161" y="379344"/>
                  <a:pt x="1033670" y="357809"/>
                </a:cubicBezTo>
                <a:cubicBezTo>
                  <a:pt x="896179" y="336274"/>
                  <a:pt x="718931" y="318053"/>
                  <a:pt x="546653" y="258418"/>
                </a:cubicBezTo>
                <a:cubicBezTo>
                  <a:pt x="374375" y="198783"/>
                  <a:pt x="187187" y="99391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889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9"/>
    </mc:Choice>
    <mc:Fallback xmlns="">
      <p:transition spd="slow" advTm="260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F5896B-7C37-163C-CF26-44AE0D8EEBA2}"/>
              </a:ext>
            </a:extLst>
          </p:cNvPr>
          <p:cNvSpPr txBox="1"/>
          <p:nvPr/>
        </p:nvSpPr>
        <p:spPr>
          <a:xfrm>
            <a:off x="5095203" y="721710"/>
            <a:ext cx="39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…</a:t>
            </a:r>
          </a:p>
        </p:txBody>
      </p:sp>
      <p:cxnSp>
        <p:nvCxnSpPr>
          <p:cNvPr id="145" name="Google Shape;165;p8">
            <a:extLst>
              <a:ext uri="{FF2B5EF4-FFF2-40B4-BE49-F238E27FC236}">
                <a16:creationId xmlns:a16="http://schemas.microsoft.com/office/drawing/2014/main" id="{903872D7-3DF3-2080-33DB-3EDF32A90AA8}"/>
              </a:ext>
            </a:extLst>
          </p:cNvPr>
          <p:cNvCxnSpPr>
            <a:cxnSpLocks/>
          </p:cNvCxnSpPr>
          <p:nvPr/>
        </p:nvCxnSpPr>
        <p:spPr>
          <a:xfrm flipV="1">
            <a:off x="5664929" y="3403503"/>
            <a:ext cx="634386" cy="429367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BAC23F8-CDFD-3BAE-0D96-18E9A21F414B}"/>
              </a:ext>
            </a:extLst>
          </p:cNvPr>
          <p:cNvSpPr/>
          <p:nvPr/>
        </p:nvSpPr>
        <p:spPr>
          <a:xfrm flipH="1">
            <a:off x="5556430" y="427898"/>
            <a:ext cx="1736484" cy="51294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Source Code </a:t>
            </a:r>
            <a:r>
              <a:rPr lang="en-US" i="1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ED33B2B-5AC3-39AF-2D54-D1F287926655}"/>
              </a:ext>
            </a:extLst>
          </p:cNvPr>
          <p:cNvGrpSpPr/>
          <p:nvPr/>
        </p:nvGrpSpPr>
        <p:grpSpPr>
          <a:xfrm flipH="1">
            <a:off x="3244587" y="427898"/>
            <a:ext cx="1736484" cy="973112"/>
            <a:chOff x="3625240" y="601058"/>
            <a:chExt cx="1736484" cy="973112"/>
          </a:xfrm>
        </p:grpSpPr>
        <p:cxnSp>
          <p:nvCxnSpPr>
            <p:cNvPr id="149" name="Google Shape;165;p8">
              <a:extLst>
                <a:ext uri="{FF2B5EF4-FFF2-40B4-BE49-F238E27FC236}">
                  <a16:creationId xmlns:a16="http://schemas.microsoft.com/office/drawing/2014/main" id="{0E96EFA4-2A97-FC30-805E-E2C61ECAE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95" y="1145093"/>
              <a:ext cx="603276" cy="429077"/>
            </a:xfrm>
            <a:prstGeom prst="straightConnector1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stealth" w="lg" len="lg"/>
            </a:ln>
          </p:spPr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096495E-2B29-8AA1-CBC5-394F8A34B333}"/>
                </a:ext>
              </a:extLst>
            </p:cNvPr>
            <p:cNvSpPr/>
            <p:nvPr/>
          </p:nvSpPr>
          <p:spPr>
            <a:xfrm flipH="1">
              <a:off x="3625240" y="601058"/>
              <a:ext cx="1736484" cy="512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05063"/>
                        <a:gd name="connsiteY0" fmla="*/ 0 h 749030"/>
                        <a:gd name="connsiteX1" fmla="*/ 518970 w 1605063"/>
                        <a:gd name="connsiteY1" fmla="*/ 0 h 749030"/>
                        <a:gd name="connsiteX2" fmla="*/ 1005839 w 1605063"/>
                        <a:gd name="connsiteY2" fmla="*/ 0 h 749030"/>
                        <a:gd name="connsiteX3" fmla="*/ 1605063 w 1605063"/>
                        <a:gd name="connsiteY3" fmla="*/ 0 h 749030"/>
                        <a:gd name="connsiteX4" fmla="*/ 1605063 w 1605063"/>
                        <a:gd name="connsiteY4" fmla="*/ 367025 h 749030"/>
                        <a:gd name="connsiteX5" fmla="*/ 1605063 w 1605063"/>
                        <a:gd name="connsiteY5" fmla="*/ 749030 h 749030"/>
                        <a:gd name="connsiteX6" fmla="*/ 1102143 w 1605063"/>
                        <a:gd name="connsiteY6" fmla="*/ 749030 h 749030"/>
                        <a:gd name="connsiteX7" fmla="*/ 599224 w 1605063"/>
                        <a:gd name="connsiteY7" fmla="*/ 749030 h 749030"/>
                        <a:gd name="connsiteX8" fmla="*/ 0 w 1605063"/>
                        <a:gd name="connsiteY8" fmla="*/ 749030 h 749030"/>
                        <a:gd name="connsiteX9" fmla="*/ 0 w 1605063"/>
                        <a:gd name="connsiteY9" fmla="*/ 396986 h 749030"/>
                        <a:gd name="connsiteX10" fmla="*/ 0 w 1605063"/>
                        <a:gd name="connsiteY10" fmla="*/ 0 h 7490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605063" h="749030" extrusionOk="0">
                          <a:moveTo>
                            <a:pt x="0" y="0"/>
                          </a:moveTo>
                          <a:cubicBezTo>
                            <a:pt x="136751" y="-13674"/>
                            <a:pt x="342849" y="16420"/>
                            <a:pt x="518970" y="0"/>
                          </a:cubicBezTo>
                          <a:cubicBezTo>
                            <a:pt x="695091" y="-16420"/>
                            <a:pt x="829854" y="17018"/>
                            <a:pt x="1005839" y="0"/>
                          </a:cubicBezTo>
                          <a:cubicBezTo>
                            <a:pt x="1181824" y="-17018"/>
                            <a:pt x="1474396" y="26888"/>
                            <a:pt x="1605063" y="0"/>
                          </a:cubicBezTo>
                          <a:cubicBezTo>
                            <a:pt x="1614029" y="161783"/>
                            <a:pt x="1603064" y="285814"/>
                            <a:pt x="1605063" y="367025"/>
                          </a:cubicBezTo>
                          <a:cubicBezTo>
                            <a:pt x="1607062" y="448236"/>
                            <a:pt x="1621410" y="661775"/>
                            <a:pt x="1605063" y="749030"/>
                          </a:cubicBezTo>
                          <a:cubicBezTo>
                            <a:pt x="1375037" y="759015"/>
                            <a:pt x="1345044" y="751533"/>
                            <a:pt x="1102143" y="749030"/>
                          </a:cubicBezTo>
                          <a:cubicBezTo>
                            <a:pt x="859242" y="746527"/>
                            <a:pt x="838997" y="763082"/>
                            <a:pt x="599224" y="749030"/>
                          </a:cubicBezTo>
                          <a:cubicBezTo>
                            <a:pt x="359451" y="734978"/>
                            <a:pt x="139987" y="775035"/>
                            <a:pt x="0" y="749030"/>
                          </a:cubicBezTo>
                          <a:cubicBezTo>
                            <a:pt x="3002" y="573039"/>
                            <a:pt x="16147" y="531321"/>
                            <a:pt x="0" y="396986"/>
                          </a:cubicBezTo>
                          <a:cubicBezTo>
                            <a:pt x="-16147" y="262651"/>
                            <a:pt x="-19317" y="10479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Source Code </a:t>
              </a:r>
              <a:r>
                <a:rPr lang="en-US" i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18888F4F-2206-4A64-7B85-D5C64EBBC286}"/>
              </a:ext>
            </a:extLst>
          </p:cNvPr>
          <p:cNvSpPr/>
          <p:nvPr/>
        </p:nvSpPr>
        <p:spPr>
          <a:xfrm>
            <a:off x="3331057" y="6573735"/>
            <a:ext cx="1650014" cy="698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HW Config </a:t>
            </a:r>
            <a:r>
              <a:rPr lang="en-US" dirty="0">
                <a:solidFill>
                  <a:schemeClr val="tx1"/>
                </a:solidFill>
              </a:rPr>
              <a:t>Allocation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60" name="Google Shape;165;p8">
            <a:extLst>
              <a:ext uri="{FF2B5EF4-FFF2-40B4-BE49-F238E27FC236}">
                <a16:creationId xmlns:a16="http://schemas.microsoft.com/office/drawing/2014/main" id="{FFDDB212-3E55-2D1B-A48F-FBF87F951FCA}"/>
              </a:ext>
            </a:extLst>
          </p:cNvPr>
          <p:cNvCxnSpPr>
            <a:cxnSpLocks/>
          </p:cNvCxnSpPr>
          <p:nvPr/>
        </p:nvCxnSpPr>
        <p:spPr>
          <a:xfrm flipV="1">
            <a:off x="4362260" y="6169707"/>
            <a:ext cx="435794" cy="381712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8AA5683-87C7-9CCE-0367-ECCA1632E2D6}"/>
              </a:ext>
            </a:extLst>
          </p:cNvPr>
          <p:cNvSpPr/>
          <p:nvPr/>
        </p:nvSpPr>
        <p:spPr>
          <a:xfrm flipH="1">
            <a:off x="5556430" y="6573735"/>
            <a:ext cx="1650014" cy="698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HW Config </a:t>
            </a:r>
            <a:r>
              <a:rPr lang="en-US" dirty="0">
                <a:solidFill>
                  <a:schemeClr val="tx1"/>
                </a:solidFill>
              </a:rPr>
              <a:t>Allocation </a:t>
            </a:r>
            <a:r>
              <a:rPr lang="en-US" i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64" name="Google Shape;165;p8">
            <a:extLst>
              <a:ext uri="{FF2B5EF4-FFF2-40B4-BE49-F238E27FC236}">
                <a16:creationId xmlns:a16="http://schemas.microsoft.com/office/drawing/2014/main" id="{34FFA0C2-476C-9590-0740-09521CDD403C}"/>
              </a:ext>
            </a:extLst>
          </p:cNvPr>
          <p:cNvCxnSpPr>
            <a:cxnSpLocks/>
          </p:cNvCxnSpPr>
          <p:nvPr/>
        </p:nvCxnSpPr>
        <p:spPr>
          <a:xfrm flipH="1" flipV="1">
            <a:off x="5650814" y="6138877"/>
            <a:ext cx="447690" cy="41985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234C021-0FAE-DE8D-178D-DEBBF59DB635}"/>
              </a:ext>
            </a:extLst>
          </p:cNvPr>
          <p:cNvGrpSpPr>
            <a:grpSpLocks noChangeAspect="1"/>
          </p:cNvGrpSpPr>
          <p:nvPr/>
        </p:nvGrpSpPr>
        <p:grpSpPr>
          <a:xfrm>
            <a:off x="4698653" y="1154282"/>
            <a:ext cx="1106327" cy="1129013"/>
            <a:chOff x="2971168" y="1371561"/>
            <a:chExt cx="1531971" cy="1563390"/>
          </a:xfrm>
        </p:grpSpPr>
        <p:grpSp>
          <p:nvGrpSpPr>
            <p:cNvPr id="166" name="Группа 153">
              <a:extLst>
                <a:ext uri="{FF2B5EF4-FFF2-40B4-BE49-F238E27FC236}">
                  <a16:creationId xmlns:a16="http://schemas.microsoft.com/office/drawing/2014/main" id="{1965EDB0-49E0-0E20-5C26-545D535BA3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77290" y="1371561"/>
              <a:ext cx="1516589" cy="1563390"/>
              <a:chOff x="13837524" y="369831"/>
              <a:chExt cx="1280507" cy="1296583"/>
            </a:xfrm>
          </p:grpSpPr>
          <p:sp>
            <p:nvSpPr>
              <p:cNvPr id="169" name="Скругленный прямоугольник 154">
                <a:extLst>
                  <a:ext uri="{FF2B5EF4-FFF2-40B4-BE49-F238E27FC236}">
                    <a16:creationId xmlns:a16="http://schemas.microsoft.com/office/drawing/2014/main" id="{C3DFCCE3-06B2-9BF2-7E01-EF1084985236}"/>
                  </a:ext>
                </a:extLst>
              </p:cNvPr>
              <p:cNvSpPr/>
              <p:nvPr/>
            </p:nvSpPr>
            <p:spPr>
              <a:xfrm>
                <a:off x="14383509" y="36983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0" name="Скругленный прямоугольник 155">
                <a:extLst>
                  <a:ext uri="{FF2B5EF4-FFF2-40B4-BE49-F238E27FC236}">
                    <a16:creationId xmlns:a16="http://schemas.microsoft.com/office/drawing/2014/main" id="{7E07FB52-1B7B-A775-240A-727DEA78E18B}"/>
                  </a:ext>
                </a:extLst>
              </p:cNvPr>
              <p:cNvSpPr/>
              <p:nvPr/>
            </p:nvSpPr>
            <p:spPr>
              <a:xfrm rot="5400000">
                <a:off x="14383509" y="365412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1" name="Скругленный прямоугольник 156">
                <a:extLst>
                  <a:ext uri="{FF2B5EF4-FFF2-40B4-BE49-F238E27FC236}">
                    <a16:creationId xmlns:a16="http://schemas.microsoft.com/office/drawing/2014/main" id="{2059564B-4D04-0D40-DF38-0976EB5B8870}"/>
                  </a:ext>
                </a:extLst>
              </p:cNvPr>
              <p:cNvSpPr/>
              <p:nvPr/>
            </p:nvSpPr>
            <p:spPr>
              <a:xfrm rot="3600000">
                <a:off x="14383510" y="38888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2" name="Скругленный прямоугольник 157">
                <a:extLst>
                  <a:ext uri="{FF2B5EF4-FFF2-40B4-BE49-F238E27FC236}">
                    <a16:creationId xmlns:a16="http://schemas.microsoft.com/office/drawing/2014/main" id="{100FB732-F453-0392-B900-AE8ACEB5EAA0}"/>
                  </a:ext>
                </a:extLst>
              </p:cNvPr>
              <p:cNvSpPr/>
              <p:nvPr/>
            </p:nvSpPr>
            <p:spPr>
              <a:xfrm rot="18000000" flipV="1">
                <a:off x="14383509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3" name="Скругленный прямоугольник 158">
                <a:extLst>
                  <a:ext uri="{FF2B5EF4-FFF2-40B4-BE49-F238E27FC236}">
                    <a16:creationId xmlns:a16="http://schemas.microsoft.com/office/drawing/2014/main" id="{7E51943F-CFE0-6973-36B6-392095F48417}"/>
                  </a:ext>
                </a:extLst>
              </p:cNvPr>
              <p:cNvSpPr/>
              <p:nvPr/>
            </p:nvSpPr>
            <p:spPr>
              <a:xfrm rot="1800000">
                <a:off x="14383509" y="385908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4" name="Скругленный прямоугольник 159">
                <a:extLst>
                  <a:ext uri="{FF2B5EF4-FFF2-40B4-BE49-F238E27FC236}">
                    <a16:creationId xmlns:a16="http://schemas.microsoft.com/office/drawing/2014/main" id="{24C26EDF-5AB4-7481-8826-D2913E95403B}"/>
                  </a:ext>
                </a:extLst>
              </p:cNvPr>
              <p:cNvSpPr/>
              <p:nvPr/>
            </p:nvSpPr>
            <p:spPr>
              <a:xfrm rot="19800000" flipV="1">
                <a:off x="14391890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5" name="Овал 160">
                <a:extLst>
                  <a:ext uri="{FF2B5EF4-FFF2-40B4-BE49-F238E27FC236}">
                    <a16:creationId xmlns:a16="http://schemas.microsoft.com/office/drawing/2014/main" id="{BFE9C12C-241E-7166-1F6C-40B168B42726}"/>
                  </a:ext>
                </a:extLst>
              </p:cNvPr>
              <p:cNvSpPr/>
              <p:nvPr/>
            </p:nvSpPr>
            <p:spPr>
              <a:xfrm>
                <a:off x="13942433" y="468279"/>
                <a:ext cx="1087473" cy="10874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76" name="Овал 161">
                <a:extLst>
                  <a:ext uri="{FF2B5EF4-FFF2-40B4-BE49-F238E27FC236}">
                    <a16:creationId xmlns:a16="http://schemas.microsoft.com/office/drawing/2014/main" id="{A1E34C28-8B00-C67B-BA2A-D848F067B96D}"/>
                  </a:ext>
                </a:extLst>
              </p:cNvPr>
              <p:cNvSpPr/>
              <p:nvPr/>
            </p:nvSpPr>
            <p:spPr>
              <a:xfrm>
                <a:off x="14108667" y="657052"/>
                <a:ext cx="738220" cy="7382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</p:grpSp>
        <p:sp>
          <p:nvSpPr>
            <p:cNvPr id="167" name="Скругленный прямоугольник 7">
              <a:extLst>
                <a:ext uri="{FF2B5EF4-FFF2-40B4-BE49-F238E27FC236}">
                  <a16:creationId xmlns:a16="http://schemas.microsoft.com/office/drawing/2014/main" id="{FE336341-007E-4B12-EB92-4609C6770CAE}"/>
                </a:ext>
              </a:extLst>
            </p:cNvPr>
            <p:cNvSpPr/>
            <p:nvPr/>
          </p:nvSpPr>
          <p:spPr>
            <a:xfrm>
              <a:off x="3186152" y="1635308"/>
              <a:ext cx="1097114" cy="974364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57DC8FD-3230-F8DE-1EA4-F0B23CA85A6E}"/>
                </a:ext>
              </a:extLst>
            </p:cNvPr>
            <p:cNvSpPr txBox="1"/>
            <p:nvPr/>
          </p:nvSpPr>
          <p:spPr>
            <a:xfrm>
              <a:off x="2971168" y="1736829"/>
              <a:ext cx="1531971" cy="86579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lnSpc>
                  <a:spcPct val="65000"/>
                </a:lnSpc>
              </a:pPr>
              <a:r>
                <a:rPr lang="en-GB" sz="1700" dirty="0"/>
                <a:t>Compiler</a:t>
              </a:r>
              <a:br>
                <a:rPr lang="en-GB" sz="1600" dirty="0"/>
              </a:br>
              <a:r>
                <a:rPr lang="en-GB" sz="1000" dirty="0"/>
                <a:t>+</a:t>
              </a:r>
              <a:br>
                <a:rPr lang="en-GB" sz="1600" dirty="0"/>
              </a:br>
              <a:r>
                <a:rPr lang="en-GB" sz="1700" dirty="0"/>
                <a:t>Static Analyser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994513A-C181-4FA1-9D37-2B992F3EEFFD}"/>
              </a:ext>
            </a:extLst>
          </p:cNvPr>
          <p:cNvGrpSpPr>
            <a:grpSpLocks noChangeAspect="1"/>
          </p:cNvGrpSpPr>
          <p:nvPr/>
        </p:nvGrpSpPr>
        <p:grpSpPr>
          <a:xfrm>
            <a:off x="4704391" y="5198826"/>
            <a:ext cx="1111830" cy="1129013"/>
            <a:chOff x="2977300" y="1371561"/>
            <a:chExt cx="1539591" cy="1563390"/>
          </a:xfrm>
        </p:grpSpPr>
        <p:grpSp>
          <p:nvGrpSpPr>
            <p:cNvPr id="178" name="Группа 153">
              <a:extLst>
                <a:ext uri="{FF2B5EF4-FFF2-40B4-BE49-F238E27FC236}">
                  <a16:creationId xmlns:a16="http://schemas.microsoft.com/office/drawing/2014/main" id="{CC9A9ABE-5EC4-730A-B039-8C7DCB494C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77300" y="1371561"/>
              <a:ext cx="1516590" cy="1563390"/>
              <a:chOff x="13837524" y="369831"/>
              <a:chExt cx="1280507" cy="1296583"/>
            </a:xfrm>
          </p:grpSpPr>
          <p:sp>
            <p:nvSpPr>
              <p:cNvPr id="181" name="Скругленный прямоугольник 154">
                <a:extLst>
                  <a:ext uri="{FF2B5EF4-FFF2-40B4-BE49-F238E27FC236}">
                    <a16:creationId xmlns:a16="http://schemas.microsoft.com/office/drawing/2014/main" id="{CB50425A-0ED1-B5B7-225D-1C0203DB05F2}"/>
                  </a:ext>
                </a:extLst>
              </p:cNvPr>
              <p:cNvSpPr/>
              <p:nvPr/>
            </p:nvSpPr>
            <p:spPr>
              <a:xfrm>
                <a:off x="14383509" y="36983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2" name="Скругленный прямоугольник 155">
                <a:extLst>
                  <a:ext uri="{FF2B5EF4-FFF2-40B4-BE49-F238E27FC236}">
                    <a16:creationId xmlns:a16="http://schemas.microsoft.com/office/drawing/2014/main" id="{7650BE60-5CF4-0B14-1D88-DED62D002223}"/>
                  </a:ext>
                </a:extLst>
              </p:cNvPr>
              <p:cNvSpPr/>
              <p:nvPr/>
            </p:nvSpPr>
            <p:spPr>
              <a:xfrm rot="5400000">
                <a:off x="14383509" y="365412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3" name="Скругленный прямоугольник 156">
                <a:extLst>
                  <a:ext uri="{FF2B5EF4-FFF2-40B4-BE49-F238E27FC236}">
                    <a16:creationId xmlns:a16="http://schemas.microsoft.com/office/drawing/2014/main" id="{76E1AA52-C101-9106-92D4-0857C308FBA8}"/>
                  </a:ext>
                </a:extLst>
              </p:cNvPr>
              <p:cNvSpPr/>
              <p:nvPr/>
            </p:nvSpPr>
            <p:spPr>
              <a:xfrm rot="3600000">
                <a:off x="14383510" y="38888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4" name="Скругленный прямоугольник 157">
                <a:extLst>
                  <a:ext uri="{FF2B5EF4-FFF2-40B4-BE49-F238E27FC236}">
                    <a16:creationId xmlns:a16="http://schemas.microsoft.com/office/drawing/2014/main" id="{85DD73E5-DF20-FBB4-D20C-B0D0353DDE04}"/>
                  </a:ext>
                </a:extLst>
              </p:cNvPr>
              <p:cNvSpPr/>
              <p:nvPr/>
            </p:nvSpPr>
            <p:spPr>
              <a:xfrm rot="18000000" flipV="1">
                <a:off x="14383509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5" name="Скругленный прямоугольник 158">
                <a:extLst>
                  <a:ext uri="{FF2B5EF4-FFF2-40B4-BE49-F238E27FC236}">
                    <a16:creationId xmlns:a16="http://schemas.microsoft.com/office/drawing/2014/main" id="{3C85981E-1B1E-4B18-EC3B-3E6DDFA31F91}"/>
                  </a:ext>
                </a:extLst>
              </p:cNvPr>
              <p:cNvSpPr/>
              <p:nvPr/>
            </p:nvSpPr>
            <p:spPr>
              <a:xfrm rot="1800000">
                <a:off x="14383509" y="385908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6" name="Скругленный прямоугольник 159">
                <a:extLst>
                  <a:ext uri="{FF2B5EF4-FFF2-40B4-BE49-F238E27FC236}">
                    <a16:creationId xmlns:a16="http://schemas.microsoft.com/office/drawing/2014/main" id="{8B6FBA89-ACE1-FA0E-9F9D-15B1B839C79D}"/>
                  </a:ext>
                </a:extLst>
              </p:cNvPr>
              <p:cNvSpPr/>
              <p:nvPr/>
            </p:nvSpPr>
            <p:spPr>
              <a:xfrm rot="19800000" flipV="1">
                <a:off x="14391890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7" name="Овал 160">
                <a:extLst>
                  <a:ext uri="{FF2B5EF4-FFF2-40B4-BE49-F238E27FC236}">
                    <a16:creationId xmlns:a16="http://schemas.microsoft.com/office/drawing/2014/main" id="{06A9E96C-B3A1-38C4-7F85-743D15D67ED2}"/>
                  </a:ext>
                </a:extLst>
              </p:cNvPr>
              <p:cNvSpPr/>
              <p:nvPr/>
            </p:nvSpPr>
            <p:spPr>
              <a:xfrm>
                <a:off x="13942423" y="468279"/>
                <a:ext cx="1087470" cy="10874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88" name="Овал 161">
                <a:extLst>
                  <a:ext uri="{FF2B5EF4-FFF2-40B4-BE49-F238E27FC236}">
                    <a16:creationId xmlns:a16="http://schemas.microsoft.com/office/drawing/2014/main" id="{EBB69110-8B51-429D-1FD7-EE48E47AE6FB}"/>
                  </a:ext>
                </a:extLst>
              </p:cNvPr>
              <p:cNvSpPr/>
              <p:nvPr/>
            </p:nvSpPr>
            <p:spPr>
              <a:xfrm>
                <a:off x="14108667" y="657052"/>
                <a:ext cx="738220" cy="7382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</p:grpSp>
        <p:sp>
          <p:nvSpPr>
            <p:cNvPr id="179" name="Скругленный прямоугольник 7">
              <a:extLst>
                <a:ext uri="{FF2B5EF4-FFF2-40B4-BE49-F238E27FC236}">
                  <a16:creationId xmlns:a16="http://schemas.microsoft.com/office/drawing/2014/main" id="{260D33E6-F416-26D9-C124-9A50699ECBA1}"/>
                </a:ext>
              </a:extLst>
            </p:cNvPr>
            <p:cNvSpPr/>
            <p:nvPr/>
          </p:nvSpPr>
          <p:spPr>
            <a:xfrm>
              <a:off x="3156589" y="1852185"/>
              <a:ext cx="1181728" cy="57645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30ED006-3C49-49C4-5B7D-7E6B9DD6477D}"/>
                </a:ext>
              </a:extLst>
            </p:cNvPr>
            <p:cNvSpPr txBox="1"/>
            <p:nvPr/>
          </p:nvSpPr>
          <p:spPr>
            <a:xfrm>
              <a:off x="2984929" y="1937582"/>
              <a:ext cx="1531962" cy="49180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lnSpc>
                  <a:spcPct val="65000"/>
                </a:lnSpc>
              </a:pPr>
              <a:r>
                <a:rPr lang="en-GB" sz="1700" dirty="0"/>
                <a:t>OS</a:t>
              </a:r>
              <a:br>
                <a:rPr lang="en-GB" sz="1700" dirty="0"/>
              </a:br>
              <a:r>
                <a:rPr lang="en-GB" sz="1700" dirty="0"/>
                <a:t>Scheduler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7734D0D-4E45-C3AB-BC1D-ECD051EA6004}"/>
              </a:ext>
            </a:extLst>
          </p:cNvPr>
          <p:cNvGrpSpPr>
            <a:grpSpLocks noChangeAspect="1"/>
          </p:cNvGrpSpPr>
          <p:nvPr/>
        </p:nvGrpSpPr>
        <p:grpSpPr>
          <a:xfrm>
            <a:off x="4710813" y="3681079"/>
            <a:ext cx="1121772" cy="1129013"/>
            <a:chOff x="2977300" y="1371561"/>
            <a:chExt cx="1553359" cy="1563390"/>
          </a:xfrm>
        </p:grpSpPr>
        <p:grpSp>
          <p:nvGrpSpPr>
            <p:cNvPr id="191" name="Группа 153">
              <a:extLst>
                <a:ext uri="{FF2B5EF4-FFF2-40B4-BE49-F238E27FC236}">
                  <a16:creationId xmlns:a16="http://schemas.microsoft.com/office/drawing/2014/main" id="{B422CC3D-F7E3-52EC-681E-8CBB9281B57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77300" y="1371561"/>
              <a:ext cx="1516590" cy="1563390"/>
              <a:chOff x="13837524" y="369831"/>
              <a:chExt cx="1280507" cy="1296583"/>
            </a:xfrm>
          </p:grpSpPr>
          <p:sp>
            <p:nvSpPr>
              <p:cNvPr id="194" name="Скругленный прямоугольник 154">
                <a:extLst>
                  <a:ext uri="{FF2B5EF4-FFF2-40B4-BE49-F238E27FC236}">
                    <a16:creationId xmlns:a16="http://schemas.microsoft.com/office/drawing/2014/main" id="{36222BB0-2D2F-A3CA-087B-7EAAEC9697A1}"/>
                  </a:ext>
                </a:extLst>
              </p:cNvPr>
              <p:cNvSpPr/>
              <p:nvPr/>
            </p:nvSpPr>
            <p:spPr>
              <a:xfrm>
                <a:off x="14383509" y="36983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95" name="Скругленный прямоугольник 155">
                <a:extLst>
                  <a:ext uri="{FF2B5EF4-FFF2-40B4-BE49-F238E27FC236}">
                    <a16:creationId xmlns:a16="http://schemas.microsoft.com/office/drawing/2014/main" id="{BD727F5D-4C4F-3327-51DA-3385073CD606}"/>
                  </a:ext>
                </a:extLst>
              </p:cNvPr>
              <p:cNvSpPr/>
              <p:nvPr/>
            </p:nvSpPr>
            <p:spPr>
              <a:xfrm rot="5400000">
                <a:off x="14383509" y="365412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96" name="Скругленный прямоугольник 156">
                <a:extLst>
                  <a:ext uri="{FF2B5EF4-FFF2-40B4-BE49-F238E27FC236}">
                    <a16:creationId xmlns:a16="http://schemas.microsoft.com/office/drawing/2014/main" id="{E5D7C36E-92C2-60CE-1D85-CC7F79E2086E}"/>
                  </a:ext>
                </a:extLst>
              </p:cNvPr>
              <p:cNvSpPr/>
              <p:nvPr/>
            </p:nvSpPr>
            <p:spPr>
              <a:xfrm rot="3600000">
                <a:off x="14383510" y="38888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97" name="Скругленный прямоугольник 157">
                <a:extLst>
                  <a:ext uri="{FF2B5EF4-FFF2-40B4-BE49-F238E27FC236}">
                    <a16:creationId xmlns:a16="http://schemas.microsoft.com/office/drawing/2014/main" id="{119D5D19-5F86-01C8-A059-A63AEB417738}"/>
                  </a:ext>
                </a:extLst>
              </p:cNvPr>
              <p:cNvSpPr/>
              <p:nvPr/>
            </p:nvSpPr>
            <p:spPr>
              <a:xfrm rot="18000000" flipV="1">
                <a:off x="14383509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98" name="Скругленный прямоугольник 158">
                <a:extLst>
                  <a:ext uri="{FF2B5EF4-FFF2-40B4-BE49-F238E27FC236}">
                    <a16:creationId xmlns:a16="http://schemas.microsoft.com/office/drawing/2014/main" id="{E15CEA67-B3F6-21A9-B165-BA9EE355F3F8}"/>
                  </a:ext>
                </a:extLst>
              </p:cNvPr>
              <p:cNvSpPr/>
              <p:nvPr/>
            </p:nvSpPr>
            <p:spPr>
              <a:xfrm rot="1800000">
                <a:off x="14383509" y="385908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199" name="Скругленный прямоугольник 159">
                <a:extLst>
                  <a:ext uri="{FF2B5EF4-FFF2-40B4-BE49-F238E27FC236}">
                    <a16:creationId xmlns:a16="http://schemas.microsoft.com/office/drawing/2014/main" id="{9D886940-89B8-3573-219C-0A0302BF60FC}"/>
                  </a:ext>
                </a:extLst>
              </p:cNvPr>
              <p:cNvSpPr/>
              <p:nvPr/>
            </p:nvSpPr>
            <p:spPr>
              <a:xfrm rot="19800000" flipV="1">
                <a:off x="14391890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tx1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200" name="Овал 160">
                <a:extLst>
                  <a:ext uri="{FF2B5EF4-FFF2-40B4-BE49-F238E27FC236}">
                    <a16:creationId xmlns:a16="http://schemas.microsoft.com/office/drawing/2014/main" id="{E3919A00-BCB6-103F-4B13-DF9251C964C7}"/>
                  </a:ext>
                </a:extLst>
              </p:cNvPr>
              <p:cNvSpPr/>
              <p:nvPr/>
            </p:nvSpPr>
            <p:spPr>
              <a:xfrm>
                <a:off x="13942423" y="468279"/>
                <a:ext cx="1087470" cy="10874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  <p:sp>
            <p:nvSpPr>
              <p:cNvPr id="201" name="Овал 161">
                <a:extLst>
                  <a:ext uri="{FF2B5EF4-FFF2-40B4-BE49-F238E27FC236}">
                    <a16:creationId xmlns:a16="http://schemas.microsoft.com/office/drawing/2014/main" id="{102EC544-0AA6-BA8B-1DDD-6DCEAC06FC85}"/>
                  </a:ext>
                </a:extLst>
              </p:cNvPr>
              <p:cNvSpPr/>
              <p:nvPr/>
            </p:nvSpPr>
            <p:spPr>
              <a:xfrm>
                <a:off x="14108667" y="657052"/>
                <a:ext cx="738220" cy="7382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300" dirty="0"/>
              </a:p>
            </p:txBody>
          </p:sp>
        </p:grpSp>
        <p:sp>
          <p:nvSpPr>
            <p:cNvPr id="192" name="Скругленный прямоугольник 7">
              <a:extLst>
                <a:ext uri="{FF2B5EF4-FFF2-40B4-BE49-F238E27FC236}">
                  <a16:creationId xmlns:a16="http://schemas.microsoft.com/office/drawing/2014/main" id="{88105C7B-02C4-5158-7BAA-A20162B53D70}"/>
                </a:ext>
              </a:extLst>
            </p:cNvPr>
            <p:cNvSpPr/>
            <p:nvPr/>
          </p:nvSpPr>
          <p:spPr>
            <a:xfrm>
              <a:off x="3137113" y="1758885"/>
              <a:ext cx="1239957" cy="729445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C8B09F6-8051-82D4-6846-293A91748AC4}"/>
                </a:ext>
              </a:extLst>
            </p:cNvPr>
            <p:cNvSpPr txBox="1"/>
            <p:nvPr/>
          </p:nvSpPr>
          <p:spPr>
            <a:xfrm>
              <a:off x="2998696" y="1827527"/>
              <a:ext cx="1531963" cy="68439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algn="ctr">
                <a:lnSpc>
                  <a:spcPct val="65000"/>
                </a:lnSpc>
              </a:pPr>
              <a:r>
                <a:rPr lang="en-GB" sz="1600" b="1" dirty="0"/>
                <a:t>STG(N)+</a:t>
              </a:r>
              <a:br>
                <a:rPr lang="en-GB" sz="1600" b="1" dirty="0"/>
              </a:br>
              <a:r>
                <a:rPr lang="en-GB" sz="1600" b="1" dirty="0"/>
                <a:t>Exec. Stats</a:t>
              </a:r>
              <a:br>
                <a:rPr lang="en-GB" sz="1600" b="1" dirty="0"/>
              </a:br>
              <a:r>
                <a:rPr lang="en-GB" sz="1600" b="1" dirty="0"/>
                <a:t>Analyzer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6DF96999-8F62-7691-386B-23CBE1393D66}"/>
              </a:ext>
            </a:extLst>
          </p:cNvPr>
          <p:cNvSpPr txBox="1"/>
          <p:nvPr/>
        </p:nvSpPr>
        <p:spPr>
          <a:xfrm>
            <a:off x="5095203" y="7045027"/>
            <a:ext cx="39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…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F633B67-3EF2-8095-2E5E-072578C775BF}"/>
              </a:ext>
            </a:extLst>
          </p:cNvPr>
          <p:cNvSpPr txBox="1"/>
          <p:nvPr/>
        </p:nvSpPr>
        <p:spPr>
          <a:xfrm>
            <a:off x="5095203" y="2898449"/>
            <a:ext cx="39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…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DEFEE91-94BD-69CA-DA51-816AD161AA81}"/>
              </a:ext>
            </a:extLst>
          </p:cNvPr>
          <p:cNvSpPr txBox="1"/>
          <p:nvPr/>
        </p:nvSpPr>
        <p:spPr>
          <a:xfrm>
            <a:off x="1549737" y="4760114"/>
            <a:ext cx="3181548" cy="503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50" b="1" dirty="0"/>
              <a:t>Programs Execution Statistics</a:t>
            </a:r>
            <a:br>
              <a:rPr lang="ru-RU" sz="1650" dirty="0"/>
            </a:br>
            <a:r>
              <a:rPr lang="ru-RU" sz="1650" dirty="0"/>
              <a:t>(</a:t>
            </a:r>
            <a:r>
              <a:rPr lang="en-US" sz="1650" dirty="0"/>
              <a:t>incl. data collected by instr. code</a:t>
            </a:r>
            <a:r>
              <a:rPr lang="ru-RU" sz="1650" dirty="0"/>
              <a:t>)</a:t>
            </a:r>
            <a:endParaRPr lang="en-US" sz="1650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D32D68C-4A60-2B2C-67F7-5BCBAAB28AF9}"/>
              </a:ext>
            </a:extLst>
          </p:cNvPr>
          <p:cNvSpPr/>
          <p:nvPr/>
        </p:nvSpPr>
        <p:spPr>
          <a:xfrm flipH="1">
            <a:off x="3172150" y="2618640"/>
            <a:ext cx="1808921" cy="7343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STG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  <a:p>
            <a:pPr algn="ctr">
              <a:lnSpc>
                <a:spcPct val="70000"/>
              </a:lnSpc>
            </a:pPr>
            <a:r>
              <a:rPr lang="en-US" sz="1600" dirty="0">
                <a:solidFill>
                  <a:schemeClr val="tx1"/>
                </a:solidFill>
              </a:rPr>
              <a:t>+other compiler data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BA2A664-E6AF-9E08-F5E1-F7F69CD09D50}"/>
              </a:ext>
            </a:extLst>
          </p:cNvPr>
          <p:cNvSpPr/>
          <p:nvPr/>
        </p:nvSpPr>
        <p:spPr>
          <a:xfrm flipH="1">
            <a:off x="5556430" y="2618640"/>
            <a:ext cx="1808921" cy="7343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STG</a:t>
            </a:r>
            <a:r>
              <a:rPr lang="en-US" i="1" dirty="0">
                <a:solidFill>
                  <a:schemeClr val="tx1"/>
                </a:solidFill>
              </a:rPr>
              <a:t>N</a:t>
            </a:r>
          </a:p>
          <a:p>
            <a:pPr algn="ctr">
              <a:lnSpc>
                <a:spcPct val="70000"/>
              </a:lnSpc>
            </a:pPr>
            <a:r>
              <a:rPr lang="en-US" sz="1600" dirty="0">
                <a:solidFill>
                  <a:schemeClr val="tx1"/>
                </a:solidFill>
              </a:rPr>
              <a:t>+other compiler data</a:t>
            </a:r>
          </a:p>
        </p:txBody>
      </p:sp>
      <p:cxnSp>
        <p:nvCxnSpPr>
          <p:cNvPr id="153" name="Google Shape;165;p8">
            <a:extLst>
              <a:ext uri="{FF2B5EF4-FFF2-40B4-BE49-F238E27FC236}">
                <a16:creationId xmlns:a16="http://schemas.microsoft.com/office/drawing/2014/main" id="{2B7021B0-93BC-736B-C45F-BE349E1E626D}"/>
              </a:ext>
            </a:extLst>
          </p:cNvPr>
          <p:cNvCxnSpPr>
            <a:cxnSpLocks/>
          </p:cNvCxnSpPr>
          <p:nvPr/>
        </p:nvCxnSpPr>
        <p:spPr>
          <a:xfrm flipV="1">
            <a:off x="4196829" y="2043299"/>
            <a:ext cx="524771" cy="555384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6E8F72-47D1-51DA-F457-310C30C45BA0}"/>
              </a:ext>
            </a:extLst>
          </p:cNvPr>
          <p:cNvSpPr txBox="1"/>
          <p:nvPr/>
        </p:nvSpPr>
        <p:spPr>
          <a:xfrm>
            <a:off x="6545991" y="4826211"/>
            <a:ext cx="891987" cy="3005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50" b="1" dirty="0"/>
              <a:t>jSTG(N)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7178B97-A22C-3803-E21E-3C27DFAF391D}"/>
              </a:ext>
            </a:extLst>
          </p:cNvPr>
          <p:cNvSpPr/>
          <p:nvPr/>
        </p:nvSpPr>
        <p:spPr>
          <a:xfrm rot="21146378">
            <a:off x="4228880" y="4228867"/>
            <a:ext cx="2869501" cy="2215801"/>
          </a:xfrm>
          <a:prstGeom prst="arc">
            <a:avLst>
              <a:gd name="adj1" fmla="val 17251689"/>
              <a:gd name="adj2" fmla="val 20612583"/>
            </a:avLst>
          </a:prstGeom>
          <a:ln w="12700">
            <a:solidFill>
              <a:schemeClr val="tx1"/>
            </a:solidFill>
            <a:prstDash val="lgDash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Google Shape;165;p8">
            <a:extLst>
              <a:ext uri="{FF2B5EF4-FFF2-40B4-BE49-F238E27FC236}">
                <a16:creationId xmlns:a16="http://schemas.microsoft.com/office/drawing/2014/main" id="{ABDA6D04-E179-5E05-57B6-D56B0CA1EEC7}"/>
              </a:ext>
            </a:extLst>
          </p:cNvPr>
          <p:cNvCxnSpPr>
            <a:cxnSpLocks/>
          </p:cNvCxnSpPr>
          <p:nvPr/>
        </p:nvCxnSpPr>
        <p:spPr>
          <a:xfrm flipH="1">
            <a:off x="5756896" y="994778"/>
            <a:ext cx="603276" cy="429077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8" name="Google Shape;165;p8">
            <a:extLst>
              <a:ext uri="{FF2B5EF4-FFF2-40B4-BE49-F238E27FC236}">
                <a16:creationId xmlns:a16="http://schemas.microsoft.com/office/drawing/2014/main" id="{DDAAEBE2-C8C5-F0FF-8B36-1A833A262525}"/>
              </a:ext>
            </a:extLst>
          </p:cNvPr>
          <p:cNvCxnSpPr>
            <a:cxnSpLocks/>
          </p:cNvCxnSpPr>
          <p:nvPr/>
        </p:nvCxnSpPr>
        <p:spPr>
          <a:xfrm flipH="1" flipV="1">
            <a:off x="5782033" y="2025749"/>
            <a:ext cx="524771" cy="555384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cxnSp>
        <p:nvCxnSpPr>
          <p:cNvPr id="10" name="Google Shape;165;p8">
            <a:extLst>
              <a:ext uri="{FF2B5EF4-FFF2-40B4-BE49-F238E27FC236}">
                <a16:creationId xmlns:a16="http://schemas.microsoft.com/office/drawing/2014/main" id="{6830CF49-43C2-785A-6DE3-529D27597A9A}"/>
              </a:ext>
            </a:extLst>
          </p:cNvPr>
          <p:cNvCxnSpPr>
            <a:cxnSpLocks/>
          </p:cNvCxnSpPr>
          <p:nvPr/>
        </p:nvCxnSpPr>
        <p:spPr>
          <a:xfrm flipH="1" flipV="1">
            <a:off x="4229932" y="3401438"/>
            <a:ext cx="634386" cy="429367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49F0965E-B5EB-E72F-CF9A-5C2A1AEFDC96}"/>
              </a:ext>
            </a:extLst>
          </p:cNvPr>
          <p:cNvSpPr/>
          <p:nvPr/>
        </p:nvSpPr>
        <p:spPr>
          <a:xfrm rot="6896094">
            <a:off x="4643465" y="3276052"/>
            <a:ext cx="2869501" cy="2215801"/>
          </a:xfrm>
          <a:prstGeom prst="arc">
            <a:avLst>
              <a:gd name="adj1" fmla="val 17251689"/>
              <a:gd name="adj2" fmla="val 20612583"/>
            </a:avLst>
          </a:prstGeom>
          <a:ln w="12700">
            <a:solidFill>
              <a:schemeClr val="tx1"/>
            </a:solidFill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EE946B6-63F3-FF14-245F-C38FBE4CE21B}"/>
              </a:ext>
            </a:extLst>
          </p:cNvPr>
          <p:cNvSpPr/>
          <p:nvPr/>
        </p:nvSpPr>
        <p:spPr>
          <a:xfrm rot="453622" flipH="1">
            <a:off x="3403665" y="4233955"/>
            <a:ext cx="2869501" cy="2215801"/>
          </a:xfrm>
          <a:prstGeom prst="arc">
            <a:avLst>
              <a:gd name="adj1" fmla="val 17251689"/>
              <a:gd name="adj2" fmla="val 20612583"/>
            </a:avLst>
          </a:prstGeom>
          <a:ln w="12700">
            <a:solidFill>
              <a:schemeClr val="tx1"/>
            </a:solidFill>
            <a:prstDash val="lgDash"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1B90237B-D29F-8C2E-1FA8-387835E220FA}"/>
              </a:ext>
            </a:extLst>
          </p:cNvPr>
          <p:cNvSpPr/>
          <p:nvPr/>
        </p:nvSpPr>
        <p:spPr>
          <a:xfrm rot="14356836" flipH="1">
            <a:off x="2874658" y="3337100"/>
            <a:ext cx="2869501" cy="2215801"/>
          </a:xfrm>
          <a:prstGeom prst="arc">
            <a:avLst>
              <a:gd name="adj1" fmla="val 17251689"/>
              <a:gd name="adj2" fmla="val 20612583"/>
            </a:avLst>
          </a:prstGeom>
          <a:ln w="12700">
            <a:solidFill>
              <a:schemeClr val="tx1"/>
            </a:solidFill>
            <a:prstDash val="lg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3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0"/>
    </mc:Choice>
    <mc:Fallback xmlns="">
      <p:transition spd="slow" advTm="24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98297-CBA7-3207-DE99-F57D242B2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27">
            <a:extLst>
              <a:ext uri="{FF2B5EF4-FFF2-40B4-BE49-F238E27FC236}">
                <a16:creationId xmlns:a16="http://schemas.microsoft.com/office/drawing/2014/main" id="{C3069AF2-9EDB-58C4-DB1F-EC315774873C}"/>
              </a:ext>
            </a:extLst>
          </p:cNvPr>
          <p:cNvSpPr txBox="1"/>
          <p:nvPr/>
        </p:nvSpPr>
        <p:spPr>
          <a:xfrm>
            <a:off x="6533291" y="5557415"/>
            <a:ext cx="3371115" cy="92333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sz="2000" dirty="0"/>
              <a:t>The scheduler allocates processing units (PUs) to programs (Section V-C)</a:t>
            </a:r>
          </a:p>
        </p:txBody>
      </p:sp>
      <p:sp>
        <p:nvSpPr>
          <p:cNvPr id="54" name="TextBox 26">
            <a:extLst>
              <a:ext uri="{FF2B5EF4-FFF2-40B4-BE49-F238E27FC236}">
                <a16:creationId xmlns:a16="http://schemas.microsoft.com/office/drawing/2014/main" id="{F2F2D2F5-A308-B448-3B8D-9C09C10D5F06}"/>
              </a:ext>
            </a:extLst>
          </p:cNvPr>
          <p:cNvSpPr txBox="1"/>
          <p:nvPr/>
        </p:nvSpPr>
        <p:spPr>
          <a:xfrm>
            <a:off x="6685691" y="3847387"/>
            <a:ext cx="3692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sz="2000" dirty="0"/>
              <a:t>A scheduler merges STGs into a joint-STG of programs to be concurrently executed (Section V-B)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F8AC17-5924-75CD-9181-4162F6A3E5CC}"/>
              </a:ext>
            </a:extLst>
          </p:cNvPr>
          <p:cNvSpPr txBox="1"/>
          <p:nvPr/>
        </p:nvSpPr>
        <p:spPr>
          <a:xfrm>
            <a:off x="1971041" y="4897010"/>
            <a:ext cx="1165320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dirty="0"/>
              <a:t>Programs Execution Statistics</a:t>
            </a:r>
            <a:endParaRPr lang="en-US" dirty="0"/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02FEA3C8-3613-2433-C3EE-9F26B73C54B0}"/>
              </a:ext>
            </a:extLst>
          </p:cNvPr>
          <p:cNvSpPr txBox="1"/>
          <p:nvPr/>
        </p:nvSpPr>
        <p:spPr>
          <a:xfrm>
            <a:off x="4299276" y="1743371"/>
            <a:ext cx="39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…</a:t>
            </a:r>
          </a:p>
        </p:txBody>
      </p:sp>
      <p:cxnSp>
        <p:nvCxnSpPr>
          <p:cNvPr id="3" name="Google Shape;165;p8">
            <a:extLst>
              <a:ext uri="{FF2B5EF4-FFF2-40B4-BE49-F238E27FC236}">
                <a16:creationId xmlns:a16="http://schemas.microsoft.com/office/drawing/2014/main" id="{00FAB49F-A205-98C8-68E1-744417554685}"/>
              </a:ext>
            </a:extLst>
          </p:cNvPr>
          <p:cNvCxnSpPr>
            <a:cxnSpLocks/>
          </p:cNvCxnSpPr>
          <p:nvPr/>
        </p:nvCxnSpPr>
        <p:spPr>
          <a:xfrm flipV="1">
            <a:off x="4865409" y="4292418"/>
            <a:ext cx="634386" cy="429367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3A2EB07-86B0-7461-4385-70D1DF1E0C8F}"/>
              </a:ext>
            </a:extLst>
          </p:cNvPr>
          <p:cNvSpPr/>
          <p:nvPr/>
        </p:nvSpPr>
        <p:spPr>
          <a:xfrm flipH="1">
            <a:off x="4760503" y="1449559"/>
            <a:ext cx="1736484" cy="51294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Source Code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619A0E-F090-1A4D-540A-462B6F977B42}"/>
              </a:ext>
            </a:extLst>
          </p:cNvPr>
          <p:cNvGrpSpPr/>
          <p:nvPr/>
        </p:nvGrpSpPr>
        <p:grpSpPr>
          <a:xfrm flipH="1">
            <a:off x="2448660" y="1449559"/>
            <a:ext cx="1736484" cy="973112"/>
            <a:chOff x="3625240" y="601058"/>
            <a:chExt cx="1736484" cy="973112"/>
          </a:xfrm>
        </p:grpSpPr>
        <p:cxnSp>
          <p:nvCxnSpPr>
            <p:cNvPr id="6" name="Google Shape;165;p8">
              <a:extLst>
                <a:ext uri="{FF2B5EF4-FFF2-40B4-BE49-F238E27FC236}">
                  <a16:creationId xmlns:a16="http://schemas.microsoft.com/office/drawing/2014/main" id="{EB178506-9702-5526-C4FA-4A095AA7F1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2895" y="1145093"/>
              <a:ext cx="603276" cy="429077"/>
            </a:xfrm>
            <a:prstGeom prst="straightConnector1">
              <a:avLst/>
            </a:prstGeom>
            <a:noFill/>
            <a:ln w="1587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stealth" w="lg" len="lg"/>
            </a:ln>
          </p:spPr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1C968E-42E2-8E16-BD01-E5380E601238}"/>
                </a:ext>
              </a:extLst>
            </p:cNvPr>
            <p:cNvSpPr/>
            <p:nvPr/>
          </p:nvSpPr>
          <p:spPr>
            <a:xfrm flipH="1">
              <a:off x="3625240" y="601058"/>
              <a:ext cx="1736484" cy="512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05063"/>
                        <a:gd name="connsiteY0" fmla="*/ 0 h 749030"/>
                        <a:gd name="connsiteX1" fmla="*/ 518970 w 1605063"/>
                        <a:gd name="connsiteY1" fmla="*/ 0 h 749030"/>
                        <a:gd name="connsiteX2" fmla="*/ 1005839 w 1605063"/>
                        <a:gd name="connsiteY2" fmla="*/ 0 h 749030"/>
                        <a:gd name="connsiteX3" fmla="*/ 1605063 w 1605063"/>
                        <a:gd name="connsiteY3" fmla="*/ 0 h 749030"/>
                        <a:gd name="connsiteX4" fmla="*/ 1605063 w 1605063"/>
                        <a:gd name="connsiteY4" fmla="*/ 367025 h 749030"/>
                        <a:gd name="connsiteX5" fmla="*/ 1605063 w 1605063"/>
                        <a:gd name="connsiteY5" fmla="*/ 749030 h 749030"/>
                        <a:gd name="connsiteX6" fmla="*/ 1102143 w 1605063"/>
                        <a:gd name="connsiteY6" fmla="*/ 749030 h 749030"/>
                        <a:gd name="connsiteX7" fmla="*/ 599224 w 1605063"/>
                        <a:gd name="connsiteY7" fmla="*/ 749030 h 749030"/>
                        <a:gd name="connsiteX8" fmla="*/ 0 w 1605063"/>
                        <a:gd name="connsiteY8" fmla="*/ 749030 h 749030"/>
                        <a:gd name="connsiteX9" fmla="*/ 0 w 1605063"/>
                        <a:gd name="connsiteY9" fmla="*/ 396986 h 749030"/>
                        <a:gd name="connsiteX10" fmla="*/ 0 w 1605063"/>
                        <a:gd name="connsiteY10" fmla="*/ 0 h 7490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605063" h="749030" extrusionOk="0">
                          <a:moveTo>
                            <a:pt x="0" y="0"/>
                          </a:moveTo>
                          <a:cubicBezTo>
                            <a:pt x="136751" y="-13674"/>
                            <a:pt x="342849" y="16420"/>
                            <a:pt x="518970" y="0"/>
                          </a:cubicBezTo>
                          <a:cubicBezTo>
                            <a:pt x="695091" y="-16420"/>
                            <a:pt x="829854" y="17018"/>
                            <a:pt x="1005839" y="0"/>
                          </a:cubicBezTo>
                          <a:cubicBezTo>
                            <a:pt x="1181824" y="-17018"/>
                            <a:pt x="1474396" y="26888"/>
                            <a:pt x="1605063" y="0"/>
                          </a:cubicBezTo>
                          <a:cubicBezTo>
                            <a:pt x="1614029" y="161783"/>
                            <a:pt x="1603064" y="285814"/>
                            <a:pt x="1605063" y="367025"/>
                          </a:cubicBezTo>
                          <a:cubicBezTo>
                            <a:pt x="1607062" y="448236"/>
                            <a:pt x="1621410" y="661775"/>
                            <a:pt x="1605063" y="749030"/>
                          </a:cubicBezTo>
                          <a:cubicBezTo>
                            <a:pt x="1375037" y="759015"/>
                            <a:pt x="1345044" y="751533"/>
                            <a:pt x="1102143" y="749030"/>
                          </a:cubicBezTo>
                          <a:cubicBezTo>
                            <a:pt x="859242" y="746527"/>
                            <a:pt x="838997" y="763082"/>
                            <a:pt x="599224" y="749030"/>
                          </a:cubicBezTo>
                          <a:cubicBezTo>
                            <a:pt x="359451" y="734978"/>
                            <a:pt x="139987" y="775035"/>
                            <a:pt x="0" y="749030"/>
                          </a:cubicBezTo>
                          <a:cubicBezTo>
                            <a:pt x="3002" y="573039"/>
                            <a:pt x="16147" y="531321"/>
                            <a:pt x="0" y="396986"/>
                          </a:cubicBezTo>
                          <a:cubicBezTo>
                            <a:pt x="-16147" y="262651"/>
                            <a:pt x="-19317" y="104792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Source Code </a:t>
              </a:r>
              <a:r>
                <a:rPr lang="en-US" sz="2000" i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D407F4F-39FA-B207-AB24-EDA6165F50E5}"/>
              </a:ext>
            </a:extLst>
          </p:cNvPr>
          <p:cNvSpPr/>
          <p:nvPr/>
        </p:nvSpPr>
        <p:spPr>
          <a:xfrm>
            <a:off x="2479306" y="6216417"/>
            <a:ext cx="1828800" cy="698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PU Allocation </a:t>
            </a:r>
            <a:r>
              <a:rPr lang="en-US" sz="2000" i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Google Shape;165;p8">
            <a:extLst>
              <a:ext uri="{FF2B5EF4-FFF2-40B4-BE49-F238E27FC236}">
                <a16:creationId xmlns:a16="http://schemas.microsoft.com/office/drawing/2014/main" id="{0B6E6ECA-FBEA-F748-A008-BA353AF2E123}"/>
              </a:ext>
            </a:extLst>
          </p:cNvPr>
          <p:cNvCxnSpPr>
            <a:cxnSpLocks/>
          </p:cNvCxnSpPr>
          <p:nvPr/>
        </p:nvCxnSpPr>
        <p:spPr>
          <a:xfrm flipV="1">
            <a:off x="3485684" y="5711776"/>
            <a:ext cx="540819" cy="473703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50E678E-B40F-DB7E-2307-CFA43BE8F5D2}"/>
              </a:ext>
            </a:extLst>
          </p:cNvPr>
          <p:cNvSpPr/>
          <p:nvPr/>
        </p:nvSpPr>
        <p:spPr>
          <a:xfrm flipH="1">
            <a:off x="4704679" y="6216417"/>
            <a:ext cx="1828800" cy="698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tx1"/>
                </a:solidFill>
              </a:rPr>
              <a:t>PU Allocation 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1" name="Google Shape;165;p8">
            <a:extLst>
              <a:ext uri="{FF2B5EF4-FFF2-40B4-BE49-F238E27FC236}">
                <a16:creationId xmlns:a16="http://schemas.microsoft.com/office/drawing/2014/main" id="{0646164F-2206-D067-2D95-569E1F223BA9}"/>
              </a:ext>
            </a:extLst>
          </p:cNvPr>
          <p:cNvCxnSpPr>
            <a:cxnSpLocks/>
          </p:cNvCxnSpPr>
          <p:nvPr/>
        </p:nvCxnSpPr>
        <p:spPr>
          <a:xfrm flipH="1" flipV="1">
            <a:off x="4799961" y="5730759"/>
            <a:ext cx="462646" cy="433876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C704CA-F564-3A8F-99B0-382D0145EECC}"/>
              </a:ext>
            </a:extLst>
          </p:cNvPr>
          <p:cNvGrpSpPr>
            <a:grpSpLocks noChangeAspect="1"/>
          </p:cNvGrpSpPr>
          <p:nvPr/>
        </p:nvGrpSpPr>
        <p:grpSpPr>
          <a:xfrm>
            <a:off x="3902726" y="2175943"/>
            <a:ext cx="1106327" cy="1129013"/>
            <a:chOff x="2971168" y="1371561"/>
            <a:chExt cx="1531971" cy="1563390"/>
          </a:xfrm>
        </p:grpSpPr>
        <p:grpSp>
          <p:nvGrpSpPr>
            <p:cNvPr id="13" name="Группа 153">
              <a:extLst>
                <a:ext uri="{FF2B5EF4-FFF2-40B4-BE49-F238E27FC236}">
                  <a16:creationId xmlns:a16="http://schemas.microsoft.com/office/drawing/2014/main" id="{4FD0AAA6-3CE1-5649-EA49-63C2A228CC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77312" y="1371561"/>
              <a:ext cx="1516591" cy="1563390"/>
              <a:chOff x="13837524" y="369831"/>
              <a:chExt cx="1280507" cy="1296583"/>
            </a:xfrm>
          </p:grpSpPr>
          <p:sp>
            <p:nvSpPr>
              <p:cNvPr id="16" name="Скругленный прямоугольник 154">
                <a:extLst>
                  <a:ext uri="{FF2B5EF4-FFF2-40B4-BE49-F238E27FC236}">
                    <a16:creationId xmlns:a16="http://schemas.microsoft.com/office/drawing/2014/main" id="{DDA97BEF-E9A5-1EA8-A1C1-08DD3D20DD13}"/>
                  </a:ext>
                </a:extLst>
              </p:cNvPr>
              <p:cNvSpPr/>
              <p:nvPr/>
            </p:nvSpPr>
            <p:spPr>
              <a:xfrm>
                <a:off x="14383509" y="36983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17" name="Скругленный прямоугольник 155">
                <a:extLst>
                  <a:ext uri="{FF2B5EF4-FFF2-40B4-BE49-F238E27FC236}">
                    <a16:creationId xmlns:a16="http://schemas.microsoft.com/office/drawing/2014/main" id="{57C7A20C-3F8B-8459-190C-A76BB9D02A2C}"/>
                  </a:ext>
                </a:extLst>
              </p:cNvPr>
              <p:cNvSpPr/>
              <p:nvPr/>
            </p:nvSpPr>
            <p:spPr>
              <a:xfrm rot="5400000">
                <a:off x="14383509" y="365412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18" name="Скругленный прямоугольник 156">
                <a:extLst>
                  <a:ext uri="{FF2B5EF4-FFF2-40B4-BE49-F238E27FC236}">
                    <a16:creationId xmlns:a16="http://schemas.microsoft.com/office/drawing/2014/main" id="{037A7F9E-5731-BD1E-7BCD-42512AE3C874}"/>
                  </a:ext>
                </a:extLst>
              </p:cNvPr>
              <p:cNvSpPr/>
              <p:nvPr/>
            </p:nvSpPr>
            <p:spPr>
              <a:xfrm rot="3600000">
                <a:off x="14383510" y="38888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19" name="Скругленный прямоугольник 157">
                <a:extLst>
                  <a:ext uri="{FF2B5EF4-FFF2-40B4-BE49-F238E27FC236}">
                    <a16:creationId xmlns:a16="http://schemas.microsoft.com/office/drawing/2014/main" id="{9F240FD2-755C-7F30-E557-9DFAB155666F}"/>
                  </a:ext>
                </a:extLst>
              </p:cNvPr>
              <p:cNvSpPr/>
              <p:nvPr/>
            </p:nvSpPr>
            <p:spPr>
              <a:xfrm rot="18000000" flipV="1">
                <a:off x="14383509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20" name="Скругленный прямоугольник 158">
                <a:extLst>
                  <a:ext uri="{FF2B5EF4-FFF2-40B4-BE49-F238E27FC236}">
                    <a16:creationId xmlns:a16="http://schemas.microsoft.com/office/drawing/2014/main" id="{4DA98ECC-743D-7208-AB72-85690A88F223}"/>
                  </a:ext>
                </a:extLst>
              </p:cNvPr>
              <p:cNvSpPr/>
              <p:nvPr/>
            </p:nvSpPr>
            <p:spPr>
              <a:xfrm rot="1800000">
                <a:off x="14383509" y="385908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21" name="Скругленный прямоугольник 159">
                <a:extLst>
                  <a:ext uri="{FF2B5EF4-FFF2-40B4-BE49-F238E27FC236}">
                    <a16:creationId xmlns:a16="http://schemas.microsoft.com/office/drawing/2014/main" id="{7C3C774E-3E2B-6877-AD69-B2C2E90A3E79}"/>
                  </a:ext>
                </a:extLst>
              </p:cNvPr>
              <p:cNvSpPr/>
              <p:nvPr/>
            </p:nvSpPr>
            <p:spPr>
              <a:xfrm rot="19800000" flipV="1">
                <a:off x="14391890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22" name="Овал 160">
                <a:extLst>
                  <a:ext uri="{FF2B5EF4-FFF2-40B4-BE49-F238E27FC236}">
                    <a16:creationId xmlns:a16="http://schemas.microsoft.com/office/drawing/2014/main" id="{7235A861-C0EA-FDC9-234A-13B127FEA6B5}"/>
                  </a:ext>
                </a:extLst>
              </p:cNvPr>
              <p:cNvSpPr/>
              <p:nvPr/>
            </p:nvSpPr>
            <p:spPr>
              <a:xfrm>
                <a:off x="13942433" y="468279"/>
                <a:ext cx="1087473" cy="10874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23" name="Овал 161">
                <a:extLst>
                  <a:ext uri="{FF2B5EF4-FFF2-40B4-BE49-F238E27FC236}">
                    <a16:creationId xmlns:a16="http://schemas.microsoft.com/office/drawing/2014/main" id="{5F7732B9-5C30-A6FC-6835-3D88B08D1748}"/>
                  </a:ext>
                </a:extLst>
              </p:cNvPr>
              <p:cNvSpPr/>
              <p:nvPr/>
            </p:nvSpPr>
            <p:spPr>
              <a:xfrm>
                <a:off x="14108667" y="657052"/>
                <a:ext cx="738220" cy="7382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</p:grpSp>
        <p:sp>
          <p:nvSpPr>
            <p:cNvPr id="14" name="Скругленный прямоугольник 7">
              <a:extLst>
                <a:ext uri="{FF2B5EF4-FFF2-40B4-BE49-F238E27FC236}">
                  <a16:creationId xmlns:a16="http://schemas.microsoft.com/office/drawing/2014/main" id="{B2AA8191-688F-F7C9-83F2-D0136EF774B5}"/>
                </a:ext>
              </a:extLst>
            </p:cNvPr>
            <p:cNvSpPr/>
            <p:nvPr/>
          </p:nvSpPr>
          <p:spPr>
            <a:xfrm>
              <a:off x="3186152" y="1635308"/>
              <a:ext cx="1097114" cy="974364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15" name="TextBox 167">
              <a:extLst>
                <a:ext uri="{FF2B5EF4-FFF2-40B4-BE49-F238E27FC236}">
                  <a16:creationId xmlns:a16="http://schemas.microsoft.com/office/drawing/2014/main" id="{FA349031-53DF-882A-A468-FE46B149BDE2}"/>
                </a:ext>
              </a:extLst>
            </p:cNvPr>
            <p:cNvSpPr txBox="1"/>
            <p:nvPr/>
          </p:nvSpPr>
          <p:spPr>
            <a:xfrm>
              <a:off x="2971168" y="1712015"/>
              <a:ext cx="1531971" cy="915421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GB" dirty="0"/>
                <a:t>Compiler</a:t>
              </a:r>
              <a:br>
                <a:rPr lang="en-GB" dirty="0"/>
              </a:br>
              <a:r>
                <a:rPr lang="en-GB" sz="1050" dirty="0"/>
                <a:t>+</a:t>
              </a:r>
              <a:br>
                <a:rPr lang="en-GB" dirty="0"/>
              </a:br>
              <a:r>
                <a:rPr lang="en-GB" dirty="0"/>
                <a:t>Static Analyser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D37A3B-5D47-D339-4357-B7D63FF42A0D}"/>
              </a:ext>
            </a:extLst>
          </p:cNvPr>
          <p:cNvGrpSpPr>
            <a:grpSpLocks noChangeAspect="1"/>
          </p:cNvGrpSpPr>
          <p:nvPr/>
        </p:nvGrpSpPr>
        <p:grpSpPr>
          <a:xfrm>
            <a:off x="3897231" y="4646859"/>
            <a:ext cx="1111822" cy="1129013"/>
            <a:chOff x="2977311" y="1371561"/>
            <a:chExt cx="1539580" cy="1563390"/>
          </a:xfrm>
        </p:grpSpPr>
        <p:grpSp>
          <p:nvGrpSpPr>
            <p:cNvPr id="25" name="Группа 153">
              <a:extLst>
                <a:ext uri="{FF2B5EF4-FFF2-40B4-BE49-F238E27FC236}">
                  <a16:creationId xmlns:a16="http://schemas.microsoft.com/office/drawing/2014/main" id="{10A34B00-2B5C-11EA-ED77-3AE8BC469A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77311" y="1371561"/>
              <a:ext cx="1516591" cy="1563390"/>
              <a:chOff x="13837524" y="369831"/>
              <a:chExt cx="1280507" cy="1296583"/>
            </a:xfrm>
          </p:grpSpPr>
          <p:sp>
            <p:nvSpPr>
              <p:cNvPr id="28" name="Скругленный прямоугольник 154">
                <a:extLst>
                  <a:ext uri="{FF2B5EF4-FFF2-40B4-BE49-F238E27FC236}">
                    <a16:creationId xmlns:a16="http://schemas.microsoft.com/office/drawing/2014/main" id="{A6399F35-6EB8-DB1E-56C1-FDE02EB8A36D}"/>
                  </a:ext>
                </a:extLst>
              </p:cNvPr>
              <p:cNvSpPr/>
              <p:nvPr/>
            </p:nvSpPr>
            <p:spPr>
              <a:xfrm>
                <a:off x="14383509" y="36983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29" name="Скругленный прямоугольник 155">
                <a:extLst>
                  <a:ext uri="{FF2B5EF4-FFF2-40B4-BE49-F238E27FC236}">
                    <a16:creationId xmlns:a16="http://schemas.microsoft.com/office/drawing/2014/main" id="{F226B3AB-35A8-D346-923C-32C3E76C9523}"/>
                  </a:ext>
                </a:extLst>
              </p:cNvPr>
              <p:cNvSpPr/>
              <p:nvPr/>
            </p:nvSpPr>
            <p:spPr>
              <a:xfrm rot="5400000">
                <a:off x="14383509" y="365412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30" name="Скругленный прямоугольник 156">
                <a:extLst>
                  <a:ext uri="{FF2B5EF4-FFF2-40B4-BE49-F238E27FC236}">
                    <a16:creationId xmlns:a16="http://schemas.microsoft.com/office/drawing/2014/main" id="{DBC0DC8A-C670-AC0F-B4FC-BE1FC332ADC0}"/>
                  </a:ext>
                </a:extLst>
              </p:cNvPr>
              <p:cNvSpPr/>
              <p:nvPr/>
            </p:nvSpPr>
            <p:spPr>
              <a:xfrm rot="3600000">
                <a:off x="14383510" y="38888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31" name="Скругленный прямоугольник 157">
                <a:extLst>
                  <a:ext uri="{FF2B5EF4-FFF2-40B4-BE49-F238E27FC236}">
                    <a16:creationId xmlns:a16="http://schemas.microsoft.com/office/drawing/2014/main" id="{1056125A-2FC7-F42D-2D83-6189F5978E66}"/>
                  </a:ext>
                </a:extLst>
              </p:cNvPr>
              <p:cNvSpPr/>
              <p:nvPr/>
            </p:nvSpPr>
            <p:spPr>
              <a:xfrm rot="18000000" flipV="1">
                <a:off x="14383509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32" name="Скругленный прямоугольник 158">
                <a:extLst>
                  <a:ext uri="{FF2B5EF4-FFF2-40B4-BE49-F238E27FC236}">
                    <a16:creationId xmlns:a16="http://schemas.microsoft.com/office/drawing/2014/main" id="{B831480B-76D6-7098-9F2E-8FB4B7666442}"/>
                  </a:ext>
                </a:extLst>
              </p:cNvPr>
              <p:cNvSpPr/>
              <p:nvPr/>
            </p:nvSpPr>
            <p:spPr>
              <a:xfrm rot="1800000">
                <a:off x="14383509" y="385908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33" name="Скругленный прямоугольник 159">
                <a:extLst>
                  <a:ext uri="{FF2B5EF4-FFF2-40B4-BE49-F238E27FC236}">
                    <a16:creationId xmlns:a16="http://schemas.microsoft.com/office/drawing/2014/main" id="{CD53A62E-D57E-81E6-4F59-7F65847C13D1}"/>
                  </a:ext>
                </a:extLst>
              </p:cNvPr>
              <p:cNvSpPr/>
              <p:nvPr/>
            </p:nvSpPr>
            <p:spPr>
              <a:xfrm rot="19800000" flipV="1">
                <a:off x="14391890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34" name="Овал 160">
                <a:extLst>
                  <a:ext uri="{FF2B5EF4-FFF2-40B4-BE49-F238E27FC236}">
                    <a16:creationId xmlns:a16="http://schemas.microsoft.com/office/drawing/2014/main" id="{9355BAE5-48E6-8E78-677D-D837548A9537}"/>
                  </a:ext>
                </a:extLst>
              </p:cNvPr>
              <p:cNvSpPr/>
              <p:nvPr/>
            </p:nvSpPr>
            <p:spPr>
              <a:xfrm>
                <a:off x="13942423" y="468279"/>
                <a:ext cx="1087470" cy="10874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  <p:sp>
            <p:nvSpPr>
              <p:cNvPr id="35" name="Овал 161">
                <a:extLst>
                  <a:ext uri="{FF2B5EF4-FFF2-40B4-BE49-F238E27FC236}">
                    <a16:creationId xmlns:a16="http://schemas.microsoft.com/office/drawing/2014/main" id="{FB59733E-5244-5307-0CED-67E30A36EE5D}"/>
                  </a:ext>
                </a:extLst>
              </p:cNvPr>
              <p:cNvSpPr/>
              <p:nvPr/>
            </p:nvSpPr>
            <p:spPr>
              <a:xfrm>
                <a:off x="14108667" y="657052"/>
                <a:ext cx="738220" cy="7382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400" dirty="0"/>
              </a:p>
            </p:txBody>
          </p:sp>
        </p:grpSp>
        <p:sp>
          <p:nvSpPr>
            <p:cNvPr id="26" name="Скругленный прямоугольник 7">
              <a:extLst>
                <a:ext uri="{FF2B5EF4-FFF2-40B4-BE49-F238E27FC236}">
                  <a16:creationId xmlns:a16="http://schemas.microsoft.com/office/drawing/2014/main" id="{44AD53BD-3ECB-5022-6A1A-0C2CA37DBE96}"/>
                </a:ext>
              </a:extLst>
            </p:cNvPr>
            <p:cNvSpPr/>
            <p:nvPr/>
          </p:nvSpPr>
          <p:spPr>
            <a:xfrm>
              <a:off x="3156589" y="1852185"/>
              <a:ext cx="1181728" cy="57645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400" dirty="0"/>
            </a:p>
          </p:txBody>
        </p:sp>
        <p:sp>
          <p:nvSpPr>
            <p:cNvPr id="27" name="TextBox 179">
              <a:extLst>
                <a:ext uri="{FF2B5EF4-FFF2-40B4-BE49-F238E27FC236}">
                  <a16:creationId xmlns:a16="http://schemas.microsoft.com/office/drawing/2014/main" id="{DE300F66-2317-EF7E-E324-20DCD08D6333}"/>
                </a:ext>
              </a:extLst>
            </p:cNvPr>
            <p:cNvSpPr txBox="1"/>
            <p:nvPr/>
          </p:nvSpPr>
          <p:spPr>
            <a:xfrm>
              <a:off x="2984928" y="1923154"/>
              <a:ext cx="1531963" cy="52066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GB" dirty="0"/>
                <a:t>OS</a:t>
              </a:r>
              <a:br>
                <a:rPr lang="en-GB" dirty="0"/>
              </a:br>
              <a:r>
                <a:rPr lang="en-GB" dirty="0"/>
                <a:t>Scheduler</a:t>
              </a:r>
            </a:p>
          </p:txBody>
        </p:sp>
      </p:grpSp>
      <p:sp>
        <p:nvSpPr>
          <p:cNvPr id="36" name="TextBox 204">
            <a:extLst>
              <a:ext uri="{FF2B5EF4-FFF2-40B4-BE49-F238E27FC236}">
                <a16:creationId xmlns:a16="http://schemas.microsoft.com/office/drawing/2014/main" id="{98820E76-CF5E-C3C7-D839-4065567BDE4A}"/>
              </a:ext>
            </a:extLst>
          </p:cNvPr>
          <p:cNvSpPr txBox="1"/>
          <p:nvPr/>
        </p:nvSpPr>
        <p:spPr>
          <a:xfrm>
            <a:off x="4202812" y="6687709"/>
            <a:ext cx="39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…</a:t>
            </a:r>
          </a:p>
        </p:txBody>
      </p:sp>
      <p:sp>
        <p:nvSpPr>
          <p:cNvPr id="37" name="TextBox 205">
            <a:extLst>
              <a:ext uri="{FF2B5EF4-FFF2-40B4-BE49-F238E27FC236}">
                <a16:creationId xmlns:a16="http://schemas.microsoft.com/office/drawing/2014/main" id="{5F947ECA-FDA8-48B7-A8D0-EC66AE57DC33}"/>
              </a:ext>
            </a:extLst>
          </p:cNvPr>
          <p:cNvSpPr txBox="1"/>
          <p:nvPr/>
        </p:nvSpPr>
        <p:spPr>
          <a:xfrm>
            <a:off x="4299276" y="3920110"/>
            <a:ext cx="39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F644CB-4907-5DF1-8D15-F15B008D0D17}"/>
              </a:ext>
            </a:extLst>
          </p:cNvPr>
          <p:cNvSpPr/>
          <p:nvPr/>
        </p:nvSpPr>
        <p:spPr>
          <a:xfrm flipH="1">
            <a:off x="2376223" y="3487901"/>
            <a:ext cx="1808921" cy="7343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tx1"/>
                </a:solidFill>
              </a:rPr>
              <a:t>STG</a:t>
            </a:r>
            <a:r>
              <a:rPr lang="en-US" sz="2000" i="1" dirty="0">
                <a:solidFill>
                  <a:schemeClr val="tx1"/>
                </a:solidFill>
              </a:rPr>
              <a:t>1</a:t>
            </a:r>
          </a:p>
          <a:p>
            <a:pPr algn="ctr">
              <a:lnSpc>
                <a:spcPct val="70000"/>
              </a:lnSpc>
            </a:pPr>
            <a:r>
              <a:rPr lang="en-US" dirty="0">
                <a:solidFill>
                  <a:schemeClr val="tx1"/>
                </a:solidFill>
              </a:rPr>
              <a:t>+other compiler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9F7C51-80D6-B0C4-82BA-96700038D675}"/>
              </a:ext>
            </a:extLst>
          </p:cNvPr>
          <p:cNvSpPr/>
          <p:nvPr/>
        </p:nvSpPr>
        <p:spPr>
          <a:xfrm flipH="1">
            <a:off x="4760503" y="3487901"/>
            <a:ext cx="1808921" cy="7343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chemeClr val="tx1"/>
                </a:solidFill>
              </a:rPr>
              <a:t>STG</a:t>
            </a:r>
            <a:r>
              <a:rPr lang="en-US" sz="2000" i="1" dirty="0">
                <a:solidFill>
                  <a:schemeClr val="tx1"/>
                </a:solidFill>
              </a:rPr>
              <a:t>N</a:t>
            </a:r>
          </a:p>
          <a:p>
            <a:pPr algn="ctr">
              <a:lnSpc>
                <a:spcPct val="70000"/>
              </a:lnSpc>
            </a:pPr>
            <a:r>
              <a:rPr lang="en-US" dirty="0">
                <a:solidFill>
                  <a:schemeClr val="tx1"/>
                </a:solidFill>
              </a:rPr>
              <a:t>+other compiler data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C663BB5D-742C-8EEB-B3E6-A7B9DDF63ABF}"/>
              </a:ext>
            </a:extLst>
          </p:cNvPr>
          <p:cNvSpPr txBox="1"/>
          <p:nvPr/>
        </p:nvSpPr>
        <p:spPr>
          <a:xfrm>
            <a:off x="5677437" y="5073473"/>
            <a:ext cx="1008868" cy="3194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b="1" dirty="0"/>
              <a:t>jSTG(N)</a:t>
            </a:r>
          </a:p>
        </p:txBody>
      </p:sp>
      <p:cxnSp>
        <p:nvCxnSpPr>
          <p:cNvPr id="41" name="Google Shape;165;p8">
            <a:extLst>
              <a:ext uri="{FF2B5EF4-FFF2-40B4-BE49-F238E27FC236}">
                <a16:creationId xmlns:a16="http://schemas.microsoft.com/office/drawing/2014/main" id="{E01C2E3E-2E2B-EC7B-2CD5-0B7298A2EB72}"/>
              </a:ext>
            </a:extLst>
          </p:cNvPr>
          <p:cNvCxnSpPr>
            <a:cxnSpLocks/>
          </p:cNvCxnSpPr>
          <p:nvPr/>
        </p:nvCxnSpPr>
        <p:spPr>
          <a:xfrm flipV="1">
            <a:off x="3421533" y="3064960"/>
            <a:ext cx="504140" cy="391213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cxnSp>
        <p:nvCxnSpPr>
          <p:cNvPr id="42" name="Google Shape;165;p8">
            <a:extLst>
              <a:ext uri="{FF2B5EF4-FFF2-40B4-BE49-F238E27FC236}">
                <a16:creationId xmlns:a16="http://schemas.microsoft.com/office/drawing/2014/main" id="{DE03BC2E-59B4-DC17-A3BE-26DC2482644F}"/>
              </a:ext>
            </a:extLst>
          </p:cNvPr>
          <p:cNvCxnSpPr>
            <a:cxnSpLocks/>
          </p:cNvCxnSpPr>
          <p:nvPr/>
        </p:nvCxnSpPr>
        <p:spPr>
          <a:xfrm flipH="1">
            <a:off x="4960969" y="2016439"/>
            <a:ext cx="603276" cy="429077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43" name="Google Shape;165;p8">
            <a:extLst>
              <a:ext uri="{FF2B5EF4-FFF2-40B4-BE49-F238E27FC236}">
                <a16:creationId xmlns:a16="http://schemas.microsoft.com/office/drawing/2014/main" id="{3386E1E8-B0F4-62EB-A6A9-6C84DF8B6723}"/>
              </a:ext>
            </a:extLst>
          </p:cNvPr>
          <p:cNvCxnSpPr>
            <a:cxnSpLocks/>
          </p:cNvCxnSpPr>
          <p:nvPr/>
        </p:nvCxnSpPr>
        <p:spPr>
          <a:xfrm flipH="1" flipV="1">
            <a:off x="4986106" y="3047410"/>
            <a:ext cx="578139" cy="369491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cxnSp>
        <p:nvCxnSpPr>
          <p:cNvPr id="44" name="Google Shape;165;p8">
            <a:extLst>
              <a:ext uri="{FF2B5EF4-FFF2-40B4-BE49-F238E27FC236}">
                <a16:creationId xmlns:a16="http://schemas.microsoft.com/office/drawing/2014/main" id="{0ED2BDBD-E51B-72A5-F0B3-E462B6494DBB}"/>
              </a:ext>
            </a:extLst>
          </p:cNvPr>
          <p:cNvCxnSpPr>
            <a:cxnSpLocks/>
          </p:cNvCxnSpPr>
          <p:nvPr/>
        </p:nvCxnSpPr>
        <p:spPr>
          <a:xfrm flipH="1" flipV="1">
            <a:off x="3362506" y="4301977"/>
            <a:ext cx="634386" cy="429367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604171F1-A650-423F-DBDC-29B096947B90}"/>
              </a:ext>
            </a:extLst>
          </p:cNvPr>
          <p:cNvSpPr/>
          <p:nvPr/>
        </p:nvSpPr>
        <p:spPr>
          <a:xfrm rot="10260844">
            <a:off x="4595468" y="4516688"/>
            <a:ext cx="2408449" cy="832914"/>
          </a:xfrm>
          <a:prstGeom prst="arc">
            <a:avLst>
              <a:gd name="adj1" fmla="val 16949706"/>
              <a:gd name="adj2" fmla="val 20612583"/>
            </a:avLst>
          </a:prstGeom>
          <a:ln w="12700">
            <a:solidFill>
              <a:schemeClr val="tx1"/>
            </a:solidFill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93C4F5B7-6ED5-6F4D-AED1-A3D10BF9434E}"/>
              </a:ext>
            </a:extLst>
          </p:cNvPr>
          <p:cNvSpPr/>
          <p:nvPr/>
        </p:nvSpPr>
        <p:spPr>
          <a:xfrm rot="21143995">
            <a:off x="3707108" y="5089861"/>
            <a:ext cx="2408449" cy="832914"/>
          </a:xfrm>
          <a:prstGeom prst="arc">
            <a:avLst>
              <a:gd name="adj1" fmla="val 17251689"/>
              <a:gd name="adj2" fmla="val 20612583"/>
            </a:avLst>
          </a:prstGeom>
          <a:ln w="12700">
            <a:solidFill>
              <a:schemeClr val="tx1"/>
            </a:solidFill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2D035BB7-8815-4AFD-6FA7-5DDF2C885951}"/>
              </a:ext>
            </a:extLst>
          </p:cNvPr>
          <p:cNvSpPr/>
          <p:nvPr/>
        </p:nvSpPr>
        <p:spPr>
          <a:xfrm rot="10260844">
            <a:off x="2775557" y="4509835"/>
            <a:ext cx="2408449" cy="832914"/>
          </a:xfrm>
          <a:prstGeom prst="arc">
            <a:avLst>
              <a:gd name="adj1" fmla="val 17251689"/>
              <a:gd name="adj2" fmla="val 20753012"/>
            </a:avLst>
          </a:prstGeom>
          <a:ln w="12700">
            <a:solidFill>
              <a:schemeClr val="tx1"/>
            </a:solidFill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C219A670-E036-4A3C-DBD7-2DC1A531B5D8}"/>
              </a:ext>
            </a:extLst>
          </p:cNvPr>
          <p:cNvSpPr txBox="1"/>
          <p:nvPr/>
        </p:nvSpPr>
        <p:spPr>
          <a:xfrm>
            <a:off x="7885086" y="1046006"/>
            <a:ext cx="1238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Stages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CBF18B-5890-A41B-44DC-418411A3CA9E}"/>
              </a:ext>
            </a:extLst>
          </p:cNvPr>
          <p:cNvCxnSpPr>
            <a:cxnSpLocks/>
          </p:cNvCxnSpPr>
          <p:nvPr/>
        </p:nvCxnSpPr>
        <p:spPr>
          <a:xfrm>
            <a:off x="6496987" y="1452031"/>
            <a:ext cx="3622373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4226A9-FBFD-4007-241F-4F1FFCD0EDA5}"/>
              </a:ext>
            </a:extLst>
          </p:cNvPr>
          <p:cNvCxnSpPr>
            <a:cxnSpLocks/>
          </p:cNvCxnSpPr>
          <p:nvPr/>
        </p:nvCxnSpPr>
        <p:spPr>
          <a:xfrm flipV="1">
            <a:off x="6495936" y="5218364"/>
            <a:ext cx="363998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0005E4-A8E6-9484-E0F3-9B35FC2A8384}"/>
              </a:ext>
            </a:extLst>
          </p:cNvPr>
          <p:cNvCxnSpPr>
            <a:cxnSpLocks/>
          </p:cNvCxnSpPr>
          <p:nvPr/>
        </p:nvCxnSpPr>
        <p:spPr>
          <a:xfrm>
            <a:off x="6569424" y="3783959"/>
            <a:ext cx="354993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3E8EC2-D3E7-904F-9DB4-917234218B7E}"/>
              </a:ext>
            </a:extLst>
          </p:cNvPr>
          <p:cNvCxnSpPr>
            <a:cxnSpLocks/>
          </p:cNvCxnSpPr>
          <p:nvPr/>
        </p:nvCxnSpPr>
        <p:spPr>
          <a:xfrm>
            <a:off x="6395333" y="6913626"/>
            <a:ext cx="374058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4">
            <a:extLst>
              <a:ext uri="{FF2B5EF4-FFF2-40B4-BE49-F238E27FC236}">
                <a16:creationId xmlns:a16="http://schemas.microsoft.com/office/drawing/2014/main" id="{5B802AE7-242E-BFDB-0ABE-144565DEB610}"/>
              </a:ext>
            </a:extLst>
          </p:cNvPr>
          <p:cNvSpPr txBox="1"/>
          <p:nvPr/>
        </p:nvSpPr>
        <p:spPr>
          <a:xfrm>
            <a:off x="6675531" y="2237033"/>
            <a:ext cx="3470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sz="2000" dirty="0"/>
              <a:t>A compiler generates programs State-Transition Graphs (STGs) (Section V-A)</a:t>
            </a: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DF575E50-E04C-2A0D-4E78-DB0B02BAC653}"/>
              </a:ext>
            </a:extLst>
          </p:cNvPr>
          <p:cNvSpPr/>
          <p:nvPr/>
        </p:nvSpPr>
        <p:spPr>
          <a:xfrm rot="20772345">
            <a:off x="1878343" y="5114798"/>
            <a:ext cx="2408449" cy="832914"/>
          </a:xfrm>
          <a:prstGeom prst="arc">
            <a:avLst>
              <a:gd name="adj1" fmla="val 16977257"/>
              <a:gd name="adj2" fmla="val 20652191"/>
            </a:avLst>
          </a:prstGeom>
          <a:ln w="12700">
            <a:solidFill>
              <a:schemeClr val="tx1"/>
            </a:solidFill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3CADCA-D4AD-C3DF-ACC8-60A68EF85A4F}"/>
              </a:ext>
            </a:extLst>
          </p:cNvPr>
          <p:cNvSpPr txBox="1"/>
          <p:nvPr/>
        </p:nvSpPr>
        <p:spPr>
          <a:xfrm>
            <a:off x="2337850" y="415501"/>
            <a:ext cx="423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Synchronous program arrival</a:t>
            </a:r>
          </a:p>
        </p:txBody>
      </p:sp>
    </p:spTree>
    <p:extLst>
      <p:ext uri="{BB962C8B-B14F-4D97-AF65-F5344CB8AC3E}">
        <p14:creationId xmlns:p14="http://schemas.microsoft.com/office/powerpoint/2010/main" val="2496039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7A0D2AC4-0235-C4A8-5701-DF4F6FB11285}"/>
              </a:ext>
            </a:extLst>
          </p:cNvPr>
          <p:cNvSpPr txBox="1"/>
          <p:nvPr/>
        </p:nvSpPr>
        <p:spPr>
          <a:xfrm>
            <a:off x="2097311" y="4897010"/>
            <a:ext cx="1039049" cy="706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50" b="1" dirty="0"/>
              <a:t>Programs Execution Statistics</a:t>
            </a:r>
            <a:endParaRPr lang="en-US" sz="1650" dirty="0"/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C783BD5B-1793-9E9B-2B02-65EA6461CC3D}"/>
              </a:ext>
            </a:extLst>
          </p:cNvPr>
          <p:cNvSpPr txBox="1"/>
          <p:nvPr/>
        </p:nvSpPr>
        <p:spPr>
          <a:xfrm>
            <a:off x="4299276" y="1743371"/>
            <a:ext cx="39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…</a:t>
            </a:r>
          </a:p>
        </p:txBody>
      </p:sp>
      <p:cxnSp>
        <p:nvCxnSpPr>
          <p:cNvPr id="3" name="Google Shape;165;p8">
            <a:extLst>
              <a:ext uri="{FF2B5EF4-FFF2-40B4-BE49-F238E27FC236}">
                <a16:creationId xmlns:a16="http://schemas.microsoft.com/office/drawing/2014/main" id="{720D5C13-1660-64C3-E523-AB565E108BED}"/>
              </a:ext>
            </a:extLst>
          </p:cNvPr>
          <p:cNvCxnSpPr>
            <a:cxnSpLocks/>
          </p:cNvCxnSpPr>
          <p:nvPr/>
        </p:nvCxnSpPr>
        <p:spPr>
          <a:xfrm flipV="1">
            <a:off x="4869002" y="4425164"/>
            <a:ext cx="634386" cy="429367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1C3306E-0076-F7A4-6F08-3594B4CF8194}"/>
              </a:ext>
            </a:extLst>
          </p:cNvPr>
          <p:cNvSpPr/>
          <p:nvPr/>
        </p:nvSpPr>
        <p:spPr>
          <a:xfrm flipH="1">
            <a:off x="4760503" y="1449559"/>
            <a:ext cx="1736484" cy="51294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Source Code </a:t>
            </a:r>
            <a:r>
              <a:rPr lang="en-US" i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6" name="Google Shape;165;p8">
            <a:extLst>
              <a:ext uri="{FF2B5EF4-FFF2-40B4-BE49-F238E27FC236}">
                <a16:creationId xmlns:a16="http://schemas.microsoft.com/office/drawing/2014/main" id="{8F981B69-A7D2-88C6-991D-F156A7B26C51}"/>
              </a:ext>
            </a:extLst>
          </p:cNvPr>
          <p:cNvCxnSpPr>
            <a:cxnSpLocks/>
          </p:cNvCxnSpPr>
          <p:nvPr/>
        </p:nvCxnSpPr>
        <p:spPr>
          <a:xfrm>
            <a:off x="3314213" y="1993594"/>
            <a:ext cx="603276" cy="429077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D261D8-F20F-0F87-6351-B0011C013E88}"/>
              </a:ext>
            </a:extLst>
          </p:cNvPr>
          <p:cNvSpPr/>
          <p:nvPr/>
        </p:nvSpPr>
        <p:spPr>
          <a:xfrm>
            <a:off x="2448660" y="1449559"/>
            <a:ext cx="1736484" cy="51294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Source Code 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1875D9-C702-DFFA-50DF-C16A87711BF9}"/>
              </a:ext>
            </a:extLst>
          </p:cNvPr>
          <p:cNvSpPr/>
          <p:nvPr/>
        </p:nvSpPr>
        <p:spPr>
          <a:xfrm>
            <a:off x="2519946" y="6216417"/>
            <a:ext cx="1650014" cy="698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HW Config </a:t>
            </a:r>
            <a:r>
              <a:rPr lang="en-US" dirty="0">
                <a:solidFill>
                  <a:schemeClr val="tx1"/>
                </a:solidFill>
              </a:rPr>
              <a:t>Allocation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9" name="Google Shape;165;p8">
            <a:extLst>
              <a:ext uri="{FF2B5EF4-FFF2-40B4-BE49-F238E27FC236}">
                <a16:creationId xmlns:a16="http://schemas.microsoft.com/office/drawing/2014/main" id="{2B5FF2A4-B7BD-4FEF-16C3-8D96845981C3}"/>
              </a:ext>
            </a:extLst>
          </p:cNvPr>
          <p:cNvCxnSpPr>
            <a:cxnSpLocks/>
          </p:cNvCxnSpPr>
          <p:nvPr/>
        </p:nvCxnSpPr>
        <p:spPr>
          <a:xfrm flipV="1">
            <a:off x="3551149" y="5812389"/>
            <a:ext cx="435794" cy="381712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1225BC-CB98-A21D-1F45-2FBE0C361423}"/>
              </a:ext>
            </a:extLst>
          </p:cNvPr>
          <p:cNvSpPr/>
          <p:nvPr/>
        </p:nvSpPr>
        <p:spPr>
          <a:xfrm flipH="1">
            <a:off x="4745319" y="6216417"/>
            <a:ext cx="1650014" cy="698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HW Config </a:t>
            </a:r>
            <a:r>
              <a:rPr lang="en-US" dirty="0">
                <a:solidFill>
                  <a:schemeClr val="tx1"/>
                </a:solidFill>
              </a:rPr>
              <a:t>Allocation </a:t>
            </a:r>
            <a:r>
              <a:rPr lang="en-US" i="1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11" name="Google Shape;165;p8">
            <a:extLst>
              <a:ext uri="{FF2B5EF4-FFF2-40B4-BE49-F238E27FC236}">
                <a16:creationId xmlns:a16="http://schemas.microsoft.com/office/drawing/2014/main" id="{4AFFADDB-7BCF-F29A-1638-D2AA3699A43B}"/>
              </a:ext>
            </a:extLst>
          </p:cNvPr>
          <p:cNvCxnSpPr>
            <a:cxnSpLocks/>
          </p:cNvCxnSpPr>
          <p:nvPr/>
        </p:nvCxnSpPr>
        <p:spPr>
          <a:xfrm flipH="1" flipV="1">
            <a:off x="4839703" y="5781559"/>
            <a:ext cx="447690" cy="419850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81A143-E1D8-6ED1-2976-9EE41AA2D047}"/>
              </a:ext>
            </a:extLst>
          </p:cNvPr>
          <p:cNvGrpSpPr>
            <a:grpSpLocks noChangeAspect="1"/>
          </p:cNvGrpSpPr>
          <p:nvPr/>
        </p:nvGrpSpPr>
        <p:grpSpPr>
          <a:xfrm>
            <a:off x="3902726" y="2175943"/>
            <a:ext cx="1106327" cy="1129013"/>
            <a:chOff x="2971168" y="1371561"/>
            <a:chExt cx="1531971" cy="1563390"/>
          </a:xfrm>
        </p:grpSpPr>
        <p:grpSp>
          <p:nvGrpSpPr>
            <p:cNvPr id="13" name="Группа 153">
              <a:extLst>
                <a:ext uri="{FF2B5EF4-FFF2-40B4-BE49-F238E27FC236}">
                  <a16:creationId xmlns:a16="http://schemas.microsoft.com/office/drawing/2014/main" id="{7759D89A-6343-DDF1-B7E8-AE2FF8867D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77312" y="1371561"/>
              <a:ext cx="1516591" cy="1563390"/>
              <a:chOff x="13837524" y="369831"/>
              <a:chExt cx="1280507" cy="1296583"/>
            </a:xfrm>
          </p:grpSpPr>
          <p:sp>
            <p:nvSpPr>
              <p:cNvPr id="16" name="Скругленный прямоугольник 154">
                <a:extLst>
                  <a:ext uri="{FF2B5EF4-FFF2-40B4-BE49-F238E27FC236}">
                    <a16:creationId xmlns:a16="http://schemas.microsoft.com/office/drawing/2014/main" id="{1FC09B53-FB13-FA30-8CA8-EB845A1350A6}"/>
                  </a:ext>
                </a:extLst>
              </p:cNvPr>
              <p:cNvSpPr/>
              <p:nvPr/>
            </p:nvSpPr>
            <p:spPr>
              <a:xfrm>
                <a:off x="14383509" y="36983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17" name="Скругленный прямоугольник 155">
                <a:extLst>
                  <a:ext uri="{FF2B5EF4-FFF2-40B4-BE49-F238E27FC236}">
                    <a16:creationId xmlns:a16="http://schemas.microsoft.com/office/drawing/2014/main" id="{F7F55664-DEF5-B7E0-4416-6B4610D692E3}"/>
                  </a:ext>
                </a:extLst>
              </p:cNvPr>
              <p:cNvSpPr/>
              <p:nvPr/>
            </p:nvSpPr>
            <p:spPr>
              <a:xfrm rot="5400000">
                <a:off x="14383509" y="365412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18" name="Скругленный прямоугольник 156">
                <a:extLst>
                  <a:ext uri="{FF2B5EF4-FFF2-40B4-BE49-F238E27FC236}">
                    <a16:creationId xmlns:a16="http://schemas.microsoft.com/office/drawing/2014/main" id="{2DD1A7D9-C458-3D34-F1FA-9B49436AFC30}"/>
                  </a:ext>
                </a:extLst>
              </p:cNvPr>
              <p:cNvSpPr/>
              <p:nvPr/>
            </p:nvSpPr>
            <p:spPr>
              <a:xfrm rot="3600000">
                <a:off x="14383510" y="38888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19" name="Скругленный прямоугольник 157">
                <a:extLst>
                  <a:ext uri="{FF2B5EF4-FFF2-40B4-BE49-F238E27FC236}">
                    <a16:creationId xmlns:a16="http://schemas.microsoft.com/office/drawing/2014/main" id="{00A082D9-4146-97A0-4DB4-EDD04D812FCB}"/>
                  </a:ext>
                </a:extLst>
              </p:cNvPr>
              <p:cNvSpPr/>
              <p:nvPr/>
            </p:nvSpPr>
            <p:spPr>
              <a:xfrm rot="18000000" flipV="1">
                <a:off x="14383509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20" name="Скругленный прямоугольник 158">
                <a:extLst>
                  <a:ext uri="{FF2B5EF4-FFF2-40B4-BE49-F238E27FC236}">
                    <a16:creationId xmlns:a16="http://schemas.microsoft.com/office/drawing/2014/main" id="{A169DD7E-31F7-5516-A9A2-EEB856FA1E59}"/>
                  </a:ext>
                </a:extLst>
              </p:cNvPr>
              <p:cNvSpPr/>
              <p:nvPr/>
            </p:nvSpPr>
            <p:spPr>
              <a:xfrm rot="1800000">
                <a:off x="14383509" y="385908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21" name="Скругленный прямоугольник 159">
                <a:extLst>
                  <a:ext uri="{FF2B5EF4-FFF2-40B4-BE49-F238E27FC236}">
                    <a16:creationId xmlns:a16="http://schemas.microsoft.com/office/drawing/2014/main" id="{86BCB71B-7605-575D-0530-4114A5D23AEA}"/>
                  </a:ext>
                </a:extLst>
              </p:cNvPr>
              <p:cNvSpPr/>
              <p:nvPr/>
            </p:nvSpPr>
            <p:spPr>
              <a:xfrm rot="19800000" flipV="1">
                <a:off x="14391890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22" name="Овал 160">
                <a:extLst>
                  <a:ext uri="{FF2B5EF4-FFF2-40B4-BE49-F238E27FC236}">
                    <a16:creationId xmlns:a16="http://schemas.microsoft.com/office/drawing/2014/main" id="{38B1F5D5-29ED-D011-CB7D-996E91D0493A}"/>
                  </a:ext>
                </a:extLst>
              </p:cNvPr>
              <p:cNvSpPr/>
              <p:nvPr/>
            </p:nvSpPr>
            <p:spPr>
              <a:xfrm>
                <a:off x="13942433" y="468279"/>
                <a:ext cx="1087473" cy="10874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23" name="Овал 161">
                <a:extLst>
                  <a:ext uri="{FF2B5EF4-FFF2-40B4-BE49-F238E27FC236}">
                    <a16:creationId xmlns:a16="http://schemas.microsoft.com/office/drawing/2014/main" id="{DC577D88-9D9A-54A6-4A22-A21D49671D71}"/>
                  </a:ext>
                </a:extLst>
              </p:cNvPr>
              <p:cNvSpPr/>
              <p:nvPr/>
            </p:nvSpPr>
            <p:spPr>
              <a:xfrm>
                <a:off x="14108667" y="657052"/>
                <a:ext cx="738220" cy="7382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</p:grpSp>
        <p:sp>
          <p:nvSpPr>
            <p:cNvPr id="14" name="Скругленный прямоугольник 7">
              <a:extLst>
                <a:ext uri="{FF2B5EF4-FFF2-40B4-BE49-F238E27FC236}">
                  <a16:creationId xmlns:a16="http://schemas.microsoft.com/office/drawing/2014/main" id="{2F4DD7D5-4B2C-AA09-AE4B-A83BAE353C68}"/>
                </a:ext>
              </a:extLst>
            </p:cNvPr>
            <p:cNvSpPr/>
            <p:nvPr/>
          </p:nvSpPr>
          <p:spPr>
            <a:xfrm>
              <a:off x="3186152" y="1635308"/>
              <a:ext cx="1097114" cy="974364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15" name="TextBox 167">
              <a:extLst>
                <a:ext uri="{FF2B5EF4-FFF2-40B4-BE49-F238E27FC236}">
                  <a16:creationId xmlns:a16="http://schemas.microsoft.com/office/drawing/2014/main" id="{76FB572A-784B-D97C-4359-AC3D62D67935}"/>
                </a:ext>
              </a:extLst>
            </p:cNvPr>
            <p:cNvSpPr txBox="1"/>
            <p:nvPr/>
          </p:nvSpPr>
          <p:spPr>
            <a:xfrm>
              <a:off x="2971168" y="1736829"/>
              <a:ext cx="1531971" cy="865790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GB" sz="1700" dirty="0"/>
                <a:t>Compiler</a:t>
              </a:r>
              <a:br>
                <a:rPr lang="en-GB" sz="1600" dirty="0"/>
              </a:br>
              <a:r>
                <a:rPr lang="en-GB" sz="1000" dirty="0"/>
                <a:t>+</a:t>
              </a:r>
              <a:br>
                <a:rPr lang="en-GB" sz="1600" dirty="0"/>
              </a:br>
              <a:r>
                <a:rPr lang="en-GB" sz="1700" dirty="0"/>
                <a:t>Static Analyser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3BD8EE-A58C-1928-C2FA-D1D1924A5AB9}"/>
              </a:ext>
            </a:extLst>
          </p:cNvPr>
          <p:cNvGrpSpPr>
            <a:grpSpLocks noChangeAspect="1"/>
          </p:cNvGrpSpPr>
          <p:nvPr/>
        </p:nvGrpSpPr>
        <p:grpSpPr>
          <a:xfrm>
            <a:off x="3897231" y="4646859"/>
            <a:ext cx="1111822" cy="1129013"/>
            <a:chOff x="2977311" y="1371561"/>
            <a:chExt cx="1539580" cy="1563390"/>
          </a:xfrm>
        </p:grpSpPr>
        <p:grpSp>
          <p:nvGrpSpPr>
            <p:cNvPr id="25" name="Группа 153">
              <a:extLst>
                <a:ext uri="{FF2B5EF4-FFF2-40B4-BE49-F238E27FC236}">
                  <a16:creationId xmlns:a16="http://schemas.microsoft.com/office/drawing/2014/main" id="{F7CD35F4-DC18-45BD-5599-43B737E8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77311" y="1371561"/>
              <a:ext cx="1516591" cy="1563390"/>
              <a:chOff x="13837524" y="369831"/>
              <a:chExt cx="1280507" cy="1296583"/>
            </a:xfrm>
          </p:grpSpPr>
          <p:sp>
            <p:nvSpPr>
              <p:cNvPr id="28" name="Скругленный прямоугольник 154">
                <a:extLst>
                  <a:ext uri="{FF2B5EF4-FFF2-40B4-BE49-F238E27FC236}">
                    <a16:creationId xmlns:a16="http://schemas.microsoft.com/office/drawing/2014/main" id="{1499CD7C-9AF6-957D-A0F6-20CEFACB5A09}"/>
                  </a:ext>
                </a:extLst>
              </p:cNvPr>
              <p:cNvSpPr/>
              <p:nvPr/>
            </p:nvSpPr>
            <p:spPr>
              <a:xfrm>
                <a:off x="14383509" y="36983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29" name="Скругленный прямоугольник 155">
                <a:extLst>
                  <a:ext uri="{FF2B5EF4-FFF2-40B4-BE49-F238E27FC236}">
                    <a16:creationId xmlns:a16="http://schemas.microsoft.com/office/drawing/2014/main" id="{884AED22-8D7F-E080-E9CF-BC30BA42165B}"/>
                  </a:ext>
                </a:extLst>
              </p:cNvPr>
              <p:cNvSpPr/>
              <p:nvPr/>
            </p:nvSpPr>
            <p:spPr>
              <a:xfrm rot="5400000">
                <a:off x="14383509" y="365412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30" name="Скругленный прямоугольник 156">
                <a:extLst>
                  <a:ext uri="{FF2B5EF4-FFF2-40B4-BE49-F238E27FC236}">
                    <a16:creationId xmlns:a16="http://schemas.microsoft.com/office/drawing/2014/main" id="{798788D6-DBDF-7092-5071-182091F93F70}"/>
                  </a:ext>
                </a:extLst>
              </p:cNvPr>
              <p:cNvSpPr/>
              <p:nvPr/>
            </p:nvSpPr>
            <p:spPr>
              <a:xfrm rot="3600000">
                <a:off x="14383510" y="38888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31" name="Скругленный прямоугольник 157">
                <a:extLst>
                  <a:ext uri="{FF2B5EF4-FFF2-40B4-BE49-F238E27FC236}">
                    <a16:creationId xmlns:a16="http://schemas.microsoft.com/office/drawing/2014/main" id="{5D8E51D8-FE23-306F-AE3C-85CD9E402193}"/>
                  </a:ext>
                </a:extLst>
              </p:cNvPr>
              <p:cNvSpPr/>
              <p:nvPr/>
            </p:nvSpPr>
            <p:spPr>
              <a:xfrm rot="18000000" flipV="1">
                <a:off x="14383509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32" name="Скругленный прямоугольник 158">
                <a:extLst>
                  <a:ext uri="{FF2B5EF4-FFF2-40B4-BE49-F238E27FC236}">
                    <a16:creationId xmlns:a16="http://schemas.microsoft.com/office/drawing/2014/main" id="{10BE23D6-68BA-EADD-0957-9B8ED0805F30}"/>
                  </a:ext>
                </a:extLst>
              </p:cNvPr>
              <p:cNvSpPr/>
              <p:nvPr/>
            </p:nvSpPr>
            <p:spPr>
              <a:xfrm rot="1800000">
                <a:off x="14383509" y="385908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33" name="Скругленный прямоугольник 159">
                <a:extLst>
                  <a:ext uri="{FF2B5EF4-FFF2-40B4-BE49-F238E27FC236}">
                    <a16:creationId xmlns:a16="http://schemas.microsoft.com/office/drawing/2014/main" id="{A7F3BF47-793C-D36B-8408-9D5FF5FF4922}"/>
                  </a:ext>
                </a:extLst>
              </p:cNvPr>
              <p:cNvSpPr/>
              <p:nvPr/>
            </p:nvSpPr>
            <p:spPr>
              <a:xfrm rot="19800000" flipV="1">
                <a:off x="14391890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34" name="Овал 160">
                <a:extLst>
                  <a:ext uri="{FF2B5EF4-FFF2-40B4-BE49-F238E27FC236}">
                    <a16:creationId xmlns:a16="http://schemas.microsoft.com/office/drawing/2014/main" id="{0F3738BC-FDC9-1443-374C-22EEAD430332}"/>
                  </a:ext>
                </a:extLst>
              </p:cNvPr>
              <p:cNvSpPr/>
              <p:nvPr/>
            </p:nvSpPr>
            <p:spPr>
              <a:xfrm>
                <a:off x="13942423" y="468279"/>
                <a:ext cx="1087470" cy="10874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35" name="Овал 161">
                <a:extLst>
                  <a:ext uri="{FF2B5EF4-FFF2-40B4-BE49-F238E27FC236}">
                    <a16:creationId xmlns:a16="http://schemas.microsoft.com/office/drawing/2014/main" id="{A54CFB81-7457-9A8A-D43B-3C5FC51E4944}"/>
                  </a:ext>
                </a:extLst>
              </p:cNvPr>
              <p:cNvSpPr/>
              <p:nvPr/>
            </p:nvSpPr>
            <p:spPr>
              <a:xfrm>
                <a:off x="14108667" y="657052"/>
                <a:ext cx="738220" cy="7382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</p:grpSp>
        <p:sp>
          <p:nvSpPr>
            <p:cNvPr id="26" name="Скругленный прямоугольник 7">
              <a:extLst>
                <a:ext uri="{FF2B5EF4-FFF2-40B4-BE49-F238E27FC236}">
                  <a16:creationId xmlns:a16="http://schemas.microsoft.com/office/drawing/2014/main" id="{78907582-D372-F7C4-7720-596EBBDE0289}"/>
                </a:ext>
              </a:extLst>
            </p:cNvPr>
            <p:cNvSpPr/>
            <p:nvPr/>
          </p:nvSpPr>
          <p:spPr>
            <a:xfrm>
              <a:off x="3156589" y="1852185"/>
              <a:ext cx="1181728" cy="576451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27" name="TextBox 179">
              <a:extLst>
                <a:ext uri="{FF2B5EF4-FFF2-40B4-BE49-F238E27FC236}">
                  <a16:creationId xmlns:a16="http://schemas.microsoft.com/office/drawing/2014/main" id="{34E03275-57DA-3804-6C8C-2AE0CA4093B9}"/>
                </a:ext>
              </a:extLst>
            </p:cNvPr>
            <p:cNvSpPr txBox="1"/>
            <p:nvPr/>
          </p:nvSpPr>
          <p:spPr>
            <a:xfrm>
              <a:off x="2984929" y="1937582"/>
              <a:ext cx="1531962" cy="49180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GB" sz="1700" dirty="0"/>
                <a:t>OS</a:t>
              </a:r>
              <a:br>
                <a:rPr lang="en-GB" sz="1700" dirty="0"/>
              </a:br>
              <a:r>
                <a:rPr lang="en-GB" sz="1700" dirty="0"/>
                <a:t>Scheduler</a:t>
              </a:r>
            </a:p>
          </p:txBody>
        </p:sp>
      </p:grpSp>
      <p:sp>
        <p:nvSpPr>
          <p:cNvPr id="36" name="TextBox 204">
            <a:extLst>
              <a:ext uri="{FF2B5EF4-FFF2-40B4-BE49-F238E27FC236}">
                <a16:creationId xmlns:a16="http://schemas.microsoft.com/office/drawing/2014/main" id="{ED882405-8A17-158C-BA80-2C062213F46E}"/>
              </a:ext>
            </a:extLst>
          </p:cNvPr>
          <p:cNvSpPr txBox="1"/>
          <p:nvPr/>
        </p:nvSpPr>
        <p:spPr>
          <a:xfrm>
            <a:off x="4284092" y="6687709"/>
            <a:ext cx="39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…</a:t>
            </a:r>
          </a:p>
        </p:txBody>
      </p:sp>
      <p:sp>
        <p:nvSpPr>
          <p:cNvPr id="37" name="TextBox 205">
            <a:extLst>
              <a:ext uri="{FF2B5EF4-FFF2-40B4-BE49-F238E27FC236}">
                <a16:creationId xmlns:a16="http://schemas.microsoft.com/office/drawing/2014/main" id="{02B7306A-18E0-8077-10B1-1C6A71F8D97C}"/>
              </a:ext>
            </a:extLst>
          </p:cNvPr>
          <p:cNvSpPr txBox="1"/>
          <p:nvPr/>
        </p:nvSpPr>
        <p:spPr>
          <a:xfrm>
            <a:off x="4299276" y="3920110"/>
            <a:ext cx="3943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/>
              <a:t>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978713-F2AA-19FE-911B-E129D72B9F6A}"/>
              </a:ext>
            </a:extLst>
          </p:cNvPr>
          <p:cNvSpPr/>
          <p:nvPr/>
        </p:nvSpPr>
        <p:spPr>
          <a:xfrm flipH="1">
            <a:off x="2376223" y="3640301"/>
            <a:ext cx="1808921" cy="7343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STG</a:t>
            </a:r>
            <a:r>
              <a:rPr lang="en-US" i="1" dirty="0">
                <a:solidFill>
                  <a:schemeClr val="tx1"/>
                </a:solidFill>
              </a:rPr>
              <a:t>2</a:t>
            </a:r>
          </a:p>
          <a:p>
            <a:pPr algn="ctr">
              <a:lnSpc>
                <a:spcPct val="70000"/>
              </a:lnSpc>
            </a:pPr>
            <a:r>
              <a:rPr lang="en-US" sz="1600" dirty="0">
                <a:solidFill>
                  <a:schemeClr val="tx1"/>
                </a:solidFill>
              </a:rPr>
              <a:t>+other compiler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E6C3AE-ACEF-E6DD-A1B4-69FD9E1D54DA}"/>
              </a:ext>
            </a:extLst>
          </p:cNvPr>
          <p:cNvSpPr/>
          <p:nvPr/>
        </p:nvSpPr>
        <p:spPr>
          <a:xfrm flipH="1">
            <a:off x="4760503" y="3640301"/>
            <a:ext cx="1808921" cy="7343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STG</a:t>
            </a:r>
            <a:r>
              <a:rPr lang="en-US" i="1" dirty="0">
                <a:solidFill>
                  <a:schemeClr val="tx1"/>
                </a:solidFill>
              </a:rPr>
              <a:t>N</a:t>
            </a:r>
          </a:p>
          <a:p>
            <a:pPr algn="ctr">
              <a:lnSpc>
                <a:spcPct val="70000"/>
              </a:lnSpc>
            </a:pPr>
            <a:r>
              <a:rPr lang="en-US" sz="1600" dirty="0">
                <a:solidFill>
                  <a:schemeClr val="tx1"/>
                </a:solidFill>
              </a:rPr>
              <a:t>+other compiler data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88EF2646-CC24-4717-C424-296258B16D68}"/>
              </a:ext>
            </a:extLst>
          </p:cNvPr>
          <p:cNvSpPr txBox="1"/>
          <p:nvPr/>
        </p:nvSpPr>
        <p:spPr>
          <a:xfrm>
            <a:off x="5677437" y="5082930"/>
            <a:ext cx="1032286" cy="300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50" b="1" dirty="0"/>
              <a:t>jSTG(N-1)</a:t>
            </a:r>
          </a:p>
        </p:txBody>
      </p:sp>
      <p:cxnSp>
        <p:nvCxnSpPr>
          <p:cNvPr id="41" name="Google Shape;165;p8">
            <a:extLst>
              <a:ext uri="{FF2B5EF4-FFF2-40B4-BE49-F238E27FC236}">
                <a16:creationId xmlns:a16="http://schemas.microsoft.com/office/drawing/2014/main" id="{014A5399-1D62-A6D8-8EA3-0A30F21279D6}"/>
              </a:ext>
            </a:extLst>
          </p:cNvPr>
          <p:cNvCxnSpPr>
            <a:cxnSpLocks/>
          </p:cNvCxnSpPr>
          <p:nvPr/>
        </p:nvCxnSpPr>
        <p:spPr>
          <a:xfrm flipV="1">
            <a:off x="3400902" y="3064960"/>
            <a:ext cx="524771" cy="555384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cxnSp>
        <p:nvCxnSpPr>
          <p:cNvPr id="42" name="Google Shape;165;p8">
            <a:extLst>
              <a:ext uri="{FF2B5EF4-FFF2-40B4-BE49-F238E27FC236}">
                <a16:creationId xmlns:a16="http://schemas.microsoft.com/office/drawing/2014/main" id="{3374B950-4C1C-870B-F752-C935E82535C5}"/>
              </a:ext>
            </a:extLst>
          </p:cNvPr>
          <p:cNvCxnSpPr>
            <a:cxnSpLocks/>
          </p:cNvCxnSpPr>
          <p:nvPr/>
        </p:nvCxnSpPr>
        <p:spPr>
          <a:xfrm flipH="1">
            <a:off x="4960969" y="2016439"/>
            <a:ext cx="603276" cy="429077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43" name="Google Shape;165;p8">
            <a:extLst>
              <a:ext uri="{FF2B5EF4-FFF2-40B4-BE49-F238E27FC236}">
                <a16:creationId xmlns:a16="http://schemas.microsoft.com/office/drawing/2014/main" id="{5B730A5F-8A96-62BC-DF85-235FD3662EF3}"/>
              </a:ext>
            </a:extLst>
          </p:cNvPr>
          <p:cNvCxnSpPr>
            <a:cxnSpLocks/>
          </p:cNvCxnSpPr>
          <p:nvPr/>
        </p:nvCxnSpPr>
        <p:spPr>
          <a:xfrm flipH="1" flipV="1">
            <a:off x="4986106" y="3047410"/>
            <a:ext cx="524771" cy="555384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cxnSp>
        <p:nvCxnSpPr>
          <p:cNvPr id="44" name="Google Shape;165;p8">
            <a:extLst>
              <a:ext uri="{FF2B5EF4-FFF2-40B4-BE49-F238E27FC236}">
                <a16:creationId xmlns:a16="http://schemas.microsoft.com/office/drawing/2014/main" id="{35D1F2DC-5C04-B8FF-4BE8-D58CB0435C81}"/>
              </a:ext>
            </a:extLst>
          </p:cNvPr>
          <p:cNvCxnSpPr>
            <a:cxnSpLocks/>
          </p:cNvCxnSpPr>
          <p:nvPr/>
        </p:nvCxnSpPr>
        <p:spPr>
          <a:xfrm flipH="1" flipV="1">
            <a:off x="3434005" y="4423099"/>
            <a:ext cx="634386" cy="429367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3079BA82-068B-651F-52C2-21949116D611}"/>
              </a:ext>
            </a:extLst>
          </p:cNvPr>
          <p:cNvSpPr/>
          <p:nvPr/>
        </p:nvSpPr>
        <p:spPr>
          <a:xfrm rot="10260844">
            <a:off x="4595468" y="4516688"/>
            <a:ext cx="2408449" cy="832914"/>
          </a:xfrm>
          <a:prstGeom prst="arc">
            <a:avLst>
              <a:gd name="adj1" fmla="val 16949706"/>
              <a:gd name="adj2" fmla="val 20612583"/>
            </a:avLst>
          </a:prstGeom>
          <a:ln w="12700">
            <a:solidFill>
              <a:schemeClr val="tx1"/>
            </a:solidFill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F5B44935-28B5-4CDF-D7AF-CDF43E293A6D}"/>
              </a:ext>
            </a:extLst>
          </p:cNvPr>
          <p:cNvSpPr/>
          <p:nvPr/>
        </p:nvSpPr>
        <p:spPr>
          <a:xfrm rot="21143995">
            <a:off x="3707108" y="5089861"/>
            <a:ext cx="2408449" cy="832914"/>
          </a:xfrm>
          <a:prstGeom prst="arc">
            <a:avLst>
              <a:gd name="adj1" fmla="val 17251689"/>
              <a:gd name="adj2" fmla="val 20612583"/>
            </a:avLst>
          </a:prstGeom>
          <a:ln w="12700">
            <a:solidFill>
              <a:schemeClr val="tx1"/>
            </a:solidFill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ED79B247-C288-85E1-27B7-2C4D45EF9DCE}"/>
              </a:ext>
            </a:extLst>
          </p:cNvPr>
          <p:cNvSpPr/>
          <p:nvPr/>
        </p:nvSpPr>
        <p:spPr>
          <a:xfrm rot="10260844">
            <a:off x="2775557" y="4509835"/>
            <a:ext cx="2408449" cy="832914"/>
          </a:xfrm>
          <a:prstGeom prst="arc">
            <a:avLst>
              <a:gd name="adj1" fmla="val 17251689"/>
              <a:gd name="adj2" fmla="val 20753012"/>
            </a:avLst>
          </a:prstGeom>
          <a:ln w="12700">
            <a:solidFill>
              <a:schemeClr val="tx1"/>
            </a:solidFill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2EB8BDFB-D55C-025E-3CCD-AB19B02A4DC1}"/>
              </a:ext>
            </a:extLst>
          </p:cNvPr>
          <p:cNvSpPr txBox="1"/>
          <p:nvPr/>
        </p:nvSpPr>
        <p:spPr>
          <a:xfrm>
            <a:off x="7885086" y="1218726"/>
            <a:ext cx="1238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Stages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E47F6F-A831-BF30-A097-182C22586C2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6496987" y="1706031"/>
            <a:ext cx="363893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1F6D45-F273-B39D-FCA4-D46AEB818026}"/>
              </a:ext>
            </a:extLst>
          </p:cNvPr>
          <p:cNvCxnSpPr>
            <a:cxnSpLocks/>
          </p:cNvCxnSpPr>
          <p:nvPr/>
        </p:nvCxnSpPr>
        <p:spPr>
          <a:xfrm>
            <a:off x="6652260" y="5218364"/>
            <a:ext cx="348366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A1463B-484D-0D0A-2F2F-EB3518AC1475}"/>
              </a:ext>
            </a:extLst>
          </p:cNvPr>
          <p:cNvCxnSpPr>
            <a:cxnSpLocks/>
          </p:cNvCxnSpPr>
          <p:nvPr/>
        </p:nvCxnSpPr>
        <p:spPr>
          <a:xfrm>
            <a:off x="6569424" y="4007479"/>
            <a:ext cx="356649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2E553B-922F-6E34-24BB-7771DA542F2B}"/>
              </a:ext>
            </a:extLst>
          </p:cNvPr>
          <p:cNvCxnSpPr>
            <a:cxnSpLocks/>
          </p:cNvCxnSpPr>
          <p:nvPr/>
        </p:nvCxnSpPr>
        <p:spPr>
          <a:xfrm>
            <a:off x="6395333" y="6537706"/>
            <a:ext cx="374058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4">
            <a:extLst>
              <a:ext uri="{FF2B5EF4-FFF2-40B4-BE49-F238E27FC236}">
                <a16:creationId xmlns:a16="http://schemas.microsoft.com/office/drawing/2014/main" id="{AFBC0C67-FCFA-1E62-6B35-2E660FD7FF9C}"/>
              </a:ext>
            </a:extLst>
          </p:cNvPr>
          <p:cNvSpPr txBox="1"/>
          <p:nvPr/>
        </p:nvSpPr>
        <p:spPr>
          <a:xfrm>
            <a:off x="6709723" y="2256567"/>
            <a:ext cx="3353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/>
              <a:t>Compiler generates programs State-Transition Graphs</a:t>
            </a:r>
          </a:p>
          <a:p>
            <a:pPr algn="ctr"/>
            <a:r>
              <a:rPr lang="en-US" dirty="0"/>
              <a:t>(Section V-A)</a:t>
            </a:r>
          </a:p>
        </p:txBody>
      </p:sp>
      <p:sp>
        <p:nvSpPr>
          <p:cNvPr id="54" name="TextBox 26">
            <a:extLst>
              <a:ext uri="{FF2B5EF4-FFF2-40B4-BE49-F238E27FC236}">
                <a16:creationId xmlns:a16="http://schemas.microsoft.com/office/drawing/2014/main" id="{9A0FECFF-02CC-7FE2-7251-8AE8C548079C}"/>
              </a:ext>
            </a:extLst>
          </p:cNvPr>
          <p:cNvSpPr txBox="1"/>
          <p:nvPr/>
        </p:nvSpPr>
        <p:spPr>
          <a:xfrm>
            <a:off x="7128310" y="4239514"/>
            <a:ext cx="2516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dirty="0"/>
              <a:t>OS Scheduler merges</a:t>
            </a:r>
          </a:p>
          <a:p>
            <a:pPr algn="ctr"/>
            <a:r>
              <a:rPr lang="en-US" dirty="0"/>
              <a:t>(Section V-B)</a:t>
            </a:r>
          </a:p>
        </p:txBody>
      </p:sp>
      <p:sp>
        <p:nvSpPr>
          <p:cNvPr id="55" name="TextBox 27">
            <a:extLst>
              <a:ext uri="{FF2B5EF4-FFF2-40B4-BE49-F238E27FC236}">
                <a16:creationId xmlns:a16="http://schemas.microsoft.com/office/drawing/2014/main" id="{C7687208-B467-8BB8-E51D-20158094E848}"/>
              </a:ext>
            </a:extLst>
          </p:cNvPr>
          <p:cNvSpPr txBox="1"/>
          <p:nvPr/>
        </p:nvSpPr>
        <p:spPr>
          <a:xfrm>
            <a:off x="7037380" y="5584539"/>
            <a:ext cx="2537583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US" dirty="0"/>
              <a:t>OS Scheduler allocates configs to Programs</a:t>
            </a:r>
          </a:p>
          <a:p>
            <a:pPr algn="ctr"/>
            <a:r>
              <a:rPr lang="en-US" dirty="0"/>
              <a:t>(Section V-C)</a:t>
            </a: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CC713F02-07CD-DCAD-DF62-43517FC300B0}"/>
              </a:ext>
            </a:extLst>
          </p:cNvPr>
          <p:cNvSpPr/>
          <p:nvPr/>
        </p:nvSpPr>
        <p:spPr>
          <a:xfrm rot="20772345">
            <a:off x="1878343" y="5114798"/>
            <a:ext cx="2408449" cy="832914"/>
          </a:xfrm>
          <a:prstGeom prst="arc">
            <a:avLst>
              <a:gd name="adj1" fmla="val 16977257"/>
              <a:gd name="adj2" fmla="val 20652191"/>
            </a:avLst>
          </a:prstGeom>
          <a:ln w="12700">
            <a:solidFill>
              <a:schemeClr val="tx1"/>
            </a:solidFill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E77EBEA-38DD-A3D8-03EB-A3EEF7B7F062}"/>
              </a:ext>
            </a:extLst>
          </p:cNvPr>
          <p:cNvSpPr txBox="1"/>
          <p:nvPr/>
        </p:nvSpPr>
        <p:spPr>
          <a:xfrm>
            <a:off x="310930" y="679661"/>
            <a:ext cx="4234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Asynchronous program arrival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90144C-8D3E-CB5C-439A-1AB0D68D3350}"/>
              </a:ext>
            </a:extLst>
          </p:cNvPr>
          <p:cNvSpPr/>
          <p:nvPr/>
        </p:nvSpPr>
        <p:spPr>
          <a:xfrm>
            <a:off x="281094" y="1438715"/>
            <a:ext cx="1736484" cy="51294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</a:rPr>
              <a:t>Source Code 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E8007E-BB9F-55E6-A51D-E61F6ABE9C27}"/>
              </a:ext>
            </a:extLst>
          </p:cNvPr>
          <p:cNvGrpSpPr>
            <a:grpSpLocks noChangeAspect="1"/>
          </p:cNvGrpSpPr>
          <p:nvPr/>
        </p:nvGrpSpPr>
        <p:grpSpPr>
          <a:xfrm>
            <a:off x="636532" y="2694491"/>
            <a:ext cx="1014509" cy="1035312"/>
            <a:chOff x="2971168" y="1371561"/>
            <a:chExt cx="1531971" cy="1563390"/>
          </a:xfrm>
        </p:grpSpPr>
        <p:grpSp>
          <p:nvGrpSpPr>
            <p:cNvPr id="70" name="Группа 153">
              <a:extLst>
                <a:ext uri="{FF2B5EF4-FFF2-40B4-BE49-F238E27FC236}">
                  <a16:creationId xmlns:a16="http://schemas.microsoft.com/office/drawing/2014/main" id="{9785EAF3-7F19-8286-9F51-0FB3A818A7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77312" y="1371561"/>
              <a:ext cx="1516591" cy="1563390"/>
              <a:chOff x="13837524" y="369831"/>
              <a:chExt cx="1280507" cy="1296583"/>
            </a:xfrm>
          </p:grpSpPr>
          <p:sp>
            <p:nvSpPr>
              <p:cNvPr id="73" name="Скругленный прямоугольник 154">
                <a:extLst>
                  <a:ext uri="{FF2B5EF4-FFF2-40B4-BE49-F238E27FC236}">
                    <a16:creationId xmlns:a16="http://schemas.microsoft.com/office/drawing/2014/main" id="{C593C1BB-21AE-88DB-EECC-EA04203B489D}"/>
                  </a:ext>
                </a:extLst>
              </p:cNvPr>
              <p:cNvSpPr/>
              <p:nvPr/>
            </p:nvSpPr>
            <p:spPr>
              <a:xfrm>
                <a:off x="14383509" y="36983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74" name="Скругленный прямоугольник 155">
                <a:extLst>
                  <a:ext uri="{FF2B5EF4-FFF2-40B4-BE49-F238E27FC236}">
                    <a16:creationId xmlns:a16="http://schemas.microsoft.com/office/drawing/2014/main" id="{693D259C-5210-24CC-4A15-C9747B255FC8}"/>
                  </a:ext>
                </a:extLst>
              </p:cNvPr>
              <p:cNvSpPr/>
              <p:nvPr/>
            </p:nvSpPr>
            <p:spPr>
              <a:xfrm rot="5400000">
                <a:off x="14383509" y="365412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75" name="Скругленный прямоугольник 156">
                <a:extLst>
                  <a:ext uri="{FF2B5EF4-FFF2-40B4-BE49-F238E27FC236}">
                    <a16:creationId xmlns:a16="http://schemas.microsoft.com/office/drawing/2014/main" id="{FEA59B94-E304-D77C-29AC-7A9CD63D1B4B}"/>
                  </a:ext>
                </a:extLst>
              </p:cNvPr>
              <p:cNvSpPr/>
              <p:nvPr/>
            </p:nvSpPr>
            <p:spPr>
              <a:xfrm rot="3600000">
                <a:off x="14383510" y="388881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76" name="Скругленный прямоугольник 157">
                <a:extLst>
                  <a:ext uri="{FF2B5EF4-FFF2-40B4-BE49-F238E27FC236}">
                    <a16:creationId xmlns:a16="http://schemas.microsoft.com/office/drawing/2014/main" id="{3F13F129-5870-8877-C4EA-AB7EF6AEF7F3}"/>
                  </a:ext>
                </a:extLst>
              </p:cNvPr>
              <p:cNvSpPr/>
              <p:nvPr/>
            </p:nvSpPr>
            <p:spPr>
              <a:xfrm rot="18000000" flipV="1">
                <a:off x="14383509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77" name="Скругленный прямоугольник 158">
                <a:extLst>
                  <a:ext uri="{FF2B5EF4-FFF2-40B4-BE49-F238E27FC236}">
                    <a16:creationId xmlns:a16="http://schemas.microsoft.com/office/drawing/2014/main" id="{0AEFBFAE-2D7B-EB27-1D50-101D7BF23BEE}"/>
                  </a:ext>
                </a:extLst>
              </p:cNvPr>
              <p:cNvSpPr/>
              <p:nvPr/>
            </p:nvSpPr>
            <p:spPr>
              <a:xfrm rot="1800000">
                <a:off x="14383509" y="385908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78" name="Скругленный прямоугольник 159">
                <a:extLst>
                  <a:ext uri="{FF2B5EF4-FFF2-40B4-BE49-F238E27FC236}">
                    <a16:creationId xmlns:a16="http://schemas.microsoft.com/office/drawing/2014/main" id="{267D6340-FE0E-3268-0CE2-A7777FFE0C20}"/>
                  </a:ext>
                </a:extLst>
              </p:cNvPr>
              <p:cNvSpPr/>
              <p:nvPr/>
            </p:nvSpPr>
            <p:spPr>
              <a:xfrm rot="19800000" flipV="1">
                <a:off x="14391890" y="375133"/>
                <a:ext cx="188536" cy="128050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79" name="Овал 160">
                <a:extLst>
                  <a:ext uri="{FF2B5EF4-FFF2-40B4-BE49-F238E27FC236}">
                    <a16:creationId xmlns:a16="http://schemas.microsoft.com/office/drawing/2014/main" id="{8D38A49F-DAF7-69BC-47D5-10A4EFAC062B}"/>
                  </a:ext>
                </a:extLst>
              </p:cNvPr>
              <p:cNvSpPr/>
              <p:nvPr/>
            </p:nvSpPr>
            <p:spPr>
              <a:xfrm>
                <a:off x="13942433" y="468279"/>
                <a:ext cx="1087473" cy="108747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  <p:sp>
            <p:nvSpPr>
              <p:cNvPr id="80" name="Овал 161">
                <a:extLst>
                  <a:ext uri="{FF2B5EF4-FFF2-40B4-BE49-F238E27FC236}">
                    <a16:creationId xmlns:a16="http://schemas.microsoft.com/office/drawing/2014/main" id="{A1173D97-6147-8FE1-5E43-F193B6BD62D9}"/>
                  </a:ext>
                </a:extLst>
              </p:cNvPr>
              <p:cNvSpPr/>
              <p:nvPr/>
            </p:nvSpPr>
            <p:spPr>
              <a:xfrm>
                <a:off x="14108667" y="657052"/>
                <a:ext cx="738220" cy="73821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ru-RU" sz="1300" dirty="0"/>
              </a:p>
            </p:txBody>
          </p:sp>
        </p:grpSp>
        <p:sp>
          <p:nvSpPr>
            <p:cNvPr id="71" name="Скругленный прямоугольник 7">
              <a:extLst>
                <a:ext uri="{FF2B5EF4-FFF2-40B4-BE49-F238E27FC236}">
                  <a16:creationId xmlns:a16="http://schemas.microsoft.com/office/drawing/2014/main" id="{4E3D30F4-C139-B5D2-9881-532A8B94E7A0}"/>
                </a:ext>
              </a:extLst>
            </p:cNvPr>
            <p:cNvSpPr/>
            <p:nvPr/>
          </p:nvSpPr>
          <p:spPr>
            <a:xfrm>
              <a:off x="3186152" y="1635308"/>
              <a:ext cx="1097114" cy="974364"/>
            </a:xfrm>
            <a:prstGeom prst="round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72" name="TextBox 167">
              <a:extLst>
                <a:ext uri="{FF2B5EF4-FFF2-40B4-BE49-F238E27FC236}">
                  <a16:creationId xmlns:a16="http://schemas.microsoft.com/office/drawing/2014/main" id="{F96E04E4-B3CA-578B-5C76-236B377B0241}"/>
                </a:ext>
              </a:extLst>
            </p:cNvPr>
            <p:cNvSpPr txBox="1"/>
            <p:nvPr/>
          </p:nvSpPr>
          <p:spPr>
            <a:xfrm>
              <a:off x="2971168" y="1743356"/>
              <a:ext cx="1531971" cy="852737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65000"/>
                </a:lnSpc>
              </a:pPr>
              <a:r>
                <a:rPr lang="en-GB" sz="1600" dirty="0"/>
                <a:t>Compiler</a:t>
              </a:r>
              <a:br>
                <a:rPr lang="en-GB" sz="1400" dirty="0"/>
              </a:br>
              <a:r>
                <a:rPr lang="en-GB" sz="900" dirty="0"/>
                <a:t>+</a:t>
              </a:r>
              <a:br>
                <a:rPr lang="en-GB" sz="1400" dirty="0"/>
              </a:br>
              <a:r>
                <a:rPr lang="en-GB" sz="1600" dirty="0"/>
                <a:t>Static Analyser</a:t>
              </a:r>
            </a:p>
          </p:txBody>
        </p:sp>
      </p:grpSp>
      <p:cxnSp>
        <p:nvCxnSpPr>
          <p:cNvPr id="84" name="Google Shape;165;p8">
            <a:extLst>
              <a:ext uri="{FF2B5EF4-FFF2-40B4-BE49-F238E27FC236}">
                <a16:creationId xmlns:a16="http://schemas.microsoft.com/office/drawing/2014/main" id="{B71ABD89-B91F-550F-EDBB-C4FFAB03620C}"/>
              </a:ext>
            </a:extLst>
          </p:cNvPr>
          <p:cNvCxnSpPr>
            <a:cxnSpLocks/>
          </p:cNvCxnSpPr>
          <p:nvPr/>
        </p:nvCxnSpPr>
        <p:spPr>
          <a:xfrm>
            <a:off x="1142168" y="1976956"/>
            <a:ext cx="0" cy="684194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88" name="Arc 87">
            <a:extLst>
              <a:ext uri="{FF2B5EF4-FFF2-40B4-BE49-F238E27FC236}">
                <a16:creationId xmlns:a16="http://schemas.microsoft.com/office/drawing/2014/main" id="{16310E0E-729E-45FB-227E-D029B3D62018}"/>
              </a:ext>
            </a:extLst>
          </p:cNvPr>
          <p:cNvSpPr/>
          <p:nvPr/>
        </p:nvSpPr>
        <p:spPr>
          <a:xfrm rot="9394471">
            <a:off x="1072047" y="3687269"/>
            <a:ext cx="4011912" cy="2117143"/>
          </a:xfrm>
          <a:prstGeom prst="arc">
            <a:avLst>
              <a:gd name="adj1" fmla="val 14816793"/>
              <a:gd name="adj2" fmla="val 21523993"/>
            </a:avLst>
          </a:prstGeom>
          <a:ln w="12700">
            <a:solidFill>
              <a:schemeClr val="tx1"/>
            </a:solidFill>
            <a:prstDash val="lgDash"/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6AB0F24-14E0-D9BA-B789-7E2B9235B50D}"/>
              </a:ext>
            </a:extLst>
          </p:cNvPr>
          <p:cNvSpPr/>
          <p:nvPr/>
        </p:nvSpPr>
        <p:spPr>
          <a:xfrm flipH="1">
            <a:off x="251327" y="4791564"/>
            <a:ext cx="1808921" cy="7343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5063"/>
                      <a:gd name="connsiteY0" fmla="*/ 0 h 749030"/>
                      <a:gd name="connsiteX1" fmla="*/ 518970 w 1605063"/>
                      <a:gd name="connsiteY1" fmla="*/ 0 h 749030"/>
                      <a:gd name="connsiteX2" fmla="*/ 1005839 w 1605063"/>
                      <a:gd name="connsiteY2" fmla="*/ 0 h 749030"/>
                      <a:gd name="connsiteX3" fmla="*/ 1605063 w 1605063"/>
                      <a:gd name="connsiteY3" fmla="*/ 0 h 749030"/>
                      <a:gd name="connsiteX4" fmla="*/ 1605063 w 1605063"/>
                      <a:gd name="connsiteY4" fmla="*/ 367025 h 749030"/>
                      <a:gd name="connsiteX5" fmla="*/ 1605063 w 1605063"/>
                      <a:gd name="connsiteY5" fmla="*/ 749030 h 749030"/>
                      <a:gd name="connsiteX6" fmla="*/ 1102143 w 1605063"/>
                      <a:gd name="connsiteY6" fmla="*/ 749030 h 749030"/>
                      <a:gd name="connsiteX7" fmla="*/ 599224 w 1605063"/>
                      <a:gd name="connsiteY7" fmla="*/ 749030 h 749030"/>
                      <a:gd name="connsiteX8" fmla="*/ 0 w 1605063"/>
                      <a:gd name="connsiteY8" fmla="*/ 749030 h 749030"/>
                      <a:gd name="connsiteX9" fmla="*/ 0 w 1605063"/>
                      <a:gd name="connsiteY9" fmla="*/ 396986 h 749030"/>
                      <a:gd name="connsiteX10" fmla="*/ 0 w 1605063"/>
                      <a:gd name="connsiteY10" fmla="*/ 0 h 7490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05063" h="749030" extrusionOk="0">
                        <a:moveTo>
                          <a:pt x="0" y="0"/>
                        </a:moveTo>
                        <a:cubicBezTo>
                          <a:pt x="136751" y="-13674"/>
                          <a:pt x="342849" y="16420"/>
                          <a:pt x="518970" y="0"/>
                        </a:cubicBezTo>
                        <a:cubicBezTo>
                          <a:pt x="695091" y="-16420"/>
                          <a:pt x="829854" y="17018"/>
                          <a:pt x="1005839" y="0"/>
                        </a:cubicBezTo>
                        <a:cubicBezTo>
                          <a:pt x="1181824" y="-17018"/>
                          <a:pt x="1474396" y="26888"/>
                          <a:pt x="1605063" y="0"/>
                        </a:cubicBezTo>
                        <a:cubicBezTo>
                          <a:pt x="1614029" y="161783"/>
                          <a:pt x="1603064" y="285814"/>
                          <a:pt x="1605063" y="367025"/>
                        </a:cubicBezTo>
                        <a:cubicBezTo>
                          <a:pt x="1607062" y="448236"/>
                          <a:pt x="1621410" y="661775"/>
                          <a:pt x="1605063" y="749030"/>
                        </a:cubicBezTo>
                        <a:cubicBezTo>
                          <a:pt x="1375037" y="759015"/>
                          <a:pt x="1345044" y="751533"/>
                          <a:pt x="1102143" y="749030"/>
                        </a:cubicBezTo>
                        <a:cubicBezTo>
                          <a:pt x="859242" y="746527"/>
                          <a:pt x="838997" y="763082"/>
                          <a:pt x="599224" y="749030"/>
                        </a:cubicBezTo>
                        <a:cubicBezTo>
                          <a:pt x="359451" y="734978"/>
                          <a:pt x="139987" y="775035"/>
                          <a:pt x="0" y="749030"/>
                        </a:cubicBezTo>
                        <a:cubicBezTo>
                          <a:pt x="3002" y="573039"/>
                          <a:pt x="16147" y="531321"/>
                          <a:pt x="0" y="396986"/>
                        </a:cubicBezTo>
                        <a:cubicBezTo>
                          <a:pt x="-16147" y="262651"/>
                          <a:pt x="-19317" y="1047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</a:rPr>
              <a:t>STG</a:t>
            </a:r>
            <a:r>
              <a:rPr lang="en-US" i="1" dirty="0">
                <a:solidFill>
                  <a:schemeClr val="tx1"/>
                </a:solidFill>
              </a:rPr>
              <a:t>1</a:t>
            </a:r>
          </a:p>
          <a:p>
            <a:pPr algn="ctr">
              <a:lnSpc>
                <a:spcPct val="70000"/>
              </a:lnSpc>
            </a:pPr>
            <a:r>
              <a:rPr lang="en-US" sz="1600" dirty="0">
                <a:solidFill>
                  <a:schemeClr val="tx1"/>
                </a:solidFill>
              </a:rPr>
              <a:t>+other compiler data</a:t>
            </a:r>
          </a:p>
        </p:txBody>
      </p:sp>
      <p:cxnSp>
        <p:nvCxnSpPr>
          <p:cNvPr id="90" name="Google Shape;165;p8">
            <a:extLst>
              <a:ext uri="{FF2B5EF4-FFF2-40B4-BE49-F238E27FC236}">
                <a16:creationId xmlns:a16="http://schemas.microsoft.com/office/drawing/2014/main" id="{88829A98-3639-7A48-A739-D90FCBB2BC3D}"/>
              </a:ext>
            </a:extLst>
          </p:cNvPr>
          <p:cNvCxnSpPr>
            <a:cxnSpLocks/>
          </p:cNvCxnSpPr>
          <p:nvPr/>
        </p:nvCxnSpPr>
        <p:spPr>
          <a:xfrm flipV="1">
            <a:off x="1162369" y="3785555"/>
            <a:ext cx="0" cy="991232"/>
          </a:xfrm>
          <a:prstGeom prst="straightConnector1">
            <a:avLst/>
          </a:prstGeom>
          <a:noFill/>
          <a:ln w="15875" cap="flat" cmpd="sng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13A7044-779E-0E08-4C16-9FC89246F82E}"/>
              </a:ext>
            </a:extLst>
          </p:cNvPr>
          <p:cNvSpPr txBox="1"/>
          <p:nvPr/>
        </p:nvSpPr>
        <p:spPr>
          <a:xfrm>
            <a:off x="2819377" y="2729589"/>
            <a:ext cx="116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Prog. </a:t>
            </a:r>
            <a:r>
              <a:rPr lang="en-US" i="1" dirty="0">
                <a:solidFill>
                  <a:schemeClr val="tx1"/>
                </a:solidFill>
              </a:rPr>
              <a:t>2</a:t>
            </a:r>
            <a:r>
              <a:rPr lang="en-US" dirty="0"/>
              <a:t> arrived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5F85E6-4813-F484-D4B9-C0D7A49D8D96}"/>
              </a:ext>
            </a:extLst>
          </p:cNvPr>
          <p:cNvSpPr txBox="1"/>
          <p:nvPr/>
        </p:nvSpPr>
        <p:spPr>
          <a:xfrm>
            <a:off x="5237456" y="2682454"/>
            <a:ext cx="116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Prog.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/>
              <a:t> arrived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F01528A-44B5-7933-FCEC-19801277A5D7}"/>
              </a:ext>
            </a:extLst>
          </p:cNvPr>
          <p:cNvSpPr txBox="1"/>
          <p:nvPr/>
        </p:nvSpPr>
        <p:spPr>
          <a:xfrm>
            <a:off x="204646" y="3920110"/>
            <a:ext cx="116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Prog. </a:t>
            </a:r>
            <a:r>
              <a:rPr lang="en-US" i="1" dirty="0">
                <a:solidFill>
                  <a:schemeClr val="tx1"/>
                </a:solidFill>
              </a:rPr>
              <a:t>1</a:t>
            </a:r>
            <a:r>
              <a:rPr lang="en-US" dirty="0"/>
              <a:t> arrived</a:t>
            </a:r>
          </a:p>
        </p:txBody>
      </p:sp>
      <p:sp>
        <p:nvSpPr>
          <p:cNvPr id="102" name="TextBox 3">
            <a:extLst>
              <a:ext uri="{FF2B5EF4-FFF2-40B4-BE49-F238E27FC236}">
                <a16:creationId xmlns:a16="http://schemas.microsoft.com/office/drawing/2014/main" id="{2BE3EC60-14D8-2F80-4A26-C14C236FC2D4}"/>
              </a:ext>
            </a:extLst>
          </p:cNvPr>
          <p:cNvSpPr txBox="1"/>
          <p:nvPr/>
        </p:nvSpPr>
        <p:spPr>
          <a:xfrm rot="1493231">
            <a:off x="1184190" y="5906701"/>
            <a:ext cx="891987" cy="3005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50" b="1" dirty="0"/>
              <a:t>merge </a:t>
            </a:r>
          </a:p>
        </p:txBody>
      </p:sp>
    </p:spTree>
    <p:extLst>
      <p:ext uri="{BB962C8B-B14F-4D97-AF65-F5344CB8AC3E}">
        <p14:creationId xmlns:p14="http://schemas.microsoft.com/office/powerpoint/2010/main" val="92477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2E0DC-3C2A-421F-2B9B-F7FEEBFA5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ACB21F-EB40-77F9-0EAF-16930B617357}"/>
              </a:ext>
            </a:extLst>
          </p:cNvPr>
          <p:cNvSpPr>
            <a:spLocks noChangeAspect="1"/>
          </p:cNvSpPr>
          <p:nvPr/>
        </p:nvSpPr>
        <p:spPr>
          <a:xfrm>
            <a:off x="6151311" y="1253133"/>
            <a:ext cx="1251695" cy="12516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2000" dirty="0">
                <a:solidFill>
                  <a:schemeClr val="tx1"/>
                </a:solidFill>
              </a:rPr>
              <a:t>Core </a:t>
            </a:r>
            <a:r>
              <a:rPr lang="en-US" sz="2000" dirty="0">
                <a:solidFill>
                  <a:schemeClr val="tx1"/>
                </a:solidFill>
              </a:rPr>
              <a:t>Type 2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E786456-13F8-232A-5DB8-070FBE91DC8E}"/>
              </a:ext>
            </a:extLst>
          </p:cNvPr>
          <p:cNvCxnSpPr>
            <a:cxnSpLocks/>
          </p:cNvCxnSpPr>
          <p:nvPr/>
        </p:nvCxnSpPr>
        <p:spPr>
          <a:xfrm flipH="1" flipV="1">
            <a:off x="5163640" y="2575070"/>
            <a:ext cx="556548" cy="774555"/>
          </a:xfrm>
          <a:prstGeom prst="line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C31E05-EEF9-496C-CF61-EC42603FF087}"/>
              </a:ext>
            </a:extLst>
          </p:cNvPr>
          <p:cNvCxnSpPr>
            <a:cxnSpLocks/>
          </p:cNvCxnSpPr>
          <p:nvPr/>
        </p:nvCxnSpPr>
        <p:spPr>
          <a:xfrm flipV="1">
            <a:off x="6268611" y="2581972"/>
            <a:ext cx="508544" cy="802046"/>
          </a:xfrm>
          <a:prstGeom prst="line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6D9C9BB-960C-57B6-8751-342B1D7B617A}"/>
              </a:ext>
            </a:extLst>
          </p:cNvPr>
          <p:cNvCxnSpPr>
            <a:cxnSpLocks/>
          </p:cNvCxnSpPr>
          <p:nvPr/>
        </p:nvCxnSpPr>
        <p:spPr>
          <a:xfrm flipV="1">
            <a:off x="5988004" y="4414520"/>
            <a:ext cx="0" cy="508000"/>
          </a:xfrm>
          <a:prstGeom prst="line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2AB2500-D09C-350F-0A27-EE132A5300C4}"/>
              </a:ext>
            </a:extLst>
          </p:cNvPr>
          <p:cNvSpPr>
            <a:spLocks noChangeAspect="1"/>
          </p:cNvSpPr>
          <p:nvPr/>
        </p:nvSpPr>
        <p:spPr>
          <a:xfrm>
            <a:off x="4727767" y="1592582"/>
            <a:ext cx="871746" cy="87174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RU" sz="2000" dirty="0">
                <a:solidFill>
                  <a:schemeClr val="tx1"/>
                </a:solidFill>
              </a:rPr>
              <a:t>Core </a:t>
            </a:r>
            <a:r>
              <a:rPr lang="en-US" sz="2000" dirty="0">
                <a:solidFill>
                  <a:schemeClr val="tx1"/>
                </a:solidFill>
              </a:rPr>
              <a:t>Type </a:t>
            </a:r>
            <a:r>
              <a:rPr lang="en-RU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E482BE2-92B7-538E-F537-A2240D219C75}"/>
              </a:ext>
            </a:extLst>
          </p:cNvPr>
          <p:cNvSpPr txBox="1"/>
          <p:nvPr/>
        </p:nvSpPr>
        <p:spPr>
          <a:xfrm>
            <a:off x="3845968" y="4932319"/>
            <a:ext cx="1419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Pending</a:t>
            </a:r>
            <a:r>
              <a:rPr lang="en-US" sz="2000" dirty="0"/>
              <a:t> </a:t>
            </a:r>
            <a:r>
              <a:rPr lang="en-US" sz="2400" dirty="0"/>
              <a:t>queue</a:t>
            </a:r>
            <a:endParaRPr lang="en-RU" sz="20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09B29A8-9D2F-CEF3-95A8-2DE227321EA6}"/>
              </a:ext>
            </a:extLst>
          </p:cNvPr>
          <p:cNvCxnSpPr>
            <a:cxnSpLocks/>
          </p:cNvCxnSpPr>
          <p:nvPr/>
        </p:nvCxnSpPr>
        <p:spPr>
          <a:xfrm flipH="1" flipV="1">
            <a:off x="2488798" y="3838479"/>
            <a:ext cx="6309360" cy="1527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DE80C03-6360-86BF-F30B-10BA0D91A4E6}"/>
              </a:ext>
            </a:extLst>
          </p:cNvPr>
          <p:cNvSpPr txBox="1"/>
          <p:nvPr/>
        </p:nvSpPr>
        <p:spPr>
          <a:xfrm>
            <a:off x="4590872" y="767817"/>
            <a:ext cx="360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2400" dirty="0"/>
              <a:t>Heterogeneous Cores</a:t>
            </a:r>
          </a:p>
        </p:txBody>
      </p:sp>
      <p:grpSp>
        <p:nvGrpSpPr>
          <p:cNvPr id="11" name="Группа 153">
            <a:extLst>
              <a:ext uri="{FF2B5EF4-FFF2-40B4-BE49-F238E27FC236}">
                <a16:creationId xmlns:a16="http://schemas.microsoft.com/office/drawing/2014/main" id="{972AA4D5-C965-842B-1D6E-AD35BD62562D}"/>
              </a:ext>
            </a:extLst>
          </p:cNvPr>
          <p:cNvGrpSpPr>
            <a:grpSpLocks noChangeAspect="1"/>
          </p:cNvGrpSpPr>
          <p:nvPr/>
        </p:nvGrpSpPr>
        <p:grpSpPr>
          <a:xfrm>
            <a:off x="5518756" y="3372858"/>
            <a:ext cx="951288" cy="980640"/>
            <a:chOff x="13837524" y="369831"/>
            <a:chExt cx="1280507" cy="1296583"/>
          </a:xfrm>
        </p:grpSpPr>
        <p:sp>
          <p:nvSpPr>
            <p:cNvPr id="13" name="Скругленный прямоугольник 154">
              <a:extLst>
                <a:ext uri="{FF2B5EF4-FFF2-40B4-BE49-F238E27FC236}">
                  <a16:creationId xmlns:a16="http://schemas.microsoft.com/office/drawing/2014/main" id="{43A5F0A8-9CD7-6625-C9FE-E2E58E25B98C}"/>
                </a:ext>
              </a:extLst>
            </p:cNvPr>
            <p:cNvSpPr/>
            <p:nvPr/>
          </p:nvSpPr>
          <p:spPr>
            <a:xfrm>
              <a:off x="14383509" y="369831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  <p:sp>
          <p:nvSpPr>
            <p:cNvPr id="14" name="Скругленный прямоугольник 155">
              <a:extLst>
                <a:ext uri="{FF2B5EF4-FFF2-40B4-BE49-F238E27FC236}">
                  <a16:creationId xmlns:a16="http://schemas.microsoft.com/office/drawing/2014/main" id="{2A3AA4B4-4D09-E461-5B18-DFCF10387690}"/>
                </a:ext>
              </a:extLst>
            </p:cNvPr>
            <p:cNvSpPr/>
            <p:nvPr/>
          </p:nvSpPr>
          <p:spPr>
            <a:xfrm rot="5400000">
              <a:off x="14383509" y="365412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  <p:sp>
          <p:nvSpPr>
            <p:cNvPr id="15" name="Скругленный прямоугольник 156">
              <a:extLst>
                <a:ext uri="{FF2B5EF4-FFF2-40B4-BE49-F238E27FC236}">
                  <a16:creationId xmlns:a16="http://schemas.microsoft.com/office/drawing/2014/main" id="{0E779DF8-5C8E-305A-D12B-8DC8E8A7B9CD}"/>
                </a:ext>
              </a:extLst>
            </p:cNvPr>
            <p:cNvSpPr/>
            <p:nvPr/>
          </p:nvSpPr>
          <p:spPr>
            <a:xfrm rot="3600000">
              <a:off x="14383510" y="388881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  <p:sp>
          <p:nvSpPr>
            <p:cNvPr id="16" name="Скругленный прямоугольник 157">
              <a:extLst>
                <a:ext uri="{FF2B5EF4-FFF2-40B4-BE49-F238E27FC236}">
                  <a16:creationId xmlns:a16="http://schemas.microsoft.com/office/drawing/2014/main" id="{BA556416-EE00-C7C7-4AF4-198B4FD958B2}"/>
                </a:ext>
              </a:extLst>
            </p:cNvPr>
            <p:cNvSpPr/>
            <p:nvPr/>
          </p:nvSpPr>
          <p:spPr>
            <a:xfrm rot="18000000" flipV="1">
              <a:off x="14383509" y="375133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  <p:sp>
          <p:nvSpPr>
            <p:cNvPr id="45" name="Скругленный прямоугольник 158">
              <a:extLst>
                <a:ext uri="{FF2B5EF4-FFF2-40B4-BE49-F238E27FC236}">
                  <a16:creationId xmlns:a16="http://schemas.microsoft.com/office/drawing/2014/main" id="{7F720CA2-E957-7E8E-8DE3-F82E2C1434A4}"/>
                </a:ext>
              </a:extLst>
            </p:cNvPr>
            <p:cNvSpPr/>
            <p:nvPr/>
          </p:nvSpPr>
          <p:spPr>
            <a:xfrm rot="1800000">
              <a:off x="14383509" y="385908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  <p:sp>
          <p:nvSpPr>
            <p:cNvPr id="46" name="Скругленный прямоугольник 159">
              <a:extLst>
                <a:ext uri="{FF2B5EF4-FFF2-40B4-BE49-F238E27FC236}">
                  <a16:creationId xmlns:a16="http://schemas.microsoft.com/office/drawing/2014/main" id="{48554AEC-38CC-7EAC-3E58-4C6992FDAD07}"/>
                </a:ext>
              </a:extLst>
            </p:cNvPr>
            <p:cNvSpPr/>
            <p:nvPr/>
          </p:nvSpPr>
          <p:spPr>
            <a:xfrm rot="19800000" flipV="1">
              <a:off x="14391890" y="375133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  <p:sp>
          <p:nvSpPr>
            <p:cNvPr id="47" name="Овал 160">
              <a:extLst>
                <a:ext uri="{FF2B5EF4-FFF2-40B4-BE49-F238E27FC236}">
                  <a16:creationId xmlns:a16="http://schemas.microsoft.com/office/drawing/2014/main" id="{88024CF7-0527-B661-6AB8-2DF15FF28073}"/>
                </a:ext>
              </a:extLst>
            </p:cNvPr>
            <p:cNvSpPr/>
            <p:nvPr/>
          </p:nvSpPr>
          <p:spPr>
            <a:xfrm>
              <a:off x="13942423" y="468279"/>
              <a:ext cx="1087470" cy="10874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  <p:sp>
          <p:nvSpPr>
            <p:cNvPr id="49" name="Овал 161">
              <a:extLst>
                <a:ext uri="{FF2B5EF4-FFF2-40B4-BE49-F238E27FC236}">
                  <a16:creationId xmlns:a16="http://schemas.microsoft.com/office/drawing/2014/main" id="{69B845D7-6905-DCB0-0F26-8851B0CDD5ED}"/>
                </a:ext>
              </a:extLst>
            </p:cNvPr>
            <p:cNvSpPr/>
            <p:nvPr/>
          </p:nvSpPr>
          <p:spPr>
            <a:xfrm>
              <a:off x="14108667" y="657052"/>
              <a:ext cx="738220" cy="7382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300" dirty="0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D1B7A692-6C1E-C1F4-8F14-0AE707245F05}"/>
              </a:ext>
            </a:extLst>
          </p:cNvPr>
          <p:cNvSpPr txBox="1"/>
          <p:nvPr/>
        </p:nvSpPr>
        <p:spPr>
          <a:xfrm>
            <a:off x="2904020" y="3944187"/>
            <a:ext cx="176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2400" b="1" dirty="0"/>
              <a:t>Workload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6E09F32-16D0-B916-5F87-8E109DF0C955}"/>
              </a:ext>
            </a:extLst>
          </p:cNvPr>
          <p:cNvSpPr txBox="1"/>
          <p:nvPr/>
        </p:nvSpPr>
        <p:spPr>
          <a:xfrm>
            <a:off x="2477795" y="3320690"/>
            <a:ext cx="2602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2400" b="1" dirty="0"/>
              <a:t>Hardware Platform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4">
                <a:extLst>
                  <a:ext uri="{FF2B5EF4-FFF2-40B4-BE49-F238E27FC236}">
                    <a16:creationId xmlns:a16="http://schemas.microsoft.com/office/drawing/2014/main" id="{D083C5D0-82B5-D06B-4A9C-A2EFDD63F1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4423" y="4981980"/>
              <a:ext cx="1298655" cy="19014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8655">
                      <a:extLst>
                        <a:ext uri="{9D8B030D-6E8A-4147-A177-3AD203B41FA5}">
                          <a16:colId xmlns:a16="http://schemas.microsoft.com/office/drawing/2014/main" val="3292970307"/>
                        </a:ext>
                      </a:extLst>
                    </a:gridCol>
                  </a:tblGrid>
                  <a:tr h="345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RU" sz="2000" dirty="0"/>
                            <a:t>Program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en-RU" sz="2000" dirty="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086894"/>
                      </a:ext>
                    </a:extLst>
                  </a:tr>
                  <a:tr h="345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RU" sz="2000" dirty="0"/>
                            <a:t>Program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RU" sz="2000" dirty="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34047"/>
                      </a:ext>
                    </a:extLst>
                  </a:tr>
                  <a:tr h="345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RU" sz="2000" dirty="0"/>
                            <a:t>Program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RU" sz="2000" dirty="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297741"/>
                      </a:ext>
                    </a:extLst>
                  </a:tr>
                  <a:tr h="259284">
                    <a:tc>
                      <a:txBody>
                        <a:bodyPr/>
                        <a:lstStyle/>
                        <a:p>
                          <a:pPr algn="ctr"/>
                          <a:endParaRPr lang="en-RU" sz="1500" dirty="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9182127"/>
                      </a:ext>
                    </a:extLst>
                  </a:tr>
                  <a:tr h="345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RU" sz="2000" dirty="0"/>
                            <a:t>Program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en-RU" sz="2000" dirty="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043767"/>
                      </a:ext>
                    </a:extLst>
                  </a:tr>
                  <a:tr h="259284">
                    <a:tc>
                      <a:txBody>
                        <a:bodyPr/>
                        <a:lstStyle/>
                        <a:p>
                          <a:pPr algn="ctr"/>
                          <a:endParaRPr lang="en-RU" sz="1500" dirty="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38415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4">
                <a:extLst>
                  <a:ext uri="{FF2B5EF4-FFF2-40B4-BE49-F238E27FC236}">
                    <a16:creationId xmlns:a16="http://schemas.microsoft.com/office/drawing/2014/main" id="{D083C5D0-82B5-D06B-4A9C-A2EFDD63F1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44423" y="4981980"/>
              <a:ext cx="1298655" cy="19014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98655">
                      <a:extLst>
                        <a:ext uri="{9D8B030D-6E8A-4147-A177-3AD203B41FA5}">
                          <a16:colId xmlns:a16="http://schemas.microsoft.com/office/drawing/2014/main" val="3292970307"/>
                        </a:ext>
                      </a:extLst>
                    </a:gridCol>
                  </a:tblGrid>
                  <a:tr h="3457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15789" r="-1402" b="-450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4086894"/>
                      </a:ext>
                    </a:extLst>
                  </a:tr>
                  <a:tr h="3457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115789" r="-1402" b="-350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34047"/>
                      </a:ext>
                    </a:extLst>
                  </a:tr>
                  <a:tr h="3457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215789" r="-1402" b="-250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3297741"/>
                      </a:ext>
                    </a:extLst>
                  </a:tr>
                  <a:tr h="259284">
                    <a:tc>
                      <a:txBody>
                        <a:bodyPr/>
                        <a:lstStyle/>
                        <a:p>
                          <a:pPr algn="ctr"/>
                          <a:endParaRPr lang="en-RU" sz="1500" dirty="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9182127"/>
                      </a:ext>
                    </a:extLst>
                  </a:tr>
                  <a:tr h="3457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7" t="-389474" r="-1402" b="-771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043767"/>
                      </a:ext>
                    </a:extLst>
                  </a:tr>
                  <a:tr h="259284">
                    <a:tc>
                      <a:txBody>
                        <a:bodyPr/>
                        <a:lstStyle/>
                        <a:p>
                          <a:pPr algn="ctr"/>
                          <a:endParaRPr lang="en-RU" sz="1500" dirty="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38415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DFE3017-A7A1-407C-86D1-57B6525363D4}"/>
              </a:ext>
            </a:extLst>
          </p:cNvPr>
          <p:cNvSpPr txBox="1"/>
          <p:nvPr/>
        </p:nvSpPr>
        <p:spPr>
          <a:xfrm>
            <a:off x="7511000" y="2156551"/>
            <a:ext cx="184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</a:t>
            </a:r>
            <a:endParaRPr lang="en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DB79F-3E1C-D206-B25D-13E21A976D02}"/>
              </a:ext>
            </a:extLst>
          </p:cNvPr>
          <p:cNvSpPr txBox="1"/>
          <p:nvPr/>
        </p:nvSpPr>
        <p:spPr>
          <a:xfrm>
            <a:off x="4284500" y="2165203"/>
            <a:ext cx="184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</a:t>
            </a:r>
            <a:endParaRPr lang="en-R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07875-E94A-BF82-1DFF-46CEADE01840}"/>
              </a:ext>
            </a:extLst>
          </p:cNvPr>
          <p:cNvSpPr txBox="1"/>
          <p:nvPr/>
        </p:nvSpPr>
        <p:spPr>
          <a:xfrm>
            <a:off x="5850384" y="5932690"/>
            <a:ext cx="288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</a:t>
            </a:r>
            <a:endParaRPr lang="en-R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F39DA-42CA-131F-7318-58E4ACEDD8E9}"/>
              </a:ext>
            </a:extLst>
          </p:cNvPr>
          <p:cNvSpPr txBox="1"/>
          <p:nvPr/>
        </p:nvSpPr>
        <p:spPr>
          <a:xfrm>
            <a:off x="5850384" y="6547744"/>
            <a:ext cx="288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</a:t>
            </a:r>
            <a:endParaRPr lang="en-RU" sz="1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FB5668-C0D8-0A4F-826B-BDE684FD99A3}"/>
              </a:ext>
            </a:extLst>
          </p:cNvPr>
          <p:cNvSpPr txBox="1"/>
          <p:nvPr/>
        </p:nvSpPr>
        <p:spPr>
          <a:xfrm>
            <a:off x="6608746" y="3363927"/>
            <a:ext cx="2071117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54000" rIns="0" rtlCol="0">
            <a:spAutoFit/>
          </a:bodyPr>
          <a:lstStyle/>
          <a:p>
            <a:r>
              <a:rPr lang="en-RU" sz="2400" b="1" dirty="0"/>
              <a:t>Heterogeneous Scheduler</a:t>
            </a:r>
          </a:p>
        </p:txBody>
      </p:sp>
    </p:spTree>
    <p:extLst>
      <p:ext uri="{BB962C8B-B14F-4D97-AF65-F5344CB8AC3E}">
        <p14:creationId xmlns:p14="http://schemas.microsoft.com/office/powerpoint/2010/main" val="4405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4"/>
    </mc:Choice>
    <mc:Fallback xmlns="">
      <p:transition spd="slow" advTm="262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2">
            <a:extLst>
              <a:ext uri="{FF2B5EF4-FFF2-40B4-BE49-F238E27FC236}">
                <a16:creationId xmlns:a16="http://schemas.microsoft.com/office/drawing/2014/main" id="{7E5704DD-910B-BBBD-6507-4F0955B9E0F0}"/>
              </a:ext>
            </a:extLst>
          </p:cNvPr>
          <p:cNvSpPr/>
          <p:nvPr/>
        </p:nvSpPr>
        <p:spPr>
          <a:xfrm>
            <a:off x="4927696" y="1504160"/>
            <a:ext cx="828841" cy="73302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RU" sz="2000" dirty="0">
                <a:solidFill>
                  <a:schemeClr val="tx1"/>
                </a:solidFill>
              </a:rPr>
              <a:t>Core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RU" sz="2000" i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Rounded Rectangle 22">
            <a:extLst>
              <a:ext uri="{FF2B5EF4-FFF2-40B4-BE49-F238E27FC236}">
                <a16:creationId xmlns:a16="http://schemas.microsoft.com/office/drawing/2014/main" id="{7E5704DD-910B-BBBD-6507-4F0955B9E0F0}"/>
              </a:ext>
            </a:extLst>
          </p:cNvPr>
          <p:cNvSpPr/>
          <p:nvPr/>
        </p:nvSpPr>
        <p:spPr>
          <a:xfrm>
            <a:off x="6181471" y="1143028"/>
            <a:ext cx="1209145" cy="106936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RU" sz="2000" dirty="0">
                <a:solidFill>
                  <a:schemeClr val="tx1"/>
                </a:solidFill>
              </a:rPr>
              <a:t>Core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</a:rPr>
              <a:t>2</a:t>
            </a:r>
            <a:endParaRPr lang="en-RU" sz="2000" i="1" dirty="0">
              <a:solidFill>
                <a:schemeClr val="tx1"/>
              </a:solidFill>
            </a:endParaRPr>
          </a:p>
        </p:txBody>
      </p:sp>
      <p:grpSp>
        <p:nvGrpSpPr>
          <p:cNvPr id="4" name="Группа 153">
            <a:extLst>
              <a:ext uri="{FF2B5EF4-FFF2-40B4-BE49-F238E27FC236}">
                <a16:creationId xmlns:a16="http://schemas.microsoft.com/office/drawing/2014/main" id="{72491C34-1982-716A-D18B-AA2C204F786A}"/>
              </a:ext>
            </a:extLst>
          </p:cNvPr>
          <p:cNvGrpSpPr>
            <a:grpSpLocks noChangeAspect="1"/>
          </p:cNvGrpSpPr>
          <p:nvPr/>
        </p:nvGrpSpPr>
        <p:grpSpPr>
          <a:xfrm>
            <a:off x="5468020" y="2819321"/>
            <a:ext cx="1119408" cy="1153948"/>
            <a:chOff x="13837524" y="369831"/>
            <a:chExt cx="1280507" cy="1296583"/>
          </a:xfrm>
        </p:grpSpPr>
        <p:sp>
          <p:nvSpPr>
            <p:cNvPr id="5" name="Скругленный прямоугольник 154">
              <a:extLst>
                <a:ext uri="{FF2B5EF4-FFF2-40B4-BE49-F238E27FC236}">
                  <a16:creationId xmlns:a16="http://schemas.microsoft.com/office/drawing/2014/main" id="{614EFB3B-D458-F5B5-7715-B25C42532A3E}"/>
                </a:ext>
              </a:extLst>
            </p:cNvPr>
            <p:cNvSpPr/>
            <p:nvPr/>
          </p:nvSpPr>
          <p:spPr>
            <a:xfrm>
              <a:off x="14383509" y="369831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6" name="Скругленный прямоугольник 155">
              <a:extLst>
                <a:ext uri="{FF2B5EF4-FFF2-40B4-BE49-F238E27FC236}">
                  <a16:creationId xmlns:a16="http://schemas.microsoft.com/office/drawing/2014/main" id="{402F26CB-D4F9-DBBF-0565-A941DC915E8D}"/>
                </a:ext>
              </a:extLst>
            </p:cNvPr>
            <p:cNvSpPr/>
            <p:nvPr/>
          </p:nvSpPr>
          <p:spPr>
            <a:xfrm rot="5400000">
              <a:off x="14383509" y="365412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7" name="Скругленный прямоугольник 156">
              <a:extLst>
                <a:ext uri="{FF2B5EF4-FFF2-40B4-BE49-F238E27FC236}">
                  <a16:creationId xmlns:a16="http://schemas.microsoft.com/office/drawing/2014/main" id="{C9FAC545-D345-EB63-7080-E7B8DB9F9F93}"/>
                </a:ext>
              </a:extLst>
            </p:cNvPr>
            <p:cNvSpPr/>
            <p:nvPr/>
          </p:nvSpPr>
          <p:spPr>
            <a:xfrm rot="3600000">
              <a:off x="14383510" y="388881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8" name="Скругленный прямоугольник 157">
              <a:extLst>
                <a:ext uri="{FF2B5EF4-FFF2-40B4-BE49-F238E27FC236}">
                  <a16:creationId xmlns:a16="http://schemas.microsoft.com/office/drawing/2014/main" id="{03049EDB-5D1A-5492-FC25-4DC686E99B22}"/>
                </a:ext>
              </a:extLst>
            </p:cNvPr>
            <p:cNvSpPr/>
            <p:nvPr/>
          </p:nvSpPr>
          <p:spPr>
            <a:xfrm rot="18000000" flipV="1">
              <a:off x="14383509" y="375133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9" name="Скругленный прямоугольник 158">
              <a:extLst>
                <a:ext uri="{FF2B5EF4-FFF2-40B4-BE49-F238E27FC236}">
                  <a16:creationId xmlns:a16="http://schemas.microsoft.com/office/drawing/2014/main" id="{6352D123-B05D-4B35-7F7F-2C080C2E5157}"/>
                </a:ext>
              </a:extLst>
            </p:cNvPr>
            <p:cNvSpPr/>
            <p:nvPr/>
          </p:nvSpPr>
          <p:spPr>
            <a:xfrm rot="1800000">
              <a:off x="14383509" y="385908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10" name="Скругленный прямоугольник 159">
              <a:extLst>
                <a:ext uri="{FF2B5EF4-FFF2-40B4-BE49-F238E27FC236}">
                  <a16:creationId xmlns:a16="http://schemas.microsoft.com/office/drawing/2014/main" id="{CA9BD2BA-6EDC-84FA-7A32-FF5420610B82}"/>
                </a:ext>
              </a:extLst>
            </p:cNvPr>
            <p:cNvSpPr/>
            <p:nvPr/>
          </p:nvSpPr>
          <p:spPr>
            <a:xfrm rot="19800000" flipV="1">
              <a:off x="14391890" y="375133"/>
              <a:ext cx="188536" cy="128050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11" name="Овал 160">
              <a:extLst>
                <a:ext uri="{FF2B5EF4-FFF2-40B4-BE49-F238E27FC236}">
                  <a16:creationId xmlns:a16="http://schemas.microsoft.com/office/drawing/2014/main" id="{4AB31F30-E0FA-583A-B9A7-21542C757A9E}"/>
                </a:ext>
              </a:extLst>
            </p:cNvPr>
            <p:cNvSpPr/>
            <p:nvPr/>
          </p:nvSpPr>
          <p:spPr>
            <a:xfrm>
              <a:off x="13942423" y="468279"/>
              <a:ext cx="1087470" cy="10874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  <p:sp>
          <p:nvSpPr>
            <p:cNvPr id="12" name="Овал 161">
              <a:extLst>
                <a:ext uri="{FF2B5EF4-FFF2-40B4-BE49-F238E27FC236}">
                  <a16:creationId xmlns:a16="http://schemas.microsoft.com/office/drawing/2014/main" id="{4C73CD8E-3269-564C-F53F-FA7B2A1335AC}"/>
                </a:ext>
              </a:extLst>
            </p:cNvPr>
            <p:cNvSpPr/>
            <p:nvPr/>
          </p:nvSpPr>
          <p:spPr>
            <a:xfrm>
              <a:off x="14108667" y="657052"/>
              <a:ext cx="738220" cy="73821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3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31DF915-160C-DC27-650E-BCA4E2DB6A29}"/>
              </a:ext>
            </a:extLst>
          </p:cNvPr>
          <p:cNvGrpSpPr/>
          <p:nvPr/>
        </p:nvGrpSpPr>
        <p:grpSpPr>
          <a:xfrm>
            <a:off x="3908647" y="4706085"/>
            <a:ext cx="1363577" cy="1313338"/>
            <a:chOff x="3908644" y="4020285"/>
            <a:chExt cx="1363577" cy="13133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40B81D-AF43-E256-A998-8A1449EC50B9}"/>
                </a:ext>
              </a:extLst>
            </p:cNvPr>
            <p:cNvSpPr/>
            <p:nvPr/>
          </p:nvSpPr>
          <p:spPr>
            <a:xfrm>
              <a:off x="3908644" y="4039130"/>
              <a:ext cx="1200873" cy="1294493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99F104-F552-8742-322B-87127D92A424}"/>
                </a:ext>
              </a:extLst>
            </p:cNvPr>
            <p:cNvSpPr/>
            <p:nvPr/>
          </p:nvSpPr>
          <p:spPr>
            <a:xfrm>
              <a:off x="3987622" y="4446536"/>
              <a:ext cx="999975" cy="36933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B58D00-B16A-A738-828B-7CE703DECF8C}"/>
                </a:ext>
              </a:extLst>
            </p:cNvPr>
            <p:cNvSpPr txBox="1"/>
            <p:nvPr/>
          </p:nvSpPr>
          <p:spPr>
            <a:xfrm>
              <a:off x="3930123" y="4020285"/>
              <a:ext cx="1342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 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91337C-B76C-F32E-8B72-5E0DB258F519}"/>
                </a:ext>
              </a:extLst>
            </p:cNvPr>
            <p:cNvCxnSpPr/>
            <p:nvPr/>
          </p:nvCxnSpPr>
          <p:spPr>
            <a:xfrm>
              <a:off x="3908644" y="4379940"/>
              <a:ext cx="12008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4CB3FDD-25CD-6AF3-3758-B99CE4CE35E5}"/>
                </a:ext>
              </a:extLst>
            </p:cNvPr>
            <p:cNvSpPr/>
            <p:nvPr/>
          </p:nvSpPr>
          <p:spPr>
            <a:xfrm>
              <a:off x="3987621" y="4853942"/>
              <a:ext cx="999975" cy="36933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2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AE3E98A-C121-DA20-B8AB-25B8C671F79A}"/>
              </a:ext>
            </a:extLst>
          </p:cNvPr>
          <p:cNvGrpSpPr/>
          <p:nvPr/>
        </p:nvGrpSpPr>
        <p:grpSpPr>
          <a:xfrm>
            <a:off x="5443786" y="4708091"/>
            <a:ext cx="1383096" cy="882149"/>
            <a:chOff x="5443786" y="4022288"/>
            <a:chExt cx="1383096" cy="88214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666BD2-435C-488E-F718-BF3B68722E3A}"/>
                </a:ext>
              </a:extLst>
            </p:cNvPr>
            <p:cNvSpPr/>
            <p:nvPr/>
          </p:nvSpPr>
          <p:spPr>
            <a:xfrm>
              <a:off x="5443786" y="4046214"/>
              <a:ext cx="1200873" cy="858223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8421AB9-BAF4-8F61-9126-9014DBD65A56}"/>
                </a:ext>
              </a:extLst>
            </p:cNvPr>
            <p:cNvSpPr/>
            <p:nvPr/>
          </p:nvSpPr>
          <p:spPr>
            <a:xfrm>
              <a:off x="5522764" y="4453619"/>
              <a:ext cx="999975" cy="36933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7D021B-DF09-436F-E937-5F391464C608}"/>
                </a:ext>
              </a:extLst>
            </p:cNvPr>
            <p:cNvSpPr txBox="1"/>
            <p:nvPr/>
          </p:nvSpPr>
          <p:spPr>
            <a:xfrm>
              <a:off x="5490106" y="4022288"/>
              <a:ext cx="1336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 2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C4A4FB-54CD-F41F-B849-9AD3D3E70992}"/>
                </a:ext>
              </a:extLst>
            </p:cNvPr>
            <p:cNvCxnSpPr/>
            <p:nvPr/>
          </p:nvCxnSpPr>
          <p:spPr>
            <a:xfrm>
              <a:off x="5443786" y="4387023"/>
              <a:ext cx="12008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668B008-9B29-179F-57DC-FEBFEEA8C17A}"/>
              </a:ext>
            </a:extLst>
          </p:cNvPr>
          <p:cNvGrpSpPr/>
          <p:nvPr/>
        </p:nvGrpSpPr>
        <p:grpSpPr>
          <a:xfrm>
            <a:off x="7043206" y="4704085"/>
            <a:ext cx="1341553" cy="1707347"/>
            <a:chOff x="7043203" y="4018282"/>
            <a:chExt cx="1341553" cy="170734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BA4943-407B-A8D7-B789-0BAB3C6392D8}"/>
                </a:ext>
              </a:extLst>
            </p:cNvPr>
            <p:cNvSpPr/>
            <p:nvPr/>
          </p:nvSpPr>
          <p:spPr>
            <a:xfrm>
              <a:off x="7043203" y="4039130"/>
              <a:ext cx="1200873" cy="1686499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CCF4C03-F413-BDF3-0314-09678445C4AA}"/>
                </a:ext>
              </a:extLst>
            </p:cNvPr>
            <p:cNvSpPr/>
            <p:nvPr/>
          </p:nvSpPr>
          <p:spPr>
            <a:xfrm>
              <a:off x="7122181" y="4446536"/>
              <a:ext cx="999975" cy="36933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CC3843-262C-563A-0D99-5C8E01F72A1E}"/>
                </a:ext>
              </a:extLst>
            </p:cNvPr>
            <p:cNvSpPr txBox="1"/>
            <p:nvPr/>
          </p:nvSpPr>
          <p:spPr>
            <a:xfrm>
              <a:off x="7064479" y="4018282"/>
              <a:ext cx="1320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Program</a:t>
              </a:r>
              <a:r>
                <a:rPr lang="en-US" dirty="0"/>
                <a:t> </a:t>
              </a:r>
              <a:r>
                <a:rPr lang="en-US" b="1" dirty="0"/>
                <a:t>3</a:t>
              </a:r>
              <a:endParaRPr lang="en-US" b="1" i="1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8A2EABD-8259-B5DF-6711-E56A3292A8AF}"/>
                </a:ext>
              </a:extLst>
            </p:cNvPr>
            <p:cNvCxnSpPr/>
            <p:nvPr/>
          </p:nvCxnSpPr>
          <p:spPr>
            <a:xfrm>
              <a:off x="7043203" y="4379940"/>
              <a:ext cx="12008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1FD9565-C852-CC2A-4219-9651E2A725AB}"/>
                </a:ext>
              </a:extLst>
            </p:cNvPr>
            <p:cNvSpPr/>
            <p:nvPr/>
          </p:nvSpPr>
          <p:spPr>
            <a:xfrm>
              <a:off x="7122180" y="4853942"/>
              <a:ext cx="999975" cy="36933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2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FB60A7F-2C90-3198-7E7D-B0EE0DF24F90}"/>
                </a:ext>
              </a:extLst>
            </p:cNvPr>
            <p:cNvSpPr/>
            <p:nvPr/>
          </p:nvSpPr>
          <p:spPr>
            <a:xfrm>
              <a:off x="7122179" y="5261348"/>
              <a:ext cx="999975" cy="36933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 3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72028D-7BE7-0EDB-871F-211673388822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6312637" y="2212397"/>
            <a:ext cx="473407" cy="697577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 w="med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E5B882-ACF3-8ED9-DA37-0CD6DDA28315}"/>
              </a:ext>
            </a:extLst>
          </p:cNvPr>
          <p:cNvCxnSpPr>
            <a:cxnSpLocks/>
            <a:stCxn id="10" idx="2"/>
            <a:endCxn id="2" idx="2"/>
          </p:cNvCxnSpPr>
          <p:nvPr/>
        </p:nvCxnSpPr>
        <p:spPr>
          <a:xfrm flipH="1" flipV="1">
            <a:off x="5342117" y="2237189"/>
            <a:ext cx="408027" cy="66319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 w="med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031654-DD37-E830-9DC2-584C2E703A64}"/>
              </a:ext>
            </a:extLst>
          </p:cNvPr>
          <p:cNvCxnSpPr>
            <a:cxnSpLocks/>
          </p:cNvCxnSpPr>
          <p:nvPr/>
        </p:nvCxnSpPr>
        <p:spPr>
          <a:xfrm flipV="1">
            <a:off x="4690285" y="3860447"/>
            <a:ext cx="890799" cy="828177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 w="med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5A6D41-ADFD-37DA-7C20-804BF2E4F2E8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flipH="1" flipV="1">
            <a:off x="6027727" y="3958964"/>
            <a:ext cx="16499" cy="773053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 w="med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2A8038A-8F5D-D869-D2C2-084895D9A4D9}"/>
              </a:ext>
            </a:extLst>
          </p:cNvPr>
          <p:cNvCxnSpPr>
            <a:cxnSpLocks/>
          </p:cNvCxnSpPr>
          <p:nvPr/>
        </p:nvCxnSpPr>
        <p:spPr>
          <a:xfrm flipH="1" flipV="1">
            <a:off x="6502288" y="3817354"/>
            <a:ext cx="1054455" cy="907579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  <a:headEnd type="none" w="med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0EB12E2-2BF6-4391-68DB-9582F50D86D4}"/>
              </a:ext>
            </a:extLst>
          </p:cNvPr>
          <p:cNvSpPr txBox="1"/>
          <p:nvPr/>
        </p:nvSpPr>
        <p:spPr>
          <a:xfrm>
            <a:off x="3703321" y="3071179"/>
            <a:ext cx="183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Heterogeneous Scheduler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86CA72F-BF79-34E2-6DC0-935ECCE64309}"/>
              </a:ext>
            </a:extLst>
          </p:cNvPr>
          <p:cNvSpPr txBox="1"/>
          <p:nvPr/>
        </p:nvSpPr>
        <p:spPr>
          <a:xfrm>
            <a:off x="3707423" y="1034047"/>
            <a:ext cx="183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Heterogeneous Platform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B7FD38-C6B1-DAD8-32EF-0840EA8F1E0D}"/>
              </a:ext>
            </a:extLst>
          </p:cNvPr>
          <p:cNvSpPr txBox="1"/>
          <p:nvPr/>
        </p:nvSpPr>
        <p:spPr>
          <a:xfrm>
            <a:off x="3352345" y="6619693"/>
            <a:ext cx="5340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High-level scheduling of 3 programs of several blocks to be executed over a heterogeneous platform of 2 cores.</a:t>
            </a:r>
          </a:p>
        </p:txBody>
      </p:sp>
    </p:spTree>
    <p:extLst>
      <p:ext uri="{BB962C8B-B14F-4D97-AF65-F5344CB8AC3E}">
        <p14:creationId xmlns:p14="http://schemas.microsoft.com/office/powerpoint/2010/main" val="110560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0"/>
    </mc:Choice>
    <mc:Fallback xmlns="">
      <p:transition spd="slow" advTm="21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93B30C-7323-D23F-DC7D-6F6E8611979E}"/>
              </a:ext>
            </a:extLst>
          </p:cNvPr>
          <p:cNvSpPr/>
          <p:nvPr/>
        </p:nvSpPr>
        <p:spPr>
          <a:xfrm>
            <a:off x="6836229" y="3508145"/>
            <a:ext cx="1066800" cy="2381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7A213-A46E-85C7-0E79-153AF967F3B9}"/>
              </a:ext>
            </a:extLst>
          </p:cNvPr>
          <p:cNvSpPr txBox="1"/>
          <p:nvPr/>
        </p:nvSpPr>
        <p:spPr>
          <a:xfrm>
            <a:off x="0" y="109783"/>
            <a:ext cx="4831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execution requirements of program blocks of 3 programs for 2 heterogeneous cores.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68BCC9-052A-B202-7D7A-AC295CEF1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28544"/>
              </p:ext>
            </p:extLst>
          </p:nvPr>
        </p:nvGraphicFramePr>
        <p:xfrm>
          <a:off x="592439" y="756114"/>
          <a:ext cx="3955370" cy="364540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6225">
                  <a:extLst>
                    <a:ext uri="{9D8B030D-6E8A-4147-A177-3AD203B41FA5}">
                      <a16:colId xmlns:a16="http://schemas.microsoft.com/office/drawing/2014/main" val="741601363"/>
                    </a:ext>
                  </a:extLst>
                </a:gridCol>
                <a:gridCol w="589079">
                  <a:extLst>
                    <a:ext uri="{9D8B030D-6E8A-4147-A177-3AD203B41FA5}">
                      <a16:colId xmlns:a16="http://schemas.microsoft.com/office/drawing/2014/main" val="786900633"/>
                    </a:ext>
                  </a:extLst>
                </a:gridCol>
                <a:gridCol w="723709">
                  <a:extLst>
                    <a:ext uri="{9D8B030D-6E8A-4147-A177-3AD203B41FA5}">
                      <a16:colId xmlns:a16="http://schemas.microsoft.com/office/drawing/2014/main" val="1118332251"/>
                    </a:ext>
                  </a:extLst>
                </a:gridCol>
                <a:gridCol w="723709">
                  <a:extLst>
                    <a:ext uri="{9D8B030D-6E8A-4147-A177-3AD203B41FA5}">
                      <a16:colId xmlns:a16="http://schemas.microsoft.com/office/drawing/2014/main" val="3713837929"/>
                    </a:ext>
                  </a:extLst>
                </a:gridCol>
                <a:gridCol w="723709">
                  <a:extLst>
                    <a:ext uri="{9D8B030D-6E8A-4147-A177-3AD203B41FA5}">
                      <a16:colId xmlns:a16="http://schemas.microsoft.com/office/drawing/2014/main" val="3952123984"/>
                    </a:ext>
                  </a:extLst>
                </a:gridCol>
                <a:gridCol w="748939">
                  <a:extLst>
                    <a:ext uri="{9D8B030D-6E8A-4147-A177-3AD203B41FA5}">
                      <a16:colId xmlns:a16="http://schemas.microsoft.com/office/drawing/2014/main" val="3407197954"/>
                    </a:ext>
                  </a:extLst>
                </a:gridCol>
              </a:tblGrid>
              <a:tr h="560836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Programs</a:t>
                      </a:r>
                    </a:p>
                    <a:p>
                      <a:pPr algn="ctr"/>
                      <a:r>
                        <a:rPr lang="en-US" sz="2000" b="0" dirty="0"/>
                        <a:t>/Blocks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marL="0" marR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Execution </a:t>
                      </a:r>
                    </a:p>
                    <a:p>
                      <a:pPr algn="ctr"/>
                      <a:r>
                        <a:rPr lang="en-US" b="0" dirty="0"/>
                        <a:t>time, ms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Energy</a:t>
                      </a:r>
                    </a:p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use, m</a:t>
                      </a:r>
                      <a:r>
                        <a:rPr lang="en-US" sz="216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US" b="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740895"/>
                  </a:ext>
                </a:extLst>
              </a:tr>
              <a:tr h="319365">
                <a:tc gridSpan="2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Core 1</a:t>
                      </a:r>
                    </a:p>
                    <a:p>
                      <a:pPr algn="ctr"/>
                      <a:r>
                        <a:rPr lang="en-US" sz="2000" b="0" dirty="0"/>
                        <a:t>(slow)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Core 2</a:t>
                      </a:r>
                    </a:p>
                    <a:p>
                      <a:pPr algn="ctr"/>
                      <a:r>
                        <a:rPr lang="en-US" sz="2000" b="0" dirty="0"/>
                        <a:t>(fast)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Core 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Core 2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07853"/>
                  </a:ext>
                </a:extLst>
              </a:tr>
              <a:tr h="179156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772548"/>
                  </a:ext>
                </a:extLst>
              </a:tr>
              <a:tr h="1791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736947"/>
                  </a:ext>
                </a:extLst>
              </a:tr>
              <a:tr h="179156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940241"/>
                  </a:ext>
                </a:extLst>
              </a:tr>
              <a:tr h="17915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021802"/>
                  </a:ext>
                </a:extLst>
              </a:tr>
              <a:tr h="17915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747154"/>
                  </a:ext>
                </a:extLst>
              </a:tr>
              <a:tr h="1791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22015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03B4415-3370-AFD3-0683-A4F178FC6126}"/>
              </a:ext>
            </a:extLst>
          </p:cNvPr>
          <p:cNvSpPr/>
          <p:nvPr/>
        </p:nvSpPr>
        <p:spPr>
          <a:xfrm>
            <a:off x="6836229" y="3857157"/>
            <a:ext cx="1066800" cy="2032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49168-CEB5-E4B1-BC6E-E62B32793C87}"/>
              </a:ext>
            </a:extLst>
          </p:cNvPr>
          <p:cNvSpPr/>
          <p:nvPr/>
        </p:nvSpPr>
        <p:spPr>
          <a:xfrm>
            <a:off x="7973787" y="972051"/>
            <a:ext cx="1066800" cy="4917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6E1A60-78DA-262E-592C-7F305EF89621}"/>
              </a:ext>
            </a:extLst>
          </p:cNvPr>
          <p:cNvSpPr/>
          <p:nvPr/>
        </p:nvSpPr>
        <p:spPr>
          <a:xfrm>
            <a:off x="9122229" y="4887552"/>
            <a:ext cx="1066800" cy="1001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B785C-3209-CB44-E96C-2C48511D83C6}"/>
              </a:ext>
            </a:extLst>
          </p:cNvPr>
          <p:cNvSpPr/>
          <p:nvPr/>
        </p:nvSpPr>
        <p:spPr>
          <a:xfrm>
            <a:off x="7973787" y="3115264"/>
            <a:ext cx="1066800" cy="27739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DF69D-1420-4C6E-C7C8-E3B667E4A764}"/>
              </a:ext>
            </a:extLst>
          </p:cNvPr>
          <p:cNvSpPr/>
          <p:nvPr/>
        </p:nvSpPr>
        <p:spPr>
          <a:xfrm>
            <a:off x="9122229" y="5410552"/>
            <a:ext cx="1066800" cy="478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13D0DE-7674-03E9-594F-7BB574561FAB}"/>
              </a:ext>
            </a:extLst>
          </p:cNvPr>
          <p:cNvCxnSpPr>
            <a:cxnSpLocks/>
          </p:cNvCxnSpPr>
          <p:nvPr/>
        </p:nvCxnSpPr>
        <p:spPr>
          <a:xfrm>
            <a:off x="6346372" y="5889168"/>
            <a:ext cx="4844143" cy="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FA4E7D-633B-6AE6-DC14-DDEB6043EB4C}"/>
              </a:ext>
            </a:extLst>
          </p:cNvPr>
          <p:cNvCxnSpPr>
            <a:cxnSpLocks/>
          </p:cNvCxnSpPr>
          <p:nvPr/>
        </p:nvCxnSpPr>
        <p:spPr>
          <a:xfrm flipV="1">
            <a:off x="6346372" y="598714"/>
            <a:ext cx="0" cy="5290454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980DC9-11EC-0F3C-9E86-AF4BA6BA3016}"/>
              </a:ext>
            </a:extLst>
          </p:cNvPr>
          <p:cNvSpPr txBox="1"/>
          <p:nvPr/>
        </p:nvSpPr>
        <p:spPr>
          <a:xfrm>
            <a:off x="10501832" y="5938155"/>
            <a:ext cx="131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</a:t>
            </a:r>
            <a:r>
              <a:rPr lang="en-US" dirty="0"/>
              <a:t>. </a:t>
            </a:r>
            <a:r>
              <a:rPr lang="ru-RU" dirty="0"/>
              <a:t>№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568C2E-D6EB-7355-1760-B319536C9381}"/>
              </a:ext>
            </a:extLst>
          </p:cNvPr>
          <p:cNvSpPr txBox="1"/>
          <p:nvPr/>
        </p:nvSpPr>
        <p:spPr>
          <a:xfrm>
            <a:off x="5493477" y="302164"/>
            <a:ext cx="1317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EDP</a:t>
            </a:r>
            <a:r>
              <a:rPr lang="en-US" dirty="0"/>
              <a:t>, </a:t>
            </a:r>
          </a:p>
          <a:p>
            <a:r>
              <a:rPr lang="en-US" dirty="0"/>
              <a:t>mJ*ms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5CA7F-DE36-000F-6C9C-341A4260E5F5}"/>
              </a:ext>
            </a:extLst>
          </p:cNvPr>
          <p:cNvSpPr txBox="1"/>
          <p:nvPr/>
        </p:nvSpPr>
        <p:spPr>
          <a:xfrm>
            <a:off x="9399255" y="4564951"/>
            <a:ext cx="555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B8063A-B297-DED6-9FFA-A53A12735930}"/>
              </a:ext>
            </a:extLst>
          </p:cNvPr>
          <p:cNvSpPr txBox="1"/>
          <p:nvPr/>
        </p:nvSpPr>
        <p:spPr>
          <a:xfrm>
            <a:off x="9399255" y="5370105"/>
            <a:ext cx="555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B0EA25-2A8C-3D7A-D4FE-D69F37584188}"/>
              </a:ext>
            </a:extLst>
          </p:cNvPr>
          <p:cNvSpPr txBox="1"/>
          <p:nvPr/>
        </p:nvSpPr>
        <p:spPr>
          <a:xfrm>
            <a:off x="8192087" y="611169"/>
            <a:ext cx="654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253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FD6D48-6915-DBA9-1EB2-D2DFDD9D2006}"/>
              </a:ext>
            </a:extLst>
          </p:cNvPr>
          <p:cNvSpPr txBox="1"/>
          <p:nvPr/>
        </p:nvSpPr>
        <p:spPr>
          <a:xfrm>
            <a:off x="7087701" y="3115264"/>
            <a:ext cx="576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473E3B-5C60-F53F-8DBC-63303C9F95C2}"/>
              </a:ext>
            </a:extLst>
          </p:cNvPr>
          <p:cNvSpPr txBox="1"/>
          <p:nvPr/>
        </p:nvSpPr>
        <p:spPr>
          <a:xfrm>
            <a:off x="9234349" y="4893162"/>
            <a:ext cx="954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+71%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ED197D-9402-1748-4722-76EF117A18BD}"/>
              </a:ext>
            </a:extLst>
          </p:cNvPr>
          <p:cNvSpPr txBox="1"/>
          <p:nvPr/>
        </p:nvSpPr>
        <p:spPr>
          <a:xfrm>
            <a:off x="8105076" y="1756086"/>
            <a:ext cx="911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+92%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963E59-5EC8-DDD7-7807-EDDBD12DBEA0}"/>
              </a:ext>
            </a:extLst>
          </p:cNvPr>
          <p:cNvSpPr txBox="1"/>
          <p:nvPr/>
        </p:nvSpPr>
        <p:spPr>
          <a:xfrm>
            <a:off x="7121165" y="3890913"/>
            <a:ext cx="555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6C7A24-20FB-95E3-187C-BB559E079DB5}"/>
              </a:ext>
            </a:extLst>
          </p:cNvPr>
          <p:cNvSpPr txBox="1"/>
          <p:nvPr/>
        </p:nvSpPr>
        <p:spPr>
          <a:xfrm>
            <a:off x="8192087" y="3066278"/>
            <a:ext cx="621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132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43D372-D70C-358F-4E3F-C31FCD94BFCF}"/>
              </a:ext>
            </a:extLst>
          </p:cNvPr>
          <p:cNvSpPr txBox="1"/>
          <p:nvPr/>
        </p:nvSpPr>
        <p:spPr>
          <a:xfrm>
            <a:off x="6981007" y="5966823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Prog. P1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8A2DE1-8CCB-DC3B-CD00-CA1052DA047C}"/>
              </a:ext>
            </a:extLst>
          </p:cNvPr>
          <p:cNvSpPr txBox="1"/>
          <p:nvPr/>
        </p:nvSpPr>
        <p:spPr>
          <a:xfrm>
            <a:off x="8121285" y="5966823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Prog. P2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B3B00-B2AB-9CB3-2154-003F0698362C}"/>
              </a:ext>
            </a:extLst>
          </p:cNvPr>
          <p:cNvSpPr txBox="1"/>
          <p:nvPr/>
        </p:nvSpPr>
        <p:spPr>
          <a:xfrm>
            <a:off x="9257752" y="5966823"/>
            <a:ext cx="95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Prog. P3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733DD0-093B-F2EB-6CCF-2B0070ABDCCF}"/>
              </a:ext>
            </a:extLst>
          </p:cNvPr>
          <p:cNvSpPr/>
          <p:nvPr/>
        </p:nvSpPr>
        <p:spPr>
          <a:xfrm>
            <a:off x="9458598" y="2229827"/>
            <a:ext cx="1463040" cy="414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Schedules S2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AEDA30-6454-F123-623C-61960ECE1C95}"/>
              </a:ext>
            </a:extLst>
          </p:cNvPr>
          <p:cNvSpPr/>
          <p:nvPr/>
        </p:nvSpPr>
        <p:spPr>
          <a:xfrm>
            <a:off x="9458598" y="1868017"/>
            <a:ext cx="146304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 S1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5E4120-07AE-D297-AD6C-AA3B04CE6C3D}"/>
              </a:ext>
            </a:extLst>
          </p:cNvPr>
          <p:cNvCxnSpPr>
            <a:cxnSpLocks/>
          </p:cNvCxnSpPr>
          <p:nvPr/>
        </p:nvCxnSpPr>
        <p:spPr>
          <a:xfrm>
            <a:off x="7352254" y="5889168"/>
            <a:ext cx="0" cy="9797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DE6F22-21CB-E67A-8483-024C1E0DA3E6}"/>
              </a:ext>
            </a:extLst>
          </p:cNvPr>
          <p:cNvCxnSpPr>
            <a:cxnSpLocks/>
          </p:cNvCxnSpPr>
          <p:nvPr/>
        </p:nvCxnSpPr>
        <p:spPr>
          <a:xfrm>
            <a:off x="8502874" y="5889168"/>
            <a:ext cx="0" cy="9797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A76A35-E0B7-B29E-7F86-405C651593C4}"/>
              </a:ext>
            </a:extLst>
          </p:cNvPr>
          <p:cNvCxnSpPr>
            <a:cxnSpLocks/>
          </p:cNvCxnSpPr>
          <p:nvPr/>
        </p:nvCxnSpPr>
        <p:spPr>
          <a:xfrm>
            <a:off x="9663654" y="5889168"/>
            <a:ext cx="0" cy="9797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A7A8693-DE70-BAF3-D4B8-B371AD2B52D3}"/>
              </a:ext>
            </a:extLst>
          </p:cNvPr>
          <p:cNvCxnSpPr>
            <a:cxnSpLocks/>
          </p:cNvCxnSpPr>
          <p:nvPr/>
        </p:nvCxnSpPr>
        <p:spPr>
          <a:xfrm>
            <a:off x="6346372" y="5566588"/>
            <a:ext cx="0" cy="9797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E00856-5E8A-449E-777D-D7A757D8F34C}"/>
              </a:ext>
            </a:extLst>
          </p:cNvPr>
          <p:cNvCxnSpPr>
            <a:cxnSpLocks/>
          </p:cNvCxnSpPr>
          <p:nvPr/>
        </p:nvCxnSpPr>
        <p:spPr>
          <a:xfrm flipH="1">
            <a:off x="6255716" y="5498163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D8D57A-C474-2886-38A0-BEB0F8200385}"/>
              </a:ext>
            </a:extLst>
          </p:cNvPr>
          <p:cNvCxnSpPr>
            <a:cxnSpLocks/>
          </p:cNvCxnSpPr>
          <p:nvPr/>
        </p:nvCxnSpPr>
        <p:spPr>
          <a:xfrm flipH="1">
            <a:off x="6255716" y="1796367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0FD01-4D62-DC9F-FD6D-917E3C35C32E}"/>
              </a:ext>
            </a:extLst>
          </p:cNvPr>
          <p:cNvCxnSpPr>
            <a:cxnSpLocks/>
          </p:cNvCxnSpPr>
          <p:nvPr/>
        </p:nvCxnSpPr>
        <p:spPr>
          <a:xfrm flipH="1">
            <a:off x="6255716" y="2002446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BD2212-6664-5EB6-4EAA-7816A32FB17F}"/>
              </a:ext>
            </a:extLst>
          </p:cNvPr>
          <p:cNvCxnSpPr>
            <a:cxnSpLocks/>
          </p:cNvCxnSpPr>
          <p:nvPr/>
        </p:nvCxnSpPr>
        <p:spPr>
          <a:xfrm flipH="1">
            <a:off x="6255716" y="2620683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0E4FCE-7F86-82E9-AD31-43EF39E669B4}"/>
              </a:ext>
            </a:extLst>
          </p:cNvPr>
          <p:cNvCxnSpPr>
            <a:cxnSpLocks/>
          </p:cNvCxnSpPr>
          <p:nvPr/>
        </p:nvCxnSpPr>
        <p:spPr>
          <a:xfrm flipH="1">
            <a:off x="6255716" y="3032841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BFCEC1-7291-54D2-DFA4-198DBAEB77B1}"/>
              </a:ext>
            </a:extLst>
          </p:cNvPr>
          <p:cNvCxnSpPr>
            <a:cxnSpLocks/>
          </p:cNvCxnSpPr>
          <p:nvPr/>
        </p:nvCxnSpPr>
        <p:spPr>
          <a:xfrm flipH="1">
            <a:off x="6255716" y="3651078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82C0CE-082A-E390-6659-CBF0EB0828A4}"/>
              </a:ext>
            </a:extLst>
          </p:cNvPr>
          <p:cNvCxnSpPr>
            <a:cxnSpLocks/>
          </p:cNvCxnSpPr>
          <p:nvPr/>
        </p:nvCxnSpPr>
        <p:spPr>
          <a:xfrm flipH="1">
            <a:off x="6255716" y="2208525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9CB4E4-C2A2-9946-1A63-733A5D387F9E}"/>
              </a:ext>
            </a:extLst>
          </p:cNvPr>
          <p:cNvCxnSpPr>
            <a:cxnSpLocks/>
          </p:cNvCxnSpPr>
          <p:nvPr/>
        </p:nvCxnSpPr>
        <p:spPr>
          <a:xfrm flipH="1">
            <a:off x="6255716" y="2414604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A188967-8851-694F-17F8-64F6DBA380F6}"/>
              </a:ext>
            </a:extLst>
          </p:cNvPr>
          <p:cNvCxnSpPr>
            <a:cxnSpLocks/>
          </p:cNvCxnSpPr>
          <p:nvPr/>
        </p:nvCxnSpPr>
        <p:spPr>
          <a:xfrm flipH="1">
            <a:off x="6255716" y="2826762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1A82956-89AF-7822-8498-D4C3F1074C9F}"/>
              </a:ext>
            </a:extLst>
          </p:cNvPr>
          <p:cNvCxnSpPr>
            <a:cxnSpLocks/>
          </p:cNvCxnSpPr>
          <p:nvPr/>
        </p:nvCxnSpPr>
        <p:spPr>
          <a:xfrm flipH="1">
            <a:off x="6255716" y="323892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E37A29F-DF9E-122B-FEB7-CC91E5A2F0FD}"/>
              </a:ext>
            </a:extLst>
          </p:cNvPr>
          <p:cNvCxnSpPr>
            <a:cxnSpLocks/>
          </p:cNvCxnSpPr>
          <p:nvPr/>
        </p:nvCxnSpPr>
        <p:spPr>
          <a:xfrm flipH="1">
            <a:off x="6255716" y="3857157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9F5F42-EFCD-3C17-226C-814D077A72C4}"/>
              </a:ext>
            </a:extLst>
          </p:cNvPr>
          <p:cNvCxnSpPr>
            <a:cxnSpLocks/>
          </p:cNvCxnSpPr>
          <p:nvPr/>
        </p:nvCxnSpPr>
        <p:spPr>
          <a:xfrm flipH="1">
            <a:off x="6255716" y="4269315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8BC5469-8AE3-45D5-5484-C4F6A2C501F4}"/>
              </a:ext>
            </a:extLst>
          </p:cNvPr>
          <p:cNvCxnSpPr>
            <a:cxnSpLocks/>
          </p:cNvCxnSpPr>
          <p:nvPr/>
        </p:nvCxnSpPr>
        <p:spPr>
          <a:xfrm flipH="1">
            <a:off x="6255716" y="4681473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CDA59E-C0CF-CEC4-68B3-F6E1567B4D0B}"/>
              </a:ext>
            </a:extLst>
          </p:cNvPr>
          <p:cNvCxnSpPr>
            <a:cxnSpLocks/>
          </p:cNvCxnSpPr>
          <p:nvPr/>
        </p:nvCxnSpPr>
        <p:spPr>
          <a:xfrm flipH="1">
            <a:off x="6255716" y="3444999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058816B-82CA-8B95-218F-9B3DEE9C4C52}"/>
              </a:ext>
            </a:extLst>
          </p:cNvPr>
          <p:cNvCxnSpPr>
            <a:cxnSpLocks/>
          </p:cNvCxnSpPr>
          <p:nvPr/>
        </p:nvCxnSpPr>
        <p:spPr>
          <a:xfrm flipH="1">
            <a:off x="6255716" y="4063236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7FFABA5-BF12-7C6C-F27F-428D3989C92E}"/>
              </a:ext>
            </a:extLst>
          </p:cNvPr>
          <p:cNvCxnSpPr>
            <a:cxnSpLocks/>
          </p:cNvCxnSpPr>
          <p:nvPr/>
        </p:nvCxnSpPr>
        <p:spPr>
          <a:xfrm flipH="1">
            <a:off x="6255716" y="4475394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9E333F5-A123-70CB-8955-D3DA645160A4}"/>
              </a:ext>
            </a:extLst>
          </p:cNvPr>
          <p:cNvCxnSpPr>
            <a:cxnSpLocks/>
          </p:cNvCxnSpPr>
          <p:nvPr/>
        </p:nvCxnSpPr>
        <p:spPr>
          <a:xfrm flipH="1">
            <a:off x="6255716" y="4887552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55E5C1E-5331-3EAE-F8D5-957FE60A96F2}"/>
              </a:ext>
            </a:extLst>
          </p:cNvPr>
          <p:cNvCxnSpPr>
            <a:cxnSpLocks/>
          </p:cNvCxnSpPr>
          <p:nvPr/>
        </p:nvCxnSpPr>
        <p:spPr>
          <a:xfrm flipH="1">
            <a:off x="6255716" y="5093631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AF65E6A-2555-8DAE-9FBB-FD59099D90C9}"/>
              </a:ext>
            </a:extLst>
          </p:cNvPr>
          <p:cNvCxnSpPr>
            <a:cxnSpLocks/>
          </p:cNvCxnSpPr>
          <p:nvPr/>
        </p:nvCxnSpPr>
        <p:spPr>
          <a:xfrm flipH="1">
            <a:off x="6255716" y="529209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2B67AC6-0ECF-C806-9BE5-BE4DEC369652}"/>
              </a:ext>
            </a:extLst>
          </p:cNvPr>
          <p:cNvCxnSpPr>
            <a:cxnSpLocks/>
          </p:cNvCxnSpPr>
          <p:nvPr/>
        </p:nvCxnSpPr>
        <p:spPr>
          <a:xfrm flipH="1">
            <a:off x="6255716" y="1384209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5130268-C1E6-1EC7-A20F-1F19A6B0453E}"/>
              </a:ext>
            </a:extLst>
          </p:cNvPr>
          <p:cNvCxnSpPr>
            <a:cxnSpLocks/>
          </p:cNvCxnSpPr>
          <p:nvPr/>
        </p:nvCxnSpPr>
        <p:spPr>
          <a:xfrm flipH="1">
            <a:off x="6255716" y="972051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6050635-56F4-F3F4-EF8E-7A7B905A3A7B}"/>
              </a:ext>
            </a:extLst>
          </p:cNvPr>
          <p:cNvCxnSpPr>
            <a:cxnSpLocks/>
          </p:cNvCxnSpPr>
          <p:nvPr/>
        </p:nvCxnSpPr>
        <p:spPr>
          <a:xfrm flipH="1">
            <a:off x="6255716" y="117813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DE8F168-FAF3-F5EB-BF25-CFFC47762E1A}"/>
              </a:ext>
            </a:extLst>
          </p:cNvPr>
          <p:cNvCxnSpPr>
            <a:cxnSpLocks/>
          </p:cNvCxnSpPr>
          <p:nvPr/>
        </p:nvCxnSpPr>
        <p:spPr>
          <a:xfrm flipH="1">
            <a:off x="6255716" y="1590288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46A2EE8-ABB3-8C9C-E31A-927036FF26C8}"/>
              </a:ext>
            </a:extLst>
          </p:cNvPr>
          <p:cNvCxnSpPr>
            <a:cxnSpLocks/>
          </p:cNvCxnSpPr>
          <p:nvPr/>
        </p:nvCxnSpPr>
        <p:spPr>
          <a:xfrm flipH="1">
            <a:off x="6254932" y="5497491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164C4B-8478-FEFD-7D44-B33DE3926611}"/>
              </a:ext>
            </a:extLst>
          </p:cNvPr>
          <p:cNvCxnSpPr>
            <a:cxnSpLocks/>
          </p:cNvCxnSpPr>
          <p:nvPr/>
        </p:nvCxnSpPr>
        <p:spPr>
          <a:xfrm flipH="1">
            <a:off x="6254932" y="5695950"/>
            <a:ext cx="914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6B73C6-586A-4B20-D729-C5681A645CC1}"/>
              </a:ext>
            </a:extLst>
          </p:cNvPr>
          <p:cNvSpPr txBox="1"/>
          <p:nvPr/>
        </p:nvSpPr>
        <p:spPr>
          <a:xfrm>
            <a:off x="5870259" y="4888689"/>
            <a:ext cx="446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77BDF8E-9679-D9C6-55EF-FDB4D9FD4C44}"/>
              </a:ext>
            </a:extLst>
          </p:cNvPr>
          <p:cNvSpPr txBox="1"/>
          <p:nvPr/>
        </p:nvSpPr>
        <p:spPr>
          <a:xfrm>
            <a:off x="5738489" y="3449807"/>
            <a:ext cx="6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7595A88-A120-7F28-5891-C3446F550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01627"/>
              </p:ext>
            </p:extLst>
          </p:nvPr>
        </p:nvGraphicFramePr>
        <p:xfrm>
          <a:off x="243666" y="4758799"/>
          <a:ext cx="4956681" cy="24566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68467">
                  <a:extLst>
                    <a:ext uri="{9D8B030D-6E8A-4147-A177-3AD203B41FA5}">
                      <a16:colId xmlns:a16="http://schemas.microsoft.com/office/drawing/2014/main" val="741601363"/>
                    </a:ext>
                  </a:extLst>
                </a:gridCol>
                <a:gridCol w="1064959">
                  <a:extLst>
                    <a:ext uri="{9D8B030D-6E8A-4147-A177-3AD203B41FA5}">
                      <a16:colId xmlns:a16="http://schemas.microsoft.com/office/drawing/2014/main" val="1118332251"/>
                    </a:ext>
                  </a:extLst>
                </a:gridCol>
                <a:gridCol w="898461">
                  <a:extLst>
                    <a:ext uri="{9D8B030D-6E8A-4147-A177-3AD203B41FA5}">
                      <a16:colId xmlns:a16="http://schemas.microsoft.com/office/drawing/2014/main" val="3713837929"/>
                    </a:ext>
                  </a:extLst>
                </a:gridCol>
                <a:gridCol w="1064959">
                  <a:extLst>
                    <a:ext uri="{9D8B030D-6E8A-4147-A177-3AD203B41FA5}">
                      <a16:colId xmlns:a16="http://schemas.microsoft.com/office/drawing/2014/main" val="3952123984"/>
                    </a:ext>
                  </a:extLst>
                </a:gridCol>
                <a:gridCol w="859835">
                  <a:extLst>
                    <a:ext uri="{9D8B030D-6E8A-4147-A177-3AD203B41FA5}">
                      <a16:colId xmlns:a16="http://schemas.microsoft.com/office/drawing/2014/main" val="3407197954"/>
                    </a:ext>
                  </a:extLst>
                </a:gridCol>
              </a:tblGrid>
              <a:tr h="560836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Programs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Execution </a:t>
                      </a:r>
                    </a:p>
                    <a:p>
                      <a:pPr algn="ctr"/>
                      <a:r>
                        <a:rPr lang="en-US" b="0" dirty="0"/>
                        <a:t>time, ms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Energy</a:t>
                      </a:r>
                    </a:p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use, m</a:t>
                      </a:r>
                      <a:r>
                        <a:rPr lang="en-US" sz="216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endParaRPr lang="en-US" b="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740895"/>
                  </a:ext>
                </a:extLst>
              </a:tr>
              <a:tr h="35594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Core </a:t>
                      </a:r>
                    </a:p>
                    <a:p>
                      <a:pPr algn="ctr"/>
                      <a:r>
                        <a:rPr lang="en-US" sz="2000" b="0" dirty="0"/>
                        <a:t>(no DVFS)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Core</a:t>
                      </a:r>
                    </a:p>
                    <a:p>
                      <a:pPr algn="ctr"/>
                      <a:r>
                        <a:rPr lang="en-US" sz="2000" b="0" dirty="0"/>
                        <a:t>(slower)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Core</a:t>
                      </a:r>
                    </a:p>
                    <a:p>
                      <a:pPr marL="0" marR="0" lvl="0" indent="0" algn="ctr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(no DVFS)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Core</a:t>
                      </a:r>
                    </a:p>
                    <a:p>
                      <a:pPr algn="ctr"/>
                      <a:r>
                        <a:rPr lang="en-US" sz="2000" b="0" dirty="0"/>
                        <a:t>(slower)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907853"/>
                  </a:ext>
                </a:extLst>
              </a:tr>
              <a:tr h="1791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772548"/>
                  </a:ext>
                </a:extLst>
              </a:tr>
              <a:tr h="1791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940241"/>
                  </a:ext>
                </a:extLst>
              </a:tr>
              <a:tr h="1791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22015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005456-B80F-4CBC-9425-A1F7D248E94A}"/>
              </a:ext>
            </a:extLst>
          </p:cNvPr>
          <p:cNvSpPr txBox="1"/>
          <p:nvPr/>
        </p:nvSpPr>
        <p:spPr>
          <a:xfrm>
            <a:off x="7070816" y="3482057"/>
            <a:ext cx="911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-8%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99D606-974D-2F95-5FA7-98668C611770}"/>
              </a:ext>
            </a:extLst>
          </p:cNvPr>
          <p:cNvSpPr txBox="1"/>
          <p:nvPr/>
        </p:nvSpPr>
        <p:spPr>
          <a:xfrm>
            <a:off x="5753636" y="1841598"/>
            <a:ext cx="6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78178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3"/>
    </mc:Choice>
    <mc:Fallback xmlns="">
      <p:transition spd="slow" advTm="198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3635</TotalTime>
  <Words>1739</Words>
  <Application>Microsoft Office PowerPoint</Application>
  <PresentationFormat>Custom</PresentationFormat>
  <Paragraphs>1020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system205</dc:creator>
  <cp:lastModifiedBy>system205</cp:lastModifiedBy>
  <cp:revision>427</cp:revision>
  <cp:lastPrinted>2025-05-27T14:35:22Z</cp:lastPrinted>
  <dcterms:created xsi:type="dcterms:W3CDTF">2024-09-26T10:11:13Z</dcterms:created>
  <dcterms:modified xsi:type="dcterms:W3CDTF">2025-06-08T12:52:51Z</dcterms:modified>
</cp:coreProperties>
</file>