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62" r:id="rId3"/>
    <p:sldId id="263" r:id="rId4"/>
    <p:sldId id="265" r:id="rId5"/>
    <p:sldId id="266" r:id="rId6"/>
    <p:sldId id="264" r:id="rId7"/>
  </p:sldIdLst>
  <p:sldSz cx="9601200" cy="187452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952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6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50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86" y="-2136"/>
      </p:cViewPr>
      <p:guideLst>
        <p:guide pos="5952"/>
        <p:guide pos="288"/>
        <p:guide orient="horz" pos="6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2ED411F-264F-479B-BD96-8BBCCF675499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27338" y="1200150"/>
            <a:ext cx="166052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67E0125-9A60-48F3-AF36-2A9B1E508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58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42826" rtl="0" eaLnBrk="1" latinLnBrk="0" hangingPunct="1">
      <a:defRPr sz="581" kern="1200">
        <a:solidFill>
          <a:schemeClr val="tx1"/>
        </a:solidFill>
        <a:latin typeface="+mn-lt"/>
        <a:ea typeface="+mn-ea"/>
        <a:cs typeface="+mn-cs"/>
      </a:defRPr>
    </a:lvl1pPr>
    <a:lvl2pPr marL="221412" algn="l" defTabSz="442826" rtl="0" eaLnBrk="1" latinLnBrk="0" hangingPunct="1">
      <a:defRPr sz="581" kern="1200">
        <a:solidFill>
          <a:schemeClr val="tx1"/>
        </a:solidFill>
        <a:latin typeface="+mn-lt"/>
        <a:ea typeface="+mn-ea"/>
        <a:cs typeface="+mn-cs"/>
      </a:defRPr>
    </a:lvl2pPr>
    <a:lvl3pPr marL="442826" algn="l" defTabSz="442826" rtl="0" eaLnBrk="1" latinLnBrk="0" hangingPunct="1">
      <a:defRPr sz="581" kern="1200">
        <a:solidFill>
          <a:schemeClr val="tx1"/>
        </a:solidFill>
        <a:latin typeface="+mn-lt"/>
        <a:ea typeface="+mn-ea"/>
        <a:cs typeface="+mn-cs"/>
      </a:defRPr>
    </a:lvl3pPr>
    <a:lvl4pPr marL="664237" algn="l" defTabSz="442826" rtl="0" eaLnBrk="1" latinLnBrk="0" hangingPunct="1">
      <a:defRPr sz="581" kern="1200">
        <a:solidFill>
          <a:schemeClr val="tx1"/>
        </a:solidFill>
        <a:latin typeface="+mn-lt"/>
        <a:ea typeface="+mn-ea"/>
        <a:cs typeface="+mn-cs"/>
      </a:defRPr>
    </a:lvl4pPr>
    <a:lvl5pPr marL="885649" algn="l" defTabSz="442826" rtl="0" eaLnBrk="1" latinLnBrk="0" hangingPunct="1">
      <a:defRPr sz="581" kern="1200">
        <a:solidFill>
          <a:schemeClr val="tx1"/>
        </a:solidFill>
        <a:latin typeface="+mn-lt"/>
        <a:ea typeface="+mn-ea"/>
        <a:cs typeface="+mn-cs"/>
      </a:defRPr>
    </a:lvl5pPr>
    <a:lvl6pPr marL="1107061" algn="l" defTabSz="442826" rtl="0" eaLnBrk="1" latinLnBrk="0" hangingPunct="1">
      <a:defRPr sz="581" kern="1200">
        <a:solidFill>
          <a:schemeClr val="tx1"/>
        </a:solidFill>
        <a:latin typeface="+mn-lt"/>
        <a:ea typeface="+mn-ea"/>
        <a:cs typeface="+mn-cs"/>
      </a:defRPr>
    </a:lvl6pPr>
    <a:lvl7pPr marL="1328476" algn="l" defTabSz="442826" rtl="0" eaLnBrk="1" latinLnBrk="0" hangingPunct="1">
      <a:defRPr sz="581" kern="1200">
        <a:solidFill>
          <a:schemeClr val="tx1"/>
        </a:solidFill>
        <a:latin typeface="+mn-lt"/>
        <a:ea typeface="+mn-ea"/>
        <a:cs typeface="+mn-cs"/>
      </a:defRPr>
    </a:lvl7pPr>
    <a:lvl8pPr marL="1549886" algn="l" defTabSz="442826" rtl="0" eaLnBrk="1" latinLnBrk="0" hangingPunct="1">
      <a:defRPr sz="581" kern="1200">
        <a:solidFill>
          <a:schemeClr val="tx1"/>
        </a:solidFill>
        <a:latin typeface="+mn-lt"/>
        <a:ea typeface="+mn-ea"/>
        <a:cs typeface="+mn-cs"/>
      </a:defRPr>
    </a:lvl8pPr>
    <a:lvl9pPr marL="1771298" algn="l" defTabSz="442826" rtl="0" eaLnBrk="1" latinLnBrk="0" hangingPunct="1">
      <a:defRPr sz="58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27338" y="1200150"/>
            <a:ext cx="166052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E0125-9A60-48F3-AF36-2A9B1E508B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19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93465-1B38-FA9F-C825-3A48F2A80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5AA04F-730A-6854-90B3-6B37B1504C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827338" y="1200150"/>
            <a:ext cx="1660525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60B83F-28B9-7892-1DD8-974CF5188E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DFAD9-5E8B-FBC1-722F-80DE2B6934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E0125-9A60-48F3-AF36-2A9B1E508B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93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DBDF6-5A15-3030-ED1E-B234A4142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3E5396-6A88-4485-607D-8AE9DE8BFA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827338" y="1200150"/>
            <a:ext cx="1660525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692BD-5684-7E67-F4C8-7DD0158566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B91C6-3794-CBA4-92F0-7BECD46996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E0125-9A60-48F3-AF36-2A9B1E508B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51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49FA9-806D-0582-3648-BE47F5645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3DC0E-AE0C-9090-CF7A-CCB24388CD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827338" y="1200150"/>
            <a:ext cx="1660525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E05A80-0668-FC82-49C5-28E6D9DEF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698BE-D1AD-C26C-B30F-96FC7D8631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E0125-9A60-48F3-AF36-2A9B1E508B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33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A243D-83E0-47D4-8A8C-23046C03E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343CC0-B204-BA8F-5345-F29C051198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827338" y="1200150"/>
            <a:ext cx="1660525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592A5D-EA0C-5A6C-8F7C-CA12E5ACF6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282D1-F015-B757-EBED-AF0C23E5E9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E0125-9A60-48F3-AF36-2A9B1E508B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81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3067792"/>
            <a:ext cx="8161020" cy="6526107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9845571"/>
            <a:ext cx="7200900" cy="4525749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901D-D72F-4415-AED1-BE14BB9046DD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822B-8536-469D-B0D1-EADF3FB5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7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901D-D72F-4415-AED1-BE14BB9046DD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822B-8536-469D-B0D1-EADF3FB5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75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998008"/>
            <a:ext cx="2070259" cy="158856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998008"/>
            <a:ext cx="6090761" cy="158856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901D-D72F-4415-AED1-BE14BB9046DD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822B-8536-469D-B0D1-EADF3FB5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7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901D-D72F-4415-AED1-BE14BB9046DD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822B-8536-469D-B0D1-EADF3FB5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24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4673288"/>
            <a:ext cx="8281035" cy="7797481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12544536"/>
            <a:ext cx="8281035" cy="4100511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901D-D72F-4415-AED1-BE14BB9046DD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822B-8536-469D-B0D1-EADF3FB5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2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4990042"/>
            <a:ext cx="4080510" cy="118936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4990042"/>
            <a:ext cx="4080510" cy="118936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901D-D72F-4415-AED1-BE14BB9046DD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822B-8536-469D-B0D1-EADF3FB5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3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998012"/>
            <a:ext cx="8281035" cy="36232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4595179"/>
            <a:ext cx="4061757" cy="2252026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6847205"/>
            <a:ext cx="4061757" cy="10071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4595179"/>
            <a:ext cx="4081761" cy="2252026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6847205"/>
            <a:ext cx="4081761" cy="10071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901D-D72F-4415-AED1-BE14BB9046DD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822B-8536-469D-B0D1-EADF3FB5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7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901D-D72F-4415-AED1-BE14BB9046DD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822B-8536-469D-B0D1-EADF3FB5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7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901D-D72F-4415-AED1-BE14BB9046DD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822B-8536-469D-B0D1-EADF3FB5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1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1249680"/>
            <a:ext cx="3096637" cy="43738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2698966"/>
            <a:ext cx="4860608" cy="13321242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5623560"/>
            <a:ext cx="3096637" cy="10418341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901D-D72F-4415-AED1-BE14BB9046DD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822B-8536-469D-B0D1-EADF3FB5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7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1249680"/>
            <a:ext cx="3096637" cy="437388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2698966"/>
            <a:ext cx="4860608" cy="13321242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5623560"/>
            <a:ext cx="3096637" cy="10418341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901D-D72F-4415-AED1-BE14BB9046DD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B822B-8536-469D-B0D1-EADF3FB5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9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998012"/>
            <a:ext cx="8281035" cy="3623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4990042"/>
            <a:ext cx="8281035" cy="1189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7374028"/>
            <a:ext cx="2160270" cy="9980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9901D-D72F-4415-AED1-BE14BB9046DD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7374028"/>
            <a:ext cx="3240405" cy="9980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7374028"/>
            <a:ext cx="2160270" cy="9980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B822B-8536-469D-B0D1-EADF3FB59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9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roup 526">
            <a:extLst>
              <a:ext uri="{FF2B5EF4-FFF2-40B4-BE49-F238E27FC236}">
                <a16:creationId xmlns:a16="http://schemas.microsoft.com/office/drawing/2014/main" id="{57FD5D36-2752-6468-43D5-39E96C8990AC}"/>
              </a:ext>
            </a:extLst>
          </p:cNvPr>
          <p:cNvGrpSpPr/>
          <p:nvPr/>
        </p:nvGrpSpPr>
        <p:grpSpPr>
          <a:xfrm>
            <a:off x="1337715" y="8708484"/>
            <a:ext cx="7108759" cy="2130360"/>
            <a:chOff x="2400249" y="2947717"/>
            <a:chExt cx="7108760" cy="2130355"/>
          </a:xfrm>
        </p:grpSpPr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CE6B0917-7F61-72AB-49A9-9BA61E281D8C}"/>
                </a:ext>
              </a:extLst>
            </p:cNvPr>
            <p:cNvCxnSpPr>
              <a:cxnSpLocks/>
            </p:cNvCxnSpPr>
            <p:nvPr/>
          </p:nvCxnSpPr>
          <p:spPr>
            <a:xfrm>
              <a:off x="3358816" y="2947717"/>
              <a:ext cx="0" cy="21180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7E7BA7D5-0A95-2B8B-92AF-07F91FF66763}"/>
                </a:ext>
              </a:extLst>
            </p:cNvPr>
            <p:cNvCxnSpPr>
              <a:cxnSpLocks/>
            </p:cNvCxnSpPr>
            <p:nvPr/>
          </p:nvCxnSpPr>
          <p:spPr>
            <a:xfrm>
              <a:off x="4305000" y="2947717"/>
              <a:ext cx="0" cy="21180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CE3F8559-33BB-7768-4CAA-F98DB7EB38C0}"/>
                </a:ext>
              </a:extLst>
            </p:cNvPr>
            <p:cNvCxnSpPr>
              <a:cxnSpLocks/>
            </p:cNvCxnSpPr>
            <p:nvPr/>
          </p:nvCxnSpPr>
          <p:spPr>
            <a:xfrm>
              <a:off x="5251184" y="2947717"/>
              <a:ext cx="0" cy="21303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6FFA611C-5615-9531-879C-852E7911F69B}"/>
                </a:ext>
              </a:extLst>
            </p:cNvPr>
            <p:cNvCxnSpPr>
              <a:cxnSpLocks/>
            </p:cNvCxnSpPr>
            <p:nvPr/>
          </p:nvCxnSpPr>
          <p:spPr>
            <a:xfrm>
              <a:off x="2400249" y="2947717"/>
              <a:ext cx="0" cy="21180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3F0AFA78-A2EC-4141-78D1-ACEC267767D1}"/>
                </a:ext>
              </a:extLst>
            </p:cNvPr>
            <p:cNvCxnSpPr>
              <a:cxnSpLocks/>
            </p:cNvCxnSpPr>
            <p:nvPr/>
          </p:nvCxnSpPr>
          <p:spPr>
            <a:xfrm>
              <a:off x="2400249" y="3663895"/>
              <a:ext cx="7102146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A7BC84-0396-F63E-1458-134B656ED241}"/>
                </a:ext>
              </a:extLst>
            </p:cNvPr>
            <p:cNvCxnSpPr>
              <a:cxnSpLocks/>
            </p:cNvCxnSpPr>
            <p:nvPr/>
          </p:nvCxnSpPr>
          <p:spPr>
            <a:xfrm>
              <a:off x="2400249" y="4006745"/>
              <a:ext cx="7102146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B9CA1098-111E-E964-B465-F05D7B756508}"/>
                </a:ext>
              </a:extLst>
            </p:cNvPr>
            <p:cNvCxnSpPr>
              <a:cxnSpLocks/>
            </p:cNvCxnSpPr>
            <p:nvPr/>
          </p:nvCxnSpPr>
          <p:spPr>
            <a:xfrm>
              <a:off x="2400249" y="4349594"/>
              <a:ext cx="7102146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ABAD444D-FBCA-F0E6-81AC-6646CBFA5AD4}"/>
                </a:ext>
              </a:extLst>
            </p:cNvPr>
            <p:cNvCxnSpPr>
              <a:cxnSpLocks/>
            </p:cNvCxnSpPr>
            <p:nvPr/>
          </p:nvCxnSpPr>
          <p:spPr>
            <a:xfrm>
              <a:off x="2400249" y="5065772"/>
              <a:ext cx="7102146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FE9F9B98-6CE9-22BD-5716-38F3188605B8}"/>
                </a:ext>
              </a:extLst>
            </p:cNvPr>
            <p:cNvCxnSpPr>
              <a:cxnSpLocks/>
            </p:cNvCxnSpPr>
            <p:nvPr/>
          </p:nvCxnSpPr>
          <p:spPr>
            <a:xfrm>
              <a:off x="3831908" y="2947717"/>
              <a:ext cx="0" cy="21180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0642C02A-2E8C-D770-C39F-CD9A92506255}"/>
                </a:ext>
              </a:extLst>
            </p:cNvPr>
            <p:cNvCxnSpPr>
              <a:cxnSpLocks/>
            </p:cNvCxnSpPr>
            <p:nvPr/>
          </p:nvCxnSpPr>
          <p:spPr>
            <a:xfrm>
              <a:off x="4778092" y="2947717"/>
              <a:ext cx="0" cy="21303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8A4ABCC1-6258-0EE3-C898-7E52F4CEF1E2}"/>
                </a:ext>
              </a:extLst>
            </p:cNvPr>
            <p:cNvCxnSpPr>
              <a:cxnSpLocks/>
            </p:cNvCxnSpPr>
            <p:nvPr/>
          </p:nvCxnSpPr>
          <p:spPr>
            <a:xfrm>
              <a:off x="5724276" y="2947717"/>
              <a:ext cx="0" cy="21180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553EC0D2-962E-091F-491B-9FA2077E6BFC}"/>
                </a:ext>
              </a:extLst>
            </p:cNvPr>
            <p:cNvCxnSpPr>
              <a:cxnSpLocks/>
            </p:cNvCxnSpPr>
            <p:nvPr/>
          </p:nvCxnSpPr>
          <p:spPr>
            <a:xfrm>
              <a:off x="6197368" y="2947717"/>
              <a:ext cx="0" cy="21180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2A7467F3-FDBE-FDDF-19C5-058D4DA55C1A}"/>
                </a:ext>
              </a:extLst>
            </p:cNvPr>
            <p:cNvCxnSpPr>
              <a:cxnSpLocks/>
            </p:cNvCxnSpPr>
            <p:nvPr/>
          </p:nvCxnSpPr>
          <p:spPr>
            <a:xfrm>
              <a:off x="7143552" y="2947717"/>
              <a:ext cx="0" cy="21180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FF1C4D3A-907F-0558-172B-55CDB7A117FF}"/>
                </a:ext>
              </a:extLst>
            </p:cNvPr>
            <p:cNvCxnSpPr>
              <a:cxnSpLocks/>
            </p:cNvCxnSpPr>
            <p:nvPr/>
          </p:nvCxnSpPr>
          <p:spPr>
            <a:xfrm>
              <a:off x="6670460" y="2947717"/>
              <a:ext cx="0" cy="21180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25499DEB-A7C7-69FE-EA77-716FEA62B433}"/>
                </a:ext>
              </a:extLst>
            </p:cNvPr>
            <p:cNvCxnSpPr>
              <a:cxnSpLocks/>
            </p:cNvCxnSpPr>
            <p:nvPr/>
          </p:nvCxnSpPr>
          <p:spPr>
            <a:xfrm>
              <a:off x="7616644" y="2947717"/>
              <a:ext cx="0" cy="21303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6507EDF0-7366-6FD9-974C-F72946D9EE06}"/>
                </a:ext>
              </a:extLst>
            </p:cNvPr>
            <p:cNvCxnSpPr>
              <a:cxnSpLocks/>
            </p:cNvCxnSpPr>
            <p:nvPr/>
          </p:nvCxnSpPr>
          <p:spPr>
            <a:xfrm>
              <a:off x="8089736" y="2947717"/>
              <a:ext cx="0" cy="21180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C130B9F-FEC2-6474-B112-88EB7824DE38}"/>
                </a:ext>
              </a:extLst>
            </p:cNvPr>
            <p:cNvCxnSpPr>
              <a:cxnSpLocks/>
            </p:cNvCxnSpPr>
            <p:nvPr/>
          </p:nvCxnSpPr>
          <p:spPr>
            <a:xfrm>
              <a:off x="9035920" y="2947717"/>
              <a:ext cx="0" cy="21180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B8F15EC0-E972-DE80-D634-EB6E6BA317AA}"/>
                </a:ext>
              </a:extLst>
            </p:cNvPr>
            <p:cNvCxnSpPr>
              <a:cxnSpLocks/>
            </p:cNvCxnSpPr>
            <p:nvPr/>
          </p:nvCxnSpPr>
          <p:spPr>
            <a:xfrm>
              <a:off x="8562828" y="2947717"/>
              <a:ext cx="0" cy="21180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023CE67F-F795-7C13-5014-675E98768D54}"/>
                </a:ext>
              </a:extLst>
            </p:cNvPr>
            <p:cNvCxnSpPr>
              <a:cxnSpLocks/>
            </p:cNvCxnSpPr>
            <p:nvPr/>
          </p:nvCxnSpPr>
          <p:spPr>
            <a:xfrm>
              <a:off x="9509009" y="2947717"/>
              <a:ext cx="0" cy="21180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D277955D-D595-DC3B-5946-BBC6F92074CF}"/>
                </a:ext>
              </a:extLst>
            </p:cNvPr>
            <p:cNvCxnSpPr>
              <a:cxnSpLocks/>
            </p:cNvCxnSpPr>
            <p:nvPr/>
          </p:nvCxnSpPr>
          <p:spPr>
            <a:xfrm>
              <a:off x="2400249" y="4692443"/>
              <a:ext cx="7102146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CBAFD2AE-7496-843F-56C0-1FBB61BFFAA2}"/>
                </a:ext>
              </a:extLst>
            </p:cNvPr>
            <p:cNvCxnSpPr>
              <a:cxnSpLocks/>
            </p:cNvCxnSpPr>
            <p:nvPr/>
          </p:nvCxnSpPr>
          <p:spPr>
            <a:xfrm>
              <a:off x="2400249" y="2947717"/>
              <a:ext cx="7102146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9" name="Group 548">
            <a:extLst>
              <a:ext uri="{FF2B5EF4-FFF2-40B4-BE49-F238E27FC236}">
                <a16:creationId xmlns:a16="http://schemas.microsoft.com/office/drawing/2014/main" id="{D45605B2-1ED7-9694-BB29-F6B0408D02AE}"/>
              </a:ext>
            </a:extLst>
          </p:cNvPr>
          <p:cNvGrpSpPr/>
          <p:nvPr/>
        </p:nvGrpSpPr>
        <p:grpSpPr>
          <a:xfrm>
            <a:off x="1338129" y="6410979"/>
            <a:ext cx="7108759" cy="2313011"/>
            <a:chOff x="2400249" y="2765061"/>
            <a:chExt cx="7108760" cy="2313011"/>
          </a:xfrm>
        </p:grpSpPr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E48EC856-7690-FE3D-CDC8-393614CEA6D0}"/>
                </a:ext>
              </a:extLst>
            </p:cNvPr>
            <p:cNvCxnSpPr>
              <a:cxnSpLocks/>
            </p:cNvCxnSpPr>
            <p:nvPr/>
          </p:nvCxnSpPr>
          <p:spPr>
            <a:xfrm>
              <a:off x="3358816" y="2947717"/>
              <a:ext cx="0" cy="21180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2BEAD7E9-333A-BDCD-CE9F-9D91A9CD5C19}"/>
                </a:ext>
              </a:extLst>
            </p:cNvPr>
            <p:cNvCxnSpPr>
              <a:cxnSpLocks/>
            </p:cNvCxnSpPr>
            <p:nvPr/>
          </p:nvCxnSpPr>
          <p:spPr>
            <a:xfrm>
              <a:off x="4305000" y="2947717"/>
              <a:ext cx="0" cy="21180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60EA7383-E0DA-7384-43DC-5D801E5C117E}"/>
                </a:ext>
              </a:extLst>
            </p:cNvPr>
            <p:cNvCxnSpPr>
              <a:cxnSpLocks/>
            </p:cNvCxnSpPr>
            <p:nvPr/>
          </p:nvCxnSpPr>
          <p:spPr>
            <a:xfrm>
              <a:off x="5251184" y="2947717"/>
              <a:ext cx="0" cy="21303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86F5A70C-9FD0-01F8-75B5-14AFF068DECA}"/>
                </a:ext>
              </a:extLst>
            </p:cNvPr>
            <p:cNvCxnSpPr>
              <a:cxnSpLocks/>
            </p:cNvCxnSpPr>
            <p:nvPr/>
          </p:nvCxnSpPr>
          <p:spPr>
            <a:xfrm>
              <a:off x="2400249" y="2770141"/>
              <a:ext cx="0" cy="2295631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E303023A-9363-3BD5-66CC-C870359F9C7D}"/>
                </a:ext>
              </a:extLst>
            </p:cNvPr>
            <p:cNvCxnSpPr>
              <a:cxnSpLocks/>
            </p:cNvCxnSpPr>
            <p:nvPr/>
          </p:nvCxnSpPr>
          <p:spPr>
            <a:xfrm>
              <a:off x="2400249" y="4006745"/>
              <a:ext cx="7102146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FD01EA8F-3E46-BBD7-5D07-5892C03C1599}"/>
                </a:ext>
              </a:extLst>
            </p:cNvPr>
            <p:cNvCxnSpPr>
              <a:cxnSpLocks/>
            </p:cNvCxnSpPr>
            <p:nvPr/>
          </p:nvCxnSpPr>
          <p:spPr>
            <a:xfrm>
              <a:off x="2400249" y="4349594"/>
              <a:ext cx="7102146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578172B3-389B-7075-2DBE-0EDA3859DC3B}"/>
                </a:ext>
              </a:extLst>
            </p:cNvPr>
            <p:cNvCxnSpPr>
              <a:cxnSpLocks/>
            </p:cNvCxnSpPr>
            <p:nvPr/>
          </p:nvCxnSpPr>
          <p:spPr>
            <a:xfrm>
              <a:off x="2400249" y="5065772"/>
              <a:ext cx="7102146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214559B8-1631-8F68-DBBD-94408C574C53}"/>
                </a:ext>
              </a:extLst>
            </p:cNvPr>
            <p:cNvCxnSpPr>
              <a:cxnSpLocks/>
            </p:cNvCxnSpPr>
            <p:nvPr/>
          </p:nvCxnSpPr>
          <p:spPr>
            <a:xfrm>
              <a:off x="3831908" y="2947717"/>
              <a:ext cx="0" cy="21180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F1B1BA4F-2DF2-AEE6-56F7-1B3F57B2C03C}"/>
                </a:ext>
              </a:extLst>
            </p:cNvPr>
            <p:cNvCxnSpPr>
              <a:cxnSpLocks/>
            </p:cNvCxnSpPr>
            <p:nvPr/>
          </p:nvCxnSpPr>
          <p:spPr>
            <a:xfrm>
              <a:off x="4778092" y="2947717"/>
              <a:ext cx="0" cy="21303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BD2DF6B0-CDBF-13CA-D735-83B3ADDB26B0}"/>
                </a:ext>
              </a:extLst>
            </p:cNvPr>
            <p:cNvCxnSpPr>
              <a:cxnSpLocks/>
            </p:cNvCxnSpPr>
            <p:nvPr/>
          </p:nvCxnSpPr>
          <p:spPr>
            <a:xfrm>
              <a:off x="5724276" y="2947717"/>
              <a:ext cx="0" cy="21180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DB64E430-6B1F-9EC3-F6CF-5E256B38CF0E}"/>
                </a:ext>
              </a:extLst>
            </p:cNvPr>
            <p:cNvCxnSpPr>
              <a:cxnSpLocks/>
            </p:cNvCxnSpPr>
            <p:nvPr/>
          </p:nvCxnSpPr>
          <p:spPr>
            <a:xfrm>
              <a:off x="6197368" y="2947717"/>
              <a:ext cx="0" cy="21180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B083F75C-17C1-EFB6-4F98-363367D0BEB2}"/>
                </a:ext>
              </a:extLst>
            </p:cNvPr>
            <p:cNvCxnSpPr>
              <a:cxnSpLocks/>
            </p:cNvCxnSpPr>
            <p:nvPr/>
          </p:nvCxnSpPr>
          <p:spPr>
            <a:xfrm>
              <a:off x="7143552" y="2947717"/>
              <a:ext cx="0" cy="21180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ADB9B2AA-D96B-9D1F-BA4A-1FD3BAB6DE6F}"/>
                </a:ext>
              </a:extLst>
            </p:cNvPr>
            <p:cNvCxnSpPr>
              <a:cxnSpLocks/>
            </p:cNvCxnSpPr>
            <p:nvPr/>
          </p:nvCxnSpPr>
          <p:spPr>
            <a:xfrm>
              <a:off x="6670460" y="2947717"/>
              <a:ext cx="0" cy="21180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436DF130-A436-846F-7BB8-B3A74885EB3A}"/>
                </a:ext>
              </a:extLst>
            </p:cNvPr>
            <p:cNvCxnSpPr>
              <a:cxnSpLocks/>
            </p:cNvCxnSpPr>
            <p:nvPr/>
          </p:nvCxnSpPr>
          <p:spPr>
            <a:xfrm>
              <a:off x="7616644" y="2947717"/>
              <a:ext cx="0" cy="21303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4DA2C45B-B948-3BAA-9894-EC299E12A6E8}"/>
                </a:ext>
              </a:extLst>
            </p:cNvPr>
            <p:cNvCxnSpPr>
              <a:cxnSpLocks/>
            </p:cNvCxnSpPr>
            <p:nvPr/>
          </p:nvCxnSpPr>
          <p:spPr>
            <a:xfrm>
              <a:off x="8089736" y="2947717"/>
              <a:ext cx="0" cy="21180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86629395-2CDD-A823-1D8F-E1FF2640BE3F}"/>
                </a:ext>
              </a:extLst>
            </p:cNvPr>
            <p:cNvCxnSpPr>
              <a:cxnSpLocks/>
            </p:cNvCxnSpPr>
            <p:nvPr/>
          </p:nvCxnSpPr>
          <p:spPr>
            <a:xfrm>
              <a:off x="9035920" y="2947717"/>
              <a:ext cx="0" cy="21180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C9DECC53-2E04-BEB7-6E9B-D9397B41E807}"/>
                </a:ext>
              </a:extLst>
            </p:cNvPr>
            <p:cNvCxnSpPr>
              <a:cxnSpLocks/>
            </p:cNvCxnSpPr>
            <p:nvPr/>
          </p:nvCxnSpPr>
          <p:spPr>
            <a:xfrm>
              <a:off x="8562828" y="2947717"/>
              <a:ext cx="0" cy="21180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B1C52F8F-D0CE-B68B-13DE-64EBDA16B75F}"/>
                </a:ext>
              </a:extLst>
            </p:cNvPr>
            <p:cNvCxnSpPr>
              <a:cxnSpLocks/>
            </p:cNvCxnSpPr>
            <p:nvPr/>
          </p:nvCxnSpPr>
          <p:spPr>
            <a:xfrm>
              <a:off x="9509009" y="2765061"/>
              <a:ext cx="0" cy="2300711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597078F1-9228-17BC-5FD3-A0F8FEC3A84A}"/>
                </a:ext>
              </a:extLst>
            </p:cNvPr>
            <p:cNvCxnSpPr>
              <a:cxnSpLocks/>
            </p:cNvCxnSpPr>
            <p:nvPr/>
          </p:nvCxnSpPr>
          <p:spPr>
            <a:xfrm>
              <a:off x="2400249" y="4692443"/>
              <a:ext cx="7102146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579C6948-D697-0508-E4BF-91467BEB858A}"/>
                </a:ext>
              </a:extLst>
            </p:cNvPr>
            <p:cNvCxnSpPr>
              <a:cxnSpLocks/>
            </p:cNvCxnSpPr>
            <p:nvPr/>
          </p:nvCxnSpPr>
          <p:spPr>
            <a:xfrm>
              <a:off x="2400249" y="2947717"/>
              <a:ext cx="7102146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0" name="Group 569">
            <a:extLst>
              <a:ext uri="{FF2B5EF4-FFF2-40B4-BE49-F238E27FC236}">
                <a16:creationId xmlns:a16="http://schemas.microsoft.com/office/drawing/2014/main" id="{B5D277B3-9930-9738-F6F3-2D706CF72590}"/>
              </a:ext>
            </a:extLst>
          </p:cNvPr>
          <p:cNvGrpSpPr/>
          <p:nvPr/>
        </p:nvGrpSpPr>
        <p:grpSpPr>
          <a:xfrm>
            <a:off x="1330712" y="2173715"/>
            <a:ext cx="7108759" cy="2130360"/>
            <a:chOff x="2400249" y="2947717"/>
            <a:chExt cx="7108760" cy="2130355"/>
          </a:xfrm>
        </p:grpSpPr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1C759AF0-E0B7-5CD7-322B-214FEE415728}"/>
                </a:ext>
              </a:extLst>
            </p:cNvPr>
            <p:cNvCxnSpPr>
              <a:cxnSpLocks/>
            </p:cNvCxnSpPr>
            <p:nvPr/>
          </p:nvCxnSpPr>
          <p:spPr>
            <a:xfrm>
              <a:off x="3358816" y="2947717"/>
              <a:ext cx="0" cy="21180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A162C306-28BE-8589-03FA-B3512A3A0182}"/>
                </a:ext>
              </a:extLst>
            </p:cNvPr>
            <p:cNvCxnSpPr>
              <a:cxnSpLocks/>
            </p:cNvCxnSpPr>
            <p:nvPr/>
          </p:nvCxnSpPr>
          <p:spPr>
            <a:xfrm>
              <a:off x="4305000" y="2947717"/>
              <a:ext cx="0" cy="21180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122F7562-E861-FAA6-42A3-1923D279C9D7}"/>
                </a:ext>
              </a:extLst>
            </p:cNvPr>
            <p:cNvCxnSpPr>
              <a:cxnSpLocks/>
            </p:cNvCxnSpPr>
            <p:nvPr/>
          </p:nvCxnSpPr>
          <p:spPr>
            <a:xfrm>
              <a:off x="5251184" y="2947717"/>
              <a:ext cx="0" cy="21303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79165AD7-92D4-2D9E-4BFC-D59C4BB62104}"/>
                </a:ext>
              </a:extLst>
            </p:cNvPr>
            <p:cNvCxnSpPr>
              <a:cxnSpLocks/>
            </p:cNvCxnSpPr>
            <p:nvPr/>
          </p:nvCxnSpPr>
          <p:spPr>
            <a:xfrm>
              <a:off x="2400249" y="2947717"/>
              <a:ext cx="0" cy="21180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027337C4-9BB7-A52B-B90D-0870F6BB5D36}"/>
                </a:ext>
              </a:extLst>
            </p:cNvPr>
            <p:cNvCxnSpPr>
              <a:cxnSpLocks/>
            </p:cNvCxnSpPr>
            <p:nvPr/>
          </p:nvCxnSpPr>
          <p:spPr>
            <a:xfrm>
              <a:off x="2400249" y="4006745"/>
              <a:ext cx="7102146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05F67F7F-C8D7-DF1C-6719-5035F08950C3}"/>
                </a:ext>
              </a:extLst>
            </p:cNvPr>
            <p:cNvCxnSpPr>
              <a:cxnSpLocks/>
            </p:cNvCxnSpPr>
            <p:nvPr/>
          </p:nvCxnSpPr>
          <p:spPr>
            <a:xfrm>
              <a:off x="2400249" y="4359754"/>
              <a:ext cx="7102146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7671825C-C266-D029-7C05-277AC34B543C}"/>
                </a:ext>
              </a:extLst>
            </p:cNvPr>
            <p:cNvCxnSpPr>
              <a:cxnSpLocks/>
            </p:cNvCxnSpPr>
            <p:nvPr/>
          </p:nvCxnSpPr>
          <p:spPr>
            <a:xfrm>
              <a:off x="2400249" y="5065772"/>
              <a:ext cx="7102146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DC70539E-08A3-B7C6-43BF-26AFB0E37A91}"/>
                </a:ext>
              </a:extLst>
            </p:cNvPr>
            <p:cNvCxnSpPr>
              <a:cxnSpLocks/>
            </p:cNvCxnSpPr>
            <p:nvPr/>
          </p:nvCxnSpPr>
          <p:spPr>
            <a:xfrm>
              <a:off x="3831908" y="2947717"/>
              <a:ext cx="0" cy="21180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BAFC0581-12A8-EE6B-63E2-4445E6F51965}"/>
                </a:ext>
              </a:extLst>
            </p:cNvPr>
            <p:cNvCxnSpPr>
              <a:cxnSpLocks/>
            </p:cNvCxnSpPr>
            <p:nvPr/>
          </p:nvCxnSpPr>
          <p:spPr>
            <a:xfrm>
              <a:off x="4778092" y="2947717"/>
              <a:ext cx="0" cy="21303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>
              <a:extLst>
                <a:ext uri="{FF2B5EF4-FFF2-40B4-BE49-F238E27FC236}">
                  <a16:creationId xmlns:a16="http://schemas.microsoft.com/office/drawing/2014/main" id="{D6B53BEA-884C-2B1C-F494-8629CD95B262}"/>
                </a:ext>
              </a:extLst>
            </p:cNvPr>
            <p:cNvCxnSpPr>
              <a:cxnSpLocks/>
            </p:cNvCxnSpPr>
            <p:nvPr/>
          </p:nvCxnSpPr>
          <p:spPr>
            <a:xfrm>
              <a:off x="5724276" y="2947717"/>
              <a:ext cx="0" cy="21180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>
              <a:extLst>
                <a:ext uri="{FF2B5EF4-FFF2-40B4-BE49-F238E27FC236}">
                  <a16:creationId xmlns:a16="http://schemas.microsoft.com/office/drawing/2014/main" id="{BECBC19A-8F94-8733-4F12-C412FCB06001}"/>
                </a:ext>
              </a:extLst>
            </p:cNvPr>
            <p:cNvCxnSpPr>
              <a:cxnSpLocks/>
            </p:cNvCxnSpPr>
            <p:nvPr/>
          </p:nvCxnSpPr>
          <p:spPr>
            <a:xfrm>
              <a:off x="6197368" y="2947717"/>
              <a:ext cx="0" cy="21180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>
              <a:extLst>
                <a:ext uri="{FF2B5EF4-FFF2-40B4-BE49-F238E27FC236}">
                  <a16:creationId xmlns:a16="http://schemas.microsoft.com/office/drawing/2014/main" id="{B2C6C636-27D6-7BA9-C5AA-8B62DEF5FF56}"/>
                </a:ext>
              </a:extLst>
            </p:cNvPr>
            <p:cNvCxnSpPr>
              <a:cxnSpLocks/>
            </p:cNvCxnSpPr>
            <p:nvPr/>
          </p:nvCxnSpPr>
          <p:spPr>
            <a:xfrm>
              <a:off x="7143552" y="2947717"/>
              <a:ext cx="0" cy="21180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Connector 582">
              <a:extLst>
                <a:ext uri="{FF2B5EF4-FFF2-40B4-BE49-F238E27FC236}">
                  <a16:creationId xmlns:a16="http://schemas.microsoft.com/office/drawing/2014/main" id="{430071FC-64C3-C0B4-32DA-4527269C77F6}"/>
                </a:ext>
              </a:extLst>
            </p:cNvPr>
            <p:cNvCxnSpPr>
              <a:cxnSpLocks/>
            </p:cNvCxnSpPr>
            <p:nvPr/>
          </p:nvCxnSpPr>
          <p:spPr>
            <a:xfrm>
              <a:off x="6660300" y="2947717"/>
              <a:ext cx="0" cy="21180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D00F736C-0DD7-FEA6-40FF-BBA0FC4ABB29}"/>
                </a:ext>
              </a:extLst>
            </p:cNvPr>
            <p:cNvCxnSpPr>
              <a:cxnSpLocks/>
            </p:cNvCxnSpPr>
            <p:nvPr/>
          </p:nvCxnSpPr>
          <p:spPr>
            <a:xfrm>
              <a:off x="7616644" y="2947717"/>
              <a:ext cx="0" cy="21303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D63A97DE-6851-3990-B0DE-F25C53B1B234}"/>
                </a:ext>
              </a:extLst>
            </p:cNvPr>
            <p:cNvCxnSpPr>
              <a:cxnSpLocks/>
            </p:cNvCxnSpPr>
            <p:nvPr/>
          </p:nvCxnSpPr>
          <p:spPr>
            <a:xfrm>
              <a:off x="8089736" y="2947717"/>
              <a:ext cx="0" cy="21180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>
              <a:extLst>
                <a:ext uri="{FF2B5EF4-FFF2-40B4-BE49-F238E27FC236}">
                  <a16:creationId xmlns:a16="http://schemas.microsoft.com/office/drawing/2014/main" id="{FDF5CF71-B435-370A-7BF5-47B7D5171E11}"/>
                </a:ext>
              </a:extLst>
            </p:cNvPr>
            <p:cNvCxnSpPr>
              <a:cxnSpLocks/>
            </p:cNvCxnSpPr>
            <p:nvPr/>
          </p:nvCxnSpPr>
          <p:spPr>
            <a:xfrm>
              <a:off x="9035920" y="2947717"/>
              <a:ext cx="0" cy="21180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FA2970BD-A8DC-A52E-A55D-597CAB78ADB9}"/>
                </a:ext>
              </a:extLst>
            </p:cNvPr>
            <p:cNvCxnSpPr>
              <a:cxnSpLocks/>
            </p:cNvCxnSpPr>
            <p:nvPr/>
          </p:nvCxnSpPr>
          <p:spPr>
            <a:xfrm>
              <a:off x="8562828" y="2947717"/>
              <a:ext cx="0" cy="21180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3956E311-D762-1274-4F11-3CA99B608102}"/>
                </a:ext>
              </a:extLst>
            </p:cNvPr>
            <p:cNvCxnSpPr>
              <a:cxnSpLocks/>
            </p:cNvCxnSpPr>
            <p:nvPr/>
          </p:nvCxnSpPr>
          <p:spPr>
            <a:xfrm>
              <a:off x="9509009" y="2947717"/>
              <a:ext cx="0" cy="21180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Connector 588">
              <a:extLst>
                <a:ext uri="{FF2B5EF4-FFF2-40B4-BE49-F238E27FC236}">
                  <a16:creationId xmlns:a16="http://schemas.microsoft.com/office/drawing/2014/main" id="{D3604FA3-3547-FBC9-44B7-C872C2EC6DB3}"/>
                </a:ext>
              </a:extLst>
            </p:cNvPr>
            <p:cNvCxnSpPr>
              <a:cxnSpLocks/>
            </p:cNvCxnSpPr>
            <p:nvPr/>
          </p:nvCxnSpPr>
          <p:spPr>
            <a:xfrm>
              <a:off x="2400249" y="4712763"/>
              <a:ext cx="7102146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231C2D76-2F44-0EA8-6B9B-7DC19751AD6E}"/>
                </a:ext>
              </a:extLst>
            </p:cNvPr>
            <p:cNvCxnSpPr>
              <a:cxnSpLocks/>
            </p:cNvCxnSpPr>
            <p:nvPr/>
          </p:nvCxnSpPr>
          <p:spPr>
            <a:xfrm>
              <a:off x="2400249" y="2947717"/>
              <a:ext cx="7102146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1" name="Rectangle 590">
            <a:extLst>
              <a:ext uri="{FF2B5EF4-FFF2-40B4-BE49-F238E27FC236}">
                <a16:creationId xmlns:a16="http://schemas.microsoft.com/office/drawing/2014/main" id="{BAB093EF-FFF6-FCC2-06E6-4B93D3B27A04}"/>
              </a:ext>
            </a:extLst>
          </p:cNvPr>
          <p:cNvSpPr/>
          <p:nvPr/>
        </p:nvSpPr>
        <p:spPr>
          <a:xfrm>
            <a:off x="4674365" y="9425117"/>
            <a:ext cx="1417323" cy="34480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7" dirty="0">
                <a:solidFill>
                  <a:schemeClr val="tx1"/>
                </a:solidFill>
              </a:rPr>
              <a:t>P1B2</a:t>
            </a:r>
            <a:endParaRPr lang="en-RU" sz="2397" dirty="0">
              <a:solidFill>
                <a:schemeClr val="tx1"/>
              </a:solidFill>
            </a:endParaRPr>
          </a:p>
        </p:txBody>
      </p: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CB3DAACB-06BA-1277-E8DD-2C72E55EAC32}"/>
              </a:ext>
            </a:extLst>
          </p:cNvPr>
          <p:cNvGrpSpPr/>
          <p:nvPr/>
        </p:nvGrpSpPr>
        <p:grpSpPr>
          <a:xfrm>
            <a:off x="1336689" y="4287784"/>
            <a:ext cx="7108759" cy="2130360"/>
            <a:chOff x="2400249" y="2947717"/>
            <a:chExt cx="7108760" cy="2130355"/>
          </a:xfrm>
        </p:grpSpPr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ACCC6475-7486-C0A7-919E-B9D25F65E9D0}"/>
                </a:ext>
              </a:extLst>
            </p:cNvPr>
            <p:cNvCxnSpPr>
              <a:cxnSpLocks/>
            </p:cNvCxnSpPr>
            <p:nvPr/>
          </p:nvCxnSpPr>
          <p:spPr>
            <a:xfrm>
              <a:off x="3358816" y="2947717"/>
              <a:ext cx="0" cy="21180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FAAB1238-AFB1-6E71-FF7C-19297BA293DD}"/>
                </a:ext>
              </a:extLst>
            </p:cNvPr>
            <p:cNvCxnSpPr>
              <a:cxnSpLocks/>
            </p:cNvCxnSpPr>
            <p:nvPr/>
          </p:nvCxnSpPr>
          <p:spPr>
            <a:xfrm>
              <a:off x="4305000" y="2947717"/>
              <a:ext cx="0" cy="21180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287862A8-8519-B839-7A8E-BAA0CAA726E4}"/>
                </a:ext>
              </a:extLst>
            </p:cNvPr>
            <p:cNvCxnSpPr>
              <a:cxnSpLocks/>
            </p:cNvCxnSpPr>
            <p:nvPr/>
          </p:nvCxnSpPr>
          <p:spPr>
            <a:xfrm>
              <a:off x="5251184" y="2947717"/>
              <a:ext cx="0" cy="21303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26E2859C-9F2A-2456-72F5-10C64103F461}"/>
                </a:ext>
              </a:extLst>
            </p:cNvPr>
            <p:cNvCxnSpPr>
              <a:cxnSpLocks/>
            </p:cNvCxnSpPr>
            <p:nvPr/>
          </p:nvCxnSpPr>
          <p:spPr>
            <a:xfrm>
              <a:off x="2400249" y="2947717"/>
              <a:ext cx="0" cy="21180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761BD748-77AA-C751-9095-789A64F1E056}"/>
                </a:ext>
              </a:extLst>
            </p:cNvPr>
            <p:cNvCxnSpPr>
              <a:cxnSpLocks/>
            </p:cNvCxnSpPr>
            <p:nvPr/>
          </p:nvCxnSpPr>
          <p:spPr>
            <a:xfrm>
              <a:off x="2400249" y="3658815"/>
              <a:ext cx="7102146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5B054E9D-E88B-9580-7E9A-BE14B500F013}"/>
                </a:ext>
              </a:extLst>
            </p:cNvPr>
            <p:cNvCxnSpPr>
              <a:cxnSpLocks/>
            </p:cNvCxnSpPr>
            <p:nvPr/>
          </p:nvCxnSpPr>
          <p:spPr>
            <a:xfrm>
              <a:off x="2400249" y="4006745"/>
              <a:ext cx="7102146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8F57975F-A332-3995-D93E-151F6DD977EA}"/>
                </a:ext>
              </a:extLst>
            </p:cNvPr>
            <p:cNvCxnSpPr>
              <a:cxnSpLocks/>
            </p:cNvCxnSpPr>
            <p:nvPr/>
          </p:nvCxnSpPr>
          <p:spPr>
            <a:xfrm>
              <a:off x="2400249" y="4354674"/>
              <a:ext cx="7102146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4089B12D-DD41-4A62-5887-D5278637C28E}"/>
                </a:ext>
              </a:extLst>
            </p:cNvPr>
            <p:cNvCxnSpPr>
              <a:cxnSpLocks/>
            </p:cNvCxnSpPr>
            <p:nvPr/>
          </p:nvCxnSpPr>
          <p:spPr>
            <a:xfrm>
              <a:off x="2400249" y="5065772"/>
              <a:ext cx="7102146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26E3408F-717A-5E31-9A56-03BBE3E4B2E8}"/>
                </a:ext>
              </a:extLst>
            </p:cNvPr>
            <p:cNvCxnSpPr>
              <a:cxnSpLocks/>
            </p:cNvCxnSpPr>
            <p:nvPr/>
          </p:nvCxnSpPr>
          <p:spPr>
            <a:xfrm>
              <a:off x="3831908" y="2947717"/>
              <a:ext cx="0" cy="21180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88CA53E1-0A2F-3C93-6A7B-F1F3479F33F3}"/>
                </a:ext>
              </a:extLst>
            </p:cNvPr>
            <p:cNvCxnSpPr>
              <a:cxnSpLocks/>
            </p:cNvCxnSpPr>
            <p:nvPr/>
          </p:nvCxnSpPr>
          <p:spPr>
            <a:xfrm>
              <a:off x="4778092" y="2947717"/>
              <a:ext cx="0" cy="21303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AFA0CD48-C0D3-75F5-B651-B4600CD9BE51}"/>
                </a:ext>
              </a:extLst>
            </p:cNvPr>
            <p:cNvCxnSpPr>
              <a:cxnSpLocks/>
            </p:cNvCxnSpPr>
            <p:nvPr/>
          </p:nvCxnSpPr>
          <p:spPr>
            <a:xfrm>
              <a:off x="5724276" y="2947717"/>
              <a:ext cx="0" cy="21180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E2C48C8B-7C24-54FA-17F9-6B4455BE551A}"/>
                </a:ext>
              </a:extLst>
            </p:cNvPr>
            <p:cNvCxnSpPr>
              <a:cxnSpLocks/>
            </p:cNvCxnSpPr>
            <p:nvPr/>
          </p:nvCxnSpPr>
          <p:spPr>
            <a:xfrm>
              <a:off x="6197368" y="2947717"/>
              <a:ext cx="0" cy="21180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42B71A8A-C2A9-0048-3B30-B37F6F69E4DD}"/>
                </a:ext>
              </a:extLst>
            </p:cNvPr>
            <p:cNvCxnSpPr>
              <a:cxnSpLocks/>
            </p:cNvCxnSpPr>
            <p:nvPr/>
          </p:nvCxnSpPr>
          <p:spPr>
            <a:xfrm>
              <a:off x="7143552" y="2947717"/>
              <a:ext cx="0" cy="21180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E0447485-E14E-725F-324D-5EA5FACC7D3C}"/>
                </a:ext>
              </a:extLst>
            </p:cNvPr>
            <p:cNvCxnSpPr>
              <a:cxnSpLocks/>
            </p:cNvCxnSpPr>
            <p:nvPr/>
          </p:nvCxnSpPr>
          <p:spPr>
            <a:xfrm>
              <a:off x="6670460" y="2947717"/>
              <a:ext cx="0" cy="21180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03D7C0B7-3121-4D5C-455C-2406816DCC34}"/>
                </a:ext>
              </a:extLst>
            </p:cNvPr>
            <p:cNvCxnSpPr>
              <a:cxnSpLocks/>
            </p:cNvCxnSpPr>
            <p:nvPr/>
          </p:nvCxnSpPr>
          <p:spPr>
            <a:xfrm>
              <a:off x="7616644" y="2947717"/>
              <a:ext cx="0" cy="21303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06286B18-006E-F2B7-93A7-980CD871AED5}"/>
                </a:ext>
              </a:extLst>
            </p:cNvPr>
            <p:cNvCxnSpPr>
              <a:cxnSpLocks/>
            </p:cNvCxnSpPr>
            <p:nvPr/>
          </p:nvCxnSpPr>
          <p:spPr>
            <a:xfrm>
              <a:off x="8089736" y="2947717"/>
              <a:ext cx="0" cy="21180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601B69D7-E37C-EE8B-008B-603CA3EBF54E}"/>
                </a:ext>
              </a:extLst>
            </p:cNvPr>
            <p:cNvCxnSpPr>
              <a:cxnSpLocks/>
            </p:cNvCxnSpPr>
            <p:nvPr/>
          </p:nvCxnSpPr>
          <p:spPr>
            <a:xfrm>
              <a:off x="9035920" y="2947717"/>
              <a:ext cx="0" cy="21180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95D95233-0124-EF5F-E3B1-84BEE0C195E5}"/>
                </a:ext>
              </a:extLst>
            </p:cNvPr>
            <p:cNvCxnSpPr>
              <a:cxnSpLocks/>
            </p:cNvCxnSpPr>
            <p:nvPr/>
          </p:nvCxnSpPr>
          <p:spPr>
            <a:xfrm>
              <a:off x="8562828" y="2947717"/>
              <a:ext cx="0" cy="21180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5751E038-EC0C-38B6-AF72-29E57C644B96}"/>
                </a:ext>
              </a:extLst>
            </p:cNvPr>
            <p:cNvCxnSpPr>
              <a:cxnSpLocks/>
            </p:cNvCxnSpPr>
            <p:nvPr/>
          </p:nvCxnSpPr>
          <p:spPr>
            <a:xfrm>
              <a:off x="9509009" y="2947717"/>
              <a:ext cx="0" cy="2118055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F9B397F2-1AB3-BC4E-A512-A63B2C1E222A}"/>
                </a:ext>
              </a:extLst>
            </p:cNvPr>
            <p:cNvCxnSpPr>
              <a:cxnSpLocks/>
            </p:cNvCxnSpPr>
            <p:nvPr/>
          </p:nvCxnSpPr>
          <p:spPr>
            <a:xfrm>
              <a:off x="2400249" y="4692443"/>
              <a:ext cx="7102146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CA1A672A-062B-72BB-C739-398F274FCB8D}"/>
                </a:ext>
              </a:extLst>
            </p:cNvPr>
            <p:cNvCxnSpPr>
              <a:cxnSpLocks/>
            </p:cNvCxnSpPr>
            <p:nvPr/>
          </p:nvCxnSpPr>
          <p:spPr>
            <a:xfrm>
              <a:off x="2400249" y="2947717"/>
              <a:ext cx="7102146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4" name="Rectangle 613">
            <a:extLst>
              <a:ext uri="{FF2B5EF4-FFF2-40B4-BE49-F238E27FC236}">
                <a16:creationId xmlns:a16="http://schemas.microsoft.com/office/drawing/2014/main" id="{A936D058-5546-123D-EAB9-D084DF65EA93}"/>
              </a:ext>
            </a:extLst>
          </p:cNvPr>
          <p:cNvSpPr/>
          <p:nvPr/>
        </p:nvSpPr>
        <p:spPr>
          <a:xfrm>
            <a:off x="2295918" y="3233375"/>
            <a:ext cx="1879210" cy="34480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7" dirty="0">
                <a:solidFill>
                  <a:schemeClr val="tx1"/>
                </a:solidFill>
              </a:rPr>
              <a:t>P1B1</a:t>
            </a:r>
            <a:endParaRPr lang="en-RU" sz="2397" dirty="0">
              <a:solidFill>
                <a:schemeClr val="tx1"/>
              </a:solidFill>
            </a:endParaRPr>
          </a:p>
        </p:txBody>
      </p:sp>
      <p:sp>
        <p:nvSpPr>
          <p:cNvPr id="615" name="Rectangle 614">
            <a:extLst>
              <a:ext uri="{FF2B5EF4-FFF2-40B4-BE49-F238E27FC236}">
                <a16:creationId xmlns:a16="http://schemas.microsoft.com/office/drawing/2014/main" id="{5070589E-2AC4-A337-C562-06D8A3CEADF4}"/>
              </a:ext>
            </a:extLst>
          </p:cNvPr>
          <p:cNvSpPr>
            <a:spLocks/>
          </p:cNvSpPr>
          <p:nvPr/>
        </p:nvSpPr>
        <p:spPr>
          <a:xfrm>
            <a:off x="4180448" y="3233375"/>
            <a:ext cx="1413713" cy="3448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7" dirty="0">
                <a:solidFill>
                  <a:schemeClr val="tx1"/>
                </a:solidFill>
              </a:rPr>
              <a:t>P3B1</a:t>
            </a:r>
            <a:endParaRPr lang="en-RU" sz="2397" dirty="0">
              <a:solidFill>
                <a:schemeClr val="tx1"/>
              </a:solidFill>
            </a:endParaRPr>
          </a:p>
        </p:txBody>
      </p:sp>
      <p:sp>
        <p:nvSpPr>
          <p:cNvPr id="616" name="Rectangle 615">
            <a:extLst>
              <a:ext uri="{FF2B5EF4-FFF2-40B4-BE49-F238E27FC236}">
                <a16:creationId xmlns:a16="http://schemas.microsoft.com/office/drawing/2014/main" id="{E4B48902-0E76-B0AB-C696-D43EDDFD781F}"/>
              </a:ext>
            </a:extLst>
          </p:cNvPr>
          <p:cNvSpPr/>
          <p:nvPr/>
        </p:nvSpPr>
        <p:spPr>
          <a:xfrm>
            <a:off x="2769764" y="3587494"/>
            <a:ext cx="1879210" cy="344809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7" dirty="0">
                <a:solidFill>
                  <a:schemeClr val="tx1"/>
                </a:solidFill>
              </a:rPr>
              <a:t>P2B1</a:t>
            </a:r>
            <a:endParaRPr lang="en-RU" sz="2397" dirty="0">
              <a:solidFill>
                <a:schemeClr val="tx1"/>
              </a:solidFill>
            </a:endParaRPr>
          </a:p>
        </p:txBody>
      </p:sp>
      <p:sp>
        <p:nvSpPr>
          <p:cNvPr id="617" name="Rectangle 616">
            <a:extLst>
              <a:ext uri="{FF2B5EF4-FFF2-40B4-BE49-F238E27FC236}">
                <a16:creationId xmlns:a16="http://schemas.microsoft.com/office/drawing/2014/main" id="{64037B1F-A69B-3A2A-0C46-DCB60E6B8D9B}"/>
              </a:ext>
            </a:extLst>
          </p:cNvPr>
          <p:cNvSpPr>
            <a:spLocks/>
          </p:cNvSpPr>
          <p:nvPr/>
        </p:nvSpPr>
        <p:spPr>
          <a:xfrm>
            <a:off x="4657421" y="3587494"/>
            <a:ext cx="1413713" cy="34480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7" dirty="0">
                <a:solidFill>
                  <a:schemeClr val="tx1"/>
                </a:solidFill>
              </a:rPr>
              <a:t>P1B2</a:t>
            </a:r>
            <a:endParaRPr lang="en-RU" sz="2397" dirty="0">
              <a:solidFill>
                <a:schemeClr val="tx1"/>
              </a:solidFill>
            </a:endParaRPr>
          </a:p>
        </p:txBody>
      </p:sp>
      <p:sp>
        <p:nvSpPr>
          <p:cNvPr id="618" name="Rectangle 617">
            <a:extLst>
              <a:ext uri="{FF2B5EF4-FFF2-40B4-BE49-F238E27FC236}">
                <a16:creationId xmlns:a16="http://schemas.microsoft.com/office/drawing/2014/main" id="{39A1AAA2-B9D3-73CC-EE21-DFF2A2B9B353}"/>
              </a:ext>
            </a:extLst>
          </p:cNvPr>
          <p:cNvSpPr/>
          <p:nvPr/>
        </p:nvSpPr>
        <p:spPr>
          <a:xfrm>
            <a:off x="6085321" y="3591301"/>
            <a:ext cx="939607" cy="344809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7" dirty="0">
                <a:solidFill>
                  <a:schemeClr val="tx1"/>
                </a:solidFill>
              </a:rPr>
              <a:t>P2B2</a:t>
            </a:r>
            <a:endParaRPr lang="en-RU" sz="2397" dirty="0">
              <a:solidFill>
                <a:schemeClr val="tx1"/>
              </a:solidFill>
            </a:endParaRPr>
          </a:p>
        </p:txBody>
      </p:sp>
      <p:sp>
        <p:nvSpPr>
          <p:cNvPr id="619" name="TextBox 512">
            <a:extLst>
              <a:ext uri="{FF2B5EF4-FFF2-40B4-BE49-F238E27FC236}">
                <a16:creationId xmlns:a16="http://schemas.microsoft.com/office/drawing/2014/main" id="{164A2694-932A-1D86-7105-27677B5D00E9}"/>
              </a:ext>
            </a:extLst>
          </p:cNvPr>
          <p:cNvSpPr txBox="1"/>
          <p:nvPr/>
        </p:nvSpPr>
        <p:spPr>
          <a:xfrm>
            <a:off x="1287269" y="7593328"/>
            <a:ext cx="990143" cy="461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7" dirty="0"/>
              <a:t>Core 1</a:t>
            </a:r>
            <a:endParaRPr lang="en-RU" sz="2397" dirty="0"/>
          </a:p>
        </p:txBody>
      </p:sp>
      <p:sp>
        <p:nvSpPr>
          <p:cNvPr id="620" name="TextBox 513">
            <a:extLst>
              <a:ext uri="{FF2B5EF4-FFF2-40B4-BE49-F238E27FC236}">
                <a16:creationId xmlns:a16="http://schemas.microsoft.com/office/drawing/2014/main" id="{C20D804C-86D1-9B1E-A055-005E9955BCF6}"/>
              </a:ext>
            </a:extLst>
          </p:cNvPr>
          <p:cNvSpPr txBox="1"/>
          <p:nvPr/>
        </p:nvSpPr>
        <p:spPr>
          <a:xfrm>
            <a:off x="1287269" y="7946486"/>
            <a:ext cx="990143" cy="461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7" dirty="0"/>
              <a:t>Core</a:t>
            </a:r>
            <a:r>
              <a:rPr lang="en-RU" sz="2397" dirty="0"/>
              <a:t> 2</a:t>
            </a:r>
          </a:p>
        </p:txBody>
      </p:sp>
      <p:sp>
        <p:nvSpPr>
          <p:cNvPr id="621" name="TextBox 537">
            <a:extLst>
              <a:ext uri="{FF2B5EF4-FFF2-40B4-BE49-F238E27FC236}">
                <a16:creationId xmlns:a16="http://schemas.microsoft.com/office/drawing/2014/main" id="{61933A0D-80FA-C3FD-B4D5-55D94B515DD3}"/>
              </a:ext>
            </a:extLst>
          </p:cNvPr>
          <p:cNvSpPr txBox="1"/>
          <p:nvPr/>
        </p:nvSpPr>
        <p:spPr>
          <a:xfrm>
            <a:off x="1287278" y="7126157"/>
            <a:ext cx="3116815" cy="461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7" i="1" dirty="0"/>
              <a:t>Perspective: Cores Load</a:t>
            </a:r>
            <a:endParaRPr lang="en-RU" sz="2397" i="1" dirty="0"/>
          </a:p>
        </p:txBody>
      </p:sp>
      <p:grpSp>
        <p:nvGrpSpPr>
          <p:cNvPr id="622" name="Group 621">
            <a:extLst>
              <a:ext uri="{FF2B5EF4-FFF2-40B4-BE49-F238E27FC236}">
                <a16:creationId xmlns:a16="http://schemas.microsoft.com/office/drawing/2014/main" id="{FC14CAC4-D6F3-5C27-6DE7-9EF9B67E89B4}"/>
              </a:ext>
            </a:extLst>
          </p:cNvPr>
          <p:cNvGrpSpPr/>
          <p:nvPr/>
        </p:nvGrpSpPr>
        <p:grpSpPr>
          <a:xfrm>
            <a:off x="1355400" y="3929363"/>
            <a:ext cx="6903813" cy="338234"/>
            <a:chOff x="404603" y="1697062"/>
            <a:chExt cx="7323287" cy="358785"/>
          </a:xfrm>
        </p:grpSpPr>
        <p:grpSp>
          <p:nvGrpSpPr>
            <p:cNvPr id="623" name="Group 622">
              <a:extLst>
                <a:ext uri="{FF2B5EF4-FFF2-40B4-BE49-F238E27FC236}">
                  <a16:creationId xmlns:a16="http://schemas.microsoft.com/office/drawing/2014/main" id="{6830D305-3A13-CDDD-A29C-1AA01B053C94}"/>
                </a:ext>
              </a:extLst>
            </p:cNvPr>
            <p:cNvGrpSpPr/>
            <p:nvPr/>
          </p:nvGrpSpPr>
          <p:grpSpPr>
            <a:xfrm>
              <a:off x="1255789" y="1697062"/>
              <a:ext cx="6382273" cy="358785"/>
              <a:chOff x="52058" y="6846934"/>
              <a:chExt cx="6382273" cy="358785"/>
            </a:xfrm>
          </p:grpSpPr>
          <p:sp>
            <p:nvSpPr>
              <p:cNvPr id="639" name="TextBox 513">
                <a:extLst>
                  <a:ext uri="{FF2B5EF4-FFF2-40B4-BE49-F238E27FC236}">
                    <a16:creationId xmlns:a16="http://schemas.microsoft.com/office/drawing/2014/main" id="{51DF1546-A568-73F6-6EC3-C826C695BB2D}"/>
                  </a:ext>
                </a:extLst>
              </p:cNvPr>
              <p:cNvSpPr txBox="1"/>
              <p:nvPr/>
            </p:nvSpPr>
            <p:spPr>
              <a:xfrm>
                <a:off x="52058" y="6846934"/>
                <a:ext cx="270526" cy="358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598" dirty="0"/>
                  <a:t>0</a:t>
                </a:r>
                <a:endParaRPr lang="en-RU" sz="1598" dirty="0"/>
              </a:p>
            </p:txBody>
          </p:sp>
          <p:sp>
            <p:nvSpPr>
              <p:cNvPr id="640" name="TextBox 513">
                <a:extLst>
                  <a:ext uri="{FF2B5EF4-FFF2-40B4-BE49-F238E27FC236}">
                    <a16:creationId xmlns:a16="http://schemas.microsoft.com/office/drawing/2014/main" id="{F4D3E3C8-5ED5-3CB7-2FB2-1639F9841EC7}"/>
                  </a:ext>
                </a:extLst>
              </p:cNvPr>
              <p:cNvSpPr txBox="1"/>
              <p:nvPr/>
            </p:nvSpPr>
            <p:spPr>
              <a:xfrm>
                <a:off x="1059184" y="6846934"/>
                <a:ext cx="270526" cy="358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598" dirty="0"/>
                  <a:t>2</a:t>
                </a:r>
                <a:endParaRPr lang="en-RU" sz="1598" dirty="0"/>
              </a:p>
            </p:txBody>
          </p:sp>
          <p:sp>
            <p:nvSpPr>
              <p:cNvPr id="641" name="TextBox 513">
                <a:extLst>
                  <a:ext uri="{FF2B5EF4-FFF2-40B4-BE49-F238E27FC236}">
                    <a16:creationId xmlns:a16="http://schemas.microsoft.com/office/drawing/2014/main" id="{EE338ED6-FDFA-E13D-836D-138FAAA3A98F}"/>
                  </a:ext>
                </a:extLst>
              </p:cNvPr>
              <p:cNvSpPr txBox="1"/>
              <p:nvPr/>
            </p:nvSpPr>
            <p:spPr>
              <a:xfrm>
                <a:off x="2059412" y="6846934"/>
                <a:ext cx="270526" cy="358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598" dirty="0"/>
                  <a:t>4</a:t>
                </a:r>
                <a:endParaRPr lang="en-RU" sz="1598" dirty="0"/>
              </a:p>
            </p:txBody>
          </p:sp>
          <p:sp>
            <p:nvSpPr>
              <p:cNvPr id="642" name="TextBox 513">
                <a:extLst>
                  <a:ext uri="{FF2B5EF4-FFF2-40B4-BE49-F238E27FC236}">
                    <a16:creationId xmlns:a16="http://schemas.microsoft.com/office/drawing/2014/main" id="{A9B2C5EC-1E1B-4254-E1C6-961EFFA357A8}"/>
                  </a:ext>
                </a:extLst>
              </p:cNvPr>
              <p:cNvSpPr txBox="1"/>
              <p:nvPr/>
            </p:nvSpPr>
            <p:spPr>
              <a:xfrm>
                <a:off x="5028042" y="6846934"/>
                <a:ext cx="489216" cy="358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598" dirty="0"/>
                  <a:t>10</a:t>
                </a:r>
                <a:endParaRPr lang="en-RU" sz="1598" dirty="0"/>
              </a:p>
            </p:txBody>
          </p:sp>
          <p:sp>
            <p:nvSpPr>
              <p:cNvPr id="643" name="TextBox 513">
                <a:extLst>
                  <a:ext uri="{FF2B5EF4-FFF2-40B4-BE49-F238E27FC236}">
                    <a16:creationId xmlns:a16="http://schemas.microsoft.com/office/drawing/2014/main" id="{60EEE51E-8B4E-A6C4-6792-FF8D21AFAADA}"/>
                  </a:ext>
                </a:extLst>
              </p:cNvPr>
              <p:cNvSpPr txBox="1"/>
              <p:nvPr/>
            </p:nvSpPr>
            <p:spPr>
              <a:xfrm>
                <a:off x="5994055" y="6846934"/>
                <a:ext cx="440276" cy="358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598" dirty="0"/>
                  <a:t>12</a:t>
                </a:r>
                <a:endParaRPr lang="en-RU" sz="1598" dirty="0"/>
              </a:p>
            </p:txBody>
          </p:sp>
          <p:sp>
            <p:nvSpPr>
              <p:cNvPr id="644" name="TextBox 513">
                <a:extLst>
                  <a:ext uri="{FF2B5EF4-FFF2-40B4-BE49-F238E27FC236}">
                    <a16:creationId xmlns:a16="http://schemas.microsoft.com/office/drawing/2014/main" id="{1B41A823-A61F-5997-7619-86EF0F833209}"/>
                  </a:ext>
                </a:extLst>
              </p:cNvPr>
              <p:cNvSpPr txBox="1"/>
              <p:nvPr/>
            </p:nvSpPr>
            <p:spPr>
              <a:xfrm>
                <a:off x="3060025" y="6846934"/>
                <a:ext cx="270526" cy="358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598" dirty="0"/>
                  <a:t>6</a:t>
                </a:r>
                <a:endParaRPr lang="en-RU" sz="1598" dirty="0"/>
              </a:p>
            </p:txBody>
          </p:sp>
          <p:sp>
            <p:nvSpPr>
              <p:cNvPr id="645" name="TextBox 513">
                <a:extLst>
                  <a:ext uri="{FF2B5EF4-FFF2-40B4-BE49-F238E27FC236}">
                    <a16:creationId xmlns:a16="http://schemas.microsoft.com/office/drawing/2014/main" id="{3323FD56-7225-C829-80B0-3777D8F1A39D}"/>
                  </a:ext>
                </a:extLst>
              </p:cNvPr>
              <p:cNvSpPr txBox="1"/>
              <p:nvPr/>
            </p:nvSpPr>
            <p:spPr>
              <a:xfrm>
                <a:off x="4069412" y="6846934"/>
                <a:ext cx="270526" cy="358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598" dirty="0"/>
                  <a:t>8</a:t>
                </a:r>
                <a:endParaRPr lang="en-RU" sz="1598" dirty="0"/>
              </a:p>
            </p:txBody>
          </p:sp>
        </p:grpSp>
        <p:grpSp>
          <p:nvGrpSpPr>
            <p:cNvPr id="624" name="Group 623">
              <a:extLst>
                <a:ext uri="{FF2B5EF4-FFF2-40B4-BE49-F238E27FC236}">
                  <a16:creationId xmlns:a16="http://schemas.microsoft.com/office/drawing/2014/main" id="{D50B06B5-67E9-DDE2-408B-93C7821438FB}"/>
                </a:ext>
              </a:extLst>
            </p:cNvPr>
            <p:cNvGrpSpPr/>
            <p:nvPr/>
          </p:nvGrpSpPr>
          <p:grpSpPr>
            <a:xfrm>
              <a:off x="404603" y="1713148"/>
              <a:ext cx="7323287" cy="82671"/>
              <a:chOff x="687238" y="3728673"/>
              <a:chExt cx="7323287" cy="82671"/>
            </a:xfrm>
          </p:grpSpPr>
          <p:cxnSp>
            <p:nvCxnSpPr>
              <p:cNvPr id="625" name="Straight Connector 624">
                <a:extLst>
                  <a:ext uri="{FF2B5EF4-FFF2-40B4-BE49-F238E27FC236}">
                    <a16:creationId xmlns:a16="http://schemas.microsoft.com/office/drawing/2014/main" id="{BA5819F1-2FAE-EC6B-6E02-B0E1FB1A04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202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Straight Connector 625">
                <a:extLst>
                  <a:ext uri="{FF2B5EF4-FFF2-40B4-BE49-F238E27FC236}">
                    <a16:creationId xmlns:a16="http://schemas.microsoft.com/office/drawing/2014/main" id="{CF3A10DF-5444-1C67-1D18-D0334941F6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8367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7" name="Straight Connector 626">
                <a:extLst>
                  <a:ext uri="{FF2B5EF4-FFF2-40B4-BE49-F238E27FC236}">
                    <a16:creationId xmlns:a16="http://schemas.microsoft.com/office/drawing/2014/main" id="{2A6D8C40-E2BF-282E-4EB6-96D6B31BC2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8532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Straight Connector 627">
                <a:extLst>
                  <a:ext uri="{FF2B5EF4-FFF2-40B4-BE49-F238E27FC236}">
                    <a16:creationId xmlns:a16="http://schemas.microsoft.com/office/drawing/2014/main" id="{244C9F6C-7374-33B4-F5E4-DDFB286CF7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8697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>
                <a:extLst>
                  <a:ext uri="{FF2B5EF4-FFF2-40B4-BE49-F238E27FC236}">
                    <a16:creationId xmlns:a16="http://schemas.microsoft.com/office/drawing/2014/main" id="{7C56E357-CB82-FC74-6AAF-BC2207868B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862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Straight Connector 629">
                <a:extLst>
                  <a:ext uri="{FF2B5EF4-FFF2-40B4-BE49-F238E27FC236}">
                    <a16:creationId xmlns:a16="http://schemas.microsoft.com/office/drawing/2014/main" id="{E392A33C-D1CF-7929-A3A2-9815EF025A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027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Straight Connector 630">
                <a:extLst>
                  <a:ext uri="{FF2B5EF4-FFF2-40B4-BE49-F238E27FC236}">
                    <a16:creationId xmlns:a16="http://schemas.microsoft.com/office/drawing/2014/main" id="{B7C33196-5179-CEE1-5C93-85D5928A21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192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2" name="Straight Connector 631">
                <a:extLst>
                  <a:ext uri="{FF2B5EF4-FFF2-40B4-BE49-F238E27FC236}">
                    <a16:creationId xmlns:a16="http://schemas.microsoft.com/office/drawing/2014/main" id="{0D10F587-D4E6-3A6F-F8F8-39C4CFD503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9357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Straight Connector 632">
                <a:extLst>
                  <a:ext uri="{FF2B5EF4-FFF2-40B4-BE49-F238E27FC236}">
                    <a16:creationId xmlns:a16="http://schemas.microsoft.com/office/drawing/2014/main" id="{2D43F901-03CF-A375-7435-0424721870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9522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Straight Connector 633">
                <a:extLst>
                  <a:ext uri="{FF2B5EF4-FFF2-40B4-BE49-F238E27FC236}">
                    <a16:creationId xmlns:a16="http://schemas.microsoft.com/office/drawing/2014/main" id="{94E565D6-60F7-3DEB-2A13-DB840CD09B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9687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Straight Connector 634">
                <a:extLst>
                  <a:ext uri="{FF2B5EF4-FFF2-40B4-BE49-F238E27FC236}">
                    <a16:creationId xmlns:a16="http://schemas.microsoft.com/office/drawing/2014/main" id="{444FB754-D7C7-9B1E-0D88-06001C7ACF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852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>
                <a:extLst>
                  <a:ext uri="{FF2B5EF4-FFF2-40B4-BE49-F238E27FC236}">
                    <a16:creationId xmlns:a16="http://schemas.microsoft.com/office/drawing/2014/main" id="{55964762-452E-F998-A5C9-24E50B62B6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0017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>
                <a:extLst>
                  <a:ext uri="{FF2B5EF4-FFF2-40B4-BE49-F238E27FC236}">
                    <a16:creationId xmlns:a16="http://schemas.microsoft.com/office/drawing/2014/main" id="{3A410122-9FEB-870D-952D-DEA5641A52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0182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8" name="Straight Arrow Connector 637">
                <a:extLst>
                  <a:ext uri="{FF2B5EF4-FFF2-40B4-BE49-F238E27FC236}">
                    <a16:creationId xmlns:a16="http://schemas.microsoft.com/office/drawing/2014/main" id="{67407EE7-EBA8-4D98-6DF9-5A49D27434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238" y="3728673"/>
                <a:ext cx="7323287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46" name="TextBox 562">
            <a:extLst>
              <a:ext uri="{FF2B5EF4-FFF2-40B4-BE49-F238E27FC236}">
                <a16:creationId xmlns:a16="http://schemas.microsoft.com/office/drawing/2014/main" id="{B4973925-1717-93DA-28BC-6B99A02161AD}"/>
              </a:ext>
            </a:extLst>
          </p:cNvPr>
          <p:cNvSpPr txBox="1"/>
          <p:nvPr/>
        </p:nvSpPr>
        <p:spPr>
          <a:xfrm>
            <a:off x="8040887" y="3867538"/>
            <a:ext cx="287422" cy="523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RU" sz="2803" i="1" dirty="0"/>
              <a:t>t</a:t>
            </a:r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49C69F9E-D5D5-DB08-529F-8FC6BC35FCC2}"/>
              </a:ext>
            </a:extLst>
          </p:cNvPr>
          <p:cNvSpPr/>
          <p:nvPr/>
        </p:nvSpPr>
        <p:spPr>
          <a:xfrm>
            <a:off x="7027398" y="3587490"/>
            <a:ext cx="939607" cy="34686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7" dirty="0">
                <a:solidFill>
                  <a:schemeClr val="tx1"/>
                </a:solidFill>
              </a:rPr>
              <a:t>P2B3</a:t>
            </a:r>
            <a:endParaRPr lang="en-RU" sz="2397" dirty="0">
              <a:solidFill>
                <a:schemeClr val="tx1"/>
              </a:solidFill>
            </a:endParaRPr>
          </a:p>
        </p:txBody>
      </p:sp>
      <p:sp>
        <p:nvSpPr>
          <p:cNvPr id="648" name="TextBox 562">
            <a:extLst>
              <a:ext uri="{FF2B5EF4-FFF2-40B4-BE49-F238E27FC236}">
                <a16:creationId xmlns:a16="http://schemas.microsoft.com/office/drawing/2014/main" id="{D79DE7B0-4808-B19A-2A03-8C4AF245E6EC}"/>
              </a:ext>
            </a:extLst>
          </p:cNvPr>
          <p:cNvSpPr txBox="1"/>
          <p:nvPr/>
        </p:nvSpPr>
        <p:spPr>
          <a:xfrm>
            <a:off x="8030218" y="5993771"/>
            <a:ext cx="287422" cy="523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RU" sz="2803" i="1" dirty="0"/>
              <a:t>t</a:t>
            </a:r>
          </a:p>
        </p:txBody>
      </p:sp>
      <p:grpSp>
        <p:nvGrpSpPr>
          <p:cNvPr id="649" name="Group 648">
            <a:extLst>
              <a:ext uri="{FF2B5EF4-FFF2-40B4-BE49-F238E27FC236}">
                <a16:creationId xmlns:a16="http://schemas.microsoft.com/office/drawing/2014/main" id="{09CACB73-D818-FC99-CED2-1F9E5259D19C}"/>
              </a:ext>
            </a:extLst>
          </p:cNvPr>
          <p:cNvGrpSpPr/>
          <p:nvPr/>
        </p:nvGrpSpPr>
        <p:grpSpPr>
          <a:xfrm>
            <a:off x="1332987" y="8336006"/>
            <a:ext cx="6933863" cy="378137"/>
            <a:chOff x="372729" y="1697063"/>
            <a:chExt cx="7355161" cy="401111"/>
          </a:xfrm>
        </p:grpSpPr>
        <p:grpSp>
          <p:nvGrpSpPr>
            <p:cNvPr id="650" name="Group 649">
              <a:extLst>
                <a:ext uri="{FF2B5EF4-FFF2-40B4-BE49-F238E27FC236}">
                  <a16:creationId xmlns:a16="http://schemas.microsoft.com/office/drawing/2014/main" id="{36E3B913-CB2E-77BD-3753-7CAF00FFEDA6}"/>
                </a:ext>
              </a:extLst>
            </p:cNvPr>
            <p:cNvGrpSpPr/>
            <p:nvPr/>
          </p:nvGrpSpPr>
          <p:grpSpPr>
            <a:xfrm>
              <a:off x="1255789" y="1697063"/>
              <a:ext cx="6384787" cy="401111"/>
              <a:chOff x="52058" y="6846935"/>
              <a:chExt cx="6384787" cy="401111"/>
            </a:xfrm>
          </p:grpSpPr>
          <p:sp>
            <p:nvSpPr>
              <p:cNvPr id="666" name="TextBox 513">
                <a:extLst>
                  <a:ext uri="{FF2B5EF4-FFF2-40B4-BE49-F238E27FC236}">
                    <a16:creationId xmlns:a16="http://schemas.microsoft.com/office/drawing/2014/main" id="{E80A6B45-48D2-FC81-EEA3-435B2B1BF4CF}"/>
                  </a:ext>
                </a:extLst>
              </p:cNvPr>
              <p:cNvSpPr txBox="1"/>
              <p:nvPr/>
            </p:nvSpPr>
            <p:spPr>
              <a:xfrm>
                <a:off x="52058" y="6846935"/>
                <a:ext cx="270526" cy="358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598" dirty="0"/>
                  <a:t>0</a:t>
                </a:r>
                <a:endParaRPr lang="en-RU" sz="1598" dirty="0"/>
              </a:p>
            </p:txBody>
          </p:sp>
          <p:sp>
            <p:nvSpPr>
              <p:cNvPr id="667" name="TextBox 513">
                <a:extLst>
                  <a:ext uri="{FF2B5EF4-FFF2-40B4-BE49-F238E27FC236}">
                    <a16:creationId xmlns:a16="http://schemas.microsoft.com/office/drawing/2014/main" id="{469DFAA4-A3ED-5F0A-4A85-F2533B787628}"/>
                  </a:ext>
                </a:extLst>
              </p:cNvPr>
              <p:cNvSpPr txBox="1"/>
              <p:nvPr/>
            </p:nvSpPr>
            <p:spPr>
              <a:xfrm>
                <a:off x="1059184" y="6846935"/>
                <a:ext cx="270526" cy="358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598" dirty="0"/>
                  <a:t>2</a:t>
                </a:r>
                <a:endParaRPr lang="en-RU" sz="1598" dirty="0"/>
              </a:p>
            </p:txBody>
          </p:sp>
          <p:sp>
            <p:nvSpPr>
              <p:cNvPr id="668" name="TextBox 513">
                <a:extLst>
                  <a:ext uri="{FF2B5EF4-FFF2-40B4-BE49-F238E27FC236}">
                    <a16:creationId xmlns:a16="http://schemas.microsoft.com/office/drawing/2014/main" id="{A4A25982-137E-3C5F-C309-4415A78AAC73}"/>
                  </a:ext>
                </a:extLst>
              </p:cNvPr>
              <p:cNvSpPr txBox="1"/>
              <p:nvPr/>
            </p:nvSpPr>
            <p:spPr>
              <a:xfrm>
                <a:off x="2059406" y="6846935"/>
                <a:ext cx="270526" cy="358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598" dirty="0"/>
                  <a:t>4</a:t>
                </a:r>
                <a:endParaRPr lang="en-RU" sz="1598" dirty="0"/>
              </a:p>
            </p:txBody>
          </p:sp>
          <p:sp>
            <p:nvSpPr>
              <p:cNvPr id="669" name="TextBox 513">
                <a:extLst>
                  <a:ext uri="{FF2B5EF4-FFF2-40B4-BE49-F238E27FC236}">
                    <a16:creationId xmlns:a16="http://schemas.microsoft.com/office/drawing/2014/main" id="{1EB57C6A-C54D-BD9B-EACE-87440B4623BE}"/>
                  </a:ext>
                </a:extLst>
              </p:cNvPr>
              <p:cNvSpPr txBox="1"/>
              <p:nvPr/>
            </p:nvSpPr>
            <p:spPr>
              <a:xfrm>
                <a:off x="5028041" y="6889262"/>
                <a:ext cx="572561" cy="358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598" dirty="0"/>
                  <a:t>10</a:t>
                </a:r>
                <a:endParaRPr lang="en-RU" sz="1598" dirty="0"/>
              </a:p>
            </p:txBody>
          </p:sp>
          <p:sp>
            <p:nvSpPr>
              <p:cNvPr id="670" name="TextBox 513">
                <a:extLst>
                  <a:ext uri="{FF2B5EF4-FFF2-40B4-BE49-F238E27FC236}">
                    <a16:creationId xmlns:a16="http://schemas.microsoft.com/office/drawing/2014/main" id="{EF23EED7-0B29-3C81-DD70-A99DC3F51C77}"/>
                  </a:ext>
                </a:extLst>
              </p:cNvPr>
              <p:cNvSpPr txBox="1"/>
              <p:nvPr/>
            </p:nvSpPr>
            <p:spPr>
              <a:xfrm>
                <a:off x="5996569" y="6846935"/>
                <a:ext cx="440276" cy="358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598" dirty="0"/>
                  <a:t>12</a:t>
                </a:r>
                <a:endParaRPr lang="en-RU" sz="1598" dirty="0"/>
              </a:p>
            </p:txBody>
          </p:sp>
          <p:sp>
            <p:nvSpPr>
              <p:cNvPr id="671" name="TextBox 513">
                <a:extLst>
                  <a:ext uri="{FF2B5EF4-FFF2-40B4-BE49-F238E27FC236}">
                    <a16:creationId xmlns:a16="http://schemas.microsoft.com/office/drawing/2014/main" id="{E66E503D-F423-BA57-9E53-88E1569189D2}"/>
                  </a:ext>
                </a:extLst>
              </p:cNvPr>
              <p:cNvSpPr txBox="1"/>
              <p:nvPr/>
            </p:nvSpPr>
            <p:spPr>
              <a:xfrm>
                <a:off x="3060029" y="6846935"/>
                <a:ext cx="270526" cy="358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598" dirty="0"/>
                  <a:t>6</a:t>
                </a:r>
                <a:endParaRPr lang="en-RU" sz="1598" dirty="0"/>
              </a:p>
            </p:txBody>
          </p:sp>
          <p:sp>
            <p:nvSpPr>
              <p:cNvPr id="672" name="TextBox 513">
                <a:extLst>
                  <a:ext uri="{FF2B5EF4-FFF2-40B4-BE49-F238E27FC236}">
                    <a16:creationId xmlns:a16="http://schemas.microsoft.com/office/drawing/2014/main" id="{557CA0CB-AE73-A301-5C1F-863425EDE2C6}"/>
                  </a:ext>
                </a:extLst>
              </p:cNvPr>
              <p:cNvSpPr txBox="1"/>
              <p:nvPr/>
            </p:nvSpPr>
            <p:spPr>
              <a:xfrm>
                <a:off x="4069416" y="6846935"/>
                <a:ext cx="270526" cy="3587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598" dirty="0"/>
                  <a:t>8</a:t>
                </a:r>
                <a:endParaRPr lang="en-RU" sz="1598" dirty="0"/>
              </a:p>
            </p:txBody>
          </p:sp>
        </p:grpSp>
        <p:grpSp>
          <p:nvGrpSpPr>
            <p:cNvPr id="651" name="Group 650">
              <a:extLst>
                <a:ext uri="{FF2B5EF4-FFF2-40B4-BE49-F238E27FC236}">
                  <a16:creationId xmlns:a16="http://schemas.microsoft.com/office/drawing/2014/main" id="{E95C4B71-4F2D-FFD1-78A1-8B4721BED7B4}"/>
                </a:ext>
              </a:extLst>
            </p:cNvPr>
            <p:cNvGrpSpPr/>
            <p:nvPr/>
          </p:nvGrpSpPr>
          <p:grpSpPr>
            <a:xfrm>
              <a:off x="372729" y="1713148"/>
              <a:ext cx="7355161" cy="82671"/>
              <a:chOff x="655364" y="3728673"/>
              <a:chExt cx="7355161" cy="82671"/>
            </a:xfrm>
          </p:grpSpPr>
          <p:cxnSp>
            <p:nvCxnSpPr>
              <p:cNvPr id="652" name="Straight Connector 651">
                <a:extLst>
                  <a:ext uri="{FF2B5EF4-FFF2-40B4-BE49-F238E27FC236}">
                    <a16:creationId xmlns:a16="http://schemas.microsoft.com/office/drawing/2014/main" id="{DBB32185-91DB-4BE0-D653-8B1D7651BD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202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3" name="Straight Connector 652">
                <a:extLst>
                  <a:ext uri="{FF2B5EF4-FFF2-40B4-BE49-F238E27FC236}">
                    <a16:creationId xmlns:a16="http://schemas.microsoft.com/office/drawing/2014/main" id="{6CF2AF40-1D2F-445C-DE08-C9E9C3C3D9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8367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>
                <a:extLst>
                  <a:ext uri="{FF2B5EF4-FFF2-40B4-BE49-F238E27FC236}">
                    <a16:creationId xmlns:a16="http://schemas.microsoft.com/office/drawing/2014/main" id="{9CE1126C-6AE8-6F7D-ED7E-325E6DD59A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8532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5" name="Straight Connector 654">
                <a:extLst>
                  <a:ext uri="{FF2B5EF4-FFF2-40B4-BE49-F238E27FC236}">
                    <a16:creationId xmlns:a16="http://schemas.microsoft.com/office/drawing/2014/main" id="{4E3E7C9F-8735-EC14-15B6-CFF82AEB68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8697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>
                <a:extLst>
                  <a:ext uri="{FF2B5EF4-FFF2-40B4-BE49-F238E27FC236}">
                    <a16:creationId xmlns:a16="http://schemas.microsoft.com/office/drawing/2014/main" id="{94305745-4EB2-97D8-656C-AFF60636CF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862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6A020ED9-EFA1-ECA8-BA57-CC8E947586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027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>
                <a:extLst>
                  <a:ext uri="{FF2B5EF4-FFF2-40B4-BE49-F238E27FC236}">
                    <a16:creationId xmlns:a16="http://schemas.microsoft.com/office/drawing/2014/main" id="{1AD6E621-7399-34AF-EEC3-B3BFB0E918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192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>
                <a:extLst>
                  <a:ext uri="{FF2B5EF4-FFF2-40B4-BE49-F238E27FC236}">
                    <a16:creationId xmlns:a16="http://schemas.microsoft.com/office/drawing/2014/main" id="{573E4041-0665-52C1-7E02-AF0A274F6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9357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>
                <a:extLst>
                  <a:ext uri="{FF2B5EF4-FFF2-40B4-BE49-F238E27FC236}">
                    <a16:creationId xmlns:a16="http://schemas.microsoft.com/office/drawing/2014/main" id="{A4ABF1B9-B3DE-9982-1427-E5C031AACE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9522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1" name="Straight Connector 660">
                <a:extLst>
                  <a:ext uri="{FF2B5EF4-FFF2-40B4-BE49-F238E27FC236}">
                    <a16:creationId xmlns:a16="http://schemas.microsoft.com/office/drawing/2014/main" id="{F89011AD-4398-4FD9-FF4F-BC330A0D5C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9687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>
                <a:extLst>
                  <a:ext uri="{FF2B5EF4-FFF2-40B4-BE49-F238E27FC236}">
                    <a16:creationId xmlns:a16="http://schemas.microsoft.com/office/drawing/2014/main" id="{0E38F885-469A-9B5C-E799-63352C83D1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852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>
                <a:extLst>
                  <a:ext uri="{FF2B5EF4-FFF2-40B4-BE49-F238E27FC236}">
                    <a16:creationId xmlns:a16="http://schemas.microsoft.com/office/drawing/2014/main" id="{33301107-7165-6835-2787-574E5A54AE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0017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Straight Connector 663">
                <a:extLst>
                  <a:ext uri="{FF2B5EF4-FFF2-40B4-BE49-F238E27FC236}">
                    <a16:creationId xmlns:a16="http://schemas.microsoft.com/office/drawing/2014/main" id="{EBFE56A4-675C-7480-712E-3201F09CDE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0182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Straight Arrow Connector 664">
                <a:extLst>
                  <a:ext uri="{FF2B5EF4-FFF2-40B4-BE49-F238E27FC236}">
                    <a16:creationId xmlns:a16="http://schemas.microsoft.com/office/drawing/2014/main" id="{CF211C8B-2C31-9A7E-F2C4-BF2CCB2C80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364" y="3728673"/>
                <a:ext cx="7355161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73" name="TextBox 562">
            <a:extLst>
              <a:ext uri="{FF2B5EF4-FFF2-40B4-BE49-F238E27FC236}">
                <a16:creationId xmlns:a16="http://schemas.microsoft.com/office/drawing/2014/main" id="{8FB443F1-0F07-537A-4B26-622098BC6653}"/>
              </a:ext>
            </a:extLst>
          </p:cNvPr>
          <p:cNvSpPr txBox="1"/>
          <p:nvPr/>
        </p:nvSpPr>
        <p:spPr>
          <a:xfrm>
            <a:off x="8040887" y="8274181"/>
            <a:ext cx="287422" cy="523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RU" sz="2803" i="1" dirty="0"/>
              <a:t>t</a:t>
            </a:r>
          </a:p>
        </p:txBody>
      </p:sp>
      <p:grpSp>
        <p:nvGrpSpPr>
          <p:cNvPr id="674" name="Group 673">
            <a:extLst>
              <a:ext uri="{FF2B5EF4-FFF2-40B4-BE49-F238E27FC236}">
                <a16:creationId xmlns:a16="http://schemas.microsoft.com/office/drawing/2014/main" id="{C9CEFBC2-6022-0AD5-A8EE-60FDF6AF08A9}"/>
              </a:ext>
            </a:extLst>
          </p:cNvPr>
          <p:cNvGrpSpPr/>
          <p:nvPr/>
        </p:nvGrpSpPr>
        <p:grpSpPr>
          <a:xfrm>
            <a:off x="1352798" y="10447537"/>
            <a:ext cx="6916631" cy="356714"/>
            <a:chOff x="391001" y="1697063"/>
            <a:chExt cx="7336889" cy="378384"/>
          </a:xfrm>
        </p:grpSpPr>
        <p:grpSp>
          <p:nvGrpSpPr>
            <p:cNvPr id="675" name="Group 674">
              <a:extLst>
                <a:ext uri="{FF2B5EF4-FFF2-40B4-BE49-F238E27FC236}">
                  <a16:creationId xmlns:a16="http://schemas.microsoft.com/office/drawing/2014/main" id="{A9A2AFB9-61A8-1F5A-3E7C-36D641632BAF}"/>
                </a:ext>
              </a:extLst>
            </p:cNvPr>
            <p:cNvGrpSpPr/>
            <p:nvPr/>
          </p:nvGrpSpPr>
          <p:grpSpPr>
            <a:xfrm>
              <a:off x="1255789" y="1697063"/>
              <a:ext cx="6387606" cy="378384"/>
              <a:chOff x="52058" y="6846935"/>
              <a:chExt cx="6387606" cy="378384"/>
            </a:xfrm>
          </p:grpSpPr>
          <p:sp>
            <p:nvSpPr>
              <p:cNvPr id="691" name="TextBox 513">
                <a:extLst>
                  <a:ext uri="{FF2B5EF4-FFF2-40B4-BE49-F238E27FC236}">
                    <a16:creationId xmlns:a16="http://schemas.microsoft.com/office/drawing/2014/main" id="{B6F08577-1CD7-B2AC-0D38-1AB0F2A6FA6C}"/>
                  </a:ext>
                </a:extLst>
              </p:cNvPr>
              <p:cNvSpPr txBox="1"/>
              <p:nvPr/>
            </p:nvSpPr>
            <p:spPr>
              <a:xfrm>
                <a:off x="52058" y="6846935"/>
                <a:ext cx="270526" cy="358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598" dirty="0"/>
                  <a:t>0</a:t>
                </a:r>
                <a:endParaRPr lang="en-RU" sz="1598" dirty="0"/>
              </a:p>
            </p:txBody>
          </p:sp>
          <p:sp>
            <p:nvSpPr>
              <p:cNvPr id="692" name="TextBox 513">
                <a:extLst>
                  <a:ext uri="{FF2B5EF4-FFF2-40B4-BE49-F238E27FC236}">
                    <a16:creationId xmlns:a16="http://schemas.microsoft.com/office/drawing/2014/main" id="{35269484-5A56-5DF1-D036-D6979C76841A}"/>
                  </a:ext>
                </a:extLst>
              </p:cNvPr>
              <p:cNvSpPr txBox="1"/>
              <p:nvPr/>
            </p:nvSpPr>
            <p:spPr>
              <a:xfrm>
                <a:off x="1059185" y="6846935"/>
                <a:ext cx="270526" cy="358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598" dirty="0"/>
                  <a:t>2</a:t>
                </a:r>
                <a:endParaRPr lang="en-RU" sz="1598" dirty="0"/>
              </a:p>
            </p:txBody>
          </p:sp>
          <p:sp>
            <p:nvSpPr>
              <p:cNvPr id="693" name="TextBox 513">
                <a:extLst>
                  <a:ext uri="{FF2B5EF4-FFF2-40B4-BE49-F238E27FC236}">
                    <a16:creationId xmlns:a16="http://schemas.microsoft.com/office/drawing/2014/main" id="{77A76FDE-FF96-F742-7B99-2D722772704C}"/>
                  </a:ext>
                </a:extLst>
              </p:cNvPr>
              <p:cNvSpPr txBox="1"/>
              <p:nvPr/>
            </p:nvSpPr>
            <p:spPr>
              <a:xfrm>
                <a:off x="2059400" y="6846935"/>
                <a:ext cx="270526" cy="358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598" dirty="0"/>
                  <a:t>4</a:t>
                </a:r>
                <a:endParaRPr lang="en-RU" sz="1598" dirty="0"/>
              </a:p>
            </p:txBody>
          </p:sp>
          <p:sp>
            <p:nvSpPr>
              <p:cNvPr id="694" name="TextBox 513">
                <a:extLst>
                  <a:ext uri="{FF2B5EF4-FFF2-40B4-BE49-F238E27FC236}">
                    <a16:creationId xmlns:a16="http://schemas.microsoft.com/office/drawing/2014/main" id="{62427286-2FE6-F00F-F28B-6AA49D040B25}"/>
                  </a:ext>
                </a:extLst>
              </p:cNvPr>
              <p:cNvSpPr txBox="1"/>
              <p:nvPr/>
            </p:nvSpPr>
            <p:spPr>
              <a:xfrm>
                <a:off x="5028048" y="6866537"/>
                <a:ext cx="459919" cy="358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598" dirty="0"/>
                  <a:t>10</a:t>
                </a:r>
                <a:endParaRPr lang="en-RU" sz="1598" dirty="0"/>
              </a:p>
            </p:txBody>
          </p:sp>
          <p:sp>
            <p:nvSpPr>
              <p:cNvPr id="695" name="TextBox 513">
                <a:extLst>
                  <a:ext uri="{FF2B5EF4-FFF2-40B4-BE49-F238E27FC236}">
                    <a16:creationId xmlns:a16="http://schemas.microsoft.com/office/drawing/2014/main" id="{78AAB053-E93F-73CF-0AC0-08C36F67C2DD}"/>
                  </a:ext>
                </a:extLst>
              </p:cNvPr>
              <p:cNvSpPr txBox="1"/>
              <p:nvPr/>
            </p:nvSpPr>
            <p:spPr>
              <a:xfrm>
                <a:off x="5999388" y="6846935"/>
                <a:ext cx="440276" cy="358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598" dirty="0"/>
                  <a:t>12</a:t>
                </a:r>
                <a:endParaRPr lang="en-RU" sz="1598" dirty="0"/>
              </a:p>
            </p:txBody>
          </p:sp>
          <p:sp>
            <p:nvSpPr>
              <p:cNvPr id="696" name="TextBox 513">
                <a:extLst>
                  <a:ext uri="{FF2B5EF4-FFF2-40B4-BE49-F238E27FC236}">
                    <a16:creationId xmlns:a16="http://schemas.microsoft.com/office/drawing/2014/main" id="{90D26F4D-3FB8-A938-4C54-EDE05062B311}"/>
                  </a:ext>
                </a:extLst>
              </p:cNvPr>
              <p:cNvSpPr txBox="1"/>
              <p:nvPr/>
            </p:nvSpPr>
            <p:spPr>
              <a:xfrm>
                <a:off x="3060033" y="6846935"/>
                <a:ext cx="270526" cy="358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598" dirty="0"/>
                  <a:t>6</a:t>
                </a:r>
                <a:endParaRPr lang="en-RU" sz="1598" dirty="0"/>
              </a:p>
            </p:txBody>
          </p:sp>
          <p:sp>
            <p:nvSpPr>
              <p:cNvPr id="697" name="TextBox 513">
                <a:extLst>
                  <a:ext uri="{FF2B5EF4-FFF2-40B4-BE49-F238E27FC236}">
                    <a16:creationId xmlns:a16="http://schemas.microsoft.com/office/drawing/2014/main" id="{B70B3945-CEF3-2138-81BA-77598D9C75FF}"/>
                  </a:ext>
                </a:extLst>
              </p:cNvPr>
              <p:cNvSpPr txBox="1"/>
              <p:nvPr/>
            </p:nvSpPr>
            <p:spPr>
              <a:xfrm>
                <a:off x="4069412" y="6846935"/>
                <a:ext cx="270526" cy="358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598" dirty="0"/>
                  <a:t>8</a:t>
                </a:r>
                <a:endParaRPr lang="en-RU" sz="1598" dirty="0"/>
              </a:p>
            </p:txBody>
          </p:sp>
        </p:grpSp>
        <p:grpSp>
          <p:nvGrpSpPr>
            <p:cNvPr id="676" name="Group 675">
              <a:extLst>
                <a:ext uri="{FF2B5EF4-FFF2-40B4-BE49-F238E27FC236}">
                  <a16:creationId xmlns:a16="http://schemas.microsoft.com/office/drawing/2014/main" id="{780E8734-D216-D45F-DE65-32F1F1344BAA}"/>
                </a:ext>
              </a:extLst>
            </p:cNvPr>
            <p:cNvGrpSpPr/>
            <p:nvPr/>
          </p:nvGrpSpPr>
          <p:grpSpPr>
            <a:xfrm>
              <a:off x="391001" y="1713148"/>
              <a:ext cx="7336889" cy="82671"/>
              <a:chOff x="673636" y="3728673"/>
              <a:chExt cx="7336889" cy="82671"/>
            </a:xfrm>
          </p:grpSpPr>
          <p:cxnSp>
            <p:nvCxnSpPr>
              <p:cNvPr id="677" name="Straight Connector 676">
                <a:extLst>
                  <a:ext uri="{FF2B5EF4-FFF2-40B4-BE49-F238E27FC236}">
                    <a16:creationId xmlns:a16="http://schemas.microsoft.com/office/drawing/2014/main" id="{19E3093C-1720-062B-68F3-CE2018B3A9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202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8" name="Straight Connector 677">
                <a:extLst>
                  <a:ext uri="{FF2B5EF4-FFF2-40B4-BE49-F238E27FC236}">
                    <a16:creationId xmlns:a16="http://schemas.microsoft.com/office/drawing/2014/main" id="{CF110B3E-0158-5E52-3A29-7916F1C6E9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8367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9" name="Straight Connector 678">
                <a:extLst>
                  <a:ext uri="{FF2B5EF4-FFF2-40B4-BE49-F238E27FC236}">
                    <a16:creationId xmlns:a16="http://schemas.microsoft.com/office/drawing/2014/main" id="{64CD6B37-8993-D9A4-9473-56D3EFB0A8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8532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0" name="Straight Connector 679">
                <a:extLst>
                  <a:ext uri="{FF2B5EF4-FFF2-40B4-BE49-F238E27FC236}">
                    <a16:creationId xmlns:a16="http://schemas.microsoft.com/office/drawing/2014/main" id="{194A6CB4-1340-975C-DBF3-230E2B1E56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8697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1" name="Straight Connector 680">
                <a:extLst>
                  <a:ext uri="{FF2B5EF4-FFF2-40B4-BE49-F238E27FC236}">
                    <a16:creationId xmlns:a16="http://schemas.microsoft.com/office/drawing/2014/main" id="{39CB3339-3C3D-32C7-0CC3-811D0CE3EB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862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Straight Connector 681">
                <a:extLst>
                  <a:ext uri="{FF2B5EF4-FFF2-40B4-BE49-F238E27FC236}">
                    <a16:creationId xmlns:a16="http://schemas.microsoft.com/office/drawing/2014/main" id="{A48629F2-8858-B56E-F9F3-8F0A3BED8E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027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Straight Connector 682">
                <a:extLst>
                  <a:ext uri="{FF2B5EF4-FFF2-40B4-BE49-F238E27FC236}">
                    <a16:creationId xmlns:a16="http://schemas.microsoft.com/office/drawing/2014/main" id="{1F16CD6F-D963-6243-05A8-D7D46501C6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192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Straight Connector 683">
                <a:extLst>
                  <a:ext uri="{FF2B5EF4-FFF2-40B4-BE49-F238E27FC236}">
                    <a16:creationId xmlns:a16="http://schemas.microsoft.com/office/drawing/2014/main" id="{22558EA4-8BEE-F6C1-8600-73E0143B59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9357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5" name="Straight Connector 684">
                <a:extLst>
                  <a:ext uri="{FF2B5EF4-FFF2-40B4-BE49-F238E27FC236}">
                    <a16:creationId xmlns:a16="http://schemas.microsoft.com/office/drawing/2014/main" id="{871109F8-09D9-6FFA-CE7E-B5FC6806E8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9522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Straight Connector 685">
                <a:extLst>
                  <a:ext uri="{FF2B5EF4-FFF2-40B4-BE49-F238E27FC236}">
                    <a16:creationId xmlns:a16="http://schemas.microsoft.com/office/drawing/2014/main" id="{24835457-C735-F302-F1E5-5C2777748B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9687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Straight Connector 686">
                <a:extLst>
                  <a:ext uri="{FF2B5EF4-FFF2-40B4-BE49-F238E27FC236}">
                    <a16:creationId xmlns:a16="http://schemas.microsoft.com/office/drawing/2014/main" id="{9DCE72E5-61A4-00F7-156C-6F233365C7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852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Straight Connector 687">
                <a:extLst>
                  <a:ext uri="{FF2B5EF4-FFF2-40B4-BE49-F238E27FC236}">
                    <a16:creationId xmlns:a16="http://schemas.microsoft.com/office/drawing/2014/main" id="{68578B32-9C96-8D7D-97D6-DEE9EB9A7C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0017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9" name="Straight Connector 688">
                <a:extLst>
                  <a:ext uri="{FF2B5EF4-FFF2-40B4-BE49-F238E27FC236}">
                    <a16:creationId xmlns:a16="http://schemas.microsoft.com/office/drawing/2014/main" id="{DDC8A0AD-B517-9E63-265A-AE8C5DE744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0182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0" name="Straight Arrow Connector 689">
                <a:extLst>
                  <a:ext uri="{FF2B5EF4-FFF2-40B4-BE49-F238E27FC236}">
                    <a16:creationId xmlns:a16="http://schemas.microsoft.com/office/drawing/2014/main" id="{10098022-B586-D85A-9C03-6168AB22D4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636" y="3728673"/>
                <a:ext cx="7336889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98" name="TextBox 562">
            <a:extLst>
              <a:ext uri="{FF2B5EF4-FFF2-40B4-BE49-F238E27FC236}">
                <a16:creationId xmlns:a16="http://schemas.microsoft.com/office/drawing/2014/main" id="{5E22D07F-295A-FE04-5070-086FD01643BC}"/>
              </a:ext>
            </a:extLst>
          </p:cNvPr>
          <p:cNvSpPr txBox="1"/>
          <p:nvPr/>
        </p:nvSpPr>
        <p:spPr>
          <a:xfrm>
            <a:off x="8004368" y="10393253"/>
            <a:ext cx="287422" cy="523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RU" sz="2803" i="1" dirty="0"/>
              <a:t>t</a:t>
            </a:r>
          </a:p>
        </p:txBody>
      </p:sp>
      <p:sp>
        <p:nvSpPr>
          <p:cNvPr id="699" name="Rectangle 698">
            <a:extLst>
              <a:ext uri="{FF2B5EF4-FFF2-40B4-BE49-F238E27FC236}">
                <a16:creationId xmlns:a16="http://schemas.microsoft.com/office/drawing/2014/main" id="{0B217C72-AA6B-67CD-E283-4D29C86D4055}"/>
              </a:ext>
            </a:extLst>
          </p:cNvPr>
          <p:cNvSpPr/>
          <p:nvPr/>
        </p:nvSpPr>
        <p:spPr>
          <a:xfrm>
            <a:off x="2293101" y="9425117"/>
            <a:ext cx="1417323" cy="34480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7" dirty="0">
                <a:solidFill>
                  <a:schemeClr val="tx1"/>
                </a:solidFill>
              </a:rPr>
              <a:t>P1B1</a:t>
            </a:r>
            <a:endParaRPr lang="en-RU" sz="2397" dirty="0">
              <a:solidFill>
                <a:schemeClr val="tx1"/>
              </a:solidFill>
            </a:endParaRPr>
          </a:p>
        </p:txBody>
      </p:sp>
      <p:sp>
        <p:nvSpPr>
          <p:cNvPr id="700" name="TextBox 512">
            <a:extLst>
              <a:ext uri="{FF2B5EF4-FFF2-40B4-BE49-F238E27FC236}">
                <a16:creationId xmlns:a16="http://schemas.microsoft.com/office/drawing/2014/main" id="{5433147F-C181-0589-34E5-3D8E7ABB6A52}"/>
              </a:ext>
            </a:extLst>
          </p:cNvPr>
          <p:cNvSpPr txBox="1"/>
          <p:nvPr/>
        </p:nvSpPr>
        <p:spPr>
          <a:xfrm>
            <a:off x="1284526" y="9695929"/>
            <a:ext cx="1053365" cy="461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7" dirty="0"/>
              <a:t>Prog. 2</a:t>
            </a:r>
            <a:endParaRPr lang="en-RU" sz="2397" dirty="0"/>
          </a:p>
        </p:txBody>
      </p:sp>
      <p:sp>
        <p:nvSpPr>
          <p:cNvPr id="701" name="TextBox 512">
            <a:extLst>
              <a:ext uri="{FF2B5EF4-FFF2-40B4-BE49-F238E27FC236}">
                <a16:creationId xmlns:a16="http://schemas.microsoft.com/office/drawing/2014/main" id="{184CB6BB-FEEC-C3D5-3671-6D8F23763A7D}"/>
              </a:ext>
            </a:extLst>
          </p:cNvPr>
          <p:cNvSpPr txBox="1"/>
          <p:nvPr/>
        </p:nvSpPr>
        <p:spPr>
          <a:xfrm>
            <a:off x="1284526" y="9342771"/>
            <a:ext cx="1053365" cy="461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7" dirty="0"/>
              <a:t>Prog. 1</a:t>
            </a:r>
            <a:endParaRPr lang="en-RU" sz="2397" dirty="0"/>
          </a:p>
        </p:txBody>
      </p:sp>
      <p:sp>
        <p:nvSpPr>
          <p:cNvPr id="702" name="Rectangle 701">
            <a:extLst>
              <a:ext uri="{FF2B5EF4-FFF2-40B4-BE49-F238E27FC236}">
                <a16:creationId xmlns:a16="http://schemas.microsoft.com/office/drawing/2014/main" id="{C6D89285-8395-6E79-14E3-11FC1641EE82}"/>
              </a:ext>
            </a:extLst>
          </p:cNvPr>
          <p:cNvSpPr/>
          <p:nvPr/>
        </p:nvSpPr>
        <p:spPr>
          <a:xfrm>
            <a:off x="3724915" y="10115312"/>
            <a:ext cx="931672" cy="34480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7" dirty="0">
                <a:solidFill>
                  <a:schemeClr val="tx1"/>
                </a:solidFill>
              </a:rPr>
              <a:t>P3B1</a:t>
            </a:r>
            <a:endParaRPr lang="en-RU" sz="2397" dirty="0">
              <a:solidFill>
                <a:schemeClr val="tx1"/>
              </a:solidFill>
            </a:endParaRPr>
          </a:p>
        </p:txBody>
      </p:sp>
      <p:sp>
        <p:nvSpPr>
          <p:cNvPr id="703" name="Rectangle 702">
            <a:extLst>
              <a:ext uri="{FF2B5EF4-FFF2-40B4-BE49-F238E27FC236}">
                <a16:creationId xmlns:a16="http://schemas.microsoft.com/office/drawing/2014/main" id="{2FC88EBB-4BCF-C953-7F5B-CB0F8B5F10B7}"/>
              </a:ext>
            </a:extLst>
          </p:cNvPr>
          <p:cNvSpPr/>
          <p:nvPr/>
        </p:nvSpPr>
        <p:spPr>
          <a:xfrm>
            <a:off x="2777369" y="9769930"/>
            <a:ext cx="2368292" cy="34480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7" dirty="0">
                <a:solidFill>
                  <a:schemeClr val="tx1"/>
                </a:solidFill>
              </a:rPr>
              <a:t>P2B1</a:t>
            </a:r>
            <a:endParaRPr lang="en-RU" sz="2397" dirty="0">
              <a:solidFill>
                <a:schemeClr val="tx1"/>
              </a:solidFill>
            </a:endParaRPr>
          </a:p>
        </p:txBody>
      </p:sp>
      <p:sp>
        <p:nvSpPr>
          <p:cNvPr id="704" name="TextBox 537">
            <a:extLst>
              <a:ext uri="{FF2B5EF4-FFF2-40B4-BE49-F238E27FC236}">
                <a16:creationId xmlns:a16="http://schemas.microsoft.com/office/drawing/2014/main" id="{28CBF565-DE1C-6D7C-3BE6-22FFB776999C}"/>
              </a:ext>
            </a:extLst>
          </p:cNvPr>
          <p:cNvSpPr txBox="1"/>
          <p:nvPr/>
        </p:nvSpPr>
        <p:spPr>
          <a:xfrm>
            <a:off x="1290437" y="8890943"/>
            <a:ext cx="4221540" cy="461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7" i="1" dirty="0"/>
              <a:t>Perspective: Programs execution</a:t>
            </a:r>
            <a:endParaRPr lang="en-RU" sz="2397" i="1" dirty="0"/>
          </a:p>
        </p:txBody>
      </p:sp>
      <p:grpSp>
        <p:nvGrpSpPr>
          <p:cNvPr id="705" name="Group 704">
            <a:extLst>
              <a:ext uri="{FF2B5EF4-FFF2-40B4-BE49-F238E27FC236}">
                <a16:creationId xmlns:a16="http://schemas.microsoft.com/office/drawing/2014/main" id="{E034D062-05E2-6346-DFFF-A3898FCCC50C}"/>
              </a:ext>
            </a:extLst>
          </p:cNvPr>
          <p:cNvGrpSpPr/>
          <p:nvPr/>
        </p:nvGrpSpPr>
        <p:grpSpPr>
          <a:xfrm>
            <a:off x="1368970" y="6016888"/>
            <a:ext cx="6894045" cy="352176"/>
            <a:chOff x="414961" y="1697063"/>
            <a:chExt cx="7312929" cy="373574"/>
          </a:xfrm>
        </p:grpSpPr>
        <p:grpSp>
          <p:nvGrpSpPr>
            <p:cNvPr id="706" name="Group 705">
              <a:extLst>
                <a:ext uri="{FF2B5EF4-FFF2-40B4-BE49-F238E27FC236}">
                  <a16:creationId xmlns:a16="http://schemas.microsoft.com/office/drawing/2014/main" id="{BBED4CE1-E3BE-5B69-0C7E-8994794C17AA}"/>
                </a:ext>
              </a:extLst>
            </p:cNvPr>
            <p:cNvGrpSpPr/>
            <p:nvPr/>
          </p:nvGrpSpPr>
          <p:grpSpPr>
            <a:xfrm>
              <a:off x="1255789" y="1697063"/>
              <a:ext cx="6391186" cy="373574"/>
              <a:chOff x="52058" y="6846935"/>
              <a:chExt cx="6391186" cy="373574"/>
            </a:xfrm>
          </p:grpSpPr>
          <p:sp>
            <p:nvSpPr>
              <p:cNvPr id="722" name="TextBox 513">
                <a:extLst>
                  <a:ext uri="{FF2B5EF4-FFF2-40B4-BE49-F238E27FC236}">
                    <a16:creationId xmlns:a16="http://schemas.microsoft.com/office/drawing/2014/main" id="{93443213-74C2-6B7C-EB94-1E086D6788B5}"/>
                  </a:ext>
                </a:extLst>
              </p:cNvPr>
              <p:cNvSpPr txBox="1"/>
              <p:nvPr/>
            </p:nvSpPr>
            <p:spPr>
              <a:xfrm>
                <a:off x="52058" y="6846935"/>
                <a:ext cx="270526" cy="358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598" dirty="0"/>
                  <a:t>0</a:t>
                </a:r>
                <a:endParaRPr lang="en-RU" sz="1598" dirty="0"/>
              </a:p>
            </p:txBody>
          </p:sp>
          <p:sp>
            <p:nvSpPr>
              <p:cNvPr id="723" name="TextBox 513">
                <a:extLst>
                  <a:ext uri="{FF2B5EF4-FFF2-40B4-BE49-F238E27FC236}">
                    <a16:creationId xmlns:a16="http://schemas.microsoft.com/office/drawing/2014/main" id="{D0905FEB-B479-9A37-0DFC-8B13F57A7B49}"/>
                  </a:ext>
                </a:extLst>
              </p:cNvPr>
              <p:cNvSpPr txBox="1"/>
              <p:nvPr/>
            </p:nvSpPr>
            <p:spPr>
              <a:xfrm>
                <a:off x="1059184" y="6846935"/>
                <a:ext cx="270526" cy="358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598" dirty="0"/>
                  <a:t>2</a:t>
                </a:r>
                <a:endParaRPr lang="en-RU" sz="1598" dirty="0"/>
              </a:p>
            </p:txBody>
          </p:sp>
          <p:sp>
            <p:nvSpPr>
              <p:cNvPr id="724" name="TextBox 513">
                <a:extLst>
                  <a:ext uri="{FF2B5EF4-FFF2-40B4-BE49-F238E27FC236}">
                    <a16:creationId xmlns:a16="http://schemas.microsoft.com/office/drawing/2014/main" id="{A3A69166-4864-4E80-E1F6-AD0855E5F659}"/>
                  </a:ext>
                </a:extLst>
              </p:cNvPr>
              <p:cNvSpPr txBox="1"/>
              <p:nvPr/>
            </p:nvSpPr>
            <p:spPr>
              <a:xfrm>
                <a:off x="2059399" y="6846935"/>
                <a:ext cx="270526" cy="358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598" dirty="0"/>
                  <a:t>4</a:t>
                </a:r>
                <a:endParaRPr lang="en-RU" sz="1598" dirty="0"/>
              </a:p>
            </p:txBody>
          </p:sp>
          <p:sp>
            <p:nvSpPr>
              <p:cNvPr id="725" name="TextBox 513">
                <a:extLst>
                  <a:ext uri="{FF2B5EF4-FFF2-40B4-BE49-F238E27FC236}">
                    <a16:creationId xmlns:a16="http://schemas.microsoft.com/office/drawing/2014/main" id="{8B83B1D4-D9C1-5F34-815C-F3608AB26620}"/>
                  </a:ext>
                </a:extLst>
              </p:cNvPr>
              <p:cNvSpPr txBox="1"/>
              <p:nvPr/>
            </p:nvSpPr>
            <p:spPr>
              <a:xfrm>
                <a:off x="5028040" y="6846935"/>
                <a:ext cx="498131" cy="358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598" dirty="0"/>
                  <a:t>10</a:t>
                </a:r>
                <a:endParaRPr lang="en-RU" sz="1598" dirty="0"/>
              </a:p>
            </p:txBody>
          </p:sp>
          <p:sp>
            <p:nvSpPr>
              <p:cNvPr id="726" name="TextBox 513">
                <a:extLst>
                  <a:ext uri="{FF2B5EF4-FFF2-40B4-BE49-F238E27FC236}">
                    <a16:creationId xmlns:a16="http://schemas.microsoft.com/office/drawing/2014/main" id="{3265E887-5EC8-66E4-DBCB-EE15678AFE75}"/>
                  </a:ext>
                </a:extLst>
              </p:cNvPr>
              <p:cNvSpPr txBox="1"/>
              <p:nvPr/>
            </p:nvSpPr>
            <p:spPr>
              <a:xfrm>
                <a:off x="6002968" y="6861724"/>
                <a:ext cx="440276" cy="358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598" dirty="0"/>
                  <a:t>12</a:t>
                </a:r>
                <a:endParaRPr lang="en-RU" sz="1598" dirty="0"/>
              </a:p>
            </p:txBody>
          </p:sp>
          <p:sp>
            <p:nvSpPr>
              <p:cNvPr id="727" name="TextBox 513">
                <a:extLst>
                  <a:ext uri="{FF2B5EF4-FFF2-40B4-BE49-F238E27FC236}">
                    <a16:creationId xmlns:a16="http://schemas.microsoft.com/office/drawing/2014/main" id="{51F24458-4260-8234-C39B-2702CB213C36}"/>
                  </a:ext>
                </a:extLst>
              </p:cNvPr>
              <p:cNvSpPr txBox="1"/>
              <p:nvPr/>
            </p:nvSpPr>
            <p:spPr>
              <a:xfrm>
                <a:off x="3060026" y="6846935"/>
                <a:ext cx="270526" cy="358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598" dirty="0"/>
                  <a:t>6</a:t>
                </a:r>
                <a:endParaRPr lang="en-RU" sz="1598" dirty="0"/>
              </a:p>
            </p:txBody>
          </p:sp>
          <p:sp>
            <p:nvSpPr>
              <p:cNvPr id="728" name="TextBox 513">
                <a:extLst>
                  <a:ext uri="{FF2B5EF4-FFF2-40B4-BE49-F238E27FC236}">
                    <a16:creationId xmlns:a16="http://schemas.microsoft.com/office/drawing/2014/main" id="{5B5E0D4D-9834-6F21-1A15-5978F5666B2C}"/>
                  </a:ext>
                </a:extLst>
              </p:cNvPr>
              <p:cNvSpPr txBox="1"/>
              <p:nvPr/>
            </p:nvSpPr>
            <p:spPr>
              <a:xfrm>
                <a:off x="4069414" y="6846935"/>
                <a:ext cx="270526" cy="358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598" dirty="0"/>
                  <a:t>8</a:t>
                </a:r>
                <a:endParaRPr lang="en-RU" sz="1598" dirty="0"/>
              </a:p>
            </p:txBody>
          </p:sp>
        </p:grpSp>
        <p:grpSp>
          <p:nvGrpSpPr>
            <p:cNvPr id="707" name="Group 706">
              <a:extLst>
                <a:ext uri="{FF2B5EF4-FFF2-40B4-BE49-F238E27FC236}">
                  <a16:creationId xmlns:a16="http://schemas.microsoft.com/office/drawing/2014/main" id="{0F20BAEE-9BE9-102B-56C6-2A3C97DDBDC8}"/>
                </a:ext>
              </a:extLst>
            </p:cNvPr>
            <p:cNvGrpSpPr/>
            <p:nvPr/>
          </p:nvGrpSpPr>
          <p:grpSpPr>
            <a:xfrm>
              <a:off x="414961" y="1713149"/>
              <a:ext cx="7312929" cy="82670"/>
              <a:chOff x="697596" y="3728674"/>
              <a:chExt cx="7312929" cy="82670"/>
            </a:xfrm>
          </p:grpSpPr>
          <p:cxnSp>
            <p:nvCxnSpPr>
              <p:cNvPr id="708" name="Straight Connector 707">
                <a:extLst>
                  <a:ext uri="{FF2B5EF4-FFF2-40B4-BE49-F238E27FC236}">
                    <a16:creationId xmlns:a16="http://schemas.microsoft.com/office/drawing/2014/main" id="{DCF1D152-C903-51BE-5CC1-2999D7A566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202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Straight Connector 708">
                <a:extLst>
                  <a:ext uri="{FF2B5EF4-FFF2-40B4-BE49-F238E27FC236}">
                    <a16:creationId xmlns:a16="http://schemas.microsoft.com/office/drawing/2014/main" id="{989F433A-1732-3C14-299F-2ECD134647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8367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0" name="Straight Connector 709">
                <a:extLst>
                  <a:ext uri="{FF2B5EF4-FFF2-40B4-BE49-F238E27FC236}">
                    <a16:creationId xmlns:a16="http://schemas.microsoft.com/office/drawing/2014/main" id="{4238A0EA-6D0F-CEED-019D-E027C2D562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8532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Straight Connector 710">
                <a:extLst>
                  <a:ext uri="{FF2B5EF4-FFF2-40B4-BE49-F238E27FC236}">
                    <a16:creationId xmlns:a16="http://schemas.microsoft.com/office/drawing/2014/main" id="{166D601D-0B1B-CD10-5AEB-319B3C5BB5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8697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Straight Connector 711">
                <a:extLst>
                  <a:ext uri="{FF2B5EF4-FFF2-40B4-BE49-F238E27FC236}">
                    <a16:creationId xmlns:a16="http://schemas.microsoft.com/office/drawing/2014/main" id="{5090FFB5-89C4-00B2-1BA5-6F25A3C729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862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Straight Connector 712">
                <a:extLst>
                  <a:ext uri="{FF2B5EF4-FFF2-40B4-BE49-F238E27FC236}">
                    <a16:creationId xmlns:a16="http://schemas.microsoft.com/office/drawing/2014/main" id="{EE0D7432-3D2B-2C11-CF6E-ABDA57825F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027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Straight Connector 713">
                <a:extLst>
                  <a:ext uri="{FF2B5EF4-FFF2-40B4-BE49-F238E27FC236}">
                    <a16:creationId xmlns:a16="http://schemas.microsoft.com/office/drawing/2014/main" id="{A60995E5-5382-0D2A-F9F9-42FF528A95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192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Straight Connector 714">
                <a:extLst>
                  <a:ext uri="{FF2B5EF4-FFF2-40B4-BE49-F238E27FC236}">
                    <a16:creationId xmlns:a16="http://schemas.microsoft.com/office/drawing/2014/main" id="{9B2B6F7F-378B-8736-87D6-7A2BA82C31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9357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6" name="Straight Connector 715">
                <a:extLst>
                  <a:ext uri="{FF2B5EF4-FFF2-40B4-BE49-F238E27FC236}">
                    <a16:creationId xmlns:a16="http://schemas.microsoft.com/office/drawing/2014/main" id="{48B89F97-09EB-2705-6A8D-DD45902E88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9522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" name="Straight Connector 716">
                <a:extLst>
                  <a:ext uri="{FF2B5EF4-FFF2-40B4-BE49-F238E27FC236}">
                    <a16:creationId xmlns:a16="http://schemas.microsoft.com/office/drawing/2014/main" id="{FCCD4D5D-16FC-58F9-7754-BE3B676011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9687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8" name="Straight Connector 717">
                <a:extLst>
                  <a:ext uri="{FF2B5EF4-FFF2-40B4-BE49-F238E27FC236}">
                    <a16:creationId xmlns:a16="http://schemas.microsoft.com/office/drawing/2014/main" id="{23A67B9C-724E-65C2-ACCC-C74CC1E276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9852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" name="Straight Connector 718">
                <a:extLst>
                  <a:ext uri="{FF2B5EF4-FFF2-40B4-BE49-F238E27FC236}">
                    <a16:creationId xmlns:a16="http://schemas.microsoft.com/office/drawing/2014/main" id="{B9A724B5-B12E-B6BC-50D6-DDAE652F97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0017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Straight Connector 719">
                <a:extLst>
                  <a:ext uri="{FF2B5EF4-FFF2-40B4-BE49-F238E27FC236}">
                    <a16:creationId xmlns:a16="http://schemas.microsoft.com/office/drawing/2014/main" id="{8BA46A9F-B1B7-6A47-78E6-BB32FCCEBC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01824" y="3729836"/>
                <a:ext cx="0" cy="8150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1" name="Straight Arrow Connector 720">
                <a:extLst>
                  <a:ext uri="{FF2B5EF4-FFF2-40B4-BE49-F238E27FC236}">
                    <a16:creationId xmlns:a16="http://schemas.microsoft.com/office/drawing/2014/main" id="{BB9971CC-432B-00E5-878C-7AE220FC3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596" y="3728674"/>
                <a:ext cx="7312929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29" name="Straight Arrow Connector 728">
            <a:extLst>
              <a:ext uri="{FF2B5EF4-FFF2-40B4-BE49-F238E27FC236}">
                <a16:creationId xmlns:a16="http://schemas.microsoft.com/office/drawing/2014/main" id="{50BA3A6F-D098-C984-4CFA-B07A165A6B52}"/>
              </a:ext>
            </a:extLst>
          </p:cNvPr>
          <p:cNvCxnSpPr>
            <a:cxnSpLocks/>
          </p:cNvCxnSpPr>
          <p:nvPr/>
        </p:nvCxnSpPr>
        <p:spPr>
          <a:xfrm flipV="1">
            <a:off x="2300711" y="9421418"/>
            <a:ext cx="0" cy="34851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0" name="Rectangle 729">
            <a:extLst>
              <a:ext uri="{FF2B5EF4-FFF2-40B4-BE49-F238E27FC236}">
                <a16:creationId xmlns:a16="http://schemas.microsoft.com/office/drawing/2014/main" id="{96EE231A-E9B8-1ECD-9FC3-33295575C1D4}"/>
              </a:ext>
            </a:extLst>
          </p:cNvPr>
          <p:cNvSpPr>
            <a:spLocks/>
          </p:cNvSpPr>
          <p:nvPr/>
        </p:nvSpPr>
        <p:spPr>
          <a:xfrm>
            <a:off x="2295483" y="7999419"/>
            <a:ext cx="1413713" cy="34480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7" dirty="0">
                <a:solidFill>
                  <a:schemeClr val="tx1"/>
                </a:solidFill>
              </a:rPr>
              <a:t>P1B1</a:t>
            </a:r>
            <a:endParaRPr lang="en-RU" sz="2397" dirty="0">
              <a:solidFill>
                <a:schemeClr val="tx1"/>
              </a:solidFill>
            </a:endParaRPr>
          </a:p>
        </p:txBody>
      </p:sp>
      <p:sp>
        <p:nvSpPr>
          <p:cNvPr id="731" name="Rectangle 730">
            <a:extLst>
              <a:ext uri="{FF2B5EF4-FFF2-40B4-BE49-F238E27FC236}">
                <a16:creationId xmlns:a16="http://schemas.microsoft.com/office/drawing/2014/main" id="{3C0ED810-DDD2-A1A6-6F97-DB7ECB267A47}"/>
              </a:ext>
            </a:extLst>
          </p:cNvPr>
          <p:cNvSpPr/>
          <p:nvPr/>
        </p:nvSpPr>
        <p:spPr>
          <a:xfrm>
            <a:off x="3718198" y="7999419"/>
            <a:ext cx="957702" cy="34480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7" dirty="0">
                <a:solidFill>
                  <a:schemeClr val="tx1"/>
                </a:solidFill>
              </a:rPr>
              <a:t>P3B1</a:t>
            </a:r>
            <a:endParaRPr lang="en-RU" sz="2397" dirty="0">
              <a:solidFill>
                <a:schemeClr val="tx1"/>
              </a:solidFill>
            </a:endParaRPr>
          </a:p>
        </p:txBody>
      </p:sp>
      <p:sp>
        <p:nvSpPr>
          <p:cNvPr id="732" name="Rectangle 731">
            <a:extLst>
              <a:ext uri="{FF2B5EF4-FFF2-40B4-BE49-F238E27FC236}">
                <a16:creationId xmlns:a16="http://schemas.microsoft.com/office/drawing/2014/main" id="{19E2CA96-DD3E-EE05-D75A-59E6826C17C5}"/>
              </a:ext>
            </a:extLst>
          </p:cNvPr>
          <p:cNvSpPr/>
          <p:nvPr/>
        </p:nvSpPr>
        <p:spPr>
          <a:xfrm>
            <a:off x="2764857" y="7652973"/>
            <a:ext cx="2364100" cy="344809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7" dirty="0">
                <a:solidFill>
                  <a:schemeClr val="tx1"/>
                </a:solidFill>
              </a:rPr>
              <a:t>P2B1</a:t>
            </a:r>
            <a:endParaRPr lang="en-RU" sz="2397" dirty="0">
              <a:solidFill>
                <a:schemeClr val="tx1"/>
              </a:solidFill>
            </a:endParaRPr>
          </a:p>
        </p:txBody>
      </p:sp>
      <p:sp>
        <p:nvSpPr>
          <p:cNvPr id="733" name="Rectangle 732">
            <a:extLst>
              <a:ext uri="{FF2B5EF4-FFF2-40B4-BE49-F238E27FC236}">
                <a16:creationId xmlns:a16="http://schemas.microsoft.com/office/drawing/2014/main" id="{A6752060-28EA-8C09-9CA9-7F8A3522D351}"/>
              </a:ext>
            </a:extLst>
          </p:cNvPr>
          <p:cNvSpPr>
            <a:spLocks/>
          </p:cNvSpPr>
          <p:nvPr/>
        </p:nvSpPr>
        <p:spPr>
          <a:xfrm>
            <a:off x="4664689" y="7999419"/>
            <a:ext cx="1413713" cy="34480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7" dirty="0">
                <a:solidFill>
                  <a:schemeClr val="tx1"/>
                </a:solidFill>
              </a:rPr>
              <a:t>P1B2</a:t>
            </a:r>
            <a:endParaRPr lang="en-RU" sz="2397" dirty="0">
              <a:solidFill>
                <a:schemeClr val="tx1"/>
              </a:solidFill>
            </a:endParaRPr>
          </a:p>
        </p:txBody>
      </p:sp>
      <p:sp>
        <p:nvSpPr>
          <p:cNvPr id="734" name="Rectangle 733">
            <a:extLst>
              <a:ext uri="{FF2B5EF4-FFF2-40B4-BE49-F238E27FC236}">
                <a16:creationId xmlns:a16="http://schemas.microsoft.com/office/drawing/2014/main" id="{3C4BCAC7-981A-F36C-1D6E-782EEF2157BF}"/>
              </a:ext>
            </a:extLst>
          </p:cNvPr>
          <p:cNvSpPr/>
          <p:nvPr/>
        </p:nvSpPr>
        <p:spPr>
          <a:xfrm>
            <a:off x="6557501" y="7999419"/>
            <a:ext cx="939607" cy="344809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7" dirty="0">
                <a:solidFill>
                  <a:schemeClr val="tx1"/>
                </a:solidFill>
              </a:rPr>
              <a:t>P2B3</a:t>
            </a:r>
            <a:endParaRPr lang="en-RU" sz="2397" dirty="0">
              <a:solidFill>
                <a:schemeClr val="tx1"/>
              </a:solidFill>
            </a:endParaRPr>
          </a:p>
        </p:txBody>
      </p:sp>
      <p:sp>
        <p:nvSpPr>
          <p:cNvPr id="735" name="Rectangle 734">
            <a:extLst>
              <a:ext uri="{FF2B5EF4-FFF2-40B4-BE49-F238E27FC236}">
                <a16:creationId xmlns:a16="http://schemas.microsoft.com/office/drawing/2014/main" id="{B38C4181-1BCD-7766-6777-830ED8DDC43A}"/>
              </a:ext>
            </a:extLst>
          </p:cNvPr>
          <p:cNvSpPr>
            <a:spLocks/>
          </p:cNvSpPr>
          <p:nvPr/>
        </p:nvSpPr>
        <p:spPr>
          <a:xfrm>
            <a:off x="5131095" y="7652973"/>
            <a:ext cx="1413713" cy="344809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7" dirty="0">
                <a:solidFill>
                  <a:schemeClr val="tx1"/>
                </a:solidFill>
              </a:rPr>
              <a:t>P2B2</a:t>
            </a:r>
            <a:endParaRPr lang="en-RU" sz="2397" dirty="0">
              <a:solidFill>
                <a:schemeClr val="tx1"/>
              </a:solidFill>
            </a:endParaRPr>
          </a:p>
        </p:txBody>
      </p:sp>
      <p:cxnSp>
        <p:nvCxnSpPr>
          <p:cNvPr id="736" name="Straight Arrow Connector 735">
            <a:extLst>
              <a:ext uri="{FF2B5EF4-FFF2-40B4-BE49-F238E27FC236}">
                <a16:creationId xmlns:a16="http://schemas.microsoft.com/office/drawing/2014/main" id="{9481DD8C-3A31-32B3-D899-67961D7D11D6}"/>
              </a:ext>
            </a:extLst>
          </p:cNvPr>
          <p:cNvCxnSpPr>
            <a:cxnSpLocks/>
          </p:cNvCxnSpPr>
          <p:nvPr/>
        </p:nvCxnSpPr>
        <p:spPr>
          <a:xfrm>
            <a:off x="6092935" y="9421418"/>
            <a:ext cx="0" cy="34851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Straight Arrow Connector 736">
            <a:extLst>
              <a:ext uri="{FF2B5EF4-FFF2-40B4-BE49-F238E27FC236}">
                <a16:creationId xmlns:a16="http://schemas.microsoft.com/office/drawing/2014/main" id="{F3BC8D60-CDB0-DAA9-1F6F-9B54B4748C1C}"/>
              </a:ext>
            </a:extLst>
          </p:cNvPr>
          <p:cNvCxnSpPr>
            <a:cxnSpLocks/>
          </p:cNvCxnSpPr>
          <p:nvPr/>
        </p:nvCxnSpPr>
        <p:spPr>
          <a:xfrm>
            <a:off x="4663063" y="10111622"/>
            <a:ext cx="0" cy="34851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traight Arrow Connector 737">
            <a:extLst>
              <a:ext uri="{FF2B5EF4-FFF2-40B4-BE49-F238E27FC236}">
                <a16:creationId xmlns:a16="http://schemas.microsoft.com/office/drawing/2014/main" id="{5778E069-70DC-1415-82B3-26D7D31AE205}"/>
              </a:ext>
            </a:extLst>
          </p:cNvPr>
          <p:cNvCxnSpPr>
            <a:cxnSpLocks/>
          </p:cNvCxnSpPr>
          <p:nvPr/>
        </p:nvCxnSpPr>
        <p:spPr>
          <a:xfrm flipV="1">
            <a:off x="2777226" y="9766227"/>
            <a:ext cx="0" cy="34851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Straight Arrow Connector 738">
            <a:extLst>
              <a:ext uri="{FF2B5EF4-FFF2-40B4-BE49-F238E27FC236}">
                <a16:creationId xmlns:a16="http://schemas.microsoft.com/office/drawing/2014/main" id="{5FD23F15-161B-ED39-70F6-B4A4EBEA6906}"/>
              </a:ext>
            </a:extLst>
          </p:cNvPr>
          <p:cNvCxnSpPr>
            <a:cxnSpLocks/>
          </p:cNvCxnSpPr>
          <p:nvPr/>
        </p:nvCxnSpPr>
        <p:spPr>
          <a:xfrm flipV="1">
            <a:off x="3734108" y="10111622"/>
            <a:ext cx="0" cy="34851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0" name="TextBox 537">
            <a:extLst>
              <a:ext uri="{FF2B5EF4-FFF2-40B4-BE49-F238E27FC236}">
                <a16:creationId xmlns:a16="http://schemas.microsoft.com/office/drawing/2014/main" id="{981E0D74-2E25-70BE-CEDE-05C82F30A5E8}"/>
              </a:ext>
            </a:extLst>
          </p:cNvPr>
          <p:cNvSpPr txBox="1"/>
          <p:nvPr/>
        </p:nvSpPr>
        <p:spPr>
          <a:xfrm>
            <a:off x="3301717" y="1097275"/>
            <a:ext cx="16554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i="1" dirty="0"/>
              <a:t>program release</a:t>
            </a:r>
          </a:p>
        </p:txBody>
      </p:sp>
      <p:cxnSp>
        <p:nvCxnSpPr>
          <p:cNvPr id="741" name="Straight Arrow Connector 740">
            <a:extLst>
              <a:ext uri="{FF2B5EF4-FFF2-40B4-BE49-F238E27FC236}">
                <a16:creationId xmlns:a16="http://schemas.microsoft.com/office/drawing/2014/main" id="{EF14CD26-D76F-121D-6AE6-FE84DBAFA633}"/>
              </a:ext>
            </a:extLst>
          </p:cNvPr>
          <p:cNvCxnSpPr>
            <a:cxnSpLocks/>
          </p:cNvCxnSpPr>
          <p:nvPr/>
        </p:nvCxnSpPr>
        <p:spPr>
          <a:xfrm flipV="1">
            <a:off x="3069430" y="1301026"/>
            <a:ext cx="0" cy="30460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Arrow Connector 741">
            <a:extLst>
              <a:ext uri="{FF2B5EF4-FFF2-40B4-BE49-F238E27FC236}">
                <a16:creationId xmlns:a16="http://schemas.microsoft.com/office/drawing/2014/main" id="{1F90805C-75CC-8C1D-FB16-96A4AE3B7DBF}"/>
              </a:ext>
            </a:extLst>
          </p:cNvPr>
          <p:cNvCxnSpPr>
            <a:cxnSpLocks/>
          </p:cNvCxnSpPr>
          <p:nvPr/>
        </p:nvCxnSpPr>
        <p:spPr>
          <a:xfrm>
            <a:off x="4805723" y="1331640"/>
            <a:ext cx="0" cy="30460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3" name="TextBox 742">
            <a:extLst>
              <a:ext uri="{FF2B5EF4-FFF2-40B4-BE49-F238E27FC236}">
                <a16:creationId xmlns:a16="http://schemas.microsoft.com/office/drawing/2014/main" id="{95FC481B-5847-0B16-985F-672A407C33EF}"/>
              </a:ext>
            </a:extLst>
          </p:cNvPr>
          <p:cNvSpPr txBox="1"/>
          <p:nvPr/>
        </p:nvSpPr>
        <p:spPr>
          <a:xfrm>
            <a:off x="5087552" y="1088125"/>
            <a:ext cx="14692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program completion</a:t>
            </a:r>
            <a:endParaRPr lang="en-RU" sz="2200" i="1" dirty="0"/>
          </a:p>
          <a:p>
            <a:endParaRPr lang="en-US" sz="2200" dirty="0"/>
          </a:p>
        </p:txBody>
      </p:sp>
      <p:sp>
        <p:nvSpPr>
          <p:cNvPr id="744" name="TextBox 743">
            <a:extLst>
              <a:ext uri="{FF2B5EF4-FFF2-40B4-BE49-F238E27FC236}">
                <a16:creationId xmlns:a16="http://schemas.microsoft.com/office/drawing/2014/main" id="{4FE4CB36-9576-1663-7B87-4B0F1C5D14AD}"/>
              </a:ext>
            </a:extLst>
          </p:cNvPr>
          <p:cNvSpPr txBox="1"/>
          <p:nvPr/>
        </p:nvSpPr>
        <p:spPr>
          <a:xfrm>
            <a:off x="1434180" y="1304096"/>
            <a:ext cx="1290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Notation:</a:t>
            </a:r>
          </a:p>
        </p:txBody>
      </p:sp>
      <p:sp>
        <p:nvSpPr>
          <p:cNvPr id="745" name="TextBox 744">
            <a:extLst>
              <a:ext uri="{FF2B5EF4-FFF2-40B4-BE49-F238E27FC236}">
                <a16:creationId xmlns:a16="http://schemas.microsoft.com/office/drawing/2014/main" id="{30B4166A-42F9-58BB-DFBB-2BF8391D3F2F}"/>
              </a:ext>
            </a:extLst>
          </p:cNvPr>
          <p:cNvSpPr txBox="1"/>
          <p:nvPr/>
        </p:nvSpPr>
        <p:spPr>
          <a:xfrm>
            <a:off x="3127262" y="1231566"/>
            <a:ext cx="601570" cy="368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5" dirty="0"/>
              <a:t>-</a:t>
            </a:r>
          </a:p>
        </p:txBody>
      </p:sp>
      <p:sp>
        <p:nvSpPr>
          <p:cNvPr id="746" name="TextBox 745">
            <a:extLst>
              <a:ext uri="{FF2B5EF4-FFF2-40B4-BE49-F238E27FC236}">
                <a16:creationId xmlns:a16="http://schemas.microsoft.com/office/drawing/2014/main" id="{75DF5B40-8B60-0367-B353-E35EB2320910}"/>
              </a:ext>
            </a:extLst>
          </p:cNvPr>
          <p:cNvSpPr txBox="1"/>
          <p:nvPr/>
        </p:nvSpPr>
        <p:spPr>
          <a:xfrm>
            <a:off x="4881325" y="1260014"/>
            <a:ext cx="601570" cy="368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5" dirty="0"/>
              <a:t>-</a:t>
            </a:r>
          </a:p>
        </p:txBody>
      </p:sp>
      <p:sp>
        <p:nvSpPr>
          <p:cNvPr id="747" name="TextBox 537">
            <a:extLst>
              <a:ext uri="{FF2B5EF4-FFF2-40B4-BE49-F238E27FC236}">
                <a16:creationId xmlns:a16="http://schemas.microsoft.com/office/drawing/2014/main" id="{8C6F1E6B-88C7-EE1C-A3FE-84A2B77E47C5}"/>
              </a:ext>
            </a:extLst>
          </p:cNvPr>
          <p:cNvSpPr txBox="1"/>
          <p:nvPr/>
        </p:nvSpPr>
        <p:spPr>
          <a:xfrm>
            <a:off x="1317744" y="6602107"/>
            <a:ext cx="1657826" cy="461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7" i="1" dirty="0"/>
              <a:t>Schedule S2</a:t>
            </a:r>
            <a:endParaRPr lang="en-RU" sz="2397" i="1" dirty="0"/>
          </a:p>
        </p:txBody>
      </p:sp>
      <p:grpSp>
        <p:nvGrpSpPr>
          <p:cNvPr id="748" name="Group 747">
            <a:extLst>
              <a:ext uri="{FF2B5EF4-FFF2-40B4-BE49-F238E27FC236}">
                <a16:creationId xmlns:a16="http://schemas.microsoft.com/office/drawing/2014/main" id="{1A878555-8501-6F6F-CA3D-9B5688F14DDA}"/>
              </a:ext>
            </a:extLst>
          </p:cNvPr>
          <p:cNvGrpSpPr/>
          <p:nvPr/>
        </p:nvGrpSpPr>
        <p:grpSpPr>
          <a:xfrm>
            <a:off x="4673591" y="9440742"/>
            <a:ext cx="0" cy="329188"/>
            <a:chOff x="12150351" y="8707467"/>
            <a:chExt cx="0" cy="329184"/>
          </a:xfrm>
        </p:grpSpPr>
        <p:cxnSp>
          <p:nvCxnSpPr>
            <p:cNvPr id="749" name="Straight Connector 748">
              <a:extLst>
                <a:ext uri="{FF2B5EF4-FFF2-40B4-BE49-F238E27FC236}">
                  <a16:creationId xmlns:a16="http://schemas.microsoft.com/office/drawing/2014/main" id="{98C56648-654D-C439-CE56-5E0DF9F95FF5}"/>
                </a:ext>
              </a:extLst>
            </p:cNvPr>
            <p:cNvCxnSpPr>
              <a:cxnSpLocks/>
            </p:cNvCxnSpPr>
            <p:nvPr/>
          </p:nvCxnSpPr>
          <p:spPr>
            <a:xfrm>
              <a:off x="12150351" y="8707467"/>
              <a:ext cx="0" cy="329184"/>
            </a:xfrm>
            <a:prstGeom prst="line">
              <a:avLst/>
            </a:prstGeom>
            <a:ln w="19050">
              <a:solidFill>
                <a:srgbClr val="D9D9D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Connector 749">
              <a:extLst>
                <a:ext uri="{FF2B5EF4-FFF2-40B4-BE49-F238E27FC236}">
                  <a16:creationId xmlns:a16="http://schemas.microsoft.com/office/drawing/2014/main" id="{9AE71087-2D81-DB40-3363-2DFF14604B8B}"/>
                </a:ext>
              </a:extLst>
            </p:cNvPr>
            <p:cNvCxnSpPr>
              <a:cxnSpLocks/>
            </p:cNvCxnSpPr>
            <p:nvPr/>
          </p:nvCxnSpPr>
          <p:spPr>
            <a:xfrm>
              <a:off x="12150351" y="8707467"/>
              <a:ext cx="0" cy="32918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1" name="Group 750">
            <a:extLst>
              <a:ext uri="{FF2B5EF4-FFF2-40B4-BE49-F238E27FC236}">
                <a16:creationId xmlns:a16="http://schemas.microsoft.com/office/drawing/2014/main" id="{861257CE-4CD6-9DA7-9B6A-381A26A85712}"/>
              </a:ext>
            </a:extLst>
          </p:cNvPr>
          <p:cNvGrpSpPr/>
          <p:nvPr/>
        </p:nvGrpSpPr>
        <p:grpSpPr>
          <a:xfrm>
            <a:off x="3710843" y="9440742"/>
            <a:ext cx="0" cy="329188"/>
            <a:chOff x="12150351" y="8707467"/>
            <a:chExt cx="0" cy="329184"/>
          </a:xfrm>
        </p:grpSpPr>
        <p:cxnSp>
          <p:nvCxnSpPr>
            <p:cNvPr id="752" name="Straight Connector 751">
              <a:extLst>
                <a:ext uri="{FF2B5EF4-FFF2-40B4-BE49-F238E27FC236}">
                  <a16:creationId xmlns:a16="http://schemas.microsoft.com/office/drawing/2014/main" id="{B56CD657-9290-3813-D2F6-155093F71B63}"/>
                </a:ext>
              </a:extLst>
            </p:cNvPr>
            <p:cNvCxnSpPr>
              <a:cxnSpLocks/>
            </p:cNvCxnSpPr>
            <p:nvPr/>
          </p:nvCxnSpPr>
          <p:spPr>
            <a:xfrm>
              <a:off x="12150351" y="8707467"/>
              <a:ext cx="0" cy="329184"/>
            </a:xfrm>
            <a:prstGeom prst="line">
              <a:avLst/>
            </a:prstGeom>
            <a:ln w="19050">
              <a:solidFill>
                <a:srgbClr val="D9D9D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Connector 752">
              <a:extLst>
                <a:ext uri="{FF2B5EF4-FFF2-40B4-BE49-F238E27FC236}">
                  <a16:creationId xmlns:a16="http://schemas.microsoft.com/office/drawing/2014/main" id="{D55279F1-0ABD-A2DD-C703-F9166F2F7173}"/>
                </a:ext>
              </a:extLst>
            </p:cNvPr>
            <p:cNvCxnSpPr>
              <a:cxnSpLocks/>
            </p:cNvCxnSpPr>
            <p:nvPr/>
          </p:nvCxnSpPr>
          <p:spPr>
            <a:xfrm>
              <a:off x="12150351" y="8707467"/>
              <a:ext cx="0" cy="32918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4" name="Rectangle 753">
            <a:extLst>
              <a:ext uri="{FF2B5EF4-FFF2-40B4-BE49-F238E27FC236}">
                <a16:creationId xmlns:a16="http://schemas.microsoft.com/office/drawing/2014/main" id="{DEFF6436-3660-2322-9689-E955B5920F3C}"/>
              </a:ext>
            </a:extLst>
          </p:cNvPr>
          <p:cNvSpPr/>
          <p:nvPr/>
        </p:nvSpPr>
        <p:spPr>
          <a:xfrm>
            <a:off x="5143963" y="9769930"/>
            <a:ext cx="1417323" cy="34480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7" dirty="0">
                <a:solidFill>
                  <a:schemeClr val="tx1"/>
                </a:solidFill>
              </a:rPr>
              <a:t>P2B2</a:t>
            </a:r>
            <a:endParaRPr lang="en-RU" sz="2397" dirty="0">
              <a:solidFill>
                <a:schemeClr val="tx1"/>
              </a:solidFill>
            </a:endParaRPr>
          </a:p>
        </p:txBody>
      </p:sp>
      <p:sp>
        <p:nvSpPr>
          <p:cNvPr id="755" name="Rectangle 754">
            <a:extLst>
              <a:ext uri="{FF2B5EF4-FFF2-40B4-BE49-F238E27FC236}">
                <a16:creationId xmlns:a16="http://schemas.microsoft.com/office/drawing/2014/main" id="{8994A0D7-A347-F8CE-06FF-7EDB4BA1C5B4}"/>
              </a:ext>
            </a:extLst>
          </p:cNvPr>
          <p:cNvSpPr/>
          <p:nvPr/>
        </p:nvSpPr>
        <p:spPr>
          <a:xfrm>
            <a:off x="6558750" y="9769930"/>
            <a:ext cx="941833" cy="34480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7" dirty="0">
                <a:solidFill>
                  <a:schemeClr val="tx1"/>
                </a:solidFill>
              </a:rPr>
              <a:t>P2B3</a:t>
            </a:r>
            <a:endParaRPr lang="en-RU" sz="2397" dirty="0">
              <a:solidFill>
                <a:schemeClr val="tx1"/>
              </a:solidFill>
            </a:endParaRPr>
          </a:p>
        </p:txBody>
      </p:sp>
      <p:grpSp>
        <p:nvGrpSpPr>
          <p:cNvPr id="756" name="Group 755">
            <a:extLst>
              <a:ext uri="{FF2B5EF4-FFF2-40B4-BE49-F238E27FC236}">
                <a16:creationId xmlns:a16="http://schemas.microsoft.com/office/drawing/2014/main" id="{2AFEE351-E088-D807-756A-68785C2F6AFF}"/>
              </a:ext>
            </a:extLst>
          </p:cNvPr>
          <p:cNvGrpSpPr/>
          <p:nvPr/>
        </p:nvGrpSpPr>
        <p:grpSpPr>
          <a:xfrm>
            <a:off x="6558731" y="9785551"/>
            <a:ext cx="0" cy="329188"/>
            <a:chOff x="12150351" y="8707467"/>
            <a:chExt cx="0" cy="329184"/>
          </a:xfrm>
        </p:grpSpPr>
        <p:cxnSp>
          <p:nvCxnSpPr>
            <p:cNvPr id="757" name="Straight Connector 756">
              <a:extLst>
                <a:ext uri="{FF2B5EF4-FFF2-40B4-BE49-F238E27FC236}">
                  <a16:creationId xmlns:a16="http://schemas.microsoft.com/office/drawing/2014/main" id="{1439D1F4-3828-E98A-A754-1CC2FB7199AB}"/>
                </a:ext>
              </a:extLst>
            </p:cNvPr>
            <p:cNvCxnSpPr>
              <a:cxnSpLocks/>
            </p:cNvCxnSpPr>
            <p:nvPr/>
          </p:nvCxnSpPr>
          <p:spPr>
            <a:xfrm>
              <a:off x="12150351" y="8707467"/>
              <a:ext cx="0" cy="329184"/>
            </a:xfrm>
            <a:prstGeom prst="line">
              <a:avLst/>
            </a:prstGeom>
            <a:ln w="19050">
              <a:solidFill>
                <a:srgbClr val="D9D9D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Connector 757">
              <a:extLst>
                <a:ext uri="{FF2B5EF4-FFF2-40B4-BE49-F238E27FC236}">
                  <a16:creationId xmlns:a16="http://schemas.microsoft.com/office/drawing/2014/main" id="{6BFB60E5-02E8-4461-2753-2A584D56EC8D}"/>
                </a:ext>
              </a:extLst>
            </p:cNvPr>
            <p:cNvCxnSpPr>
              <a:cxnSpLocks/>
            </p:cNvCxnSpPr>
            <p:nvPr/>
          </p:nvCxnSpPr>
          <p:spPr>
            <a:xfrm>
              <a:off x="12150351" y="8707467"/>
              <a:ext cx="0" cy="32918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9" name="Straight Arrow Connector 758">
            <a:extLst>
              <a:ext uri="{FF2B5EF4-FFF2-40B4-BE49-F238E27FC236}">
                <a16:creationId xmlns:a16="http://schemas.microsoft.com/office/drawing/2014/main" id="{0DF89F19-C504-61C7-F74B-5F9FC4CA7075}"/>
              </a:ext>
            </a:extLst>
          </p:cNvPr>
          <p:cNvCxnSpPr>
            <a:cxnSpLocks/>
          </p:cNvCxnSpPr>
          <p:nvPr/>
        </p:nvCxnSpPr>
        <p:spPr>
          <a:xfrm>
            <a:off x="7502342" y="9766227"/>
            <a:ext cx="0" cy="34851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TextBox 512">
            <a:extLst>
              <a:ext uri="{FF2B5EF4-FFF2-40B4-BE49-F238E27FC236}">
                <a16:creationId xmlns:a16="http://schemas.microsoft.com/office/drawing/2014/main" id="{8BD621D6-1F93-2085-0E46-13EC9AED1571}"/>
              </a:ext>
            </a:extLst>
          </p:cNvPr>
          <p:cNvSpPr txBox="1"/>
          <p:nvPr/>
        </p:nvSpPr>
        <p:spPr>
          <a:xfrm>
            <a:off x="1295319" y="10051992"/>
            <a:ext cx="1053365" cy="461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7" dirty="0"/>
              <a:t>Prog. 3</a:t>
            </a:r>
            <a:endParaRPr lang="en-RU" sz="2397" dirty="0"/>
          </a:p>
        </p:txBody>
      </p:sp>
      <p:sp>
        <p:nvSpPr>
          <p:cNvPr id="761" name="TextBox 512">
            <a:extLst>
              <a:ext uri="{FF2B5EF4-FFF2-40B4-BE49-F238E27FC236}">
                <a16:creationId xmlns:a16="http://schemas.microsoft.com/office/drawing/2014/main" id="{2A704661-9EDB-A606-4735-CD2F1ABA3530}"/>
              </a:ext>
            </a:extLst>
          </p:cNvPr>
          <p:cNvSpPr txBox="1"/>
          <p:nvPr/>
        </p:nvSpPr>
        <p:spPr>
          <a:xfrm>
            <a:off x="1275023" y="3162254"/>
            <a:ext cx="990143" cy="461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7" dirty="0"/>
              <a:t>Core 1</a:t>
            </a:r>
            <a:endParaRPr lang="en-RU" sz="2397" dirty="0"/>
          </a:p>
        </p:txBody>
      </p:sp>
      <p:sp>
        <p:nvSpPr>
          <p:cNvPr id="762" name="TextBox 513">
            <a:extLst>
              <a:ext uri="{FF2B5EF4-FFF2-40B4-BE49-F238E27FC236}">
                <a16:creationId xmlns:a16="http://schemas.microsoft.com/office/drawing/2014/main" id="{BF39305C-330A-D5A1-9A19-C60990950846}"/>
              </a:ext>
            </a:extLst>
          </p:cNvPr>
          <p:cNvSpPr txBox="1"/>
          <p:nvPr/>
        </p:nvSpPr>
        <p:spPr>
          <a:xfrm>
            <a:off x="1275023" y="3515412"/>
            <a:ext cx="990143" cy="461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7" dirty="0"/>
              <a:t>Core</a:t>
            </a:r>
            <a:r>
              <a:rPr lang="en-RU" sz="2397" dirty="0"/>
              <a:t> 2</a:t>
            </a:r>
          </a:p>
        </p:txBody>
      </p:sp>
      <p:sp>
        <p:nvSpPr>
          <p:cNvPr id="763" name="TextBox 512">
            <a:extLst>
              <a:ext uri="{FF2B5EF4-FFF2-40B4-BE49-F238E27FC236}">
                <a16:creationId xmlns:a16="http://schemas.microsoft.com/office/drawing/2014/main" id="{39C18B20-CEDA-64A1-48A6-B330A5520DC6}"/>
              </a:ext>
            </a:extLst>
          </p:cNvPr>
          <p:cNvSpPr txBox="1"/>
          <p:nvPr/>
        </p:nvSpPr>
        <p:spPr>
          <a:xfrm>
            <a:off x="1279646" y="5286624"/>
            <a:ext cx="1053365" cy="461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7" dirty="0"/>
              <a:t>Prog. 2</a:t>
            </a:r>
            <a:endParaRPr lang="en-RU" sz="2397" dirty="0"/>
          </a:p>
        </p:txBody>
      </p:sp>
      <p:sp>
        <p:nvSpPr>
          <p:cNvPr id="764" name="TextBox 512">
            <a:extLst>
              <a:ext uri="{FF2B5EF4-FFF2-40B4-BE49-F238E27FC236}">
                <a16:creationId xmlns:a16="http://schemas.microsoft.com/office/drawing/2014/main" id="{1ED30FA3-E46C-3843-D556-9E48E97EA23A}"/>
              </a:ext>
            </a:extLst>
          </p:cNvPr>
          <p:cNvSpPr txBox="1"/>
          <p:nvPr/>
        </p:nvSpPr>
        <p:spPr>
          <a:xfrm>
            <a:off x="1279646" y="4933466"/>
            <a:ext cx="1053365" cy="461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7" dirty="0"/>
              <a:t>Prog. 1</a:t>
            </a:r>
            <a:endParaRPr lang="en-RU" sz="2397" dirty="0"/>
          </a:p>
        </p:txBody>
      </p:sp>
      <p:sp>
        <p:nvSpPr>
          <p:cNvPr id="765" name="TextBox 512">
            <a:extLst>
              <a:ext uri="{FF2B5EF4-FFF2-40B4-BE49-F238E27FC236}">
                <a16:creationId xmlns:a16="http://schemas.microsoft.com/office/drawing/2014/main" id="{B1910838-E0FB-2ED2-C0E0-63AA786A52AA}"/>
              </a:ext>
            </a:extLst>
          </p:cNvPr>
          <p:cNvSpPr txBox="1"/>
          <p:nvPr/>
        </p:nvSpPr>
        <p:spPr>
          <a:xfrm>
            <a:off x="1290439" y="5642687"/>
            <a:ext cx="1053365" cy="461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7" dirty="0"/>
              <a:t>Prog. 3</a:t>
            </a:r>
            <a:endParaRPr lang="en-RU" sz="2397" dirty="0"/>
          </a:p>
        </p:txBody>
      </p:sp>
      <p:sp>
        <p:nvSpPr>
          <p:cNvPr id="766" name="TextBox 537">
            <a:extLst>
              <a:ext uri="{FF2B5EF4-FFF2-40B4-BE49-F238E27FC236}">
                <a16:creationId xmlns:a16="http://schemas.microsoft.com/office/drawing/2014/main" id="{298F9F96-5238-142B-E6C3-F34F42076021}"/>
              </a:ext>
            </a:extLst>
          </p:cNvPr>
          <p:cNvSpPr txBox="1"/>
          <p:nvPr/>
        </p:nvSpPr>
        <p:spPr>
          <a:xfrm>
            <a:off x="1284295" y="2700299"/>
            <a:ext cx="3116815" cy="461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7" i="1" dirty="0"/>
              <a:t>Perspective: Cores Load</a:t>
            </a:r>
            <a:endParaRPr lang="en-RU" sz="2397" i="1" dirty="0"/>
          </a:p>
        </p:txBody>
      </p:sp>
      <p:sp>
        <p:nvSpPr>
          <p:cNvPr id="767" name="TextBox 537">
            <a:extLst>
              <a:ext uri="{FF2B5EF4-FFF2-40B4-BE49-F238E27FC236}">
                <a16:creationId xmlns:a16="http://schemas.microsoft.com/office/drawing/2014/main" id="{4B36FD53-D27F-D1EB-8765-B50EFCF03BFA}"/>
              </a:ext>
            </a:extLst>
          </p:cNvPr>
          <p:cNvSpPr txBox="1"/>
          <p:nvPr/>
        </p:nvSpPr>
        <p:spPr>
          <a:xfrm>
            <a:off x="1285182" y="4442081"/>
            <a:ext cx="4221540" cy="461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7" i="1" dirty="0"/>
              <a:t>Perspective: Programs execution</a:t>
            </a:r>
            <a:endParaRPr lang="en-RU" sz="2397" i="1" dirty="0"/>
          </a:p>
        </p:txBody>
      </p:sp>
      <p:sp>
        <p:nvSpPr>
          <p:cNvPr id="768" name="TextBox 537">
            <a:extLst>
              <a:ext uri="{FF2B5EF4-FFF2-40B4-BE49-F238E27FC236}">
                <a16:creationId xmlns:a16="http://schemas.microsoft.com/office/drawing/2014/main" id="{0D434675-20AB-CD47-B956-C5A443C8D94F}"/>
              </a:ext>
            </a:extLst>
          </p:cNvPr>
          <p:cNvSpPr txBox="1"/>
          <p:nvPr/>
        </p:nvSpPr>
        <p:spPr>
          <a:xfrm>
            <a:off x="1304606" y="2145114"/>
            <a:ext cx="1657826" cy="461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7" i="1" dirty="0"/>
              <a:t>Schedule S1</a:t>
            </a:r>
            <a:endParaRPr lang="en-RU" sz="2397" i="1" dirty="0"/>
          </a:p>
        </p:txBody>
      </p:sp>
      <p:sp>
        <p:nvSpPr>
          <p:cNvPr id="769" name="Rectangle 768">
            <a:extLst>
              <a:ext uri="{FF2B5EF4-FFF2-40B4-BE49-F238E27FC236}">
                <a16:creationId xmlns:a16="http://schemas.microsoft.com/office/drawing/2014/main" id="{7B89E231-18B6-BE1F-4D42-188E49995683}"/>
              </a:ext>
            </a:extLst>
          </p:cNvPr>
          <p:cNvSpPr/>
          <p:nvPr/>
        </p:nvSpPr>
        <p:spPr>
          <a:xfrm>
            <a:off x="4670814" y="5003810"/>
            <a:ext cx="1417323" cy="34480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7" dirty="0">
                <a:solidFill>
                  <a:schemeClr val="tx1"/>
                </a:solidFill>
              </a:rPr>
              <a:t>P1B2</a:t>
            </a:r>
            <a:endParaRPr lang="en-RU" sz="2397" dirty="0">
              <a:solidFill>
                <a:schemeClr val="tx1"/>
              </a:solidFill>
            </a:endParaRPr>
          </a:p>
        </p:txBody>
      </p:sp>
      <p:sp>
        <p:nvSpPr>
          <p:cNvPr id="770" name="Rectangle 769">
            <a:extLst>
              <a:ext uri="{FF2B5EF4-FFF2-40B4-BE49-F238E27FC236}">
                <a16:creationId xmlns:a16="http://schemas.microsoft.com/office/drawing/2014/main" id="{395E2F31-2D56-68B0-A45F-CA503E7DE9D9}"/>
              </a:ext>
            </a:extLst>
          </p:cNvPr>
          <p:cNvSpPr/>
          <p:nvPr/>
        </p:nvSpPr>
        <p:spPr>
          <a:xfrm>
            <a:off x="2289533" y="5003810"/>
            <a:ext cx="1883666" cy="34480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7" dirty="0">
                <a:solidFill>
                  <a:schemeClr val="tx1"/>
                </a:solidFill>
              </a:rPr>
              <a:t>P1B1</a:t>
            </a:r>
            <a:endParaRPr lang="en-RU" sz="2397" dirty="0">
              <a:solidFill>
                <a:schemeClr val="tx1"/>
              </a:solidFill>
            </a:endParaRPr>
          </a:p>
        </p:txBody>
      </p:sp>
      <p:sp>
        <p:nvSpPr>
          <p:cNvPr id="771" name="Rectangle 770">
            <a:extLst>
              <a:ext uri="{FF2B5EF4-FFF2-40B4-BE49-F238E27FC236}">
                <a16:creationId xmlns:a16="http://schemas.microsoft.com/office/drawing/2014/main" id="{E8A8507C-7798-C310-286D-3240B44957FF}"/>
              </a:ext>
            </a:extLst>
          </p:cNvPr>
          <p:cNvSpPr/>
          <p:nvPr/>
        </p:nvSpPr>
        <p:spPr>
          <a:xfrm>
            <a:off x="4188714" y="5694013"/>
            <a:ext cx="1417323" cy="34480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7" dirty="0">
                <a:solidFill>
                  <a:schemeClr val="tx1"/>
                </a:solidFill>
              </a:rPr>
              <a:t>P3B1</a:t>
            </a:r>
            <a:endParaRPr lang="en-RU" sz="2397" dirty="0">
              <a:solidFill>
                <a:schemeClr val="tx1"/>
              </a:solidFill>
            </a:endParaRPr>
          </a:p>
        </p:txBody>
      </p:sp>
      <p:sp>
        <p:nvSpPr>
          <p:cNvPr id="772" name="Rectangle 771">
            <a:extLst>
              <a:ext uri="{FF2B5EF4-FFF2-40B4-BE49-F238E27FC236}">
                <a16:creationId xmlns:a16="http://schemas.microsoft.com/office/drawing/2014/main" id="{1E850E43-5F52-4CFF-C87E-3CF916A2382D}"/>
              </a:ext>
            </a:extLst>
          </p:cNvPr>
          <p:cNvSpPr/>
          <p:nvPr/>
        </p:nvSpPr>
        <p:spPr>
          <a:xfrm>
            <a:off x="2785234" y="5348243"/>
            <a:ext cx="1883666" cy="34480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7" dirty="0">
                <a:solidFill>
                  <a:schemeClr val="tx1"/>
                </a:solidFill>
              </a:rPr>
              <a:t>P2B1</a:t>
            </a:r>
            <a:endParaRPr lang="en-RU" sz="2397" dirty="0">
              <a:solidFill>
                <a:schemeClr val="tx1"/>
              </a:solidFill>
            </a:endParaRPr>
          </a:p>
        </p:txBody>
      </p:sp>
      <p:cxnSp>
        <p:nvCxnSpPr>
          <p:cNvPr id="773" name="Straight Arrow Connector 772">
            <a:extLst>
              <a:ext uri="{FF2B5EF4-FFF2-40B4-BE49-F238E27FC236}">
                <a16:creationId xmlns:a16="http://schemas.microsoft.com/office/drawing/2014/main" id="{344DCC33-0AA2-DD8A-3458-22436AA4E681}"/>
              </a:ext>
            </a:extLst>
          </p:cNvPr>
          <p:cNvCxnSpPr>
            <a:cxnSpLocks/>
          </p:cNvCxnSpPr>
          <p:nvPr/>
        </p:nvCxnSpPr>
        <p:spPr>
          <a:xfrm flipV="1">
            <a:off x="2297147" y="5000115"/>
            <a:ext cx="0" cy="34851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Arrow Connector 773">
            <a:extLst>
              <a:ext uri="{FF2B5EF4-FFF2-40B4-BE49-F238E27FC236}">
                <a16:creationId xmlns:a16="http://schemas.microsoft.com/office/drawing/2014/main" id="{7906B158-9D20-3CDC-427A-BEDD3B01DC9B}"/>
              </a:ext>
            </a:extLst>
          </p:cNvPr>
          <p:cNvCxnSpPr>
            <a:cxnSpLocks/>
          </p:cNvCxnSpPr>
          <p:nvPr/>
        </p:nvCxnSpPr>
        <p:spPr>
          <a:xfrm>
            <a:off x="6089372" y="5000115"/>
            <a:ext cx="0" cy="34851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Arrow Connector 774">
            <a:extLst>
              <a:ext uri="{FF2B5EF4-FFF2-40B4-BE49-F238E27FC236}">
                <a16:creationId xmlns:a16="http://schemas.microsoft.com/office/drawing/2014/main" id="{2F78E45D-9410-032F-5487-DB82A1C8695E}"/>
              </a:ext>
            </a:extLst>
          </p:cNvPr>
          <p:cNvCxnSpPr>
            <a:cxnSpLocks/>
          </p:cNvCxnSpPr>
          <p:nvPr/>
        </p:nvCxnSpPr>
        <p:spPr>
          <a:xfrm>
            <a:off x="5604379" y="5690319"/>
            <a:ext cx="0" cy="34851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Arrow Connector 775">
            <a:extLst>
              <a:ext uri="{FF2B5EF4-FFF2-40B4-BE49-F238E27FC236}">
                <a16:creationId xmlns:a16="http://schemas.microsoft.com/office/drawing/2014/main" id="{6465851F-D630-4A44-4B7C-968338CF0906}"/>
              </a:ext>
            </a:extLst>
          </p:cNvPr>
          <p:cNvCxnSpPr>
            <a:cxnSpLocks/>
          </p:cNvCxnSpPr>
          <p:nvPr/>
        </p:nvCxnSpPr>
        <p:spPr>
          <a:xfrm flipV="1">
            <a:off x="2785093" y="5348244"/>
            <a:ext cx="0" cy="34851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Arrow Connector 776">
            <a:extLst>
              <a:ext uri="{FF2B5EF4-FFF2-40B4-BE49-F238E27FC236}">
                <a16:creationId xmlns:a16="http://schemas.microsoft.com/office/drawing/2014/main" id="{8DE0CE98-EBDC-1E48-DBA1-CBDE7579B04B}"/>
              </a:ext>
            </a:extLst>
          </p:cNvPr>
          <p:cNvCxnSpPr>
            <a:cxnSpLocks/>
          </p:cNvCxnSpPr>
          <p:nvPr/>
        </p:nvCxnSpPr>
        <p:spPr>
          <a:xfrm flipV="1">
            <a:off x="3715299" y="5690319"/>
            <a:ext cx="0" cy="34851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8" name="Group 777">
            <a:extLst>
              <a:ext uri="{FF2B5EF4-FFF2-40B4-BE49-F238E27FC236}">
                <a16:creationId xmlns:a16="http://schemas.microsoft.com/office/drawing/2014/main" id="{9321E8CA-5961-2E4D-AD5E-A9AD3106E7F3}"/>
              </a:ext>
            </a:extLst>
          </p:cNvPr>
          <p:cNvGrpSpPr/>
          <p:nvPr/>
        </p:nvGrpSpPr>
        <p:grpSpPr>
          <a:xfrm>
            <a:off x="4670019" y="5009919"/>
            <a:ext cx="0" cy="329188"/>
            <a:chOff x="12150351" y="8707467"/>
            <a:chExt cx="0" cy="329184"/>
          </a:xfrm>
        </p:grpSpPr>
        <p:cxnSp>
          <p:nvCxnSpPr>
            <p:cNvPr id="779" name="Straight Connector 778">
              <a:extLst>
                <a:ext uri="{FF2B5EF4-FFF2-40B4-BE49-F238E27FC236}">
                  <a16:creationId xmlns:a16="http://schemas.microsoft.com/office/drawing/2014/main" id="{24F63764-27F9-A9AA-66B8-ADA5686989AC}"/>
                </a:ext>
              </a:extLst>
            </p:cNvPr>
            <p:cNvCxnSpPr>
              <a:cxnSpLocks/>
            </p:cNvCxnSpPr>
            <p:nvPr/>
          </p:nvCxnSpPr>
          <p:spPr>
            <a:xfrm>
              <a:off x="12150351" y="8707467"/>
              <a:ext cx="0" cy="329184"/>
            </a:xfrm>
            <a:prstGeom prst="line">
              <a:avLst/>
            </a:prstGeom>
            <a:ln w="19050">
              <a:solidFill>
                <a:srgbClr val="D9D9D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Straight Connector 779">
              <a:extLst>
                <a:ext uri="{FF2B5EF4-FFF2-40B4-BE49-F238E27FC236}">
                  <a16:creationId xmlns:a16="http://schemas.microsoft.com/office/drawing/2014/main" id="{993D1776-C94D-55CC-684C-71B7A2C78816}"/>
                </a:ext>
              </a:extLst>
            </p:cNvPr>
            <p:cNvCxnSpPr>
              <a:cxnSpLocks/>
            </p:cNvCxnSpPr>
            <p:nvPr/>
          </p:nvCxnSpPr>
          <p:spPr>
            <a:xfrm>
              <a:off x="12150351" y="8707467"/>
              <a:ext cx="0" cy="32918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1" name="Group 780">
            <a:extLst>
              <a:ext uri="{FF2B5EF4-FFF2-40B4-BE49-F238E27FC236}">
                <a16:creationId xmlns:a16="http://schemas.microsoft.com/office/drawing/2014/main" id="{1C1C7354-FA8A-FD92-5DAF-23138CB05CE4}"/>
              </a:ext>
            </a:extLst>
          </p:cNvPr>
          <p:cNvGrpSpPr/>
          <p:nvPr/>
        </p:nvGrpSpPr>
        <p:grpSpPr>
          <a:xfrm>
            <a:off x="4174639" y="5009919"/>
            <a:ext cx="0" cy="329188"/>
            <a:chOff x="12150351" y="8707467"/>
            <a:chExt cx="0" cy="329184"/>
          </a:xfrm>
        </p:grpSpPr>
        <p:cxnSp>
          <p:nvCxnSpPr>
            <p:cNvPr id="782" name="Straight Connector 781">
              <a:extLst>
                <a:ext uri="{FF2B5EF4-FFF2-40B4-BE49-F238E27FC236}">
                  <a16:creationId xmlns:a16="http://schemas.microsoft.com/office/drawing/2014/main" id="{2F97C193-CE19-72FB-19AA-B89DE593B3CC}"/>
                </a:ext>
              </a:extLst>
            </p:cNvPr>
            <p:cNvCxnSpPr>
              <a:cxnSpLocks/>
            </p:cNvCxnSpPr>
            <p:nvPr/>
          </p:nvCxnSpPr>
          <p:spPr>
            <a:xfrm>
              <a:off x="12150351" y="8707467"/>
              <a:ext cx="0" cy="329184"/>
            </a:xfrm>
            <a:prstGeom prst="line">
              <a:avLst/>
            </a:prstGeom>
            <a:ln w="19050">
              <a:solidFill>
                <a:srgbClr val="D9D9D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Straight Connector 782">
              <a:extLst>
                <a:ext uri="{FF2B5EF4-FFF2-40B4-BE49-F238E27FC236}">
                  <a16:creationId xmlns:a16="http://schemas.microsoft.com/office/drawing/2014/main" id="{A07029AC-7581-453C-F6E2-B83298CC794E}"/>
                </a:ext>
              </a:extLst>
            </p:cNvPr>
            <p:cNvCxnSpPr>
              <a:cxnSpLocks/>
            </p:cNvCxnSpPr>
            <p:nvPr/>
          </p:nvCxnSpPr>
          <p:spPr>
            <a:xfrm>
              <a:off x="12150351" y="8707467"/>
              <a:ext cx="0" cy="32918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4" name="Rectangle 783">
            <a:extLst>
              <a:ext uri="{FF2B5EF4-FFF2-40B4-BE49-F238E27FC236}">
                <a16:creationId xmlns:a16="http://schemas.microsoft.com/office/drawing/2014/main" id="{EA181924-083D-919D-F7A5-61240215C654}"/>
              </a:ext>
            </a:extLst>
          </p:cNvPr>
          <p:cNvSpPr/>
          <p:nvPr/>
        </p:nvSpPr>
        <p:spPr>
          <a:xfrm>
            <a:off x="7032959" y="5348243"/>
            <a:ext cx="941833" cy="34480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7" dirty="0">
                <a:solidFill>
                  <a:schemeClr val="tx1"/>
                </a:solidFill>
              </a:rPr>
              <a:t>P2B3</a:t>
            </a:r>
            <a:endParaRPr lang="en-RU" sz="2397" dirty="0">
              <a:solidFill>
                <a:schemeClr val="tx1"/>
              </a:solidFill>
            </a:endParaRPr>
          </a:p>
        </p:txBody>
      </p:sp>
      <p:cxnSp>
        <p:nvCxnSpPr>
          <p:cNvPr id="785" name="Straight Arrow Connector 784">
            <a:extLst>
              <a:ext uri="{FF2B5EF4-FFF2-40B4-BE49-F238E27FC236}">
                <a16:creationId xmlns:a16="http://schemas.microsoft.com/office/drawing/2014/main" id="{4C1FB152-6616-02CD-7184-FFF5A891DD3B}"/>
              </a:ext>
            </a:extLst>
          </p:cNvPr>
          <p:cNvCxnSpPr>
            <a:cxnSpLocks/>
          </p:cNvCxnSpPr>
          <p:nvPr/>
        </p:nvCxnSpPr>
        <p:spPr>
          <a:xfrm>
            <a:off x="7982643" y="5348244"/>
            <a:ext cx="0" cy="34851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6" name="Rectangle 785">
            <a:extLst>
              <a:ext uri="{FF2B5EF4-FFF2-40B4-BE49-F238E27FC236}">
                <a16:creationId xmlns:a16="http://schemas.microsoft.com/office/drawing/2014/main" id="{00260F0F-5D4D-38EA-8DEA-323CACCBD5B9}"/>
              </a:ext>
            </a:extLst>
          </p:cNvPr>
          <p:cNvSpPr/>
          <p:nvPr/>
        </p:nvSpPr>
        <p:spPr>
          <a:xfrm>
            <a:off x="6090357" y="5348243"/>
            <a:ext cx="941833" cy="34480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7" dirty="0">
                <a:solidFill>
                  <a:schemeClr val="tx1"/>
                </a:solidFill>
              </a:rPr>
              <a:t>P2B2</a:t>
            </a:r>
            <a:endParaRPr lang="en-RU" sz="2397" dirty="0">
              <a:solidFill>
                <a:schemeClr val="tx1"/>
              </a:solidFill>
            </a:endParaRPr>
          </a:p>
        </p:txBody>
      </p:sp>
      <p:grpSp>
        <p:nvGrpSpPr>
          <p:cNvPr id="787" name="Group 786">
            <a:extLst>
              <a:ext uri="{FF2B5EF4-FFF2-40B4-BE49-F238E27FC236}">
                <a16:creationId xmlns:a16="http://schemas.microsoft.com/office/drawing/2014/main" id="{78803897-9BB8-2854-61C8-FC6A2A020378}"/>
              </a:ext>
            </a:extLst>
          </p:cNvPr>
          <p:cNvGrpSpPr/>
          <p:nvPr/>
        </p:nvGrpSpPr>
        <p:grpSpPr>
          <a:xfrm>
            <a:off x="4678282" y="5348243"/>
            <a:ext cx="0" cy="329188"/>
            <a:chOff x="12150351" y="8707467"/>
            <a:chExt cx="0" cy="329184"/>
          </a:xfrm>
        </p:grpSpPr>
        <p:cxnSp>
          <p:nvCxnSpPr>
            <p:cNvPr id="788" name="Straight Connector 787">
              <a:extLst>
                <a:ext uri="{FF2B5EF4-FFF2-40B4-BE49-F238E27FC236}">
                  <a16:creationId xmlns:a16="http://schemas.microsoft.com/office/drawing/2014/main" id="{1848E2B0-388C-47CA-CDD6-4ABE38107BAE}"/>
                </a:ext>
              </a:extLst>
            </p:cNvPr>
            <p:cNvCxnSpPr>
              <a:cxnSpLocks/>
            </p:cNvCxnSpPr>
            <p:nvPr/>
          </p:nvCxnSpPr>
          <p:spPr>
            <a:xfrm>
              <a:off x="12150351" y="8707467"/>
              <a:ext cx="0" cy="329184"/>
            </a:xfrm>
            <a:prstGeom prst="line">
              <a:avLst/>
            </a:prstGeom>
            <a:ln w="19050">
              <a:solidFill>
                <a:srgbClr val="D9D9D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" name="Straight Connector 788">
              <a:extLst>
                <a:ext uri="{FF2B5EF4-FFF2-40B4-BE49-F238E27FC236}">
                  <a16:creationId xmlns:a16="http://schemas.microsoft.com/office/drawing/2014/main" id="{FDFD9DF2-FC68-0BD1-3C95-AD29F11861DE}"/>
                </a:ext>
              </a:extLst>
            </p:cNvPr>
            <p:cNvCxnSpPr>
              <a:cxnSpLocks/>
            </p:cNvCxnSpPr>
            <p:nvPr/>
          </p:nvCxnSpPr>
          <p:spPr>
            <a:xfrm>
              <a:off x="12150351" y="8707467"/>
              <a:ext cx="0" cy="32918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0" name="Group 789">
            <a:extLst>
              <a:ext uri="{FF2B5EF4-FFF2-40B4-BE49-F238E27FC236}">
                <a16:creationId xmlns:a16="http://schemas.microsoft.com/office/drawing/2014/main" id="{B7B386E6-57A4-89F9-F47E-7D4A6E327B45}"/>
              </a:ext>
            </a:extLst>
          </p:cNvPr>
          <p:cNvGrpSpPr/>
          <p:nvPr/>
        </p:nvGrpSpPr>
        <p:grpSpPr>
          <a:xfrm>
            <a:off x="6081156" y="5352050"/>
            <a:ext cx="0" cy="329188"/>
            <a:chOff x="12150351" y="8707467"/>
            <a:chExt cx="0" cy="329184"/>
          </a:xfrm>
        </p:grpSpPr>
        <p:cxnSp>
          <p:nvCxnSpPr>
            <p:cNvPr id="791" name="Straight Connector 790">
              <a:extLst>
                <a:ext uri="{FF2B5EF4-FFF2-40B4-BE49-F238E27FC236}">
                  <a16:creationId xmlns:a16="http://schemas.microsoft.com/office/drawing/2014/main" id="{1F0C3A5B-9B77-AFD0-A33A-316754587559}"/>
                </a:ext>
              </a:extLst>
            </p:cNvPr>
            <p:cNvCxnSpPr>
              <a:cxnSpLocks/>
            </p:cNvCxnSpPr>
            <p:nvPr/>
          </p:nvCxnSpPr>
          <p:spPr>
            <a:xfrm>
              <a:off x="12150351" y="8707467"/>
              <a:ext cx="0" cy="329184"/>
            </a:xfrm>
            <a:prstGeom prst="line">
              <a:avLst/>
            </a:prstGeom>
            <a:ln w="19050">
              <a:solidFill>
                <a:srgbClr val="D9D9D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Connector 791">
              <a:extLst>
                <a:ext uri="{FF2B5EF4-FFF2-40B4-BE49-F238E27FC236}">
                  <a16:creationId xmlns:a16="http://schemas.microsoft.com/office/drawing/2014/main" id="{0999C404-05CA-CA4D-70C2-15703761BC0F}"/>
                </a:ext>
              </a:extLst>
            </p:cNvPr>
            <p:cNvCxnSpPr>
              <a:cxnSpLocks/>
            </p:cNvCxnSpPr>
            <p:nvPr/>
          </p:nvCxnSpPr>
          <p:spPr>
            <a:xfrm>
              <a:off x="12150351" y="8707467"/>
              <a:ext cx="0" cy="32918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3" name="Group 792">
            <a:extLst>
              <a:ext uri="{FF2B5EF4-FFF2-40B4-BE49-F238E27FC236}">
                <a16:creationId xmlns:a16="http://schemas.microsoft.com/office/drawing/2014/main" id="{34461029-43B3-FE4A-F169-AEF01960EE97}"/>
              </a:ext>
            </a:extLst>
          </p:cNvPr>
          <p:cNvGrpSpPr/>
          <p:nvPr/>
        </p:nvGrpSpPr>
        <p:grpSpPr>
          <a:xfrm>
            <a:off x="1332989" y="1112936"/>
            <a:ext cx="7103674" cy="1075745"/>
            <a:chOff x="2460741" y="1112929"/>
            <a:chExt cx="7103680" cy="1075747"/>
          </a:xfrm>
        </p:grpSpPr>
        <p:cxnSp>
          <p:nvCxnSpPr>
            <p:cNvPr id="794" name="Straight Connector 793">
              <a:extLst>
                <a:ext uri="{FF2B5EF4-FFF2-40B4-BE49-F238E27FC236}">
                  <a16:creationId xmlns:a16="http://schemas.microsoft.com/office/drawing/2014/main" id="{B0589062-8B1F-14B5-D590-072CA0906406}"/>
                </a:ext>
              </a:extLst>
            </p:cNvPr>
            <p:cNvCxnSpPr>
              <a:cxnSpLocks/>
            </p:cNvCxnSpPr>
            <p:nvPr/>
          </p:nvCxnSpPr>
          <p:spPr>
            <a:xfrm>
              <a:off x="3414228" y="1834896"/>
              <a:ext cx="0" cy="34148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Straight Connector 794">
              <a:extLst>
                <a:ext uri="{FF2B5EF4-FFF2-40B4-BE49-F238E27FC236}">
                  <a16:creationId xmlns:a16="http://schemas.microsoft.com/office/drawing/2014/main" id="{E8BE031F-409A-F8D5-D4F6-EE4132D3D2D5}"/>
                </a:ext>
              </a:extLst>
            </p:cNvPr>
            <p:cNvCxnSpPr>
              <a:cxnSpLocks/>
            </p:cNvCxnSpPr>
            <p:nvPr/>
          </p:nvCxnSpPr>
          <p:spPr>
            <a:xfrm>
              <a:off x="4360412" y="1833874"/>
              <a:ext cx="0" cy="342502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Straight Connector 795">
              <a:extLst>
                <a:ext uri="{FF2B5EF4-FFF2-40B4-BE49-F238E27FC236}">
                  <a16:creationId xmlns:a16="http://schemas.microsoft.com/office/drawing/2014/main" id="{096C77F2-C8F6-8ED9-2757-8A05FBC6F364}"/>
                </a:ext>
              </a:extLst>
            </p:cNvPr>
            <p:cNvCxnSpPr>
              <a:cxnSpLocks/>
            </p:cNvCxnSpPr>
            <p:nvPr/>
          </p:nvCxnSpPr>
          <p:spPr>
            <a:xfrm>
              <a:off x="5306596" y="1847082"/>
              <a:ext cx="0" cy="341594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Straight Connector 796">
              <a:extLst>
                <a:ext uri="{FF2B5EF4-FFF2-40B4-BE49-F238E27FC236}">
                  <a16:creationId xmlns:a16="http://schemas.microsoft.com/office/drawing/2014/main" id="{8353762D-F035-15DC-A6B1-8CDEC4E1E95C}"/>
                </a:ext>
              </a:extLst>
            </p:cNvPr>
            <p:cNvCxnSpPr>
              <a:cxnSpLocks/>
            </p:cNvCxnSpPr>
            <p:nvPr/>
          </p:nvCxnSpPr>
          <p:spPr>
            <a:xfrm>
              <a:off x="2460741" y="1122428"/>
              <a:ext cx="0" cy="1059028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Straight Connector 797">
              <a:extLst>
                <a:ext uri="{FF2B5EF4-FFF2-40B4-BE49-F238E27FC236}">
                  <a16:creationId xmlns:a16="http://schemas.microsoft.com/office/drawing/2014/main" id="{5A367F91-0642-2C1C-40EF-F67515E1B118}"/>
                </a:ext>
              </a:extLst>
            </p:cNvPr>
            <p:cNvCxnSpPr>
              <a:cxnSpLocks/>
            </p:cNvCxnSpPr>
            <p:nvPr/>
          </p:nvCxnSpPr>
          <p:spPr>
            <a:xfrm>
              <a:off x="2460741" y="1128878"/>
              <a:ext cx="7102146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Straight Connector 798">
              <a:extLst>
                <a:ext uri="{FF2B5EF4-FFF2-40B4-BE49-F238E27FC236}">
                  <a16:creationId xmlns:a16="http://schemas.microsoft.com/office/drawing/2014/main" id="{89FD000F-0063-1B83-CA7B-A1856F4D6926}"/>
                </a:ext>
              </a:extLst>
            </p:cNvPr>
            <p:cNvCxnSpPr>
              <a:cxnSpLocks/>
            </p:cNvCxnSpPr>
            <p:nvPr/>
          </p:nvCxnSpPr>
          <p:spPr>
            <a:xfrm>
              <a:off x="3887320" y="1117348"/>
              <a:ext cx="0" cy="1059028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" name="Straight Connector 799">
              <a:extLst>
                <a:ext uri="{FF2B5EF4-FFF2-40B4-BE49-F238E27FC236}">
                  <a16:creationId xmlns:a16="http://schemas.microsoft.com/office/drawing/2014/main" id="{B20F0F34-1D04-CDDE-A634-13B8F263B716}"/>
                </a:ext>
              </a:extLst>
            </p:cNvPr>
            <p:cNvCxnSpPr>
              <a:cxnSpLocks/>
            </p:cNvCxnSpPr>
            <p:nvPr/>
          </p:nvCxnSpPr>
          <p:spPr>
            <a:xfrm>
              <a:off x="4833504" y="1844034"/>
              <a:ext cx="0" cy="344642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" name="Straight Connector 800">
              <a:extLst>
                <a:ext uri="{FF2B5EF4-FFF2-40B4-BE49-F238E27FC236}">
                  <a16:creationId xmlns:a16="http://schemas.microsoft.com/office/drawing/2014/main" id="{C831984B-7B05-63C5-422B-430F3EC3378C}"/>
                </a:ext>
              </a:extLst>
            </p:cNvPr>
            <p:cNvCxnSpPr>
              <a:cxnSpLocks/>
            </p:cNvCxnSpPr>
            <p:nvPr/>
          </p:nvCxnSpPr>
          <p:spPr>
            <a:xfrm>
              <a:off x="5779688" y="1124694"/>
              <a:ext cx="0" cy="1051682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Straight Connector 801">
              <a:extLst>
                <a:ext uri="{FF2B5EF4-FFF2-40B4-BE49-F238E27FC236}">
                  <a16:creationId xmlns:a16="http://schemas.microsoft.com/office/drawing/2014/main" id="{0EFB532A-F5BE-AED1-BADF-5EE4A4024DBA}"/>
                </a:ext>
              </a:extLst>
            </p:cNvPr>
            <p:cNvCxnSpPr>
              <a:cxnSpLocks/>
            </p:cNvCxnSpPr>
            <p:nvPr/>
          </p:nvCxnSpPr>
          <p:spPr>
            <a:xfrm>
              <a:off x="6252780" y="1818634"/>
              <a:ext cx="0" cy="357742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3" name="Straight Connector 802">
              <a:extLst>
                <a:ext uri="{FF2B5EF4-FFF2-40B4-BE49-F238E27FC236}">
                  <a16:creationId xmlns:a16="http://schemas.microsoft.com/office/drawing/2014/main" id="{45FFB69B-900D-DA0E-C79A-98AEBE2ECE64}"/>
                </a:ext>
              </a:extLst>
            </p:cNvPr>
            <p:cNvCxnSpPr>
              <a:cxnSpLocks/>
            </p:cNvCxnSpPr>
            <p:nvPr/>
          </p:nvCxnSpPr>
          <p:spPr>
            <a:xfrm>
              <a:off x="7198964" y="1833874"/>
              <a:ext cx="0" cy="339759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" name="Straight Connector 803">
              <a:extLst>
                <a:ext uri="{FF2B5EF4-FFF2-40B4-BE49-F238E27FC236}">
                  <a16:creationId xmlns:a16="http://schemas.microsoft.com/office/drawing/2014/main" id="{EA27E069-E2A1-6D0F-7DFE-13263E617878}"/>
                </a:ext>
              </a:extLst>
            </p:cNvPr>
            <p:cNvCxnSpPr>
              <a:cxnSpLocks/>
            </p:cNvCxnSpPr>
            <p:nvPr/>
          </p:nvCxnSpPr>
          <p:spPr>
            <a:xfrm>
              <a:off x="6725872" y="1849114"/>
              <a:ext cx="0" cy="324519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Straight Connector 804">
              <a:extLst>
                <a:ext uri="{FF2B5EF4-FFF2-40B4-BE49-F238E27FC236}">
                  <a16:creationId xmlns:a16="http://schemas.microsoft.com/office/drawing/2014/main" id="{DB8B220F-EB97-C9A0-44B5-BE981E41F75A}"/>
                </a:ext>
              </a:extLst>
            </p:cNvPr>
            <p:cNvCxnSpPr>
              <a:cxnSpLocks/>
            </p:cNvCxnSpPr>
            <p:nvPr/>
          </p:nvCxnSpPr>
          <p:spPr>
            <a:xfrm>
              <a:off x="7672056" y="1112929"/>
              <a:ext cx="0" cy="1060704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Straight Connector 805">
              <a:extLst>
                <a:ext uri="{FF2B5EF4-FFF2-40B4-BE49-F238E27FC236}">
                  <a16:creationId xmlns:a16="http://schemas.microsoft.com/office/drawing/2014/main" id="{A0F71502-AAC2-76DD-3C1D-79832F331191}"/>
                </a:ext>
              </a:extLst>
            </p:cNvPr>
            <p:cNvCxnSpPr>
              <a:cxnSpLocks/>
            </p:cNvCxnSpPr>
            <p:nvPr/>
          </p:nvCxnSpPr>
          <p:spPr>
            <a:xfrm>
              <a:off x="8145148" y="1833874"/>
              <a:ext cx="0" cy="339759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" name="Straight Connector 806">
              <a:extLst>
                <a:ext uri="{FF2B5EF4-FFF2-40B4-BE49-F238E27FC236}">
                  <a16:creationId xmlns:a16="http://schemas.microsoft.com/office/drawing/2014/main" id="{2359C36D-DBEC-7C9D-53DE-C04DC19173A7}"/>
                </a:ext>
              </a:extLst>
            </p:cNvPr>
            <p:cNvCxnSpPr>
              <a:cxnSpLocks/>
            </p:cNvCxnSpPr>
            <p:nvPr/>
          </p:nvCxnSpPr>
          <p:spPr>
            <a:xfrm>
              <a:off x="9091332" y="1823714"/>
              <a:ext cx="0" cy="349919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Straight Connector 807">
              <a:extLst>
                <a:ext uri="{FF2B5EF4-FFF2-40B4-BE49-F238E27FC236}">
                  <a16:creationId xmlns:a16="http://schemas.microsoft.com/office/drawing/2014/main" id="{45834931-F57F-8D1D-E67E-63F4DEBC2F07}"/>
                </a:ext>
              </a:extLst>
            </p:cNvPr>
            <p:cNvCxnSpPr>
              <a:cxnSpLocks/>
            </p:cNvCxnSpPr>
            <p:nvPr/>
          </p:nvCxnSpPr>
          <p:spPr>
            <a:xfrm>
              <a:off x="8618240" y="1844034"/>
              <a:ext cx="0" cy="329599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Straight Connector 808">
              <a:extLst>
                <a:ext uri="{FF2B5EF4-FFF2-40B4-BE49-F238E27FC236}">
                  <a16:creationId xmlns:a16="http://schemas.microsoft.com/office/drawing/2014/main" id="{F113F992-C7BA-1376-212F-82FB4D6E7807}"/>
                </a:ext>
              </a:extLst>
            </p:cNvPr>
            <p:cNvCxnSpPr>
              <a:cxnSpLocks/>
            </p:cNvCxnSpPr>
            <p:nvPr/>
          </p:nvCxnSpPr>
          <p:spPr>
            <a:xfrm>
              <a:off x="9564421" y="1112929"/>
              <a:ext cx="0" cy="1060704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Straight Connector 809">
              <a:extLst>
                <a:ext uri="{FF2B5EF4-FFF2-40B4-BE49-F238E27FC236}">
                  <a16:creationId xmlns:a16="http://schemas.microsoft.com/office/drawing/2014/main" id="{EFABC9C4-34CB-5294-0E0B-ED0D0A62B495}"/>
                </a:ext>
              </a:extLst>
            </p:cNvPr>
            <p:cNvCxnSpPr>
              <a:cxnSpLocks/>
            </p:cNvCxnSpPr>
            <p:nvPr/>
          </p:nvCxnSpPr>
          <p:spPr>
            <a:xfrm>
              <a:off x="2460741" y="1834896"/>
              <a:ext cx="7102146" cy="0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1" name="Group 810">
            <a:extLst>
              <a:ext uri="{FF2B5EF4-FFF2-40B4-BE49-F238E27FC236}">
                <a16:creationId xmlns:a16="http://schemas.microsoft.com/office/drawing/2014/main" id="{2AABD1E7-098F-EEBA-D723-9F61A66A0812}"/>
              </a:ext>
            </a:extLst>
          </p:cNvPr>
          <p:cNvGrpSpPr/>
          <p:nvPr/>
        </p:nvGrpSpPr>
        <p:grpSpPr>
          <a:xfrm>
            <a:off x="6711580" y="1319320"/>
            <a:ext cx="0" cy="329188"/>
            <a:chOff x="12150351" y="8707467"/>
            <a:chExt cx="0" cy="329184"/>
          </a:xfrm>
        </p:grpSpPr>
        <p:cxnSp>
          <p:nvCxnSpPr>
            <p:cNvPr id="812" name="Straight Connector 811">
              <a:extLst>
                <a:ext uri="{FF2B5EF4-FFF2-40B4-BE49-F238E27FC236}">
                  <a16:creationId xmlns:a16="http://schemas.microsoft.com/office/drawing/2014/main" id="{9567804E-E21B-D6AD-A673-AF451348D138}"/>
                </a:ext>
              </a:extLst>
            </p:cNvPr>
            <p:cNvCxnSpPr>
              <a:cxnSpLocks/>
            </p:cNvCxnSpPr>
            <p:nvPr/>
          </p:nvCxnSpPr>
          <p:spPr>
            <a:xfrm>
              <a:off x="12150351" y="8707467"/>
              <a:ext cx="0" cy="329184"/>
            </a:xfrm>
            <a:prstGeom prst="line">
              <a:avLst/>
            </a:prstGeom>
            <a:ln w="19050">
              <a:solidFill>
                <a:srgbClr val="D9D9D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Straight Connector 812">
              <a:extLst>
                <a:ext uri="{FF2B5EF4-FFF2-40B4-BE49-F238E27FC236}">
                  <a16:creationId xmlns:a16="http://schemas.microsoft.com/office/drawing/2014/main" id="{6BD33EE9-8793-C8A3-0BB8-A241621D759D}"/>
                </a:ext>
              </a:extLst>
            </p:cNvPr>
            <p:cNvCxnSpPr>
              <a:cxnSpLocks/>
            </p:cNvCxnSpPr>
            <p:nvPr/>
          </p:nvCxnSpPr>
          <p:spPr>
            <a:xfrm>
              <a:off x="12150351" y="8707467"/>
              <a:ext cx="0" cy="32918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4" name="TextBox 813">
            <a:extLst>
              <a:ext uri="{FF2B5EF4-FFF2-40B4-BE49-F238E27FC236}">
                <a16:creationId xmlns:a16="http://schemas.microsoft.com/office/drawing/2014/main" id="{18AA8B8D-9622-43DE-B6A2-FAD31CE4BB87}"/>
              </a:ext>
            </a:extLst>
          </p:cNvPr>
          <p:cNvSpPr txBox="1"/>
          <p:nvPr/>
        </p:nvSpPr>
        <p:spPr>
          <a:xfrm>
            <a:off x="6938143" y="1072858"/>
            <a:ext cx="15409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program preemption</a:t>
            </a:r>
            <a:endParaRPr lang="en-RU" sz="2200" i="1" dirty="0"/>
          </a:p>
          <a:p>
            <a:endParaRPr lang="en-US" sz="2200" dirty="0"/>
          </a:p>
        </p:txBody>
      </p:sp>
      <p:sp>
        <p:nvSpPr>
          <p:cNvPr id="815" name="TextBox 814">
            <a:extLst>
              <a:ext uri="{FF2B5EF4-FFF2-40B4-BE49-F238E27FC236}">
                <a16:creationId xmlns:a16="http://schemas.microsoft.com/office/drawing/2014/main" id="{EE7F04FE-A2A5-B96D-B9B3-80E4153E659F}"/>
              </a:ext>
            </a:extLst>
          </p:cNvPr>
          <p:cNvSpPr txBox="1"/>
          <p:nvPr/>
        </p:nvSpPr>
        <p:spPr>
          <a:xfrm>
            <a:off x="6731935" y="1244748"/>
            <a:ext cx="601570" cy="368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5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6175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F362A-21C5-C232-56C6-827EE1B69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8" name="Group 577">
            <a:extLst>
              <a:ext uri="{FF2B5EF4-FFF2-40B4-BE49-F238E27FC236}">
                <a16:creationId xmlns:a16="http://schemas.microsoft.com/office/drawing/2014/main" id="{F7678BD6-C03E-8FB5-7C42-A5668CE19FE9}"/>
              </a:ext>
            </a:extLst>
          </p:cNvPr>
          <p:cNvGrpSpPr/>
          <p:nvPr/>
        </p:nvGrpSpPr>
        <p:grpSpPr>
          <a:xfrm>
            <a:off x="1060128" y="3247060"/>
            <a:ext cx="7122963" cy="3256030"/>
            <a:chOff x="1182935" y="12375489"/>
            <a:chExt cx="7122963" cy="3256030"/>
          </a:xfrm>
        </p:grpSpPr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9A00DE1B-66D1-D062-C1C4-3160A486D02F}"/>
                </a:ext>
              </a:extLst>
            </p:cNvPr>
            <p:cNvCxnSpPr>
              <a:cxnSpLocks/>
            </p:cNvCxnSpPr>
            <p:nvPr/>
          </p:nvCxnSpPr>
          <p:spPr>
            <a:xfrm>
              <a:off x="2147080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>
              <a:extLst>
                <a:ext uri="{FF2B5EF4-FFF2-40B4-BE49-F238E27FC236}">
                  <a16:creationId xmlns:a16="http://schemas.microsoft.com/office/drawing/2014/main" id="{C908003B-BE46-BE65-54E6-C7F40FFFAD85}"/>
                </a:ext>
              </a:extLst>
            </p:cNvPr>
            <p:cNvCxnSpPr>
              <a:cxnSpLocks/>
            </p:cNvCxnSpPr>
            <p:nvPr/>
          </p:nvCxnSpPr>
          <p:spPr>
            <a:xfrm>
              <a:off x="3093264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>
              <a:extLst>
                <a:ext uri="{FF2B5EF4-FFF2-40B4-BE49-F238E27FC236}">
                  <a16:creationId xmlns:a16="http://schemas.microsoft.com/office/drawing/2014/main" id="{ED01427A-85FE-A149-FE9D-4F7F93A342FD}"/>
                </a:ext>
              </a:extLst>
            </p:cNvPr>
            <p:cNvCxnSpPr>
              <a:cxnSpLocks/>
            </p:cNvCxnSpPr>
            <p:nvPr/>
          </p:nvCxnSpPr>
          <p:spPr>
            <a:xfrm>
              <a:off x="4039448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>
              <a:extLst>
                <a:ext uri="{FF2B5EF4-FFF2-40B4-BE49-F238E27FC236}">
                  <a16:creationId xmlns:a16="http://schemas.microsoft.com/office/drawing/2014/main" id="{9ADB718E-BFEB-CFD1-E0B8-78DFBDA708F8}"/>
                </a:ext>
              </a:extLst>
            </p:cNvPr>
            <p:cNvCxnSpPr>
              <a:cxnSpLocks/>
            </p:cNvCxnSpPr>
            <p:nvPr/>
          </p:nvCxnSpPr>
          <p:spPr>
            <a:xfrm>
              <a:off x="1188513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Connector 582">
              <a:extLst>
                <a:ext uri="{FF2B5EF4-FFF2-40B4-BE49-F238E27FC236}">
                  <a16:creationId xmlns:a16="http://schemas.microsoft.com/office/drawing/2014/main" id="{06CA26B2-3A4F-AC26-8302-88CBEBE33C06}"/>
                </a:ext>
              </a:extLst>
            </p:cNvPr>
            <p:cNvCxnSpPr>
              <a:cxnSpLocks/>
            </p:cNvCxnSpPr>
            <p:nvPr/>
          </p:nvCxnSpPr>
          <p:spPr>
            <a:xfrm>
              <a:off x="1188513" y="13793217"/>
              <a:ext cx="7102145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1E55B895-33A5-6637-2E9B-24FAFFE58B4D}"/>
                </a:ext>
              </a:extLst>
            </p:cNvPr>
            <p:cNvCxnSpPr>
              <a:cxnSpLocks/>
            </p:cNvCxnSpPr>
            <p:nvPr/>
          </p:nvCxnSpPr>
          <p:spPr>
            <a:xfrm>
              <a:off x="1182935" y="14170785"/>
              <a:ext cx="7102145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9963C56E-AF01-9D4C-64CC-14F2DB522234}"/>
                </a:ext>
              </a:extLst>
            </p:cNvPr>
            <p:cNvCxnSpPr>
              <a:cxnSpLocks/>
            </p:cNvCxnSpPr>
            <p:nvPr/>
          </p:nvCxnSpPr>
          <p:spPr>
            <a:xfrm>
              <a:off x="1188513" y="14536268"/>
              <a:ext cx="7102145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>
              <a:extLst>
                <a:ext uri="{FF2B5EF4-FFF2-40B4-BE49-F238E27FC236}">
                  <a16:creationId xmlns:a16="http://schemas.microsoft.com/office/drawing/2014/main" id="{5E993263-7DE1-1338-152C-F0FDFC37F179}"/>
                </a:ext>
              </a:extLst>
            </p:cNvPr>
            <p:cNvCxnSpPr>
              <a:cxnSpLocks/>
            </p:cNvCxnSpPr>
            <p:nvPr/>
          </p:nvCxnSpPr>
          <p:spPr>
            <a:xfrm>
              <a:off x="1195127" y="15267233"/>
              <a:ext cx="7102145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06D4F339-0C0E-3FE8-87C0-F96A192C31A6}"/>
                </a:ext>
              </a:extLst>
            </p:cNvPr>
            <p:cNvCxnSpPr>
              <a:cxnSpLocks/>
            </p:cNvCxnSpPr>
            <p:nvPr/>
          </p:nvCxnSpPr>
          <p:spPr>
            <a:xfrm>
              <a:off x="2630332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E02774AC-D255-6B81-4C30-B50667F81790}"/>
                </a:ext>
              </a:extLst>
            </p:cNvPr>
            <p:cNvCxnSpPr>
              <a:cxnSpLocks/>
            </p:cNvCxnSpPr>
            <p:nvPr/>
          </p:nvCxnSpPr>
          <p:spPr>
            <a:xfrm>
              <a:off x="3576516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Connector 588">
              <a:extLst>
                <a:ext uri="{FF2B5EF4-FFF2-40B4-BE49-F238E27FC236}">
                  <a16:creationId xmlns:a16="http://schemas.microsoft.com/office/drawing/2014/main" id="{6E11F138-9D13-DFC4-A7D7-343BCF308E2B}"/>
                </a:ext>
              </a:extLst>
            </p:cNvPr>
            <p:cNvCxnSpPr>
              <a:cxnSpLocks/>
            </p:cNvCxnSpPr>
            <p:nvPr/>
          </p:nvCxnSpPr>
          <p:spPr>
            <a:xfrm>
              <a:off x="4512540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7EF682F5-23A6-E33C-D03C-3EA88102B877}"/>
                </a:ext>
              </a:extLst>
            </p:cNvPr>
            <p:cNvCxnSpPr>
              <a:cxnSpLocks/>
            </p:cNvCxnSpPr>
            <p:nvPr/>
          </p:nvCxnSpPr>
          <p:spPr>
            <a:xfrm>
              <a:off x="4985631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05DA5556-069B-5A4F-860B-F7C0929865BB}"/>
                </a:ext>
              </a:extLst>
            </p:cNvPr>
            <p:cNvCxnSpPr>
              <a:cxnSpLocks/>
            </p:cNvCxnSpPr>
            <p:nvPr/>
          </p:nvCxnSpPr>
          <p:spPr>
            <a:xfrm>
              <a:off x="5931815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86836257-3BC4-DD76-1BE7-4F36F8A9F628}"/>
                </a:ext>
              </a:extLst>
            </p:cNvPr>
            <p:cNvCxnSpPr>
              <a:cxnSpLocks/>
            </p:cNvCxnSpPr>
            <p:nvPr/>
          </p:nvCxnSpPr>
          <p:spPr>
            <a:xfrm>
              <a:off x="5458723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3F13E857-B2F5-A313-7813-1A41CD176332}"/>
                </a:ext>
              </a:extLst>
            </p:cNvPr>
            <p:cNvCxnSpPr>
              <a:cxnSpLocks/>
            </p:cNvCxnSpPr>
            <p:nvPr/>
          </p:nvCxnSpPr>
          <p:spPr>
            <a:xfrm>
              <a:off x="6404907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500C76BB-082F-7917-8F47-15BF2617157A}"/>
                </a:ext>
              </a:extLst>
            </p:cNvPr>
            <p:cNvCxnSpPr>
              <a:cxnSpLocks/>
            </p:cNvCxnSpPr>
            <p:nvPr/>
          </p:nvCxnSpPr>
          <p:spPr>
            <a:xfrm>
              <a:off x="6877999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9D529C3F-9A56-A535-EED0-689F184BC31E}"/>
                </a:ext>
              </a:extLst>
            </p:cNvPr>
            <p:cNvCxnSpPr>
              <a:cxnSpLocks/>
            </p:cNvCxnSpPr>
            <p:nvPr/>
          </p:nvCxnSpPr>
          <p:spPr>
            <a:xfrm>
              <a:off x="7824183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DE2EDF1C-D5C4-C4EE-CDB3-10D76F0B85D3}"/>
                </a:ext>
              </a:extLst>
            </p:cNvPr>
            <p:cNvCxnSpPr>
              <a:cxnSpLocks/>
            </p:cNvCxnSpPr>
            <p:nvPr/>
          </p:nvCxnSpPr>
          <p:spPr>
            <a:xfrm>
              <a:off x="7346328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BFDB9995-C6E5-8E84-D943-B2723C24A061}"/>
                </a:ext>
              </a:extLst>
            </p:cNvPr>
            <p:cNvCxnSpPr>
              <a:cxnSpLocks/>
            </p:cNvCxnSpPr>
            <p:nvPr/>
          </p:nvCxnSpPr>
          <p:spPr>
            <a:xfrm>
              <a:off x="8297272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95B91A1D-5A69-837A-5BC5-6A46811648F7}"/>
                </a:ext>
              </a:extLst>
            </p:cNvPr>
            <p:cNvCxnSpPr>
              <a:cxnSpLocks/>
            </p:cNvCxnSpPr>
            <p:nvPr/>
          </p:nvCxnSpPr>
          <p:spPr>
            <a:xfrm>
              <a:off x="1195127" y="14901751"/>
              <a:ext cx="7102145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1A7051F4-ED98-931F-70E2-89892A871500}"/>
                </a:ext>
              </a:extLst>
            </p:cNvPr>
            <p:cNvCxnSpPr>
              <a:cxnSpLocks/>
            </p:cNvCxnSpPr>
            <p:nvPr/>
          </p:nvCxnSpPr>
          <p:spPr>
            <a:xfrm>
              <a:off x="1188513" y="13476325"/>
              <a:ext cx="7102145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FE9CA7BE-0569-07F2-D71E-D37E6BEA545A}"/>
                </a:ext>
              </a:extLst>
            </p:cNvPr>
            <p:cNvCxnSpPr>
              <a:cxnSpLocks/>
            </p:cNvCxnSpPr>
            <p:nvPr/>
          </p:nvCxnSpPr>
          <p:spPr>
            <a:xfrm>
              <a:off x="1203753" y="12375489"/>
              <a:ext cx="7102145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A0CE6D37-52E0-B636-A10D-D19EEEA9F628}"/>
                </a:ext>
              </a:extLst>
            </p:cNvPr>
            <p:cNvCxnSpPr>
              <a:cxnSpLocks/>
            </p:cNvCxnSpPr>
            <p:nvPr/>
          </p:nvCxnSpPr>
          <p:spPr>
            <a:xfrm>
              <a:off x="1200207" y="15631519"/>
              <a:ext cx="7102145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C876282F-42E0-784C-1253-5EEFDEA59136}"/>
                </a:ext>
              </a:extLst>
            </p:cNvPr>
            <p:cNvCxnSpPr>
              <a:cxnSpLocks/>
            </p:cNvCxnSpPr>
            <p:nvPr/>
          </p:nvCxnSpPr>
          <p:spPr>
            <a:xfrm>
              <a:off x="1188513" y="12745568"/>
              <a:ext cx="7102145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7E287396-50EF-C1A4-55F3-E1192E6F0025}"/>
                </a:ext>
              </a:extLst>
            </p:cNvPr>
            <p:cNvCxnSpPr>
              <a:cxnSpLocks/>
            </p:cNvCxnSpPr>
            <p:nvPr/>
          </p:nvCxnSpPr>
          <p:spPr>
            <a:xfrm>
              <a:off x="1195127" y="13111051"/>
              <a:ext cx="7102145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BC81951C-CA4E-5470-EB17-07B21E845D58}"/>
              </a:ext>
            </a:extLst>
          </p:cNvPr>
          <p:cNvGrpSpPr/>
          <p:nvPr/>
        </p:nvGrpSpPr>
        <p:grpSpPr>
          <a:xfrm>
            <a:off x="1049665" y="6579208"/>
            <a:ext cx="7122963" cy="3256030"/>
            <a:chOff x="1182935" y="12375489"/>
            <a:chExt cx="7122963" cy="3256030"/>
          </a:xfrm>
        </p:grpSpPr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C74FB3D-83A3-F17D-E980-764B9307FB28}"/>
                </a:ext>
              </a:extLst>
            </p:cNvPr>
            <p:cNvCxnSpPr>
              <a:cxnSpLocks/>
            </p:cNvCxnSpPr>
            <p:nvPr/>
          </p:nvCxnSpPr>
          <p:spPr>
            <a:xfrm>
              <a:off x="2147080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DA271624-7C82-E0DD-F127-99FD73912D0A}"/>
                </a:ext>
              </a:extLst>
            </p:cNvPr>
            <p:cNvCxnSpPr>
              <a:cxnSpLocks/>
            </p:cNvCxnSpPr>
            <p:nvPr/>
          </p:nvCxnSpPr>
          <p:spPr>
            <a:xfrm>
              <a:off x="3093264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5C5FBEDC-EDFC-3D46-C7B6-411A3461FF70}"/>
                </a:ext>
              </a:extLst>
            </p:cNvPr>
            <p:cNvCxnSpPr>
              <a:cxnSpLocks/>
            </p:cNvCxnSpPr>
            <p:nvPr/>
          </p:nvCxnSpPr>
          <p:spPr>
            <a:xfrm>
              <a:off x="4039448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1EDA3C32-5C5A-0879-A079-2DA098733DB1}"/>
                </a:ext>
              </a:extLst>
            </p:cNvPr>
            <p:cNvCxnSpPr>
              <a:cxnSpLocks/>
            </p:cNvCxnSpPr>
            <p:nvPr/>
          </p:nvCxnSpPr>
          <p:spPr>
            <a:xfrm>
              <a:off x="1188513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1D5EE86-6F52-D560-A3F8-356C4902B29D}"/>
                </a:ext>
              </a:extLst>
            </p:cNvPr>
            <p:cNvCxnSpPr>
              <a:cxnSpLocks/>
            </p:cNvCxnSpPr>
            <p:nvPr/>
          </p:nvCxnSpPr>
          <p:spPr>
            <a:xfrm>
              <a:off x="1188513" y="13793217"/>
              <a:ext cx="7102145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4B52B7-EC25-78E6-50CE-493C2DF070B7}"/>
                </a:ext>
              </a:extLst>
            </p:cNvPr>
            <p:cNvCxnSpPr>
              <a:cxnSpLocks/>
            </p:cNvCxnSpPr>
            <p:nvPr/>
          </p:nvCxnSpPr>
          <p:spPr>
            <a:xfrm>
              <a:off x="1182935" y="14170785"/>
              <a:ext cx="7102145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CFD2425D-A82E-E198-F241-6259720E65F0}"/>
                </a:ext>
              </a:extLst>
            </p:cNvPr>
            <p:cNvCxnSpPr>
              <a:cxnSpLocks/>
            </p:cNvCxnSpPr>
            <p:nvPr/>
          </p:nvCxnSpPr>
          <p:spPr>
            <a:xfrm>
              <a:off x="1188513" y="14536268"/>
              <a:ext cx="7102145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107A3C89-EF96-99F2-A7AB-DA7A80924AAB}"/>
                </a:ext>
              </a:extLst>
            </p:cNvPr>
            <p:cNvCxnSpPr>
              <a:cxnSpLocks/>
            </p:cNvCxnSpPr>
            <p:nvPr/>
          </p:nvCxnSpPr>
          <p:spPr>
            <a:xfrm>
              <a:off x="1195127" y="15267233"/>
              <a:ext cx="7102145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26BE0147-E45C-A0D6-F0CB-B8FC9BF11AE3}"/>
                </a:ext>
              </a:extLst>
            </p:cNvPr>
            <p:cNvCxnSpPr>
              <a:cxnSpLocks/>
            </p:cNvCxnSpPr>
            <p:nvPr/>
          </p:nvCxnSpPr>
          <p:spPr>
            <a:xfrm>
              <a:off x="2630332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9832AFA-9CD5-BB7C-9824-729BD42C57C8}"/>
                </a:ext>
              </a:extLst>
            </p:cNvPr>
            <p:cNvCxnSpPr>
              <a:cxnSpLocks/>
            </p:cNvCxnSpPr>
            <p:nvPr/>
          </p:nvCxnSpPr>
          <p:spPr>
            <a:xfrm>
              <a:off x="3576516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28AF68F5-F3FD-0ED0-E6E2-14A517E5BAFE}"/>
                </a:ext>
              </a:extLst>
            </p:cNvPr>
            <p:cNvCxnSpPr>
              <a:cxnSpLocks/>
            </p:cNvCxnSpPr>
            <p:nvPr/>
          </p:nvCxnSpPr>
          <p:spPr>
            <a:xfrm>
              <a:off x="4512540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201746F8-4C13-B3F2-DD9A-AB01C7305E4E}"/>
                </a:ext>
              </a:extLst>
            </p:cNvPr>
            <p:cNvCxnSpPr>
              <a:cxnSpLocks/>
            </p:cNvCxnSpPr>
            <p:nvPr/>
          </p:nvCxnSpPr>
          <p:spPr>
            <a:xfrm>
              <a:off x="4985631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9EAD1663-69CD-4D78-6E1F-A4164508202C}"/>
                </a:ext>
              </a:extLst>
            </p:cNvPr>
            <p:cNvCxnSpPr>
              <a:cxnSpLocks/>
            </p:cNvCxnSpPr>
            <p:nvPr/>
          </p:nvCxnSpPr>
          <p:spPr>
            <a:xfrm>
              <a:off x="5931815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0B959C02-656C-6363-3B2E-3F74E3397E17}"/>
                </a:ext>
              </a:extLst>
            </p:cNvPr>
            <p:cNvCxnSpPr>
              <a:cxnSpLocks/>
            </p:cNvCxnSpPr>
            <p:nvPr/>
          </p:nvCxnSpPr>
          <p:spPr>
            <a:xfrm>
              <a:off x="5458723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3158F07B-48C8-6E13-177C-96CF4B0AF2FB}"/>
                </a:ext>
              </a:extLst>
            </p:cNvPr>
            <p:cNvCxnSpPr>
              <a:cxnSpLocks/>
            </p:cNvCxnSpPr>
            <p:nvPr/>
          </p:nvCxnSpPr>
          <p:spPr>
            <a:xfrm>
              <a:off x="6404907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FCAF8451-CFFF-52AB-7256-5024B877FC75}"/>
                </a:ext>
              </a:extLst>
            </p:cNvPr>
            <p:cNvCxnSpPr>
              <a:cxnSpLocks/>
            </p:cNvCxnSpPr>
            <p:nvPr/>
          </p:nvCxnSpPr>
          <p:spPr>
            <a:xfrm>
              <a:off x="6877999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19A9DB3-DCBA-1810-0F2C-2AD09582252A}"/>
                </a:ext>
              </a:extLst>
            </p:cNvPr>
            <p:cNvCxnSpPr>
              <a:cxnSpLocks/>
            </p:cNvCxnSpPr>
            <p:nvPr/>
          </p:nvCxnSpPr>
          <p:spPr>
            <a:xfrm>
              <a:off x="7824183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8636B4D5-5807-5665-3553-9CAD8BDDB21A}"/>
                </a:ext>
              </a:extLst>
            </p:cNvPr>
            <p:cNvCxnSpPr>
              <a:cxnSpLocks/>
            </p:cNvCxnSpPr>
            <p:nvPr/>
          </p:nvCxnSpPr>
          <p:spPr>
            <a:xfrm>
              <a:off x="7346328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0EF0B8DB-6552-C8A8-6985-3256D52A3650}"/>
                </a:ext>
              </a:extLst>
            </p:cNvPr>
            <p:cNvCxnSpPr>
              <a:cxnSpLocks/>
            </p:cNvCxnSpPr>
            <p:nvPr/>
          </p:nvCxnSpPr>
          <p:spPr>
            <a:xfrm>
              <a:off x="8297272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713D3001-BC27-343D-F90B-DA10FF28A856}"/>
                </a:ext>
              </a:extLst>
            </p:cNvPr>
            <p:cNvCxnSpPr>
              <a:cxnSpLocks/>
            </p:cNvCxnSpPr>
            <p:nvPr/>
          </p:nvCxnSpPr>
          <p:spPr>
            <a:xfrm>
              <a:off x="1195127" y="14901751"/>
              <a:ext cx="7102145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DC49B6B6-8579-D933-5EC5-EA315D8A868A}"/>
                </a:ext>
              </a:extLst>
            </p:cNvPr>
            <p:cNvCxnSpPr>
              <a:cxnSpLocks/>
            </p:cNvCxnSpPr>
            <p:nvPr/>
          </p:nvCxnSpPr>
          <p:spPr>
            <a:xfrm>
              <a:off x="1188513" y="13476325"/>
              <a:ext cx="7102145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E3ACAE-3430-C734-9223-8AB97C706462}"/>
                </a:ext>
              </a:extLst>
            </p:cNvPr>
            <p:cNvCxnSpPr>
              <a:cxnSpLocks/>
            </p:cNvCxnSpPr>
            <p:nvPr/>
          </p:nvCxnSpPr>
          <p:spPr>
            <a:xfrm>
              <a:off x="1203753" y="12375489"/>
              <a:ext cx="7102145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16091BF-1AAC-528B-5C55-1B6CD80E2A1B}"/>
                </a:ext>
              </a:extLst>
            </p:cNvPr>
            <p:cNvCxnSpPr>
              <a:cxnSpLocks/>
            </p:cNvCxnSpPr>
            <p:nvPr/>
          </p:nvCxnSpPr>
          <p:spPr>
            <a:xfrm>
              <a:off x="1200207" y="15631519"/>
              <a:ext cx="7102145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FA12854B-2D5F-EC5D-7CF7-B2B7CD0DDA10}"/>
                </a:ext>
              </a:extLst>
            </p:cNvPr>
            <p:cNvCxnSpPr>
              <a:cxnSpLocks/>
            </p:cNvCxnSpPr>
            <p:nvPr/>
          </p:nvCxnSpPr>
          <p:spPr>
            <a:xfrm>
              <a:off x="1188513" y="12745568"/>
              <a:ext cx="7102145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3F198635-D98C-2785-931E-C4AAB83F46E1}"/>
                </a:ext>
              </a:extLst>
            </p:cNvPr>
            <p:cNvCxnSpPr>
              <a:cxnSpLocks/>
            </p:cNvCxnSpPr>
            <p:nvPr/>
          </p:nvCxnSpPr>
          <p:spPr>
            <a:xfrm>
              <a:off x="1195127" y="13111051"/>
              <a:ext cx="7102145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78D47C4-AC44-2F95-D142-E383E564ADFA}"/>
              </a:ext>
            </a:extLst>
          </p:cNvPr>
          <p:cNvGrpSpPr/>
          <p:nvPr/>
        </p:nvGrpSpPr>
        <p:grpSpPr>
          <a:xfrm>
            <a:off x="1075563" y="9385933"/>
            <a:ext cx="7052491" cy="523670"/>
            <a:chOff x="1083953" y="10743696"/>
            <a:chExt cx="7052491" cy="523670"/>
          </a:xfrm>
        </p:grpSpPr>
        <p:grpSp>
          <p:nvGrpSpPr>
            <p:cNvPr id="674" name="Group 673">
              <a:extLst>
                <a:ext uri="{FF2B5EF4-FFF2-40B4-BE49-F238E27FC236}">
                  <a16:creationId xmlns:a16="http://schemas.microsoft.com/office/drawing/2014/main" id="{BD29442A-65B3-106F-0938-84D5CA55BC60}"/>
                </a:ext>
              </a:extLst>
            </p:cNvPr>
            <p:cNvGrpSpPr/>
            <p:nvPr/>
          </p:nvGrpSpPr>
          <p:grpSpPr>
            <a:xfrm>
              <a:off x="1083953" y="10818438"/>
              <a:ext cx="6916631" cy="387811"/>
              <a:chOff x="391001" y="1697063"/>
              <a:chExt cx="7336889" cy="411371"/>
            </a:xfrm>
          </p:grpSpPr>
          <p:grpSp>
            <p:nvGrpSpPr>
              <p:cNvPr id="675" name="Group 674">
                <a:extLst>
                  <a:ext uri="{FF2B5EF4-FFF2-40B4-BE49-F238E27FC236}">
                    <a16:creationId xmlns:a16="http://schemas.microsoft.com/office/drawing/2014/main" id="{DBFEDE02-70B2-AD34-4EDB-BD03BD0ECF9E}"/>
                  </a:ext>
                </a:extLst>
              </p:cNvPr>
              <p:cNvGrpSpPr/>
              <p:nvPr/>
            </p:nvGrpSpPr>
            <p:grpSpPr>
              <a:xfrm>
                <a:off x="1236391" y="1697063"/>
                <a:ext cx="6407004" cy="411371"/>
                <a:chOff x="32660" y="6846935"/>
                <a:chExt cx="6407004" cy="411371"/>
              </a:xfrm>
            </p:grpSpPr>
            <p:sp>
              <p:nvSpPr>
                <p:cNvPr id="691" name="TextBox 513">
                  <a:extLst>
                    <a:ext uri="{FF2B5EF4-FFF2-40B4-BE49-F238E27FC236}">
                      <a16:creationId xmlns:a16="http://schemas.microsoft.com/office/drawing/2014/main" id="{D3248984-EB55-B9B0-62A3-25A0B2568F47}"/>
                    </a:ext>
                  </a:extLst>
                </p:cNvPr>
                <p:cNvSpPr txBox="1"/>
                <p:nvPr/>
              </p:nvSpPr>
              <p:spPr>
                <a:xfrm>
                  <a:off x="32660" y="6846935"/>
                  <a:ext cx="270526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0</a:t>
                  </a:r>
                  <a:endParaRPr lang="en-RU" dirty="0"/>
                </a:p>
              </p:txBody>
            </p:sp>
            <p:sp>
              <p:nvSpPr>
                <p:cNvPr id="692" name="TextBox 513">
                  <a:extLst>
                    <a:ext uri="{FF2B5EF4-FFF2-40B4-BE49-F238E27FC236}">
                      <a16:creationId xmlns:a16="http://schemas.microsoft.com/office/drawing/2014/main" id="{F2B1A6F8-FE87-6B05-589B-87160C01E670}"/>
                    </a:ext>
                  </a:extLst>
                </p:cNvPr>
                <p:cNvSpPr txBox="1"/>
                <p:nvPr/>
              </p:nvSpPr>
              <p:spPr>
                <a:xfrm>
                  <a:off x="1033320" y="6846935"/>
                  <a:ext cx="270526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2</a:t>
                  </a:r>
                  <a:endParaRPr lang="en-RU" dirty="0"/>
                </a:p>
              </p:txBody>
            </p:sp>
            <p:sp>
              <p:nvSpPr>
                <p:cNvPr id="693" name="TextBox 513">
                  <a:extLst>
                    <a:ext uri="{FF2B5EF4-FFF2-40B4-BE49-F238E27FC236}">
                      <a16:creationId xmlns:a16="http://schemas.microsoft.com/office/drawing/2014/main" id="{2EEFEE9B-9DE6-5528-F36C-0623C8951350}"/>
                    </a:ext>
                  </a:extLst>
                </p:cNvPr>
                <p:cNvSpPr txBox="1"/>
                <p:nvPr/>
              </p:nvSpPr>
              <p:spPr>
                <a:xfrm>
                  <a:off x="2040001" y="6846935"/>
                  <a:ext cx="270526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4</a:t>
                  </a:r>
                  <a:endParaRPr lang="en-RU" dirty="0"/>
                </a:p>
              </p:txBody>
            </p:sp>
            <p:sp>
              <p:nvSpPr>
                <p:cNvPr id="694" name="TextBox 513">
                  <a:extLst>
                    <a:ext uri="{FF2B5EF4-FFF2-40B4-BE49-F238E27FC236}">
                      <a16:creationId xmlns:a16="http://schemas.microsoft.com/office/drawing/2014/main" id="{04B6F6A5-D04E-1F1B-D8D8-52C8654C651F}"/>
                    </a:ext>
                  </a:extLst>
                </p:cNvPr>
                <p:cNvSpPr txBox="1"/>
                <p:nvPr/>
              </p:nvSpPr>
              <p:spPr>
                <a:xfrm>
                  <a:off x="5028048" y="6866537"/>
                  <a:ext cx="459919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10</a:t>
                  </a:r>
                  <a:endParaRPr lang="en-RU" dirty="0"/>
                </a:p>
              </p:txBody>
            </p:sp>
            <p:sp>
              <p:nvSpPr>
                <p:cNvPr id="695" name="TextBox 513">
                  <a:extLst>
                    <a:ext uri="{FF2B5EF4-FFF2-40B4-BE49-F238E27FC236}">
                      <a16:creationId xmlns:a16="http://schemas.microsoft.com/office/drawing/2014/main" id="{86E13EAD-BF06-05BD-0879-B2BFC47AD9EE}"/>
                    </a:ext>
                  </a:extLst>
                </p:cNvPr>
                <p:cNvSpPr txBox="1"/>
                <p:nvPr/>
              </p:nvSpPr>
              <p:spPr>
                <a:xfrm>
                  <a:off x="5999388" y="6846935"/>
                  <a:ext cx="440276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12</a:t>
                  </a:r>
                  <a:endParaRPr lang="en-RU" dirty="0"/>
                </a:p>
              </p:txBody>
            </p:sp>
            <p:sp>
              <p:nvSpPr>
                <p:cNvPr id="696" name="TextBox 513">
                  <a:extLst>
                    <a:ext uri="{FF2B5EF4-FFF2-40B4-BE49-F238E27FC236}">
                      <a16:creationId xmlns:a16="http://schemas.microsoft.com/office/drawing/2014/main" id="{47AB0D8F-536D-788F-6BAA-9B39F930616A}"/>
                    </a:ext>
                  </a:extLst>
                </p:cNvPr>
                <p:cNvSpPr txBox="1"/>
                <p:nvPr/>
              </p:nvSpPr>
              <p:spPr>
                <a:xfrm>
                  <a:off x="3040634" y="6846935"/>
                  <a:ext cx="270526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6</a:t>
                  </a:r>
                  <a:endParaRPr lang="en-RU" dirty="0"/>
                </a:p>
              </p:txBody>
            </p:sp>
            <p:sp>
              <p:nvSpPr>
                <p:cNvPr id="697" name="TextBox 513">
                  <a:extLst>
                    <a:ext uri="{FF2B5EF4-FFF2-40B4-BE49-F238E27FC236}">
                      <a16:creationId xmlns:a16="http://schemas.microsoft.com/office/drawing/2014/main" id="{AD83762D-C7E8-68BD-E4F8-ABD3660071C8}"/>
                    </a:ext>
                  </a:extLst>
                </p:cNvPr>
                <p:cNvSpPr txBox="1"/>
                <p:nvPr/>
              </p:nvSpPr>
              <p:spPr>
                <a:xfrm>
                  <a:off x="4069412" y="6846935"/>
                  <a:ext cx="270526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8</a:t>
                  </a:r>
                  <a:endParaRPr lang="en-RU" dirty="0"/>
                </a:p>
              </p:txBody>
            </p:sp>
          </p:grpSp>
          <p:grpSp>
            <p:nvGrpSpPr>
              <p:cNvPr id="676" name="Group 675">
                <a:extLst>
                  <a:ext uri="{FF2B5EF4-FFF2-40B4-BE49-F238E27FC236}">
                    <a16:creationId xmlns:a16="http://schemas.microsoft.com/office/drawing/2014/main" id="{35A7D04C-B63B-53C5-7192-9BBFB00611CF}"/>
                  </a:ext>
                </a:extLst>
              </p:cNvPr>
              <p:cNvGrpSpPr/>
              <p:nvPr/>
            </p:nvGrpSpPr>
            <p:grpSpPr>
              <a:xfrm>
                <a:off x="391001" y="1714311"/>
                <a:ext cx="7336889" cy="81508"/>
                <a:chOff x="673636" y="3729836"/>
                <a:chExt cx="7336889" cy="81508"/>
              </a:xfrm>
            </p:grpSpPr>
            <p:cxnSp>
              <p:nvCxnSpPr>
                <p:cNvPr id="677" name="Straight Connector 676">
                  <a:extLst>
                    <a:ext uri="{FF2B5EF4-FFF2-40B4-BE49-F238E27FC236}">
                      <a16:creationId xmlns:a16="http://schemas.microsoft.com/office/drawing/2014/main" id="{E62084F8-7F2E-2824-6064-A263C13A72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20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Straight Connector 677">
                  <a:extLst>
                    <a:ext uri="{FF2B5EF4-FFF2-40B4-BE49-F238E27FC236}">
                      <a16:creationId xmlns:a16="http://schemas.microsoft.com/office/drawing/2014/main" id="{0D3AD39D-F8D4-433F-A5FE-30B2AFF7CD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836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>
                  <a:extLst>
                    <a:ext uri="{FF2B5EF4-FFF2-40B4-BE49-F238E27FC236}">
                      <a16:creationId xmlns:a16="http://schemas.microsoft.com/office/drawing/2014/main" id="{72D94EF1-357A-CF97-6A5D-A8B493BA61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853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0" name="Straight Connector 679">
                  <a:extLst>
                    <a:ext uri="{FF2B5EF4-FFF2-40B4-BE49-F238E27FC236}">
                      <a16:creationId xmlns:a16="http://schemas.microsoft.com/office/drawing/2014/main" id="{28E7AB70-8D8E-69C9-0773-BC642754A4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869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1" name="Straight Connector 680">
                  <a:extLst>
                    <a:ext uri="{FF2B5EF4-FFF2-40B4-BE49-F238E27FC236}">
                      <a16:creationId xmlns:a16="http://schemas.microsoft.com/office/drawing/2014/main" id="{C0FEB589-E80C-B5DF-A4A9-C1430C2DBA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86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2" name="Straight Connector 681">
                  <a:extLst>
                    <a:ext uri="{FF2B5EF4-FFF2-40B4-BE49-F238E27FC236}">
                      <a16:creationId xmlns:a16="http://schemas.microsoft.com/office/drawing/2014/main" id="{C5FA320E-DD3F-D3ED-F3E8-5F03FB7AFC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902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3" name="Straight Connector 682">
                  <a:extLst>
                    <a:ext uri="{FF2B5EF4-FFF2-40B4-BE49-F238E27FC236}">
                      <a16:creationId xmlns:a16="http://schemas.microsoft.com/office/drawing/2014/main" id="{1B188BEF-A850-B817-CA74-B9E52832D0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19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4" name="Straight Connector 683">
                  <a:extLst>
                    <a:ext uri="{FF2B5EF4-FFF2-40B4-BE49-F238E27FC236}">
                      <a16:creationId xmlns:a16="http://schemas.microsoft.com/office/drawing/2014/main" id="{A8FB69E7-EB88-A6AB-4A44-50762C9D92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935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Connector 684">
                  <a:extLst>
                    <a:ext uri="{FF2B5EF4-FFF2-40B4-BE49-F238E27FC236}">
                      <a16:creationId xmlns:a16="http://schemas.microsoft.com/office/drawing/2014/main" id="{63B49B48-015B-B89E-4410-AC40DA0B35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952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Straight Connector 685">
                  <a:extLst>
                    <a:ext uri="{FF2B5EF4-FFF2-40B4-BE49-F238E27FC236}">
                      <a16:creationId xmlns:a16="http://schemas.microsoft.com/office/drawing/2014/main" id="{BD224476-67D8-A53C-BD2A-936B63BB5A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968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Connector 686">
                  <a:extLst>
                    <a:ext uri="{FF2B5EF4-FFF2-40B4-BE49-F238E27FC236}">
                      <a16:creationId xmlns:a16="http://schemas.microsoft.com/office/drawing/2014/main" id="{FE97C722-21EE-40F2-374A-4E8F85EE5C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985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8" name="Straight Connector 687">
                  <a:extLst>
                    <a:ext uri="{FF2B5EF4-FFF2-40B4-BE49-F238E27FC236}">
                      <a16:creationId xmlns:a16="http://schemas.microsoft.com/office/drawing/2014/main" id="{21F4B7FD-42BF-34AF-2586-076912023A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001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9" name="Straight Connector 688">
                  <a:extLst>
                    <a:ext uri="{FF2B5EF4-FFF2-40B4-BE49-F238E27FC236}">
                      <a16:creationId xmlns:a16="http://schemas.microsoft.com/office/drawing/2014/main" id="{8B97460D-3EE6-3C99-510A-8182F6E5AE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018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0" name="Straight Arrow Connector 689">
                  <a:extLst>
                    <a:ext uri="{FF2B5EF4-FFF2-40B4-BE49-F238E27FC236}">
                      <a16:creationId xmlns:a16="http://schemas.microsoft.com/office/drawing/2014/main" id="{A6C3FC64-2206-74C6-51F7-81D883B249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636" y="3734062"/>
                  <a:ext cx="7336889" cy="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stealth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98" name="TextBox 562">
              <a:extLst>
                <a:ext uri="{FF2B5EF4-FFF2-40B4-BE49-F238E27FC236}">
                  <a16:creationId xmlns:a16="http://schemas.microsoft.com/office/drawing/2014/main" id="{664A8445-199E-E67F-97C7-82D6857F7402}"/>
                </a:ext>
              </a:extLst>
            </p:cNvPr>
            <p:cNvSpPr txBox="1"/>
            <p:nvPr/>
          </p:nvSpPr>
          <p:spPr>
            <a:xfrm>
              <a:off x="7849022" y="10743696"/>
              <a:ext cx="287422" cy="523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RU" sz="2803" i="1" dirty="0"/>
                <a:t>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A3C193-6C50-A0F8-591E-C5D4205FADD7}"/>
              </a:ext>
            </a:extLst>
          </p:cNvPr>
          <p:cNvGrpSpPr/>
          <p:nvPr/>
        </p:nvGrpSpPr>
        <p:grpSpPr>
          <a:xfrm>
            <a:off x="1075562" y="6536212"/>
            <a:ext cx="6601364" cy="1166509"/>
            <a:chOff x="1359529" y="7205064"/>
            <a:chExt cx="6601364" cy="1166509"/>
          </a:xfrm>
        </p:grpSpPr>
        <p:sp>
          <p:nvSpPr>
            <p:cNvPr id="619" name="TextBox 512">
              <a:extLst>
                <a:ext uri="{FF2B5EF4-FFF2-40B4-BE49-F238E27FC236}">
                  <a16:creationId xmlns:a16="http://schemas.microsoft.com/office/drawing/2014/main" id="{912E2936-EFC9-FA1F-F0CC-CDD2F8E0783E}"/>
                </a:ext>
              </a:extLst>
            </p:cNvPr>
            <p:cNvSpPr txBox="1"/>
            <p:nvPr/>
          </p:nvSpPr>
          <p:spPr>
            <a:xfrm>
              <a:off x="1359529" y="7620822"/>
              <a:ext cx="8577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Core 1</a:t>
              </a:r>
              <a:endParaRPr lang="en-RU" sz="2000" dirty="0"/>
            </a:p>
          </p:txBody>
        </p:sp>
        <p:sp>
          <p:nvSpPr>
            <p:cNvPr id="620" name="TextBox 513">
              <a:extLst>
                <a:ext uri="{FF2B5EF4-FFF2-40B4-BE49-F238E27FC236}">
                  <a16:creationId xmlns:a16="http://schemas.microsoft.com/office/drawing/2014/main" id="{9843E366-57FA-D704-8BB9-8F3D1D4786A8}"/>
                </a:ext>
              </a:extLst>
            </p:cNvPr>
            <p:cNvSpPr txBox="1"/>
            <p:nvPr/>
          </p:nvSpPr>
          <p:spPr>
            <a:xfrm>
              <a:off x="1359529" y="7971463"/>
              <a:ext cx="8577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Core</a:t>
              </a:r>
              <a:r>
                <a:rPr lang="en-RU" sz="2000" dirty="0"/>
                <a:t> 2</a:t>
              </a:r>
            </a:p>
          </p:txBody>
        </p:sp>
        <p:sp>
          <p:nvSpPr>
            <p:cNvPr id="621" name="TextBox 537">
              <a:extLst>
                <a:ext uri="{FF2B5EF4-FFF2-40B4-BE49-F238E27FC236}">
                  <a16:creationId xmlns:a16="http://schemas.microsoft.com/office/drawing/2014/main" id="{7D5DC5AB-22E6-1C3E-569D-BDF8F592E946}"/>
                </a:ext>
              </a:extLst>
            </p:cNvPr>
            <p:cNvSpPr txBox="1"/>
            <p:nvPr/>
          </p:nvSpPr>
          <p:spPr>
            <a:xfrm>
              <a:off x="1359529" y="7205064"/>
              <a:ext cx="1691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i="1" dirty="0"/>
                <a:t>S2: Cores Load</a:t>
              </a:r>
              <a:endParaRPr lang="en-RU" sz="2000" i="1" dirty="0"/>
            </a:p>
          </p:txBody>
        </p:sp>
        <p:sp>
          <p:nvSpPr>
            <p:cNvPr id="730" name="Rectangle 729">
              <a:extLst>
                <a:ext uri="{FF2B5EF4-FFF2-40B4-BE49-F238E27FC236}">
                  <a16:creationId xmlns:a16="http://schemas.microsoft.com/office/drawing/2014/main" id="{EA2FA3B0-BDD7-477D-5210-DD005EB29074}"/>
                </a:ext>
              </a:extLst>
            </p:cNvPr>
            <p:cNvSpPr>
              <a:spLocks/>
            </p:cNvSpPr>
            <p:nvPr/>
          </p:nvSpPr>
          <p:spPr>
            <a:xfrm>
              <a:off x="2295483" y="7981392"/>
              <a:ext cx="1413713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P1B1</a:t>
              </a:r>
              <a:endParaRPr lang="en-RU" sz="2000" dirty="0">
                <a:solidFill>
                  <a:schemeClr val="tx1"/>
                </a:solidFill>
              </a:endParaRPr>
            </a:p>
          </p:txBody>
        </p:sp>
        <p:sp>
          <p:nvSpPr>
            <p:cNvPr id="731" name="Rectangle 730">
              <a:extLst>
                <a:ext uri="{FF2B5EF4-FFF2-40B4-BE49-F238E27FC236}">
                  <a16:creationId xmlns:a16="http://schemas.microsoft.com/office/drawing/2014/main" id="{8B81EB2B-6678-1DC9-6737-7F1C81450710}"/>
                </a:ext>
              </a:extLst>
            </p:cNvPr>
            <p:cNvSpPr/>
            <p:nvPr/>
          </p:nvSpPr>
          <p:spPr>
            <a:xfrm>
              <a:off x="3718198" y="7981392"/>
              <a:ext cx="957702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P3B1</a:t>
              </a:r>
              <a:endParaRPr lang="en-RU" sz="2000" dirty="0">
                <a:solidFill>
                  <a:schemeClr val="tx1"/>
                </a:solidFill>
              </a:endParaRPr>
            </a:p>
          </p:txBody>
        </p:sp>
        <p:sp>
          <p:nvSpPr>
            <p:cNvPr id="732" name="Rectangle 731">
              <a:extLst>
                <a:ext uri="{FF2B5EF4-FFF2-40B4-BE49-F238E27FC236}">
                  <a16:creationId xmlns:a16="http://schemas.microsoft.com/office/drawing/2014/main" id="{E83E5A6F-7223-9B20-01FC-AC2E0A446164}"/>
                </a:ext>
              </a:extLst>
            </p:cNvPr>
            <p:cNvSpPr/>
            <p:nvPr/>
          </p:nvSpPr>
          <p:spPr>
            <a:xfrm>
              <a:off x="2764857" y="7616204"/>
              <a:ext cx="2364100" cy="365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P2B1</a:t>
              </a:r>
              <a:endParaRPr lang="en-RU" sz="2000" dirty="0">
                <a:solidFill>
                  <a:schemeClr val="tx1"/>
                </a:solidFill>
              </a:endParaRPr>
            </a:p>
          </p:txBody>
        </p:sp>
        <p:sp>
          <p:nvSpPr>
            <p:cNvPr id="733" name="Rectangle 732">
              <a:extLst>
                <a:ext uri="{FF2B5EF4-FFF2-40B4-BE49-F238E27FC236}">
                  <a16:creationId xmlns:a16="http://schemas.microsoft.com/office/drawing/2014/main" id="{DAEFADD7-8A97-E496-76F9-DFEB03868BCC}"/>
                </a:ext>
              </a:extLst>
            </p:cNvPr>
            <p:cNvSpPr>
              <a:spLocks/>
            </p:cNvSpPr>
            <p:nvPr/>
          </p:nvSpPr>
          <p:spPr>
            <a:xfrm>
              <a:off x="4664689" y="7981392"/>
              <a:ext cx="1413713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P1B2</a:t>
              </a:r>
              <a:endParaRPr lang="en-RU" sz="2000" dirty="0">
                <a:solidFill>
                  <a:schemeClr val="tx1"/>
                </a:solidFill>
              </a:endParaRPr>
            </a:p>
          </p:txBody>
        </p:sp>
        <p:sp>
          <p:nvSpPr>
            <p:cNvPr id="734" name="Rectangle 733">
              <a:extLst>
                <a:ext uri="{FF2B5EF4-FFF2-40B4-BE49-F238E27FC236}">
                  <a16:creationId xmlns:a16="http://schemas.microsoft.com/office/drawing/2014/main" id="{347ECFF8-863D-2BAF-C0E4-D34E5C838BE6}"/>
                </a:ext>
              </a:extLst>
            </p:cNvPr>
            <p:cNvSpPr/>
            <p:nvPr/>
          </p:nvSpPr>
          <p:spPr>
            <a:xfrm>
              <a:off x="6550009" y="7616204"/>
              <a:ext cx="1410884" cy="365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P2B3</a:t>
              </a:r>
              <a:endParaRPr lang="en-RU" sz="2000" dirty="0">
                <a:solidFill>
                  <a:schemeClr val="tx1"/>
                </a:solidFill>
              </a:endParaRPr>
            </a:p>
          </p:txBody>
        </p:sp>
        <p:sp>
          <p:nvSpPr>
            <p:cNvPr id="735" name="Rectangle 734">
              <a:extLst>
                <a:ext uri="{FF2B5EF4-FFF2-40B4-BE49-F238E27FC236}">
                  <a16:creationId xmlns:a16="http://schemas.microsoft.com/office/drawing/2014/main" id="{0FF6B1DF-65F4-146C-3750-8D2FCBF521CA}"/>
                </a:ext>
              </a:extLst>
            </p:cNvPr>
            <p:cNvSpPr>
              <a:spLocks/>
            </p:cNvSpPr>
            <p:nvPr/>
          </p:nvSpPr>
          <p:spPr>
            <a:xfrm>
              <a:off x="5131095" y="7616204"/>
              <a:ext cx="1413713" cy="365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P2B2</a:t>
              </a:r>
              <a:endParaRPr lang="en-RU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740" name="TextBox 537">
            <a:extLst>
              <a:ext uri="{FF2B5EF4-FFF2-40B4-BE49-F238E27FC236}">
                <a16:creationId xmlns:a16="http://schemas.microsoft.com/office/drawing/2014/main" id="{AF17ADEC-A5E9-66B9-70B0-7B31101AA994}"/>
              </a:ext>
            </a:extLst>
          </p:cNvPr>
          <p:cNvSpPr txBox="1"/>
          <p:nvPr/>
        </p:nvSpPr>
        <p:spPr>
          <a:xfrm>
            <a:off x="6910575" y="10607034"/>
            <a:ext cx="16554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i="1" dirty="0"/>
              <a:t>program release</a:t>
            </a:r>
          </a:p>
        </p:txBody>
      </p:sp>
      <p:cxnSp>
        <p:nvCxnSpPr>
          <p:cNvPr id="741" name="Straight Arrow Connector 740">
            <a:extLst>
              <a:ext uri="{FF2B5EF4-FFF2-40B4-BE49-F238E27FC236}">
                <a16:creationId xmlns:a16="http://schemas.microsoft.com/office/drawing/2014/main" id="{AB3D6039-1DA4-AD3F-E1CD-CC4D2ED51852}"/>
              </a:ext>
            </a:extLst>
          </p:cNvPr>
          <p:cNvCxnSpPr>
            <a:cxnSpLocks/>
          </p:cNvCxnSpPr>
          <p:nvPr/>
        </p:nvCxnSpPr>
        <p:spPr>
          <a:xfrm flipV="1">
            <a:off x="6684012" y="10810785"/>
            <a:ext cx="0" cy="30460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Arrow Connector 741">
            <a:extLst>
              <a:ext uri="{FF2B5EF4-FFF2-40B4-BE49-F238E27FC236}">
                <a16:creationId xmlns:a16="http://schemas.microsoft.com/office/drawing/2014/main" id="{F4C70D7C-4E01-194D-6E8C-E683C9CC1ADB}"/>
              </a:ext>
            </a:extLst>
          </p:cNvPr>
          <p:cNvCxnSpPr>
            <a:cxnSpLocks/>
          </p:cNvCxnSpPr>
          <p:nvPr/>
        </p:nvCxnSpPr>
        <p:spPr>
          <a:xfrm>
            <a:off x="6684012" y="11619990"/>
            <a:ext cx="0" cy="30460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3" name="TextBox 742">
            <a:extLst>
              <a:ext uri="{FF2B5EF4-FFF2-40B4-BE49-F238E27FC236}">
                <a16:creationId xmlns:a16="http://schemas.microsoft.com/office/drawing/2014/main" id="{28514608-DE4C-272F-BD23-7F92E86FF41A}"/>
              </a:ext>
            </a:extLst>
          </p:cNvPr>
          <p:cNvSpPr txBox="1"/>
          <p:nvPr/>
        </p:nvSpPr>
        <p:spPr>
          <a:xfrm>
            <a:off x="6910575" y="11376475"/>
            <a:ext cx="14692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program completion</a:t>
            </a:r>
            <a:endParaRPr lang="en-RU" sz="2200" i="1" dirty="0"/>
          </a:p>
          <a:p>
            <a:endParaRPr lang="en-US" sz="2200" dirty="0"/>
          </a:p>
        </p:txBody>
      </p:sp>
      <p:sp>
        <p:nvSpPr>
          <p:cNvPr id="745" name="TextBox 744">
            <a:extLst>
              <a:ext uri="{FF2B5EF4-FFF2-40B4-BE49-F238E27FC236}">
                <a16:creationId xmlns:a16="http://schemas.microsoft.com/office/drawing/2014/main" id="{E0212D26-C9C9-9F23-4FE7-A8142B92D819}"/>
              </a:ext>
            </a:extLst>
          </p:cNvPr>
          <p:cNvSpPr txBox="1"/>
          <p:nvPr/>
        </p:nvSpPr>
        <p:spPr>
          <a:xfrm>
            <a:off x="6704348" y="10741325"/>
            <a:ext cx="601570" cy="368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5" dirty="0"/>
              <a:t>-</a:t>
            </a:r>
          </a:p>
        </p:txBody>
      </p:sp>
      <p:sp>
        <p:nvSpPr>
          <p:cNvPr id="746" name="TextBox 745">
            <a:extLst>
              <a:ext uri="{FF2B5EF4-FFF2-40B4-BE49-F238E27FC236}">
                <a16:creationId xmlns:a16="http://schemas.microsoft.com/office/drawing/2014/main" id="{68625ADB-760C-BC9C-31DA-C692934A9449}"/>
              </a:ext>
            </a:extLst>
          </p:cNvPr>
          <p:cNvSpPr txBox="1"/>
          <p:nvPr/>
        </p:nvSpPr>
        <p:spPr>
          <a:xfrm>
            <a:off x="6704348" y="11548364"/>
            <a:ext cx="601570" cy="368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5" dirty="0"/>
              <a:t>-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5F21C4D-2CED-9AFC-9537-2DEA19E18B60}"/>
              </a:ext>
            </a:extLst>
          </p:cNvPr>
          <p:cNvGrpSpPr/>
          <p:nvPr/>
        </p:nvGrpSpPr>
        <p:grpSpPr>
          <a:xfrm>
            <a:off x="1065693" y="7943874"/>
            <a:ext cx="6617326" cy="1530699"/>
            <a:chOff x="1338193" y="8185442"/>
            <a:chExt cx="6617326" cy="1530699"/>
          </a:xfrm>
        </p:grpSpPr>
        <p:sp>
          <p:nvSpPr>
            <p:cNvPr id="591" name="Rectangle 590">
              <a:extLst>
                <a:ext uri="{FF2B5EF4-FFF2-40B4-BE49-F238E27FC236}">
                  <a16:creationId xmlns:a16="http://schemas.microsoft.com/office/drawing/2014/main" id="{65125B78-5F62-7A58-0DEC-DA157BB46AAC}"/>
                </a:ext>
              </a:extLst>
            </p:cNvPr>
            <p:cNvSpPr/>
            <p:nvPr/>
          </p:nvSpPr>
          <p:spPr>
            <a:xfrm>
              <a:off x="4657532" y="8621128"/>
              <a:ext cx="1417323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P1B2</a:t>
              </a:r>
              <a:endParaRPr lang="en-RU" sz="2000" dirty="0">
                <a:solidFill>
                  <a:schemeClr val="tx1"/>
                </a:solidFill>
              </a:endParaRPr>
            </a:p>
          </p:txBody>
        </p:sp>
        <p:sp>
          <p:nvSpPr>
            <p:cNvPr id="699" name="Rectangle 698">
              <a:extLst>
                <a:ext uri="{FF2B5EF4-FFF2-40B4-BE49-F238E27FC236}">
                  <a16:creationId xmlns:a16="http://schemas.microsoft.com/office/drawing/2014/main" id="{9DF8E0E8-B4BE-D055-50B2-42CBF3C51396}"/>
                </a:ext>
              </a:extLst>
            </p:cNvPr>
            <p:cNvSpPr/>
            <p:nvPr/>
          </p:nvSpPr>
          <p:spPr>
            <a:xfrm>
              <a:off x="2287698" y="8621128"/>
              <a:ext cx="1417323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P1B1</a:t>
              </a:r>
              <a:endParaRPr lang="en-RU" sz="2000" dirty="0">
                <a:solidFill>
                  <a:schemeClr val="tx1"/>
                </a:solidFill>
              </a:endParaRPr>
            </a:p>
          </p:txBody>
        </p:sp>
        <p:sp>
          <p:nvSpPr>
            <p:cNvPr id="700" name="TextBox 512">
              <a:extLst>
                <a:ext uri="{FF2B5EF4-FFF2-40B4-BE49-F238E27FC236}">
                  <a16:creationId xmlns:a16="http://schemas.microsoft.com/office/drawing/2014/main" id="{4E28D8AE-32F3-E043-146F-BC44F8C36851}"/>
                </a:ext>
              </a:extLst>
            </p:cNvPr>
            <p:cNvSpPr txBox="1"/>
            <p:nvPr/>
          </p:nvSpPr>
          <p:spPr>
            <a:xfrm>
              <a:off x="1338193" y="8935449"/>
              <a:ext cx="9099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Prog. 2</a:t>
              </a:r>
              <a:endParaRPr lang="en-RU" sz="2000" dirty="0"/>
            </a:p>
          </p:txBody>
        </p:sp>
        <p:sp>
          <p:nvSpPr>
            <p:cNvPr id="701" name="TextBox 512">
              <a:extLst>
                <a:ext uri="{FF2B5EF4-FFF2-40B4-BE49-F238E27FC236}">
                  <a16:creationId xmlns:a16="http://schemas.microsoft.com/office/drawing/2014/main" id="{CC6FAA2D-25D7-5E65-706E-65848D3E1A66}"/>
                </a:ext>
              </a:extLst>
            </p:cNvPr>
            <p:cNvSpPr txBox="1"/>
            <p:nvPr/>
          </p:nvSpPr>
          <p:spPr>
            <a:xfrm>
              <a:off x="1338193" y="8591864"/>
              <a:ext cx="9099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Prog. 1</a:t>
              </a:r>
              <a:endParaRPr lang="en-RU" sz="2000" dirty="0"/>
            </a:p>
          </p:txBody>
        </p:sp>
        <p:sp>
          <p:nvSpPr>
            <p:cNvPr id="702" name="Rectangle 701">
              <a:extLst>
                <a:ext uri="{FF2B5EF4-FFF2-40B4-BE49-F238E27FC236}">
                  <a16:creationId xmlns:a16="http://schemas.microsoft.com/office/drawing/2014/main" id="{0125C7F7-39C7-D41D-F639-9D69767136FA}"/>
                </a:ext>
              </a:extLst>
            </p:cNvPr>
            <p:cNvSpPr/>
            <p:nvPr/>
          </p:nvSpPr>
          <p:spPr>
            <a:xfrm>
              <a:off x="3719512" y="9349423"/>
              <a:ext cx="931672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P3B1</a:t>
              </a:r>
              <a:endParaRPr lang="en-RU" sz="2000" dirty="0">
                <a:solidFill>
                  <a:schemeClr val="tx1"/>
                </a:solidFill>
              </a:endParaRPr>
            </a:p>
          </p:txBody>
        </p:sp>
        <p:sp>
          <p:nvSpPr>
            <p:cNvPr id="703" name="Rectangle 702">
              <a:extLst>
                <a:ext uri="{FF2B5EF4-FFF2-40B4-BE49-F238E27FC236}">
                  <a16:creationId xmlns:a16="http://schemas.microsoft.com/office/drawing/2014/main" id="{A9D9D358-AAEB-33C0-D600-B1A9BEBA9F1F}"/>
                </a:ext>
              </a:extLst>
            </p:cNvPr>
            <p:cNvSpPr/>
            <p:nvPr/>
          </p:nvSpPr>
          <p:spPr>
            <a:xfrm>
              <a:off x="2771966" y="8983721"/>
              <a:ext cx="2368292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P2B1</a:t>
              </a:r>
              <a:endParaRPr lang="en-RU" sz="2000" dirty="0">
                <a:solidFill>
                  <a:schemeClr val="tx1"/>
                </a:solidFill>
              </a:endParaRPr>
            </a:p>
          </p:txBody>
        </p:sp>
        <p:sp>
          <p:nvSpPr>
            <p:cNvPr id="704" name="TextBox 537">
              <a:extLst>
                <a:ext uri="{FF2B5EF4-FFF2-40B4-BE49-F238E27FC236}">
                  <a16:creationId xmlns:a16="http://schemas.microsoft.com/office/drawing/2014/main" id="{6343FA25-2868-D05D-5DE4-A30098D38E19}"/>
                </a:ext>
              </a:extLst>
            </p:cNvPr>
            <p:cNvSpPr txBox="1"/>
            <p:nvPr/>
          </p:nvSpPr>
          <p:spPr>
            <a:xfrm>
              <a:off x="1338193" y="8185442"/>
              <a:ext cx="2612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i="1" dirty="0"/>
                <a:t>S2: Programs execution</a:t>
              </a:r>
              <a:endParaRPr lang="en-RU" sz="2000" i="1" dirty="0"/>
            </a:p>
          </p:txBody>
        </p:sp>
        <p:cxnSp>
          <p:nvCxnSpPr>
            <p:cNvPr id="729" name="Straight Arrow Connector 728">
              <a:extLst>
                <a:ext uri="{FF2B5EF4-FFF2-40B4-BE49-F238E27FC236}">
                  <a16:creationId xmlns:a16="http://schemas.microsoft.com/office/drawing/2014/main" id="{2D20625B-4EA4-772A-7333-18311D5E4D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5308" y="8610969"/>
              <a:ext cx="0" cy="3657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Straight Arrow Connector 735">
              <a:extLst>
                <a:ext uri="{FF2B5EF4-FFF2-40B4-BE49-F238E27FC236}">
                  <a16:creationId xmlns:a16="http://schemas.microsoft.com/office/drawing/2014/main" id="{048AB428-57B6-6692-359D-4665205C54F2}"/>
                </a:ext>
              </a:extLst>
            </p:cNvPr>
            <p:cNvCxnSpPr>
              <a:cxnSpLocks/>
            </p:cNvCxnSpPr>
            <p:nvPr/>
          </p:nvCxnSpPr>
          <p:spPr>
            <a:xfrm>
              <a:off x="6076102" y="8626208"/>
              <a:ext cx="0" cy="3657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Straight Arrow Connector 736">
              <a:extLst>
                <a:ext uri="{FF2B5EF4-FFF2-40B4-BE49-F238E27FC236}">
                  <a16:creationId xmlns:a16="http://schemas.microsoft.com/office/drawing/2014/main" id="{C91AA532-81D4-003D-218E-26785FD4AC39}"/>
                </a:ext>
              </a:extLst>
            </p:cNvPr>
            <p:cNvCxnSpPr>
              <a:cxnSpLocks/>
            </p:cNvCxnSpPr>
            <p:nvPr/>
          </p:nvCxnSpPr>
          <p:spPr>
            <a:xfrm>
              <a:off x="4651184" y="9344143"/>
              <a:ext cx="0" cy="3657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Straight Arrow Connector 737">
              <a:extLst>
                <a:ext uri="{FF2B5EF4-FFF2-40B4-BE49-F238E27FC236}">
                  <a16:creationId xmlns:a16="http://schemas.microsoft.com/office/drawing/2014/main" id="{2586433B-C3EC-3EB1-0AD1-1D5DE91445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1823" y="8976852"/>
              <a:ext cx="0" cy="3657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Straight Arrow Connector 738">
              <a:extLst>
                <a:ext uri="{FF2B5EF4-FFF2-40B4-BE49-F238E27FC236}">
                  <a16:creationId xmlns:a16="http://schemas.microsoft.com/office/drawing/2014/main" id="{8653B9C7-07A6-60D4-6627-421D9BCB79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465" y="9349424"/>
              <a:ext cx="0" cy="3657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8" name="Group 747">
              <a:extLst>
                <a:ext uri="{FF2B5EF4-FFF2-40B4-BE49-F238E27FC236}">
                  <a16:creationId xmlns:a16="http://schemas.microsoft.com/office/drawing/2014/main" id="{C267C767-4641-6107-1869-03414794FA86}"/>
                </a:ext>
              </a:extLst>
            </p:cNvPr>
            <p:cNvGrpSpPr/>
            <p:nvPr/>
          </p:nvGrpSpPr>
          <p:grpSpPr>
            <a:xfrm>
              <a:off x="4658232" y="8608415"/>
              <a:ext cx="430" cy="374139"/>
              <a:chOff x="12140396" y="8462115"/>
              <a:chExt cx="430" cy="425146"/>
            </a:xfrm>
          </p:grpSpPr>
          <p:cxnSp>
            <p:nvCxnSpPr>
              <p:cNvPr id="749" name="Straight Connector 748">
                <a:extLst>
                  <a:ext uri="{FF2B5EF4-FFF2-40B4-BE49-F238E27FC236}">
                    <a16:creationId xmlns:a16="http://schemas.microsoft.com/office/drawing/2014/main" id="{E51DECB3-8357-3768-291C-ACD5484A95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0826" y="8462115"/>
                <a:ext cx="0" cy="416493"/>
              </a:xfrm>
              <a:prstGeom prst="line">
                <a:avLst/>
              </a:prstGeom>
              <a:ln w="19050">
                <a:solidFill>
                  <a:srgbClr val="F2F2F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Straight Connector 749">
                <a:extLst>
                  <a:ext uri="{FF2B5EF4-FFF2-40B4-BE49-F238E27FC236}">
                    <a16:creationId xmlns:a16="http://schemas.microsoft.com/office/drawing/2014/main" id="{B8FC2923-24D4-DE3F-429E-365389AC8D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0396" y="8466455"/>
                <a:ext cx="0" cy="42080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4" name="Rectangle 753">
              <a:extLst>
                <a:ext uri="{FF2B5EF4-FFF2-40B4-BE49-F238E27FC236}">
                  <a16:creationId xmlns:a16="http://schemas.microsoft.com/office/drawing/2014/main" id="{5F59C111-B580-E34C-3D4B-3B54BDA4F828}"/>
                </a:ext>
              </a:extLst>
            </p:cNvPr>
            <p:cNvSpPr/>
            <p:nvPr/>
          </p:nvSpPr>
          <p:spPr>
            <a:xfrm>
              <a:off x="5138560" y="8983721"/>
              <a:ext cx="1417323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27432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P2B2 </a:t>
              </a:r>
              <a:endParaRPr lang="en-RU" sz="2000" dirty="0">
                <a:solidFill>
                  <a:schemeClr val="tx1"/>
                </a:solidFill>
              </a:endParaRPr>
            </a:p>
          </p:txBody>
        </p:sp>
        <p:sp>
          <p:nvSpPr>
            <p:cNvPr id="755" name="Rectangle 754">
              <a:extLst>
                <a:ext uri="{FF2B5EF4-FFF2-40B4-BE49-F238E27FC236}">
                  <a16:creationId xmlns:a16="http://schemas.microsoft.com/office/drawing/2014/main" id="{9817F9B3-9130-D614-0569-2639ADBBAAD2}"/>
                </a:ext>
              </a:extLst>
            </p:cNvPr>
            <p:cNvSpPr/>
            <p:nvPr/>
          </p:nvSpPr>
          <p:spPr>
            <a:xfrm>
              <a:off x="6553347" y="8983721"/>
              <a:ext cx="1402172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27432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P2B3</a:t>
              </a:r>
              <a:endParaRPr lang="en-RU" sz="2000" dirty="0">
                <a:solidFill>
                  <a:schemeClr val="tx1"/>
                </a:solidFill>
              </a:endParaRPr>
            </a:p>
          </p:txBody>
        </p:sp>
        <p:sp>
          <p:nvSpPr>
            <p:cNvPr id="760" name="TextBox 512">
              <a:extLst>
                <a:ext uri="{FF2B5EF4-FFF2-40B4-BE49-F238E27FC236}">
                  <a16:creationId xmlns:a16="http://schemas.microsoft.com/office/drawing/2014/main" id="{3FBB3067-203B-5001-367A-9F9EA9F53AB2}"/>
                </a:ext>
              </a:extLst>
            </p:cNvPr>
            <p:cNvSpPr txBox="1"/>
            <p:nvPr/>
          </p:nvSpPr>
          <p:spPr>
            <a:xfrm>
              <a:off x="1338193" y="9316031"/>
              <a:ext cx="9099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Prog. 3</a:t>
              </a:r>
              <a:endParaRPr lang="en-RU" sz="20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9EB00CF-722D-8374-555B-D54CF2E4BA5B}"/>
              </a:ext>
            </a:extLst>
          </p:cNvPr>
          <p:cNvGrpSpPr/>
          <p:nvPr/>
        </p:nvGrpSpPr>
        <p:grpSpPr>
          <a:xfrm>
            <a:off x="1077754" y="3196871"/>
            <a:ext cx="6613750" cy="1176712"/>
            <a:chOff x="1306697" y="4542810"/>
            <a:chExt cx="6613750" cy="1176712"/>
          </a:xfrm>
        </p:grpSpPr>
        <p:sp>
          <p:nvSpPr>
            <p:cNvPr id="614" name="Rectangle 613">
              <a:extLst>
                <a:ext uri="{FF2B5EF4-FFF2-40B4-BE49-F238E27FC236}">
                  <a16:creationId xmlns:a16="http://schemas.microsoft.com/office/drawing/2014/main" id="{15B3BDCA-9FFF-E5F8-9CAF-A5A67BEE5094}"/>
                </a:ext>
              </a:extLst>
            </p:cNvPr>
            <p:cNvSpPr/>
            <p:nvPr/>
          </p:nvSpPr>
          <p:spPr>
            <a:xfrm>
              <a:off x="2267648" y="4954788"/>
              <a:ext cx="187921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P1B1</a:t>
              </a:r>
              <a:endParaRPr lang="en-RU" sz="2000" dirty="0">
                <a:solidFill>
                  <a:schemeClr val="tx1"/>
                </a:solidFill>
              </a:endParaRPr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:a16="http://schemas.microsoft.com/office/drawing/2014/main" id="{6119B339-803E-CE85-64CC-CCFC56524509}"/>
                </a:ext>
              </a:extLst>
            </p:cNvPr>
            <p:cNvSpPr>
              <a:spLocks/>
            </p:cNvSpPr>
            <p:nvPr/>
          </p:nvSpPr>
          <p:spPr>
            <a:xfrm>
              <a:off x="4152178" y="4954788"/>
              <a:ext cx="1413713" cy="3657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P3B1</a:t>
              </a:r>
              <a:endParaRPr lang="en-RU" sz="2000" dirty="0">
                <a:solidFill>
                  <a:schemeClr val="tx1"/>
                </a:solidFill>
              </a:endParaRPr>
            </a:p>
          </p:txBody>
        </p:sp>
        <p:sp>
          <p:nvSpPr>
            <p:cNvPr id="616" name="Rectangle 615">
              <a:extLst>
                <a:ext uri="{FF2B5EF4-FFF2-40B4-BE49-F238E27FC236}">
                  <a16:creationId xmlns:a16="http://schemas.microsoft.com/office/drawing/2014/main" id="{BE2D2A81-8917-32BD-D27E-8704B349034D}"/>
                </a:ext>
              </a:extLst>
            </p:cNvPr>
            <p:cNvSpPr/>
            <p:nvPr/>
          </p:nvSpPr>
          <p:spPr>
            <a:xfrm>
              <a:off x="2735398" y="5333291"/>
              <a:ext cx="1879210" cy="365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P2B1</a:t>
              </a:r>
              <a:endParaRPr lang="en-RU" sz="2000" dirty="0">
                <a:solidFill>
                  <a:schemeClr val="tx1"/>
                </a:solidFill>
              </a:endParaRPr>
            </a:p>
          </p:txBody>
        </p:sp>
        <p:sp>
          <p:nvSpPr>
            <p:cNvPr id="617" name="Rectangle 616">
              <a:extLst>
                <a:ext uri="{FF2B5EF4-FFF2-40B4-BE49-F238E27FC236}">
                  <a16:creationId xmlns:a16="http://schemas.microsoft.com/office/drawing/2014/main" id="{D0607B79-1787-5D21-4BA0-4A03E072E680}"/>
                </a:ext>
              </a:extLst>
            </p:cNvPr>
            <p:cNvSpPr>
              <a:spLocks/>
            </p:cNvSpPr>
            <p:nvPr/>
          </p:nvSpPr>
          <p:spPr>
            <a:xfrm>
              <a:off x="4623055" y="5333291"/>
              <a:ext cx="1413713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P1B2</a:t>
              </a:r>
              <a:endParaRPr lang="en-RU" sz="2000" dirty="0">
                <a:solidFill>
                  <a:schemeClr val="tx1"/>
                </a:solidFill>
              </a:endParaRPr>
            </a:p>
          </p:txBody>
        </p:sp>
        <p:sp>
          <p:nvSpPr>
            <p:cNvPr id="618" name="Rectangle 617">
              <a:extLst>
                <a:ext uri="{FF2B5EF4-FFF2-40B4-BE49-F238E27FC236}">
                  <a16:creationId xmlns:a16="http://schemas.microsoft.com/office/drawing/2014/main" id="{9615A259-EC3F-B84D-D0A8-960EE4CC3884}"/>
                </a:ext>
              </a:extLst>
            </p:cNvPr>
            <p:cNvSpPr/>
            <p:nvPr/>
          </p:nvSpPr>
          <p:spPr>
            <a:xfrm>
              <a:off x="6040225" y="5327800"/>
              <a:ext cx="939607" cy="365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P2B2</a:t>
              </a:r>
              <a:endParaRPr lang="en-RU" sz="2000" dirty="0">
                <a:solidFill>
                  <a:schemeClr val="tx1"/>
                </a:solidFill>
              </a:endParaRPr>
            </a:p>
          </p:txBody>
        </p:sp>
        <p:sp>
          <p:nvSpPr>
            <p:cNvPr id="647" name="Rectangle 646">
              <a:extLst>
                <a:ext uri="{FF2B5EF4-FFF2-40B4-BE49-F238E27FC236}">
                  <a16:creationId xmlns:a16="http://schemas.microsoft.com/office/drawing/2014/main" id="{1C307FB9-3E7C-11E7-231B-8EED78755D8F}"/>
                </a:ext>
              </a:extLst>
            </p:cNvPr>
            <p:cNvSpPr/>
            <p:nvPr/>
          </p:nvSpPr>
          <p:spPr>
            <a:xfrm>
              <a:off x="6980840" y="5327191"/>
              <a:ext cx="939607" cy="365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P2B3</a:t>
              </a:r>
              <a:endParaRPr lang="en-RU" sz="2000" dirty="0">
                <a:solidFill>
                  <a:schemeClr val="tx1"/>
                </a:solidFill>
              </a:endParaRPr>
            </a:p>
          </p:txBody>
        </p:sp>
        <p:sp>
          <p:nvSpPr>
            <p:cNvPr id="761" name="TextBox 512">
              <a:extLst>
                <a:ext uri="{FF2B5EF4-FFF2-40B4-BE49-F238E27FC236}">
                  <a16:creationId xmlns:a16="http://schemas.microsoft.com/office/drawing/2014/main" id="{B05D5084-8615-E613-232D-8C831960E896}"/>
                </a:ext>
              </a:extLst>
            </p:cNvPr>
            <p:cNvSpPr txBox="1"/>
            <p:nvPr/>
          </p:nvSpPr>
          <p:spPr>
            <a:xfrm>
              <a:off x="1306697" y="4919302"/>
              <a:ext cx="8577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Core 1</a:t>
              </a:r>
              <a:endParaRPr lang="en-RU" sz="2000" dirty="0"/>
            </a:p>
          </p:txBody>
        </p:sp>
        <p:sp>
          <p:nvSpPr>
            <p:cNvPr id="762" name="TextBox 513">
              <a:extLst>
                <a:ext uri="{FF2B5EF4-FFF2-40B4-BE49-F238E27FC236}">
                  <a16:creationId xmlns:a16="http://schemas.microsoft.com/office/drawing/2014/main" id="{B5D6DC11-1A8F-0E83-3CD1-21479F10A573}"/>
                </a:ext>
              </a:extLst>
            </p:cNvPr>
            <p:cNvSpPr txBox="1"/>
            <p:nvPr/>
          </p:nvSpPr>
          <p:spPr>
            <a:xfrm>
              <a:off x="1306697" y="5319412"/>
              <a:ext cx="8577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Core</a:t>
              </a:r>
              <a:r>
                <a:rPr lang="en-RU" sz="2000" dirty="0"/>
                <a:t> 2</a:t>
              </a:r>
            </a:p>
          </p:txBody>
        </p:sp>
        <p:sp>
          <p:nvSpPr>
            <p:cNvPr id="766" name="TextBox 537">
              <a:extLst>
                <a:ext uri="{FF2B5EF4-FFF2-40B4-BE49-F238E27FC236}">
                  <a16:creationId xmlns:a16="http://schemas.microsoft.com/office/drawing/2014/main" id="{2D53C7C6-AE38-D710-F510-D6A40200A202}"/>
                </a:ext>
              </a:extLst>
            </p:cNvPr>
            <p:cNvSpPr txBox="1"/>
            <p:nvPr/>
          </p:nvSpPr>
          <p:spPr>
            <a:xfrm>
              <a:off x="1306697" y="4542810"/>
              <a:ext cx="1691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i="1" dirty="0"/>
                <a:t>S1: Cores Load</a:t>
              </a:r>
              <a:endParaRPr lang="en-RU" sz="2000" i="1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5CD264-4C49-5347-CC5E-4672B058EB7A}"/>
              </a:ext>
            </a:extLst>
          </p:cNvPr>
          <p:cNvGrpSpPr/>
          <p:nvPr/>
        </p:nvGrpSpPr>
        <p:grpSpPr>
          <a:xfrm>
            <a:off x="1055858" y="4630441"/>
            <a:ext cx="6652231" cy="1535259"/>
            <a:chOff x="1333113" y="5830261"/>
            <a:chExt cx="6652231" cy="1535259"/>
          </a:xfrm>
        </p:grpSpPr>
        <p:sp>
          <p:nvSpPr>
            <p:cNvPr id="763" name="TextBox 512">
              <a:extLst>
                <a:ext uri="{FF2B5EF4-FFF2-40B4-BE49-F238E27FC236}">
                  <a16:creationId xmlns:a16="http://schemas.microsoft.com/office/drawing/2014/main" id="{2C45C3F5-FCC4-0D04-F3A7-10EC55CA7067}"/>
                </a:ext>
              </a:extLst>
            </p:cNvPr>
            <p:cNvSpPr txBox="1"/>
            <p:nvPr/>
          </p:nvSpPr>
          <p:spPr>
            <a:xfrm>
              <a:off x="1333113" y="6564947"/>
              <a:ext cx="9099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Prog. 2</a:t>
              </a:r>
              <a:endParaRPr lang="en-RU" sz="2000" dirty="0"/>
            </a:p>
          </p:txBody>
        </p:sp>
        <p:sp>
          <p:nvSpPr>
            <p:cNvPr id="764" name="TextBox 512">
              <a:extLst>
                <a:ext uri="{FF2B5EF4-FFF2-40B4-BE49-F238E27FC236}">
                  <a16:creationId xmlns:a16="http://schemas.microsoft.com/office/drawing/2014/main" id="{A09062A7-1815-430F-82B0-EA5934DB4B49}"/>
                </a:ext>
              </a:extLst>
            </p:cNvPr>
            <p:cNvSpPr txBox="1"/>
            <p:nvPr/>
          </p:nvSpPr>
          <p:spPr>
            <a:xfrm>
              <a:off x="1333113" y="6167418"/>
              <a:ext cx="9099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Prog. 1</a:t>
              </a:r>
              <a:endParaRPr lang="en-RU" sz="2000" dirty="0"/>
            </a:p>
          </p:txBody>
        </p:sp>
        <p:sp>
          <p:nvSpPr>
            <p:cNvPr id="765" name="TextBox 512">
              <a:extLst>
                <a:ext uri="{FF2B5EF4-FFF2-40B4-BE49-F238E27FC236}">
                  <a16:creationId xmlns:a16="http://schemas.microsoft.com/office/drawing/2014/main" id="{2BE83F67-685B-0C7E-336C-728C01BC3A96}"/>
                </a:ext>
              </a:extLst>
            </p:cNvPr>
            <p:cNvSpPr txBox="1"/>
            <p:nvPr/>
          </p:nvSpPr>
          <p:spPr>
            <a:xfrm>
              <a:off x="1333113" y="6965410"/>
              <a:ext cx="9099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Prog. 3</a:t>
              </a:r>
              <a:endParaRPr lang="en-RU" sz="2000" dirty="0"/>
            </a:p>
          </p:txBody>
        </p:sp>
        <p:sp>
          <p:nvSpPr>
            <p:cNvPr id="767" name="TextBox 537">
              <a:extLst>
                <a:ext uri="{FF2B5EF4-FFF2-40B4-BE49-F238E27FC236}">
                  <a16:creationId xmlns:a16="http://schemas.microsoft.com/office/drawing/2014/main" id="{63AD0577-F609-847B-F810-A0B463D33122}"/>
                </a:ext>
              </a:extLst>
            </p:cNvPr>
            <p:cNvSpPr txBox="1"/>
            <p:nvPr/>
          </p:nvSpPr>
          <p:spPr>
            <a:xfrm>
              <a:off x="1333113" y="5830261"/>
              <a:ext cx="2612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i="1" dirty="0"/>
                <a:t>S1: Programs execution</a:t>
              </a:r>
              <a:endParaRPr lang="en-RU" sz="2000" i="1" dirty="0"/>
            </a:p>
          </p:txBody>
        </p:sp>
        <p:sp>
          <p:nvSpPr>
            <p:cNvPr id="770" name="Rectangle 769">
              <a:extLst>
                <a:ext uri="{FF2B5EF4-FFF2-40B4-BE49-F238E27FC236}">
                  <a16:creationId xmlns:a16="http://schemas.microsoft.com/office/drawing/2014/main" id="{908D589C-23CE-E0C1-21DC-F8873F5332AA}"/>
                </a:ext>
              </a:extLst>
            </p:cNvPr>
            <p:cNvSpPr/>
            <p:nvPr/>
          </p:nvSpPr>
          <p:spPr>
            <a:xfrm>
              <a:off x="2307474" y="6250333"/>
              <a:ext cx="1883666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P1B1</a:t>
              </a:r>
              <a:endParaRPr lang="en-RU" sz="2000" dirty="0">
                <a:solidFill>
                  <a:schemeClr val="tx1"/>
                </a:solidFill>
              </a:endParaRPr>
            </a:p>
          </p:txBody>
        </p:sp>
        <p:sp>
          <p:nvSpPr>
            <p:cNvPr id="771" name="Rectangle 770">
              <a:extLst>
                <a:ext uri="{FF2B5EF4-FFF2-40B4-BE49-F238E27FC236}">
                  <a16:creationId xmlns:a16="http://schemas.microsoft.com/office/drawing/2014/main" id="{60E73DEB-F92D-A645-DD64-675587C9E258}"/>
                </a:ext>
              </a:extLst>
            </p:cNvPr>
            <p:cNvSpPr/>
            <p:nvPr/>
          </p:nvSpPr>
          <p:spPr>
            <a:xfrm>
              <a:off x="4191415" y="6976096"/>
              <a:ext cx="1417323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P3B1</a:t>
              </a:r>
              <a:endParaRPr lang="en-RU" sz="2000" dirty="0">
                <a:solidFill>
                  <a:schemeClr val="tx1"/>
                </a:solidFill>
              </a:endParaRPr>
            </a:p>
          </p:txBody>
        </p:sp>
        <p:sp>
          <p:nvSpPr>
            <p:cNvPr id="772" name="Rectangle 771">
              <a:extLst>
                <a:ext uri="{FF2B5EF4-FFF2-40B4-BE49-F238E27FC236}">
                  <a16:creationId xmlns:a16="http://schemas.microsoft.com/office/drawing/2014/main" id="{E6600C40-5E8E-A73B-765F-46A03A2BDB5D}"/>
                </a:ext>
              </a:extLst>
            </p:cNvPr>
            <p:cNvSpPr/>
            <p:nvPr/>
          </p:nvSpPr>
          <p:spPr>
            <a:xfrm>
              <a:off x="2791745" y="6610006"/>
              <a:ext cx="186709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P2B1</a:t>
              </a:r>
              <a:endParaRPr lang="en-R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773" name="Straight Arrow Connector 772">
              <a:extLst>
                <a:ext uri="{FF2B5EF4-FFF2-40B4-BE49-F238E27FC236}">
                  <a16:creationId xmlns:a16="http://schemas.microsoft.com/office/drawing/2014/main" id="{EE3F5128-FA80-DC57-524F-63E3391E5A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0008" y="6241558"/>
              <a:ext cx="0" cy="3657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Arrow Connector 773">
              <a:extLst>
                <a:ext uri="{FF2B5EF4-FFF2-40B4-BE49-F238E27FC236}">
                  <a16:creationId xmlns:a16="http://schemas.microsoft.com/office/drawing/2014/main" id="{C1549CF1-454E-CD1B-B7EF-A3FA25BDD066}"/>
                </a:ext>
              </a:extLst>
            </p:cNvPr>
            <p:cNvCxnSpPr>
              <a:cxnSpLocks/>
            </p:cNvCxnSpPr>
            <p:nvPr/>
          </p:nvCxnSpPr>
          <p:spPr>
            <a:xfrm>
              <a:off x="6086993" y="6246638"/>
              <a:ext cx="0" cy="3657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Straight Arrow Connector 774">
              <a:extLst>
                <a:ext uri="{FF2B5EF4-FFF2-40B4-BE49-F238E27FC236}">
                  <a16:creationId xmlns:a16="http://schemas.microsoft.com/office/drawing/2014/main" id="{46B5D810-D032-2437-9D77-921A95B0C1B4}"/>
                </a:ext>
              </a:extLst>
            </p:cNvPr>
            <p:cNvCxnSpPr>
              <a:cxnSpLocks/>
            </p:cNvCxnSpPr>
            <p:nvPr/>
          </p:nvCxnSpPr>
          <p:spPr>
            <a:xfrm>
              <a:off x="5612160" y="6982562"/>
              <a:ext cx="0" cy="3657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Straight Arrow Connector 775">
              <a:extLst>
                <a:ext uri="{FF2B5EF4-FFF2-40B4-BE49-F238E27FC236}">
                  <a16:creationId xmlns:a16="http://schemas.microsoft.com/office/drawing/2014/main" id="{6D569AC5-ECB5-C4A2-1037-C2B8741562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5254" y="6604927"/>
              <a:ext cx="0" cy="3657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Straight Arrow Connector 776">
              <a:extLst>
                <a:ext uri="{FF2B5EF4-FFF2-40B4-BE49-F238E27FC236}">
                  <a16:creationId xmlns:a16="http://schemas.microsoft.com/office/drawing/2014/main" id="{94777EB9-ED43-A6DC-BA23-0E31237CFE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3240" y="6982562"/>
              <a:ext cx="0" cy="3657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4" name="Rectangle 783">
              <a:extLst>
                <a:ext uri="{FF2B5EF4-FFF2-40B4-BE49-F238E27FC236}">
                  <a16:creationId xmlns:a16="http://schemas.microsoft.com/office/drawing/2014/main" id="{D481796A-6D08-A0F7-F05D-8A0C86750C9E}"/>
                </a:ext>
              </a:extLst>
            </p:cNvPr>
            <p:cNvSpPr/>
            <p:nvPr/>
          </p:nvSpPr>
          <p:spPr>
            <a:xfrm>
              <a:off x="7040740" y="6610006"/>
              <a:ext cx="941833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P2B3</a:t>
              </a:r>
              <a:endParaRPr lang="en-R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785" name="Straight Arrow Connector 784">
              <a:extLst>
                <a:ext uri="{FF2B5EF4-FFF2-40B4-BE49-F238E27FC236}">
                  <a16:creationId xmlns:a16="http://schemas.microsoft.com/office/drawing/2014/main" id="{0A2BDFF3-C415-CA9E-3104-E58962CF50F5}"/>
                </a:ext>
              </a:extLst>
            </p:cNvPr>
            <p:cNvCxnSpPr>
              <a:cxnSpLocks/>
            </p:cNvCxnSpPr>
            <p:nvPr/>
          </p:nvCxnSpPr>
          <p:spPr>
            <a:xfrm>
              <a:off x="7985344" y="6610007"/>
              <a:ext cx="0" cy="3657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6" name="Rectangle 785">
              <a:extLst>
                <a:ext uri="{FF2B5EF4-FFF2-40B4-BE49-F238E27FC236}">
                  <a16:creationId xmlns:a16="http://schemas.microsoft.com/office/drawing/2014/main" id="{9BD40433-825B-9C33-2E07-6D668827C66C}"/>
                </a:ext>
              </a:extLst>
            </p:cNvPr>
            <p:cNvSpPr/>
            <p:nvPr/>
          </p:nvSpPr>
          <p:spPr>
            <a:xfrm>
              <a:off x="6082506" y="6610006"/>
              <a:ext cx="952499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P2B2</a:t>
              </a:r>
              <a:endParaRPr lang="en-RU" sz="2000" dirty="0">
                <a:solidFill>
                  <a:schemeClr val="tx1"/>
                </a:solidFill>
              </a:endParaRPr>
            </a:p>
          </p:txBody>
        </p:sp>
        <p:sp>
          <p:nvSpPr>
            <p:cNvPr id="769" name="Rectangle 768">
              <a:extLst>
                <a:ext uri="{FF2B5EF4-FFF2-40B4-BE49-F238E27FC236}">
                  <a16:creationId xmlns:a16="http://schemas.microsoft.com/office/drawing/2014/main" id="{C1C02A44-4BBC-9C40-43CA-D996A3A718D5}"/>
                </a:ext>
              </a:extLst>
            </p:cNvPr>
            <p:cNvSpPr/>
            <p:nvPr/>
          </p:nvSpPr>
          <p:spPr>
            <a:xfrm>
              <a:off x="4670266" y="6250333"/>
              <a:ext cx="141986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P1B2</a:t>
              </a:r>
              <a:endParaRPr lang="en-RU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11" name="Group 810">
            <a:extLst>
              <a:ext uri="{FF2B5EF4-FFF2-40B4-BE49-F238E27FC236}">
                <a16:creationId xmlns:a16="http://schemas.microsoft.com/office/drawing/2014/main" id="{F620DB7C-3841-1EF8-C7C5-C82143FFE494}"/>
              </a:ext>
            </a:extLst>
          </p:cNvPr>
          <p:cNvGrpSpPr/>
          <p:nvPr/>
        </p:nvGrpSpPr>
        <p:grpSpPr>
          <a:xfrm>
            <a:off x="6684012" y="12362779"/>
            <a:ext cx="0" cy="329188"/>
            <a:chOff x="12150351" y="8707467"/>
            <a:chExt cx="0" cy="329184"/>
          </a:xfrm>
        </p:grpSpPr>
        <p:cxnSp>
          <p:nvCxnSpPr>
            <p:cNvPr id="812" name="Straight Connector 811">
              <a:extLst>
                <a:ext uri="{FF2B5EF4-FFF2-40B4-BE49-F238E27FC236}">
                  <a16:creationId xmlns:a16="http://schemas.microsoft.com/office/drawing/2014/main" id="{89B9E3FB-CEA6-07A6-C2B6-EE61DD7F94F6}"/>
                </a:ext>
              </a:extLst>
            </p:cNvPr>
            <p:cNvCxnSpPr>
              <a:cxnSpLocks/>
            </p:cNvCxnSpPr>
            <p:nvPr/>
          </p:nvCxnSpPr>
          <p:spPr>
            <a:xfrm>
              <a:off x="12150351" y="8707467"/>
              <a:ext cx="0" cy="329184"/>
            </a:xfrm>
            <a:prstGeom prst="line">
              <a:avLst/>
            </a:prstGeom>
            <a:ln w="19050">
              <a:solidFill>
                <a:srgbClr val="D9D9D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Straight Connector 812">
              <a:extLst>
                <a:ext uri="{FF2B5EF4-FFF2-40B4-BE49-F238E27FC236}">
                  <a16:creationId xmlns:a16="http://schemas.microsoft.com/office/drawing/2014/main" id="{96A61C2D-FA2E-CE45-FE52-2B8B32541CD0}"/>
                </a:ext>
              </a:extLst>
            </p:cNvPr>
            <p:cNvCxnSpPr>
              <a:cxnSpLocks/>
            </p:cNvCxnSpPr>
            <p:nvPr/>
          </p:nvCxnSpPr>
          <p:spPr>
            <a:xfrm>
              <a:off x="12150351" y="8707467"/>
              <a:ext cx="0" cy="32918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4" name="TextBox 813">
            <a:extLst>
              <a:ext uri="{FF2B5EF4-FFF2-40B4-BE49-F238E27FC236}">
                <a16:creationId xmlns:a16="http://schemas.microsoft.com/office/drawing/2014/main" id="{F32E329C-9CDE-1246-9C3F-41F488733F02}"/>
              </a:ext>
            </a:extLst>
          </p:cNvPr>
          <p:cNvSpPr txBox="1"/>
          <p:nvPr/>
        </p:nvSpPr>
        <p:spPr>
          <a:xfrm>
            <a:off x="6910575" y="12116317"/>
            <a:ext cx="15409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program preemption</a:t>
            </a:r>
            <a:endParaRPr lang="en-RU" sz="2200" i="1" dirty="0"/>
          </a:p>
          <a:p>
            <a:endParaRPr lang="en-US" sz="2200" dirty="0"/>
          </a:p>
        </p:txBody>
      </p:sp>
      <p:sp>
        <p:nvSpPr>
          <p:cNvPr id="815" name="TextBox 814">
            <a:extLst>
              <a:ext uri="{FF2B5EF4-FFF2-40B4-BE49-F238E27FC236}">
                <a16:creationId xmlns:a16="http://schemas.microsoft.com/office/drawing/2014/main" id="{22210BB2-3AF8-2029-A641-97F431DB76CE}"/>
              </a:ext>
            </a:extLst>
          </p:cNvPr>
          <p:cNvSpPr txBox="1"/>
          <p:nvPr/>
        </p:nvSpPr>
        <p:spPr>
          <a:xfrm>
            <a:off x="6704348" y="12288207"/>
            <a:ext cx="601570" cy="368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5" dirty="0"/>
              <a:t>-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5D3105-7282-986B-B310-941A8ABE9DE8}"/>
              </a:ext>
            </a:extLst>
          </p:cNvPr>
          <p:cNvGrpSpPr/>
          <p:nvPr/>
        </p:nvGrpSpPr>
        <p:grpSpPr>
          <a:xfrm>
            <a:off x="1065921" y="7584221"/>
            <a:ext cx="7052491" cy="523670"/>
            <a:chOff x="1083953" y="10743696"/>
            <a:chExt cx="7052491" cy="52367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F473E7B-356B-16F4-BD71-A22CD814022E}"/>
                </a:ext>
              </a:extLst>
            </p:cNvPr>
            <p:cNvGrpSpPr/>
            <p:nvPr/>
          </p:nvGrpSpPr>
          <p:grpSpPr>
            <a:xfrm>
              <a:off x="1083953" y="10818438"/>
              <a:ext cx="6916631" cy="387811"/>
              <a:chOff x="391001" y="1697063"/>
              <a:chExt cx="7336889" cy="411371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554C29A-72DB-55C9-6ABC-B2AD3D892A35}"/>
                  </a:ext>
                </a:extLst>
              </p:cNvPr>
              <p:cNvGrpSpPr/>
              <p:nvPr/>
            </p:nvGrpSpPr>
            <p:grpSpPr>
              <a:xfrm>
                <a:off x="1236391" y="1697063"/>
                <a:ext cx="6407004" cy="411371"/>
                <a:chOff x="32660" y="6846935"/>
                <a:chExt cx="6407004" cy="411371"/>
              </a:xfrm>
            </p:grpSpPr>
            <p:sp>
              <p:nvSpPr>
                <p:cNvPr id="44" name="TextBox 513">
                  <a:extLst>
                    <a:ext uri="{FF2B5EF4-FFF2-40B4-BE49-F238E27FC236}">
                      <a16:creationId xmlns:a16="http://schemas.microsoft.com/office/drawing/2014/main" id="{F80D6934-FF8A-5016-CA34-12289EA19885}"/>
                    </a:ext>
                  </a:extLst>
                </p:cNvPr>
                <p:cNvSpPr txBox="1"/>
                <p:nvPr/>
              </p:nvSpPr>
              <p:spPr>
                <a:xfrm>
                  <a:off x="32660" y="6846935"/>
                  <a:ext cx="270526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0</a:t>
                  </a:r>
                  <a:endParaRPr lang="en-RU" dirty="0"/>
                </a:p>
              </p:txBody>
            </p:sp>
            <p:sp>
              <p:nvSpPr>
                <p:cNvPr id="45" name="TextBox 513">
                  <a:extLst>
                    <a:ext uri="{FF2B5EF4-FFF2-40B4-BE49-F238E27FC236}">
                      <a16:creationId xmlns:a16="http://schemas.microsoft.com/office/drawing/2014/main" id="{645FDB85-92B9-D9E7-7C5B-DCCD354C22F8}"/>
                    </a:ext>
                  </a:extLst>
                </p:cNvPr>
                <p:cNvSpPr txBox="1"/>
                <p:nvPr/>
              </p:nvSpPr>
              <p:spPr>
                <a:xfrm>
                  <a:off x="1033320" y="6846935"/>
                  <a:ext cx="270526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2</a:t>
                  </a:r>
                  <a:endParaRPr lang="en-RU" dirty="0"/>
                </a:p>
              </p:txBody>
            </p:sp>
            <p:sp>
              <p:nvSpPr>
                <p:cNvPr id="46" name="TextBox 513">
                  <a:extLst>
                    <a:ext uri="{FF2B5EF4-FFF2-40B4-BE49-F238E27FC236}">
                      <a16:creationId xmlns:a16="http://schemas.microsoft.com/office/drawing/2014/main" id="{7E968AF2-0B8E-084B-EC39-983A06EE04E8}"/>
                    </a:ext>
                  </a:extLst>
                </p:cNvPr>
                <p:cNvSpPr txBox="1"/>
                <p:nvPr/>
              </p:nvSpPr>
              <p:spPr>
                <a:xfrm>
                  <a:off x="2040001" y="6846935"/>
                  <a:ext cx="270526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4</a:t>
                  </a:r>
                  <a:endParaRPr lang="en-RU" dirty="0"/>
                </a:p>
              </p:txBody>
            </p:sp>
            <p:sp>
              <p:nvSpPr>
                <p:cNvPr id="47" name="TextBox 513">
                  <a:extLst>
                    <a:ext uri="{FF2B5EF4-FFF2-40B4-BE49-F238E27FC236}">
                      <a16:creationId xmlns:a16="http://schemas.microsoft.com/office/drawing/2014/main" id="{86778A87-B64E-85F7-3F36-A7E7281AD3F0}"/>
                    </a:ext>
                  </a:extLst>
                </p:cNvPr>
                <p:cNvSpPr txBox="1"/>
                <p:nvPr/>
              </p:nvSpPr>
              <p:spPr>
                <a:xfrm>
                  <a:off x="5028048" y="6866537"/>
                  <a:ext cx="459919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10</a:t>
                  </a:r>
                  <a:endParaRPr lang="en-RU" dirty="0"/>
                </a:p>
              </p:txBody>
            </p:sp>
            <p:sp>
              <p:nvSpPr>
                <p:cNvPr id="48" name="TextBox 513">
                  <a:extLst>
                    <a:ext uri="{FF2B5EF4-FFF2-40B4-BE49-F238E27FC236}">
                      <a16:creationId xmlns:a16="http://schemas.microsoft.com/office/drawing/2014/main" id="{620D8D43-F974-4CEC-E60D-69E7E7E44E9A}"/>
                    </a:ext>
                  </a:extLst>
                </p:cNvPr>
                <p:cNvSpPr txBox="1"/>
                <p:nvPr/>
              </p:nvSpPr>
              <p:spPr>
                <a:xfrm>
                  <a:off x="5999388" y="6846935"/>
                  <a:ext cx="440276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12</a:t>
                  </a:r>
                  <a:endParaRPr lang="en-RU" dirty="0"/>
                </a:p>
              </p:txBody>
            </p:sp>
            <p:sp>
              <p:nvSpPr>
                <p:cNvPr id="49" name="TextBox 513">
                  <a:extLst>
                    <a:ext uri="{FF2B5EF4-FFF2-40B4-BE49-F238E27FC236}">
                      <a16:creationId xmlns:a16="http://schemas.microsoft.com/office/drawing/2014/main" id="{5282FA38-79C0-0623-DED9-6889FD9CF40E}"/>
                    </a:ext>
                  </a:extLst>
                </p:cNvPr>
                <p:cNvSpPr txBox="1"/>
                <p:nvPr/>
              </p:nvSpPr>
              <p:spPr>
                <a:xfrm>
                  <a:off x="3040634" y="6846935"/>
                  <a:ext cx="270526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6</a:t>
                  </a:r>
                  <a:endParaRPr lang="en-RU" dirty="0"/>
                </a:p>
              </p:txBody>
            </p:sp>
            <p:sp>
              <p:nvSpPr>
                <p:cNvPr id="50" name="TextBox 513">
                  <a:extLst>
                    <a:ext uri="{FF2B5EF4-FFF2-40B4-BE49-F238E27FC236}">
                      <a16:creationId xmlns:a16="http://schemas.microsoft.com/office/drawing/2014/main" id="{9079B331-DDE7-3796-00E8-73F43DB55DE1}"/>
                    </a:ext>
                  </a:extLst>
                </p:cNvPr>
                <p:cNvSpPr txBox="1"/>
                <p:nvPr/>
              </p:nvSpPr>
              <p:spPr>
                <a:xfrm>
                  <a:off x="4069412" y="6846935"/>
                  <a:ext cx="270526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8</a:t>
                  </a:r>
                  <a:endParaRPr lang="en-RU" dirty="0"/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042A57D7-F2BA-E474-E2E0-88FB0F4AA614}"/>
                  </a:ext>
                </a:extLst>
              </p:cNvPr>
              <p:cNvGrpSpPr/>
              <p:nvPr/>
            </p:nvGrpSpPr>
            <p:grpSpPr>
              <a:xfrm>
                <a:off x="391001" y="1713148"/>
                <a:ext cx="7336889" cy="82671"/>
                <a:chOff x="673636" y="3728673"/>
                <a:chExt cx="7336889" cy="82671"/>
              </a:xfrm>
            </p:grpSpPr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33A253E6-235E-0C28-21FB-FC68722C6D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20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67CC9DE7-7BED-9155-D9A6-C4B9D6475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836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CCA625F8-6E91-FEA7-20C3-ED7837E9FD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853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82E0FF58-FEF0-1C76-50CC-CB554CC92B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869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F394557B-129B-CE8F-D3F5-44719152CE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86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A4ECBC33-6039-A051-8914-1221948211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902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4400F6EC-1877-07F4-A7F9-0FBC072677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19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3948163C-BEB1-A279-FD3F-45D32B54DE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935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6316B45D-A469-6ED5-3911-7D204A31AF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952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9F62174F-AF78-9928-8846-3BDB26FF22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968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EFF339D4-195B-98F2-BD6E-918CA5B8BA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985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41F1ED87-C5EA-AED8-91F1-D7F843FFAB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001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462D4F4D-5821-9330-A20F-FD23FCA05B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018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9B1AD2EE-F52E-174D-2A74-2180119F6F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636" y="3728673"/>
                  <a:ext cx="7336889" cy="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stealth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7" name="TextBox 562">
              <a:extLst>
                <a:ext uri="{FF2B5EF4-FFF2-40B4-BE49-F238E27FC236}">
                  <a16:creationId xmlns:a16="http://schemas.microsoft.com/office/drawing/2014/main" id="{8382EC39-3D71-7371-CA81-34770D61A601}"/>
                </a:ext>
              </a:extLst>
            </p:cNvPr>
            <p:cNvSpPr txBox="1"/>
            <p:nvPr/>
          </p:nvSpPr>
          <p:spPr>
            <a:xfrm>
              <a:off x="7849022" y="10743696"/>
              <a:ext cx="287422" cy="523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RU" sz="2803" i="1" dirty="0"/>
                <a:t>t</a:t>
              </a:r>
            </a:p>
          </p:txBody>
        </p:sp>
      </p:grpSp>
      <p:grpSp>
        <p:nvGrpSpPr>
          <p:cNvPr id="818" name="Group 817">
            <a:extLst>
              <a:ext uri="{FF2B5EF4-FFF2-40B4-BE49-F238E27FC236}">
                <a16:creationId xmlns:a16="http://schemas.microsoft.com/office/drawing/2014/main" id="{7B996426-AA17-B9C1-B992-41837D6E6713}"/>
              </a:ext>
            </a:extLst>
          </p:cNvPr>
          <p:cNvGrpSpPr/>
          <p:nvPr/>
        </p:nvGrpSpPr>
        <p:grpSpPr>
          <a:xfrm>
            <a:off x="1073650" y="6054520"/>
            <a:ext cx="7052491" cy="523670"/>
            <a:chOff x="1083953" y="10743696"/>
            <a:chExt cx="7052491" cy="523670"/>
          </a:xfrm>
        </p:grpSpPr>
        <p:grpSp>
          <p:nvGrpSpPr>
            <p:cNvPr id="819" name="Group 818">
              <a:extLst>
                <a:ext uri="{FF2B5EF4-FFF2-40B4-BE49-F238E27FC236}">
                  <a16:creationId xmlns:a16="http://schemas.microsoft.com/office/drawing/2014/main" id="{5C96BF44-6741-D552-CBB0-9132ADBA2E38}"/>
                </a:ext>
              </a:extLst>
            </p:cNvPr>
            <p:cNvGrpSpPr/>
            <p:nvPr/>
          </p:nvGrpSpPr>
          <p:grpSpPr>
            <a:xfrm>
              <a:off x="1083953" y="10818438"/>
              <a:ext cx="6916631" cy="387811"/>
              <a:chOff x="391001" y="1697063"/>
              <a:chExt cx="7336889" cy="411371"/>
            </a:xfrm>
          </p:grpSpPr>
          <p:grpSp>
            <p:nvGrpSpPr>
              <p:cNvPr id="821" name="Group 820">
                <a:extLst>
                  <a:ext uri="{FF2B5EF4-FFF2-40B4-BE49-F238E27FC236}">
                    <a16:creationId xmlns:a16="http://schemas.microsoft.com/office/drawing/2014/main" id="{5649B7F7-4F62-5FC8-3874-6CB6983D1222}"/>
                  </a:ext>
                </a:extLst>
              </p:cNvPr>
              <p:cNvGrpSpPr/>
              <p:nvPr/>
            </p:nvGrpSpPr>
            <p:grpSpPr>
              <a:xfrm>
                <a:off x="1236391" y="1697063"/>
                <a:ext cx="6407004" cy="411371"/>
                <a:chOff x="32660" y="6846935"/>
                <a:chExt cx="6407004" cy="411371"/>
              </a:xfrm>
            </p:grpSpPr>
            <p:sp>
              <p:nvSpPr>
                <p:cNvPr id="837" name="TextBox 513">
                  <a:extLst>
                    <a:ext uri="{FF2B5EF4-FFF2-40B4-BE49-F238E27FC236}">
                      <a16:creationId xmlns:a16="http://schemas.microsoft.com/office/drawing/2014/main" id="{B1CD8226-80BB-70CC-76D0-F74D944A0F4D}"/>
                    </a:ext>
                  </a:extLst>
                </p:cNvPr>
                <p:cNvSpPr txBox="1"/>
                <p:nvPr/>
              </p:nvSpPr>
              <p:spPr>
                <a:xfrm>
                  <a:off x="32660" y="6846935"/>
                  <a:ext cx="270526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0</a:t>
                  </a:r>
                  <a:endParaRPr lang="en-RU" dirty="0"/>
                </a:p>
              </p:txBody>
            </p:sp>
            <p:sp>
              <p:nvSpPr>
                <p:cNvPr id="838" name="TextBox 513">
                  <a:extLst>
                    <a:ext uri="{FF2B5EF4-FFF2-40B4-BE49-F238E27FC236}">
                      <a16:creationId xmlns:a16="http://schemas.microsoft.com/office/drawing/2014/main" id="{90845A78-DF8D-C83B-9021-B3D2770E215A}"/>
                    </a:ext>
                  </a:extLst>
                </p:cNvPr>
                <p:cNvSpPr txBox="1"/>
                <p:nvPr/>
              </p:nvSpPr>
              <p:spPr>
                <a:xfrm>
                  <a:off x="1033320" y="6846935"/>
                  <a:ext cx="270526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2</a:t>
                  </a:r>
                  <a:endParaRPr lang="en-RU" dirty="0"/>
                </a:p>
              </p:txBody>
            </p:sp>
            <p:sp>
              <p:nvSpPr>
                <p:cNvPr id="839" name="TextBox 513">
                  <a:extLst>
                    <a:ext uri="{FF2B5EF4-FFF2-40B4-BE49-F238E27FC236}">
                      <a16:creationId xmlns:a16="http://schemas.microsoft.com/office/drawing/2014/main" id="{AC257791-2496-95A5-D47F-2D317361787C}"/>
                    </a:ext>
                  </a:extLst>
                </p:cNvPr>
                <p:cNvSpPr txBox="1"/>
                <p:nvPr/>
              </p:nvSpPr>
              <p:spPr>
                <a:xfrm>
                  <a:off x="2040001" y="6846935"/>
                  <a:ext cx="270526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4</a:t>
                  </a:r>
                  <a:endParaRPr lang="en-RU" dirty="0"/>
                </a:p>
              </p:txBody>
            </p:sp>
            <p:sp>
              <p:nvSpPr>
                <p:cNvPr id="840" name="TextBox 513">
                  <a:extLst>
                    <a:ext uri="{FF2B5EF4-FFF2-40B4-BE49-F238E27FC236}">
                      <a16:creationId xmlns:a16="http://schemas.microsoft.com/office/drawing/2014/main" id="{C3E9F4FA-6749-5F1E-13DC-BFF2EC127BE6}"/>
                    </a:ext>
                  </a:extLst>
                </p:cNvPr>
                <p:cNvSpPr txBox="1"/>
                <p:nvPr/>
              </p:nvSpPr>
              <p:spPr>
                <a:xfrm>
                  <a:off x="5028048" y="6866537"/>
                  <a:ext cx="459919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10</a:t>
                  </a:r>
                  <a:endParaRPr lang="en-RU" dirty="0"/>
                </a:p>
              </p:txBody>
            </p:sp>
            <p:sp>
              <p:nvSpPr>
                <p:cNvPr id="841" name="TextBox 513">
                  <a:extLst>
                    <a:ext uri="{FF2B5EF4-FFF2-40B4-BE49-F238E27FC236}">
                      <a16:creationId xmlns:a16="http://schemas.microsoft.com/office/drawing/2014/main" id="{315F58D9-B41B-AB48-F62C-3A70539CD40B}"/>
                    </a:ext>
                  </a:extLst>
                </p:cNvPr>
                <p:cNvSpPr txBox="1"/>
                <p:nvPr/>
              </p:nvSpPr>
              <p:spPr>
                <a:xfrm>
                  <a:off x="5999388" y="6846935"/>
                  <a:ext cx="440276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12</a:t>
                  </a:r>
                  <a:endParaRPr lang="en-RU" dirty="0"/>
                </a:p>
              </p:txBody>
            </p:sp>
            <p:sp>
              <p:nvSpPr>
                <p:cNvPr id="842" name="TextBox 513">
                  <a:extLst>
                    <a:ext uri="{FF2B5EF4-FFF2-40B4-BE49-F238E27FC236}">
                      <a16:creationId xmlns:a16="http://schemas.microsoft.com/office/drawing/2014/main" id="{4F9904D4-01A8-280E-2F1A-6A21393CE468}"/>
                    </a:ext>
                  </a:extLst>
                </p:cNvPr>
                <p:cNvSpPr txBox="1"/>
                <p:nvPr/>
              </p:nvSpPr>
              <p:spPr>
                <a:xfrm>
                  <a:off x="3040634" y="6846935"/>
                  <a:ext cx="270526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6</a:t>
                  </a:r>
                  <a:endParaRPr lang="en-RU" dirty="0"/>
                </a:p>
              </p:txBody>
            </p:sp>
            <p:sp>
              <p:nvSpPr>
                <p:cNvPr id="843" name="TextBox 513">
                  <a:extLst>
                    <a:ext uri="{FF2B5EF4-FFF2-40B4-BE49-F238E27FC236}">
                      <a16:creationId xmlns:a16="http://schemas.microsoft.com/office/drawing/2014/main" id="{A8FA8E8A-BF7E-A278-331B-AAE39B96079A}"/>
                    </a:ext>
                  </a:extLst>
                </p:cNvPr>
                <p:cNvSpPr txBox="1"/>
                <p:nvPr/>
              </p:nvSpPr>
              <p:spPr>
                <a:xfrm>
                  <a:off x="4069412" y="6846935"/>
                  <a:ext cx="270526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8</a:t>
                  </a:r>
                  <a:endParaRPr lang="en-RU" dirty="0"/>
                </a:p>
              </p:txBody>
            </p:sp>
          </p:grpSp>
          <p:grpSp>
            <p:nvGrpSpPr>
              <p:cNvPr id="822" name="Group 821">
                <a:extLst>
                  <a:ext uri="{FF2B5EF4-FFF2-40B4-BE49-F238E27FC236}">
                    <a16:creationId xmlns:a16="http://schemas.microsoft.com/office/drawing/2014/main" id="{38422887-C7AC-B95F-9038-4C94D6717A70}"/>
                  </a:ext>
                </a:extLst>
              </p:cNvPr>
              <p:cNvGrpSpPr/>
              <p:nvPr/>
            </p:nvGrpSpPr>
            <p:grpSpPr>
              <a:xfrm>
                <a:off x="391001" y="1713148"/>
                <a:ext cx="7336889" cy="82671"/>
                <a:chOff x="673636" y="3728673"/>
                <a:chExt cx="7336889" cy="82671"/>
              </a:xfrm>
            </p:grpSpPr>
            <p:cxnSp>
              <p:nvCxnSpPr>
                <p:cNvPr id="823" name="Straight Connector 822">
                  <a:extLst>
                    <a:ext uri="{FF2B5EF4-FFF2-40B4-BE49-F238E27FC236}">
                      <a16:creationId xmlns:a16="http://schemas.microsoft.com/office/drawing/2014/main" id="{2BD7A4A8-9DCC-E243-F441-B59A218212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20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4" name="Straight Connector 823">
                  <a:extLst>
                    <a:ext uri="{FF2B5EF4-FFF2-40B4-BE49-F238E27FC236}">
                      <a16:creationId xmlns:a16="http://schemas.microsoft.com/office/drawing/2014/main" id="{BF6C35FC-E4E2-BF0F-CFFF-39A79B19C6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836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5" name="Straight Connector 824">
                  <a:extLst>
                    <a:ext uri="{FF2B5EF4-FFF2-40B4-BE49-F238E27FC236}">
                      <a16:creationId xmlns:a16="http://schemas.microsoft.com/office/drawing/2014/main" id="{E2AAA98C-3FFE-56BC-76DF-94F4C0D413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853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6" name="Straight Connector 825">
                  <a:extLst>
                    <a:ext uri="{FF2B5EF4-FFF2-40B4-BE49-F238E27FC236}">
                      <a16:creationId xmlns:a16="http://schemas.microsoft.com/office/drawing/2014/main" id="{956DAFC4-17FF-60B4-289B-F49E2571A0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869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7" name="Straight Connector 826">
                  <a:extLst>
                    <a:ext uri="{FF2B5EF4-FFF2-40B4-BE49-F238E27FC236}">
                      <a16:creationId xmlns:a16="http://schemas.microsoft.com/office/drawing/2014/main" id="{0F899156-8CAF-3424-CCBB-73EFA9B775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86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8" name="Straight Connector 827">
                  <a:extLst>
                    <a:ext uri="{FF2B5EF4-FFF2-40B4-BE49-F238E27FC236}">
                      <a16:creationId xmlns:a16="http://schemas.microsoft.com/office/drawing/2014/main" id="{9FF4B0FD-7666-88A1-AF1D-81749E4C3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902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9" name="Straight Connector 828">
                  <a:extLst>
                    <a:ext uri="{FF2B5EF4-FFF2-40B4-BE49-F238E27FC236}">
                      <a16:creationId xmlns:a16="http://schemas.microsoft.com/office/drawing/2014/main" id="{3540910F-FA5D-4984-A8DB-8CE362BF46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19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0" name="Straight Connector 829">
                  <a:extLst>
                    <a:ext uri="{FF2B5EF4-FFF2-40B4-BE49-F238E27FC236}">
                      <a16:creationId xmlns:a16="http://schemas.microsoft.com/office/drawing/2014/main" id="{D895915F-B1BE-CF6D-5457-4100B20660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935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1" name="Straight Connector 830">
                  <a:extLst>
                    <a:ext uri="{FF2B5EF4-FFF2-40B4-BE49-F238E27FC236}">
                      <a16:creationId xmlns:a16="http://schemas.microsoft.com/office/drawing/2014/main" id="{74DFBF49-7EEA-8EB7-FFFC-28EE122D2B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952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2" name="Straight Connector 831">
                  <a:extLst>
                    <a:ext uri="{FF2B5EF4-FFF2-40B4-BE49-F238E27FC236}">
                      <a16:creationId xmlns:a16="http://schemas.microsoft.com/office/drawing/2014/main" id="{EA5CBC2B-3AEC-F17D-CB64-E3C924F13F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968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3" name="Straight Connector 832">
                  <a:extLst>
                    <a:ext uri="{FF2B5EF4-FFF2-40B4-BE49-F238E27FC236}">
                      <a16:creationId xmlns:a16="http://schemas.microsoft.com/office/drawing/2014/main" id="{7A73CB7C-83A0-9735-1FA8-FDDCAD6B3D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985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4" name="Straight Connector 833">
                  <a:extLst>
                    <a:ext uri="{FF2B5EF4-FFF2-40B4-BE49-F238E27FC236}">
                      <a16:creationId xmlns:a16="http://schemas.microsoft.com/office/drawing/2014/main" id="{0FD95397-DF71-6853-72C6-6FC15E89D2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001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5" name="Straight Connector 834">
                  <a:extLst>
                    <a:ext uri="{FF2B5EF4-FFF2-40B4-BE49-F238E27FC236}">
                      <a16:creationId xmlns:a16="http://schemas.microsoft.com/office/drawing/2014/main" id="{C901E909-C5D4-3128-1A68-1C168CB279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018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6" name="Straight Arrow Connector 835">
                  <a:extLst>
                    <a:ext uri="{FF2B5EF4-FFF2-40B4-BE49-F238E27FC236}">
                      <a16:creationId xmlns:a16="http://schemas.microsoft.com/office/drawing/2014/main" id="{CE226314-FA67-FC3D-17B1-3371FEF7E6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636" y="3728673"/>
                  <a:ext cx="7336889" cy="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stealth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20" name="TextBox 562">
              <a:extLst>
                <a:ext uri="{FF2B5EF4-FFF2-40B4-BE49-F238E27FC236}">
                  <a16:creationId xmlns:a16="http://schemas.microsoft.com/office/drawing/2014/main" id="{8A378087-0A21-91B4-8D9F-B193603BC286}"/>
                </a:ext>
              </a:extLst>
            </p:cNvPr>
            <p:cNvSpPr txBox="1"/>
            <p:nvPr/>
          </p:nvSpPr>
          <p:spPr>
            <a:xfrm>
              <a:off x="7849022" y="10743696"/>
              <a:ext cx="287422" cy="523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RU" sz="2803" i="1" dirty="0"/>
                <a:t>t</a:t>
              </a:r>
            </a:p>
          </p:txBody>
        </p:sp>
      </p:grpSp>
      <p:grpSp>
        <p:nvGrpSpPr>
          <p:cNvPr id="844" name="Group 843">
            <a:extLst>
              <a:ext uri="{FF2B5EF4-FFF2-40B4-BE49-F238E27FC236}">
                <a16:creationId xmlns:a16="http://schemas.microsoft.com/office/drawing/2014/main" id="{367B4344-34AF-254E-DC6B-7CC285C72614}"/>
              </a:ext>
            </a:extLst>
          </p:cNvPr>
          <p:cNvGrpSpPr/>
          <p:nvPr/>
        </p:nvGrpSpPr>
        <p:grpSpPr>
          <a:xfrm>
            <a:off x="1075731" y="4260731"/>
            <a:ext cx="7052491" cy="523670"/>
            <a:chOff x="1083953" y="10743696"/>
            <a:chExt cx="7052491" cy="523670"/>
          </a:xfrm>
        </p:grpSpPr>
        <p:grpSp>
          <p:nvGrpSpPr>
            <p:cNvPr id="845" name="Group 844">
              <a:extLst>
                <a:ext uri="{FF2B5EF4-FFF2-40B4-BE49-F238E27FC236}">
                  <a16:creationId xmlns:a16="http://schemas.microsoft.com/office/drawing/2014/main" id="{68658E7B-90AE-8FFE-DC63-6EBDFE06582D}"/>
                </a:ext>
              </a:extLst>
            </p:cNvPr>
            <p:cNvGrpSpPr/>
            <p:nvPr/>
          </p:nvGrpSpPr>
          <p:grpSpPr>
            <a:xfrm>
              <a:off x="1083953" y="10818439"/>
              <a:ext cx="6916631" cy="387811"/>
              <a:chOff x="391001" y="1697063"/>
              <a:chExt cx="7336889" cy="411371"/>
            </a:xfrm>
          </p:grpSpPr>
          <p:grpSp>
            <p:nvGrpSpPr>
              <p:cNvPr id="847" name="Group 846">
                <a:extLst>
                  <a:ext uri="{FF2B5EF4-FFF2-40B4-BE49-F238E27FC236}">
                    <a16:creationId xmlns:a16="http://schemas.microsoft.com/office/drawing/2014/main" id="{A27B03B3-2CBF-931F-1DE5-CD4F3B4CE183}"/>
                  </a:ext>
                </a:extLst>
              </p:cNvPr>
              <p:cNvGrpSpPr/>
              <p:nvPr/>
            </p:nvGrpSpPr>
            <p:grpSpPr>
              <a:xfrm>
                <a:off x="1236391" y="1697063"/>
                <a:ext cx="6407004" cy="411371"/>
                <a:chOff x="32660" y="6846935"/>
                <a:chExt cx="6407004" cy="411371"/>
              </a:xfrm>
            </p:grpSpPr>
            <p:sp>
              <p:nvSpPr>
                <p:cNvPr id="863" name="TextBox 513">
                  <a:extLst>
                    <a:ext uri="{FF2B5EF4-FFF2-40B4-BE49-F238E27FC236}">
                      <a16:creationId xmlns:a16="http://schemas.microsoft.com/office/drawing/2014/main" id="{121202D5-E1A4-A0A3-4155-47BD4A773A95}"/>
                    </a:ext>
                  </a:extLst>
                </p:cNvPr>
                <p:cNvSpPr txBox="1"/>
                <p:nvPr/>
              </p:nvSpPr>
              <p:spPr>
                <a:xfrm>
                  <a:off x="32660" y="6846935"/>
                  <a:ext cx="270526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0</a:t>
                  </a:r>
                  <a:endParaRPr lang="en-RU" dirty="0"/>
                </a:p>
              </p:txBody>
            </p:sp>
            <p:sp>
              <p:nvSpPr>
                <p:cNvPr id="864" name="TextBox 513">
                  <a:extLst>
                    <a:ext uri="{FF2B5EF4-FFF2-40B4-BE49-F238E27FC236}">
                      <a16:creationId xmlns:a16="http://schemas.microsoft.com/office/drawing/2014/main" id="{412F8735-5083-477E-0A30-A5104A0F2C85}"/>
                    </a:ext>
                  </a:extLst>
                </p:cNvPr>
                <p:cNvSpPr txBox="1"/>
                <p:nvPr/>
              </p:nvSpPr>
              <p:spPr>
                <a:xfrm>
                  <a:off x="1033320" y="6846935"/>
                  <a:ext cx="270526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2</a:t>
                  </a:r>
                  <a:endParaRPr lang="en-RU" dirty="0"/>
                </a:p>
              </p:txBody>
            </p:sp>
            <p:sp>
              <p:nvSpPr>
                <p:cNvPr id="865" name="TextBox 513">
                  <a:extLst>
                    <a:ext uri="{FF2B5EF4-FFF2-40B4-BE49-F238E27FC236}">
                      <a16:creationId xmlns:a16="http://schemas.microsoft.com/office/drawing/2014/main" id="{4AEF244F-74DB-6B0B-CD52-5C2C6F692E6A}"/>
                    </a:ext>
                  </a:extLst>
                </p:cNvPr>
                <p:cNvSpPr txBox="1"/>
                <p:nvPr/>
              </p:nvSpPr>
              <p:spPr>
                <a:xfrm>
                  <a:off x="2040001" y="6846935"/>
                  <a:ext cx="270526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4</a:t>
                  </a:r>
                  <a:endParaRPr lang="en-RU" dirty="0"/>
                </a:p>
              </p:txBody>
            </p:sp>
            <p:sp>
              <p:nvSpPr>
                <p:cNvPr id="866" name="TextBox 513">
                  <a:extLst>
                    <a:ext uri="{FF2B5EF4-FFF2-40B4-BE49-F238E27FC236}">
                      <a16:creationId xmlns:a16="http://schemas.microsoft.com/office/drawing/2014/main" id="{7D302917-9586-E4FD-1CF0-2A8A6EF29C3B}"/>
                    </a:ext>
                  </a:extLst>
                </p:cNvPr>
                <p:cNvSpPr txBox="1"/>
                <p:nvPr/>
              </p:nvSpPr>
              <p:spPr>
                <a:xfrm>
                  <a:off x="5028048" y="6866537"/>
                  <a:ext cx="459919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10</a:t>
                  </a:r>
                  <a:endParaRPr lang="en-RU" dirty="0"/>
                </a:p>
              </p:txBody>
            </p:sp>
            <p:sp>
              <p:nvSpPr>
                <p:cNvPr id="867" name="TextBox 513">
                  <a:extLst>
                    <a:ext uri="{FF2B5EF4-FFF2-40B4-BE49-F238E27FC236}">
                      <a16:creationId xmlns:a16="http://schemas.microsoft.com/office/drawing/2014/main" id="{B8188BBD-DE20-1860-6A47-10E36525B178}"/>
                    </a:ext>
                  </a:extLst>
                </p:cNvPr>
                <p:cNvSpPr txBox="1"/>
                <p:nvPr/>
              </p:nvSpPr>
              <p:spPr>
                <a:xfrm>
                  <a:off x="5999388" y="6846935"/>
                  <a:ext cx="440276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12</a:t>
                  </a:r>
                  <a:endParaRPr lang="en-RU" dirty="0"/>
                </a:p>
              </p:txBody>
            </p:sp>
            <p:sp>
              <p:nvSpPr>
                <p:cNvPr id="868" name="TextBox 513">
                  <a:extLst>
                    <a:ext uri="{FF2B5EF4-FFF2-40B4-BE49-F238E27FC236}">
                      <a16:creationId xmlns:a16="http://schemas.microsoft.com/office/drawing/2014/main" id="{514E2B05-AEF0-5A61-C51D-C826E652C92A}"/>
                    </a:ext>
                  </a:extLst>
                </p:cNvPr>
                <p:cNvSpPr txBox="1"/>
                <p:nvPr/>
              </p:nvSpPr>
              <p:spPr>
                <a:xfrm>
                  <a:off x="3040634" y="6846935"/>
                  <a:ext cx="270526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6</a:t>
                  </a:r>
                  <a:endParaRPr lang="en-RU" dirty="0"/>
                </a:p>
              </p:txBody>
            </p:sp>
            <p:sp>
              <p:nvSpPr>
                <p:cNvPr id="869" name="TextBox 513">
                  <a:extLst>
                    <a:ext uri="{FF2B5EF4-FFF2-40B4-BE49-F238E27FC236}">
                      <a16:creationId xmlns:a16="http://schemas.microsoft.com/office/drawing/2014/main" id="{925E2860-C160-4F27-4BC0-D1311F1BCA62}"/>
                    </a:ext>
                  </a:extLst>
                </p:cNvPr>
                <p:cNvSpPr txBox="1"/>
                <p:nvPr/>
              </p:nvSpPr>
              <p:spPr>
                <a:xfrm>
                  <a:off x="4069412" y="6846935"/>
                  <a:ext cx="270526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8</a:t>
                  </a:r>
                  <a:endParaRPr lang="en-RU" dirty="0"/>
                </a:p>
              </p:txBody>
            </p:sp>
          </p:grpSp>
          <p:grpSp>
            <p:nvGrpSpPr>
              <p:cNvPr id="848" name="Group 847">
                <a:extLst>
                  <a:ext uri="{FF2B5EF4-FFF2-40B4-BE49-F238E27FC236}">
                    <a16:creationId xmlns:a16="http://schemas.microsoft.com/office/drawing/2014/main" id="{727D75CB-B781-B337-598C-C72EBE5EAE4D}"/>
                  </a:ext>
                </a:extLst>
              </p:cNvPr>
              <p:cNvGrpSpPr/>
              <p:nvPr/>
            </p:nvGrpSpPr>
            <p:grpSpPr>
              <a:xfrm>
                <a:off x="391001" y="1713147"/>
                <a:ext cx="7336889" cy="82672"/>
                <a:chOff x="673636" y="3728672"/>
                <a:chExt cx="7336889" cy="82672"/>
              </a:xfrm>
            </p:grpSpPr>
            <p:cxnSp>
              <p:nvCxnSpPr>
                <p:cNvPr id="849" name="Straight Connector 848">
                  <a:extLst>
                    <a:ext uri="{FF2B5EF4-FFF2-40B4-BE49-F238E27FC236}">
                      <a16:creationId xmlns:a16="http://schemas.microsoft.com/office/drawing/2014/main" id="{6D1D9406-1277-7BE7-1F9D-255E2BF918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20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0" name="Straight Connector 849">
                  <a:extLst>
                    <a:ext uri="{FF2B5EF4-FFF2-40B4-BE49-F238E27FC236}">
                      <a16:creationId xmlns:a16="http://schemas.microsoft.com/office/drawing/2014/main" id="{409A7648-94EE-1F0A-23BF-41FB87C865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836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1" name="Straight Connector 850">
                  <a:extLst>
                    <a:ext uri="{FF2B5EF4-FFF2-40B4-BE49-F238E27FC236}">
                      <a16:creationId xmlns:a16="http://schemas.microsoft.com/office/drawing/2014/main" id="{43D60AF1-B8EF-8DD8-2036-6A06206581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853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2" name="Straight Connector 851">
                  <a:extLst>
                    <a:ext uri="{FF2B5EF4-FFF2-40B4-BE49-F238E27FC236}">
                      <a16:creationId xmlns:a16="http://schemas.microsoft.com/office/drawing/2014/main" id="{F4B34D3F-5DB7-6ABF-3263-E90E47A817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869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3" name="Straight Connector 852">
                  <a:extLst>
                    <a:ext uri="{FF2B5EF4-FFF2-40B4-BE49-F238E27FC236}">
                      <a16:creationId xmlns:a16="http://schemas.microsoft.com/office/drawing/2014/main" id="{F992DE00-7B59-344B-C942-3CC854FC57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86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4" name="Straight Connector 853">
                  <a:extLst>
                    <a:ext uri="{FF2B5EF4-FFF2-40B4-BE49-F238E27FC236}">
                      <a16:creationId xmlns:a16="http://schemas.microsoft.com/office/drawing/2014/main" id="{443EF561-1F71-9AA3-334E-63628FCCD2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902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5" name="Straight Connector 854">
                  <a:extLst>
                    <a:ext uri="{FF2B5EF4-FFF2-40B4-BE49-F238E27FC236}">
                      <a16:creationId xmlns:a16="http://schemas.microsoft.com/office/drawing/2014/main" id="{C23845F1-E23F-C03E-AE86-F9A70B40FC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19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6" name="Straight Connector 855">
                  <a:extLst>
                    <a:ext uri="{FF2B5EF4-FFF2-40B4-BE49-F238E27FC236}">
                      <a16:creationId xmlns:a16="http://schemas.microsoft.com/office/drawing/2014/main" id="{13243C6F-4F36-221E-010B-D7A6EE4219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935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7" name="Straight Connector 856">
                  <a:extLst>
                    <a:ext uri="{FF2B5EF4-FFF2-40B4-BE49-F238E27FC236}">
                      <a16:creationId xmlns:a16="http://schemas.microsoft.com/office/drawing/2014/main" id="{C432CDE2-E28C-5B56-5536-CD50E15573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952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8" name="Straight Connector 857">
                  <a:extLst>
                    <a:ext uri="{FF2B5EF4-FFF2-40B4-BE49-F238E27FC236}">
                      <a16:creationId xmlns:a16="http://schemas.microsoft.com/office/drawing/2014/main" id="{5F62CE39-C8CD-F548-A4BA-F1EAB3A3FE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968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9" name="Straight Connector 858">
                  <a:extLst>
                    <a:ext uri="{FF2B5EF4-FFF2-40B4-BE49-F238E27FC236}">
                      <a16:creationId xmlns:a16="http://schemas.microsoft.com/office/drawing/2014/main" id="{D5A24840-73D2-32D8-D73B-3427EB4AF8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985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0" name="Straight Connector 859">
                  <a:extLst>
                    <a:ext uri="{FF2B5EF4-FFF2-40B4-BE49-F238E27FC236}">
                      <a16:creationId xmlns:a16="http://schemas.microsoft.com/office/drawing/2014/main" id="{B718F468-9A98-97C5-4E14-2AEECC3D02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001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1" name="Straight Connector 860">
                  <a:extLst>
                    <a:ext uri="{FF2B5EF4-FFF2-40B4-BE49-F238E27FC236}">
                      <a16:creationId xmlns:a16="http://schemas.microsoft.com/office/drawing/2014/main" id="{52D1DF4B-CDBE-150E-9056-445419EB65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018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2" name="Straight Arrow Connector 861">
                  <a:extLst>
                    <a:ext uri="{FF2B5EF4-FFF2-40B4-BE49-F238E27FC236}">
                      <a16:creationId xmlns:a16="http://schemas.microsoft.com/office/drawing/2014/main" id="{37A5D445-7BE0-04CB-196F-AFF7AB2EA3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636" y="3728672"/>
                  <a:ext cx="7336889" cy="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stealth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46" name="TextBox 562">
              <a:extLst>
                <a:ext uri="{FF2B5EF4-FFF2-40B4-BE49-F238E27FC236}">
                  <a16:creationId xmlns:a16="http://schemas.microsoft.com/office/drawing/2014/main" id="{8EFAC007-2434-BC16-F8E9-44F28F5CD3B1}"/>
                </a:ext>
              </a:extLst>
            </p:cNvPr>
            <p:cNvSpPr txBox="1"/>
            <p:nvPr/>
          </p:nvSpPr>
          <p:spPr>
            <a:xfrm>
              <a:off x="7849022" y="10743696"/>
              <a:ext cx="287422" cy="523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RU" sz="2803" i="1" dirty="0"/>
                <a:t>t</a:t>
              </a:r>
            </a:p>
          </p:txBody>
        </p:sp>
      </p:grpSp>
      <p:sp>
        <p:nvSpPr>
          <p:cNvPr id="872" name="Rectangle 871">
            <a:extLst>
              <a:ext uri="{FF2B5EF4-FFF2-40B4-BE49-F238E27FC236}">
                <a16:creationId xmlns:a16="http://schemas.microsoft.com/office/drawing/2014/main" id="{614EB238-128E-04C8-26C1-81E4F5808CA3}"/>
              </a:ext>
            </a:extLst>
          </p:cNvPr>
          <p:cNvSpPr/>
          <p:nvPr/>
        </p:nvSpPr>
        <p:spPr>
          <a:xfrm>
            <a:off x="6380267" y="13081614"/>
            <a:ext cx="324100" cy="36856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873" name="TextBox 872">
            <a:extLst>
              <a:ext uri="{FF2B5EF4-FFF2-40B4-BE49-F238E27FC236}">
                <a16:creationId xmlns:a16="http://schemas.microsoft.com/office/drawing/2014/main" id="{F0FD7659-6C86-D12F-6EEE-4D6C33938708}"/>
              </a:ext>
            </a:extLst>
          </p:cNvPr>
          <p:cNvSpPr txBox="1"/>
          <p:nvPr/>
        </p:nvSpPr>
        <p:spPr>
          <a:xfrm>
            <a:off x="6910575" y="12902054"/>
            <a:ext cx="15409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core allocation</a:t>
            </a:r>
            <a:endParaRPr lang="en-RU" sz="2200" i="1" dirty="0"/>
          </a:p>
          <a:p>
            <a:endParaRPr lang="en-US" sz="2200" dirty="0"/>
          </a:p>
        </p:txBody>
      </p:sp>
      <p:sp>
        <p:nvSpPr>
          <p:cNvPr id="874" name="TextBox 873">
            <a:extLst>
              <a:ext uri="{FF2B5EF4-FFF2-40B4-BE49-F238E27FC236}">
                <a16:creationId xmlns:a16="http://schemas.microsoft.com/office/drawing/2014/main" id="{EB8D96F3-5C41-CFEA-0CD7-7F68F35CAB9A}"/>
              </a:ext>
            </a:extLst>
          </p:cNvPr>
          <p:cNvSpPr txBox="1"/>
          <p:nvPr/>
        </p:nvSpPr>
        <p:spPr>
          <a:xfrm>
            <a:off x="6704348" y="13073944"/>
            <a:ext cx="601570" cy="368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5" dirty="0"/>
              <a:t>-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E45B29-9639-6549-4584-64B6B70C2FF9}"/>
              </a:ext>
            </a:extLst>
          </p:cNvPr>
          <p:cNvSpPr txBox="1"/>
          <p:nvPr/>
        </p:nvSpPr>
        <p:spPr>
          <a:xfrm>
            <a:off x="4361729" y="5387627"/>
            <a:ext cx="1489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Long sleep</a:t>
            </a:r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62EE07E6-2D6D-08F2-A808-7CDA64687E11}"/>
              </a:ext>
            </a:extLst>
          </p:cNvPr>
          <p:cNvSpPr txBox="1"/>
          <p:nvPr/>
        </p:nvSpPr>
        <p:spPr>
          <a:xfrm>
            <a:off x="4779346" y="9093991"/>
            <a:ext cx="3160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Long blocks execution</a:t>
            </a:r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4B1CA87E-25DC-C919-F31D-580CC6BEC59D}"/>
              </a:ext>
            </a:extLst>
          </p:cNvPr>
          <p:cNvSpPr/>
          <p:nvPr/>
        </p:nvSpPr>
        <p:spPr>
          <a:xfrm>
            <a:off x="4579576" y="8740976"/>
            <a:ext cx="278402" cy="365760"/>
          </a:xfrm>
          <a:prstGeom prst="rect">
            <a:avLst/>
          </a:prstGeom>
          <a:solidFill>
            <a:srgbClr val="C0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0736AEB8-051D-CC12-E8F1-53D19D04316B}"/>
              </a:ext>
            </a:extLst>
          </p:cNvPr>
          <p:cNvCxnSpPr>
            <a:cxnSpLocks/>
          </p:cNvCxnSpPr>
          <p:nvPr/>
        </p:nvCxnSpPr>
        <p:spPr>
          <a:xfrm>
            <a:off x="7679918" y="8750446"/>
            <a:ext cx="0" cy="36576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7F887E4-DFAB-89E9-839D-E0F3FEDEFE5A}"/>
              </a:ext>
            </a:extLst>
          </p:cNvPr>
          <p:cNvSpPr/>
          <p:nvPr/>
        </p:nvSpPr>
        <p:spPr>
          <a:xfrm>
            <a:off x="5996896" y="8740976"/>
            <a:ext cx="278402" cy="365760"/>
          </a:xfrm>
          <a:prstGeom prst="rect">
            <a:avLst/>
          </a:prstGeom>
          <a:solidFill>
            <a:srgbClr val="C0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7DB2A-A8F3-9131-8E4D-8A400D48F931}"/>
              </a:ext>
            </a:extLst>
          </p:cNvPr>
          <p:cNvSpPr/>
          <p:nvPr/>
        </p:nvSpPr>
        <p:spPr>
          <a:xfrm>
            <a:off x="7391356" y="8740976"/>
            <a:ext cx="278402" cy="365760"/>
          </a:xfrm>
          <a:prstGeom prst="rect">
            <a:avLst/>
          </a:prstGeom>
          <a:solidFill>
            <a:srgbClr val="C0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415D2B-0384-9B13-D462-01501EFAB6DE}"/>
              </a:ext>
            </a:extLst>
          </p:cNvPr>
          <p:cNvSpPr txBox="1"/>
          <p:nvPr/>
        </p:nvSpPr>
        <p:spPr>
          <a:xfrm>
            <a:off x="5275800" y="3602730"/>
            <a:ext cx="2729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Underutilized slow core</a:t>
            </a:r>
          </a:p>
        </p:txBody>
      </p: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B7D8F452-059F-39AD-A982-8DAEC701AB01}"/>
              </a:ext>
            </a:extLst>
          </p:cNvPr>
          <p:cNvGrpSpPr/>
          <p:nvPr/>
        </p:nvGrpSpPr>
        <p:grpSpPr>
          <a:xfrm>
            <a:off x="3433662" y="8370657"/>
            <a:ext cx="0" cy="370319"/>
            <a:chOff x="4302262" y="14166938"/>
            <a:chExt cx="0" cy="370319"/>
          </a:xfrm>
        </p:grpSpPr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55FD812C-8E31-85EF-F400-188FDC724663}"/>
                </a:ext>
              </a:extLst>
            </p:cNvPr>
            <p:cNvCxnSpPr>
              <a:cxnSpLocks/>
            </p:cNvCxnSpPr>
            <p:nvPr/>
          </p:nvCxnSpPr>
          <p:spPr>
            <a:xfrm>
              <a:off x="4302262" y="14170733"/>
              <a:ext cx="0" cy="366524"/>
            </a:xfrm>
            <a:prstGeom prst="line">
              <a:avLst/>
            </a:prstGeom>
            <a:ln w="19050">
              <a:solidFill>
                <a:srgbClr val="F2F2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60465B71-C25C-4157-C819-C38A13CF16F0}"/>
                </a:ext>
              </a:extLst>
            </p:cNvPr>
            <p:cNvCxnSpPr>
              <a:cxnSpLocks/>
            </p:cNvCxnSpPr>
            <p:nvPr/>
          </p:nvCxnSpPr>
          <p:spPr>
            <a:xfrm>
              <a:off x="4302262" y="14166938"/>
              <a:ext cx="0" cy="37031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5EAEBA83-2B38-C33A-39B5-F2647540C4A1}"/>
              </a:ext>
            </a:extLst>
          </p:cNvPr>
          <p:cNvGrpSpPr/>
          <p:nvPr/>
        </p:nvGrpSpPr>
        <p:grpSpPr>
          <a:xfrm>
            <a:off x="5805084" y="5422441"/>
            <a:ext cx="549" cy="370320"/>
            <a:chOff x="4361729" y="10236714"/>
            <a:chExt cx="549" cy="370320"/>
          </a:xfrm>
        </p:grpSpPr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03E4BDDE-AAE7-69B1-8D65-9F08678D976A}"/>
                </a:ext>
              </a:extLst>
            </p:cNvPr>
            <p:cNvCxnSpPr>
              <a:cxnSpLocks/>
            </p:cNvCxnSpPr>
            <p:nvPr/>
          </p:nvCxnSpPr>
          <p:spPr>
            <a:xfrm>
              <a:off x="4362278" y="10240510"/>
              <a:ext cx="0" cy="366524"/>
            </a:xfrm>
            <a:prstGeom prst="line">
              <a:avLst/>
            </a:prstGeom>
            <a:ln w="19050">
              <a:solidFill>
                <a:srgbClr val="F2F2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14983F92-5C54-2B89-6C3C-B53B8554AE1E}"/>
                </a:ext>
              </a:extLst>
            </p:cNvPr>
            <p:cNvCxnSpPr>
              <a:cxnSpLocks/>
            </p:cNvCxnSpPr>
            <p:nvPr/>
          </p:nvCxnSpPr>
          <p:spPr>
            <a:xfrm>
              <a:off x="4361729" y="10236714"/>
              <a:ext cx="0" cy="37032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3" name="Group 612">
            <a:extLst>
              <a:ext uri="{FF2B5EF4-FFF2-40B4-BE49-F238E27FC236}">
                <a16:creationId xmlns:a16="http://schemas.microsoft.com/office/drawing/2014/main" id="{B33CD232-9060-BC87-FA25-452DA9F7FF2D}"/>
              </a:ext>
            </a:extLst>
          </p:cNvPr>
          <p:cNvGrpSpPr/>
          <p:nvPr/>
        </p:nvGrpSpPr>
        <p:grpSpPr>
          <a:xfrm>
            <a:off x="4382049" y="5423132"/>
            <a:ext cx="549" cy="370320"/>
            <a:chOff x="4361729" y="10236714"/>
            <a:chExt cx="549" cy="370320"/>
          </a:xfrm>
        </p:grpSpPr>
        <p:cxnSp>
          <p:nvCxnSpPr>
            <p:cNvPr id="622" name="Straight Connector 621">
              <a:extLst>
                <a:ext uri="{FF2B5EF4-FFF2-40B4-BE49-F238E27FC236}">
                  <a16:creationId xmlns:a16="http://schemas.microsoft.com/office/drawing/2014/main" id="{AFE65B8E-CA90-080F-6231-401AAE7D2FA4}"/>
                </a:ext>
              </a:extLst>
            </p:cNvPr>
            <p:cNvCxnSpPr>
              <a:cxnSpLocks/>
            </p:cNvCxnSpPr>
            <p:nvPr/>
          </p:nvCxnSpPr>
          <p:spPr>
            <a:xfrm>
              <a:off x="4362278" y="10240510"/>
              <a:ext cx="0" cy="366524"/>
            </a:xfrm>
            <a:prstGeom prst="line">
              <a:avLst/>
            </a:prstGeom>
            <a:ln w="19050">
              <a:solidFill>
                <a:srgbClr val="F2F2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Connector 622">
              <a:extLst>
                <a:ext uri="{FF2B5EF4-FFF2-40B4-BE49-F238E27FC236}">
                  <a16:creationId xmlns:a16="http://schemas.microsoft.com/office/drawing/2014/main" id="{C5F60322-D405-10EF-5D97-54CE043B072A}"/>
                </a:ext>
              </a:extLst>
            </p:cNvPr>
            <p:cNvCxnSpPr>
              <a:cxnSpLocks/>
            </p:cNvCxnSpPr>
            <p:nvPr/>
          </p:nvCxnSpPr>
          <p:spPr>
            <a:xfrm>
              <a:off x="4361729" y="10236714"/>
              <a:ext cx="0" cy="37032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4" name="Group 623">
            <a:extLst>
              <a:ext uri="{FF2B5EF4-FFF2-40B4-BE49-F238E27FC236}">
                <a16:creationId xmlns:a16="http://schemas.microsoft.com/office/drawing/2014/main" id="{FE86C048-BDAA-9746-2FB0-B9246791A9A7}"/>
              </a:ext>
            </a:extLst>
          </p:cNvPr>
          <p:cNvGrpSpPr/>
          <p:nvPr/>
        </p:nvGrpSpPr>
        <p:grpSpPr>
          <a:xfrm>
            <a:off x="4393479" y="5042118"/>
            <a:ext cx="549" cy="370334"/>
            <a:chOff x="4361729" y="10240510"/>
            <a:chExt cx="549" cy="370334"/>
          </a:xfrm>
        </p:grpSpPr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5A532683-7787-CB5C-E128-A826F4081C49}"/>
                </a:ext>
              </a:extLst>
            </p:cNvPr>
            <p:cNvCxnSpPr>
              <a:cxnSpLocks/>
            </p:cNvCxnSpPr>
            <p:nvPr/>
          </p:nvCxnSpPr>
          <p:spPr>
            <a:xfrm>
              <a:off x="4362278" y="10240510"/>
              <a:ext cx="0" cy="366524"/>
            </a:xfrm>
            <a:prstGeom prst="line">
              <a:avLst/>
            </a:prstGeom>
            <a:ln w="19050">
              <a:solidFill>
                <a:srgbClr val="F2F2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15A5AC98-7516-3C3E-3CEA-A3E097B79727}"/>
                </a:ext>
              </a:extLst>
            </p:cNvPr>
            <p:cNvCxnSpPr>
              <a:cxnSpLocks/>
            </p:cNvCxnSpPr>
            <p:nvPr/>
          </p:nvCxnSpPr>
          <p:spPr>
            <a:xfrm>
              <a:off x="4361729" y="10240524"/>
              <a:ext cx="0" cy="37032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7" name="Group 626">
            <a:extLst>
              <a:ext uri="{FF2B5EF4-FFF2-40B4-BE49-F238E27FC236}">
                <a16:creationId xmlns:a16="http://schemas.microsoft.com/office/drawing/2014/main" id="{4410C35F-F540-DC5B-AA27-D548C453A6E5}"/>
              </a:ext>
            </a:extLst>
          </p:cNvPr>
          <p:cNvGrpSpPr/>
          <p:nvPr/>
        </p:nvGrpSpPr>
        <p:grpSpPr>
          <a:xfrm>
            <a:off x="3913419" y="5040227"/>
            <a:ext cx="549" cy="370320"/>
            <a:chOff x="4361729" y="10236714"/>
            <a:chExt cx="549" cy="370320"/>
          </a:xfrm>
        </p:grpSpPr>
        <p:cxnSp>
          <p:nvCxnSpPr>
            <p:cNvPr id="628" name="Straight Connector 627">
              <a:extLst>
                <a:ext uri="{FF2B5EF4-FFF2-40B4-BE49-F238E27FC236}">
                  <a16:creationId xmlns:a16="http://schemas.microsoft.com/office/drawing/2014/main" id="{0A45A1BE-7853-41BE-A180-DE51369E1192}"/>
                </a:ext>
              </a:extLst>
            </p:cNvPr>
            <p:cNvCxnSpPr>
              <a:cxnSpLocks/>
            </p:cNvCxnSpPr>
            <p:nvPr/>
          </p:nvCxnSpPr>
          <p:spPr>
            <a:xfrm>
              <a:off x="4362278" y="10240510"/>
              <a:ext cx="0" cy="366524"/>
            </a:xfrm>
            <a:prstGeom prst="line">
              <a:avLst/>
            </a:prstGeom>
            <a:ln w="19050">
              <a:solidFill>
                <a:srgbClr val="F2F2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>
              <a:extLst>
                <a:ext uri="{FF2B5EF4-FFF2-40B4-BE49-F238E27FC236}">
                  <a16:creationId xmlns:a16="http://schemas.microsoft.com/office/drawing/2014/main" id="{6EE20765-4B58-8B62-2E81-4F0C17F083AC}"/>
                </a:ext>
              </a:extLst>
            </p:cNvPr>
            <p:cNvCxnSpPr>
              <a:cxnSpLocks/>
            </p:cNvCxnSpPr>
            <p:nvPr/>
          </p:nvCxnSpPr>
          <p:spPr>
            <a:xfrm>
              <a:off x="4361729" y="10236714"/>
              <a:ext cx="0" cy="37032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0" name="Straight Arrow Connector 629">
            <a:extLst>
              <a:ext uri="{FF2B5EF4-FFF2-40B4-BE49-F238E27FC236}">
                <a16:creationId xmlns:a16="http://schemas.microsoft.com/office/drawing/2014/main" id="{6D896366-2982-2069-E24B-CADA069719F6}"/>
              </a:ext>
            </a:extLst>
          </p:cNvPr>
          <p:cNvCxnSpPr>
            <a:cxnSpLocks/>
          </p:cNvCxnSpPr>
          <p:nvPr/>
        </p:nvCxnSpPr>
        <p:spPr>
          <a:xfrm flipH="1" flipV="1">
            <a:off x="4746962" y="8961220"/>
            <a:ext cx="294938" cy="253900"/>
          </a:xfrm>
          <a:prstGeom prst="straightConnector1">
            <a:avLst/>
          </a:prstGeom>
          <a:ln w="25400">
            <a:solidFill>
              <a:srgbClr val="C00000"/>
            </a:solidFill>
            <a:headEnd w="med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traight Arrow Connector 631">
            <a:extLst>
              <a:ext uri="{FF2B5EF4-FFF2-40B4-BE49-F238E27FC236}">
                <a16:creationId xmlns:a16="http://schemas.microsoft.com/office/drawing/2014/main" id="{B78F308B-8E6B-078D-F689-98B136A1B980}"/>
              </a:ext>
            </a:extLst>
          </p:cNvPr>
          <p:cNvCxnSpPr>
            <a:cxnSpLocks/>
          </p:cNvCxnSpPr>
          <p:nvPr/>
        </p:nvCxnSpPr>
        <p:spPr>
          <a:xfrm flipV="1">
            <a:off x="6132909" y="8933326"/>
            <a:ext cx="24413" cy="306181"/>
          </a:xfrm>
          <a:prstGeom prst="straightConnector1">
            <a:avLst/>
          </a:prstGeom>
          <a:ln w="25400">
            <a:solidFill>
              <a:srgbClr val="C00000"/>
            </a:solidFill>
            <a:headEnd w="med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traight Arrow Connector 633">
            <a:extLst>
              <a:ext uri="{FF2B5EF4-FFF2-40B4-BE49-F238E27FC236}">
                <a16:creationId xmlns:a16="http://schemas.microsoft.com/office/drawing/2014/main" id="{5C402831-9A21-EF00-EAFC-8935647A4B3C}"/>
              </a:ext>
            </a:extLst>
          </p:cNvPr>
          <p:cNvCxnSpPr>
            <a:cxnSpLocks/>
          </p:cNvCxnSpPr>
          <p:nvPr/>
        </p:nvCxnSpPr>
        <p:spPr>
          <a:xfrm flipV="1">
            <a:off x="7154150" y="8935079"/>
            <a:ext cx="376407" cy="304428"/>
          </a:xfrm>
          <a:prstGeom prst="straightConnector1">
            <a:avLst/>
          </a:prstGeom>
          <a:ln w="25400">
            <a:solidFill>
              <a:srgbClr val="C00000"/>
            </a:solidFill>
            <a:headEnd w="med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37">
            <a:extLst>
              <a:ext uri="{FF2B5EF4-FFF2-40B4-BE49-F238E27FC236}">
                <a16:creationId xmlns:a16="http://schemas.microsoft.com/office/drawing/2014/main" id="{45AD6BEF-9EDA-3719-453B-9987A699C55E}"/>
              </a:ext>
            </a:extLst>
          </p:cNvPr>
          <p:cNvSpPr txBox="1"/>
          <p:nvPr/>
        </p:nvSpPr>
        <p:spPr>
          <a:xfrm>
            <a:off x="1796765" y="11345748"/>
            <a:ext cx="997033" cy="5484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200" i="1" dirty="0"/>
              <a:t>program release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952414-07E3-D31B-1D1F-07F8E7E03E3C}"/>
              </a:ext>
            </a:extLst>
          </p:cNvPr>
          <p:cNvCxnSpPr>
            <a:cxnSpLocks/>
          </p:cNvCxnSpPr>
          <p:nvPr/>
        </p:nvCxnSpPr>
        <p:spPr>
          <a:xfrm flipV="1">
            <a:off x="1522123" y="11464203"/>
            <a:ext cx="0" cy="30460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EB41CEA-9465-C51D-8A1D-B885A3F52D27}"/>
              </a:ext>
            </a:extLst>
          </p:cNvPr>
          <p:cNvCxnSpPr>
            <a:cxnSpLocks/>
          </p:cNvCxnSpPr>
          <p:nvPr/>
        </p:nvCxnSpPr>
        <p:spPr>
          <a:xfrm>
            <a:off x="3636855" y="11452489"/>
            <a:ext cx="0" cy="30460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18221D0-597C-1216-ED8A-A1CAEE9AE904}"/>
              </a:ext>
            </a:extLst>
          </p:cNvPr>
          <p:cNvSpPr txBox="1"/>
          <p:nvPr/>
        </p:nvSpPr>
        <p:spPr>
          <a:xfrm>
            <a:off x="3902019" y="11315021"/>
            <a:ext cx="1284054" cy="5484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200" i="1" dirty="0"/>
              <a:t>program completion</a:t>
            </a:r>
            <a:endParaRPr lang="en-RU" sz="2200" i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5709EE-9AC3-582E-BCD5-2F95A5870377}"/>
              </a:ext>
            </a:extLst>
          </p:cNvPr>
          <p:cNvSpPr txBox="1"/>
          <p:nvPr/>
        </p:nvSpPr>
        <p:spPr>
          <a:xfrm>
            <a:off x="1625099" y="11478393"/>
            <a:ext cx="47101" cy="2762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795" dirty="0"/>
              <a:t>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F0256F-9329-E6D0-3478-D3FAB43F9D36}"/>
              </a:ext>
            </a:extLst>
          </p:cNvPr>
          <p:cNvSpPr txBox="1"/>
          <p:nvPr/>
        </p:nvSpPr>
        <p:spPr>
          <a:xfrm>
            <a:off x="3741637" y="11452489"/>
            <a:ext cx="47101" cy="2762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795" dirty="0"/>
              <a:t>-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E3594BB-F32C-8E8A-58C1-F372A64AFF8E}"/>
              </a:ext>
            </a:extLst>
          </p:cNvPr>
          <p:cNvGrpSpPr/>
          <p:nvPr/>
        </p:nvGrpSpPr>
        <p:grpSpPr>
          <a:xfrm>
            <a:off x="1429174" y="12171317"/>
            <a:ext cx="0" cy="329188"/>
            <a:chOff x="12150351" y="8707467"/>
            <a:chExt cx="0" cy="329184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1BEA605-8D43-4CD5-7B89-31BEF71AF9B2}"/>
                </a:ext>
              </a:extLst>
            </p:cNvPr>
            <p:cNvCxnSpPr>
              <a:cxnSpLocks/>
            </p:cNvCxnSpPr>
            <p:nvPr/>
          </p:nvCxnSpPr>
          <p:spPr>
            <a:xfrm>
              <a:off x="12150351" y="8707467"/>
              <a:ext cx="0" cy="329184"/>
            </a:xfrm>
            <a:prstGeom prst="line">
              <a:avLst/>
            </a:prstGeom>
            <a:ln w="19050">
              <a:solidFill>
                <a:srgbClr val="D9D9D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BB40DF-FD2F-42D5-725A-99584314B754}"/>
                </a:ext>
              </a:extLst>
            </p:cNvPr>
            <p:cNvCxnSpPr>
              <a:cxnSpLocks/>
            </p:cNvCxnSpPr>
            <p:nvPr/>
          </p:nvCxnSpPr>
          <p:spPr>
            <a:xfrm>
              <a:off x="12150351" y="8707467"/>
              <a:ext cx="0" cy="32918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CD2DEEF5-E522-EC92-BCE6-C757624E6E0D}"/>
              </a:ext>
            </a:extLst>
          </p:cNvPr>
          <p:cNvSpPr txBox="1"/>
          <p:nvPr/>
        </p:nvSpPr>
        <p:spPr>
          <a:xfrm>
            <a:off x="1694338" y="12025907"/>
            <a:ext cx="1346716" cy="5484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200" i="1" dirty="0"/>
              <a:t>program preemption</a:t>
            </a:r>
            <a:endParaRPr lang="en-RU" sz="2200" i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40BBC68-29E4-4A5D-B0DB-B98AEBAF5017}"/>
              </a:ext>
            </a:extLst>
          </p:cNvPr>
          <p:cNvSpPr txBox="1"/>
          <p:nvPr/>
        </p:nvSpPr>
        <p:spPr>
          <a:xfrm>
            <a:off x="1533955" y="12162033"/>
            <a:ext cx="47101" cy="2762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795" dirty="0"/>
              <a:t>-</a:t>
            </a: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F3EA20DC-9834-0D30-8319-5CD0F145EC42}"/>
              </a:ext>
            </a:extLst>
          </p:cNvPr>
          <p:cNvSpPr/>
          <p:nvPr/>
        </p:nvSpPr>
        <p:spPr>
          <a:xfrm>
            <a:off x="3373273" y="12150560"/>
            <a:ext cx="324100" cy="36856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513" name="TextBox 512">
            <a:extLst>
              <a:ext uri="{FF2B5EF4-FFF2-40B4-BE49-F238E27FC236}">
                <a16:creationId xmlns:a16="http://schemas.microsoft.com/office/drawing/2014/main" id="{6B73F6D2-A7C4-F9CA-F79E-0DD5061EBFD4}"/>
              </a:ext>
            </a:extLst>
          </p:cNvPr>
          <p:cNvSpPr txBox="1"/>
          <p:nvPr/>
        </p:nvSpPr>
        <p:spPr>
          <a:xfrm>
            <a:off x="3923936" y="12025907"/>
            <a:ext cx="1120154" cy="5484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200" i="1" dirty="0"/>
              <a:t>core allocation</a:t>
            </a:r>
            <a:endParaRPr lang="en-RU" sz="2200" i="1" dirty="0"/>
          </a:p>
        </p:txBody>
      </p:sp>
      <p:sp>
        <p:nvSpPr>
          <p:cNvPr id="514" name="TextBox 513">
            <a:extLst>
              <a:ext uri="{FF2B5EF4-FFF2-40B4-BE49-F238E27FC236}">
                <a16:creationId xmlns:a16="http://schemas.microsoft.com/office/drawing/2014/main" id="{29E5E9B5-55DD-5C7B-DFEC-84271A97DCF6}"/>
              </a:ext>
            </a:extLst>
          </p:cNvPr>
          <p:cNvSpPr txBox="1"/>
          <p:nvPr/>
        </p:nvSpPr>
        <p:spPr>
          <a:xfrm>
            <a:off x="3787104" y="12150560"/>
            <a:ext cx="47101" cy="2762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795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28063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09A6A-6823-5C3C-BB28-4BA3470DC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8" name="Group 577">
            <a:extLst>
              <a:ext uri="{FF2B5EF4-FFF2-40B4-BE49-F238E27FC236}">
                <a16:creationId xmlns:a16="http://schemas.microsoft.com/office/drawing/2014/main" id="{24C5C05B-FE7D-C326-2FD1-005721B2F823}"/>
              </a:ext>
            </a:extLst>
          </p:cNvPr>
          <p:cNvGrpSpPr/>
          <p:nvPr/>
        </p:nvGrpSpPr>
        <p:grpSpPr>
          <a:xfrm>
            <a:off x="1060128" y="3247060"/>
            <a:ext cx="7122963" cy="3256030"/>
            <a:chOff x="1182935" y="12375489"/>
            <a:chExt cx="7122963" cy="3256030"/>
          </a:xfrm>
        </p:grpSpPr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1AF6ABA3-F26D-D0BE-75CE-E9665CAFF17F}"/>
                </a:ext>
              </a:extLst>
            </p:cNvPr>
            <p:cNvCxnSpPr>
              <a:cxnSpLocks/>
            </p:cNvCxnSpPr>
            <p:nvPr/>
          </p:nvCxnSpPr>
          <p:spPr>
            <a:xfrm>
              <a:off x="2147080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>
              <a:extLst>
                <a:ext uri="{FF2B5EF4-FFF2-40B4-BE49-F238E27FC236}">
                  <a16:creationId xmlns:a16="http://schemas.microsoft.com/office/drawing/2014/main" id="{72AF8323-AD11-69ED-7DB8-0088E6F51430}"/>
                </a:ext>
              </a:extLst>
            </p:cNvPr>
            <p:cNvCxnSpPr>
              <a:cxnSpLocks/>
            </p:cNvCxnSpPr>
            <p:nvPr/>
          </p:nvCxnSpPr>
          <p:spPr>
            <a:xfrm>
              <a:off x="3093264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>
              <a:extLst>
                <a:ext uri="{FF2B5EF4-FFF2-40B4-BE49-F238E27FC236}">
                  <a16:creationId xmlns:a16="http://schemas.microsoft.com/office/drawing/2014/main" id="{8225B7EB-0D78-AE2D-607C-319F649B7A30}"/>
                </a:ext>
              </a:extLst>
            </p:cNvPr>
            <p:cNvCxnSpPr>
              <a:cxnSpLocks/>
            </p:cNvCxnSpPr>
            <p:nvPr/>
          </p:nvCxnSpPr>
          <p:spPr>
            <a:xfrm>
              <a:off x="4039448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>
              <a:extLst>
                <a:ext uri="{FF2B5EF4-FFF2-40B4-BE49-F238E27FC236}">
                  <a16:creationId xmlns:a16="http://schemas.microsoft.com/office/drawing/2014/main" id="{4719D785-16CF-3528-2050-02EA108FCC0E}"/>
                </a:ext>
              </a:extLst>
            </p:cNvPr>
            <p:cNvCxnSpPr>
              <a:cxnSpLocks/>
            </p:cNvCxnSpPr>
            <p:nvPr/>
          </p:nvCxnSpPr>
          <p:spPr>
            <a:xfrm>
              <a:off x="1188513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Connector 582">
              <a:extLst>
                <a:ext uri="{FF2B5EF4-FFF2-40B4-BE49-F238E27FC236}">
                  <a16:creationId xmlns:a16="http://schemas.microsoft.com/office/drawing/2014/main" id="{4341CE12-985A-19E4-A526-0800CA7A9897}"/>
                </a:ext>
              </a:extLst>
            </p:cNvPr>
            <p:cNvCxnSpPr>
              <a:cxnSpLocks/>
            </p:cNvCxnSpPr>
            <p:nvPr/>
          </p:nvCxnSpPr>
          <p:spPr>
            <a:xfrm>
              <a:off x="1188513" y="13793217"/>
              <a:ext cx="7102145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31387212-87EF-DE44-D38F-0E433A7EF646}"/>
                </a:ext>
              </a:extLst>
            </p:cNvPr>
            <p:cNvCxnSpPr>
              <a:cxnSpLocks/>
            </p:cNvCxnSpPr>
            <p:nvPr/>
          </p:nvCxnSpPr>
          <p:spPr>
            <a:xfrm>
              <a:off x="1182935" y="14170785"/>
              <a:ext cx="7102145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CE0400D3-842A-1375-26E1-D2BC228C931A}"/>
                </a:ext>
              </a:extLst>
            </p:cNvPr>
            <p:cNvCxnSpPr>
              <a:cxnSpLocks/>
            </p:cNvCxnSpPr>
            <p:nvPr/>
          </p:nvCxnSpPr>
          <p:spPr>
            <a:xfrm>
              <a:off x="1188513" y="14536268"/>
              <a:ext cx="7102145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>
              <a:extLst>
                <a:ext uri="{FF2B5EF4-FFF2-40B4-BE49-F238E27FC236}">
                  <a16:creationId xmlns:a16="http://schemas.microsoft.com/office/drawing/2014/main" id="{A4E1669F-256F-BD49-E9E6-C8A644D35B02}"/>
                </a:ext>
              </a:extLst>
            </p:cNvPr>
            <p:cNvCxnSpPr>
              <a:cxnSpLocks/>
            </p:cNvCxnSpPr>
            <p:nvPr/>
          </p:nvCxnSpPr>
          <p:spPr>
            <a:xfrm>
              <a:off x="1195127" y="15267233"/>
              <a:ext cx="7102145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BD8C0CF6-4759-A64F-8369-6D830C2F1AF9}"/>
                </a:ext>
              </a:extLst>
            </p:cNvPr>
            <p:cNvCxnSpPr>
              <a:cxnSpLocks/>
            </p:cNvCxnSpPr>
            <p:nvPr/>
          </p:nvCxnSpPr>
          <p:spPr>
            <a:xfrm>
              <a:off x="2630332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39BBFC6A-244C-5D0E-3C2E-752F08A2EE90}"/>
                </a:ext>
              </a:extLst>
            </p:cNvPr>
            <p:cNvCxnSpPr>
              <a:cxnSpLocks/>
            </p:cNvCxnSpPr>
            <p:nvPr/>
          </p:nvCxnSpPr>
          <p:spPr>
            <a:xfrm>
              <a:off x="3576516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Connector 588">
              <a:extLst>
                <a:ext uri="{FF2B5EF4-FFF2-40B4-BE49-F238E27FC236}">
                  <a16:creationId xmlns:a16="http://schemas.microsoft.com/office/drawing/2014/main" id="{4F39D28E-51D1-53D7-B2D1-D1E53B7C6D5D}"/>
                </a:ext>
              </a:extLst>
            </p:cNvPr>
            <p:cNvCxnSpPr>
              <a:cxnSpLocks/>
            </p:cNvCxnSpPr>
            <p:nvPr/>
          </p:nvCxnSpPr>
          <p:spPr>
            <a:xfrm>
              <a:off x="4512540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D924389A-EB32-8954-3857-2CD1D8B503BC}"/>
                </a:ext>
              </a:extLst>
            </p:cNvPr>
            <p:cNvCxnSpPr>
              <a:cxnSpLocks/>
            </p:cNvCxnSpPr>
            <p:nvPr/>
          </p:nvCxnSpPr>
          <p:spPr>
            <a:xfrm>
              <a:off x="4985631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FAA034EE-FA6B-12AA-DA62-4652DE0624CD}"/>
                </a:ext>
              </a:extLst>
            </p:cNvPr>
            <p:cNvCxnSpPr>
              <a:cxnSpLocks/>
            </p:cNvCxnSpPr>
            <p:nvPr/>
          </p:nvCxnSpPr>
          <p:spPr>
            <a:xfrm>
              <a:off x="5931815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F5C5B358-3944-D9BD-5F27-5C432861F31F}"/>
                </a:ext>
              </a:extLst>
            </p:cNvPr>
            <p:cNvCxnSpPr>
              <a:cxnSpLocks/>
            </p:cNvCxnSpPr>
            <p:nvPr/>
          </p:nvCxnSpPr>
          <p:spPr>
            <a:xfrm>
              <a:off x="5458723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FAFB29C8-3201-DA60-4A88-0A74E26185F4}"/>
                </a:ext>
              </a:extLst>
            </p:cNvPr>
            <p:cNvCxnSpPr>
              <a:cxnSpLocks/>
            </p:cNvCxnSpPr>
            <p:nvPr/>
          </p:nvCxnSpPr>
          <p:spPr>
            <a:xfrm>
              <a:off x="6404907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6FD3EBC8-C489-79BE-853D-AACAE536A702}"/>
                </a:ext>
              </a:extLst>
            </p:cNvPr>
            <p:cNvCxnSpPr>
              <a:cxnSpLocks/>
            </p:cNvCxnSpPr>
            <p:nvPr/>
          </p:nvCxnSpPr>
          <p:spPr>
            <a:xfrm>
              <a:off x="6877999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BBB324AD-E706-5F1A-5610-95A5BAECB805}"/>
                </a:ext>
              </a:extLst>
            </p:cNvPr>
            <p:cNvCxnSpPr>
              <a:cxnSpLocks/>
            </p:cNvCxnSpPr>
            <p:nvPr/>
          </p:nvCxnSpPr>
          <p:spPr>
            <a:xfrm>
              <a:off x="7824183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7E8BF039-A15D-2587-A27A-4F366EE01D14}"/>
                </a:ext>
              </a:extLst>
            </p:cNvPr>
            <p:cNvCxnSpPr>
              <a:cxnSpLocks/>
            </p:cNvCxnSpPr>
            <p:nvPr/>
          </p:nvCxnSpPr>
          <p:spPr>
            <a:xfrm>
              <a:off x="7346328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ECB10104-D518-2ADE-2496-933C9F263878}"/>
                </a:ext>
              </a:extLst>
            </p:cNvPr>
            <p:cNvCxnSpPr>
              <a:cxnSpLocks/>
            </p:cNvCxnSpPr>
            <p:nvPr/>
          </p:nvCxnSpPr>
          <p:spPr>
            <a:xfrm>
              <a:off x="8297272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F7C0CAE1-8571-CFBA-3DAF-AE96488549D5}"/>
                </a:ext>
              </a:extLst>
            </p:cNvPr>
            <p:cNvCxnSpPr>
              <a:cxnSpLocks/>
            </p:cNvCxnSpPr>
            <p:nvPr/>
          </p:nvCxnSpPr>
          <p:spPr>
            <a:xfrm>
              <a:off x="1195127" y="14901751"/>
              <a:ext cx="7102145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3F5CFF9D-15F0-3F84-B583-747E417F890D}"/>
                </a:ext>
              </a:extLst>
            </p:cNvPr>
            <p:cNvCxnSpPr>
              <a:cxnSpLocks/>
            </p:cNvCxnSpPr>
            <p:nvPr/>
          </p:nvCxnSpPr>
          <p:spPr>
            <a:xfrm>
              <a:off x="1188513" y="13476325"/>
              <a:ext cx="7102145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616FCC76-AA71-7667-187E-4B62318134D3}"/>
                </a:ext>
              </a:extLst>
            </p:cNvPr>
            <p:cNvCxnSpPr>
              <a:cxnSpLocks/>
            </p:cNvCxnSpPr>
            <p:nvPr/>
          </p:nvCxnSpPr>
          <p:spPr>
            <a:xfrm>
              <a:off x="1203753" y="12375489"/>
              <a:ext cx="7102145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36281F0C-6731-54F5-AC8B-4CFA23DA869E}"/>
                </a:ext>
              </a:extLst>
            </p:cNvPr>
            <p:cNvCxnSpPr>
              <a:cxnSpLocks/>
            </p:cNvCxnSpPr>
            <p:nvPr/>
          </p:nvCxnSpPr>
          <p:spPr>
            <a:xfrm>
              <a:off x="1200207" y="15631519"/>
              <a:ext cx="7102145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FDC7EF53-0AC2-CF24-A0F9-31576DAAFB01}"/>
                </a:ext>
              </a:extLst>
            </p:cNvPr>
            <p:cNvCxnSpPr>
              <a:cxnSpLocks/>
            </p:cNvCxnSpPr>
            <p:nvPr/>
          </p:nvCxnSpPr>
          <p:spPr>
            <a:xfrm>
              <a:off x="1188513" y="12745568"/>
              <a:ext cx="7102145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2F11191B-DF80-CEB2-87A1-714DB3259C60}"/>
                </a:ext>
              </a:extLst>
            </p:cNvPr>
            <p:cNvCxnSpPr>
              <a:cxnSpLocks/>
            </p:cNvCxnSpPr>
            <p:nvPr/>
          </p:nvCxnSpPr>
          <p:spPr>
            <a:xfrm>
              <a:off x="1195127" y="13111051"/>
              <a:ext cx="7102145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C604761-B431-C661-C174-F5712E4E05B1}"/>
              </a:ext>
            </a:extLst>
          </p:cNvPr>
          <p:cNvSpPr/>
          <p:nvPr/>
        </p:nvSpPr>
        <p:spPr>
          <a:xfrm>
            <a:off x="5341366" y="3623056"/>
            <a:ext cx="2357120" cy="355600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8B8CFCD-C73C-97F0-BC9D-643E7DADBCCB}"/>
              </a:ext>
            </a:extLst>
          </p:cNvPr>
          <p:cNvSpPr/>
          <p:nvPr/>
        </p:nvSpPr>
        <p:spPr>
          <a:xfrm>
            <a:off x="4378960" y="5415280"/>
            <a:ext cx="1422400" cy="355600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0" name="Group 1119">
            <a:extLst>
              <a:ext uri="{FF2B5EF4-FFF2-40B4-BE49-F238E27FC236}">
                <a16:creationId xmlns:a16="http://schemas.microsoft.com/office/drawing/2014/main" id="{1EEF2B22-C505-1A1D-0FEC-A4F89483043F}"/>
              </a:ext>
            </a:extLst>
          </p:cNvPr>
          <p:cNvGrpSpPr/>
          <p:nvPr/>
        </p:nvGrpSpPr>
        <p:grpSpPr>
          <a:xfrm>
            <a:off x="656335" y="13936887"/>
            <a:ext cx="8552170" cy="3256030"/>
            <a:chOff x="168655" y="13936887"/>
            <a:chExt cx="8552170" cy="3256030"/>
          </a:xfrm>
        </p:grpSpPr>
        <p:grpSp>
          <p:nvGrpSpPr>
            <p:cNvPr id="979" name="Group 978">
              <a:extLst>
                <a:ext uri="{FF2B5EF4-FFF2-40B4-BE49-F238E27FC236}">
                  <a16:creationId xmlns:a16="http://schemas.microsoft.com/office/drawing/2014/main" id="{45D15DDD-B7C1-5FCB-56CE-D7F81DCF3A83}"/>
                </a:ext>
              </a:extLst>
            </p:cNvPr>
            <p:cNvGrpSpPr/>
            <p:nvPr/>
          </p:nvGrpSpPr>
          <p:grpSpPr>
            <a:xfrm>
              <a:off x="168655" y="13936887"/>
              <a:ext cx="8552170" cy="3256030"/>
              <a:chOff x="98620" y="9993630"/>
              <a:chExt cx="8552170" cy="3256030"/>
            </a:xfrm>
          </p:grpSpPr>
          <p:grpSp>
            <p:nvGrpSpPr>
              <p:cNvPr id="980" name="Group 979">
                <a:extLst>
                  <a:ext uri="{FF2B5EF4-FFF2-40B4-BE49-F238E27FC236}">
                    <a16:creationId xmlns:a16="http://schemas.microsoft.com/office/drawing/2014/main" id="{43FE54D2-4999-88C7-2DA8-ED96E9771B7D}"/>
                  </a:ext>
                </a:extLst>
              </p:cNvPr>
              <p:cNvGrpSpPr/>
              <p:nvPr/>
            </p:nvGrpSpPr>
            <p:grpSpPr>
              <a:xfrm>
                <a:off x="98620" y="9993630"/>
                <a:ext cx="8552170" cy="3256030"/>
                <a:chOff x="1182934" y="12375489"/>
                <a:chExt cx="8552170" cy="3256030"/>
              </a:xfrm>
            </p:grpSpPr>
            <p:cxnSp>
              <p:nvCxnSpPr>
                <p:cNvPr id="983" name="Straight Connector 982">
                  <a:extLst>
                    <a:ext uri="{FF2B5EF4-FFF2-40B4-BE49-F238E27FC236}">
                      <a16:creationId xmlns:a16="http://schemas.microsoft.com/office/drawing/2014/main" id="{D0832719-3E91-C0F7-0ECB-2E09430F08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47080" y="12375489"/>
                  <a:ext cx="0" cy="3246120"/>
                </a:xfrm>
                <a:prstGeom prst="line">
                  <a:avLst/>
                </a:prstGeom>
                <a:ln w="12700" cmpd="sng">
                  <a:solidFill>
                    <a:schemeClr val="bg2">
                      <a:lumMod val="9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4" name="Straight Connector 983">
                  <a:extLst>
                    <a:ext uri="{FF2B5EF4-FFF2-40B4-BE49-F238E27FC236}">
                      <a16:creationId xmlns:a16="http://schemas.microsoft.com/office/drawing/2014/main" id="{0686F430-364B-9D4B-61DB-D51C5030D6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93264" y="12375489"/>
                  <a:ext cx="0" cy="3246120"/>
                </a:xfrm>
                <a:prstGeom prst="line">
                  <a:avLst/>
                </a:prstGeom>
                <a:ln w="12700" cmpd="sng">
                  <a:solidFill>
                    <a:schemeClr val="bg2">
                      <a:lumMod val="9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5" name="Straight Connector 984">
                  <a:extLst>
                    <a:ext uri="{FF2B5EF4-FFF2-40B4-BE49-F238E27FC236}">
                      <a16:creationId xmlns:a16="http://schemas.microsoft.com/office/drawing/2014/main" id="{5F7056AE-5415-DA06-CB97-3B8815E5F1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9448" y="12375489"/>
                  <a:ext cx="0" cy="3246120"/>
                </a:xfrm>
                <a:prstGeom prst="line">
                  <a:avLst/>
                </a:prstGeom>
                <a:ln w="12700" cmpd="sng">
                  <a:solidFill>
                    <a:schemeClr val="bg2">
                      <a:lumMod val="9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6" name="Straight Connector 985">
                  <a:extLst>
                    <a:ext uri="{FF2B5EF4-FFF2-40B4-BE49-F238E27FC236}">
                      <a16:creationId xmlns:a16="http://schemas.microsoft.com/office/drawing/2014/main" id="{B5EFDEFF-3C4D-9DF6-5649-40A04FF33B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8513" y="12375489"/>
                  <a:ext cx="0" cy="3246120"/>
                </a:xfrm>
                <a:prstGeom prst="line">
                  <a:avLst/>
                </a:prstGeom>
                <a:ln w="12700" cmpd="sng">
                  <a:solidFill>
                    <a:schemeClr val="bg2">
                      <a:lumMod val="9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7" name="Straight Connector 986">
                  <a:extLst>
                    <a:ext uri="{FF2B5EF4-FFF2-40B4-BE49-F238E27FC236}">
                      <a16:creationId xmlns:a16="http://schemas.microsoft.com/office/drawing/2014/main" id="{7583DEBB-536F-82FD-06F8-A8AC6DB6BF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8512" y="13793217"/>
                  <a:ext cx="8531352" cy="0"/>
                </a:xfrm>
                <a:prstGeom prst="line">
                  <a:avLst/>
                </a:prstGeom>
                <a:ln w="12700" cmpd="sng">
                  <a:solidFill>
                    <a:schemeClr val="bg2">
                      <a:lumMod val="9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8" name="Straight Connector 987">
                  <a:extLst>
                    <a:ext uri="{FF2B5EF4-FFF2-40B4-BE49-F238E27FC236}">
                      <a16:creationId xmlns:a16="http://schemas.microsoft.com/office/drawing/2014/main" id="{9974A1CF-F9F7-6653-8762-894C0471C3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2934" y="14170785"/>
                  <a:ext cx="8531352" cy="0"/>
                </a:xfrm>
                <a:prstGeom prst="line">
                  <a:avLst/>
                </a:prstGeom>
                <a:ln w="12700" cmpd="sng">
                  <a:solidFill>
                    <a:schemeClr val="bg2">
                      <a:lumMod val="9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9" name="Straight Connector 988">
                  <a:extLst>
                    <a:ext uri="{FF2B5EF4-FFF2-40B4-BE49-F238E27FC236}">
                      <a16:creationId xmlns:a16="http://schemas.microsoft.com/office/drawing/2014/main" id="{29BACB04-7B66-B4EA-A5D3-62F0B41A51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8512" y="14536268"/>
                  <a:ext cx="8531352" cy="0"/>
                </a:xfrm>
                <a:prstGeom prst="line">
                  <a:avLst/>
                </a:prstGeom>
                <a:ln w="12700" cmpd="sng">
                  <a:solidFill>
                    <a:schemeClr val="bg2">
                      <a:lumMod val="9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0" name="Straight Connector 989">
                  <a:extLst>
                    <a:ext uri="{FF2B5EF4-FFF2-40B4-BE49-F238E27FC236}">
                      <a16:creationId xmlns:a16="http://schemas.microsoft.com/office/drawing/2014/main" id="{419B8A15-00CF-4701-6E10-DC6791AF8E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95126" y="15267233"/>
                  <a:ext cx="8531352" cy="0"/>
                </a:xfrm>
                <a:prstGeom prst="line">
                  <a:avLst/>
                </a:prstGeom>
                <a:ln w="12700" cmpd="sng">
                  <a:solidFill>
                    <a:schemeClr val="bg2">
                      <a:lumMod val="9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1" name="Straight Connector 990">
                  <a:extLst>
                    <a:ext uri="{FF2B5EF4-FFF2-40B4-BE49-F238E27FC236}">
                      <a16:creationId xmlns:a16="http://schemas.microsoft.com/office/drawing/2014/main" id="{E5207A28-3645-16AF-89DB-B81008BABA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0332" y="12375489"/>
                  <a:ext cx="0" cy="3246120"/>
                </a:xfrm>
                <a:prstGeom prst="line">
                  <a:avLst/>
                </a:prstGeom>
                <a:ln w="12700" cmpd="sng">
                  <a:solidFill>
                    <a:schemeClr val="bg2">
                      <a:lumMod val="9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2" name="Straight Connector 991">
                  <a:extLst>
                    <a:ext uri="{FF2B5EF4-FFF2-40B4-BE49-F238E27FC236}">
                      <a16:creationId xmlns:a16="http://schemas.microsoft.com/office/drawing/2014/main" id="{F4F5A106-2CBE-3F86-D101-10DE131400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76516" y="12375489"/>
                  <a:ext cx="0" cy="3246120"/>
                </a:xfrm>
                <a:prstGeom prst="line">
                  <a:avLst/>
                </a:prstGeom>
                <a:ln w="12700" cmpd="sng">
                  <a:solidFill>
                    <a:schemeClr val="bg2">
                      <a:lumMod val="9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3" name="Straight Connector 992">
                  <a:extLst>
                    <a:ext uri="{FF2B5EF4-FFF2-40B4-BE49-F238E27FC236}">
                      <a16:creationId xmlns:a16="http://schemas.microsoft.com/office/drawing/2014/main" id="{64E2B062-712B-AD40-FB96-1658A171D5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540" y="12375489"/>
                  <a:ext cx="0" cy="3246120"/>
                </a:xfrm>
                <a:prstGeom prst="line">
                  <a:avLst/>
                </a:prstGeom>
                <a:ln w="12700" cmpd="sng">
                  <a:solidFill>
                    <a:schemeClr val="bg2">
                      <a:lumMod val="9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4" name="Straight Connector 993">
                  <a:extLst>
                    <a:ext uri="{FF2B5EF4-FFF2-40B4-BE49-F238E27FC236}">
                      <a16:creationId xmlns:a16="http://schemas.microsoft.com/office/drawing/2014/main" id="{0343D728-99B5-2310-E9C2-BAE3735B9A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5631" y="12375489"/>
                  <a:ext cx="0" cy="3246120"/>
                </a:xfrm>
                <a:prstGeom prst="line">
                  <a:avLst/>
                </a:prstGeom>
                <a:ln w="12700" cmpd="sng">
                  <a:solidFill>
                    <a:schemeClr val="bg2">
                      <a:lumMod val="9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5" name="Straight Connector 994">
                  <a:extLst>
                    <a:ext uri="{FF2B5EF4-FFF2-40B4-BE49-F238E27FC236}">
                      <a16:creationId xmlns:a16="http://schemas.microsoft.com/office/drawing/2014/main" id="{AF05CD1E-BFE5-5560-9F53-38B313FECE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31815" y="12375489"/>
                  <a:ext cx="0" cy="3246120"/>
                </a:xfrm>
                <a:prstGeom prst="line">
                  <a:avLst/>
                </a:prstGeom>
                <a:ln w="12700" cmpd="sng">
                  <a:solidFill>
                    <a:schemeClr val="bg2">
                      <a:lumMod val="9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6" name="Straight Connector 995">
                  <a:extLst>
                    <a:ext uri="{FF2B5EF4-FFF2-40B4-BE49-F238E27FC236}">
                      <a16:creationId xmlns:a16="http://schemas.microsoft.com/office/drawing/2014/main" id="{D55DE526-9CAE-4A81-C35F-920A9D262E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58723" y="12375489"/>
                  <a:ext cx="0" cy="3246120"/>
                </a:xfrm>
                <a:prstGeom prst="line">
                  <a:avLst/>
                </a:prstGeom>
                <a:ln w="12700" cmpd="sng">
                  <a:solidFill>
                    <a:schemeClr val="bg2">
                      <a:lumMod val="9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7" name="Straight Connector 996">
                  <a:extLst>
                    <a:ext uri="{FF2B5EF4-FFF2-40B4-BE49-F238E27FC236}">
                      <a16:creationId xmlns:a16="http://schemas.microsoft.com/office/drawing/2014/main" id="{848BB48E-813C-2429-BE0F-AE65F4D8F6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04907" y="12375489"/>
                  <a:ext cx="0" cy="3246120"/>
                </a:xfrm>
                <a:prstGeom prst="line">
                  <a:avLst/>
                </a:prstGeom>
                <a:ln w="12700" cmpd="sng">
                  <a:solidFill>
                    <a:schemeClr val="bg2">
                      <a:lumMod val="9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8" name="Straight Connector 997">
                  <a:extLst>
                    <a:ext uri="{FF2B5EF4-FFF2-40B4-BE49-F238E27FC236}">
                      <a16:creationId xmlns:a16="http://schemas.microsoft.com/office/drawing/2014/main" id="{39BDB989-51D3-A0CE-D21A-EFAD2FC314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77999" y="12375489"/>
                  <a:ext cx="0" cy="3246120"/>
                </a:xfrm>
                <a:prstGeom prst="line">
                  <a:avLst/>
                </a:prstGeom>
                <a:ln w="12700" cmpd="sng">
                  <a:solidFill>
                    <a:schemeClr val="bg2">
                      <a:lumMod val="9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9" name="Straight Connector 998">
                  <a:extLst>
                    <a:ext uri="{FF2B5EF4-FFF2-40B4-BE49-F238E27FC236}">
                      <a16:creationId xmlns:a16="http://schemas.microsoft.com/office/drawing/2014/main" id="{BD6587A2-42FE-53D6-C527-4EDD1AA4A8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4183" y="12375489"/>
                  <a:ext cx="0" cy="3246120"/>
                </a:xfrm>
                <a:prstGeom prst="line">
                  <a:avLst/>
                </a:prstGeom>
                <a:ln w="12700" cmpd="sng">
                  <a:solidFill>
                    <a:schemeClr val="bg2">
                      <a:lumMod val="9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0" name="Straight Connector 999">
                  <a:extLst>
                    <a:ext uri="{FF2B5EF4-FFF2-40B4-BE49-F238E27FC236}">
                      <a16:creationId xmlns:a16="http://schemas.microsoft.com/office/drawing/2014/main" id="{03EB1FE5-C02F-8CBD-3578-913CAC99DB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46328" y="12375489"/>
                  <a:ext cx="0" cy="3246120"/>
                </a:xfrm>
                <a:prstGeom prst="line">
                  <a:avLst/>
                </a:prstGeom>
                <a:ln w="12700" cmpd="sng">
                  <a:solidFill>
                    <a:schemeClr val="bg2">
                      <a:lumMod val="9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1" name="Straight Connector 1000">
                  <a:extLst>
                    <a:ext uri="{FF2B5EF4-FFF2-40B4-BE49-F238E27FC236}">
                      <a16:creationId xmlns:a16="http://schemas.microsoft.com/office/drawing/2014/main" id="{93CDDC22-A92C-F477-96AA-41EE1A4193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97272" y="12375489"/>
                  <a:ext cx="0" cy="3246120"/>
                </a:xfrm>
                <a:prstGeom prst="line">
                  <a:avLst/>
                </a:prstGeom>
                <a:ln w="12700" cmpd="sng">
                  <a:solidFill>
                    <a:schemeClr val="bg2">
                      <a:lumMod val="9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2" name="Straight Connector 1001">
                  <a:extLst>
                    <a:ext uri="{FF2B5EF4-FFF2-40B4-BE49-F238E27FC236}">
                      <a16:creationId xmlns:a16="http://schemas.microsoft.com/office/drawing/2014/main" id="{3B553408-4D16-CB33-1947-7C659A004C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95126" y="14901751"/>
                  <a:ext cx="8531352" cy="0"/>
                </a:xfrm>
                <a:prstGeom prst="line">
                  <a:avLst/>
                </a:prstGeom>
                <a:ln w="12700" cmpd="sng">
                  <a:solidFill>
                    <a:schemeClr val="bg2">
                      <a:lumMod val="9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3" name="Straight Connector 1002">
                  <a:extLst>
                    <a:ext uri="{FF2B5EF4-FFF2-40B4-BE49-F238E27FC236}">
                      <a16:creationId xmlns:a16="http://schemas.microsoft.com/office/drawing/2014/main" id="{C672CED1-CC36-7BA0-FF1E-5E41A7B6CA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8512" y="13476325"/>
                  <a:ext cx="8531352" cy="0"/>
                </a:xfrm>
                <a:prstGeom prst="line">
                  <a:avLst/>
                </a:prstGeom>
                <a:ln w="12700" cmpd="sng">
                  <a:solidFill>
                    <a:schemeClr val="bg2">
                      <a:lumMod val="9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4" name="Straight Connector 1003">
                  <a:extLst>
                    <a:ext uri="{FF2B5EF4-FFF2-40B4-BE49-F238E27FC236}">
                      <a16:creationId xmlns:a16="http://schemas.microsoft.com/office/drawing/2014/main" id="{F6E189F8-785C-2117-1086-8657A0A673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3752" y="12375489"/>
                  <a:ext cx="8531352" cy="0"/>
                </a:xfrm>
                <a:prstGeom prst="line">
                  <a:avLst/>
                </a:prstGeom>
                <a:ln w="12700" cmpd="sng">
                  <a:solidFill>
                    <a:schemeClr val="bg2">
                      <a:lumMod val="9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5" name="Straight Connector 1004">
                  <a:extLst>
                    <a:ext uri="{FF2B5EF4-FFF2-40B4-BE49-F238E27FC236}">
                      <a16:creationId xmlns:a16="http://schemas.microsoft.com/office/drawing/2014/main" id="{5368CF55-6D49-1024-4A79-338819CDE5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206" y="15631519"/>
                  <a:ext cx="8531352" cy="0"/>
                </a:xfrm>
                <a:prstGeom prst="line">
                  <a:avLst/>
                </a:prstGeom>
                <a:ln w="12700" cmpd="sng">
                  <a:solidFill>
                    <a:schemeClr val="bg2">
                      <a:lumMod val="9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6" name="Straight Connector 1005">
                  <a:extLst>
                    <a:ext uri="{FF2B5EF4-FFF2-40B4-BE49-F238E27FC236}">
                      <a16:creationId xmlns:a16="http://schemas.microsoft.com/office/drawing/2014/main" id="{7C92F656-59E0-C782-A754-640664230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8512" y="12745568"/>
                  <a:ext cx="8531352" cy="0"/>
                </a:xfrm>
                <a:prstGeom prst="line">
                  <a:avLst/>
                </a:prstGeom>
                <a:ln w="12700" cmpd="sng">
                  <a:solidFill>
                    <a:schemeClr val="bg2">
                      <a:lumMod val="9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7" name="Straight Connector 1006">
                  <a:extLst>
                    <a:ext uri="{FF2B5EF4-FFF2-40B4-BE49-F238E27FC236}">
                      <a16:creationId xmlns:a16="http://schemas.microsoft.com/office/drawing/2014/main" id="{31BCF7AA-6A54-587E-CD98-601E160E32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95126" y="13111051"/>
                  <a:ext cx="8531352" cy="0"/>
                </a:xfrm>
                <a:prstGeom prst="line">
                  <a:avLst/>
                </a:prstGeom>
                <a:ln w="12700" cmpd="sng">
                  <a:solidFill>
                    <a:schemeClr val="bg2">
                      <a:lumMod val="90000"/>
                    </a:schemeClr>
                  </a:solidFill>
                  <a:prstDash val="sysDash"/>
                  <a:round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1" name="Straight Connector 980">
                <a:extLst>
                  <a:ext uri="{FF2B5EF4-FFF2-40B4-BE49-F238E27FC236}">
                    <a16:creationId xmlns:a16="http://schemas.microsoft.com/office/drawing/2014/main" id="{1E307FE3-A6B4-3F3B-9792-2023B8F2A2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62323" y="9993630"/>
                <a:ext cx="0" cy="3246120"/>
              </a:xfrm>
              <a:prstGeom prst="line">
                <a:avLst/>
              </a:prstGeom>
              <a:ln w="12700" cmpd="sng">
                <a:solidFill>
                  <a:schemeClr val="bg2">
                    <a:lumMod val="9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2" name="Straight Connector 981">
                <a:extLst>
                  <a:ext uri="{FF2B5EF4-FFF2-40B4-BE49-F238E27FC236}">
                    <a16:creationId xmlns:a16="http://schemas.microsoft.com/office/drawing/2014/main" id="{DB8435AE-FC3D-7736-689F-B29CC46B83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7641" y="9993630"/>
                <a:ext cx="0" cy="3246120"/>
              </a:xfrm>
              <a:prstGeom prst="line">
                <a:avLst/>
              </a:prstGeom>
              <a:ln w="12700" cmpd="sng">
                <a:solidFill>
                  <a:schemeClr val="bg2">
                    <a:lumMod val="9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19" name="Straight Connector 1118">
              <a:extLst>
                <a:ext uri="{FF2B5EF4-FFF2-40B4-BE49-F238E27FC236}">
                  <a16:creationId xmlns:a16="http://schemas.microsoft.com/office/drawing/2014/main" id="{DCBEC74C-7046-1A79-35D2-63F2A5B692AA}"/>
                </a:ext>
              </a:extLst>
            </p:cNvPr>
            <p:cNvCxnSpPr>
              <a:cxnSpLocks/>
            </p:cNvCxnSpPr>
            <p:nvPr/>
          </p:nvCxnSpPr>
          <p:spPr>
            <a:xfrm>
              <a:off x="8711110" y="13936887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3" name="Group 722">
            <a:extLst>
              <a:ext uri="{FF2B5EF4-FFF2-40B4-BE49-F238E27FC236}">
                <a16:creationId xmlns:a16="http://schemas.microsoft.com/office/drawing/2014/main" id="{56520BE1-AA10-6FB8-9C25-9544CAC4CE79}"/>
              </a:ext>
            </a:extLst>
          </p:cNvPr>
          <p:cNvGrpSpPr/>
          <p:nvPr/>
        </p:nvGrpSpPr>
        <p:grpSpPr>
          <a:xfrm>
            <a:off x="647407" y="10617143"/>
            <a:ext cx="8067538" cy="3256030"/>
            <a:chOff x="98620" y="9993630"/>
            <a:chExt cx="8067538" cy="3256030"/>
          </a:xfrm>
        </p:grpSpPr>
        <p:grpSp>
          <p:nvGrpSpPr>
            <p:cNvPr id="724" name="Group 723">
              <a:extLst>
                <a:ext uri="{FF2B5EF4-FFF2-40B4-BE49-F238E27FC236}">
                  <a16:creationId xmlns:a16="http://schemas.microsoft.com/office/drawing/2014/main" id="{57ED30BB-4291-1E9C-CC44-03CEE9FCA9FE}"/>
                </a:ext>
              </a:extLst>
            </p:cNvPr>
            <p:cNvGrpSpPr/>
            <p:nvPr/>
          </p:nvGrpSpPr>
          <p:grpSpPr>
            <a:xfrm>
              <a:off x="98620" y="9993630"/>
              <a:ext cx="8067538" cy="3256030"/>
              <a:chOff x="1182934" y="12375489"/>
              <a:chExt cx="8067538" cy="3256030"/>
            </a:xfrm>
          </p:grpSpPr>
          <p:cxnSp>
            <p:nvCxnSpPr>
              <p:cNvPr id="727" name="Straight Connector 726">
                <a:extLst>
                  <a:ext uri="{FF2B5EF4-FFF2-40B4-BE49-F238E27FC236}">
                    <a16:creationId xmlns:a16="http://schemas.microsoft.com/office/drawing/2014/main" id="{DC7BA120-44A8-16F7-9847-9AD19D9B68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7080" y="12375489"/>
                <a:ext cx="0" cy="3246120"/>
              </a:xfrm>
              <a:prstGeom prst="line">
                <a:avLst/>
              </a:prstGeom>
              <a:ln w="12700" cmpd="sng">
                <a:solidFill>
                  <a:schemeClr val="bg2">
                    <a:lumMod val="9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" name="Straight Connector 727">
                <a:extLst>
                  <a:ext uri="{FF2B5EF4-FFF2-40B4-BE49-F238E27FC236}">
                    <a16:creationId xmlns:a16="http://schemas.microsoft.com/office/drawing/2014/main" id="{F33E754B-F6E3-BAD3-D3C8-4760C6701F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3264" y="12375489"/>
                <a:ext cx="0" cy="3246120"/>
              </a:xfrm>
              <a:prstGeom prst="line">
                <a:avLst/>
              </a:prstGeom>
              <a:ln w="12700" cmpd="sng">
                <a:solidFill>
                  <a:schemeClr val="bg2">
                    <a:lumMod val="9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Straight Connector 743">
                <a:extLst>
                  <a:ext uri="{FF2B5EF4-FFF2-40B4-BE49-F238E27FC236}">
                    <a16:creationId xmlns:a16="http://schemas.microsoft.com/office/drawing/2014/main" id="{1C305336-3057-6CDA-EB63-E8222F7541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9448" y="12375489"/>
                <a:ext cx="0" cy="3246120"/>
              </a:xfrm>
              <a:prstGeom prst="line">
                <a:avLst/>
              </a:prstGeom>
              <a:ln w="12700" cmpd="sng">
                <a:solidFill>
                  <a:schemeClr val="bg2">
                    <a:lumMod val="9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Straight Connector 746">
                <a:extLst>
                  <a:ext uri="{FF2B5EF4-FFF2-40B4-BE49-F238E27FC236}">
                    <a16:creationId xmlns:a16="http://schemas.microsoft.com/office/drawing/2014/main" id="{F411DEC1-A397-FFB4-5620-E86ABA3ECA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8513" y="12375489"/>
                <a:ext cx="0" cy="3246120"/>
              </a:xfrm>
              <a:prstGeom prst="line">
                <a:avLst/>
              </a:prstGeom>
              <a:ln w="12700" cmpd="sng">
                <a:solidFill>
                  <a:schemeClr val="bg2">
                    <a:lumMod val="9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1" name="Straight Connector 750">
                <a:extLst>
                  <a:ext uri="{FF2B5EF4-FFF2-40B4-BE49-F238E27FC236}">
                    <a16:creationId xmlns:a16="http://schemas.microsoft.com/office/drawing/2014/main" id="{3CEC5E84-D307-AAF6-92D3-1EB2B59BC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8512" y="13793217"/>
                <a:ext cx="8046720" cy="0"/>
              </a:xfrm>
              <a:prstGeom prst="line">
                <a:avLst/>
              </a:prstGeom>
              <a:ln w="12700" cmpd="sng">
                <a:solidFill>
                  <a:schemeClr val="bg2">
                    <a:lumMod val="9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EF323760-BD2D-9006-2732-3E8B7DA40A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2934" y="14170785"/>
                <a:ext cx="8046720" cy="0"/>
              </a:xfrm>
              <a:prstGeom prst="line">
                <a:avLst/>
              </a:prstGeom>
              <a:ln w="12700" cmpd="sng">
                <a:solidFill>
                  <a:schemeClr val="bg2">
                    <a:lumMod val="9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Connector 752">
                <a:extLst>
                  <a:ext uri="{FF2B5EF4-FFF2-40B4-BE49-F238E27FC236}">
                    <a16:creationId xmlns:a16="http://schemas.microsoft.com/office/drawing/2014/main" id="{F84E435D-310C-99B8-52B3-8229778AB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8512" y="14536268"/>
                <a:ext cx="8046720" cy="0"/>
              </a:xfrm>
              <a:prstGeom prst="line">
                <a:avLst/>
              </a:prstGeom>
              <a:ln w="12700" cmpd="sng">
                <a:solidFill>
                  <a:schemeClr val="bg2">
                    <a:lumMod val="9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6" name="Straight Connector 755">
                <a:extLst>
                  <a:ext uri="{FF2B5EF4-FFF2-40B4-BE49-F238E27FC236}">
                    <a16:creationId xmlns:a16="http://schemas.microsoft.com/office/drawing/2014/main" id="{34646C86-0BD0-3D9E-E13B-9B63E5FF16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5126" y="15267233"/>
                <a:ext cx="8046720" cy="0"/>
              </a:xfrm>
              <a:prstGeom prst="line">
                <a:avLst/>
              </a:prstGeom>
              <a:ln w="12700" cmpd="sng">
                <a:solidFill>
                  <a:schemeClr val="bg2">
                    <a:lumMod val="9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7" name="Straight Connector 756">
                <a:extLst>
                  <a:ext uri="{FF2B5EF4-FFF2-40B4-BE49-F238E27FC236}">
                    <a16:creationId xmlns:a16="http://schemas.microsoft.com/office/drawing/2014/main" id="{F846E2FA-6D2D-F2B7-2132-E01551BF1D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0332" y="12375489"/>
                <a:ext cx="0" cy="3246120"/>
              </a:xfrm>
              <a:prstGeom prst="line">
                <a:avLst/>
              </a:prstGeom>
              <a:ln w="12700" cmpd="sng">
                <a:solidFill>
                  <a:schemeClr val="bg2">
                    <a:lumMod val="9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8" name="Straight Connector 757">
                <a:extLst>
                  <a:ext uri="{FF2B5EF4-FFF2-40B4-BE49-F238E27FC236}">
                    <a16:creationId xmlns:a16="http://schemas.microsoft.com/office/drawing/2014/main" id="{211E4AF8-C39E-D330-61F1-C6178FF4A5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6516" y="12375489"/>
                <a:ext cx="0" cy="3246120"/>
              </a:xfrm>
              <a:prstGeom prst="line">
                <a:avLst/>
              </a:prstGeom>
              <a:ln w="12700" cmpd="sng">
                <a:solidFill>
                  <a:schemeClr val="bg2">
                    <a:lumMod val="9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" name="Straight Connector 758">
                <a:extLst>
                  <a:ext uri="{FF2B5EF4-FFF2-40B4-BE49-F238E27FC236}">
                    <a16:creationId xmlns:a16="http://schemas.microsoft.com/office/drawing/2014/main" id="{2DC0229E-F75E-645B-F7CD-E4A84546F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540" y="12375489"/>
                <a:ext cx="0" cy="3246120"/>
              </a:xfrm>
              <a:prstGeom prst="line">
                <a:avLst/>
              </a:prstGeom>
              <a:ln w="12700" cmpd="sng">
                <a:solidFill>
                  <a:schemeClr val="bg2">
                    <a:lumMod val="9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8" name="Straight Connector 767">
                <a:extLst>
                  <a:ext uri="{FF2B5EF4-FFF2-40B4-BE49-F238E27FC236}">
                    <a16:creationId xmlns:a16="http://schemas.microsoft.com/office/drawing/2014/main" id="{38C5F2EB-F7CF-C2B6-9D0D-2AA0EF505D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5631" y="12375489"/>
                <a:ext cx="0" cy="3246120"/>
              </a:xfrm>
              <a:prstGeom prst="line">
                <a:avLst/>
              </a:prstGeom>
              <a:ln w="12700" cmpd="sng">
                <a:solidFill>
                  <a:schemeClr val="bg2">
                    <a:lumMod val="9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8" name="Straight Connector 777">
                <a:extLst>
                  <a:ext uri="{FF2B5EF4-FFF2-40B4-BE49-F238E27FC236}">
                    <a16:creationId xmlns:a16="http://schemas.microsoft.com/office/drawing/2014/main" id="{8F55CF51-43F5-330E-AFEA-2FFBA03C46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1815" y="12375489"/>
                <a:ext cx="0" cy="3246120"/>
              </a:xfrm>
              <a:prstGeom prst="line">
                <a:avLst/>
              </a:prstGeom>
              <a:ln w="12700" cmpd="sng">
                <a:solidFill>
                  <a:schemeClr val="bg2">
                    <a:lumMod val="9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9" name="Straight Connector 778">
                <a:extLst>
                  <a:ext uri="{FF2B5EF4-FFF2-40B4-BE49-F238E27FC236}">
                    <a16:creationId xmlns:a16="http://schemas.microsoft.com/office/drawing/2014/main" id="{C9E9C038-A3FE-DCBE-620A-4CD0942DF9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8723" y="12375489"/>
                <a:ext cx="0" cy="3246120"/>
              </a:xfrm>
              <a:prstGeom prst="line">
                <a:avLst/>
              </a:prstGeom>
              <a:ln w="12700" cmpd="sng">
                <a:solidFill>
                  <a:schemeClr val="bg2">
                    <a:lumMod val="9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0" name="Straight Connector 779">
                <a:extLst>
                  <a:ext uri="{FF2B5EF4-FFF2-40B4-BE49-F238E27FC236}">
                    <a16:creationId xmlns:a16="http://schemas.microsoft.com/office/drawing/2014/main" id="{D40507A8-F89C-F508-B8A9-5F456E8B4B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4907" y="12375489"/>
                <a:ext cx="0" cy="3246120"/>
              </a:xfrm>
              <a:prstGeom prst="line">
                <a:avLst/>
              </a:prstGeom>
              <a:ln w="12700" cmpd="sng">
                <a:solidFill>
                  <a:schemeClr val="bg2">
                    <a:lumMod val="9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1" name="Straight Connector 780">
                <a:extLst>
                  <a:ext uri="{FF2B5EF4-FFF2-40B4-BE49-F238E27FC236}">
                    <a16:creationId xmlns:a16="http://schemas.microsoft.com/office/drawing/2014/main" id="{2AF0ABF5-789E-5622-8870-753E890E69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7999" y="12375489"/>
                <a:ext cx="0" cy="3246120"/>
              </a:xfrm>
              <a:prstGeom prst="line">
                <a:avLst/>
              </a:prstGeom>
              <a:ln w="12700" cmpd="sng">
                <a:solidFill>
                  <a:schemeClr val="bg2">
                    <a:lumMod val="9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2" name="Straight Connector 781">
                <a:extLst>
                  <a:ext uri="{FF2B5EF4-FFF2-40B4-BE49-F238E27FC236}">
                    <a16:creationId xmlns:a16="http://schemas.microsoft.com/office/drawing/2014/main" id="{11841579-5B2D-DBE7-FBBC-F564B2D7DD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4183" y="12375489"/>
                <a:ext cx="0" cy="3246120"/>
              </a:xfrm>
              <a:prstGeom prst="line">
                <a:avLst/>
              </a:prstGeom>
              <a:ln w="12700" cmpd="sng">
                <a:solidFill>
                  <a:schemeClr val="bg2">
                    <a:lumMod val="9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3" name="Straight Connector 782">
                <a:extLst>
                  <a:ext uri="{FF2B5EF4-FFF2-40B4-BE49-F238E27FC236}">
                    <a16:creationId xmlns:a16="http://schemas.microsoft.com/office/drawing/2014/main" id="{32ECD8A7-BEBD-D9D4-8669-04A844405B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6328" y="12375489"/>
                <a:ext cx="0" cy="3246120"/>
              </a:xfrm>
              <a:prstGeom prst="line">
                <a:avLst/>
              </a:prstGeom>
              <a:ln w="12700" cmpd="sng">
                <a:solidFill>
                  <a:schemeClr val="bg2">
                    <a:lumMod val="9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7" name="Straight Connector 786">
                <a:extLst>
                  <a:ext uri="{FF2B5EF4-FFF2-40B4-BE49-F238E27FC236}">
                    <a16:creationId xmlns:a16="http://schemas.microsoft.com/office/drawing/2014/main" id="{5F6CA3AB-DBC3-2185-3420-DEED144BCA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7272" y="12375489"/>
                <a:ext cx="0" cy="3246120"/>
              </a:xfrm>
              <a:prstGeom prst="line">
                <a:avLst/>
              </a:prstGeom>
              <a:ln w="12700" cmpd="sng">
                <a:solidFill>
                  <a:schemeClr val="bg2">
                    <a:lumMod val="9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8" name="Straight Connector 787">
                <a:extLst>
                  <a:ext uri="{FF2B5EF4-FFF2-40B4-BE49-F238E27FC236}">
                    <a16:creationId xmlns:a16="http://schemas.microsoft.com/office/drawing/2014/main" id="{EEB31F20-4CEE-83B2-AA3A-5A006B00C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5126" y="14901751"/>
                <a:ext cx="8046720" cy="0"/>
              </a:xfrm>
              <a:prstGeom prst="line">
                <a:avLst/>
              </a:prstGeom>
              <a:ln w="12700" cmpd="sng">
                <a:solidFill>
                  <a:schemeClr val="bg2">
                    <a:lumMod val="9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9" name="Straight Connector 788">
                <a:extLst>
                  <a:ext uri="{FF2B5EF4-FFF2-40B4-BE49-F238E27FC236}">
                    <a16:creationId xmlns:a16="http://schemas.microsoft.com/office/drawing/2014/main" id="{51708BC3-5D4E-625D-6DB9-25421F6021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8512" y="13476325"/>
                <a:ext cx="8046720" cy="0"/>
              </a:xfrm>
              <a:prstGeom prst="line">
                <a:avLst/>
              </a:prstGeom>
              <a:ln w="12700" cmpd="sng">
                <a:solidFill>
                  <a:schemeClr val="bg2">
                    <a:lumMod val="9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0" name="Straight Connector 789">
                <a:extLst>
                  <a:ext uri="{FF2B5EF4-FFF2-40B4-BE49-F238E27FC236}">
                    <a16:creationId xmlns:a16="http://schemas.microsoft.com/office/drawing/2014/main" id="{3494EAAB-7BD2-4BFD-2666-586DDF1CA4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3752" y="12375489"/>
                <a:ext cx="8046720" cy="0"/>
              </a:xfrm>
              <a:prstGeom prst="line">
                <a:avLst/>
              </a:prstGeom>
              <a:ln w="12700" cmpd="sng">
                <a:solidFill>
                  <a:schemeClr val="bg2">
                    <a:lumMod val="9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1" name="Straight Connector 790">
                <a:extLst>
                  <a:ext uri="{FF2B5EF4-FFF2-40B4-BE49-F238E27FC236}">
                    <a16:creationId xmlns:a16="http://schemas.microsoft.com/office/drawing/2014/main" id="{E253E172-5D67-D5A5-7C55-35FA300B85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206" y="15631519"/>
                <a:ext cx="8046720" cy="0"/>
              </a:xfrm>
              <a:prstGeom prst="line">
                <a:avLst/>
              </a:prstGeom>
              <a:ln w="12700" cmpd="sng">
                <a:solidFill>
                  <a:schemeClr val="bg2">
                    <a:lumMod val="9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2" name="Straight Connector 791">
                <a:extLst>
                  <a:ext uri="{FF2B5EF4-FFF2-40B4-BE49-F238E27FC236}">
                    <a16:creationId xmlns:a16="http://schemas.microsoft.com/office/drawing/2014/main" id="{4FEE82A1-5739-3AC9-1EEA-0630E4E81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8512" y="12745568"/>
                <a:ext cx="8046720" cy="0"/>
              </a:xfrm>
              <a:prstGeom prst="line">
                <a:avLst/>
              </a:prstGeom>
              <a:ln w="12700" cmpd="sng">
                <a:solidFill>
                  <a:schemeClr val="bg2">
                    <a:lumMod val="9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3" name="Straight Connector 792">
                <a:extLst>
                  <a:ext uri="{FF2B5EF4-FFF2-40B4-BE49-F238E27FC236}">
                    <a16:creationId xmlns:a16="http://schemas.microsoft.com/office/drawing/2014/main" id="{44494D13-5010-A5AD-927C-782283828F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5126" y="13111051"/>
                <a:ext cx="8046720" cy="0"/>
              </a:xfrm>
              <a:prstGeom prst="line">
                <a:avLst/>
              </a:prstGeom>
              <a:ln w="12700" cmpd="sng">
                <a:solidFill>
                  <a:schemeClr val="bg2">
                    <a:lumMod val="90000"/>
                  </a:schemeClr>
                </a:solidFill>
                <a:prstDash val="sysDash"/>
                <a:round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5" name="Straight Connector 724">
              <a:extLst>
                <a:ext uri="{FF2B5EF4-FFF2-40B4-BE49-F238E27FC236}">
                  <a16:creationId xmlns:a16="http://schemas.microsoft.com/office/drawing/2014/main" id="{5A35D4BE-A1BF-AAF4-4A3D-C823F4CB5134}"/>
                </a:ext>
              </a:extLst>
            </p:cNvPr>
            <p:cNvCxnSpPr>
              <a:cxnSpLocks/>
            </p:cNvCxnSpPr>
            <p:nvPr/>
          </p:nvCxnSpPr>
          <p:spPr>
            <a:xfrm>
              <a:off x="8162323" y="9993630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Connector 725">
              <a:extLst>
                <a:ext uri="{FF2B5EF4-FFF2-40B4-BE49-F238E27FC236}">
                  <a16:creationId xmlns:a16="http://schemas.microsoft.com/office/drawing/2014/main" id="{17D97BAA-0897-C3B2-6C14-7CC1874BB2B6}"/>
                </a:ext>
              </a:extLst>
            </p:cNvPr>
            <p:cNvCxnSpPr>
              <a:cxnSpLocks/>
            </p:cNvCxnSpPr>
            <p:nvPr/>
          </p:nvCxnSpPr>
          <p:spPr>
            <a:xfrm>
              <a:off x="7687641" y="9993630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C3B14E67-B6CA-739F-46E6-EBD73052960E}"/>
              </a:ext>
            </a:extLst>
          </p:cNvPr>
          <p:cNvSpPr/>
          <p:nvPr/>
        </p:nvSpPr>
        <p:spPr>
          <a:xfrm>
            <a:off x="1621918" y="10985870"/>
            <a:ext cx="3778122" cy="362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703CB53-3B84-CAAD-8D45-575390727515}"/>
              </a:ext>
            </a:extLst>
          </p:cNvPr>
          <p:cNvSpPr/>
          <p:nvPr/>
        </p:nvSpPr>
        <p:spPr>
          <a:xfrm>
            <a:off x="2089278" y="11346550"/>
            <a:ext cx="6145402" cy="362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8189C69-CE73-BA51-5B5F-3FA4C2FB3F32}"/>
              </a:ext>
            </a:extLst>
          </p:cNvPr>
          <p:cNvSpPr/>
          <p:nvPr/>
        </p:nvSpPr>
        <p:spPr>
          <a:xfrm>
            <a:off x="1631477" y="14301246"/>
            <a:ext cx="3778723" cy="362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C15B21E-C782-8923-4D18-C443C6E094FB}"/>
              </a:ext>
            </a:extLst>
          </p:cNvPr>
          <p:cNvSpPr/>
          <p:nvPr/>
        </p:nvSpPr>
        <p:spPr>
          <a:xfrm>
            <a:off x="2099438" y="14667221"/>
            <a:ext cx="6622922" cy="362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CC1588D6-2FAC-B441-2739-5E78F4D54024}"/>
              </a:ext>
            </a:extLst>
          </p:cNvPr>
          <p:cNvGrpSpPr/>
          <p:nvPr/>
        </p:nvGrpSpPr>
        <p:grpSpPr>
          <a:xfrm>
            <a:off x="1049665" y="6579208"/>
            <a:ext cx="7122963" cy="3256030"/>
            <a:chOff x="1182935" y="12375489"/>
            <a:chExt cx="7122963" cy="3256030"/>
          </a:xfrm>
        </p:grpSpPr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08DBA868-F1F2-CB50-F585-5AD12DF529BB}"/>
                </a:ext>
              </a:extLst>
            </p:cNvPr>
            <p:cNvCxnSpPr>
              <a:cxnSpLocks/>
            </p:cNvCxnSpPr>
            <p:nvPr/>
          </p:nvCxnSpPr>
          <p:spPr>
            <a:xfrm>
              <a:off x="2147080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63A792FE-DBF8-629C-42B9-BAD6D836539A}"/>
                </a:ext>
              </a:extLst>
            </p:cNvPr>
            <p:cNvCxnSpPr>
              <a:cxnSpLocks/>
            </p:cNvCxnSpPr>
            <p:nvPr/>
          </p:nvCxnSpPr>
          <p:spPr>
            <a:xfrm>
              <a:off x="3093264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67AB3EA1-90BD-513B-6062-805E5C5FD0B8}"/>
                </a:ext>
              </a:extLst>
            </p:cNvPr>
            <p:cNvCxnSpPr>
              <a:cxnSpLocks/>
            </p:cNvCxnSpPr>
            <p:nvPr/>
          </p:nvCxnSpPr>
          <p:spPr>
            <a:xfrm>
              <a:off x="4039448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A6CD260-0069-6475-DB7E-3A6D69FA25A7}"/>
                </a:ext>
              </a:extLst>
            </p:cNvPr>
            <p:cNvCxnSpPr>
              <a:cxnSpLocks/>
            </p:cNvCxnSpPr>
            <p:nvPr/>
          </p:nvCxnSpPr>
          <p:spPr>
            <a:xfrm>
              <a:off x="1188513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8062FDFB-6837-EB36-B642-20FDB970C183}"/>
                </a:ext>
              </a:extLst>
            </p:cNvPr>
            <p:cNvCxnSpPr>
              <a:cxnSpLocks/>
            </p:cNvCxnSpPr>
            <p:nvPr/>
          </p:nvCxnSpPr>
          <p:spPr>
            <a:xfrm>
              <a:off x="1188513" y="13793217"/>
              <a:ext cx="7102145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AD0EF3D0-8CA8-248A-9327-D394550589E1}"/>
                </a:ext>
              </a:extLst>
            </p:cNvPr>
            <p:cNvCxnSpPr>
              <a:cxnSpLocks/>
            </p:cNvCxnSpPr>
            <p:nvPr/>
          </p:nvCxnSpPr>
          <p:spPr>
            <a:xfrm>
              <a:off x="1182935" y="14170785"/>
              <a:ext cx="7102145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A11645F3-B06B-F6E2-D4F5-8D99D5261ECB}"/>
                </a:ext>
              </a:extLst>
            </p:cNvPr>
            <p:cNvCxnSpPr>
              <a:cxnSpLocks/>
            </p:cNvCxnSpPr>
            <p:nvPr/>
          </p:nvCxnSpPr>
          <p:spPr>
            <a:xfrm>
              <a:off x="1188513" y="14536268"/>
              <a:ext cx="7102145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DADF217F-5BA4-16E1-4BAA-BED4F89C94E8}"/>
                </a:ext>
              </a:extLst>
            </p:cNvPr>
            <p:cNvCxnSpPr>
              <a:cxnSpLocks/>
            </p:cNvCxnSpPr>
            <p:nvPr/>
          </p:nvCxnSpPr>
          <p:spPr>
            <a:xfrm>
              <a:off x="1195127" y="15267233"/>
              <a:ext cx="7102145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64686C40-3E07-EF8E-1446-0B4E8CC3C440}"/>
                </a:ext>
              </a:extLst>
            </p:cNvPr>
            <p:cNvCxnSpPr>
              <a:cxnSpLocks/>
            </p:cNvCxnSpPr>
            <p:nvPr/>
          </p:nvCxnSpPr>
          <p:spPr>
            <a:xfrm>
              <a:off x="2630332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A0CA52DA-2456-3378-0614-A08CBE85829F}"/>
                </a:ext>
              </a:extLst>
            </p:cNvPr>
            <p:cNvCxnSpPr>
              <a:cxnSpLocks/>
            </p:cNvCxnSpPr>
            <p:nvPr/>
          </p:nvCxnSpPr>
          <p:spPr>
            <a:xfrm>
              <a:off x="3576516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C7DEF8B7-D745-5F90-9DB6-E5FB64C16A6D}"/>
                </a:ext>
              </a:extLst>
            </p:cNvPr>
            <p:cNvCxnSpPr>
              <a:cxnSpLocks/>
            </p:cNvCxnSpPr>
            <p:nvPr/>
          </p:nvCxnSpPr>
          <p:spPr>
            <a:xfrm>
              <a:off x="4512540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3CE13388-DB3E-C4E1-A310-78861E4B9A04}"/>
                </a:ext>
              </a:extLst>
            </p:cNvPr>
            <p:cNvCxnSpPr>
              <a:cxnSpLocks/>
            </p:cNvCxnSpPr>
            <p:nvPr/>
          </p:nvCxnSpPr>
          <p:spPr>
            <a:xfrm>
              <a:off x="4985631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5675C769-CBF7-14F1-DAA6-F3664A6CA44D}"/>
                </a:ext>
              </a:extLst>
            </p:cNvPr>
            <p:cNvCxnSpPr>
              <a:cxnSpLocks/>
            </p:cNvCxnSpPr>
            <p:nvPr/>
          </p:nvCxnSpPr>
          <p:spPr>
            <a:xfrm>
              <a:off x="5931815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3561088A-B2E8-6C36-C055-E36646E2D3AC}"/>
                </a:ext>
              </a:extLst>
            </p:cNvPr>
            <p:cNvCxnSpPr>
              <a:cxnSpLocks/>
            </p:cNvCxnSpPr>
            <p:nvPr/>
          </p:nvCxnSpPr>
          <p:spPr>
            <a:xfrm>
              <a:off x="5458723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D8D2756C-DD30-0EFC-6742-15C0FEB05F98}"/>
                </a:ext>
              </a:extLst>
            </p:cNvPr>
            <p:cNvCxnSpPr>
              <a:cxnSpLocks/>
            </p:cNvCxnSpPr>
            <p:nvPr/>
          </p:nvCxnSpPr>
          <p:spPr>
            <a:xfrm>
              <a:off x="6404907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3D1748B0-9FF2-0EE6-ED9E-0CBE5A4940AD}"/>
                </a:ext>
              </a:extLst>
            </p:cNvPr>
            <p:cNvCxnSpPr>
              <a:cxnSpLocks/>
            </p:cNvCxnSpPr>
            <p:nvPr/>
          </p:nvCxnSpPr>
          <p:spPr>
            <a:xfrm>
              <a:off x="6877999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CD9A4EA0-5AB0-B798-582A-E6E037B4D757}"/>
                </a:ext>
              </a:extLst>
            </p:cNvPr>
            <p:cNvCxnSpPr>
              <a:cxnSpLocks/>
            </p:cNvCxnSpPr>
            <p:nvPr/>
          </p:nvCxnSpPr>
          <p:spPr>
            <a:xfrm>
              <a:off x="7824183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7348615F-3F14-CF0D-3F21-2DBA85600417}"/>
                </a:ext>
              </a:extLst>
            </p:cNvPr>
            <p:cNvCxnSpPr>
              <a:cxnSpLocks/>
            </p:cNvCxnSpPr>
            <p:nvPr/>
          </p:nvCxnSpPr>
          <p:spPr>
            <a:xfrm>
              <a:off x="7346328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F6472613-BFDF-388A-2EC7-80806465782E}"/>
                </a:ext>
              </a:extLst>
            </p:cNvPr>
            <p:cNvCxnSpPr>
              <a:cxnSpLocks/>
            </p:cNvCxnSpPr>
            <p:nvPr/>
          </p:nvCxnSpPr>
          <p:spPr>
            <a:xfrm>
              <a:off x="8297272" y="12375489"/>
              <a:ext cx="0" cy="32461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533C2685-9080-F2A6-0BB6-01B80590A385}"/>
                </a:ext>
              </a:extLst>
            </p:cNvPr>
            <p:cNvCxnSpPr>
              <a:cxnSpLocks/>
            </p:cNvCxnSpPr>
            <p:nvPr/>
          </p:nvCxnSpPr>
          <p:spPr>
            <a:xfrm>
              <a:off x="1195127" y="14901751"/>
              <a:ext cx="7102145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EFA537E5-1425-32C9-D89D-5BB7B4729B85}"/>
                </a:ext>
              </a:extLst>
            </p:cNvPr>
            <p:cNvCxnSpPr>
              <a:cxnSpLocks/>
            </p:cNvCxnSpPr>
            <p:nvPr/>
          </p:nvCxnSpPr>
          <p:spPr>
            <a:xfrm>
              <a:off x="1188513" y="13476325"/>
              <a:ext cx="7102145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D82ED2B-0DEF-AA2D-9662-B7481C0F93B0}"/>
                </a:ext>
              </a:extLst>
            </p:cNvPr>
            <p:cNvCxnSpPr>
              <a:cxnSpLocks/>
            </p:cNvCxnSpPr>
            <p:nvPr/>
          </p:nvCxnSpPr>
          <p:spPr>
            <a:xfrm>
              <a:off x="1203753" y="12375489"/>
              <a:ext cx="7102145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EFF486F-6B76-D3A0-CD42-27A12183E5E9}"/>
                </a:ext>
              </a:extLst>
            </p:cNvPr>
            <p:cNvCxnSpPr>
              <a:cxnSpLocks/>
            </p:cNvCxnSpPr>
            <p:nvPr/>
          </p:nvCxnSpPr>
          <p:spPr>
            <a:xfrm>
              <a:off x="1200207" y="15631519"/>
              <a:ext cx="7102145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3216818A-B8FF-0AFF-B682-0F2A51C919FA}"/>
                </a:ext>
              </a:extLst>
            </p:cNvPr>
            <p:cNvCxnSpPr>
              <a:cxnSpLocks/>
            </p:cNvCxnSpPr>
            <p:nvPr/>
          </p:nvCxnSpPr>
          <p:spPr>
            <a:xfrm>
              <a:off x="1188513" y="12745568"/>
              <a:ext cx="7102145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8B7E5252-989A-E91E-B0F6-F2897F79B2B9}"/>
                </a:ext>
              </a:extLst>
            </p:cNvPr>
            <p:cNvCxnSpPr>
              <a:cxnSpLocks/>
            </p:cNvCxnSpPr>
            <p:nvPr/>
          </p:nvCxnSpPr>
          <p:spPr>
            <a:xfrm>
              <a:off x="1195127" y="13111051"/>
              <a:ext cx="7102145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CA0AE86B-A1DA-E980-A9FF-920367D7C985}"/>
              </a:ext>
            </a:extLst>
          </p:cNvPr>
          <p:cNvSpPr/>
          <p:nvPr/>
        </p:nvSpPr>
        <p:spPr>
          <a:xfrm>
            <a:off x="2480228" y="6947525"/>
            <a:ext cx="5185492" cy="362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417072F-AF90-226C-92B6-8F775C9EB9C2}"/>
              </a:ext>
            </a:extLst>
          </p:cNvPr>
          <p:cNvSpPr/>
          <p:nvPr/>
        </p:nvSpPr>
        <p:spPr>
          <a:xfrm>
            <a:off x="2017948" y="7313285"/>
            <a:ext cx="3768172" cy="3371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532A80F-8885-E72F-F2A5-AB412D909A68}"/>
              </a:ext>
            </a:extLst>
          </p:cNvPr>
          <p:cNvSpPr/>
          <p:nvPr/>
        </p:nvSpPr>
        <p:spPr>
          <a:xfrm>
            <a:off x="2506386" y="3977640"/>
            <a:ext cx="5174574" cy="369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2601AC-339D-A328-2080-E7D1909E6A8D}"/>
              </a:ext>
            </a:extLst>
          </p:cNvPr>
          <p:cNvSpPr/>
          <p:nvPr/>
        </p:nvSpPr>
        <p:spPr>
          <a:xfrm>
            <a:off x="2042160" y="3607661"/>
            <a:ext cx="3286760" cy="369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ED58C3-D6DE-809E-EA2A-5152516620C9}"/>
              </a:ext>
            </a:extLst>
          </p:cNvPr>
          <p:cNvSpPr/>
          <p:nvPr/>
        </p:nvSpPr>
        <p:spPr>
          <a:xfrm rot="16200000">
            <a:off x="4510154" y="15681175"/>
            <a:ext cx="360188" cy="475486"/>
          </a:xfrm>
          <a:prstGeom prst="rect">
            <a:avLst/>
          </a:prstGeom>
          <a:pattFill prst="wdDn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BC1509F-EAF0-16DE-96F8-57DB702AAD51}"/>
              </a:ext>
            </a:extLst>
          </p:cNvPr>
          <p:cNvSpPr/>
          <p:nvPr/>
        </p:nvSpPr>
        <p:spPr>
          <a:xfrm>
            <a:off x="6336520" y="16099012"/>
            <a:ext cx="475488" cy="365760"/>
          </a:xfrm>
          <a:prstGeom prst="rect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80FC23-448C-3DC8-E132-F87ADA150998}"/>
              </a:ext>
            </a:extLst>
          </p:cNvPr>
          <p:cNvSpPr/>
          <p:nvPr/>
        </p:nvSpPr>
        <p:spPr>
          <a:xfrm>
            <a:off x="3503755" y="16464772"/>
            <a:ext cx="475488" cy="36576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11B940-6B1F-B204-5181-F4D6789BC96C}"/>
              </a:ext>
            </a:extLst>
          </p:cNvPr>
          <p:cNvSpPr/>
          <p:nvPr/>
        </p:nvSpPr>
        <p:spPr>
          <a:xfrm>
            <a:off x="3979242" y="15725632"/>
            <a:ext cx="475917" cy="36576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403B04B-B1D6-CBA9-88E6-7514E0F00910}"/>
              </a:ext>
            </a:extLst>
          </p:cNvPr>
          <p:cNvGrpSpPr/>
          <p:nvPr/>
        </p:nvGrpSpPr>
        <p:grpSpPr>
          <a:xfrm>
            <a:off x="1075563" y="9385933"/>
            <a:ext cx="7052491" cy="523670"/>
            <a:chOff x="1083953" y="10743696"/>
            <a:chExt cx="7052491" cy="523670"/>
          </a:xfrm>
        </p:grpSpPr>
        <p:grpSp>
          <p:nvGrpSpPr>
            <p:cNvPr id="674" name="Group 673">
              <a:extLst>
                <a:ext uri="{FF2B5EF4-FFF2-40B4-BE49-F238E27FC236}">
                  <a16:creationId xmlns:a16="http://schemas.microsoft.com/office/drawing/2014/main" id="{E5AF7D6C-32C2-E5B9-DF3B-9C64A6A4D862}"/>
                </a:ext>
              </a:extLst>
            </p:cNvPr>
            <p:cNvGrpSpPr/>
            <p:nvPr/>
          </p:nvGrpSpPr>
          <p:grpSpPr>
            <a:xfrm>
              <a:off x="1083953" y="10818438"/>
              <a:ext cx="6916631" cy="387811"/>
              <a:chOff x="391001" y="1697063"/>
              <a:chExt cx="7336889" cy="411371"/>
            </a:xfrm>
          </p:grpSpPr>
          <p:grpSp>
            <p:nvGrpSpPr>
              <p:cNvPr id="675" name="Group 674">
                <a:extLst>
                  <a:ext uri="{FF2B5EF4-FFF2-40B4-BE49-F238E27FC236}">
                    <a16:creationId xmlns:a16="http://schemas.microsoft.com/office/drawing/2014/main" id="{72FBC6CD-03E4-5536-133D-C5AC12FB5F5D}"/>
                  </a:ext>
                </a:extLst>
              </p:cNvPr>
              <p:cNvGrpSpPr/>
              <p:nvPr/>
            </p:nvGrpSpPr>
            <p:grpSpPr>
              <a:xfrm>
                <a:off x="1236391" y="1697063"/>
                <a:ext cx="6407004" cy="411371"/>
                <a:chOff x="32660" y="6846935"/>
                <a:chExt cx="6407004" cy="411371"/>
              </a:xfrm>
            </p:grpSpPr>
            <p:sp>
              <p:nvSpPr>
                <p:cNvPr id="691" name="TextBox 513">
                  <a:extLst>
                    <a:ext uri="{FF2B5EF4-FFF2-40B4-BE49-F238E27FC236}">
                      <a16:creationId xmlns:a16="http://schemas.microsoft.com/office/drawing/2014/main" id="{4A55B384-75E4-6399-8A70-98C015BA5BC0}"/>
                    </a:ext>
                  </a:extLst>
                </p:cNvPr>
                <p:cNvSpPr txBox="1"/>
                <p:nvPr/>
              </p:nvSpPr>
              <p:spPr>
                <a:xfrm>
                  <a:off x="32660" y="6846935"/>
                  <a:ext cx="270526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0</a:t>
                  </a:r>
                  <a:endParaRPr lang="en-RU" dirty="0"/>
                </a:p>
              </p:txBody>
            </p:sp>
            <p:sp>
              <p:nvSpPr>
                <p:cNvPr id="692" name="TextBox 513">
                  <a:extLst>
                    <a:ext uri="{FF2B5EF4-FFF2-40B4-BE49-F238E27FC236}">
                      <a16:creationId xmlns:a16="http://schemas.microsoft.com/office/drawing/2014/main" id="{4B63F475-E718-EE97-F291-373C27B81B2F}"/>
                    </a:ext>
                  </a:extLst>
                </p:cNvPr>
                <p:cNvSpPr txBox="1"/>
                <p:nvPr/>
              </p:nvSpPr>
              <p:spPr>
                <a:xfrm>
                  <a:off x="1033320" y="6846935"/>
                  <a:ext cx="270526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2</a:t>
                  </a:r>
                  <a:endParaRPr lang="en-RU" dirty="0"/>
                </a:p>
              </p:txBody>
            </p:sp>
            <p:sp>
              <p:nvSpPr>
                <p:cNvPr id="693" name="TextBox 513">
                  <a:extLst>
                    <a:ext uri="{FF2B5EF4-FFF2-40B4-BE49-F238E27FC236}">
                      <a16:creationId xmlns:a16="http://schemas.microsoft.com/office/drawing/2014/main" id="{FA6FDF8E-CEC3-ED66-4F6B-3BB5300C9EA4}"/>
                    </a:ext>
                  </a:extLst>
                </p:cNvPr>
                <p:cNvSpPr txBox="1"/>
                <p:nvPr/>
              </p:nvSpPr>
              <p:spPr>
                <a:xfrm>
                  <a:off x="2040001" y="6846935"/>
                  <a:ext cx="270526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4</a:t>
                  </a:r>
                  <a:endParaRPr lang="en-RU" dirty="0"/>
                </a:p>
              </p:txBody>
            </p:sp>
            <p:sp>
              <p:nvSpPr>
                <p:cNvPr id="694" name="TextBox 513">
                  <a:extLst>
                    <a:ext uri="{FF2B5EF4-FFF2-40B4-BE49-F238E27FC236}">
                      <a16:creationId xmlns:a16="http://schemas.microsoft.com/office/drawing/2014/main" id="{1DA5C40A-D4FD-D618-EE44-C26D75630A0F}"/>
                    </a:ext>
                  </a:extLst>
                </p:cNvPr>
                <p:cNvSpPr txBox="1"/>
                <p:nvPr/>
              </p:nvSpPr>
              <p:spPr>
                <a:xfrm>
                  <a:off x="5028048" y="6866537"/>
                  <a:ext cx="459919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10</a:t>
                  </a:r>
                  <a:endParaRPr lang="en-RU" dirty="0"/>
                </a:p>
              </p:txBody>
            </p:sp>
            <p:sp>
              <p:nvSpPr>
                <p:cNvPr id="695" name="TextBox 513">
                  <a:extLst>
                    <a:ext uri="{FF2B5EF4-FFF2-40B4-BE49-F238E27FC236}">
                      <a16:creationId xmlns:a16="http://schemas.microsoft.com/office/drawing/2014/main" id="{69F16A68-5802-3587-20A2-997EFECF870E}"/>
                    </a:ext>
                  </a:extLst>
                </p:cNvPr>
                <p:cNvSpPr txBox="1"/>
                <p:nvPr/>
              </p:nvSpPr>
              <p:spPr>
                <a:xfrm>
                  <a:off x="5999388" y="6846935"/>
                  <a:ext cx="440276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12</a:t>
                  </a:r>
                  <a:endParaRPr lang="en-RU" dirty="0"/>
                </a:p>
              </p:txBody>
            </p:sp>
            <p:sp>
              <p:nvSpPr>
                <p:cNvPr id="696" name="TextBox 513">
                  <a:extLst>
                    <a:ext uri="{FF2B5EF4-FFF2-40B4-BE49-F238E27FC236}">
                      <a16:creationId xmlns:a16="http://schemas.microsoft.com/office/drawing/2014/main" id="{544662BC-B7F2-0C5E-7981-D6FBFD12A676}"/>
                    </a:ext>
                  </a:extLst>
                </p:cNvPr>
                <p:cNvSpPr txBox="1"/>
                <p:nvPr/>
              </p:nvSpPr>
              <p:spPr>
                <a:xfrm>
                  <a:off x="3040634" y="6846935"/>
                  <a:ext cx="270526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6</a:t>
                  </a:r>
                  <a:endParaRPr lang="en-RU" dirty="0"/>
                </a:p>
              </p:txBody>
            </p:sp>
            <p:sp>
              <p:nvSpPr>
                <p:cNvPr id="697" name="TextBox 513">
                  <a:extLst>
                    <a:ext uri="{FF2B5EF4-FFF2-40B4-BE49-F238E27FC236}">
                      <a16:creationId xmlns:a16="http://schemas.microsoft.com/office/drawing/2014/main" id="{65569A29-C5B5-D1C8-7130-D520549E6266}"/>
                    </a:ext>
                  </a:extLst>
                </p:cNvPr>
                <p:cNvSpPr txBox="1"/>
                <p:nvPr/>
              </p:nvSpPr>
              <p:spPr>
                <a:xfrm>
                  <a:off x="4069412" y="6846935"/>
                  <a:ext cx="270526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8</a:t>
                  </a:r>
                  <a:endParaRPr lang="en-RU" dirty="0"/>
                </a:p>
              </p:txBody>
            </p:sp>
          </p:grpSp>
          <p:grpSp>
            <p:nvGrpSpPr>
              <p:cNvPr id="676" name="Group 675">
                <a:extLst>
                  <a:ext uri="{FF2B5EF4-FFF2-40B4-BE49-F238E27FC236}">
                    <a16:creationId xmlns:a16="http://schemas.microsoft.com/office/drawing/2014/main" id="{173D4133-6A01-76D6-2F5A-6E42DC2193D0}"/>
                  </a:ext>
                </a:extLst>
              </p:cNvPr>
              <p:cNvGrpSpPr/>
              <p:nvPr/>
            </p:nvGrpSpPr>
            <p:grpSpPr>
              <a:xfrm>
                <a:off x="391001" y="1714311"/>
                <a:ext cx="7336889" cy="81508"/>
                <a:chOff x="673636" y="3729836"/>
                <a:chExt cx="7336889" cy="81508"/>
              </a:xfrm>
            </p:grpSpPr>
            <p:cxnSp>
              <p:nvCxnSpPr>
                <p:cNvPr id="677" name="Straight Connector 676">
                  <a:extLst>
                    <a:ext uri="{FF2B5EF4-FFF2-40B4-BE49-F238E27FC236}">
                      <a16:creationId xmlns:a16="http://schemas.microsoft.com/office/drawing/2014/main" id="{B2452686-3307-1BA2-2F47-3ACFC5D058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20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Straight Connector 677">
                  <a:extLst>
                    <a:ext uri="{FF2B5EF4-FFF2-40B4-BE49-F238E27FC236}">
                      <a16:creationId xmlns:a16="http://schemas.microsoft.com/office/drawing/2014/main" id="{26A3325B-D2E2-03DB-B248-EC31F660B5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836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>
                  <a:extLst>
                    <a:ext uri="{FF2B5EF4-FFF2-40B4-BE49-F238E27FC236}">
                      <a16:creationId xmlns:a16="http://schemas.microsoft.com/office/drawing/2014/main" id="{1F2CA5D7-9199-0024-13D4-A6781D5134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853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0" name="Straight Connector 679">
                  <a:extLst>
                    <a:ext uri="{FF2B5EF4-FFF2-40B4-BE49-F238E27FC236}">
                      <a16:creationId xmlns:a16="http://schemas.microsoft.com/office/drawing/2014/main" id="{769AC7B1-0693-0516-EFF6-AD0E98D3C4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869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1" name="Straight Connector 680">
                  <a:extLst>
                    <a:ext uri="{FF2B5EF4-FFF2-40B4-BE49-F238E27FC236}">
                      <a16:creationId xmlns:a16="http://schemas.microsoft.com/office/drawing/2014/main" id="{0A7BB850-BC0B-6478-4646-A4A763C3BE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86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2" name="Straight Connector 681">
                  <a:extLst>
                    <a:ext uri="{FF2B5EF4-FFF2-40B4-BE49-F238E27FC236}">
                      <a16:creationId xmlns:a16="http://schemas.microsoft.com/office/drawing/2014/main" id="{74A001BE-672A-BBB3-B328-A55EC17004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902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3" name="Straight Connector 682">
                  <a:extLst>
                    <a:ext uri="{FF2B5EF4-FFF2-40B4-BE49-F238E27FC236}">
                      <a16:creationId xmlns:a16="http://schemas.microsoft.com/office/drawing/2014/main" id="{FD2C2EB3-D9B6-4922-74BB-74B3074B75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19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4" name="Straight Connector 683">
                  <a:extLst>
                    <a:ext uri="{FF2B5EF4-FFF2-40B4-BE49-F238E27FC236}">
                      <a16:creationId xmlns:a16="http://schemas.microsoft.com/office/drawing/2014/main" id="{05461EE8-A901-B34F-88FB-A92A597CA5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935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5" name="Straight Connector 684">
                  <a:extLst>
                    <a:ext uri="{FF2B5EF4-FFF2-40B4-BE49-F238E27FC236}">
                      <a16:creationId xmlns:a16="http://schemas.microsoft.com/office/drawing/2014/main" id="{3A59C9CA-1CF1-C958-1C2F-131FB3FCF8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952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6" name="Straight Connector 685">
                  <a:extLst>
                    <a:ext uri="{FF2B5EF4-FFF2-40B4-BE49-F238E27FC236}">
                      <a16:creationId xmlns:a16="http://schemas.microsoft.com/office/drawing/2014/main" id="{354B5D4A-D311-8372-A673-6A2858979E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968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7" name="Straight Connector 686">
                  <a:extLst>
                    <a:ext uri="{FF2B5EF4-FFF2-40B4-BE49-F238E27FC236}">
                      <a16:creationId xmlns:a16="http://schemas.microsoft.com/office/drawing/2014/main" id="{E691B43B-CC7F-63A4-EDB8-D28B68679A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985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8" name="Straight Connector 687">
                  <a:extLst>
                    <a:ext uri="{FF2B5EF4-FFF2-40B4-BE49-F238E27FC236}">
                      <a16:creationId xmlns:a16="http://schemas.microsoft.com/office/drawing/2014/main" id="{C194C471-E068-B3C8-08CC-53D890F05B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001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9" name="Straight Connector 688">
                  <a:extLst>
                    <a:ext uri="{FF2B5EF4-FFF2-40B4-BE49-F238E27FC236}">
                      <a16:creationId xmlns:a16="http://schemas.microsoft.com/office/drawing/2014/main" id="{FAAC1BD9-A421-1607-EE4B-3BD57397B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018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0" name="Straight Arrow Connector 689">
                  <a:extLst>
                    <a:ext uri="{FF2B5EF4-FFF2-40B4-BE49-F238E27FC236}">
                      <a16:creationId xmlns:a16="http://schemas.microsoft.com/office/drawing/2014/main" id="{D571BDBB-1785-41A3-8BB7-069C017AD9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636" y="3734062"/>
                  <a:ext cx="7336889" cy="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stealth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98" name="TextBox 562">
              <a:extLst>
                <a:ext uri="{FF2B5EF4-FFF2-40B4-BE49-F238E27FC236}">
                  <a16:creationId xmlns:a16="http://schemas.microsoft.com/office/drawing/2014/main" id="{40A97856-C0ED-4E5D-8EE5-4088A903605F}"/>
                </a:ext>
              </a:extLst>
            </p:cNvPr>
            <p:cNvSpPr txBox="1"/>
            <p:nvPr/>
          </p:nvSpPr>
          <p:spPr>
            <a:xfrm>
              <a:off x="7849022" y="10743696"/>
              <a:ext cx="287422" cy="523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RU" sz="2803" i="1" dirty="0"/>
                <a:t>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1F1A9DC-D4F5-F51C-05FF-D41FAFA98A48}"/>
              </a:ext>
            </a:extLst>
          </p:cNvPr>
          <p:cNvGrpSpPr/>
          <p:nvPr/>
        </p:nvGrpSpPr>
        <p:grpSpPr>
          <a:xfrm>
            <a:off x="1004442" y="6495572"/>
            <a:ext cx="6672484" cy="1207149"/>
            <a:chOff x="1288409" y="7164424"/>
            <a:chExt cx="6672484" cy="1207149"/>
          </a:xfrm>
        </p:grpSpPr>
        <p:sp>
          <p:nvSpPr>
            <p:cNvPr id="619" name="TextBox 512">
              <a:extLst>
                <a:ext uri="{FF2B5EF4-FFF2-40B4-BE49-F238E27FC236}">
                  <a16:creationId xmlns:a16="http://schemas.microsoft.com/office/drawing/2014/main" id="{789186D3-23C4-F270-64C7-50332218BDA9}"/>
                </a:ext>
              </a:extLst>
            </p:cNvPr>
            <p:cNvSpPr txBox="1"/>
            <p:nvPr/>
          </p:nvSpPr>
          <p:spPr>
            <a:xfrm>
              <a:off x="1359529" y="7620822"/>
              <a:ext cx="8577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Core 1</a:t>
              </a:r>
              <a:endParaRPr lang="en-RU" sz="2000" dirty="0"/>
            </a:p>
          </p:txBody>
        </p:sp>
        <p:sp>
          <p:nvSpPr>
            <p:cNvPr id="620" name="TextBox 513">
              <a:extLst>
                <a:ext uri="{FF2B5EF4-FFF2-40B4-BE49-F238E27FC236}">
                  <a16:creationId xmlns:a16="http://schemas.microsoft.com/office/drawing/2014/main" id="{6ACAA4CE-05AA-5F13-2B8D-A323DA858A06}"/>
                </a:ext>
              </a:extLst>
            </p:cNvPr>
            <p:cNvSpPr txBox="1"/>
            <p:nvPr/>
          </p:nvSpPr>
          <p:spPr>
            <a:xfrm>
              <a:off x="1359529" y="7971463"/>
              <a:ext cx="8577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Core</a:t>
              </a:r>
              <a:r>
                <a:rPr lang="en-RU" sz="2000" dirty="0"/>
                <a:t> 2</a:t>
              </a:r>
            </a:p>
          </p:txBody>
        </p:sp>
        <p:sp>
          <p:nvSpPr>
            <p:cNvPr id="621" name="TextBox 537">
              <a:extLst>
                <a:ext uri="{FF2B5EF4-FFF2-40B4-BE49-F238E27FC236}">
                  <a16:creationId xmlns:a16="http://schemas.microsoft.com/office/drawing/2014/main" id="{793D574A-D060-FEAD-7967-7348C0482B0F}"/>
                </a:ext>
              </a:extLst>
            </p:cNvPr>
            <p:cNvSpPr txBox="1"/>
            <p:nvPr/>
          </p:nvSpPr>
          <p:spPr>
            <a:xfrm>
              <a:off x="1288409" y="7164424"/>
              <a:ext cx="184217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00" i="1" dirty="0"/>
                <a:t>S2: Cores Load</a:t>
              </a:r>
              <a:endParaRPr lang="en-RU" sz="2200" i="1" dirty="0"/>
            </a:p>
          </p:txBody>
        </p:sp>
        <p:sp>
          <p:nvSpPr>
            <p:cNvPr id="730" name="Rectangle 729">
              <a:extLst>
                <a:ext uri="{FF2B5EF4-FFF2-40B4-BE49-F238E27FC236}">
                  <a16:creationId xmlns:a16="http://schemas.microsoft.com/office/drawing/2014/main" id="{D421FDC7-21B8-75EA-C1F7-F0F56C21212F}"/>
                </a:ext>
              </a:extLst>
            </p:cNvPr>
            <p:cNvSpPr>
              <a:spLocks/>
            </p:cNvSpPr>
            <p:nvPr/>
          </p:nvSpPr>
          <p:spPr>
            <a:xfrm>
              <a:off x="2295483" y="7981392"/>
              <a:ext cx="1413713" cy="36576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P1B1</a:t>
              </a:r>
              <a:endParaRPr lang="en-RU" sz="2000" dirty="0">
                <a:solidFill>
                  <a:schemeClr val="tx1"/>
                </a:solidFill>
              </a:endParaRPr>
            </a:p>
          </p:txBody>
        </p:sp>
        <p:sp>
          <p:nvSpPr>
            <p:cNvPr id="731" name="Rectangle 730">
              <a:extLst>
                <a:ext uri="{FF2B5EF4-FFF2-40B4-BE49-F238E27FC236}">
                  <a16:creationId xmlns:a16="http://schemas.microsoft.com/office/drawing/2014/main" id="{8C83A7AF-280F-137E-A763-318A7DB32A18}"/>
                </a:ext>
              </a:extLst>
            </p:cNvPr>
            <p:cNvSpPr/>
            <p:nvPr/>
          </p:nvSpPr>
          <p:spPr>
            <a:xfrm>
              <a:off x="3718198" y="7981392"/>
              <a:ext cx="957702" cy="365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P3B1</a:t>
              </a:r>
              <a:endParaRPr lang="en-RU" sz="2000" dirty="0">
                <a:solidFill>
                  <a:schemeClr val="tx1"/>
                </a:solidFill>
              </a:endParaRPr>
            </a:p>
          </p:txBody>
        </p:sp>
        <p:sp>
          <p:nvSpPr>
            <p:cNvPr id="732" name="Rectangle 731">
              <a:extLst>
                <a:ext uri="{FF2B5EF4-FFF2-40B4-BE49-F238E27FC236}">
                  <a16:creationId xmlns:a16="http://schemas.microsoft.com/office/drawing/2014/main" id="{5834BFCA-F0E4-9416-DD20-C2FC1226BA2B}"/>
                </a:ext>
              </a:extLst>
            </p:cNvPr>
            <p:cNvSpPr/>
            <p:nvPr/>
          </p:nvSpPr>
          <p:spPr>
            <a:xfrm>
              <a:off x="2764857" y="7616204"/>
              <a:ext cx="2364100" cy="365760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P2B1</a:t>
              </a:r>
              <a:endParaRPr lang="en-RU" sz="2000" dirty="0">
                <a:solidFill>
                  <a:schemeClr val="tx1"/>
                </a:solidFill>
              </a:endParaRPr>
            </a:p>
          </p:txBody>
        </p:sp>
        <p:sp>
          <p:nvSpPr>
            <p:cNvPr id="733" name="Rectangle 732">
              <a:extLst>
                <a:ext uri="{FF2B5EF4-FFF2-40B4-BE49-F238E27FC236}">
                  <a16:creationId xmlns:a16="http://schemas.microsoft.com/office/drawing/2014/main" id="{D4D77F3F-67C1-1096-483D-0C087A87D274}"/>
                </a:ext>
              </a:extLst>
            </p:cNvPr>
            <p:cNvSpPr>
              <a:spLocks/>
            </p:cNvSpPr>
            <p:nvPr/>
          </p:nvSpPr>
          <p:spPr>
            <a:xfrm>
              <a:off x="4664689" y="7981392"/>
              <a:ext cx="1413713" cy="36576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P1B2</a:t>
              </a:r>
              <a:endParaRPr lang="en-RU" sz="2000" dirty="0">
                <a:solidFill>
                  <a:schemeClr val="tx1"/>
                </a:solidFill>
              </a:endParaRPr>
            </a:p>
          </p:txBody>
        </p:sp>
        <p:sp>
          <p:nvSpPr>
            <p:cNvPr id="734" name="Rectangle 733">
              <a:extLst>
                <a:ext uri="{FF2B5EF4-FFF2-40B4-BE49-F238E27FC236}">
                  <a16:creationId xmlns:a16="http://schemas.microsoft.com/office/drawing/2014/main" id="{81D5B10C-5503-0C9E-C17F-2E61400EF69B}"/>
                </a:ext>
              </a:extLst>
            </p:cNvPr>
            <p:cNvSpPr/>
            <p:nvPr/>
          </p:nvSpPr>
          <p:spPr>
            <a:xfrm>
              <a:off x="6550009" y="7616204"/>
              <a:ext cx="1410884" cy="365760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P2B3</a:t>
              </a:r>
              <a:endParaRPr lang="en-RU" sz="2000" dirty="0">
                <a:solidFill>
                  <a:schemeClr val="tx1"/>
                </a:solidFill>
              </a:endParaRPr>
            </a:p>
          </p:txBody>
        </p:sp>
        <p:sp>
          <p:nvSpPr>
            <p:cNvPr id="735" name="Rectangle 734">
              <a:extLst>
                <a:ext uri="{FF2B5EF4-FFF2-40B4-BE49-F238E27FC236}">
                  <a16:creationId xmlns:a16="http://schemas.microsoft.com/office/drawing/2014/main" id="{4D50DCCA-FE6F-817A-E856-E4666F286CFD}"/>
                </a:ext>
              </a:extLst>
            </p:cNvPr>
            <p:cNvSpPr>
              <a:spLocks/>
            </p:cNvSpPr>
            <p:nvPr/>
          </p:nvSpPr>
          <p:spPr>
            <a:xfrm>
              <a:off x="5131095" y="7616204"/>
              <a:ext cx="1413713" cy="365760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P2B2</a:t>
              </a:r>
              <a:endParaRPr lang="en-RU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78BBE6-AB09-34BA-EEB2-51BC129F6B38}"/>
              </a:ext>
            </a:extLst>
          </p:cNvPr>
          <p:cNvGrpSpPr/>
          <p:nvPr/>
        </p:nvGrpSpPr>
        <p:grpSpPr>
          <a:xfrm>
            <a:off x="1014893" y="7903234"/>
            <a:ext cx="6668126" cy="1571339"/>
            <a:chOff x="1287393" y="8144802"/>
            <a:chExt cx="6668126" cy="1571339"/>
          </a:xfrm>
        </p:grpSpPr>
        <p:sp>
          <p:nvSpPr>
            <p:cNvPr id="591" name="Rectangle 590">
              <a:extLst>
                <a:ext uri="{FF2B5EF4-FFF2-40B4-BE49-F238E27FC236}">
                  <a16:creationId xmlns:a16="http://schemas.microsoft.com/office/drawing/2014/main" id="{1C3A0BEB-E351-9E65-9096-9F32CB2FBFBE}"/>
                </a:ext>
              </a:extLst>
            </p:cNvPr>
            <p:cNvSpPr/>
            <p:nvPr/>
          </p:nvSpPr>
          <p:spPr>
            <a:xfrm>
              <a:off x="4657532" y="8621128"/>
              <a:ext cx="1417323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P1B2</a:t>
              </a:r>
              <a:endParaRPr lang="en-RU" sz="2000" dirty="0">
                <a:solidFill>
                  <a:schemeClr val="tx1"/>
                </a:solidFill>
              </a:endParaRPr>
            </a:p>
          </p:txBody>
        </p:sp>
        <p:sp>
          <p:nvSpPr>
            <p:cNvPr id="699" name="Rectangle 698">
              <a:extLst>
                <a:ext uri="{FF2B5EF4-FFF2-40B4-BE49-F238E27FC236}">
                  <a16:creationId xmlns:a16="http://schemas.microsoft.com/office/drawing/2014/main" id="{3E212055-8F0B-36D5-F7DC-1E1D1AC66A6C}"/>
                </a:ext>
              </a:extLst>
            </p:cNvPr>
            <p:cNvSpPr/>
            <p:nvPr/>
          </p:nvSpPr>
          <p:spPr>
            <a:xfrm>
              <a:off x="2287698" y="8621128"/>
              <a:ext cx="1417323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P1B1</a:t>
              </a:r>
              <a:endParaRPr lang="en-RU" sz="2000" dirty="0">
                <a:solidFill>
                  <a:schemeClr val="tx1"/>
                </a:solidFill>
              </a:endParaRPr>
            </a:p>
          </p:txBody>
        </p:sp>
        <p:sp>
          <p:nvSpPr>
            <p:cNvPr id="700" name="TextBox 512">
              <a:extLst>
                <a:ext uri="{FF2B5EF4-FFF2-40B4-BE49-F238E27FC236}">
                  <a16:creationId xmlns:a16="http://schemas.microsoft.com/office/drawing/2014/main" id="{63009EDA-933E-E9CE-2836-00401A25F73B}"/>
                </a:ext>
              </a:extLst>
            </p:cNvPr>
            <p:cNvSpPr txBox="1"/>
            <p:nvPr/>
          </p:nvSpPr>
          <p:spPr>
            <a:xfrm>
              <a:off x="1338193" y="8935449"/>
              <a:ext cx="9099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Prog. 2</a:t>
              </a:r>
              <a:endParaRPr lang="en-RU" sz="2000" dirty="0"/>
            </a:p>
          </p:txBody>
        </p:sp>
        <p:sp>
          <p:nvSpPr>
            <p:cNvPr id="701" name="TextBox 512">
              <a:extLst>
                <a:ext uri="{FF2B5EF4-FFF2-40B4-BE49-F238E27FC236}">
                  <a16:creationId xmlns:a16="http://schemas.microsoft.com/office/drawing/2014/main" id="{B42F367A-B6B4-30A6-32F6-6CF3F2A593E3}"/>
                </a:ext>
              </a:extLst>
            </p:cNvPr>
            <p:cNvSpPr txBox="1"/>
            <p:nvPr/>
          </p:nvSpPr>
          <p:spPr>
            <a:xfrm>
              <a:off x="1338193" y="8591864"/>
              <a:ext cx="9099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Prog. 1</a:t>
              </a:r>
              <a:endParaRPr lang="en-RU" sz="2000" dirty="0"/>
            </a:p>
          </p:txBody>
        </p:sp>
        <p:sp>
          <p:nvSpPr>
            <p:cNvPr id="702" name="Rectangle 701">
              <a:extLst>
                <a:ext uri="{FF2B5EF4-FFF2-40B4-BE49-F238E27FC236}">
                  <a16:creationId xmlns:a16="http://schemas.microsoft.com/office/drawing/2014/main" id="{05C5729B-A33D-5E83-01C1-7CE5A9750A3C}"/>
                </a:ext>
              </a:extLst>
            </p:cNvPr>
            <p:cNvSpPr/>
            <p:nvPr/>
          </p:nvSpPr>
          <p:spPr>
            <a:xfrm>
              <a:off x="3719512" y="9349423"/>
              <a:ext cx="931672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P3B1</a:t>
              </a:r>
              <a:endParaRPr lang="en-RU" sz="2000" dirty="0">
                <a:solidFill>
                  <a:schemeClr val="tx1"/>
                </a:solidFill>
              </a:endParaRPr>
            </a:p>
          </p:txBody>
        </p:sp>
        <p:sp>
          <p:nvSpPr>
            <p:cNvPr id="703" name="Rectangle 702">
              <a:extLst>
                <a:ext uri="{FF2B5EF4-FFF2-40B4-BE49-F238E27FC236}">
                  <a16:creationId xmlns:a16="http://schemas.microsoft.com/office/drawing/2014/main" id="{CA29839B-E327-4B26-FEE7-0C832EC25FEE}"/>
                </a:ext>
              </a:extLst>
            </p:cNvPr>
            <p:cNvSpPr/>
            <p:nvPr/>
          </p:nvSpPr>
          <p:spPr>
            <a:xfrm>
              <a:off x="2771966" y="8983721"/>
              <a:ext cx="2368292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P2B1</a:t>
              </a:r>
              <a:endParaRPr lang="en-RU" sz="2000" dirty="0">
                <a:solidFill>
                  <a:schemeClr val="tx1"/>
                </a:solidFill>
              </a:endParaRPr>
            </a:p>
          </p:txBody>
        </p:sp>
        <p:sp>
          <p:nvSpPr>
            <p:cNvPr id="704" name="TextBox 537">
              <a:extLst>
                <a:ext uri="{FF2B5EF4-FFF2-40B4-BE49-F238E27FC236}">
                  <a16:creationId xmlns:a16="http://schemas.microsoft.com/office/drawing/2014/main" id="{ED5917F8-71C6-94C2-00E1-BD27E7C273AE}"/>
                </a:ext>
              </a:extLst>
            </p:cNvPr>
            <p:cNvSpPr txBox="1"/>
            <p:nvPr/>
          </p:nvSpPr>
          <p:spPr>
            <a:xfrm>
              <a:off x="1287393" y="8144802"/>
              <a:ext cx="285013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00" i="1" dirty="0"/>
                <a:t>S2: Programs execution</a:t>
              </a:r>
              <a:endParaRPr lang="en-RU" sz="2200" i="1" dirty="0"/>
            </a:p>
          </p:txBody>
        </p:sp>
        <p:cxnSp>
          <p:nvCxnSpPr>
            <p:cNvPr id="729" name="Straight Arrow Connector 728">
              <a:extLst>
                <a:ext uri="{FF2B5EF4-FFF2-40B4-BE49-F238E27FC236}">
                  <a16:creationId xmlns:a16="http://schemas.microsoft.com/office/drawing/2014/main" id="{4E2450D2-26DD-F963-2348-3B3F860FEE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5308" y="8610969"/>
              <a:ext cx="0" cy="3657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Straight Arrow Connector 735">
              <a:extLst>
                <a:ext uri="{FF2B5EF4-FFF2-40B4-BE49-F238E27FC236}">
                  <a16:creationId xmlns:a16="http://schemas.microsoft.com/office/drawing/2014/main" id="{F7FF3DFF-A644-05C2-84D2-ED6118C24702}"/>
                </a:ext>
              </a:extLst>
            </p:cNvPr>
            <p:cNvCxnSpPr>
              <a:cxnSpLocks/>
            </p:cNvCxnSpPr>
            <p:nvPr/>
          </p:nvCxnSpPr>
          <p:spPr>
            <a:xfrm>
              <a:off x="6076102" y="8626208"/>
              <a:ext cx="0" cy="3657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Straight Arrow Connector 736">
              <a:extLst>
                <a:ext uri="{FF2B5EF4-FFF2-40B4-BE49-F238E27FC236}">
                  <a16:creationId xmlns:a16="http://schemas.microsoft.com/office/drawing/2014/main" id="{D9DF4884-8BDB-8E38-072A-EEB4B607B715}"/>
                </a:ext>
              </a:extLst>
            </p:cNvPr>
            <p:cNvCxnSpPr>
              <a:cxnSpLocks/>
            </p:cNvCxnSpPr>
            <p:nvPr/>
          </p:nvCxnSpPr>
          <p:spPr>
            <a:xfrm>
              <a:off x="4651184" y="9344143"/>
              <a:ext cx="0" cy="3657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Straight Arrow Connector 737">
              <a:extLst>
                <a:ext uri="{FF2B5EF4-FFF2-40B4-BE49-F238E27FC236}">
                  <a16:creationId xmlns:a16="http://schemas.microsoft.com/office/drawing/2014/main" id="{DD6D4979-E1FD-3923-F5D6-88B9EB7038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1823" y="8976852"/>
              <a:ext cx="0" cy="3657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Straight Arrow Connector 738">
              <a:extLst>
                <a:ext uri="{FF2B5EF4-FFF2-40B4-BE49-F238E27FC236}">
                  <a16:creationId xmlns:a16="http://schemas.microsoft.com/office/drawing/2014/main" id="{07D3ABC8-0EB9-0D50-45F1-F1802537F5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465" y="9349424"/>
              <a:ext cx="0" cy="3657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8" name="Group 747">
              <a:extLst>
                <a:ext uri="{FF2B5EF4-FFF2-40B4-BE49-F238E27FC236}">
                  <a16:creationId xmlns:a16="http://schemas.microsoft.com/office/drawing/2014/main" id="{9F807C2E-E398-843F-EDAB-B1B2BBD48000}"/>
                </a:ext>
              </a:extLst>
            </p:cNvPr>
            <p:cNvGrpSpPr/>
            <p:nvPr/>
          </p:nvGrpSpPr>
          <p:grpSpPr>
            <a:xfrm>
              <a:off x="4658232" y="8608415"/>
              <a:ext cx="430" cy="374139"/>
              <a:chOff x="12140396" y="8462115"/>
              <a:chExt cx="430" cy="425146"/>
            </a:xfrm>
          </p:grpSpPr>
          <p:cxnSp>
            <p:nvCxnSpPr>
              <p:cNvPr id="749" name="Straight Connector 748">
                <a:extLst>
                  <a:ext uri="{FF2B5EF4-FFF2-40B4-BE49-F238E27FC236}">
                    <a16:creationId xmlns:a16="http://schemas.microsoft.com/office/drawing/2014/main" id="{228EFBDF-0451-1D95-1F65-23E8DC5686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0826" y="8462115"/>
                <a:ext cx="0" cy="416493"/>
              </a:xfrm>
              <a:prstGeom prst="line">
                <a:avLst/>
              </a:prstGeom>
              <a:ln w="19050">
                <a:solidFill>
                  <a:srgbClr val="F2F2F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Straight Connector 749">
                <a:extLst>
                  <a:ext uri="{FF2B5EF4-FFF2-40B4-BE49-F238E27FC236}">
                    <a16:creationId xmlns:a16="http://schemas.microsoft.com/office/drawing/2014/main" id="{24AB6A13-0950-43B2-A05E-CA70B65AD6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0396" y="8466455"/>
                <a:ext cx="0" cy="42080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4" name="Rectangle 753">
              <a:extLst>
                <a:ext uri="{FF2B5EF4-FFF2-40B4-BE49-F238E27FC236}">
                  <a16:creationId xmlns:a16="http://schemas.microsoft.com/office/drawing/2014/main" id="{F6B1468F-8ED2-591C-1005-27539920DEC9}"/>
                </a:ext>
              </a:extLst>
            </p:cNvPr>
            <p:cNvSpPr/>
            <p:nvPr/>
          </p:nvSpPr>
          <p:spPr>
            <a:xfrm>
              <a:off x="5138560" y="8983721"/>
              <a:ext cx="1417323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27432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P2B2 </a:t>
              </a:r>
              <a:endParaRPr lang="en-RU" sz="2000" dirty="0">
                <a:solidFill>
                  <a:schemeClr val="tx1"/>
                </a:solidFill>
              </a:endParaRPr>
            </a:p>
          </p:txBody>
        </p:sp>
        <p:sp>
          <p:nvSpPr>
            <p:cNvPr id="755" name="Rectangle 754">
              <a:extLst>
                <a:ext uri="{FF2B5EF4-FFF2-40B4-BE49-F238E27FC236}">
                  <a16:creationId xmlns:a16="http://schemas.microsoft.com/office/drawing/2014/main" id="{8349939B-8B1D-7759-8FDA-93514C859188}"/>
                </a:ext>
              </a:extLst>
            </p:cNvPr>
            <p:cNvSpPr/>
            <p:nvPr/>
          </p:nvSpPr>
          <p:spPr>
            <a:xfrm>
              <a:off x="6553347" y="8983721"/>
              <a:ext cx="1402172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27432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P2B3</a:t>
              </a:r>
              <a:endParaRPr lang="en-RU" sz="2000" dirty="0">
                <a:solidFill>
                  <a:schemeClr val="tx1"/>
                </a:solidFill>
              </a:endParaRPr>
            </a:p>
          </p:txBody>
        </p:sp>
        <p:sp>
          <p:nvSpPr>
            <p:cNvPr id="760" name="TextBox 512">
              <a:extLst>
                <a:ext uri="{FF2B5EF4-FFF2-40B4-BE49-F238E27FC236}">
                  <a16:creationId xmlns:a16="http://schemas.microsoft.com/office/drawing/2014/main" id="{C0D4FF2C-D7A8-3F37-5B4F-87A8C7966C3E}"/>
                </a:ext>
              </a:extLst>
            </p:cNvPr>
            <p:cNvSpPr txBox="1"/>
            <p:nvPr/>
          </p:nvSpPr>
          <p:spPr>
            <a:xfrm>
              <a:off x="1338193" y="9316031"/>
              <a:ext cx="9099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Prog. 3</a:t>
              </a:r>
              <a:endParaRPr lang="en-RU" sz="20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0A6D9B-B2B7-B930-77BE-AC85B196827E}"/>
              </a:ext>
            </a:extLst>
          </p:cNvPr>
          <p:cNvGrpSpPr/>
          <p:nvPr/>
        </p:nvGrpSpPr>
        <p:grpSpPr>
          <a:xfrm>
            <a:off x="1015324" y="3159465"/>
            <a:ext cx="6676180" cy="1214118"/>
            <a:chOff x="1244267" y="4505404"/>
            <a:chExt cx="6676180" cy="1214118"/>
          </a:xfrm>
        </p:grpSpPr>
        <p:sp>
          <p:nvSpPr>
            <p:cNvPr id="614" name="Rectangle 613">
              <a:extLst>
                <a:ext uri="{FF2B5EF4-FFF2-40B4-BE49-F238E27FC236}">
                  <a16:creationId xmlns:a16="http://schemas.microsoft.com/office/drawing/2014/main" id="{AB046478-5FBD-5F55-5C98-1CBA977260D9}"/>
                </a:ext>
              </a:extLst>
            </p:cNvPr>
            <p:cNvSpPr/>
            <p:nvPr/>
          </p:nvSpPr>
          <p:spPr>
            <a:xfrm>
              <a:off x="2260028" y="4966218"/>
              <a:ext cx="1879210" cy="36576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P1B1</a:t>
              </a:r>
              <a:endParaRPr lang="en-RU" sz="2000" dirty="0">
                <a:solidFill>
                  <a:schemeClr val="tx1"/>
                </a:solidFill>
              </a:endParaRPr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:a16="http://schemas.microsoft.com/office/drawing/2014/main" id="{0366646E-52CA-87AB-B5DC-6A7281AA6716}"/>
                </a:ext>
              </a:extLst>
            </p:cNvPr>
            <p:cNvSpPr>
              <a:spLocks/>
            </p:cNvSpPr>
            <p:nvPr/>
          </p:nvSpPr>
          <p:spPr>
            <a:xfrm>
              <a:off x="4144558" y="4966218"/>
              <a:ext cx="1413713" cy="3657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P3B1</a:t>
              </a:r>
              <a:endParaRPr lang="en-RU" sz="2000" dirty="0">
                <a:solidFill>
                  <a:schemeClr val="tx1"/>
                </a:solidFill>
              </a:endParaRPr>
            </a:p>
          </p:txBody>
        </p:sp>
        <p:sp>
          <p:nvSpPr>
            <p:cNvPr id="616" name="Rectangle 615">
              <a:extLst>
                <a:ext uri="{FF2B5EF4-FFF2-40B4-BE49-F238E27FC236}">
                  <a16:creationId xmlns:a16="http://schemas.microsoft.com/office/drawing/2014/main" id="{EAF3F5A4-84D0-70FC-BAF3-26CD327446B3}"/>
                </a:ext>
              </a:extLst>
            </p:cNvPr>
            <p:cNvSpPr/>
            <p:nvPr/>
          </p:nvSpPr>
          <p:spPr>
            <a:xfrm>
              <a:off x="2735398" y="5333291"/>
              <a:ext cx="1879210" cy="365760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P2B1</a:t>
              </a:r>
              <a:endParaRPr lang="en-RU" sz="2000" dirty="0">
                <a:solidFill>
                  <a:schemeClr val="tx1"/>
                </a:solidFill>
              </a:endParaRPr>
            </a:p>
          </p:txBody>
        </p:sp>
        <p:sp>
          <p:nvSpPr>
            <p:cNvPr id="617" name="Rectangle 616">
              <a:extLst>
                <a:ext uri="{FF2B5EF4-FFF2-40B4-BE49-F238E27FC236}">
                  <a16:creationId xmlns:a16="http://schemas.microsoft.com/office/drawing/2014/main" id="{ED1C0B3F-D98B-46DD-6693-B7B0F60911A7}"/>
                </a:ext>
              </a:extLst>
            </p:cNvPr>
            <p:cNvSpPr>
              <a:spLocks/>
            </p:cNvSpPr>
            <p:nvPr/>
          </p:nvSpPr>
          <p:spPr>
            <a:xfrm>
              <a:off x="4623055" y="5325671"/>
              <a:ext cx="1413713" cy="36576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P1B2</a:t>
              </a:r>
              <a:endParaRPr lang="en-RU" sz="2000" dirty="0">
                <a:solidFill>
                  <a:schemeClr val="tx1"/>
                </a:solidFill>
              </a:endParaRPr>
            </a:p>
          </p:txBody>
        </p:sp>
        <p:sp>
          <p:nvSpPr>
            <p:cNvPr id="618" name="Rectangle 617">
              <a:extLst>
                <a:ext uri="{FF2B5EF4-FFF2-40B4-BE49-F238E27FC236}">
                  <a16:creationId xmlns:a16="http://schemas.microsoft.com/office/drawing/2014/main" id="{AC42F2D1-4ABD-8A83-473E-10B94258F412}"/>
                </a:ext>
              </a:extLst>
            </p:cNvPr>
            <p:cNvSpPr/>
            <p:nvPr/>
          </p:nvSpPr>
          <p:spPr>
            <a:xfrm>
              <a:off x="6040225" y="5327800"/>
              <a:ext cx="939607" cy="365760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P2B2</a:t>
              </a:r>
              <a:endParaRPr lang="en-RU" sz="2000" dirty="0">
                <a:solidFill>
                  <a:schemeClr val="tx1"/>
                </a:solidFill>
              </a:endParaRPr>
            </a:p>
          </p:txBody>
        </p:sp>
        <p:sp>
          <p:nvSpPr>
            <p:cNvPr id="647" name="Rectangle 646">
              <a:extLst>
                <a:ext uri="{FF2B5EF4-FFF2-40B4-BE49-F238E27FC236}">
                  <a16:creationId xmlns:a16="http://schemas.microsoft.com/office/drawing/2014/main" id="{1F13B2BB-9D77-5EDA-9E5A-2063C27B15EC}"/>
                </a:ext>
              </a:extLst>
            </p:cNvPr>
            <p:cNvSpPr/>
            <p:nvPr/>
          </p:nvSpPr>
          <p:spPr>
            <a:xfrm>
              <a:off x="6980840" y="5327191"/>
              <a:ext cx="939607" cy="365760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P2B3</a:t>
              </a:r>
              <a:endParaRPr lang="en-RU" sz="2000" dirty="0">
                <a:solidFill>
                  <a:schemeClr val="tx1"/>
                </a:solidFill>
              </a:endParaRPr>
            </a:p>
          </p:txBody>
        </p:sp>
        <p:sp>
          <p:nvSpPr>
            <p:cNvPr id="761" name="TextBox 512">
              <a:extLst>
                <a:ext uri="{FF2B5EF4-FFF2-40B4-BE49-F238E27FC236}">
                  <a16:creationId xmlns:a16="http://schemas.microsoft.com/office/drawing/2014/main" id="{D93564AC-3296-CA23-B3CA-862192672F9A}"/>
                </a:ext>
              </a:extLst>
            </p:cNvPr>
            <p:cNvSpPr txBox="1"/>
            <p:nvPr/>
          </p:nvSpPr>
          <p:spPr>
            <a:xfrm>
              <a:off x="1306697" y="4919302"/>
              <a:ext cx="8577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Core 1</a:t>
              </a:r>
              <a:endParaRPr lang="en-RU" sz="2000" dirty="0"/>
            </a:p>
          </p:txBody>
        </p:sp>
        <p:sp>
          <p:nvSpPr>
            <p:cNvPr id="762" name="TextBox 513">
              <a:extLst>
                <a:ext uri="{FF2B5EF4-FFF2-40B4-BE49-F238E27FC236}">
                  <a16:creationId xmlns:a16="http://schemas.microsoft.com/office/drawing/2014/main" id="{14BCDFA8-0EDC-AC19-71BD-FA37D6AFDEA0}"/>
                </a:ext>
              </a:extLst>
            </p:cNvPr>
            <p:cNvSpPr txBox="1"/>
            <p:nvPr/>
          </p:nvSpPr>
          <p:spPr>
            <a:xfrm>
              <a:off x="1306697" y="5319412"/>
              <a:ext cx="8577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Core</a:t>
              </a:r>
              <a:r>
                <a:rPr lang="en-RU" sz="2000" dirty="0"/>
                <a:t> 2</a:t>
              </a:r>
            </a:p>
          </p:txBody>
        </p:sp>
        <p:sp>
          <p:nvSpPr>
            <p:cNvPr id="766" name="TextBox 537">
              <a:extLst>
                <a:ext uri="{FF2B5EF4-FFF2-40B4-BE49-F238E27FC236}">
                  <a16:creationId xmlns:a16="http://schemas.microsoft.com/office/drawing/2014/main" id="{936157F4-2A1A-EEE6-F9B3-05B324E64763}"/>
                </a:ext>
              </a:extLst>
            </p:cNvPr>
            <p:cNvSpPr txBox="1"/>
            <p:nvPr/>
          </p:nvSpPr>
          <p:spPr>
            <a:xfrm>
              <a:off x="1244267" y="4505404"/>
              <a:ext cx="184217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00" i="1" dirty="0"/>
                <a:t>S1: Cores Load</a:t>
              </a:r>
              <a:endParaRPr lang="en-RU" sz="2200" i="1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1A64C5-BFB2-852A-8472-EEE8EBDCFB05}"/>
              </a:ext>
            </a:extLst>
          </p:cNvPr>
          <p:cNvGrpSpPr/>
          <p:nvPr/>
        </p:nvGrpSpPr>
        <p:grpSpPr>
          <a:xfrm>
            <a:off x="1005058" y="4559321"/>
            <a:ext cx="6703031" cy="1606379"/>
            <a:chOff x="1282313" y="5759141"/>
            <a:chExt cx="6703031" cy="1606379"/>
          </a:xfrm>
        </p:grpSpPr>
        <p:sp>
          <p:nvSpPr>
            <p:cNvPr id="769" name="Rectangle 768">
              <a:extLst>
                <a:ext uri="{FF2B5EF4-FFF2-40B4-BE49-F238E27FC236}">
                  <a16:creationId xmlns:a16="http://schemas.microsoft.com/office/drawing/2014/main" id="{75CA2BF8-5BCC-B4F5-0766-2F54CF60D9C1}"/>
                </a:ext>
              </a:extLst>
            </p:cNvPr>
            <p:cNvSpPr/>
            <p:nvPr/>
          </p:nvSpPr>
          <p:spPr>
            <a:xfrm>
              <a:off x="4670266" y="6250333"/>
              <a:ext cx="141986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P1B2</a:t>
              </a:r>
              <a:endParaRPr lang="en-RU" sz="2000" dirty="0">
                <a:solidFill>
                  <a:schemeClr val="tx1"/>
                </a:solidFill>
              </a:endParaRPr>
            </a:p>
          </p:txBody>
        </p:sp>
        <p:sp>
          <p:nvSpPr>
            <p:cNvPr id="763" name="TextBox 512">
              <a:extLst>
                <a:ext uri="{FF2B5EF4-FFF2-40B4-BE49-F238E27FC236}">
                  <a16:creationId xmlns:a16="http://schemas.microsoft.com/office/drawing/2014/main" id="{610969B2-5CE4-19A3-CD17-D8E92668B59D}"/>
                </a:ext>
              </a:extLst>
            </p:cNvPr>
            <p:cNvSpPr txBox="1"/>
            <p:nvPr/>
          </p:nvSpPr>
          <p:spPr>
            <a:xfrm>
              <a:off x="1333113" y="6564947"/>
              <a:ext cx="9099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Prog. 2</a:t>
              </a:r>
              <a:endParaRPr lang="en-RU" sz="2000" dirty="0"/>
            </a:p>
          </p:txBody>
        </p:sp>
        <p:sp>
          <p:nvSpPr>
            <p:cNvPr id="764" name="TextBox 512">
              <a:extLst>
                <a:ext uri="{FF2B5EF4-FFF2-40B4-BE49-F238E27FC236}">
                  <a16:creationId xmlns:a16="http://schemas.microsoft.com/office/drawing/2014/main" id="{E6795C6C-BBAA-9EB1-3040-AAC09B556226}"/>
                </a:ext>
              </a:extLst>
            </p:cNvPr>
            <p:cNvSpPr txBox="1"/>
            <p:nvPr/>
          </p:nvSpPr>
          <p:spPr>
            <a:xfrm>
              <a:off x="1333113" y="6167418"/>
              <a:ext cx="9099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Prog. 1</a:t>
              </a:r>
              <a:endParaRPr lang="en-RU" sz="2000" dirty="0"/>
            </a:p>
          </p:txBody>
        </p:sp>
        <p:sp>
          <p:nvSpPr>
            <p:cNvPr id="765" name="TextBox 512">
              <a:extLst>
                <a:ext uri="{FF2B5EF4-FFF2-40B4-BE49-F238E27FC236}">
                  <a16:creationId xmlns:a16="http://schemas.microsoft.com/office/drawing/2014/main" id="{900A5FF3-41ED-FA89-FA59-B14F0E4B2DB7}"/>
                </a:ext>
              </a:extLst>
            </p:cNvPr>
            <p:cNvSpPr txBox="1"/>
            <p:nvPr/>
          </p:nvSpPr>
          <p:spPr>
            <a:xfrm>
              <a:off x="1333113" y="6965410"/>
              <a:ext cx="9099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Prog. 3</a:t>
              </a:r>
              <a:endParaRPr lang="en-RU" sz="2000" dirty="0"/>
            </a:p>
          </p:txBody>
        </p:sp>
        <p:sp>
          <p:nvSpPr>
            <p:cNvPr id="767" name="TextBox 537">
              <a:extLst>
                <a:ext uri="{FF2B5EF4-FFF2-40B4-BE49-F238E27FC236}">
                  <a16:creationId xmlns:a16="http://schemas.microsoft.com/office/drawing/2014/main" id="{3EEBF154-5FC8-1C72-C55F-2AA3E20CB841}"/>
                </a:ext>
              </a:extLst>
            </p:cNvPr>
            <p:cNvSpPr txBox="1"/>
            <p:nvPr/>
          </p:nvSpPr>
          <p:spPr>
            <a:xfrm>
              <a:off x="1282313" y="5759141"/>
              <a:ext cx="285013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200" i="1" dirty="0"/>
                <a:t>S1: Programs execution</a:t>
              </a:r>
              <a:endParaRPr lang="en-RU" sz="2200" i="1" dirty="0"/>
            </a:p>
          </p:txBody>
        </p:sp>
        <p:sp>
          <p:nvSpPr>
            <p:cNvPr id="770" name="Rectangle 769">
              <a:extLst>
                <a:ext uri="{FF2B5EF4-FFF2-40B4-BE49-F238E27FC236}">
                  <a16:creationId xmlns:a16="http://schemas.microsoft.com/office/drawing/2014/main" id="{F6D9AA83-5143-1661-59B8-B52F1FECC6E4}"/>
                </a:ext>
              </a:extLst>
            </p:cNvPr>
            <p:cNvSpPr/>
            <p:nvPr/>
          </p:nvSpPr>
          <p:spPr>
            <a:xfrm>
              <a:off x="2307474" y="6250333"/>
              <a:ext cx="1883666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P1B1</a:t>
              </a:r>
              <a:endParaRPr lang="en-RU" sz="2000" dirty="0">
                <a:solidFill>
                  <a:schemeClr val="tx1"/>
                </a:solidFill>
              </a:endParaRPr>
            </a:p>
          </p:txBody>
        </p:sp>
        <p:sp>
          <p:nvSpPr>
            <p:cNvPr id="771" name="Rectangle 770">
              <a:extLst>
                <a:ext uri="{FF2B5EF4-FFF2-40B4-BE49-F238E27FC236}">
                  <a16:creationId xmlns:a16="http://schemas.microsoft.com/office/drawing/2014/main" id="{9320330A-D72C-8CF5-BF8D-6B33A2C62D75}"/>
                </a:ext>
              </a:extLst>
            </p:cNvPr>
            <p:cNvSpPr/>
            <p:nvPr/>
          </p:nvSpPr>
          <p:spPr>
            <a:xfrm>
              <a:off x="4191415" y="6976096"/>
              <a:ext cx="1417323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P3B1</a:t>
              </a:r>
              <a:endParaRPr lang="en-RU" sz="2000" dirty="0">
                <a:solidFill>
                  <a:schemeClr val="tx1"/>
                </a:solidFill>
              </a:endParaRPr>
            </a:p>
          </p:txBody>
        </p:sp>
        <p:sp>
          <p:nvSpPr>
            <p:cNvPr id="772" name="Rectangle 771">
              <a:extLst>
                <a:ext uri="{FF2B5EF4-FFF2-40B4-BE49-F238E27FC236}">
                  <a16:creationId xmlns:a16="http://schemas.microsoft.com/office/drawing/2014/main" id="{64B4F3D3-0C52-D187-7B57-A0CD2EC6E652}"/>
                </a:ext>
              </a:extLst>
            </p:cNvPr>
            <p:cNvSpPr/>
            <p:nvPr/>
          </p:nvSpPr>
          <p:spPr>
            <a:xfrm>
              <a:off x="2791745" y="6610006"/>
              <a:ext cx="188225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P2B1</a:t>
              </a:r>
              <a:endParaRPr lang="en-R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773" name="Straight Arrow Connector 772">
              <a:extLst>
                <a:ext uri="{FF2B5EF4-FFF2-40B4-BE49-F238E27FC236}">
                  <a16:creationId xmlns:a16="http://schemas.microsoft.com/office/drawing/2014/main" id="{CE9DFD7E-627E-AC74-C8FD-E1F08A746C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0008" y="6241558"/>
              <a:ext cx="0" cy="3657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Straight Arrow Connector 774">
              <a:extLst>
                <a:ext uri="{FF2B5EF4-FFF2-40B4-BE49-F238E27FC236}">
                  <a16:creationId xmlns:a16="http://schemas.microsoft.com/office/drawing/2014/main" id="{807EB11B-C259-9C7B-F785-6BFC2FA39A62}"/>
                </a:ext>
              </a:extLst>
            </p:cNvPr>
            <p:cNvCxnSpPr>
              <a:cxnSpLocks/>
            </p:cNvCxnSpPr>
            <p:nvPr/>
          </p:nvCxnSpPr>
          <p:spPr>
            <a:xfrm>
              <a:off x="5612160" y="6982562"/>
              <a:ext cx="0" cy="3657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Straight Arrow Connector 775">
              <a:extLst>
                <a:ext uri="{FF2B5EF4-FFF2-40B4-BE49-F238E27FC236}">
                  <a16:creationId xmlns:a16="http://schemas.microsoft.com/office/drawing/2014/main" id="{152B49BE-7DB4-80C0-B9EC-2527720EDC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5254" y="6604927"/>
              <a:ext cx="0" cy="3657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Straight Arrow Connector 776">
              <a:extLst>
                <a:ext uri="{FF2B5EF4-FFF2-40B4-BE49-F238E27FC236}">
                  <a16:creationId xmlns:a16="http://schemas.microsoft.com/office/drawing/2014/main" id="{9488A19C-3C3E-DD8F-C7A7-C714980046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3240" y="6982562"/>
              <a:ext cx="0" cy="3657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4" name="Rectangle 783">
              <a:extLst>
                <a:ext uri="{FF2B5EF4-FFF2-40B4-BE49-F238E27FC236}">
                  <a16:creationId xmlns:a16="http://schemas.microsoft.com/office/drawing/2014/main" id="{C55FFA5E-DFE8-3C9D-8133-73A86F28CB3F}"/>
                </a:ext>
              </a:extLst>
            </p:cNvPr>
            <p:cNvSpPr/>
            <p:nvPr/>
          </p:nvSpPr>
          <p:spPr>
            <a:xfrm>
              <a:off x="7040740" y="6610006"/>
              <a:ext cx="941833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P2B3</a:t>
              </a:r>
              <a:endParaRPr lang="en-R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785" name="Straight Arrow Connector 784">
              <a:extLst>
                <a:ext uri="{FF2B5EF4-FFF2-40B4-BE49-F238E27FC236}">
                  <a16:creationId xmlns:a16="http://schemas.microsoft.com/office/drawing/2014/main" id="{847FF21D-31E0-4B23-2C20-BD2D023FB865}"/>
                </a:ext>
              </a:extLst>
            </p:cNvPr>
            <p:cNvCxnSpPr>
              <a:cxnSpLocks/>
            </p:cNvCxnSpPr>
            <p:nvPr/>
          </p:nvCxnSpPr>
          <p:spPr>
            <a:xfrm>
              <a:off x="7985344" y="6610007"/>
              <a:ext cx="0" cy="3657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6" name="Rectangle 785">
              <a:extLst>
                <a:ext uri="{FF2B5EF4-FFF2-40B4-BE49-F238E27FC236}">
                  <a16:creationId xmlns:a16="http://schemas.microsoft.com/office/drawing/2014/main" id="{B9A1BB5C-3E4F-4A07-4528-18D8D78BF57B}"/>
                </a:ext>
              </a:extLst>
            </p:cNvPr>
            <p:cNvSpPr/>
            <p:nvPr/>
          </p:nvSpPr>
          <p:spPr>
            <a:xfrm>
              <a:off x="6082506" y="6610006"/>
              <a:ext cx="952499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P2B2</a:t>
              </a:r>
              <a:endParaRPr lang="en-R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774" name="Straight Arrow Connector 773">
              <a:extLst>
                <a:ext uri="{FF2B5EF4-FFF2-40B4-BE49-F238E27FC236}">
                  <a16:creationId xmlns:a16="http://schemas.microsoft.com/office/drawing/2014/main" id="{44D8F234-9DCE-D281-DAAB-D8764597613D}"/>
                </a:ext>
              </a:extLst>
            </p:cNvPr>
            <p:cNvCxnSpPr>
              <a:cxnSpLocks/>
            </p:cNvCxnSpPr>
            <p:nvPr/>
          </p:nvCxnSpPr>
          <p:spPr>
            <a:xfrm>
              <a:off x="6086993" y="6246638"/>
              <a:ext cx="0" cy="3657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01A9D63-0195-BDCF-108E-527AE1A3C63A}"/>
              </a:ext>
            </a:extLst>
          </p:cNvPr>
          <p:cNvGrpSpPr/>
          <p:nvPr/>
        </p:nvGrpSpPr>
        <p:grpSpPr>
          <a:xfrm>
            <a:off x="1065921" y="7584221"/>
            <a:ext cx="7052491" cy="523670"/>
            <a:chOff x="1083953" y="10743696"/>
            <a:chExt cx="7052491" cy="52367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BC0ED10-E2D5-1DB5-72C1-E4FCA1ACF348}"/>
                </a:ext>
              </a:extLst>
            </p:cNvPr>
            <p:cNvGrpSpPr/>
            <p:nvPr/>
          </p:nvGrpSpPr>
          <p:grpSpPr>
            <a:xfrm>
              <a:off x="1083953" y="10818438"/>
              <a:ext cx="6916631" cy="387811"/>
              <a:chOff x="391001" y="1697063"/>
              <a:chExt cx="7336889" cy="411371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C6DC73FF-8A63-76C4-549E-895514C052F2}"/>
                  </a:ext>
                </a:extLst>
              </p:cNvPr>
              <p:cNvGrpSpPr/>
              <p:nvPr/>
            </p:nvGrpSpPr>
            <p:grpSpPr>
              <a:xfrm>
                <a:off x="1236391" y="1697063"/>
                <a:ext cx="6407004" cy="411371"/>
                <a:chOff x="32660" y="6846935"/>
                <a:chExt cx="6407004" cy="411371"/>
              </a:xfrm>
            </p:grpSpPr>
            <p:sp>
              <p:nvSpPr>
                <p:cNvPr id="44" name="TextBox 513">
                  <a:extLst>
                    <a:ext uri="{FF2B5EF4-FFF2-40B4-BE49-F238E27FC236}">
                      <a16:creationId xmlns:a16="http://schemas.microsoft.com/office/drawing/2014/main" id="{6E9EE64F-4491-3F15-6B27-1FA3F8714C41}"/>
                    </a:ext>
                  </a:extLst>
                </p:cNvPr>
                <p:cNvSpPr txBox="1"/>
                <p:nvPr/>
              </p:nvSpPr>
              <p:spPr>
                <a:xfrm>
                  <a:off x="32660" y="6846935"/>
                  <a:ext cx="270526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0</a:t>
                  </a:r>
                  <a:endParaRPr lang="en-RU" dirty="0"/>
                </a:p>
              </p:txBody>
            </p:sp>
            <p:sp>
              <p:nvSpPr>
                <p:cNvPr id="45" name="TextBox 513">
                  <a:extLst>
                    <a:ext uri="{FF2B5EF4-FFF2-40B4-BE49-F238E27FC236}">
                      <a16:creationId xmlns:a16="http://schemas.microsoft.com/office/drawing/2014/main" id="{8A3900A1-5882-5FD4-55A9-C8632E7E347F}"/>
                    </a:ext>
                  </a:extLst>
                </p:cNvPr>
                <p:cNvSpPr txBox="1"/>
                <p:nvPr/>
              </p:nvSpPr>
              <p:spPr>
                <a:xfrm>
                  <a:off x="1033320" y="6846935"/>
                  <a:ext cx="270526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2</a:t>
                  </a:r>
                  <a:endParaRPr lang="en-RU" dirty="0"/>
                </a:p>
              </p:txBody>
            </p:sp>
            <p:sp>
              <p:nvSpPr>
                <p:cNvPr id="46" name="TextBox 513">
                  <a:extLst>
                    <a:ext uri="{FF2B5EF4-FFF2-40B4-BE49-F238E27FC236}">
                      <a16:creationId xmlns:a16="http://schemas.microsoft.com/office/drawing/2014/main" id="{D8A9AA85-D4B7-FA21-BECB-BB5A6EBF959F}"/>
                    </a:ext>
                  </a:extLst>
                </p:cNvPr>
                <p:cNvSpPr txBox="1"/>
                <p:nvPr/>
              </p:nvSpPr>
              <p:spPr>
                <a:xfrm>
                  <a:off x="2040001" y="6846935"/>
                  <a:ext cx="270526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4</a:t>
                  </a:r>
                  <a:endParaRPr lang="en-RU" dirty="0"/>
                </a:p>
              </p:txBody>
            </p:sp>
            <p:sp>
              <p:nvSpPr>
                <p:cNvPr id="47" name="TextBox 513">
                  <a:extLst>
                    <a:ext uri="{FF2B5EF4-FFF2-40B4-BE49-F238E27FC236}">
                      <a16:creationId xmlns:a16="http://schemas.microsoft.com/office/drawing/2014/main" id="{C96D085E-9B8D-56FA-D813-92162E8A0987}"/>
                    </a:ext>
                  </a:extLst>
                </p:cNvPr>
                <p:cNvSpPr txBox="1"/>
                <p:nvPr/>
              </p:nvSpPr>
              <p:spPr>
                <a:xfrm>
                  <a:off x="5028048" y="6866537"/>
                  <a:ext cx="459919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10</a:t>
                  </a:r>
                  <a:endParaRPr lang="en-RU" dirty="0"/>
                </a:p>
              </p:txBody>
            </p:sp>
            <p:sp>
              <p:nvSpPr>
                <p:cNvPr id="48" name="TextBox 513">
                  <a:extLst>
                    <a:ext uri="{FF2B5EF4-FFF2-40B4-BE49-F238E27FC236}">
                      <a16:creationId xmlns:a16="http://schemas.microsoft.com/office/drawing/2014/main" id="{AEB7A72E-E5B6-695B-E698-34EE30823755}"/>
                    </a:ext>
                  </a:extLst>
                </p:cNvPr>
                <p:cNvSpPr txBox="1"/>
                <p:nvPr/>
              </p:nvSpPr>
              <p:spPr>
                <a:xfrm>
                  <a:off x="5999388" y="6846935"/>
                  <a:ext cx="440276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12</a:t>
                  </a:r>
                  <a:endParaRPr lang="en-RU" dirty="0"/>
                </a:p>
              </p:txBody>
            </p:sp>
            <p:sp>
              <p:nvSpPr>
                <p:cNvPr id="49" name="TextBox 513">
                  <a:extLst>
                    <a:ext uri="{FF2B5EF4-FFF2-40B4-BE49-F238E27FC236}">
                      <a16:creationId xmlns:a16="http://schemas.microsoft.com/office/drawing/2014/main" id="{73611C74-EA40-8495-BC10-761BF49D4008}"/>
                    </a:ext>
                  </a:extLst>
                </p:cNvPr>
                <p:cNvSpPr txBox="1"/>
                <p:nvPr/>
              </p:nvSpPr>
              <p:spPr>
                <a:xfrm>
                  <a:off x="3040634" y="6846935"/>
                  <a:ext cx="270526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6</a:t>
                  </a:r>
                  <a:endParaRPr lang="en-RU" dirty="0"/>
                </a:p>
              </p:txBody>
            </p:sp>
            <p:sp>
              <p:nvSpPr>
                <p:cNvPr id="50" name="TextBox 513">
                  <a:extLst>
                    <a:ext uri="{FF2B5EF4-FFF2-40B4-BE49-F238E27FC236}">
                      <a16:creationId xmlns:a16="http://schemas.microsoft.com/office/drawing/2014/main" id="{6E217619-2116-94A2-E40C-B58B51810485}"/>
                    </a:ext>
                  </a:extLst>
                </p:cNvPr>
                <p:cNvSpPr txBox="1"/>
                <p:nvPr/>
              </p:nvSpPr>
              <p:spPr>
                <a:xfrm>
                  <a:off x="4069412" y="6846935"/>
                  <a:ext cx="270526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8</a:t>
                  </a:r>
                  <a:endParaRPr lang="en-RU" dirty="0"/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C8DABDAB-87BF-89DD-E591-0C4E2765BEF2}"/>
                  </a:ext>
                </a:extLst>
              </p:cNvPr>
              <p:cNvGrpSpPr/>
              <p:nvPr/>
            </p:nvGrpSpPr>
            <p:grpSpPr>
              <a:xfrm>
                <a:off x="391001" y="1713148"/>
                <a:ext cx="7336889" cy="82671"/>
                <a:chOff x="673636" y="3728673"/>
                <a:chExt cx="7336889" cy="82671"/>
              </a:xfrm>
            </p:grpSpPr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62627034-140C-412E-93FA-B3D48ED0AF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20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DEC41665-4894-3F74-B4AE-C3F5362855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836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60B408F5-E5D9-4CE2-9425-F082BDC800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853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F3D8862B-B754-AEAF-6532-DE2EE5D688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869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E9229779-D5E3-5A2D-2DD2-2D76385C0B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86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8DA725A4-B047-1892-67EB-649D3094BE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902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5C3F6CC4-A249-BA8E-8FA4-E0BA2CC3E5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19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64B051DB-6D41-2936-1361-7700BE8DD0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935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E2E9CB1F-D489-D270-B875-13BDB3EC7E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952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B06B5E01-2777-3065-2642-3977B9BD51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968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32F2A3A6-8CA7-CB31-6AF7-A336724315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985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16E65D97-3237-0F6A-8488-9C6104B99B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001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8AB5924B-7B86-D8E9-C524-3ACEBBAB27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018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E4CB6446-DA23-9EDE-F015-E2A3CB2196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636" y="3728673"/>
                  <a:ext cx="7336889" cy="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stealth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7" name="TextBox 562">
              <a:extLst>
                <a:ext uri="{FF2B5EF4-FFF2-40B4-BE49-F238E27FC236}">
                  <a16:creationId xmlns:a16="http://schemas.microsoft.com/office/drawing/2014/main" id="{CD0111E5-4A84-7BE6-7654-35EBE8431FA5}"/>
                </a:ext>
              </a:extLst>
            </p:cNvPr>
            <p:cNvSpPr txBox="1"/>
            <p:nvPr/>
          </p:nvSpPr>
          <p:spPr>
            <a:xfrm>
              <a:off x="7849022" y="10743696"/>
              <a:ext cx="287422" cy="523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RU" sz="2803" i="1" dirty="0"/>
                <a:t>t</a:t>
              </a:r>
            </a:p>
          </p:txBody>
        </p:sp>
      </p:grpSp>
      <p:grpSp>
        <p:nvGrpSpPr>
          <p:cNvPr id="818" name="Group 817">
            <a:extLst>
              <a:ext uri="{FF2B5EF4-FFF2-40B4-BE49-F238E27FC236}">
                <a16:creationId xmlns:a16="http://schemas.microsoft.com/office/drawing/2014/main" id="{C1AE41AD-94AF-21F1-2227-130184F02AF9}"/>
              </a:ext>
            </a:extLst>
          </p:cNvPr>
          <p:cNvGrpSpPr/>
          <p:nvPr/>
        </p:nvGrpSpPr>
        <p:grpSpPr>
          <a:xfrm>
            <a:off x="1073650" y="6054520"/>
            <a:ext cx="7052491" cy="523670"/>
            <a:chOff x="1083953" y="10743696"/>
            <a:chExt cx="7052491" cy="523670"/>
          </a:xfrm>
        </p:grpSpPr>
        <p:grpSp>
          <p:nvGrpSpPr>
            <p:cNvPr id="819" name="Group 818">
              <a:extLst>
                <a:ext uri="{FF2B5EF4-FFF2-40B4-BE49-F238E27FC236}">
                  <a16:creationId xmlns:a16="http://schemas.microsoft.com/office/drawing/2014/main" id="{67F8C572-3B3A-A612-D726-D0C05B8E5B06}"/>
                </a:ext>
              </a:extLst>
            </p:cNvPr>
            <p:cNvGrpSpPr/>
            <p:nvPr/>
          </p:nvGrpSpPr>
          <p:grpSpPr>
            <a:xfrm>
              <a:off x="1083953" y="10818438"/>
              <a:ext cx="6916631" cy="387811"/>
              <a:chOff x="391001" y="1697063"/>
              <a:chExt cx="7336889" cy="411371"/>
            </a:xfrm>
          </p:grpSpPr>
          <p:grpSp>
            <p:nvGrpSpPr>
              <p:cNvPr id="821" name="Group 820">
                <a:extLst>
                  <a:ext uri="{FF2B5EF4-FFF2-40B4-BE49-F238E27FC236}">
                    <a16:creationId xmlns:a16="http://schemas.microsoft.com/office/drawing/2014/main" id="{7D09E238-8616-DD24-2445-322E97685AD2}"/>
                  </a:ext>
                </a:extLst>
              </p:cNvPr>
              <p:cNvGrpSpPr/>
              <p:nvPr/>
            </p:nvGrpSpPr>
            <p:grpSpPr>
              <a:xfrm>
                <a:off x="1236391" y="1697063"/>
                <a:ext cx="6407004" cy="411371"/>
                <a:chOff x="32660" y="6846935"/>
                <a:chExt cx="6407004" cy="411371"/>
              </a:xfrm>
            </p:grpSpPr>
            <p:sp>
              <p:nvSpPr>
                <p:cNvPr id="837" name="TextBox 513">
                  <a:extLst>
                    <a:ext uri="{FF2B5EF4-FFF2-40B4-BE49-F238E27FC236}">
                      <a16:creationId xmlns:a16="http://schemas.microsoft.com/office/drawing/2014/main" id="{5C86B55C-5D03-3D4C-1C2B-D92896E23E69}"/>
                    </a:ext>
                  </a:extLst>
                </p:cNvPr>
                <p:cNvSpPr txBox="1"/>
                <p:nvPr/>
              </p:nvSpPr>
              <p:spPr>
                <a:xfrm>
                  <a:off x="32660" y="6846935"/>
                  <a:ext cx="270526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0</a:t>
                  </a:r>
                  <a:endParaRPr lang="en-RU" dirty="0"/>
                </a:p>
              </p:txBody>
            </p:sp>
            <p:sp>
              <p:nvSpPr>
                <p:cNvPr id="838" name="TextBox 513">
                  <a:extLst>
                    <a:ext uri="{FF2B5EF4-FFF2-40B4-BE49-F238E27FC236}">
                      <a16:creationId xmlns:a16="http://schemas.microsoft.com/office/drawing/2014/main" id="{59078AC1-3762-EED1-48E8-0F395CB69AC7}"/>
                    </a:ext>
                  </a:extLst>
                </p:cNvPr>
                <p:cNvSpPr txBox="1"/>
                <p:nvPr/>
              </p:nvSpPr>
              <p:spPr>
                <a:xfrm>
                  <a:off x="1033320" y="6846935"/>
                  <a:ext cx="270526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2</a:t>
                  </a:r>
                  <a:endParaRPr lang="en-RU" dirty="0"/>
                </a:p>
              </p:txBody>
            </p:sp>
            <p:sp>
              <p:nvSpPr>
                <p:cNvPr id="839" name="TextBox 513">
                  <a:extLst>
                    <a:ext uri="{FF2B5EF4-FFF2-40B4-BE49-F238E27FC236}">
                      <a16:creationId xmlns:a16="http://schemas.microsoft.com/office/drawing/2014/main" id="{756BB0CE-7718-A89C-916A-CA7879F2554F}"/>
                    </a:ext>
                  </a:extLst>
                </p:cNvPr>
                <p:cNvSpPr txBox="1"/>
                <p:nvPr/>
              </p:nvSpPr>
              <p:spPr>
                <a:xfrm>
                  <a:off x="2040001" y="6846935"/>
                  <a:ext cx="270526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4</a:t>
                  </a:r>
                  <a:endParaRPr lang="en-RU" dirty="0"/>
                </a:p>
              </p:txBody>
            </p:sp>
            <p:sp>
              <p:nvSpPr>
                <p:cNvPr id="840" name="TextBox 513">
                  <a:extLst>
                    <a:ext uri="{FF2B5EF4-FFF2-40B4-BE49-F238E27FC236}">
                      <a16:creationId xmlns:a16="http://schemas.microsoft.com/office/drawing/2014/main" id="{F8ABD6C4-E658-BFD5-39B7-E6B54843F8C8}"/>
                    </a:ext>
                  </a:extLst>
                </p:cNvPr>
                <p:cNvSpPr txBox="1"/>
                <p:nvPr/>
              </p:nvSpPr>
              <p:spPr>
                <a:xfrm>
                  <a:off x="5028048" y="6866537"/>
                  <a:ext cx="459919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10</a:t>
                  </a:r>
                  <a:endParaRPr lang="en-RU" dirty="0"/>
                </a:p>
              </p:txBody>
            </p:sp>
            <p:sp>
              <p:nvSpPr>
                <p:cNvPr id="841" name="TextBox 513">
                  <a:extLst>
                    <a:ext uri="{FF2B5EF4-FFF2-40B4-BE49-F238E27FC236}">
                      <a16:creationId xmlns:a16="http://schemas.microsoft.com/office/drawing/2014/main" id="{0AD01703-2934-6972-4DA1-1595550A7784}"/>
                    </a:ext>
                  </a:extLst>
                </p:cNvPr>
                <p:cNvSpPr txBox="1"/>
                <p:nvPr/>
              </p:nvSpPr>
              <p:spPr>
                <a:xfrm>
                  <a:off x="5999388" y="6846935"/>
                  <a:ext cx="440276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12</a:t>
                  </a:r>
                  <a:endParaRPr lang="en-RU" dirty="0"/>
                </a:p>
              </p:txBody>
            </p:sp>
            <p:sp>
              <p:nvSpPr>
                <p:cNvPr id="842" name="TextBox 513">
                  <a:extLst>
                    <a:ext uri="{FF2B5EF4-FFF2-40B4-BE49-F238E27FC236}">
                      <a16:creationId xmlns:a16="http://schemas.microsoft.com/office/drawing/2014/main" id="{13162E04-78C5-3131-77CC-07E59CE2F214}"/>
                    </a:ext>
                  </a:extLst>
                </p:cNvPr>
                <p:cNvSpPr txBox="1"/>
                <p:nvPr/>
              </p:nvSpPr>
              <p:spPr>
                <a:xfrm>
                  <a:off x="3040634" y="6846935"/>
                  <a:ext cx="270526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6</a:t>
                  </a:r>
                  <a:endParaRPr lang="en-RU" dirty="0"/>
                </a:p>
              </p:txBody>
            </p:sp>
            <p:sp>
              <p:nvSpPr>
                <p:cNvPr id="843" name="TextBox 513">
                  <a:extLst>
                    <a:ext uri="{FF2B5EF4-FFF2-40B4-BE49-F238E27FC236}">
                      <a16:creationId xmlns:a16="http://schemas.microsoft.com/office/drawing/2014/main" id="{0600B8AE-3BB8-D844-8AA1-B3B9BD4C7BFB}"/>
                    </a:ext>
                  </a:extLst>
                </p:cNvPr>
                <p:cNvSpPr txBox="1"/>
                <p:nvPr/>
              </p:nvSpPr>
              <p:spPr>
                <a:xfrm>
                  <a:off x="4069412" y="6846935"/>
                  <a:ext cx="270526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8</a:t>
                  </a:r>
                  <a:endParaRPr lang="en-RU" dirty="0"/>
                </a:p>
              </p:txBody>
            </p:sp>
          </p:grpSp>
          <p:grpSp>
            <p:nvGrpSpPr>
              <p:cNvPr id="822" name="Group 821">
                <a:extLst>
                  <a:ext uri="{FF2B5EF4-FFF2-40B4-BE49-F238E27FC236}">
                    <a16:creationId xmlns:a16="http://schemas.microsoft.com/office/drawing/2014/main" id="{199984AF-EE25-F85A-3336-64631A234C01}"/>
                  </a:ext>
                </a:extLst>
              </p:cNvPr>
              <p:cNvGrpSpPr/>
              <p:nvPr/>
            </p:nvGrpSpPr>
            <p:grpSpPr>
              <a:xfrm>
                <a:off x="391001" y="1713148"/>
                <a:ext cx="7336889" cy="82671"/>
                <a:chOff x="673636" y="3728673"/>
                <a:chExt cx="7336889" cy="82671"/>
              </a:xfrm>
            </p:grpSpPr>
            <p:cxnSp>
              <p:nvCxnSpPr>
                <p:cNvPr id="823" name="Straight Connector 822">
                  <a:extLst>
                    <a:ext uri="{FF2B5EF4-FFF2-40B4-BE49-F238E27FC236}">
                      <a16:creationId xmlns:a16="http://schemas.microsoft.com/office/drawing/2014/main" id="{69207A51-F60E-F46F-65CD-EE2A3FC92D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20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4" name="Straight Connector 823">
                  <a:extLst>
                    <a:ext uri="{FF2B5EF4-FFF2-40B4-BE49-F238E27FC236}">
                      <a16:creationId xmlns:a16="http://schemas.microsoft.com/office/drawing/2014/main" id="{1490BF0F-6F81-1573-ECAC-6590D2B58F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836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5" name="Straight Connector 824">
                  <a:extLst>
                    <a:ext uri="{FF2B5EF4-FFF2-40B4-BE49-F238E27FC236}">
                      <a16:creationId xmlns:a16="http://schemas.microsoft.com/office/drawing/2014/main" id="{11C0FD98-4460-274C-5139-4F67E629A0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853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6" name="Straight Connector 825">
                  <a:extLst>
                    <a:ext uri="{FF2B5EF4-FFF2-40B4-BE49-F238E27FC236}">
                      <a16:creationId xmlns:a16="http://schemas.microsoft.com/office/drawing/2014/main" id="{32DA3B49-1580-814C-2BB3-42F744B86C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869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7" name="Straight Connector 826">
                  <a:extLst>
                    <a:ext uri="{FF2B5EF4-FFF2-40B4-BE49-F238E27FC236}">
                      <a16:creationId xmlns:a16="http://schemas.microsoft.com/office/drawing/2014/main" id="{BBFF7405-E94F-E1C8-9B07-478368E04E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86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8" name="Straight Connector 827">
                  <a:extLst>
                    <a:ext uri="{FF2B5EF4-FFF2-40B4-BE49-F238E27FC236}">
                      <a16:creationId xmlns:a16="http://schemas.microsoft.com/office/drawing/2014/main" id="{308A4C48-E624-40C9-3625-0B442DEF95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902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9" name="Straight Connector 828">
                  <a:extLst>
                    <a:ext uri="{FF2B5EF4-FFF2-40B4-BE49-F238E27FC236}">
                      <a16:creationId xmlns:a16="http://schemas.microsoft.com/office/drawing/2014/main" id="{54473749-C0E0-F551-7251-30BC8B0BAD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19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0" name="Straight Connector 829">
                  <a:extLst>
                    <a:ext uri="{FF2B5EF4-FFF2-40B4-BE49-F238E27FC236}">
                      <a16:creationId xmlns:a16="http://schemas.microsoft.com/office/drawing/2014/main" id="{B09652D7-54FE-D4FF-02AD-B59490869A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935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1" name="Straight Connector 830">
                  <a:extLst>
                    <a:ext uri="{FF2B5EF4-FFF2-40B4-BE49-F238E27FC236}">
                      <a16:creationId xmlns:a16="http://schemas.microsoft.com/office/drawing/2014/main" id="{A4C83F28-9017-47F1-2B38-2DB2B1C499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952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2" name="Straight Connector 831">
                  <a:extLst>
                    <a:ext uri="{FF2B5EF4-FFF2-40B4-BE49-F238E27FC236}">
                      <a16:creationId xmlns:a16="http://schemas.microsoft.com/office/drawing/2014/main" id="{B6CF4897-EE8D-A2C2-F0C7-48941FFBC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968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3" name="Straight Connector 832">
                  <a:extLst>
                    <a:ext uri="{FF2B5EF4-FFF2-40B4-BE49-F238E27FC236}">
                      <a16:creationId xmlns:a16="http://schemas.microsoft.com/office/drawing/2014/main" id="{0867ADA9-F75B-C730-C16F-52D4195692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985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4" name="Straight Connector 833">
                  <a:extLst>
                    <a:ext uri="{FF2B5EF4-FFF2-40B4-BE49-F238E27FC236}">
                      <a16:creationId xmlns:a16="http://schemas.microsoft.com/office/drawing/2014/main" id="{A3B047A6-0324-23B8-B794-8C922E40D3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001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5" name="Straight Connector 834">
                  <a:extLst>
                    <a:ext uri="{FF2B5EF4-FFF2-40B4-BE49-F238E27FC236}">
                      <a16:creationId xmlns:a16="http://schemas.microsoft.com/office/drawing/2014/main" id="{91B1F727-BD29-26F6-6F49-E7B0F543AB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018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6" name="Straight Arrow Connector 835">
                  <a:extLst>
                    <a:ext uri="{FF2B5EF4-FFF2-40B4-BE49-F238E27FC236}">
                      <a16:creationId xmlns:a16="http://schemas.microsoft.com/office/drawing/2014/main" id="{EB2F1DC2-BB53-43D7-411A-0C2676C6A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636" y="3728673"/>
                  <a:ext cx="7336889" cy="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stealth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20" name="TextBox 562">
              <a:extLst>
                <a:ext uri="{FF2B5EF4-FFF2-40B4-BE49-F238E27FC236}">
                  <a16:creationId xmlns:a16="http://schemas.microsoft.com/office/drawing/2014/main" id="{C9DD32F0-5B8E-E367-A584-D20CA61B4A3D}"/>
                </a:ext>
              </a:extLst>
            </p:cNvPr>
            <p:cNvSpPr txBox="1"/>
            <p:nvPr/>
          </p:nvSpPr>
          <p:spPr>
            <a:xfrm>
              <a:off x="7849022" y="10743696"/>
              <a:ext cx="287422" cy="523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RU" sz="2803" i="1" dirty="0"/>
                <a:t>t</a:t>
              </a:r>
            </a:p>
          </p:txBody>
        </p:sp>
      </p:grpSp>
      <p:grpSp>
        <p:nvGrpSpPr>
          <p:cNvPr id="844" name="Group 843">
            <a:extLst>
              <a:ext uri="{FF2B5EF4-FFF2-40B4-BE49-F238E27FC236}">
                <a16:creationId xmlns:a16="http://schemas.microsoft.com/office/drawing/2014/main" id="{D6D1025E-C314-6B35-34DF-280F01705A2D}"/>
              </a:ext>
            </a:extLst>
          </p:cNvPr>
          <p:cNvGrpSpPr/>
          <p:nvPr/>
        </p:nvGrpSpPr>
        <p:grpSpPr>
          <a:xfrm>
            <a:off x="1075731" y="4260731"/>
            <a:ext cx="7052491" cy="523670"/>
            <a:chOff x="1083953" y="10743696"/>
            <a:chExt cx="7052491" cy="523670"/>
          </a:xfrm>
        </p:grpSpPr>
        <p:grpSp>
          <p:nvGrpSpPr>
            <p:cNvPr id="845" name="Group 844">
              <a:extLst>
                <a:ext uri="{FF2B5EF4-FFF2-40B4-BE49-F238E27FC236}">
                  <a16:creationId xmlns:a16="http://schemas.microsoft.com/office/drawing/2014/main" id="{C57E0867-F415-9746-EFC9-407AA623F10D}"/>
                </a:ext>
              </a:extLst>
            </p:cNvPr>
            <p:cNvGrpSpPr/>
            <p:nvPr/>
          </p:nvGrpSpPr>
          <p:grpSpPr>
            <a:xfrm>
              <a:off x="1083953" y="10818439"/>
              <a:ext cx="6916631" cy="387811"/>
              <a:chOff x="391001" y="1697063"/>
              <a:chExt cx="7336889" cy="411371"/>
            </a:xfrm>
          </p:grpSpPr>
          <p:grpSp>
            <p:nvGrpSpPr>
              <p:cNvPr id="847" name="Group 846">
                <a:extLst>
                  <a:ext uri="{FF2B5EF4-FFF2-40B4-BE49-F238E27FC236}">
                    <a16:creationId xmlns:a16="http://schemas.microsoft.com/office/drawing/2014/main" id="{527EC913-7539-B9FA-C01E-0AC1192BBF6C}"/>
                  </a:ext>
                </a:extLst>
              </p:cNvPr>
              <p:cNvGrpSpPr/>
              <p:nvPr/>
            </p:nvGrpSpPr>
            <p:grpSpPr>
              <a:xfrm>
                <a:off x="1236391" y="1697063"/>
                <a:ext cx="6407004" cy="411371"/>
                <a:chOff x="32660" y="6846935"/>
                <a:chExt cx="6407004" cy="411371"/>
              </a:xfrm>
            </p:grpSpPr>
            <p:sp>
              <p:nvSpPr>
                <p:cNvPr id="863" name="TextBox 513">
                  <a:extLst>
                    <a:ext uri="{FF2B5EF4-FFF2-40B4-BE49-F238E27FC236}">
                      <a16:creationId xmlns:a16="http://schemas.microsoft.com/office/drawing/2014/main" id="{D9B0270F-74B7-07EE-5D7C-FD4391391757}"/>
                    </a:ext>
                  </a:extLst>
                </p:cNvPr>
                <p:cNvSpPr txBox="1"/>
                <p:nvPr/>
              </p:nvSpPr>
              <p:spPr>
                <a:xfrm>
                  <a:off x="32660" y="6846935"/>
                  <a:ext cx="270526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0</a:t>
                  </a:r>
                  <a:endParaRPr lang="en-RU" dirty="0"/>
                </a:p>
              </p:txBody>
            </p:sp>
            <p:sp>
              <p:nvSpPr>
                <p:cNvPr id="864" name="TextBox 513">
                  <a:extLst>
                    <a:ext uri="{FF2B5EF4-FFF2-40B4-BE49-F238E27FC236}">
                      <a16:creationId xmlns:a16="http://schemas.microsoft.com/office/drawing/2014/main" id="{213F6020-AAE6-C5FC-2467-F19735A5F312}"/>
                    </a:ext>
                  </a:extLst>
                </p:cNvPr>
                <p:cNvSpPr txBox="1"/>
                <p:nvPr/>
              </p:nvSpPr>
              <p:spPr>
                <a:xfrm>
                  <a:off x="1033320" y="6846935"/>
                  <a:ext cx="270526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2</a:t>
                  </a:r>
                  <a:endParaRPr lang="en-RU" dirty="0"/>
                </a:p>
              </p:txBody>
            </p:sp>
            <p:sp>
              <p:nvSpPr>
                <p:cNvPr id="865" name="TextBox 513">
                  <a:extLst>
                    <a:ext uri="{FF2B5EF4-FFF2-40B4-BE49-F238E27FC236}">
                      <a16:creationId xmlns:a16="http://schemas.microsoft.com/office/drawing/2014/main" id="{5263BE57-8760-ADB7-D4BE-2D166B956958}"/>
                    </a:ext>
                  </a:extLst>
                </p:cNvPr>
                <p:cNvSpPr txBox="1"/>
                <p:nvPr/>
              </p:nvSpPr>
              <p:spPr>
                <a:xfrm>
                  <a:off x="2040001" y="6846935"/>
                  <a:ext cx="270526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4</a:t>
                  </a:r>
                  <a:endParaRPr lang="en-RU" dirty="0"/>
                </a:p>
              </p:txBody>
            </p:sp>
            <p:sp>
              <p:nvSpPr>
                <p:cNvPr id="866" name="TextBox 513">
                  <a:extLst>
                    <a:ext uri="{FF2B5EF4-FFF2-40B4-BE49-F238E27FC236}">
                      <a16:creationId xmlns:a16="http://schemas.microsoft.com/office/drawing/2014/main" id="{5E53006E-3C88-08D1-D83B-FFF17A797DCE}"/>
                    </a:ext>
                  </a:extLst>
                </p:cNvPr>
                <p:cNvSpPr txBox="1"/>
                <p:nvPr/>
              </p:nvSpPr>
              <p:spPr>
                <a:xfrm>
                  <a:off x="5028048" y="6866537"/>
                  <a:ext cx="459919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10</a:t>
                  </a:r>
                  <a:endParaRPr lang="en-RU" dirty="0"/>
                </a:p>
              </p:txBody>
            </p:sp>
            <p:sp>
              <p:nvSpPr>
                <p:cNvPr id="867" name="TextBox 513">
                  <a:extLst>
                    <a:ext uri="{FF2B5EF4-FFF2-40B4-BE49-F238E27FC236}">
                      <a16:creationId xmlns:a16="http://schemas.microsoft.com/office/drawing/2014/main" id="{C90C00DB-7872-0FCF-EEB7-305579BA56EF}"/>
                    </a:ext>
                  </a:extLst>
                </p:cNvPr>
                <p:cNvSpPr txBox="1"/>
                <p:nvPr/>
              </p:nvSpPr>
              <p:spPr>
                <a:xfrm>
                  <a:off x="5999388" y="6846935"/>
                  <a:ext cx="440276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12</a:t>
                  </a:r>
                  <a:endParaRPr lang="en-RU" dirty="0"/>
                </a:p>
              </p:txBody>
            </p:sp>
            <p:sp>
              <p:nvSpPr>
                <p:cNvPr id="868" name="TextBox 513">
                  <a:extLst>
                    <a:ext uri="{FF2B5EF4-FFF2-40B4-BE49-F238E27FC236}">
                      <a16:creationId xmlns:a16="http://schemas.microsoft.com/office/drawing/2014/main" id="{CA4102F4-EBBA-DB79-99E4-0CC1E45D3395}"/>
                    </a:ext>
                  </a:extLst>
                </p:cNvPr>
                <p:cNvSpPr txBox="1"/>
                <p:nvPr/>
              </p:nvSpPr>
              <p:spPr>
                <a:xfrm>
                  <a:off x="3040634" y="6846935"/>
                  <a:ext cx="270526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6</a:t>
                  </a:r>
                  <a:endParaRPr lang="en-RU" dirty="0"/>
                </a:p>
              </p:txBody>
            </p:sp>
            <p:sp>
              <p:nvSpPr>
                <p:cNvPr id="869" name="TextBox 513">
                  <a:extLst>
                    <a:ext uri="{FF2B5EF4-FFF2-40B4-BE49-F238E27FC236}">
                      <a16:creationId xmlns:a16="http://schemas.microsoft.com/office/drawing/2014/main" id="{F4CC6CF6-A908-E9D2-408D-57BF69BA9481}"/>
                    </a:ext>
                  </a:extLst>
                </p:cNvPr>
                <p:cNvSpPr txBox="1"/>
                <p:nvPr/>
              </p:nvSpPr>
              <p:spPr>
                <a:xfrm>
                  <a:off x="4069412" y="6846935"/>
                  <a:ext cx="270526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8</a:t>
                  </a:r>
                  <a:endParaRPr lang="en-RU" dirty="0"/>
                </a:p>
              </p:txBody>
            </p:sp>
          </p:grpSp>
          <p:grpSp>
            <p:nvGrpSpPr>
              <p:cNvPr id="848" name="Group 847">
                <a:extLst>
                  <a:ext uri="{FF2B5EF4-FFF2-40B4-BE49-F238E27FC236}">
                    <a16:creationId xmlns:a16="http://schemas.microsoft.com/office/drawing/2014/main" id="{9847A76F-22F5-24C0-2E76-973217D5B3EB}"/>
                  </a:ext>
                </a:extLst>
              </p:cNvPr>
              <p:cNvGrpSpPr/>
              <p:nvPr/>
            </p:nvGrpSpPr>
            <p:grpSpPr>
              <a:xfrm>
                <a:off x="391001" y="1713147"/>
                <a:ext cx="7336889" cy="82672"/>
                <a:chOff x="673636" y="3728672"/>
                <a:chExt cx="7336889" cy="82672"/>
              </a:xfrm>
            </p:grpSpPr>
            <p:cxnSp>
              <p:nvCxnSpPr>
                <p:cNvPr id="849" name="Straight Connector 848">
                  <a:extLst>
                    <a:ext uri="{FF2B5EF4-FFF2-40B4-BE49-F238E27FC236}">
                      <a16:creationId xmlns:a16="http://schemas.microsoft.com/office/drawing/2014/main" id="{5DAA7DA6-8160-DE4D-B371-2FA264F66E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20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0" name="Straight Connector 849">
                  <a:extLst>
                    <a:ext uri="{FF2B5EF4-FFF2-40B4-BE49-F238E27FC236}">
                      <a16:creationId xmlns:a16="http://schemas.microsoft.com/office/drawing/2014/main" id="{249551AC-C39F-12B3-71E7-2D509973F3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836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1" name="Straight Connector 850">
                  <a:extLst>
                    <a:ext uri="{FF2B5EF4-FFF2-40B4-BE49-F238E27FC236}">
                      <a16:creationId xmlns:a16="http://schemas.microsoft.com/office/drawing/2014/main" id="{921229F7-8AF8-304D-8F51-7A2A9D74F6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853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2" name="Straight Connector 851">
                  <a:extLst>
                    <a:ext uri="{FF2B5EF4-FFF2-40B4-BE49-F238E27FC236}">
                      <a16:creationId xmlns:a16="http://schemas.microsoft.com/office/drawing/2014/main" id="{87E48C52-DC62-324D-AD37-ADB085B4DE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869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3" name="Straight Connector 852">
                  <a:extLst>
                    <a:ext uri="{FF2B5EF4-FFF2-40B4-BE49-F238E27FC236}">
                      <a16:creationId xmlns:a16="http://schemas.microsoft.com/office/drawing/2014/main" id="{B218B4A1-2E28-F88E-B295-00F52A73A3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86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4" name="Straight Connector 853">
                  <a:extLst>
                    <a:ext uri="{FF2B5EF4-FFF2-40B4-BE49-F238E27FC236}">
                      <a16:creationId xmlns:a16="http://schemas.microsoft.com/office/drawing/2014/main" id="{9A6EA223-B2A0-D313-7E93-9C0A693704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902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5" name="Straight Connector 854">
                  <a:extLst>
                    <a:ext uri="{FF2B5EF4-FFF2-40B4-BE49-F238E27FC236}">
                      <a16:creationId xmlns:a16="http://schemas.microsoft.com/office/drawing/2014/main" id="{232E086C-DA26-8531-E803-5754B2B9A2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19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6" name="Straight Connector 855">
                  <a:extLst>
                    <a:ext uri="{FF2B5EF4-FFF2-40B4-BE49-F238E27FC236}">
                      <a16:creationId xmlns:a16="http://schemas.microsoft.com/office/drawing/2014/main" id="{A12B3BA7-0223-588A-566E-3776674D5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935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7" name="Straight Connector 856">
                  <a:extLst>
                    <a:ext uri="{FF2B5EF4-FFF2-40B4-BE49-F238E27FC236}">
                      <a16:creationId xmlns:a16="http://schemas.microsoft.com/office/drawing/2014/main" id="{7222D818-BF0E-DF0A-59B4-002D284342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952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8" name="Straight Connector 857">
                  <a:extLst>
                    <a:ext uri="{FF2B5EF4-FFF2-40B4-BE49-F238E27FC236}">
                      <a16:creationId xmlns:a16="http://schemas.microsoft.com/office/drawing/2014/main" id="{0DFEE781-C026-2832-A410-05F345B9C2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968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9" name="Straight Connector 858">
                  <a:extLst>
                    <a:ext uri="{FF2B5EF4-FFF2-40B4-BE49-F238E27FC236}">
                      <a16:creationId xmlns:a16="http://schemas.microsoft.com/office/drawing/2014/main" id="{704A4FF9-C6C3-D6D5-2C17-E8996B1F2A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985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0" name="Straight Connector 859">
                  <a:extLst>
                    <a:ext uri="{FF2B5EF4-FFF2-40B4-BE49-F238E27FC236}">
                      <a16:creationId xmlns:a16="http://schemas.microsoft.com/office/drawing/2014/main" id="{DAC78A40-8D00-1EC0-343F-46124B24E0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001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1" name="Straight Connector 860">
                  <a:extLst>
                    <a:ext uri="{FF2B5EF4-FFF2-40B4-BE49-F238E27FC236}">
                      <a16:creationId xmlns:a16="http://schemas.microsoft.com/office/drawing/2014/main" id="{A9995738-6BF1-3C7D-18D4-D23629C03B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018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2" name="Straight Arrow Connector 861">
                  <a:extLst>
                    <a:ext uri="{FF2B5EF4-FFF2-40B4-BE49-F238E27FC236}">
                      <a16:creationId xmlns:a16="http://schemas.microsoft.com/office/drawing/2014/main" id="{09C9EA7A-1DA1-7D03-D144-500C49AF58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636" y="3728672"/>
                  <a:ext cx="7336889" cy="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stealth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46" name="TextBox 562">
              <a:extLst>
                <a:ext uri="{FF2B5EF4-FFF2-40B4-BE49-F238E27FC236}">
                  <a16:creationId xmlns:a16="http://schemas.microsoft.com/office/drawing/2014/main" id="{DBC3AC49-A547-DFDA-7577-49D8E97BFE23}"/>
                </a:ext>
              </a:extLst>
            </p:cNvPr>
            <p:cNvSpPr txBox="1"/>
            <p:nvPr/>
          </p:nvSpPr>
          <p:spPr>
            <a:xfrm>
              <a:off x="7849022" y="10743696"/>
              <a:ext cx="287422" cy="523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RU" sz="2803" i="1" dirty="0"/>
                <a:t>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B0BC53A-54DF-B075-2033-5FC552DCBD2C}"/>
              </a:ext>
            </a:extLst>
          </p:cNvPr>
          <p:cNvSpPr txBox="1"/>
          <p:nvPr/>
        </p:nvSpPr>
        <p:spPr>
          <a:xfrm>
            <a:off x="5530677" y="5750612"/>
            <a:ext cx="14892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Long sleep</a:t>
            </a:r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8D4DDD4E-AF6E-1BC5-5C00-1614C5C04BD6}"/>
              </a:ext>
            </a:extLst>
          </p:cNvPr>
          <p:cNvSpPr txBox="1"/>
          <p:nvPr/>
        </p:nvSpPr>
        <p:spPr>
          <a:xfrm>
            <a:off x="4779346" y="9093991"/>
            <a:ext cx="316009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Long blocks execution</a:t>
            </a:r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97DF2914-C08F-B6F5-DC7F-692813604FF6}"/>
              </a:ext>
            </a:extLst>
          </p:cNvPr>
          <p:cNvSpPr/>
          <p:nvPr/>
        </p:nvSpPr>
        <p:spPr>
          <a:xfrm>
            <a:off x="4579576" y="8740976"/>
            <a:ext cx="278402" cy="365760"/>
          </a:xfrm>
          <a:prstGeom prst="rect">
            <a:avLst/>
          </a:prstGeom>
          <a:solidFill>
            <a:schemeClr val="bg1">
              <a:lumMod val="5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733F8120-FA03-C9CE-2BCF-00A7887583C0}"/>
              </a:ext>
            </a:extLst>
          </p:cNvPr>
          <p:cNvCxnSpPr>
            <a:cxnSpLocks/>
          </p:cNvCxnSpPr>
          <p:nvPr/>
        </p:nvCxnSpPr>
        <p:spPr>
          <a:xfrm>
            <a:off x="7679918" y="8750446"/>
            <a:ext cx="0" cy="36576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E382520-4331-9AF8-EEBB-40F74D511CD6}"/>
              </a:ext>
            </a:extLst>
          </p:cNvPr>
          <p:cNvSpPr/>
          <p:nvPr/>
        </p:nvSpPr>
        <p:spPr>
          <a:xfrm>
            <a:off x="5996896" y="8740976"/>
            <a:ext cx="278402" cy="365760"/>
          </a:xfrm>
          <a:prstGeom prst="rect">
            <a:avLst/>
          </a:prstGeom>
          <a:solidFill>
            <a:schemeClr val="bg1">
              <a:lumMod val="5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332720-3FF1-6AF5-11EB-9E873F179464}"/>
              </a:ext>
            </a:extLst>
          </p:cNvPr>
          <p:cNvSpPr/>
          <p:nvPr/>
        </p:nvSpPr>
        <p:spPr>
          <a:xfrm>
            <a:off x="7391356" y="8740976"/>
            <a:ext cx="278402" cy="365760"/>
          </a:xfrm>
          <a:prstGeom prst="rect">
            <a:avLst/>
          </a:prstGeom>
          <a:solidFill>
            <a:schemeClr val="bg1">
              <a:lumMod val="5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D9BDB2-3E90-8950-15B8-1C85FA0BDC62}"/>
              </a:ext>
            </a:extLst>
          </p:cNvPr>
          <p:cNvSpPr txBox="1"/>
          <p:nvPr/>
        </p:nvSpPr>
        <p:spPr>
          <a:xfrm>
            <a:off x="5179245" y="3241545"/>
            <a:ext cx="29223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Underutilized slow core</a:t>
            </a:r>
          </a:p>
        </p:txBody>
      </p: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FC41544B-BE71-3466-F34D-8C741E8FB878}"/>
              </a:ext>
            </a:extLst>
          </p:cNvPr>
          <p:cNvGrpSpPr/>
          <p:nvPr/>
        </p:nvGrpSpPr>
        <p:grpSpPr>
          <a:xfrm>
            <a:off x="3433662" y="8370657"/>
            <a:ext cx="0" cy="370319"/>
            <a:chOff x="4302262" y="14166938"/>
            <a:chExt cx="0" cy="370319"/>
          </a:xfrm>
        </p:grpSpPr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44EC68A1-FE8A-828B-5A41-417C6CCD0F24}"/>
                </a:ext>
              </a:extLst>
            </p:cNvPr>
            <p:cNvCxnSpPr>
              <a:cxnSpLocks/>
            </p:cNvCxnSpPr>
            <p:nvPr/>
          </p:nvCxnSpPr>
          <p:spPr>
            <a:xfrm>
              <a:off x="4302262" y="14170733"/>
              <a:ext cx="0" cy="366524"/>
            </a:xfrm>
            <a:prstGeom prst="line">
              <a:avLst/>
            </a:prstGeom>
            <a:ln w="19050">
              <a:solidFill>
                <a:srgbClr val="F2F2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11296929-B87D-9FBE-1A5F-9FD0A79D920F}"/>
                </a:ext>
              </a:extLst>
            </p:cNvPr>
            <p:cNvCxnSpPr>
              <a:cxnSpLocks/>
            </p:cNvCxnSpPr>
            <p:nvPr/>
          </p:nvCxnSpPr>
          <p:spPr>
            <a:xfrm>
              <a:off x="4302262" y="14166938"/>
              <a:ext cx="0" cy="37031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ADFB0BC5-0A9F-653F-CE14-8674F6AD73E7}"/>
              </a:ext>
            </a:extLst>
          </p:cNvPr>
          <p:cNvGrpSpPr/>
          <p:nvPr/>
        </p:nvGrpSpPr>
        <p:grpSpPr>
          <a:xfrm>
            <a:off x="5805084" y="5422441"/>
            <a:ext cx="549" cy="370320"/>
            <a:chOff x="4361729" y="10236714"/>
            <a:chExt cx="549" cy="370320"/>
          </a:xfrm>
        </p:grpSpPr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56094398-101D-9585-4ADC-24513758B3B4}"/>
                </a:ext>
              </a:extLst>
            </p:cNvPr>
            <p:cNvCxnSpPr>
              <a:cxnSpLocks/>
            </p:cNvCxnSpPr>
            <p:nvPr/>
          </p:nvCxnSpPr>
          <p:spPr>
            <a:xfrm>
              <a:off x="4362278" y="10240510"/>
              <a:ext cx="0" cy="366524"/>
            </a:xfrm>
            <a:prstGeom prst="line">
              <a:avLst/>
            </a:prstGeom>
            <a:ln w="19050">
              <a:solidFill>
                <a:srgbClr val="F2F2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4FC7A6C1-8B9B-6910-C2C2-DE57C0BD60A0}"/>
                </a:ext>
              </a:extLst>
            </p:cNvPr>
            <p:cNvCxnSpPr>
              <a:cxnSpLocks/>
            </p:cNvCxnSpPr>
            <p:nvPr/>
          </p:nvCxnSpPr>
          <p:spPr>
            <a:xfrm>
              <a:off x="4361729" y="10236714"/>
              <a:ext cx="0" cy="37032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3" name="Group 612">
            <a:extLst>
              <a:ext uri="{FF2B5EF4-FFF2-40B4-BE49-F238E27FC236}">
                <a16:creationId xmlns:a16="http://schemas.microsoft.com/office/drawing/2014/main" id="{DBDE3E43-22B8-4931-79D8-E592A346912C}"/>
              </a:ext>
            </a:extLst>
          </p:cNvPr>
          <p:cNvGrpSpPr/>
          <p:nvPr/>
        </p:nvGrpSpPr>
        <p:grpSpPr>
          <a:xfrm>
            <a:off x="4393479" y="5423132"/>
            <a:ext cx="549" cy="370320"/>
            <a:chOff x="4361729" y="10236714"/>
            <a:chExt cx="549" cy="370320"/>
          </a:xfrm>
        </p:grpSpPr>
        <p:cxnSp>
          <p:nvCxnSpPr>
            <p:cNvPr id="622" name="Straight Connector 621">
              <a:extLst>
                <a:ext uri="{FF2B5EF4-FFF2-40B4-BE49-F238E27FC236}">
                  <a16:creationId xmlns:a16="http://schemas.microsoft.com/office/drawing/2014/main" id="{E1356CFE-8394-7D40-5F3D-5E17DE6994A6}"/>
                </a:ext>
              </a:extLst>
            </p:cNvPr>
            <p:cNvCxnSpPr>
              <a:cxnSpLocks/>
            </p:cNvCxnSpPr>
            <p:nvPr/>
          </p:nvCxnSpPr>
          <p:spPr>
            <a:xfrm>
              <a:off x="4362278" y="10240510"/>
              <a:ext cx="0" cy="366524"/>
            </a:xfrm>
            <a:prstGeom prst="line">
              <a:avLst/>
            </a:prstGeom>
            <a:ln w="19050">
              <a:solidFill>
                <a:srgbClr val="F2F2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Connector 622">
              <a:extLst>
                <a:ext uri="{FF2B5EF4-FFF2-40B4-BE49-F238E27FC236}">
                  <a16:creationId xmlns:a16="http://schemas.microsoft.com/office/drawing/2014/main" id="{42A7682D-8D88-49B0-5F0A-1B6D7D512EC7}"/>
                </a:ext>
              </a:extLst>
            </p:cNvPr>
            <p:cNvCxnSpPr>
              <a:cxnSpLocks/>
            </p:cNvCxnSpPr>
            <p:nvPr/>
          </p:nvCxnSpPr>
          <p:spPr>
            <a:xfrm>
              <a:off x="4361729" y="10236714"/>
              <a:ext cx="0" cy="37032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4" name="Group 623">
            <a:extLst>
              <a:ext uri="{FF2B5EF4-FFF2-40B4-BE49-F238E27FC236}">
                <a16:creationId xmlns:a16="http://schemas.microsoft.com/office/drawing/2014/main" id="{6B4FA58D-9BED-AE84-1B64-6F2C4A309785}"/>
              </a:ext>
            </a:extLst>
          </p:cNvPr>
          <p:cNvGrpSpPr/>
          <p:nvPr/>
        </p:nvGrpSpPr>
        <p:grpSpPr>
          <a:xfrm>
            <a:off x="4393479" y="5042118"/>
            <a:ext cx="549" cy="370334"/>
            <a:chOff x="4361729" y="10240510"/>
            <a:chExt cx="549" cy="370334"/>
          </a:xfrm>
        </p:grpSpPr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CF584EAA-49BB-A792-C959-6D668DBD3933}"/>
                </a:ext>
              </a:extLst>
            </p:cNvPr>
            <p:cNvCxnSpPr>
              <a:cxnSpLocks/>
            </p:cNvCxnSpPr>
            <p:nvPr/>
          </p:nvCxnSpPr>
          <p:spPr>
            <a:xfrm>
              <a:off x="4362278" y="10240510"/>
              <a:ext cx="0" cy="366524"/>
            </a:xfrm>
            <a:prstGeom prst="line">
              <a:avLst/>
            </a:prstGeom>
            <a:ln w="19050">
              <a:solidFill>
                <a:srgbClr val="F2F2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BCF788D2-50AC-C7CC-9AC9-71592B6713D6}"/>
                </a:ext>
              </a:extLst>
            </p:cNvPr>
            <p:cNvCxnSpPr>
              <a:cxnSpLocks/>
            </p:cNvCxnSpPr>
            <p:nvPr/>
          </p:nvCxnSpPr>
          <p:spPr>
            <a:xfrm>
              <a:off x="4361729" y="10240524"/>
              <a:ext cx="0" cy="37032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7" name="Group 626">
            <a:extLst>
              <a:ext uri="{FF2B5EF4-FFF2-40B4-BE49-F238E27FC236}">
                <a16:creationId xmlns:a16="http://schemas.microsoft.com/office/drawing/2014/main" id="{08333482-6102-089E-A060-9F38435ACD65}"/>
              </a:ext>
            </a:extLst>
          </p:cNvPr>
          <p:cNvGrpSpPr/>
          <p:nvPr/>
        </p:nvGrpSpPr>
        <p:grpSpPr>
          <a:xfrm>
            <a:off x="3913419" y="5040227"/>
            <a:ext cx="549" cy="370320"/>
            <a:chOff x="4361729" y="10236714"/>
            <a:chExt cx="549" cy="370320"/>
          </a:xfrm>
        </p:grpSpPr>
        <p:cxnSp>
          <p:nvCxnSpPr>
            <p:cNvPr id="628" name="Straight Connector 627">
              <a:extLst>
                <a:ext uri="{FF2B5EF4-FFF2-40B4-BE49-F238E27FC236}">
                  <a16:creationId xmlns:a16="http://schemas.microsoft.com/office/drawing/2014/main" id="{035488D7-F076-0C23-949C-7ACC60237F2E}"/>
                </a:ext>
              </a:extLst>
            </p:cNvPr>
            <p:cNvCxnSpPr>
              <a:cxnSpLocks/>
            </p:cNvCxnSpPr>
            <p:nvPr/>
          </p:nvCxnSpPr>
          <p:spPr>
            <a:xfrm>
              <a:off x="4362278" y="10240510"/>
              <a:ext cx="0" cy="366524"/>
            </a:xfrm>
            <a:prstGeom prst="line">
              <a:avLst/>
            </a:prstGeom>
            <a:ln w="19050">
              <a:solidFill>
                <a:srgbClr val="F2F2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>
              <a:extLst>
                <a:ext uri="{FF2B5EF4-FFF2-40B4-BE49-F238E27FC236}">
                  <a16:creationId xmlns:a16="http://schemas.microsoft.com/office/drawing/2014/main" id="{3A008086-111C-CBCD-7B98-0592369A030B}"/>
                </a:ext>
              </a:extLst>
            </p:cNvPr>
            <p:cNvCxnSpPr>
              <a:cxnSpLocks/>
            </p:cNvCxnSpPr>
            <p:nvPr/>
          </p:nvCxnSpPr>
          <p:spPr>
            <a:xfrm>
              <a:off x="4361729" y="10236714"/>
              <a:ext cx="0" cy="37032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2" name="Straight Arrow Connector 631">
            <a:extLst>
              <a:ext uri="{FF2B5EF4-FFF2-40B4-BE49-F238E27FC236}">
                <a16:creationId xmlns:a16="http://schemas.microsoft.com/office/drawing/2014/main" id="{30B13206-7C72-7457-AE12-26A22B0AB784}"/>
              </a:ext>
            </a:extLst>
          </p:cNvPr>
          <p:cNvCxnSpPr>
            <a:cxnSpLocks/>
          </p:cNvCxnSpPr>
          <p:nvPr/>
        </p:nvCxnSpPr>
        <p:spPr>
          <a:xfrm flipV="1">
            <a:off x="6132909" y="8933326"/>
            <a:ext cx="24413" cy="306181"/>
          </a:xfrm>
          <a:prstGeom prst="straightConnector1">
            <a:avLst/>
          </a:prstGeom>
          <a:ln w="25400">
            <a:solidFill>
              <a:schemeClr val="tx1"/>
            </a:solidFill>
            <a:headEnd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3" name="Group 932">
            <a:extLst>
              <a:ext uri="{FF2B5EF4-FFF2-40B4-BE49-F238E27FC236}">
                <a16:creationId xmlns:a16="http://schemas.microsoft.com/office/drawing/2014/main" id="{29A3B994-45BF-2F0E-B564-5E11BD4A4A07}"/>
              </a:ext>
            </a:extLst>
          </p:cNvPr>
          <p:cNvGrpSpPr/>
          <p:nvPr/>
        </p:nvGrpSpPr>
        <p:grpSpPr>
          <a:xfrm>
            <a:off x="657622" y="11611180"/>
            <a:ext cx="8036360" cy="523670"/>
            <a:chOff x="1083953" y="10728456"/>
            <a:chExt cx="8036360" cy="523670"/>
          </a:xfrm>
        </p:grpSpPr>
        <p:grpSp>
          <p:nvGrpSpPr>
            <p:cNvPr id="934" name="Group 933">
              <a:extLst>
                <a:ext uri="{FF2B5EF4-FFF2-40B4-BE49-F238E27FC236}">
                  <a16:creationId xmlns:a16="http://schemas.microsoft.com/office/drawing/2014/main" id="{8BC1A180-B074-4637-01B3-D7D7F708CDA3}"/>
                </a:ext>
              </a:extLst>
            </p:cNvPr>
            <p:cNvGrpSpPr/>
            <p:nvPr/>
          </p:nvGrpSpPr>
          <p:grpSpPr>
            <a:xfrm>
              <a:off x="1083953" y="10818439"/>
              <a:ext cx="7958541" cy="387811"/>
              <a:chOff x="391001" y="1697063"/>
              <a:chExt cx="8442106" cy="411371"/>
            </a:xfrm>
          </p:grpSpPr>
          <p:grpSp>
            <p:nvGrpSpPr>
              <p:cNvPr id="936" name="Group 935">
                <a:extLst>
                  <a:ext uri="{FF2B5EF4-FFF2-40B4-BE49-F238E27FC236}">
                    <a16:creationId xmlns:a16="http://schemas.microsoft.com/office/drawing/2014/main" id="{DB44BE50-5CAC-4219-9477-0E7D3F547FA5}"/>
                  </a:ext>
                </a:extLst>
              </p:cNvPr>
              <p:cNvGrpSpPr/>
              <p:nvPr/>
            </p:nvGrpSpPr>
            <p:grpSpPr>
              <a:xfrm>
                <a:off x="1236391" y="1697063"/>
                <a:ext cx="6407004" cy="411371"/>
                <a:chOff x="32660" y="6846935"/>
                <a:chExt cx="6407004" cy="411371"/>
              </a:xfrm>
            </p:grpSpPr>
            <p:sp>
              <p:nvSpPr>
                <p:cNvPr id="952" name="TextBox 513">
                  <a:extLst>
                    <a:ext uri="{FF2B5EF4-FFF2-40B4-BE49-F238E27FC236}">
                      <a16:creationId xmlns:a16="http://schemas.microsoft.com/office/drawing/2014/main" id="{C272B179-134C-529D-3D59-4A788A10F290}"/>
                    </a:ext>
                  </a:extLst>
                </p:cNvPr>
                <p:cNvSpPr txBox="1"/>
                <p:nvPr/>
              </p:nvSpPr>
              <p:spPr>
                <a:xfrm>
                  <a:off x="32660" y="6846935"/>
                  <a:ext cx="270526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0</a:t>
                  </a:r>
                  <a:endParaRPr lang="en-RU" dirty="0"/>
                </a:p>
              </p:txBody>
            </p:sp>
            <p:sp>
              <p:nvSpPr>
                <p:cNvPr id="953" name="TextBox 513">
                  <a:extLst>
                    <a:ext uri="{FF2B5EF4-FFF2-40B4-BE49-F238E27FC236}">
                      <a16:creationId xmlns:a16="http://schemas.microsoft.com/office/drawing/2014/main" id="{030FD7D1-8AC7-8437-179D-F41C943ECB66}"/>
                    </a:ext>
                  </a:extLst>
                </p:cNvPr>
                <p:cNvSpPr txBox="1"/>
                <p:nvPr/>
              </p:nvSpPr>
              <p:spPr>
                <a:xfrm>
                  <a:off x="1033320" y="6846935"/>
                  <a:ext cx="270526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2</a:t>
                  </a:r>
                  <a:endParaRPr lang="en-RU" dirty="0"/>
                </a:p>
              </p:txBody>
            </p:sp>
            <p:sp>
              <p:nvSpPr>
                <p:cNvPr id="954" name="TextBox 513">
                  <a:extLst>
                    <a:ext uri="{FF2B5EF4-FFF2-40B4-BE49-F238E27FC236}">
                      <a16:creationId xmlns:a16="http://schemas.microsoft.com/office/drawing/2014/main" id="{1E710B1C-7E51-E03F-F5C3-331FA9D5F3FE}"/>
                    </a:ext>
                  </a:extLst>
                </p:cNvPr>
                <p:cNvSpPr txBox="1"/>
                <p:nvPr/>
              </p:nvSpPr>
              <p:spPr>
                <a:xfrm>
                  <a:off x="2040001" y="6846935"/>
                  <a:ext cx="270526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4</a:t>
                  </a:r>
                  <a:endParaRPr lang="en-RU" dirty="0"/>
                </a:p>
              </p:txBody>
            </p:sp>
            <p:sp>
              <p:nvSpPr>
                <p:cNvPr id="955" name="TextBox 513">
                  <a:extLst>
                    <a:ext uri="{FF2B5EF4-FFF2-40B4-BE49-F238E27FC236}">
                      <a16:creationId xmlns:a16="http://schemas.microsoft.com/office/drawing/2014/main" id="{E8908F93-BDE9-705E-E97A-4DC77F8ACAA9}"/>
                    </a:ext>
                  </a:extLst>
                </p:cNvPr>
                <p:cNvSpPr txBox="1"/>
                <p:nvPr/>
              </p:nvSpPr>
              <p:spPr>
                <a:xfrm>
                  <a:off x="5028048" y="6866537"/>
                  <a:ext cx="459919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10</a:t>
                  </a:r>
                  <a:endParaRPr lang="en-RU" dirty="0"/>
                </a:p>
              </p:txBody>
            </p:sp>
            <p:sp>
              <p:nvSpPr>
                <p:cNvPr id="956" name="TextBox 513">
                  <a:extLst>
                    <a:ext uri="{FF2B5EF4-FFF2-40B4-BE49-F238E27FC236}">
                      <a16:creationId xmlns:a16="http://schemas.microsoft.com/office/drawing/2014/main" id="{B7387F1D-5AD7-0CF7-29E6-067C0722AACE}"/>
                    </a:ext>
                  </a:extLst>
                </p:cNvPr>
                <p:cNvSpPr txBox="1"/>
                <p:nvPr/>
              </p:nvSpPr>
              <p:spPr>
                <a:xfrm>
                  <a:off x="5999388" y="6846935"/>
                  <a:ext cx="440276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12</a:t>
                  </a:r>
                  <a:endParaRPr lang="en-RU" dirty="0"/>
                </a:p>
              </p:txBody>
            </p:sp>
            <p:sp>
              <p:nvSpPr>
                <p:cNvPr id="957" name="TextBox 513">
                  <a:extLst>
                    <a:ext uri="{FF2B5EF4-FFF2-40B4-BE49-F238E27FC236}">
                      <a16:creationId xmlns:a16="http://schemas.microsoft.com/office/drawing/2014/main" id="{191374B7-38FC-46D7-FCB1-B140E8DB9F88}"/>
                    </a:ext>
                  </a:extLst>
                </p:cNvPr>
                <p:cNvSpPr txBox="1"/>
                <p:nvPr/>
              </p:nvSpPr>
              <p:spPr>
                <a:xfrm>
                  <a:off x="3040634" y="6846935"/>
                  <a:ext cx="270526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6</a:t>
                  </a:r>
                  <a:endParaRPr lang="en-RU" dirty="0"/>
                </a:p>
              </p:txBody>
            </p:sp>
            <p:sp>
              <p:nvSpPr>
                <p:cNvPr id="958" name="TextBox 513">
                  <a:extLst>
                    <a:ext uri="{FF2B5EF4-FFF2-40B4-BE49-F238E27FC236}">
                      <a16:creationId xmlns:a16="http://schemas.microsoft.com/office/drawing/2014/main" id="{51F35B1A-83B4-EBC0-07C7-6DB6309F65EA}"/>
                    </a:ext>
                  </a:extLst>
                </p:cNvPr>
                <p:cNvSpPr txBox="1"/>
                <p:nvPr/>
              </p:nvSpPr>
              <p:spPr>
                <a:xfrm>
                  <a:off x="4069412" y="6846935"/>
                  <a:ext cx="270526" cy="391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8</a:t>
                  </a:r>
                  <a:endParaRPr lang="en-RU" dirty="0"/>
                </a:p>
              </p:txBody>
            </p:sp>
          </p:grpSp>
          <p:grpSp>
            <p:nvGrpSpPr>
              <p:cNvPr id="937" name="Group 936">
                <a:extLst>
                  <a:ext uri="{FF2B5EF4-FFF2-40B4-BE49-F238E27FC236}">
                    <a16:creationId xmlns:a16="http://schemas.microsoft.com/office/drawing/2014/main" id="{928AA991-F91D-C487-D002-56415FBCBE5B}"/>
                  </a:ext>
                </a:extLst>
              </p:cNvPr>
              <p:cNvGrpSpPr/>
              <p:nvPr/>
            </p:nvGrpSpPr>
            <p:grpSpPr>
              <a:xfrm>
                <a:off x="391001" y="1713147"/>
                <a:ext cx="8442106" cy="82672"/>
                <a:chOff x="673636" y="3728672"/>
                <a:chExt cx="8442106" cy="82672"/>
              </a:xfrm>
            </p:grpSpPr>
            <p:cxnSp>
              <p:nvCxnSpPr>
                <p:cNvPr id="938" name="Straight Connector 937">
                  <a:extLst>
                    <a:ext uri="{FF2B5EF4-FFF2-40B4-BE49-F238E27FC236}">
                      <a16:creationId xmlns:a16="http://schemas.microsoft.com/office/drawing/2014/main" id="{2009BFFD-52C5-6230-25C2-BCE24B91DC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820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9" name="Straight Connector 938">
                  <a:extLst>
                    <a:ext uri="{FF2B5EF4-FFF2-40B4-BE49-F238E27FC236}">
                      <a16:creationId xmlns:a16="http://schemas.microsoft.com/office/drawing/2014/main" id="{B3D2BB2E-A759-4F99-55DD-F4EE6843EF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836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0" name="Straight Connector 939">
                  <a:extLst>
                    <a:ext uri="{FF2B5EF4-FFF2-40B4-BE49-F238E27FC236}">
                      <a16:creationId xmlns:a16="http://schemas.microsoft.com/office/drawing/2014/main" id="{C5098D48-439C-3360-08CC-1D8C3832E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853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1" name="Straight Connector 940">
                  <a:extLst>
                    <a:ext uri="{FF2B5EF4-FFF2-40B4-BE49-F238E27FC236}">
                      <a16:creationId xmlns:a16="http://schemas.microsoft.com/office/drawing/2014/main" id="{0C4C8919-31D9-43E0-B913-C6734AF0F2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869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2" name="Straight Connector 941">
                  <a:extLst>
                    <a:ext uri="{FF2B5EF4-FFF2-40B4-BE49-F238E27FC236}">
                      <a16:creationId xmlns:a16="http://schemas.microsoft.com/office/drawing/2014/main" id="{F1DA1E2F-7829-3EF3-6D96-516D0689C3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86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3" name="Straight Connector 942">
                  <a:extLst>
                    <a:ext uri="{FF2B5EF4-FFF2-40B4-BE49-F238E27FC236}">
                      <a16:creationId xmlns:a16="http://schemas.microsoft.com/office/drawing/2014/main" id="{627610D8-CD16-4A30-46A9-67E4883C6D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902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4" name="Straight Connector 943">
                  <a:extLst>
                    <a:ext uri="{FF2B5EF4-FFF2-40B4-BE49-F238E27FC236}">
                      <a16:creationId xmlns:a16="http://schemas.microsoft.com/office/drawing/2014/main" id="{5E5B2D26-7ED4-152E-8C56-157F7453A4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919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5" name="Straight Connector 944">
                  <a:extLst>
                    <a:ext uri="{FF2B5EF4-FFF2-40B4-BE49-F238E27FC236}">
                      <a16:creationId xmlns:a16="http://schemas.microsoft.com/office/drawing/2014/main" id="{69B953CF-D044-0420-7816-350C196B28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935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6" name="Straight Connector 945">
                  <a:extLst>
                    <a:ext uri="{FF2B5EF4-FFF2-40B4-BE49-F238E27FC236}">
                      <a16:creationId xmlns:a16="http://schemas.microsoft.com/office/drawing/2014/main" id="{10D985A4-0812-03BD-0BE9-7B319B929E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952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7" name="Straight Connector 946">
                  <a:extLst>
                    <a:ext uri="{FF2B5EF4-FFF2-40B4-BE49-F238E27FC236}">
                      <a16:creationId xmlns:a16="http://schemas.microsoft.com/office/drawing/2014/main" id="{2397D312-CB29-747D-D662-21D028A420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968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8" name="Straight Connector 947">
                  <a:extLst>
                    <a:ext uri="{FF2B5EF4-FFF2-40B4-BE49-F238E27FC236}">
                      <a16:creationId xmlns:a16="http://schemas.microsoft.com/office/drawing/2014/main" id="{DE49B7C9-A9ED-4925-79B3-DEB0905752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985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9" name="Straight Connector 948">
                  <a:extLst>
                    <a:ext uri="{FF2B5EF4-FFF2-40B4-BE49-F238E27FC236}">
                      <a16:creationId xmlns:a16="http://schemas.microsoft.com/office/drawing/2014/main" id="{CC689CE4-E34B-BAFC-986C-8A96E5DAE9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0017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0" name="Straight Connector 949">
                  <a:extLst>
                    <a:ext uri="{FF2B5EF4-FFF2-40B4-BE49-F238E27FC236}">
                      <a16:creationId xmlns:a16="http://schemas.microsoft.com/office/drawing/2014/main" id="{34157987-973B-5BA1-9A5A-449CE164E0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01824" y="3729836"/>
                  <a:ext cx="0" cy="8150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1" name="Straight Arrow Connector 950">
                  <a:extLst>
                    <a:ext uri="{FF2B5EF4-FFF2-40B4-BE49-F238E27FC236}">
                      <a16:creationId xmlns:a16="http://schemas.microsoft.com/office/drawing/2014/main" id="{662AEF15-2E00-4E57-B986-3FDDFD2427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636" y="3728672"/>
                  <a:ext cx="8442106" cy="0"/>
                </a:xfrm>
                <a:prstGeom prst="straightConnector1">
                  <a:avLst/>
                </a:prstGeom>
                <a:ln w="31750">
                  <a:solidFill>
                    <a:schemeClr val="tx1"/>
                  </a:solidFill>
                  <a:tailEnd type="stealth" w="lg" len="lg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35" name="TextBox 562">
              <a:extLst>
                <a:ext uri="{FF2B5EF4-FFF2-40B4-BE49-F238E27FC236}">
                  <a16:creationId xmlns:a16="http://schemas.microsoft.com/office/drawing/2014/main" id="{246F5BB1-B56E-4422-6296-B81FF3813039}"/>
                </a:ext>
              </a:extLst>
            </p:cNvPr>
            <p:cNvSpPr txBox="1"/>
            <p:nvPr/>
          </p:nvSpPr>
          <p:spPr>
            <a:xfrm>
              <a:off x="8832891" y="10728456"/>
              <a:ext cx="287422" cy="523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RU" sz="2803" i="1" dirty="0"/>
                <a:t>t</a:t>
              </a:r>
            </a:p>
          </p:txBody>
        </p:sp>
      </p:grpSp>
      <p:grpSp>
        <p:nvGrpSpPr>
          <p:cNvPr id="961" name="Group 960">
            <a:extLst>
              <a:ext uri="{FF2B5EF4-FFF2-40B4-BE49-F238E27FC236}">
                <a16:creationId xmlns:a16="http://schemas.microsoft.com/office/drawing/2014/main" id="{D6A0DB96-3CFC-4FF7-CE67-F76703274F3B}"/>
              </a:ext>
            </a:extLst>
          </p:cNvPr>
          <p:cNvGrpSpPr/>
          <p:nvPr/>
        </p:nvGrpSpPr>
        <p:grpSpPr>
          <a:xfrm>
            <a:off x="6337951" y="12788130"/>
            <a:ext cx="549" cy="370320"/>
            <a:chOff x="4361729" y="10236714"/>
            <a:chExt cx="549" cy="370320"/>
          </a:xfrm>
        </p:grpSpPr>
        <p:cxnSp>
          <p:nvCxnSpPr>
            <p:cNvPr id="962" name="Straight Connector 961">
              <a:extLst>
                <a:ext uri="{FF2B5EF4-FFF2-40B4-BE49-F238E27FC236}">
                  <a16:creationId xmlns:a16="http://schemas.microsoft.com/office/drawing/2014/main" id="{23F9F5FC-038D-64C9-F23E-BE4970EF1A6A}"/>
                </a:ext>
              </a:extLst>
            </p:cNvPr>
            <p:cNvCxnSpPr>
              <a:cxnSpLocks/>
            </p:cNvCxnSpPr>
            <p:nvPr/>
          </p:nvCxnSpPr>
          <p:spPr>
            <a:xfrm>
              <a:off x="4362278" y="10240510"/>
              <a:ext cx="0" cy="366524"/>
            </a:xfrm>
            <a:prstGeom prst="line">
              <a:avLst/>
            </a:prstGeom>
            <a:ln w="19050">
              <a:solidFill>
                <a:srgbClr val="F2F2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3" name="Straight Connector 962">
              <a:extLst>
                <a:ext uri="{FF2B5EF4-FFF2-40B4-BE49-F238E27FC236}">
                  <a16:creationId xmlns:a16="http://schemas.microsoft.com/office/drawing/2014/main" id="{5383E06D-B891-97B6-263C-8CCA172F8D58}"/>
                </a:ext>
              </a:extLst>
            </p:cNvPr>
            <p:cNvCxnSpPr>
              <a:cxnSpLocks/>
            </p:cNvCxnSpPr>
            <p:nvPr/>
          </p:nvCxnSpPr>
          <p:spPr>
            <a:xfrm>
              <a:off x="4361729" y="10236714"/>
              <a:ext cx="0" cy="37032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4" name="Group 963">
            <a:extLst>
              <a:ext uri="{FF2B5EF4-FFF2-40B4-BE49-F238E27FC236}">
                <a16:creationId xmlns:a16="http://schemas.microsoft.com/office/drawing/2014/main" id="{67928ED3-BCA9-230F-5C12-59ADA79BBACF}"/>
              </a:ext>
            </a:extLst>
          </p:cNvPr>
          <p:cNvGrpSpPr/>
          <p:nvPr/>
        </p:nvGrpSpPr>
        <p:grpSpPr>
          <a:xfrm>
            <a:off x="3963940" y="12788821"/>
            <a:ext cx="549" cy="370320"/>
            <a:chOff x="4361729" y="10236714"/>
            <a:chExt cx="549" cy="370320"/>
          </a:xfrm>
        </p:grpSpPr>
        <p:cxnSp>
          <p:nvCxnSpPr>
            <p:cNvPr id="965" name="Straight Connector 964">
              <a:extLst>
                <a:ext uri="{FF2B5EF4-FFF2-40B4-BE49-F238E27FC236}">
                  <a16:creationId xmlns:a16="http://schemas.microsoft.com/office/drawing/2014/main" id="{AF0BF210-3D34-0C57-4C3B-AA146D137E00}"/>
                </a:ext>
              </a:extLst>
            </p:cNvPr>
            <p:cNvCxnSpPr>
              <a:cxnSpLocks/>
            </p:cNvCxnSpPr>
            <p:nvPr/>
          </p:nvCxnSpPr>
          <p:spPr>
            <a:xfrm>
              <a:off x="4362278" y="10240510"/>
              <a:ext cx="0" cy="366524"/>
            </a:xfrm>
            <a:prstGeom prst="line">
              <a:avLst/>
            </a:prstGeom>
            <a:ln w="19050">
              <a:solidFill>
                <a:srgbClr val="F2F2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6" name="Straight Connector 965">
              <a:extLst>
                <a:ext uri="{FF2B5EF4-FFF2-40B4-BE49-F238E27FC236}">
                  <a16:creationId xmlns:a16="http://schemas.microsoft.com/office/drawing/2014/main" id="{AF015F80-F968-0778-6CEA-6803FA7E74B7}"/>
                </a:ext>
              </a:extLst>
            </p:cNvPr>
            <p:cNvCxnSpPr>
              <a:cxnSpLocks/>
            </p:cNvCxnSpPr>
            <p:nvPr/>
          </p:nvCxnSpPr>
          <p:spPr>
            <a:xfrm>
              <a:off x="4361729" y="10236714"/>
              <a:ext cx="0" cy="37032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7" name="Group 966">
            <a:extLst>
              <a:ext uri="{FF2B5EF4-FFF2-40B4-BE49-F238E27FC236}">
                <a16:creationId xmlns:a16="http://schemas.microsoft.com/office/drawing/2014/main" id="{4D24B997-C728-3C0F-A3CC-5FF16C7AABBC}"/>
              </a:ext>
            </a:extLst>
          </p:cNvPr>
          <p:cNvGrpSpPr/>
          <p:nvPr/>
        </p:nvGrpSpPr>
        <p:grpSpPr>
          <a:xfrm>
            <a:off x="4450858" y="12407807"/>
            <a:ext cx="549" cy="370334"/>
            <a:chOff x="4361729" y="10240510"/>
            <a:chExt cx="549" cy="370334"/>
          </a:xfrm>
        </p:grpSpPr>
        <p:cxnSp>
          <p:nvCxnSpPr>
            <p:cNvPr id="968" name="Straight Connector 967">
              <a:extLst>
                <a:ext uri="{FF2B5EF4-FFF2-40B4-BE49-F238E27FC236}">
                  <a16:creationId xmlns:a16="http://schemas.microsoft.com/office/drawing/2014/main" id="{BDE7121E-9187-C4C2-8A5F-5F9DDE7B5343}"/>
                </a:ext>
              </a:extLst>
            </p:cNvPr>
            <p:cNvCxnSpPr>
              <a:cxnSpLocks/>
            </p:cNvCxnSpPr>
            <p:nvPr/>
          </p:nvCxnSpPr>
          <p:spPr>
            <a:xfrm>
              <a:off x="4362278" y="10240510"/>
              <a:ext cx="0" cy="366524"/>
            </a:xfrm>
            <a:prstGeom prst="line">
              <a:avLst/>
            </a:prstGeom>
            <a:ln w="19050">
              <a:solidFill>
                <a:srgbClr val="F2F2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Straight Connector 968">
              <a:extLst>
                <a:ext uri="{FF2B5EF4-FFF2-40B4-BE49-F238E27FC236}">
                  <a16:creationId xmlns:a16="http://schemas.microsoft.com/office/drawing/2014/main" id="{08C8535B-0484-C280-FE41-6D160B56E198}"/>
                </a:ext>
              </a:extLst>
            </p:cNvPr>
            <p:cNvCxnSpPr>
              <a:cxnSpLocks/>
            </p:cNvCxnSpPr>
            <p:nvPr/>
          </p:nvCxnSpPr>
          <p:spPr>
            <a:xfrm>
              <a:off x="4361729" y="10240524"/>
              <a:ext cx="0" cy="37032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0" name="Group 969">
            <a:extLst>
              <a:ext uri="{FF2B5EF4-FFF2-40B4-BE49-F238E27FC236}">
                <a16:creationId xmlns:a16="http://schemas.microsoft.com/office/drawing/2014/main" id="{C3C07F73-D618-4082-CF41-9C97EF2A221E}"/>
              </a:ext>
            </a:extLst>
          </p:cNvPr>
          <p:cNvGrpSpPr/>
          <p:nvPr/>
        </p:nvGrpSpPr>
        <p:grpSpPr>
          <a:xfrm>
            <a:off x="3495310" y="12405916"/>
            <a:ext cx="549" cy="370320"/>
            <a:chOff x="4361729" y="10236714"/>
            <a:chExt cx="549" cy="370320"/>
          </a:xfrm>
        </p:grpSpPr>
        <p:cxnSp>
          <p:nvCxnSpPr>
            <p:cNvPr id="971" name="Straight Connector 970">
              <a:extLst>
                <a:ext uri="{FF2B5EF4-FFF2-40B4-BE49-F238E27FC236}">
                  <a16:creationId xmlns:a16="http://schemas.microsoft.com/office/drawing/2014/main" id="{C72831F3-C282-05C9-F439-5DB76074B611}"/>
                </a:ext>
              </a:extLst>
            </p:cNvPr>
            <p:cNvCxnSpPr>
              <a:cxnSpLocks/>
            </p:cNvCxnSpPr>
            <p:nvPr/>
          </p:nvCxnSpPr>
          <p:spPr>
            <a:xfrm>
              <a:off x="4362278" y="10240510"/>
              <a:ext cx="0" cy="366524"/>
            </a:xfrm>
            <a:prstGeom prst="line">
              <a:avLst/>
            </a:prstGeom>
            <a:ln w="19050">
              <a:solidFill>
                <a:srgbClr val="F2F2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Straight Connector 971">
              <a:extLst>
                <a:ext uri="{FF2B5EF4-FFF2-40B4-BE49-F238E27FC236}">
                  <a16:creationId xmlns:a16="http://schemas.microsoft.com/office/drawing/2014/main" id="{BAC23064-1763-7AD7-28A5-EC515B7D60DB}"/>
                </a:ext>
              </a:extLst>
            </p:cNvPr>
            <p:cNvCxnSpPr>
              <a:cxnSpLocks/>
            </p:cNvCxnSpPr>
            <p:nvPr/>
          </p:nvCxnSpPr>
          <p:spPr>
            <a:xfrm>
              <a:off x="4361729" y="10236714"/>
              <a:ext cx="0" cy="37032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0FB94E3-EE19-578F-9144-8DDA7CF49BCB}"/>
              </a:ext>
            </a:extLst>
          </p:cNvPr>
          <p:cNvGrpSpPr/>
          <p:nvPr/>
        </p:nvGrpSpPr>
        <p:grpSpPr>
          <a:xfrm>
            <a:off x="606305" y="10511760"/>
            <a:ext cx="7628734" cy="1227512"/>
            <a:chOff x="606305" y="10511760"/>
            <a:chExt cx="7628734" cy="1227512"/>
          </a:xfrm>
        </p:grpSpPr>
        <p:grpSp>
          <p:nvGrpSpPr>
            <p:cNvPr id="880" name="Group 879">
              <a:extLst>
                <a:ext uri="{FF2B5EF4-FFF2-40B4-BE49-F238E27FC236}">
                  <a16:creationId xmlns:a16="http://schemas.microsoft.com/office/drawing/2014/main" id="{2B1E425B-B350-F7A0-0F8E-1AF6330036F1}"/>
                </a:ext>
              </a:extLst>
            </p:cNvPr>
            <p:cNvGrpSpPr/>
            <p:nvPr/>
          </p:nvGrpSpPr>
          <p:grpSpPr>
            <a:xfrm>
              <a:off x="606305" y="10511760"/>
              <a:ext cx="7628734" cy="1227512"/>
              <a:chOff x="1253357" y="4492010"/>
              <a:chExt cx="7628734" cy="1227512"/>
            </a:xfrm>
          </p:grpSpPr>
          <p:sp>
            <p:nvSpPr>
              <p:cNvPr id="881" name="Rectangle 880">
                <a:extLst>
                  <a:ext uri="{FF2B5EF4-FFF2-40B4-BE49-F238E27FC236}">
                    <a16:creationId xmlns:a16="http://schemas.microsoft.com/office/drawing/2014/main" id="{FD0CFB6E-B287-E738-BAF5-39D12C60BCB9}"/>
                  </a:ext>
                </a:extLst>
              </p:cNvPr>
              <p:cNvSpPr/>
              <p:nvPr/>
            </p:nvSpPr>
            <p:spPr>
              <a:xfrm>
                <a:off x="2267648" y="4970028"/>
                <a:ext cx="1874270" cy="365760"/>
              </a:xfrm>
              <a:prstGeom prst="rect">
                <a:avLst/>
              </a:prstGeom>
              <a:solidFill>
                <a:schemeClr val="bg1">
                  <a:lumMod val="95000"/>
                  <a:alpha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P1B1</a:t>
                </a:r>
                <a:endParaRPr lang="en-RU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2" name="Rectangle 881">
                <a:extLst>
                  <a:ext uri="{FF2B5EF4-FFF2-40B4-BE49-F238E27FC236}">
                    <a16:creationId xmlns:a16="http://schemas.microsoft.com/office/drawing/2014/main" id="{CF59F146-CBE5-920A-FA1F-40584486D31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21792" y="4970028"/>
                <a:ext cx="1431624" cy="3657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P3B1</a:t>
                </a:r>
                <a:endParaRPr lang="en-RU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3" name="Rectangle 882">
                <a:extLst>
                  <a:ext uri="{FF2B5EF4-FFF2-40B4-BE49-F238E27FC236}">
                    <a16:creationId xmlns:a16="http://schemas.microsoft.com/office/drawing/2014/main" id="{2568039C-9999-4A20-5FE5-28C1648FC491}"/>
                  </a:ext>
                </a:extLst>
              </p:cNvPr>
              <p:cNvSpPr/>
              <p:nvPr/>
            </p:nvSpPr>
            <p:spPr>
              <a:xfrm>
                <a:off x="2735398" y="5334811"/>
                <a:ext cx="1879210" cy="365760"/>
              </a:xfrm>
              <a:prstGeom prst="rect">
                <a:avLst/>
              </a:prstGeom>
              <a:solidFill>
                <a:schemeClr val="bg1">
                  <a:lumMod val="85000"/>
                  <a:alpha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P2B1</a:t>
                </a:r>
                <a:endParaRPr lang="en-RU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4" name="Rectangle 883">
                <a:extLst>
                  <a:ext uri="{FF2B5EF4-FFF2-40B4-BE49-F238E27FC236}">
                    <a16:creationId xmlns:a16="http://schemas.microsoft.com/office/drawing/2014/main" id="{9B5CF333-81E4-42E3-597A-E7E1058879F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86351" y="5334811"/>
                <a:ext cx="1429470" cy="365760"/>
              </a:xfrm>
              <a:prstGeom prst="rect">
                <a:avLst/>
              </a:prstGeom>
              <a:solidFill>
                <a:schemeClr val="bg1">
                  <a:lumMod val="95000"/>
                  <a:alpha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P1B2</a:t>
                </a:r>
                <a:endParaRPr lang="en-RU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5" name="Rectangle 884">
                <a:extLst>
                  <a:ext uri="{FF2B5EF4-FFF2-40B4-BE49-F238E27FC236}">
                    <a16:creationId xmlns:a16="http://schemas.microsoft.com/office/drawing/2014/main" id="{8B3956D1-44CD-EAB4-05B4-3B563CEECEF8}"/>
                  </a:ext>
                </a:extLst>
              </p:cNvPr>
              <p:cNvSpPr/>
              <p:nvPr/>
            </p:nvSpPr>
            <p:spPr>
              <a:xfrm>
                <a:off x="6989663" y="5334811"/>
                <a:ext cx="946734" cy="365760"/>
              </a:xfrm>
              <a:prstGeom prst="rect">
                <a:avLst/>
              </a:prstGeom>
              <a:solidFill>
                <a:schemeClr val="bg1">
                  <a:lumMod val="85000"/>
                  <a:alpha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P2B2</a:t>
                </a:r>
                <a:endParaRPr lang="en-RU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6" name="Rectangle 885">
                <a:extLst>
                  <a:ext uri="{FF2B5EF4-FFF2-40B4-BE49-F238E27FC236}">
                    <a16:creationId xmlns:a16="http://schemas.microsoft.com/office/drawing/2014/main" id="{1C7C979C-5BFA-0E30-182B-1C137A6341A0}"/>
                  </a:ext>
                </a:extLst>
              </p:cNvPr>
              <p:cNvSpPr/>
              <p:nvPr/>
            </p:nvSpPr>
            <p:spPr>
              <a:xfrm>
                <a:off x="7942484" y="5334811"/>
                <a:ext cx="939607" cy="365760"/>
              </a:xfrm>
              <a:prstGeom prst="rect">
                <a:avLst/>
              </a:prstGeom>
              <a:solidFill>
                <a:schemeClr val="bg1">
                  <a:lumMod val="85000"/>
                  <a:alpha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P2B3</a:t>
                </a:r>
                <a:endParaRPr lang="en-RU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7" name="TextBox 512">
                <a:extLst>
                  <a:ext uri="{FF2B5EF4-FFF2-40B4-BE49-F238E27FC236}">
                    <a16:creationId xmlns:a16="http://schemas.microsoft.com/office/drawing/2014/main" id="{D3EE508B-AE97-756E-3651-2A60A5C0588E}"/>
                  </a:ext>
                </a:extLst>
              </p:cNvPr>
              <p:cNvSpPr txBox="1"/>
              <p:nvPr/>
            </p:nvSpPr>
            <p:spPr>
              <a:xfrm>
                <a:off x="1306697" y="4919302"/>
                <a:ext cx="8577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Core 1</a:t>
                </a:r>
                <a:endParaRPr lang="en-RU" sz="2000" dirty="0"/>
              </a:p>
            </p:txBody>
          </p:sp>
          <p:sp>
            <p:nvSpPr>
              <p:cNvPr id="888" name="TextBox 513">
                <a:extLst>
                  <a:ext uri="{FF2B5EF4-FFF2-40B4-BE49-F238E27FC236}">
                    <a16:creationId xmlns:a16="http://schemas.microsoft.com/office/drawing/2014/main" id="{9333E324-C27D-35AC-D9F1-8B2B5550420A}"/>
                  </a:ext>
                </a:extLst>
              </p:cNvPr>
              <p:cNvSpPr txBox="1"/>
              <p:nvPr/>
            </p:nvSpPr>
            <p:spPr>
              <a:xfrm>
                <a:off x="1306697" y="5319412"/>
                <a:ext cx="8577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Core</a:t>
                </a:r>
                <a:r>
                  <a:rPr lang="en-RU" sz="2000" dirty="0"/>
                  <a:t> 2</a:t>
                </a:r>
              </a:p>
            </p:txBody>
          </p:sp>
          <p:sp>
            <p:nvSpPr>
              <p:cNvPr id="889" name="TextBox 537">
                <a:extLst>
                  <a:ext uri="{FF2B5EF4-FFF2-40B4-BE49-F238E27FC236}">
                    <a16:creationId xmlns:a16="http://schemas.microsoft.com/office/drawing/2014/main" id="{9B9E1666-6845-EBCC-5C78-CD3CD0E04F6C}"/>
                  </a:ext>
                </a:extLst>
              </p:cNvPr>
              <p:cNvSpPr txBox="1"/>
              <p:nvPr/>
            </p:nvSpPr>
            <p:spPr>
              <a:xfrm>
                <a:off x="1253357" y="4492010"/>
                <a:ext cx="184217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200" i="1" dirty="0"/>
                  <a:t>S1: Cores Load</a:t>
                </a:r>
                <a:endParaRPr lang="en-RU" sz="2200" i="1" dirty="0"/>
              </a:p>
            </p:txBody>
          </p:sp>
        </p:grpSp>
        <p:sp>
          <p:nvSpPr>
            <p:cNvPr id="974" name="Rectangle 973">
              <a:extLst>
                <a:ext uri="{FF2B5EF4-FFF2-40B4-BE49-F238E27FC236}">
                  <a16:creationId xmlns:a16="http://schemas.microsoft.com/office/drawing/2014/main" id="{CADFDEC8-6F53-D5A8-C08A-1C99BA9025CD}"/>
                </a:ext>
              </a:extLst>
            </p:cNvPr>
            <p:cNvSpPr/>
            <p:nvPr/>
          </p:nvSpPr>
          <p:spPr>
            <a:xfrm>
              <a:off x="3494867" y="10989778"/>
              <a:ext cx="479874" cy="365760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RU" sz="2000" dirty="0">
                <a:solidFill>
                  <a:schemeClr val="tx1"/>
                </a:solidFill>
              </a:endParaRPr>
            </a:p>
          </p:txBody>
        </p:sp>
        <p:sp>
          <p:nvSpPr>
            <p:cNvPr id="975" name="Rectangle 974">
              <a:extLst>
                <a:ext uri="{FF2B5EF4-FFF2-40B4-BE49-F238E27FC236}">
                  <a16:creationId xmlns:a16="http://schemas.microsoft.com/office/drawing/2014/main" id="{AA24B206-AAAB-F675-922D-530CE28732FE}"/>
                </a:ext>
              </a:extLst>
            </p:cNvPr>
            <p:cNvSpPr/>
            <p:nvPr/>
          </p:nvSpPr>
          <p:spPr>
            <a:xfrm>
              <a:off x="3967120" y="11354561"/>
              <a:ext cx="469803" cy="365760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RU" sz="2000" dirty="0">
                <a:solidFill>
                  <a:schemeClr val="tx1"/>
                </a:solidFill>
              </a:endParaRPr>
            </a:p>
          </p:txBody>
        </p:sp>
        <p:sp>
          <p:nvSpPr>
            <p:cNvPr id="976" name="Rectangle 975">
              <a:extLst>
                <a:ext uri="{FF2B5EF4-FFF2-40B4-BE49-F238E27FC236}">
                  <a16:creationId xmlns:a16="http://schemas.microsoft.com/office/drawing/2014/main" id="{51680DE3-15AC-77BD-C667-9D457041E0C9}"/>
                </a:ext>
              </a:extLst>
            </p:cNvPr>
            <p:cNvSpPr/>
            <p:nvPr/>
          </p:nvSpPr>
          <p:spPr>
            <a:xfrm>
              <a:off x="5868767" y="11354561"/>
              <a:ext cx="473842" cy="365760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RU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7" name="Group 1086">
            <a:extLst>
              <a:ext uri="{FF2B5EF4-FFF2-40B4-BE49-F238E27FC236}">
                <a16:creationId xmlns:a16="http://schemas.microsoft.com/office/drawing/2014/main" id="{50015E14-3E7E-F1D2-5BEB-138F147C370B}"/>
              </a:ext>
            </a:extLst>
          </p:cNvPr>
          <p:cNvGrpSpPr/>
          <p:nvPr/>
        </p:nvGrpSpPr>
        <p:grpSpPr>
          <a:xfrm>
            <a:off x="6804079" y="16107874"/>
            <a:ext cx="549" cy="370320"/>
            <a:chOff x="4361729" y="10236714"/>
            <a:chExt cx="549" cy="370320"/>
          </a:xfrm>
        </p:grpSpPr>
        <p:cxnSp>
          <p:nvCxnSpPr>
            <p:cNvPr id="1088" name="Straight Connector 1087">
              <a:extLst>
                <a:ext uri="{FF2B5EF4-FFF2-40B4-BE49-F238E27FC236}">
                  <a16:creationId xmlns:a16="http://schemas.microsoft.com/office/drawing/2014/main" id="{70ABDA15-3529-0ABB-7E09-588708077392}"/>
                </a:ext>
              </a:extLst>
            </p:cNvPr>
            <p:cNvCxnSpPr>
              <a:cxnSpLocks/>
            </p:cNvCxnSpPr>
            <p:nvPr/>
          </p:nvCxnSpPr>
          <p:spPr>
            <a:xfrm>
              <a:off x="4362278" y="10240510"/>
              <a:ext cx="0" cy="366524"/>
            </a:xfrm>
            <a:prstGeom prst="line">
              <a:avLst/>
            </a:prstGeom>
            <a:ln w="19050">
              <a:solidFill>
                <a:srgbClr val="F2F2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9" name="Straight Connector 1088">
              <a:extLst>
                <a:ext uri="{FF2B5EF4-FFF2-40B4-BE49-F238E27FC236}">
                  <a16:creationId xmlns:a16="http://schemas.microsoft.com/office/drawing/2014/main" id="{74218E7F-AA06-B487-EDF3-9F92EB3E39C1}"/>
                </a:ext>
              </a:extLst>
            </p:cNvPr>
            <p:cNvCxnSpPr>
              <a:cxnSpLocks/>
            </p:cNvCxnSpPr>
            <p:nvPr/>
          </p:nvCxnSpPr>
          <p:spPr>
            <a:xfrm>
              <a:off x="4361729" y="10236714"/>
              <a:ext cx="0" cy="37032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38FF852-CBE4-337B-33D6-3202E88DC28F}"/>
              </a:ext>
            </a:extLst>
          </p:cNvPr>
          <p:cNvGrpSpPr/>
          <p:nvPr/>
        </p:nvGrpSpPr>
        <p:grpSpPr>
          <a:xfrm>
            <a:off x="3972868" y="16108565"/>
            <a:ext cx="549" cy="370320"/>
            <a:chOff x="4361729" y="10236714"/>
            <a:chExt cx="549" cy="370320"/>
          </a:xfrm>
        </p:grpSpPr>
        <p:cxnSp>
          <p:nvCxnSpPr>
            <p:cNvPr id="1091" name="Straight Connector 1090">
              <a:extLst>
                <a:ext uri="{FF2B5EF4-FFF2-40B4-BE49-F238E27FC236}">
                  <a16:creationId xmlns:a16="http://schemas.microsoft.com/office/drawing/2014/main" id="{9C0793B7-D907-A2F6-22A5-A4ED2FA96C0D}"/>
                </a:ext>
              </a:extLst>
            </p:cNvPr>
            <p:cNvCxnSpPr>
              <a:cxnSpLocks/>
            </p:cNvCxnSpPr>
            <p:nvPr/>
          </p:nvCxnSpPr>
          <p:spPr>
            <a:xfrm>
              <a:off x="4362278" y="10240510"/>
              <a:ext cx="0" cy="366524"/>
            </a:xfrm>
            <a:prstGeom prst="line">
              <a:avLst/>
            </a:prstGeom>
            <a:ln w="19050">
              <a:solidFill>
                <a:srgbClr val="F2F2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2" name="Straight Connector 1091">
              <a:extLst>
                <a:ext uri="{FF2B5EF4-FFF2-40B4-BE49-F238E27FC236}">
                  <a16:creationId xmlns:a16="http://schemas.microsoft.com/office/drawing/2014/main" id="{1DB91C78-282C-0653-2702-D044991299E2}"/>
                </a:ext>
              </a:extLst>
            </p:cNvPr>
            <p:cNvCxnSpPr>
              <a:cxnSpLocks/>
            </p:cNvCxnSpPr>
            <p:nvPr/>
          </p:nvCxnSpPr>
          <p:spPr>
            <a:xfrm>
              <a:off x="4361729" y="10236714"/>
              <a:ext cx="0" cy="37032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3" name="Group 1092">
            <a:extLst>
              <a:ext uri="{FF2B5EF4-FFF2-40B4-BE49-F238E27FC236}">
                <a16:creationId xmlns:a16="http://schemas.microsoft.com/office/drawing/2014/main" id="{D0A9CC0E-EA49-F9D2-4D4D-C020F77B06A3}"/>
              </a:ext>
            </a:extLst>
          </p:cNvPr>
          <p:cNvGrpSpPr/>
          <p:nvPr/>
        </p:nvGrpSpPr>
        <p:grpSpPr>
          <a:xfrm>
            <a:off x="4916986" y="15727551"/>
            <a:ext cx="549" cy="370334"/>
            <a:chOff x="4361729" y="10240510"/>
            <a:chExt cx="549" cy="370334"/>
          </a:xfrm>
        </p:grpSpPr>
        <p:cxnSp>
          <p:nvCxnSpPr>
            <p:cNvPr id="1094" name="Straight Connector 1093">
              <a:extLst>
                <a:ext uri="{FF2B5EF4-FFF2-40B4-BE49-F238E27FC236}">
                  <a16:creationId xmlns:a16="http://schemas.microsoft.com/office/drawing/2014/main" id="{4B25214C-04A1-6FE6-5C48-272BD09A9A77}"/>
                </a:ext>
              </a:extLst>
            </p:cNvPr>
            <p:cNvCxnSpPr>
              <a:cxnSpLocks/>
            </p:cNvCxnSpPr>
            <p:nvPr/>
          </p:nvCxnSpPr>
          <p:spPr>
            <a:xfrm>
              <a:off x="4362278" y="10240510"/>
              <a:ext cx="0" cy="366524"/>
            </a:xfrm>
            <a:prstGeom prst="line">
              <a:avLst/>
            </a:prstGeom>
            <a:ln w="19050">
              <a:solidFill>
                <a:srgbClr val="F2F2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5" name="Straight Connector 1094">
              <a:extLst>
                <a:ext uri="{FF2B5EF4-FFF2-40B4-BE49-F238E27FC236}">
                  <a16:creationId xmlns:a16="http://schemas.microsoft.com/office/drawing/2014/main" id="{178E66CC-F624-2773-2037-E9D68BCCF7CE}"/>
                </a:ext>
              </a:extLst>
            </p:cNvPr>
            <p:cNvCxnSpPr>
              <a:cxnSpLocks/>
            </p:cNvCxnSpPr>
            <p:nvPr/>
          </p:nvCxnSpPr>
          <p:spPr>
            <a:xfrm>
              <a:off x="4361729" y="10240524"/>
              <a:ext cx="0" cy="37032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6" name="Group 1095">
            <a:extLst>
              <a:ext uri="{FF2B5EF4-FFF2-40B4-BE49-F238E27FC236}">
                <a16:creationId xmlns:a16="http://schemas.microsoft.com/office/drawing/2014/main" id="{E29CA439-ED62-F46C-0504-432E14472D5A}"/>
              </a:ext>
            </a:extLst>
          </p:cNvPr>
          <p:cNvGrpSpPr/>
          <p:nvPr/>
        </p:nvGrpSpPr>
        <p:grpSpPr>
          <a:xfrm>
            <a:off x="3504238" y="15725660"/>
            <a:ext cx="549" cy="370320"/>
            <a:chOff x="4361729" y="10236714"/>
            <a:chExt cx="549" cy="370320"/>
          </a:xfrm>
        </p:grpSpPr>
        <p:cxnSp>
          <p:nvCxnSpPr>
            <p:cNvPr id="1097" name="Straight Connector 1096">
              <a:extLst>
                <a:ext uri="{FF2B5EF4-FFF2-40B4-BE49-F238E27FC236}">
                  <a16:creationId xmlns:a16="http://schemas.microsoft.com/office/drawing/2014/main" id="{9B117492-DF95-9A16-C5B0-6C13413A5ED7}"/>
                </a:ext>
              </a:extLst>
            </p:cNvPr>
            <p:cNvCxnSpPr>
              <a:cxnSpLocks/>
            </p:cNvCxnSpPr>
            <p:nvPr/>
          </p:nvCxnSpPr>
          <p:spPr>
            <a:xfrm>
              <a:off x="4362278" y="10240510"/>
              <a:ext cx="0" cy="366524"/>
            </a:xfrm>
            <a:prstGeom prst="line">
              <a:avLst/>
            </a:prstGeom>
            <a:ln w="19050">
              <a:solidFill>
                <a:srgbClr val="F2F2F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8" name="Straight Connector 1097">
              <a:extLst>
                <a:ext uri="{FF2B5EF4-FFF2-40B4-BE49-F238E27FC236}">
                  <a16:creationId xmlns:a16="http://schemas.microsoft.com/office/drawing/2014/main" id="{A65F7F5D-C4E4-E431-03A7-C3000690180E}"/>
                </a:ext>
              </a:extLst>
            </p:cNvPr>
            <p:cNvCxnSpPr>
              <a:cxnSpLocks/>
            </p:cNvCxnSpPr>
            <p:nvPr/>
          </p:nvCxnSpPr>
          <p:spPr>
            <a:xfrm>
              <a:off x="4361729" y="10236714"/>
              <a:ext cx="0" cy="37032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3" name="Straight Arrow Connector 1102">
            <a:extLst>
              <a:ext uri="{FF2B5EF4-FFF2-40B4-BE49-F238E27FC236}">
                <a16:creationId xmlns:a16="http://schemas.microsoft.com/office/drawing/2014/main" id="{0A353C73-E18B-4B77-E877-C6D75DEBF1F6}"/>
              </a:ext>
            </a:extLst>
          </p:cNvPr>
          <p:cNvCxnSpPr>
            <a:cxnSpLocks/>
          </p:cNvCxnSpPr>
          <p:nvPr/>
        </p:nvCxnSpPr>
        <p:spPr>
          <a:xfrm>
            <a:off x="6086584" y="11759210"/>
            <a:ext cx="0" cy="1013409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headEnd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Straight Arrow Connector 1104">
            <a:extLst>
              <a:ext uri="{FF2B5EF4-FFF2-40B4-BE49-F238E27FC236}">
                <a16:creationId xmlns:a16="http://schemas.microsoft.com/office/drawing/2014/main" id="{ED4FD100-8C4A-FDDC-BE43-810BC9824742}"/>
              </a:ext>
            </a:extLst>
          </p:cNvPr>
          <p:cNvCxnSpPr>
            <a:cxnSpLocks/>
          </p:cNvCxnSpPr>
          <p:nvPr/>
        </p:nvCxnSpPr>
        <p:spPr>
          <a:xfrm flipH="1">
            <a:off x="4199792" y="11759210"/>
            <a:ext cx="2229" cy="645678"/>
          </a:xfrm>
          <a:prstGeom prst="straightConnector1">
            <a:avLst/>
          </a:prstGeom>
          <a:ln w="25400">
            <a:solidFill>
              <a:srgbClr val="C00000"/>
            </a:solidFill>
            <a:prstDash val="dash"/>
            <a:headEnd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6" name="TextBox 1115">
            <a:extLst>
              <a:ext uri="{FF2B5EF4-FFF2-40B4-BE49-F238E27FC236}">
                <a16:creationId xmlns:a16="http://schemas.microsoft.com/office/drawing/2014/main" id="{776ABF2A-37B3-7CB3-21F2-3DC41CF2E117}"/>
              </a:ext>
            </a:extLst>
          </p:cNvPr>
          <p:cNvSpPr txBox="1"/>
          <p:nvPr/>
        </p:nvSpPr>
        <p:spPr>
          <a:xfrm>
            <a:off x="6098776" y="10710209"/>
            <a:ext cx="3160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Preemption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AB9B54-01F9-CAA5-33E0-A6EF5F0EE0A2}"/>
              </a:ext>
            </a:extLst>
          </p:cNvPr>
          <p:cNvGrpSpPr/>
          <p:nvPr/>
        </p:nvGrpSpPr>
        <p:grpSpPr>
          <a:xfrm>
            <a:off x="592373" y="13821344"/>
            <a:ext cx="8134813" cy="1237672"/>
            <a:chOff x="104693" y="13821344"/>
            <a:chExt cx="8134813" cy="1237672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5484A407-1978-54C0-0D4D-529DC30D6F29}"/>
                </a:ext>
              </a:extLst>
            </p:cNvPr>
            <p:cNvSpPr/>
            <p:nvPr/>
          </p:nvSpPr>
          <p:spPr>
            <a:xfrm>
              <a:off x="3018565" y="14301902"/>
              <a:ext cx="469803" cy="365760"/>
            </a:xfrm>
            <a:prstGeom prst="rect">
              <a:avLst/>
            </a:prstGeom>
            <a:pattFill prst="wdUpDiag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RU" sz="2000" dirty="0">
                <a:solidFill>
                  <a:schemeClr val="tx1"/>
                </a:solidFill>
              </a:endParaRPr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4AE8CABB-D44B-9C5C-3A52-B279EC81206C}"/>
                </a:ext>
              </a:extLst>
            </p:cNvPr>
            <p:cNvSpPr/>
            <p:nvPr/>
          </p:nvSpPr>
          <p:spPr>
            <a:xfrm>
              <a:off x="3488368" y="14667294"/>
              <a:ext cx="469803" cy="365760"/>
            </a:xfrm>
            <a:prstGeom prst="rect">
              <a:avLst/>
            </a:prstGeom>
            <a:pattFill prst="wdUpDiag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RU" sz="2000" dirty="0">
                <a:solidFill>
                  <a:schemeClr val="tx1"/>
                </a:solidFill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896F3554-A9F4-95C4-C520-774371C9BBAF}"/>
                </a:ext>
              </a:extLst>
            </p:cNvPr>
            <p:cNvSpPr/>
            <p:nvPr/>
          </p:nvSpPr>
          <p:spPr>
            <a:xfrm>
              <a:off x="5862271" y="14667294"/>
              <a:ext cx="469803" cy="365760"/>
            </a:xfrm>
            <a:prstGeom prst="rect">
              <a:avLst/>
            </a:prstGeom>
            <a:pattFill prst="wdUp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RU" sz="2000" dirty="0">
                <a:solidFill>
                  <a:schemeClr val="tx1"/>
                </a:solidFill>
              </a:endParaRPr>
            </a:p>
          </p:txBody>
        </p:sp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ED427610-2BF1-8FD2-14F9-4EA293661407}"/>
                </a:ext>
              </a:extLst>
            </p:cNvPr>
            <p:cNvSpPr/>
            <p:nvPr/>
          </p:nvSpPr>
          <p:spPr>
            <a:xfrm>
              <a:off x="3964891" y="14667294"/>
              <a:ext cx="469803" cy="365760"/>
            </a:xfrm>
            <a:prstGeom prst="rect">
              <a:avLst/>
            </a:prstGeom>
            <a:pattFill prst="wdDnDiag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RU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008" name="Group 1007">
              <a:extLst>
                <a:ext uri="{FF2B5EF4-FFF2-40B4-BE49-F238E27FC236}">
                  <a16:creationId xmlns:a16="http://schemas.microsoft.com/office/drawing/2014/main" id="{93FFA957-0A6D-ACCC-89DB-8A158835F56A}"/>
                </a:ext>
              </a:extLst>
            </p:cNvPr>
            <p:cNvGrpSpPr/>
            <p:nvPr/>
          </p:nvGrpSpPr>
          <p:grpSpPr>
            <a:xfrm>
              <a:off x="104693" y="13821344"/>
              <a:ext cx="8134813" cy="1237672"/>
              <a:chOff x="1230497" y="4481850"/>
              <a:chExt cx="8134813" cy="1237672"/>
            </a:xfrm>
          </p:grpSpPr>
          <p:sp>
            <p:nvSpPr>
              <p:cNvPr id="1009" name="Rectangle 1008">
                <a:extLst>
                  <a:ext uri="{FF2B5EF4-FFF2-40B4-BE49-F238E27FC236}">
                    <a16:creationId xmlns:a16="http://schemas.microsoft.com/office/drawing/2014/main" id="{26A67799-119A-42CA-21EA-67DCFC47C8E5}"/>
                  </a:ext>
                </a:extLst>
              </p:cNvPr>
              <p:cNvSpPr/>
              <p:nvPr/>
            </p:nvSpPr>
            <p:spPr>
              <a:xfrm>
                <a:off x="2267648" y="4962408"/>
                <a:ext cx="1879181" cy="365760"/>
              </a:xfrm>
              <a:prstGeom prst="rect">
                <a:avLst/>
              </a:prstGeom>
              <a:solidFill>
                <a:schemeClr val="bg1">
                  <a:lumMod val="95000"/>
                  <a:alpha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P1B1</a:t>
                </a:r>
                <a:endParaRPr lang="en-RU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0" name="Rectangle 1009">
                <a:extLst>
                  <a:ext uri="{FF2B5EF4-FFF2-40B4-BE49-F238E27FC236}">
                    <a16:creationId xmlns:a16="http://schemas.microsoft.com/office/drawing/2014/main" id="{F294857D-18C0-93DE-474A-696354F5A33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15474" y="4962408"/>
                <a:ext cx="1442051" cy="3657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P3B1</a:t>
                </a:r>
                <a:endParaRPr lang="en-RU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1" name="Rectangle 1010">
                <a:extLst>
                  <a:ext uri="{FF2B5EF4-FFF2-40B4-BE49-F238E27FC236}">
                    <a16:creationId xmlns:a16="http://schemas.microsoft.com/office/drawing/2014/main" id="{FEF3072F-25C5-2FDB-9CC4-88E0A417F48D}"/>
                  </a:ext>
                </a:extLst>
              </p:cNvPr>
              <p:cNvSpPr/>
              <p:nvPr/>
            </p:nvSpPr>
            <p:spPr>
              <a:xfrm>
                <a:off x="2735398" y="5327800"/>
                <a:ext cx="1879210" cy="365760"/>
              </a:xfrm>
              <a:prstGeom prst="rect">
                <a:avLst/>
              </a:prstGeom>
              <a:solidFill>
                <a:schemeClr val="bg1">
                  <a:lumMod val="85000"/>
                  <a:alpha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P2B1</a:t>
                </a:r>
                <a:endParaRPr lang="en-RU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2" name="Rectangle 1011">
                <a:extLst>
                  <a:ext uri="{FF2B5EF4-FFF2-40B4-BE49-F238E27FC236}">
                    <a16:creationId xmlns:a16="http://schemas.microsoft.com/office/drawing/2014/main" id="{AD5D6AF3-C8A7-DF04-D5C8-5D0F90AEC66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566411" y="5327800"/>
                <a:ext cx="1413713" cy="365760"/>
              </a:xfrm>
              <a:prstGeom prst="rect">
                <a:avLst/>
              </a:prstGeom>
              <a:solidFill>
                <a:schemeClr val="bg1">
                  <a:lumMod val="95000"/>
                  <a:alpha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P1B2</a:t>
                </a:r>
                <a:endParaRPr lang="en-RU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3" name="Rectangle 1012">
                <a:extLst>
                  <a:ext uri="{FF2B5EF4-FFF2-40B4-BE49-F238E27FC236}">
                    <a16:creationId xmlns:a16="http://schemas.microsoft.com/office/drawing/2014/main" id="{2999E60E-5DA7-596B-F8A0-AC2197209174}"/>
                  </a:ext>
                </a:extLst>
              </p:cNvPr>
              <p:cNvSpPr/>
              <p:nvPr/>
            </p:nvSpPr>
            <p:spPr>
              <a:xfrm>
                <a:off x="7459069" y="5327800"/>
                <a:ext cx="950976" cy="365760"/>
              </a:xfrm>
              <a:prstGeom prst="rect">
                <a:avLst/>
              </a:prstGeom>
              <a:solidFill>
                <a:schemeClr val="bg1">
                  <a:lumMod val="85000"/>
                  <a:alpha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P2B2</a:t>
                </a:r>
                <a:endParaRPr lang="en-RU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4" name="Rectangle 1013">
                <a:extLst>
                  <a:ext uri="{FF2B5EF4-FFF2-40B4-BE49-F238E27FC236}">
                    <a16:creationId xmlns:a16="http://schemas.microsoft.com/office/drawing/2014/main" id="{A2737C68-6C04-8488-5201-7AA0CE7FDF97}"/>
                  </a:ext>
                </a:extLst>
              </p:cNvPr>
              <p:cNvSpPr/>
              <p:nvPr/>
            </p:nvSpPr>
            <p:spPr>
              <a:xfrm>
                <a:off x="8414334" y="5327800"/>
                <a:ext cx="950976" cy="365760"/>
              </a:xfrm>
              <a:prstGeom prst="rect">
                <a:avLst/>
              </a:prstGeom>
              <a:solidFill>
                <a:schemeClr val="bg1">
                  <a:lumMod val="85000"/>
                  <a:alpha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P2B3</a:t>
                </a:r>
                <a:endParaRPr lang="en-RU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5" name="TextBox 512">
                <a:extLst>
                  <a:ext uri="{FF2B5EF4-FFF2-40B4-BE49-F238E27FC236}">
                    <a16:creationId xmlns:a16="http://schemas.microsoft.com/office/drawing/2014/main" id="{D524B0F0-AE40-A80D-2641-1A2E1A5DD5C0}"/>
                  </a:ext>
                </a:extLst>
              </p:cNvPr>
              <p:cNvSpPr txBox="1"/>
              <p:nvPr/>
            </p:nvSpPr>
            <p:spPr>
              <a:xfrm>
                <a:off x="1306697" y="4919302"/>
                <a:ext cx="8577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Core 1</a:t>
                </a:r>
                <a:endParaRPr lang="en-RU" sz="2000" dirty="0"/>
              </a:p>
            </p:txBody>
          </p:sp>
          <p:sp>
            <p:nvSpPr>
              <p:cNvPr id="1016" name="TextBox 513">
                <a:extLst>
                  <a:ext uri="{FF2B5EF4-FFF2-40B4-BE49-F238E27FC236}">
                    <a16:creationId xmlns:a16="http://schemas.microsoft.com/office/drawing/2014/main" id="{8079638D-1153-338A-3FC0-A826561B8DD1}"/>
                  </a:ext>
                </a:extLst>
              </p:cNvPr>
              <p:cNvSpPr txBox="1"/>
              <p:nvPr/>
            </p:nvSpPr>
            <p:spPr>
              <a:xfrm>
                <a:off x="1306697" y="5319412"/>
                <a:ext cx="8577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Core</a:t>
                </a:r>
                <a:r>
                  <a:rPr lang="en-RU" sz="2000" dirty="0"/>
                  <a:t> 2</a:t>
                </a:r>
              </a:p>
            </p:txBody>
          </p:sp>
          <p:sp>
            <p:nvSpPr>
              <p:cNvPr id="1017" name="TextBox 537">
                <a:extLst>
                  <a:ext uri="{FF2B5EF4-FFF2-40B4-BE49-F238E27FC236}">
                    <a16:creationId xmlns:a16="http://schemas.microsoft.com/office/drawing/2014/main" id="{39B46E2C-228C-76CB-C1F7-8A98A2054BE9}"/>
                  </a:ext>
                </a:extLst>
              </p:cNvPr>
              <p:cNvSpPr txBox="1"/>
              <p:nvPr/>
            </p:nvSpPr>
            <p:spPr>
              <a:xfrm>
                <a:off x="1230497" y="4481850"/>
                <a:ext cx="184217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200" i="1" dirty="0"/>
                  <a:t>S1: Cores Load</a:t>
                </a:r>
                <a:endParaRPr lang="en-RU" sz="2200" i="1" dirty="0"/>
              </a:p>
            </p:txBody>
          </p:sp>
        </p:grpSp>
      </p:grpSp>
      <p:cxnSp>
        <p:nvCxnSpPr>
          <p:cNvPr id="1124" name="Straight Arrow Connector 1123">
            <a:extLst>
              <a:ext uri="{FF2B5EF4-FFF2-40B4-BE49-F238E27FC236}">
                <a16:creationId xmlns:a16="http://schemas.microsoft.com/office/drawing/2014/main" id="{3C08820E-AB59-DA52-8BDB-3D1DAE49BD3E}"/>
              </a:ext>
            </a:extLst>
          </p:cNvPr>
          <p:cNvCxnSpPr>
            <a:cxnSpLocks/>
          </p:cNvCxnSpPr>
          <p:nvPr/>
        </p:nvCxnSpPr>
        <p:spPr>
          <a:xfrm>
            <a:off x="4687472" y="15079278"/>
            <a:ext cx="0" cy="63836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headEnd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5" name="TextBox 1124">
            <a:extLst>
              <a:ext uri="{FF2B5EF4-FFF2-40B4-BE49-F238E27FC236}">
                <a16:creationId xmlns:a16="http://schemas.microsoft.com/office/drawing/2014/main" id="{D77657CB-92C0-9B00-E856-D0C74325A55A}"/>
              </a:ext>
            </a:extLst>
          </p:cNvPr>
          <p:cNvSpPr txBox="1"/>
          <p:nvPr/>
        </p:nvSpPr>
        <p:spPr>
          <a:xfrm>
            <a:off x="4716691" y="15317533"/>
            <a:ext cx="1204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Migration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A0E2F0-B858-7F6D-68CA-CEB43936E8D1}"/>
              </a:ext>
            </a:extLst>
          </p:cNvPr>
          <p:cNvGrpSpPr/>
          <p:nvPr/>
        </p:nvGrpSpPr>
        <p:grpSpPr>
          <a:xfrm>
            <a:off x="592029" y="11927550"/>
            <a:ext cx="7648927" cy="1603839"/>
            <a:chOff x="592029" y="11927550"/>
            <a:chExt cx="7648927" cy="1603839"/>
          </a:xfrm>
        </p:grpSpPr>
        <p:grpSp>
          <p:nvGrpSpPr>
            <p:cNvPr id="890" name="Group 889">
              <a:extLst>
                <a:ext uri="{FF2B5EF4-FFF2-40B4-BE49-F238E27FC236}">
                  <a16:creationId xmlns:a16="http://schemas.microsoft.com/office/drawing/2014/main" id="{9CBF7296-3A20-42F7-53EC-4C20AE116851}"/>
                </a:ext>
              </a:extLst>
            </p:cNvPr>
            <p:cNvGrpSpPr/>
            <p:nvPr/>
          </p:nvGrpSpPr>
          <p:grpSpPr>
            <a:xfrm>
              <a:off x="592029" y="11927550"/>
              <a:ext cx="7648927" cy="1603839"/>
              <a:chOff x="1287393" y="5761681"/>
              <a:chExt cx="7648927" cy="1603839"/>
            </a:xfrm>
          </p:grpSpPr>
          <p:sp>
            <p:nvSpPr>
              <p:cNvPr id="891" name="TextBox 512">
                <a:extLst>
                  <a:ext uri="{FF2B5EF4-FFF2-40B4-BE49-F238E27FC236}">
                    <a16:creationId xmlns:a16="http://schemas.microsoft.com/office/drawing/2014/main" id="{5B0CBF9A-1766-7AD4-DDF9-5281B60A7D4D}"/>
                  </a:ext>
                </a:extLst>
              </p:cNvPr>
              <p:cNvSpPr txBox="1"/>
              <p:nvPr/>
            </p:nvSpPr>
            <p:spPr>
              <a:xfrm>
                <a:off x="1333113" y="6564947"/>
                <a:ext cx="9099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Prog. 2</a:t>
                </a:r>
                <a:endParaRPr lang="en-RU" sz="2000" dirty="0"/>
              </a:p>
            </p:txBody>
          </p:sp>
          <p:sp>
            <p:nvSpPr>
              <p:cNvPr id="892" name="TextBox 512">
                <a:extLst>
                  <a:ext uri="{FF2B5EF4-FFF2-40B4-BE49-F238E27FC236}">
                    <a16:creationId xmlns:a16="http://schemas.microsoft.com/office/drawing/2014/main" id="{DE758759-0316-1231-EDCE-E5EF05C91A9F}"/>
                  </a:ext>
                </a:extLst>
              </p:cNvPr>
              <p:cNvSpPr txBox="1"/>
              <p:nvPr/>
            </p:nvSpPr>
            <p:spPr>
              <a:xfrm>
                <a:off x="1333113" y="6167418"/>
                <a:ext cx="9099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Prog. 1</a:t>
                </a:r>
                <a:endParaRPr lang="en-RU" sz="2000" dirty="0"/>
              </a:p>
            </p:txBody>
          </p:sp>
          <p:sp>
            <p:nvSpPr>
              <p:cNvPr id="893" name="TextBox 512">
                <a:extLst>
                  <a:ext uri="{FF2B5EF4-FFF2-40B4-BE49-F238E27FC236}">
                    <a16:creationId xmlns:a16="http://schemas.microsoft.com/office/drawing/2014/main" id="{03DED1A5-5ABA-0906-4699-F2DA343719C1}"/>
                  </a:ext>
                </a:extLst>
              </p:cNvPr>
              <p:cNvSpPr txBox="1"/>
              <p:nvPr/>
            </p:nvSpPr>
            <p:spPr>
              <a:xfrm>
                <a:off x="1333113" y="6965410"/>
                <a:ext cx="9099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Prog. 3</a:t>
                </a:r>
                <a:endParaRPr lang="en-RU" sz="2000" dirty="0"/>
              </a:p>
            </p:txBody>
          </p:sp>
          <p:sp>
            <p:nvSpPr>
              <p:cNvPr id="894" name="TextBox 537">
                <a:extLst>
                  <a:ext uri="{FF2B5EF4-FFF2-40B4-BE49-F238E27FC236}">
                    <a16:creationId xmlns:a16="http://schemas.microsoft.com/office/drawing/2014/main" id="{722DDF82-554F-D312-0921-3438F4837FB3}"/>
                  </a:ext>
                </a:extLst>
              </p:cNvPr>
              <p:cNvSpPr txBox="1"/>
              <p:nvPr/>
            </p:nvSpPr>
            <p:spPr>
              <a:xfrm>
                <a:off x="1287393" y="5761681"/>
                <a:ext cx="285013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200" i="1" dirty="0"/>
                  <a:t>S1: Programs execution</a:t>
                </a:r>
                <a:endParaRPr lang="en-RU" sz="2200" i="1" dirty="0"/>
              </a:p>
            </p:txBody>
          </p:sp>
          <p:sp>
            <p:nvSpPr>
              <p:cNvPr id="895" name="Rectangle 894">
                <a:extLst>
                  <a:ext uri="{FF2B5EF4-FFF2-40B4-BE49-F238E27FC236}">
                    <a16:creationId xmlns:a16="http://schemas.microsoft.com/office/drawing/2014/main" id="{67B50BBE-F6BC-E870-A4DC-1705CB377C68}"/>
                  </a:ext>
                </a:extLst>
              </p:cNvPr>
              <p:cNvSpPr/>
              <p:nvPr/>
            </p:nvSpPr>
            <p:spPr>
              <a:xfrm>
                <a:off x="2307474" y="6250333"/>
                <a:ext cx="1883666" cy="365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P1B1</a:t>
                </a:r>
                <a:endParaRPr lang="en-RU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6" name="Rectangle 895">
                <a:extLst>
                  <a:ext uri="{FF2B5EF4-FFF2-40B4-BE49-F238E27FC236}">
                    <a16:creationId xmlns:a16="http://schemas.microsoft.com/office/drawing/2014/main" id="{D1ADFE37-3CB4-54FC-F4CA-C0F6DC29FE9F}"/>
                  </a:ext>
                </a:extLst>
              </p:cNvPr>
              <p:cNvSpPr/>
              <p:nvPr/>
            </p:nvSpPr>
            <p:spPr>
              <a:xfrm>
                <a:off x="4665379" y="6976096"/>
                <a:ext cx="1417323" cy="365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P3B1</a:t>
                </a:r>
                <a:endParaRPr lang="en-RU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7" name="Rectangle 896">
                <a:extLst>
                  <a:ext uri="{FF2B5EF4-FFF2-40B4-BE49-F238E27FC236}">
                    <a16:creationId xmlns:a16="http://schemas.microsoft.com/office/drawing/2014/main" id="{C6BF1EF4-8D52-4F7D-9ECF-FACBCBA1310C}"/>
                  </a:ext>
                </a:extLst>
              </p:cNvPr>
              <p:cNvSpPr/>
              <p:nvPr/>
            </p:nvSpPr>
            <p:spPr>
              <a:xfrm>
                <a:off x="2791745" y="6610006"/>
                <a:ext cx="1868506" cy="365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P2B1</a:t>
                </a:r>
                <a:endParaRPr lang="en-RU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98" name="Straight Arrow Connector 897">
                <a:extLst>
                  <a:ext uri="{FF2B5EF4-FFF2-40B4-BE49-F238E27FC236}">
                    <a16:creationId xmlns:a16="http://schemas.microsoft.com/office/drawing/2014/main" id="{FFE6DA03-791C-1006-7DF8-DC16DDD4BF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10008" y="6241558"/>
                <a:ext cx="0" cy="36576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0" name="Straight Arrow Connector 899">
                <a:extLst>
                  <a:ext uri="{FF2B5EF4-FFF2-40B4-BE49-F238E27FC236}">
                    <a16:creationId xmlns:a16="http://schemas.microsoft.com/office/drawing/2014/main" id="{A4F6876C-C2EC-57DE-ADDD-F55703C475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9934" y="6982562"/>
                <a:ext cx="0" cy="36576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1" name="Straight Arrow Connector 900">
                <a:extLst>
                  <a:ext uri="{FF2B5EF4-FFF2-40B4-BE49-F238E27FC236}">
                    <a16:creationId xmlns:a16="http://schemas.microsoft.com/office/drawing/2014/main" id="{1CCD5C86-3079-C5AF-BE44-B80B4EFE5C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85254" y="6604927"/>
                <a:ext cx="0" cy="36576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2" name="Straight Arrow Connector 901">
                <a:extLst>
                  <a:ext uri="{FF2B5EF4-FFF2-40B4-BE49-F238E27FC236}">
                    <a16:creationId xmlns:a16="http://schemas.microsoft.com/office/drawing/2014/main" id="{CB582BBC-149D-046F-D4E6-BA2FA8B824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33240" y="6982562"/>
                <a:ext cx="0" cy="36576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3" name="Rectangle 902">
                <a:extLst>
                  <a:ext uri="{FF2B5EF4-FFF2-40B4-BE49-F238E27FC236}">
                    <a16:creationId xmlns:a16="http://schemas.microsoft.com/office/drawing/2014/main" id="{2FB3A801-46E4-EAC9-2672-2B1FEBD2EABA}"/>
                  </a:ext>
                </a:extLst>
              </p:cNvPr>
              <p:cNvSpPr/>
              <p:nvPr/>
            </p:nvSpPr>
            <p:spPr>
              <a:xfrm>
                <a:off x="7985620" y="6613816"/>
                <a:ext cx="941833" cy="365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P2B3</a:t>
                </a:r>
                <a:endParaRPr lang="en-RU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04" name="Straight Arrow Connector 903">
                <a:extLst>
                  <a:ext uri="{FF2B5EF4-FFF2-40B4-BE49-F238E27FC236}">
                    <a16:creationId xmlns:a16="http://schemas.microsoft.com/office/drawing/2014/main" id="{9F4479BF-2F00-C0BE-4720-123E20170D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36320" y="6610007"/>
                <a:ext cx="0" cy="36576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5" name="Rectangle 904">
                <a:extLst>
                  <a:ext uri="{FF2B5EF4-FFF2-40B4-BE49-F238E27FC236}">
                    <a16:creationId xmlns:a16="http://schemas.microsoft.com/office/drawing/2014/main" id="{3C4A5D6F-6704-E322-8493-A12A147D9CE6}"/>
                  </a:ext>
                </a:extLst>
              </p:cNvPr>
              <p:cNvSpPr/>
              <p:nvPr/>
            </p:nvSpPr>
            <p:spPr>
              <a:xfrm>
                <a:off x="7033482" y="6613816"/>
                <a:ext cx="952499" cy="365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P2B2</a:t>
                </a:r>
                <a:endParaRPr lang="en-RU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6" name="Rectangle 905">
                <a:extLst>
                  <a:ext uri="{FF2B5EF4-FFF2-40B4-BE49-F238E27FC236}">
                    <a16:creationId xmlns:a16="http://schemas.microsoft.com/office/drawing/2014/main" id="{EBEFA8A8-DCCB-4F8B-2D27-D5F2F191039D}"/>
                  </a:ext>
                </a:extLst>
              </p:cNvPr>
              <p:cNvSpPr/>
              <p:nvPr/>
            </p:nvSpPr>
            <p:spPr>
              <a:xfrm>
                <a:off x="5145754" y="6250333"/>
                <a:ext cx="1419860" cy="3657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P1B2</a:t>
                </a:r>
                <a:endParaRPr lang="en-RU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99" name="Straight Arrow Connector 898">
                <a:extLst>
                  <a:ext uri="{FF2B5EF4-FFF2-40B4-BE49-F238E27FC236}">
                    <a16:creationId xmlns:a16="http://schemas.microsoft.com/office/drawing/2014/main" id="{E45FF402-EA5C-90E2-4229-8D86BEFE8C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4673" y="6246638"/>
                <a:ext cx="0" cy="36576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8" name="Rectangle 1107">
              <a:extLst>
                <a:ext uri="{FF2B5EF4-FFF2-40B4-BE49-F238E27FC236}">
                  <a16:creationId xmlns:a16="http://schemas.microsoft.com/office/drawing/2014/main" id="{934BE14A-F64C-C04E-E3D3-3DDF327C5AE2}"/>
                </a:ext>
              </a:extLst>
            </p:cNvPr>
            <p:cNvSpPr/>
            <p:nvPr/>
          </p:nvSpPr>
          <p:spPr>
            <a:xfrm>
              <a:off x="3974740" y="12416202"/>
              <a:ext cx="473841" cy="735463"/>
            </a:xfrm>
            <a:prstGeom prst="rect">
              <a:avLst/>
            </a:prstGeom>
            <a:solidFill>
              <a:srgbClr val="C000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7" name="Rectangle 1106">
              <a:extLst>
                <a:ext uri="{FF2B5EF4-FFF2-40B4-BE49-F238E27FC236}">
                  <a16:creationId xmlns:a16="http://schemas.microsoft.com/office/drawing/2014/main" id="{9DA21415-DE14-8325-FAC4-46E0171FAD20}"/>
                </a:ext>
              </a:extLst>
            </p:cNvPr>
            <p:cNvSpPr/>
            <p:nvPr/>
          </p:nvSpPr>
          <p:spPr>
            <a:xfrm>
              <a:off x="5868769" y="12779685"/>
              <a:ext cx="466035" cy="365760"/>
            </a:xfrm>
            <a:prstGeom prst="rect">
              <a:avLst/>
            </a:prstGeom>
            <a:solidFill>
              <a:srgbClr val="C000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2FBD653B-2122-4009-7A42-43A76AFD2800}"/>
                </a:ext>
              </a:extLst>
            </p:cNvPr>
            <p:cNvSpPr/>
            <p:nvPr/>
          </p:nvSpPr>
          <p:spPr>
            <a:xfrm>
              <a:off x="3500899" y="12416202"/>
              <a:ext cx="473841" cy="365760"/>
            </a:xfrm>
            <a:prstGeom prst="rect">
              <a:avLst/>
            </a:prstGeom>
            <a:solidFill>
              <a:srgbClr val="C000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902B1580-4D5D-464A-B9F7-3188BB1B9761}"/>
                </a:ext>
              </a:extLst>
            </p:cNvPr>
            <p:cNvSpPr/>
            <p:nvPr/>
          </p:nvSpPr>
          <p:spPr>
            <a:xfrm>
              <a:off x="3510106" y="13141965"/>
              <a:ext cx="469803" cy="365760"/>
            </a:xfrm>
            <a:prstGeom prst="rect">
              <a:avLst/>
            </a:prstGeom>
            <a:solidFill>
              <a:srgbClr val="C000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8" name="Group 1017">
            <a:extLst>
              <a:ext uri="{FF2B5EF4-FFF2-40B4-BE49-F238E27FC236}">
                <a16:creationId xmlns:a16="http://schemas.microsoft.com/office/drawing/2014/main" id="{9D5EB637-B310-3F58-5EA2-D6B77022994B}"/>
              </a:ext>
            </a:extLst>
          </p:cNvPr>
          <p:cNvGrpSpPr/>
          <p:nvPr/>
        </p:nvGrpSpPr>
        <p:grpSpPr>
          <a:xfrm>
            <a:off x="593337" y="15232054"/>
            <a:ext cx="8106127" cy="1619079"/>
            <a:chOff x="1279773" y="5746441"/>
            <a:chExt cx="8106127" cy="1619079"/>
          </a:xfrm>
        </p:grpSpPr>
        <p:sp>
          <p:nvSpPr>
            <p:cNvPr id="1019" name="TextBox 512">
              <a:extLst>
                <a:ext uri="{FF2B5EF4-FFF2-40B4-BE49-F238E27FC236}">
                  <a16:creationId xmlns:a16="http://schemas.microsoft.com/office/drawing/2014/main" id="{B2FEE330-F9E5-7219-C2CD-DEA471F30CEF}"/>
                </a:ext>
              </a:extLst>
            </p:cNvPr>
            <p:cNvSpPr txBox="1"/>
            <p:nvPr/>
          </p:nvSpPr>
          <p:spPr>
            <a:xfrm>
              <a:off x="1333113" y="6564947"/>
              <a:ext cx="9099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Prog. 2</a:t>
              </a:r>
              <a:endParaRPr lang="en-RU" sz="2000" dirty="0"/>
            </a:p>
          </p:txBody>
        </p:sp>
        <p:sp>
          <p:nvSpPr>
            <p:cNvPr id="1020" name="TextBox 512">
              <a:extLst>
                <a:ext uri="{FF2B5EF4-FFF2-40B4-BE49-F238E27FC236}">
                  <a16:creationId xmlns:a16="http://schemas.microsoft.com/office/drawing/2014/main" id="{A31FAC07-B6F1-B4EA-4659-02F9D67B4E8D}"/>
                </a:ext>
              </a:extLst>
            </p:cNvPr>
            <p:cNvSpPr txBox="1"/>
            <p:nvPr/>
          </p:nvSpPr>
          <p:spPr>
            <a:xfrm>
              <a:off x="1333113" y="6167418"/>
              <a:ext cx="9099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Prog. 1</a:t>
              </a:r>
              <a:endParaRPr lang="en-RU" sz="2000" dirty="0"/>
            </a:p>
          </p:txBody>
        </p:sp>
        <p:sp>
          <p:nvSpPr>
            <p:cNvPr id="1021" name="TextBox 512">
              <a:extLst>
                <a:ext uri="{FF2B5EF4-FFF2-40B4-BE49-F238E27FC236}">
                  <a16:creationId xmlns:a16="http://schemas.microsoft.com/office/drawing/2014/main" id="{AF9CEBC3-18F9-72DF-F673-EDECA6FE0A25}"/>
                </a:ext>
              </a:extLst>
            </p:cNvPr>
            <p:cNvSpPr txBox="1"/>
            <p:nvPr/>
          </p:nvSpPr>
          <p:spPr>
            <a:xfrm>
              <a:off x="1333113" y="6965410"/>
              <a:ext cx="9099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Prog. 3</a:t>
              </a:r>
              <a:endParaRPr lang="en-RU" sz="2000" dirty="0"/>
            </a:p>
          </p:txBody>
        </p:sp>
        <p:sp>
          <p:nvSpPr>
            <p:cNvPr id="1022" name="TextBox 537">
              <a:extLst>
                <a:ext uri="{FF2B5EF4-FFF2-40B4-BE49-F238E27FC236}">
                  <a16:creationId xmlns:a16="http://schemas.microsoft.com/office/drawing/2014/main" id="{55F48716-52BD-E7DF-4DA8-489FE0901F98}"/>
                </a:ext>
              </a:extLst>
            </p:cNvPr>
            <p:cNvSpPr txBox="1"/>
            <p:nvPr/>
          </p:nvSpPr>
          <p:spPr>
            <a:xfrm>
              <a:off x="1279773" y="5746441"/>
              <a:ext cx="270849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i="1" dirty="0"/>
                <a:t>S1: </a:t>
              </a:r>
              <a:r>
                <a:rPr lang="en-US" sz="2200" i="1" dirty="0"/>
                <a:t>Programs</a:t>
              </a:r>
              <a:r>
                <a:rPr lang="en-US" sz="2000" i="1" dirty="0"/>
                <a:t> execution</a:t>
              </a:r>
              <a:endParaRPr lang="en-RU" sz="2000" i="1" dirty="0"/>
            </a:p>
          </p:txBody>
        </p:sp>
        <p:sp>
          <p:nvSpPr>
            <p:cNvPr id="1023" name="Rectangle 1022">
              <a:extLst>
                <a:ext uri="{FF2B5EF4-FFF2-40B4-BE49-F238E27FC236}">
                  <a16:creationId xmlns:a16="http://schemas.microsoft.com/office/drawing/2014/main" id="{A3BC6842-6FD7-4B9B-B0A0-9FE17158C4F1}"/>
                </a:ext>
              </a:extLst>
            </p:cNvPr>
            <p:cNvSpPr/>
            <p:nvPr/>
          </p:nvSpPr>
          <p:spPr>
            <a:xfrm>
              <a:off x="2307474" y="6250333"/>
              <a:ext cx="1883666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P1B1</a:t>
              </a:r>
              <a:endParaRPr lang="en-RU" sz="2000" dirty="0">
                <a:solidFill>
                  <a:schemeClr val="tx1"/>
                </a:solidFill>
              </a:endParaRP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8BF1C890-1985-C669-9BF7-76F68C8FC9C5}"/>
                </a:ext>
              </a:extLst>
            </p:cNvPr>
            <p:cNvSpPr/>
            <p:nvPr/>
          </p:nvSpPr>
          <p:spPr>
            <a:xfrm>
              <a:off x="4672999" y="6976096"/>
              <a:ext cx="1417323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P3B1</a:t>
              </a:r>
              <a:endParaRPr lang="en-RU" sz="2000" dirty="0">
                <a:solidFill>
                  <a:schemeClr val="tx1"/>
                </a:solidFill>
              </a:endParaRP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C4400DCD-008F-24D1-8831-A82874BB0294}"/>
                </a:ext>
              </a:extLst>
            </p:cNvPr>
            <p:cNvSpPr/>
            <p:nvPr/>
          </p:nvSpPr>
          <p:spPr>
            <a:xfrm>
              <a:off x="2791744" y="6610006"/>
              <a:ext cx="1873505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P2B1</a:t>
              </a:r>
              <a:endParaRPr lang="en-R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026" name="Straight Arrow Connector 1025">
              <a:extLst>
                <a:ext uri="{FF2B5EF4-FFF2-40B4-BE49-F238E27FC236}">
                  <a16:creationId xmlns:a16="http://schemas.microsoft.com/office/drawing/2014/main" id="{E9C56DB5-6AA7-4FB7-D9F4-74496538B5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0008" y="6241558"/>
              <a:ext cx="0" cy="3657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25E06981-D9DC-7C15-F1B5-70CBA76C604F}"/>
                </a:ext>
              </a:extLst>
            </p:cNvPr>
            <p:cNvCxnSpPr>
              <a:cxnSpLocks/>
            </p:cNvCxnSpPr>
            <p:nvPr/>
          </p:nvCxnSpPr>
          <p:spPr>
            <a:xfrm>
              <a:off x="6093744" y="6982562"/>
              <a:ext cx="0" cy="3657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Straight Arrow Connector 1027">
              <a:extLst>
                <a:ext uri="{FF2B5EF4-FFF2-40B4-BE49-F238E27FC236}">
                  <a16:creationId xmlns:a16="http://schemas.microsoft.com/office/drawing/2014/main" id="{1C2DD8D4-6D76-E8EE-2B34-D3CE977D90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5254" y="6604927"/>
              <a:ext cx="0" cy="3657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Straight Arrow Connector 1028">
              <a:extLst>
                <a:ext uri="{FF2B5EF4-FFF2-40B4-BE49-F238E27FC236}">
                  <a16:creationId xmlns:a16="http://schemas.microsoft.com/office/drawing/2014/main" id="{05A9928F-AA7E-2DCD-D7AE-915CDD6504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3240" y="6982562"/>
              <a:ext cx="0" cy="3657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1029">
              <a:extLst>
                <a:ext uri="{FF2B5EF4-FFF2-40B4-BE49-F238E27FC236}">
                  <a16:creationId xmlns:a16="http://schemas.microsoft.com/office/drawing/2014/main" id="{6933D1C9-DB50-68EA-5416-0FA4A8362147}"/>
                </a:ext>
              </a:extLst>
            </p:cNvPr>
            <p:cNvSpPr/>
            <p:nvPr/>
          </p:nvSpPr>
          <p:spPr>
            <a:xfrm>
              <a:off x="8442820" y="6610006"/>
              <a:ext cx="941833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P2B3</a:t>
              </a:r>
              <a:endParaRPr lang="en-R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031" name="Straight Arrow Connector 1030">
              <a:extLst>
                <a:ext uri="{FF2B5EF4-FFF2-40B4-BE49-F238E27FC236}">
                  <a16:creationId xmlns:a16="http://schemas.microsoft.com/office/drawing/2014/main" id="{0E44F17D-12E7-3CFA-7CBC-D91A2161CF10}"/>
                </a:ext>
              </a:extLst>
            </p:cNvPr>
            <p:cNvCxnSpPr>
              <a:cxnSpLocks/>
            </p:cNvCxnSpPr>
            <p:nvPr/>
          </p:nvCxnSpPr>
          <p:spPr>
            <a:xfrm>
              <a:off x="9385900" y="6610007"/>
              <a:ext cx="0" cy="3657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C0EF1BF6-7D3C-AE62-3808-8F4C6CB86BC4}"/>
                </a:ext>
              </a:extLst>
            </p:cNvPr>
            <p:cNvSpPr/>
            <p:nvPr/>
          </p:nvSpPr>
          <p:spPr>
            <a:xfrm>
              <a:off x="7490682" y="6610006"/>
              <a:ext cx="952499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P2B2</a:t>
              </a:r>
              <a:endParaRPr lang="en-RU" sz="2000" dirty="0">
                <a:solidFill>
                  <a:schemeClr val="tx1"/>
                </a:solidFill>
              </a:endParaRPr>
            </a:p>
          </p:txBody>
        </p:sp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8B7970BD-CFEB-F17E-B702-09F7B81AF624}"/>
                </a:ext>
              </a:extLst>
            </p:cNvPr>
            <p:cNvSpPr/>
            <p:nvPr/>
          </p:nvSpPr>
          <p:spPr>
            <a:xfrm>
              <a:off x="5610574" y="6250333"/>
              <a:ext cx="1419860" cy="3657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P1B2</a:t>
              </a:r>
              <a:endParaRPr lang="en-RU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034" name="Straight Arrow Connector 1033">
              <a:extLst>
                <a:ext uri="{FF2B5EF4-FFF2-40B4-BE49-F238E27FC236}">
                  <a16:creationId xmlns:a16="http://schemas.microsoft.com/office/drawing/2014/main" id="{92AAC200-4629-F592-4A69-661E6E459DDB}"/>
                </a:ext>
              </a:extLst>
            </p:cNvPr>
            <p:cNvCxnSpPr>
              <a:cxnSpLocks/>
            </p:cNvCxnSpPr>
            <p:nvPr/>
          </p:nvCxnSpPr>
          <p:spPr>
            <a:xfrm>
              <a:off x="7020443" y="6246638"/>
              <a:ext cx="0" cy="3657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8" name="TextBox 1137">
            <a:extLst>
              <a:ext uri="{FF2B5EF4-FFF2-40B4-BE49-F238E27FC236}">
                <a16:creationId xmlns:a16="http://schemas.microsoft.com/office/drawing/2014/main" id="{0D4D42A9-5BF5-55CA-601C-C7898BEEC89B}"/>
              </a:ext>
            </a:extLst>
          </p:cNvPr>
          <p:cNvSpPr txBox="1"/>
          <p:nvPr/>
        </p:nvSpPr>
        <p:spPr>
          <a:xfrm>
            <a:off x="6574264" y="15326763"/>
            <a:ext cx="3160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Preemption</a:t>
            </a:r>
          </a:p>
        </p:txBody>
      </p: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6F3E8C05-6D07-10C3-7559-CE491375B864}"/>
              </a:ext>
            </a:extLst>
          </p:cNvPr>
          <p:cNvGrpSpPr/>
          <p:nvPr/>
        </p:nvGrpSpPr>
        <p:grpSpPr>
          <a:xfrm>
            <a:off x="655541" y="13412589"/>
            <a:ext cx="8038441" cy="523670"/>
            <a:chOff x="655541" y="13412589"/>
            <a:chExt cx="8038441" cy="523670"/>
          </a:xfrm>
        </p:grpSpPr>
        <p:grpSp>
          <p:nvGrpSpPr>
            <p:cNvPr id="907" name="Group 906">
              <a:extLst>
                <a:ext uri="{FF2B5EF4-FFF2-40B4-BE49-F238E27FC236}">
                  <a16:creationId xmlns:a16="http://schemas.microsoft.com/office/drawing/2014/main" id="{1169D3BD-BDA1-D8C9-AF2C-46F5064392E8}"/>
                </a:ext>
              </a:extLst>
            </p:cNvPr>
            <p:cNvGrpSpPr/>
            <p:nvPr/>
          </p:nvGrpSpPr>
          <p:grpSpPr>
            <a:xfrm>
              <a:off x="655541" y="13412589"/>
              <a:ext cx="8038441" cy="523670"/>
              <a:chOff x="1083953" y="10736076"/>
              <a:chExt cx="8038441" cy="523670"/>
            </a:xfrm>
          </p:grpSpPr>
          <p:grpSp>
            <p:nvGrpSpPr>
              <p:cNvPr id="908" name="Group 907">
                <a:extLst>
                  <a:ext uri="{FF2B5EF4-FFF2-40B4-BE49-F238E27FC236}">
                    <a16:creationId xmlns:a16="http://schemas.microsoft.com/office/drawing/2014/main" id="{6831C0EB-1FB4-A11B-0E98-4E05D45DBF6C}"/>
                  </a:ext>
                </a:extLst>
              </p:cNvPr>
              <p:cNvGrpSpPr/>
              <p:nvPr/>
            </p:nvGrpSpPr>
            <p:grpSpPr>
              <a:xfrm>
                <a:off x="1083953" y="10818438"/>
                <a:ext cx="7960622" cy="387811"/>
                <a:chOff x="391001" y="1697063"/>
                <a:chExt cx="8444313" cy="411371"/>
              </a:xfrm>
            </p:grpSpPr>
            <p:grpSp>
              <p:nvGrpSpPr>
                <p:cNvPr id="910" name="Group 909">
                  <a:extLst>
                    <a:ext uri="{FF2B5EF4-FFF2-40B4-BE49-F238E27FC236}">
                      <a16:creationId xmlns:a16="http://schemas.microsoft.com/office/drawing/2014/main" id="{7D97B7CC-B73F-C4BF-67E5-8692BC9E7035}"/>
                    </a:ext>
                  </a:extLst>
                </p:cNvPr>
                <p:cNvGrpSpPr/>
                <p:nvPr/>
              </p:nvGrpSpPr>
              <p:grpSpPr>
                <a:xfrm>
                  <a:off x="1236391" y="1697063"/>
                  <a:ext cx="6407004" cy="411371"/>
                  <a:chOff x="32660" y="6846935"/>
                  <a:chExt cx="6407004" cy="411371"/>
                </a:xfrm>
              </p:grpSpPr>
              <p:sp>
                <p:nvSpPr>
                  <p:cNvPr id="926" name="TextBox 513">
                    <a:extLst>
                      <a:ext uri="{FF2B5EF4-FFF2-40B4-BE49-F238E27FC236}">
                        <a16:creationId xmlns:a16="http://schemas.microsoft.com/office/drawing/2014/main" id="{6658BA5D-654E-8C4B-C5BC-D8483AF01669}"/>
                      </a:ext>
                    </a:extLst>
                  </p:cNvPr>
                  <p:cNvSpPr txBox="1"/>
                  <p:nvPr/>
                </p:nvSpPr>
                <p:spPr>
                  <a:xfrm>
                    <a:off x="32660" y="6846935"/>
                    <a:ext cx="270526" cy="3917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0</a:t>
                    </a:r>
                    <a:endParaRPr lang="en-RU" dirty="0"/>
                  </a:p>
                </p:txBody>
              </p:sp>
              <p:sp>
                <p:nvSpPr>
                  <p:cNvPr id="927" name="TextBox 513">
                    <a:extLst>
                      <a:ext uri="{FF2B5EF4-FFF2-40B4-BE49-F238E27FC236}">
                        <a16:creationId xmlns:a16="http://schemas.microsoft.com/office/drawing/2014/main" id="{6E5E57CA-833B-F88D-51AB-7BAC6AA2C456}"/>
                      </a:ext>
                    </a:extLst>
                  </p:cNvPr>
                  <p:cNvSpPr txBox="1"/>
                  <p:nvPr/>
                </p:nvSpPr>
                <p:spPr>
                  <a:xfrm>
                    <a:off x="1033320" y="6846935"/>
                    <a:ext cx="270526" cy="3917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2</a:t>
                    </a:r>
                    <a:endParaRPr lang="en-RU" dirty="0"/>
                  </a:p>
                </p:txBody>
              </p:sp>
              <p:sp>
                <p:nvSpPr>
                  <p:cNvPr id="928" name="TextBox 513">
                    <a:extLst>
                      <a:ext uri="{FF2B5EF4-FFF2-40B4-BE49-F238E27FC236}">
                        <a16:creationId xmlns:a16="http://schemas.microsoft.com/office/drawing/2014/main" id="{AF4D7A64-E42C-EEF5-B955-7105334C3B72}"/>
                      </a:ext>
                    </a:extLst>
                  </p:cNvPr>
                  <p:cNvSpPr txBox="1"/>
                  <p:nvPr/>
                </p:nvSpPr>
                <p:spPr>
                  <a:xfrm>
                    <a:off x="2040001" y="6846935"/>
                    <a:ext cx="270526" cy="3917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4</a:t>
                    </a:r>
                    <a:endParaRPr lang="en-RU" dirty="0"/>
                  </a:p>
                </p:txBody>
              </p:sp>
              <p:sp>
                <p:nvSpPr>
                  <p:cNvPr id="929" name="TextBox 513">
                    <a:extLst>
                      <a:ext uri="{FF2B5EF4-FFF2-40B4-BE49-F238E27FC236}">
                        <a16:creationId xmlns:a16="http://schemas.microsoft.com/office/drawing/2014/main" id="{244609E4-008E-049B-AB16-BD41D0F95625}"/>
                      </a:ext>
                    </a:extLst>
                  </p:cNvPr>
                  <p:cNvSpPr txBox="1"/>
                  <p:nvPr/>
                </p:nvSpPr>
                <p:spPr>
                  <a:xfrm>
                    <a:off x="5028048" y="6866537"/>
                    <a:ext cx="459919" cy="3917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10</a:t>
                    </a:r>
                    <a:endParaRPr lang="en-RU" dirty="0"/>
                  </a:p>
                </p:txBody>
              </p:sp>
              <p:sp>
                <p:nvSpPr>
                  <p:cNvPr id="930" name="TextBox 513">
                    <a:extLst>
                      <a:ext uri="{FF2B5EF4-FFF2-40B4-BE49-F238E27FC236}">
                        <a16:creationId xmlns:a16="http://schemas.microsoft.com/office/drawing/2014/main" id="{3B120F01-F032-EA64-5CE8-B78B684F508F}"/>
                      </a:ext>
                    </a:extLst>
                  </p:cNvPr>
                  <p:cNvSpPr txBox="1"/>
                  <p:nvPr/>
                </p:nvSpPr>
                <p:spPr>
                  <a:xfrm>
                    <a:off x="5999388" y="6846935"/>
                    <a:ext cx="440276" cy="3917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12</a:t>
                    </a:r>
                    <a:endParaRPr lang="en-RU" dirty="0"/>
                  </a:p>
                </p:txBody>
              </p:sp>
              <p:sp>
                <p:nvSpPr>
                  <p:cNvPr id="931" name="TextBox 513">
                    <a:extLst>
                      <a:ext uri="{FF2B5EF4-FFF2-40B4-BE49-F238E27FC236}">
                        <a16:creationId xmlns:a16="http://schemas.microsoft.com/office/drawing/2014/main" id="{EFE241F9-4AA6-0F5B-444B-537F255258DA}"/>
                      </a:ext>
                    </a:extLst>
                  </p:cNvPr>
                  <p:cNvSpPr txBox="1"/>
                  <p:nvPr/>
                </p:nvSpPr>
                <p:spPr>
                  <a:xfrm>
                    <a:off x="3040634" y="6846935"/>
                    <a:ext cx="270526" cy="3917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6</a:t>
                    </a:r>
                    <a:endParaRPr lang="en-RU" dirty="0"/>
                  </a:p>
                </p:txBody>
              </p:sp>
              <p:sp>
                <p:nvSpPr>
                  <p:cNvPr id="932" name="TextBox 513">
                    <a:extLst>
                      <a:ext uri="{FF2B5EF4-FFF2-40B4-BE49-F238E27FC236}">
                        <a16:creationId xmlns:a16="http://schemas.microsoft.com/office/drawing/2014/main" id="{E6DA962B-C98C-2C02-BC6D-491EBACC74A3}"/>
                      </a:ext>
                    </a:extLst>
                  </p:cNvPr>
                  <p:cNvSpPr txBox="1"/>
                  <p:nvPr/>
                </p:nvSpPr>
                <p:spPr>
                  <a:xfrm>
                    <a:off x="4069412" y="6846935"/>
                    <a:ext cx="270526" cy="3917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8</a:t>
                    </a:r>
                    <a:endParaRPr lang="en-RU" dirty="0"/>
                  </a:p>
                </p:txBody>
              </p:sp>
            </p:grpSp>
            <p:grpSp>
              <p:nvGrpSpPr>
                <p:cNvPr id="911" name="Group 910">
                  <a:extLst>
                    <a:ext uri="{FF2B5EF4-FFF2-40B4-BE49-F238E27FC236}">
                      <a16:creationId xmlns:a16="http://schemas.microsoft.com/office/drawing/2014/main" id="{11237A99-D9B8-0C0E-05ED-CD2131B4610A}"/>
                    </a:ext>
                  </a:extLst>
                </p:cNvPr>
                <p:cNvGrpSpPr/>
                <p:nvPr/>
              </p:nvGrpSpPr>
              <p:grpSpPr>
                <a:xfrm>
                  <a:off x="391001" y="1713148"/>
                  <a:ext cx="8444313" cy="82671"/>
                  <a:chOff x="673636" y="3728673"/>
                  <a:chExt cx="8444313" cy="82671"/>
                </a:xfrm>
              </p:grpSpPr>
              <p:cxnSp>
                <p:nvCxnSpPr>
                  <p:cNvPr id="912" name="Straight Connector 911">
                    <a:extLst>
                      <a:ext uri="{FF2B5EF4-FFF2-40B4-BE49-F238E27FC236}">
                        <a16:creationId xmlns:a16="http://schemas.microsoft.com/office/drawing/2014/main" id="{AB9DEF94-D2D3-617C-235E-0643617AC3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82024" y="3729836"/>
                    <a:ext cx="0" cy="8150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3" name="Straight Connector 912">
                    <a:extLst>
                      <a:ext uri="{FF2B5EF4-FFF2-40B4-BE49-F238E27FC236}">
                        <a16:creationId xmlns:a16="http://schemas.microsoft.com/office/drawing/2014/main" id="{00F79197-21A3-CFFA-DD68-B77D3B5D25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183674" y="3729836"/>
                    <a:ext cx="0" cy="8150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4" name="Straight Connector 913">
                    <a:extLst>
                      <a:ext uri="{FF2B5EF4-FFF2-40B4-BE49-F238E27FC236}">
                        <a16:creationId xmlns:a16="http://schemas.microsoft.com/office/drawing/2014/main" id="{EE151D67-66FD-AA03-6713-91197EF23A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85324" y="3729836"/>
                    <a:ext cx="0" cy="8150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5" name="Straight Connector 914">
                    <a:extLst>
                      <a:ext uri="{FF2B5EF4-FFF2-40B4-BE49-F238E27FC236}">
                        <a16:creationId xmlns:a16="http://schemas.microsoft.com/office/drawing/2014/main" id="{59992469-5103-4290-2EAF-756AA13CFE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86974" y="3729836"/>
                    <a:ext cx="0" cy="8150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6" name="Straight Connector 915">
                    <a:extLst>
                      <a:ext uri="{FF2B5EF4-FFF2-40B4-BE49-F238E27FC236}">
                        <a16:creationId xmlns:a16="http://schemas.microsoft.com/office/drawing/2014/main" id="{F18347BF-1476-DAFC-1A44-F599EF1584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88624" y="3729836"/>
                    <a:ext cx="0" cy="8150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7" name="Straight Connector 916">
                    <a:extLst>
                      <a:ext uri="{FF2B5EF4-FFF2-40B4-BE49-F238E27FC236}">
                        <a16:creationId xmlns:a16="http://schemas.microsoft.com/office/drawing/2014/main" id="{44F37E88-B8B7-298D-F552-E7838EAAE2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190274" y="3729836"/>
                    <a:ext cx="0" cy="8150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8" name="Straight Connector 917">
                    <a:extLst>
                      <a:ext uri="{FF2B5EF4-FFF2-40B4-BE49-F238E27FC236}">
                        <a16:creationId xmlns:a16="http://schemas.microsoft.com/office/drawing/2014/main" id="{319B5CCB-746E-967F-E58D-C0EA0A0848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691924" y="3729836"/>
                    <a:ext cx="0" cy="8150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9" name="Straight Connector 918">
                    <a:extLst>
                      <a:ext uri="{FF2B5EF4-FFF2-40B4-BE49-F238E27FC236}">
                        <a16:creationId xmlns:a16="http://schemas.microsoft.com/office/drawing/2014/main" id="{43D4A477-607F-EB0F-6D27-542D036695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93574" y="3729836"/>
                    <a:ext cx="0" cy="8150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0" name="Straight Connector 919">
                    <a:extLst>
                      <a:ext uri="{FF2B5EF4-FFF2-40B4-BE49-F238E27FC236}">
                        <a16:creationId xmlns:a16="http://schemas.microsoft.com/office/drawing/2014/main" id="{33C31544-2741-034E-294C-68D8260D6E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695224" y="3729836"/>
                    <a:ext cx="0" cy="8150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1" name="Straight Connector 920">
                    <a:extLst>
                      <a:ext uri="{FF2B5EF4-FFF2-40B4-BE49-F238E27FC236}">
                        <a16:creationId xmlns:a16="http://schemas.microsoft.com/office/drawing/2014/main" id="{CE63196F-A48E-0772-1CC0-3F68C8740F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196874" y="3729836"/>
                    <a:ext cx="0" cy="8150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2" name="Straight Connector 921">
                    <a:extLst>
                      <a:ext uri="{FF2B5EF4-FFF2-40B4-BE49-F238E27FC236}">
                        <a16:creationId xmlns:a16="http://schemas.microsoft.com/office/drawing/2014/main" id="{3F65D92C-996C-B109-9160-A3B28F0444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98524" y="3729836"/>
                    <a:ext cx="0" cy="8150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3" name="Straight Connector 922">
                    <a:extLst>
                      <a:ext uri="{FF2B5EF4-FFF2-40B4-BE49-F238E27FC236}">
                        <a16:creationId xmlns:a16="http://schemas.microsoft.com/office/drawing/2014/main" id="{250262D2-07EE-26D5-1158-36DFF6ABB0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200174" y="3729836"/>
                    <a:ext cx="0" cy="8150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4" name="Straight Connector 923">
                    <a:extLst>
                      <a:ext uri="{FF2B5EF4-FFF2-40B4-BE49-F238E27FC236}">
                        <a16:creationId xmlns:a16="http://schemas.microsoft.com/office/drawing/2014/main" id="{58C7AE76-6D7D-B04A-50FF-C607210B3A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701824" y="3729836"/>
                    <a:ext cx="0" cy="8150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5" name="Straight Arrow Connector 924">
                    <a:extLst>
                      <a:ext uri="{FF2B5EF4-FFF2-40B4-BE49-F238E27FC236}">
                        <a16:creationId xmlns:a16="http://schemas.microsoft.com/office/drawing/2014/main" id="{29552F94-C158-59F4-A4B1-E1338B0FFC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3636" y="3728673"/>
                    <a:ext cx="8444313" cy="0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stealth" w="lg" len="lg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09" name="TextBox 562">
                <a:extLst>
                  <a:ext uri="{FF2B5EF4-FFF2-40B4-BE49-F238E27FC236}">
                    <a16:creationId xmlns:a16="http://schemas.microsoft.com/office/drawing/2014/main" id="{DFFEC0E5-2237-E913-DD00-558F6F584180}"/>
                  </a:ext>
                </a:extLst>
              </p:cNvPr>
              <p:cNvSpPr txBox="1"/>
              <p:nvPr/>
            </p:nvSpPr>
            <p:spPr>
              <a:xfrm>
                <a:off x="8834972" y="10736076"/>
                <a:ext cx="287422" cy="523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RU" sz="2803" i="1" dirty="0"/>
                  <a:t>t</a:t>
                </a:r>
              </a:p>
            </p:txBody>
          </p: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958D9F2-0B4E-1AFF-C005-631380ACBA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1214" y="13511211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8CD47B6-5DA5-EB3C-AD13-FDA3D494BB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7464" y="13507401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513">
              <a:extLst>
                <a:ext uri="{FF2B5EF4-FFF2-40B4-BE49-F238E27FC236}">
                  <a16:creationId xmlns:a16="http://schemas.microsoft.com/office/drawing/2014/main" id="{AF1A9E27-988C-0FD7-8877-FAA363DC61D2}"/>
                </a:ext>
              </a:extLst>
            </p:cNvPr>
            <p:cNvSpPr txBox="1"/>
            <p:nvPr/>
          </p:nvSpPr>
          <p:spPr>
            <a:xfrm>
              <a:off x="8041390" y="13494951"/>
              <a:ext cx="415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14</a:t>
              </a:r>
              <a:endParaRPr lang="en-RU" dirty="0"/>
            </a:p>
          </p:txBody>
        </p:sp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002FD091-491B-D68F-7880-5B7068C11E7A}"/>
              </a:ext>
            </a:extLst>
          </p:cNvPr>
          <p:cNvGrpSpPr/>
          <p:nvPr/>
        </p:nvGrpSpPr>
        <p:grpSpPr>
          <a:xfrm>
            <a:off x="670781" y="14942389"/>
            <a:ext cx="8503261" cy="523670"/>
            <a:chOff x="655541" y="13412589"/>
            <a:chExt cx="8503261" cy="523670"/>
          </a:xfrm>
        </p:grpSpPr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398255E7-DE46-DC1E-3AEB-F3CB21C14CC3}"/>
                </a:ext>
              </a:extLst>
            </p:cNvPr>
            <p:cNvGrpSpPr/>
            <p:nvPr/>
          </p:nvGrpSpPr>
          <p:grpSpPr>
            <a:xfrm>
              <a:off x="655541" y="13412589"/>
              <a:ext cx="8503261" cy="523670"/>
              <a:chOff x="1083953" y="10736076"/>
              <a:chExt cx="8503261" cy="523670"/>
            </a:xfrm>
          </p:grpSpPr>
          <p:grpSp>
            <p:nvGrpSpPr>
              <p:cNvPr id="527" name="Group 526">
                <a:extLst>
                  <a:ext uri="{FF2B5EF4-FFF2-40B4-BE49-F238E27FC236}">
                    <a16:creationId xmlns:a16="http://schemas.microsoft.com/office/drawing/2014/main" id="{EC5A99D3-1592-07AB-2067-C0AF8489E2C9}"/>
                  </a:ext>
                </a:extLst>
              </p:cNvPr>
              <p:cNvGrpSpPr/>
              <p:nvPr/>
            </p:nvGrpSpPr>
            <p:grpSpPr>
              <a:xfrm>
                <a:off x="1083953" y="10818438"/>
                <a:ext cx="8400829" cy="387811"/>
                <a:chOff x="391001" y="1697063"/>
                <a:chExt cx="8911267" cy="411371"/>
              </a:xfrm>
            </p:grpSpPr>
            <p:grpSp>
              <p:nvGrpSpPr>
                <p:cNvPr id="551" name="Group 550">
                  <a:extLst>
                    <a:ext uri="{FF2B5EF4-FFF2-40B4-BE49-F238E27FC236}">
                      <a16:creationId xmlns:a16="http://schemas.microsoft.com/office/drawing/2014/main" id="{E6D0619F-2946-A1DD-0791-B72D9761CFC7}"/>
                    </a:ext>
                  </a:extLst>
                </p:cNvPr>
                <p:cNvGrpSpPr/>
                <p:nvPr/>
              </p:nvGrpSpPr>
              <p:grpSpPr>
                <a:xfrm>
                  <a:off x="1236391" y="1697063"/>
                  <a:ext cx="6407004" cy="411371"/>
                  <a:chOff x="32660" y="6846935"/>
                  <a:chExt cx="6407004" cy="411371"/>
                </a:xfrm>
              </p:grpSpPr>
              <p:sp>
                <p:nvSpPr>
                  <p:cNvPr id="571" name="TextBox 513">
                    <a:extLst>
                      <a:ext uri="{FF2B5EF4-FFF2-40B4-BE49-F238E27FC236}">
                        <a16:creationId xmlns:a16="http://schemas.microsoft.com/office/drawing/2014/main" id="{5162F0EA-4939-7C64-58E9-B3EB34034B68}"/>
                      </a:ext>
                    </a:extLst>
                  </p:cNvPr>
                  <p:cNvSpPr txBox="1"/>
                  <p:nvPr/>
                </p:nvSpPr>
                <p:spPr>
                  <a:xfrm>
                    <a:off x="32660" y="6846935"/>
                    <a:ext cx="270526" cy="3917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0</a:t>
                    </a:r>
                    <a:endParaRPr lang="en-RU" dirty="0"/>
                  </a:p>
                </p:txBody>
              </p:sp>
              <p:sp>
                <p:nvSpPr>
                  <p:cNvPr id="573" name="TextBox 513">
                    <a:extLst>
                      <a:ext uri="{FF2B5EF4-FFF2-40B4-BE49-F238E27FC236}">
                        <a16:creationId xmlns:a16="http://schemas.microsoft.com/office/drawing/2014/main" id="{AC234750-6817-ABF4-3431-25ABF7679D16}"/>
                      </a:ext>
                    </a:extLst>
                  </p:cNvPr>
                  <p:cNvSpPr txBox="1"/>
                  <p:nvPr/>
                </p:nvSpPr>
                <p:spPr>
                  <a:xfrm>
                    <a:off x="1033320" y="6846935"/>
                    <a:ext cx="270526" cy="3917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2</a:t>
                    </a:r>
                    <a:endParaRPr lang="en-RU" dirty="0"/>
                  </a:p>
                </p:txBody>
              </p:sp>
              <p:sp>
                <p:nvSpPr>
                  <p:cNvPr id="574" name="TextBox 513">
                    <a:extLst>
                      <a:ext uri="{FF2B5EF4-FFF2-40B4-BE49-F238E27FC236}">
                        <a16:creationId xmlns:a16="http://schemas.microsoft.com/office/drawing/2014/main" id="{48A2C038-58DD-7CA9-A826-E75AACD0BE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40001" y="6846935"/>
                    <a:ext cx="270526" cy="3917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4</a:t>
                    </a:r>
                    <a:endParaRPr lang="en-RU" dirty="0"/>
                  </a:p>
                </p:txBody>
              </p:sp>
              <p:sp>
                <p:nvSpPr>
                  <p:cNvPr id="960" name="TextBox 513">
                    <a:extLst>
                      <a:ext uri="{FF2B5EF4-FFF2-40B4-BE49-F238E27FC236}">
                        <a16:creationId xmlns:a16="http://schemas.microsoft.com/office/drawing/2014/main" id="{C46BB97B-4130-1DAD-8A25-ECACA30234C3}"/>
                      </a:ext>
                    </a:extLst>
                  </p:cNvPr>
                  <p:cNvSpPr txBox="1"/>
                  <p:nvPr/>
                </p:nvSpPr>
                <p:spPr>
                  <a:xfrm>
                    <a:off x="5028048" y="6866537"/>
                    <a:ext cx="459919" cy="3917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10</a:t>
                    </a:r>
                    <a:endParaRPr lang="en-RU" dirty="0"/>
                  </a:p>
                </p:txBody>
              </p:sp>
              <p:sp>
                <p:nvSpPr>
                  <p:cNvPr id="973" name="TextBox 513">
                    <a:extLst>
                      <a:ext uri="{FF2B5EF4-FFF2-40B4-BE49-F238E27FC236}">
                        <a16:creationId xmlns:a16="http://schemas.microsoft.com/office/drawing/2014/main" id="{D3CD5F35-C5F2-E976-C583-30AEAE5E8AAC}"/>
                      </a:ext>
                    </a:extLst>
                  </p:cNvPr>
                  <p:cNvSpPr txBox="1"/>
                  <p:nvPr/>
                </p:nvSpPr>
                <p:spPr>
                  <a:xfrm>
                    <a:off x="5999388" y="6846935"/>
                    <a:ext cx="440276" cy="3917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12</a:t>
                    </a:r>
                    <a:endParaRPr lang="en-RU" dirty="0"/>
                  </a:p>
                </p:txBody>
              </p:sp>
              <p:sp>
                <p:nvSpPr>
                  <p:cNvPr id="977" name="TextBox 513">
                    <a:extLst>
                      <a:ext uri="{FF2B5EF4-FFF2-40B4-BE49-F238E27FC236}">
                        <a16:creationId xmlns:a16="http://schemas.microsoft.com/office/drawing/2014/main" id="{FBB12A62-DB5B-17D9-88F6-1A3893D3DCBD}"/>
                      </a:ext>
                    </a:extLst>
                  </p:cNvPr>
                  <p:cNvSpPr txBox="1"/>
                  <p:nvPr/>
                </p:nvSpPr>
                <p:spPr>
                  <a:xfrm>
                    <a:off x="3040634" y="6846935"/>
                    <a:ext cx="270526" cy="3917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6</a:t>
                    </a:r>
                    <a:endParaRPr lang="en-RU" dirty="0"/>
                  </a:p>
                </p:txBody>
              </p:sp>
              <p:sp>
                <p:nvSpPr>
                  <p:cNvPr id="978" name="TextBox 513">
                    <a:extLst>
                      <a:ext uri="{FF2B5EF4-FFF2-40B4-BE49-F238E27FC236}">
                        <a16:creationId xmlns:a16="http://schemas.microsoft.com/office/drawing/2014/main" id="{D5407BD9-D0AB-C7D8-AB2D-6B35A648B86A}"/>
                      </a:ext>
                    </a:extLst>
                  </p:cNvPr>
                  <p:cNvSpPr txBox="1"/>
                  <p:nvPr/>
                </p:nvSpPr>
                <p:spPr>
                  <a:xfrm>
                    <a:off x="4069412" y="6846935"/>
                    <a:ext cx="270526" cy="3917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8</a:t>
                    </a:r>
                    <a:endParaRPr lang="en-RU" dirty="0"/>
                  </a:p>
                </p:txBody>
              </p:sp>
            </p:grpSp>
            <p:grpSp>
              <p:nvGrpSpPr>
                <p:cNvPr id="552" name="Group 551">
                  <a:extLst>
                    <a:ext uri="{FF2B5EF4-FFF2-40B4-BE49-F238E27FC236}">
                      <a16:creationId xmlns:a16="http://schemas.microsoft.com/office/drawing/2014/main" id="{46306F73-EF64-FA7F-1F7A-AD5A84226066}"/>
                    </a:ext>
                  </a:extLst>
                </p:cNvPr>
                <p:cNvGrpSpPr/>
                <p:nvPr/>
              </p:nvGrpSpPr>
              <p:grpSpPr>
                <a:xfrm>
                  <a:off x="391001" y="1713148"/>
                  <a:ext cx="8911267" cy="82671"/>
                  <a:chOff x="673636" y="3728673"/>
                  <a:chExt cx="8911267" cy="82671"/>
                </a:xfrm>
              </p:grpSpPr>
              <p:cxnSp>
                <p:nvCxnSpPr>
                  <p:cNvPr id="553" name="Straight Connector 552">
                    <a:extLst>
                      <a:ext uri="{FF2B5EF4-FFF2-40B4-BE49-F238E27FC236}">
                        <a16:creationId xmlns:a16="http://schemas.microsoft.com/office/drawing/2014/main" id="{66D39812-40AB-3509-3FDA-A09AF871EA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82024" y="3729836"/>
                    <a:ext cx="0" cy="8150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4" name="Straight Connector 553">
                    <a:extLst>
                      <a:ext uri="{FF2B5EF4-FFF2-40B4-BE49-F238E27FC236}">
                        <a16:creationId xmlns:a16="http://schemas.microsoft.com/office/drawing/2014/main" id="{1F8C7EDB-0890-2E6B-915A-9DEFC94A4D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183674" y="3729836"/>
                    <a:ext cx="0" cy="8150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5" name="Straight Connector 554">
                    <a:extLst>
                      <a:ext uri="{FF2B5EF4-FFF2-40B4-BE49-F238E27FC236}">
                        <a16:creationId xmlns:a16="http://schemas.microsoft.com/office/drawing/2014/main" id="{67CA7234-B00A-49B5-BB9A-2D80F1DE68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85324" y="3729836"/>
                    <a:ext cx="0" cy="8150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6" name="Straight Connector 555">
                    <a:extLst>
                      <a:ext uri="{FF2B5EF4-FFF2-40B4-BE49-F238E27FC236}">
                        <a16:creationId xmlns:a16="http://schemas.microsoft.com/office/drawing/2014/main" id="{06AEFCF3-F851-8CD6-6904-BF02E86FFC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86974" y="3729836"/>
                    <a:ext cx="0" cy="8150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7" name="Straight Connector 556">
                    <a:extLst>
                      <a:ext uri="{FF2B5EF4-FFF2-40B4-BE49-F238E27FC236}">
                        <a16:creationId xmlns:a16="http://schemas.microsoft.com/office/drawing/2014/main" id="{1B9AD458-8FF1-B70C-ECF2-55832FDC7B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88624" y="3729836"/>
                    <a:ext cx="0" cy="8150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8" name="Straight Connector 557">
                    <a:extLst>
                      <a:ext uri="{FF2B5EF4-FFF2-40B4-BE49-F238E27FC236}">
                        <a16:creationId xmlns:a16="http://schemas.microsoft.com/office/drawing/2014/main" id="{64DD2F94-137A-CAC3-BA2C-05F00C06DD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190274" y="3729836"/>
                    <a:ext cx="0" cy="8150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9" name="Straight Connector 558">
                    <a:extLst>
                      <a:ext uri="{FF2B5EF4-FFF2-40B4-BE49-F238E27FC236}">
                        <a16:creationId xmlns:a16="http://schemas.microsoft.com/office/drawing/2014/main" id="{6FDBB312-BFC5-0F12-7EB2-350543EDC0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691924" y="3729836"/>
                    <a:ext cx="0" cy="8150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0" name="Straight Connector 559">
                    <a:extLst>
                      <a:ext uri="{FF2B5EF4-FFF2-40B4-BE49-F238E27FC236}">
                        <a16:creationId xmlns:a16="http://schemas.microsoft.com/office/drawing/2014/main" id="{FA9A4A87-DA67-F4D0-6F42-7BE6CF34D4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93574" y="3729836"/>
                    <a:ext cx="0" cy="8150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1" name="Straight Connector 560">
                    <a:extLst>
                      <a:ext uri="{FF2B5EF4-FFF2-40B4-BE49-F238E27FC236}">
                        <a16:creationId xmlns:a16="http://schemas.microsoft.com/office/drawing/2014/main" id="{8CD07C84-D6A8-BC7F-7D35-C2B2268DFD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695224" y="3729836"/>
                    <a:ext cx="0" cy="8150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2" name="Straight Connector 561">
                    <a:extLst>
                      <a:ext uri="{FF2B5EF4-FFF2-40B4-BE49-F238E27FC236}">
                        <a16:creationId xmlns:a16="http://schemas.microsoft.com/office/drawing/2014/main" id="{438BC459-E4AD-02E2-EDBD-345D320ACE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196874" y="3729836"/>
                    <a:ext cx="0" cy="8150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4" name="Straight Connector 563">
                    <a:extLst>
                      <a:ext uri="{FF2B5EF4-FFF2-40B4-BE49-F238E27FC236}">
                        <a16:creationId xmlns:a16="http://schemas.microsoft.com/office/drawing/2014/main" id="{E7865867-F2BA-13EE-AD3F-8B3C64BD10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98524" y="3729836"/>
                    <a:ext cx="0" cy="8150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7" name="Straight Connector 566">
                    <a:extLst>
                      <a:ext uri="{FF2B5EF4-FFF2-40B4-BE49-F238E27FC236}">
                        <a16:creationId xmlns:a16="http://schemas.microsoft.com/office/drawing/2014/main" id="{F7126EE3-4035-9175-E8D4-D3EB4B69B6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200174" y="3729836"/>
                    <a:ext cx="0" cy="8150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8" name="Straight Connector 567">
                    <a:extLst>
                      <a:ext uri="{FF2B5EF4-FFF2-40B4-BE49-F238E27FC236}">
                        <a16:creationId xmlns:a16="http://schemas.microsoft.com/office/drawing/2014/main" id="{6A3C5A70-244C-7040-310C-684427458B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701824" y="3729836"/>
                    <a:ext cx="0" cy="8150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0" name="Straight Arrow Connector 569">
                    <a:extLst>
                      <a:ext uri="{FF2B5EF4-FFF2-40B4-BE49-F238E27FC236}">
                        <a16:creationId xmlns:a16="http://schemas.microsoft.com/office/drawing/2014/main" id="{348877BC-6EF3-299C-B2D0-5B33D528F4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3636" y="3728673"/>
                    <a:ext cx="8911267" cy="0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stealth" w="lg" len="lg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49" name="TextBox 562">
                <a:extLst>
                  <a:ext uri="{FF2B5EF4-FFF2-40B4-BE49-F238E27FC236}">
                    <a16:creationId xmlns:a16="http://schemas.microsoft.com/office/drawing/2014/main" id="{EC1AA3F4-4A77-CBD9-05A3-37CF5B4325E5}"/>
                  </a:ext>
                </a:extLst>
              </p:cNvPr>
              <p:cNvSpPr txBox="1"/>
              <p:nvPr/>
            </p:nvSpPr>
            <p:spPr>
              <a:xfrm>
                <a:off x="9299792" y="10736076"/>
                <a:ext cx="287422" cy="523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RU" sz="2803" i="1" dirty="0"/>
                  <a:t>t</a:t>
                </a:r>
              </a:p>
            </p:txBody>
          </p:sp>
        </p:grp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AEAB5BC4-BF4C-8AAB-7AF0-3F7FE8D3C7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1214" y="13511211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361DC331-82DA-11A0-A8A4-845EC3799C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7464" y="13507401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TextBox 513">
              <a:extLst>
                <a:ext uri="{FF2B5EF4-FFF2-40B4-BE49-F238E27FC236}">
                  <a16:creationId xmlns:a16="http://schemas.microsoft.com/office/drawing/2014/main" id="{E963EC1F-9243-4C81-43D7-04097B59A8C0}"/>
                </a:ext>
              </a:extLst>
            </p:cNvPr>
            <p:cNvSpPr txBox="1"/>
            <p:nvPr/>
          </p:nvSpPr>
          <p:spPr>
            <a:xfrm>
              <a:off x="8041390" y="13494951"/>
              <a:ext cx="415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14</a:t>
              </a:r>
              <a:endParaRPr lang="en-RU" dirty="0"/>
            </a:p>
          </p:txBody>
        </p:sp>
      </p:grpSp>
      <p:grpSp>
        <p:nvGrpSpPr>
          <p:cNvPr id="606" name="Group 605">
            <a:extLst>
              <a:ext uri="{FF2B5EF4-FFF2-40B4-BE49-F238E27FC236}">
                <a16:creationId xmlns:a16="http://schemas.microsoft.com/office/drawing/2014/main" id="{24A6140A-A1E2-E48D-8D35-40A4932C0729}"/>
              </a:ext>
            </a:extLst>
          </p:cNvPr>
          <p:cNvGrpSpPr/>
          <p:nvPr/>
        </p:nvGrpSpPr>
        <p:grpSpPr>
          <a:xfrm>
            <a:off x="670347" y="16740709"/>
            <a:ext cx="8503261" cy="523670"/>
            <a:chOff x="655541" y="13412589"/>
            <a:chExt cx="8503261" cy="523670"/>
          </a:xfrm>
        </p:grpSpPr>
        <p:grpSp>
          <p:nvGrpSpPr>
            <p:cNvPr id="607" name="Group 606">
              <a:extLst>
                <a:ext uri="{FF2B5EF4-FFF2-40B4-BE49-F238E27FC236}">
                  <a16:creationId xmlns:a16="http://schemas.microsoft.com/office/drawing/2014/main" id="{6CA5BC96-DE2E-FF32-4C19-B74F9FF29E91}"/>
                </a:ext>
              </a:extLst>
            </p:cNvPr>
            <p:cNvGrpSpPr/>
            <p:nvPr/>
          </p:nvGrpSpPr>
          <p:grpSpPr>
            <a:xfrm>
              <a:off x="655541" y="13412589"/>
              <a:ext cx="8503261" cy="523670"/>
              <a:chOff x="1083953" y="10736076"/>
              <a:chExt cx="8503261" cy="523670"/>
            </a:xfrm>
          </p:grpSpPr>
          <p:grpSp>
            <p:nvGrpSpPr>
              <p:cNvPr id="633" name="Group 632">
                <a:extLst>
                  <a:ext uri="{FF2B5EF4-FFF2-40B4-BE49-F238E27FC236}">
                    <a16:creationId xmlns:a16="http://schemas.microsoft.com/office/drawing/2014/main" id="{6AB7F6EE-1424-2ECB-98D0-8FEE03D3C7FE}"/>
                  </a:ext>
                </a:extLst>
              </p:cNvPr>
              <p:cNvGrpSpPr/>
              <p:nvPr/>
            </p:nvGrpSpPr>
            <p:grpSpPr>
              <a:xfrm>
                <a:off x="1083953" y="10818438"/>
                <a:ext cx="8400829" cy="387811"/>
                <a:chOff x="391001" y="1697063"/>
                <a:chExt cx="8911267" cy="411371"/>
              </a:xfrm>
            </p:grpSpPr>
            <p:grpSp>
              <p:nvGrpSpPr>
                <p:cNvPr id="636" name="Group 635">
                  <a:extLst>
                    <a:ext uri="{FF2B5EF4-FFF2-40B4-BE49-F238E27FC236}">
                      <a16:creationId xmlns:a16="http://schemas.microsoft.com/office/drawing/2014/main" id="{73A4366C-C289-9E8B-207F-D3B58EF1981F}"/>
                    </a:ext>
                  </a:extLst>
                </p:cNvPr>
                <p:cNvGrpSpPr/>
                <p:nvPr/>
              </p:nvGrpSpPr>
              <p:grpSpPr>
                <a:xfrm>
                  <a:off x="1236391" y="1697063"/>
                  <a:ext cx="6407004" cy="411371"/>
                  <a:chOff x="32660" y="6846935"/>
                  <a:chExt cx="6407004" cy="411371"/>
                </a:xfrm>
              </p:grpSpPr>
              <p:sp>
                <p:nvSpPr>
                  <p:cNvPr id="1126" name="TextBox 513">
                    <a:extLst>
                      <a:ext uri="{FF2B5EF4-FFF2-40B4-BE49-F238E27FC236}">
                        <a16:creationId xmlns:a16="http://schemas.microsoft.com/office/drawing/2014/main" id="{6646AAE8-23F0-2273-3D55-C41C8846F779}"/>
                      </a:ext>
                    </a:extLst>
                  </p:cNvPr>
                  <p:cNvSpPr txBox="1"/>
                  <p:nvPr/>
                </p:nvSpPr>
                <p:spPr>
                  <a:xfrm>
                    <a:off x="32660" y="6846935"/>
                    <a:ext cx="270526" cy="3917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0</a:t>
                    </a:r>
                    <a:endParaRPr lang="en-RU" dirty="0"/>
                  </a:p>
                </p:txBody>
              </p:sp>
              <p:sp>
                <p:nvSpPr>
                  <p:cNvPr id="1128" name="TextBox 513">
                    <a:extLst>
                      <a:ext uri="{FF2B5EF4-FFF2-40B4-BE49-F238E27FC236}">
                        <a16:creationId xmlns:a16="http://schemas.microsoft.com/office/drawing/2014/main" id="{1A52F9D3-420A-031C-88C7-4B194E603EEE}"/>
                      </a:ext>
                    </a:extLst>
                  </p:cNvPr>
                  <p:cNvSpPr txBox="1"/>
                  <p:nvPr/>
                </p:nvSpPr>
                <p:spPr>
                  <a:xfrm>
                    <a:off x="1033320" y="6846935"/>
                    <a:ext cx="270526" cy="3917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2</a:t>
                    </a:r>
                    <a:endParaRPr lang="en-RU" dirty="0"/>
                  </a:p>
                </p:txBody>
              </p:sp>
              <p:sp>
                <p:nvSpPr>
                  <p:cNvPr id="1129" name="TextBox 513">
                    <a:extLst>
                      <a:ext uri="{FF2B5EF4-FFF2-40B4-BE49-F238E27FC236}">
                        <a16:creationId xmlns:a16="http://schemas.microsoft.com/office/drawing/2014/main" id="{1F6426EB-0472-D55E-492B-AC283DD2B507}"/>
                      </a:ext>
                    </a:extLst>
                  </p:cNvPr>
                  <p:cNvSpPr txBox="1"/>
                  <p:nvPr/>
                </p:nvSpPr>
                <p:spPr>
                  <a:xfrm>
                    <a:off x="2040001" y="6846935"/>
                    <a:ext cx="270526" cy="3917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4</a:t>
                    </a:r>
                    <a:endParaRPr lang="en-RU" dirty="0"/>
                  </a:p>
                </p:txBody>
              </p:sp>
              <p:sp>
                <p:nvSpPr>
                  <p:cNvPr id="1130" name="TextBox 513">
                    <a:extLst>
                      <a:ext uri="{FF2B5EF4-FFF2-40B4-BE49-F238E27FC236}">
                        <a16:creationId xmlns:a16="http://schemas.microsoft.com/office/drawing/2014/main" id="{AE450027-352F-2348-65F3-52920F829010}"/>
                      </a:ext>
                    </a:extLst>
                  </p:cNvPr>
                  <p:cNvSpPr txBox="1"/>
                  <p:nvPr/>
                </p:nvSpPr>
                <p:spPr>
                  <a:xfrm>
                    <a:off x="5028048" y="6866537"/>
                    <a:ext cx="459919" cy="3917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10</a:t>
                    </a:r>
                    <a:endParaRPr lang="en-RU" dirty="0"/>
                  </a:p>
                </p:txBody>
              </p:sp>
              <p:sp>
                <p:nvSpPr>
                  <p:cNvPr id="1131" name="TextBox 513">
                    <a:extLst>
                      <a:ext uri="{FF2B5EF4-FFF2-40B4-BE49-F238E27FC236}">
                        <a16:creationId xmlns:a16="http://schemas.microsoft.com/office/drawing/2014/main" id="{5031F127-C962-FEDC-9714-716910424B6B}"/>
                      </a:ext>
                    </a:extLst>
                  </p:cNvPr>
                  <p:cNvSpPr txBox="1"/>
                  <p:nvPr/>
                </p:nvSpPr>
                <p:spPr>
                  <a:xfrm>
                    <a:off x="5999388" y="6846935"/>
                    <a:ext cx="440276" cy="3917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12</a:t>
                    </a:r>
                    <a:endParaRPr lang="en-RU" dirty="0"/>
                  </a:p>
                </p:txBody>
              </p:sp>
              <p:sp>
                <p:nvSpPr>
                  <p:cNvPr id="1132" name="TextBox 513">
                    <a:extLst>
                      <a:ext uri="{FF2B5EF4-FFF2-40B4-BE49-F238E27FC236}">
                        <a16:creationId xmlns:a16="http://schemas.microsoft.com/office/drawing/2014/main" id="{AA6C58C1-D7D7-FE6D-C522-FEFA4E1A4F7D}"/>
                      </a:ext>
                    </a:extLst>
                  </p:cNvPr>
                  <p:cNvSpPr txBox="1"/>
                  <p:nvPr/>
                </p:nvSpPr>
                <p:spPr>
                  <a:xfrm>
                    <a:off x="3040634" y="6846935"/>
                    <a:ext cx="270526" cy="3917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6</a:t>
                    </a:r>
                    <a:endParaRPr lang="en-RU" dirty="0"/>
                  </a:p>
                </p:txBody>
              </p:sp>
              <p:sp>
                <p:nvSpPr>
                  <p:cNvPr id="1133" name="TextBox 513">
                    <a:extLst>
                      <a:ext uri="{FF2B5EF4-FFF2-40B4-BE49-F238E27FC236}">
                        <a16:creationId xmlns:a16="http://schemas.microsoft.com/office/drawing/2014/main" id="{C3D83B0B-372C-DA43-3694-452ABF7D557E}"/>
                      </a:ext>
                    </a:extLst>
                  </p:cNvPr>
                  <p:cNvSpPr txBox="1"/>
                  <p:nvPr/>
                </p:nvSpPr>
                <p:spPr>
                  <a:xfrm>
                    <a:off x="4069412" y="6846935"/>
                    <a:ext cx="270526" cy="3917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dirty="0"/>
                      <a:t>8</a:t>
                    </a:r>
                    <a:endParaRPr lang="en-RU" dirty="0"/>
                  </a:p>
                </p:txBody>
              </p:sp>
            </p:grpSp>
            <p:grpSp>
              <p:nvGrpSpPr>
                <p:cNvPr id="637" name="Group 636">
                  <a:extLst>
                    <a:ext uri="{FF2B5EF4-FFF2-40B4-BE49-F238E27FC236}">
                      <a16:creationId xmlns:a16="http://schemas.microsoft.com/office/drawing/2014/main" id="{71895CD3-2CB2-394F-40F1-F42A1813D5AF}"/>
                    </a:ext>
                  </a:extLst>
                </p:cNvPr>
                <p:cNvGrpSpPr/>
                <p:nvPr/>
              </p:nvGrpSpPr>
              <p:grpSpPr>
                <a:xfrm>
                  <a:off x="391001" y="1713148"/>
                  <a:ext cx="8911267" cy="82671"/>
                  <a:chOff x="673636" y="3728673"/>
                  <a:chExt cx="8911267" cy="82671"/>
                </a:xfrm>
              </p:grpSpPr>
              <p:cxnSp>
                <p:nvCxnSpPr>
                  <p:cNvPr id="638" name="Straight Connector 637">
                    <a:extLst>
                      <a:ext uri="{FF2B5EF4-FFF2-40B4-BE49-F238E27FC236}">
                        <a16:creationId xmlns:a16="http://schemas.microsoft.com/office/drawing/2014/main" id="{7C422748-A26F-758B-EFFE-3ADBAAD2DB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82024" y="3729836"/>
                    <a:ext cx="0" cy="8150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9" name="Straight Connector 638">
                    <a:extLst>
                      <a:ext uri="{FF2B5EF4-FFF2-40B4-BE49-F238E27FC236}">
                        <a16:creationId xmlns:a16="http://schemas.microsoft.com/office/drawing/2014/main" id="{F28C40EF-36BF-92F9-6B65-C1540E6384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183674" y="3729836"/>
                    <a:ext cx="0" cy="8150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2" name="Straight Connector 1101">
                    <a:extLst>
                      <a:ext uri="{FF2B5EF4-FFF2-40B4-BE49-F238E27FC236}">
                        <a16:creationId xmlns:a16="http://schemas.microsoft.com/office/drawing/2014/main" id="{BF799ED2-3D27-921D-0636-917B5A3D52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85324" y="3729836"/>
                    <a:ext cx="0" cy="8150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4" name="Straight Connector 1103">
                    <a:extLst>
                      <a:ext uri="{FF2B5EF4-FFF2-40B4-BE49-F238E27FC236}">
                        <a16:creationId xmlns:a16="http://schemas.microsoft.com/office/drawing/2014/main" id="{66DD2ED1-1E41-0228-7DBB-6508D527E5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86974" y="3729836"/>
                    <a:ext cx="0" cy="8150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6" name="Straight Connector 1105">
                    <a:extLst>
                      <a:ext uri="{FF2B5EF4-FFF2-40B4-BE49-F238E27FC236}">
                        <a16:creationId xmlns:a16="http://schemas.microsoft.com/office/drawing/2014/main" id="{0EDF8E47-66AC-10E1-42F2-1EA6C53436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88624" y="3729836"/>
                    <a:ext cx="0" cy="8150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9" name="Straight Connector 1108">
                    <a:extLst>
                      <a:ext uri="{FF2B5EF4-FFF2-40B4-BE49-F238E27FC236}">
                        <a16:creationId xmlns:a16="http://schemas.microsoft.com/office/drawing/2014/main" id="{5F99883A-9317-42C1-8F23-CF9682158F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190274" y="3729836"/>
                    <a:ext cx="0" cy="8150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0" name="Straight Connector 1109">
                    <a:extLst>
                      <a:ext uri="{FF2B5EF4-FFF2-40B4-BE49-F238E27FC236}">
                        <a16:creationId xmlns:a16="http://schemas.microsoft.com/office/drawing/2014/main" id="{1A7EA590-89B6-8E82-91FC-F35FE506BF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691924" y="3729836"/>
                    <a:ext cx="0" cy="8150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1" name="Straight Connector 1110">
                    <a:extLst>
                      <a:ext uri="{FF2B5EF4-FFF2-40B4-BE49-F238E27FC236}">
                        <a16:creationId xmlns:a16="http://schemas.microsoft.com/office/drawing/2014/main" id="{C9DC98EF-71BD-0039-D1E7-7435D5B824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93574" y="3729836"/>
                    <a:ext cx="0" cy="8150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2" name="Straight Connector 1111">
                    <a:extLst>
                      <a:ext uri="{FF2B5EF4-FFF2-40B4-BE49-F238E27FC236}">
                        <a16:creationId xmlns:a16="http://schemas.microsoft.com/office/drawing/2014/main" id="{E6A86084-417B-46E3-20AE-15DAF87386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695224" y="3729836"/>
                    <a:ext cx="0" cy="8150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3" name="Straight Connector 1112">
                    <a:extLst>
                      <a:ext uri="{FF2B5EF4-FFF2-40B4-BE49-F238E27FC236}">
                        <a16:creationId xmlns:a16="http://schemas.microsoft.com/office/drawing/2014/main" id="{3FBE4925-F492-F9D8-A73D-EA5C51681A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196874" y="3729836"/>
                    <a:ext cx="0" cy="8150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4" name="Straight Connector 1113">
                    <a:extLst>
                      <a:ext uri="{FF2B5EF4-FFF2-40B4-BE49-F238E27FC236}">
                        <a16:creationId xmlns:a16="http://schemas.microsoft.com/office/drawing/2014/main" id="{53726C19-89F5-F238-3FAA-AE7ED75E44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98524" y="3729836"/>
                    <a:ext cx="0" cy="8150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5" name="Straight Connector 1114">
                    <a:extLst>
                      <a:ext uri="{FF2B5EF4-FFF2-40B4-BE49-F238E27FC236}">
                        <a16:creationId xmlns:a16="http://schemas.microsoft.com/office/drawing/2014/main" id="{A81F14B9-5EC2-B574-05D1-59D0927E82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200174" y="3729836"/>
                    <a:ext cx="0" cy="8150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1" name="Straight Connector 1120">
                    <a:extLst>
                      <a:ext uri="{FF2B5EF4-FFF2-40B4-BE49-F238E27FC236}">
                        <a16:creationId xmlns:a16="http://schemas.microsoft.com/office/drawing/2014/main" id="{1F9E21A9-C013-AAFC-C0E9-ECCFC842EC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701824" y="3729836"/>
                    <a:ext cx="0" cy="8150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2" name="Straight Arrow Connector 1121">
                    <a:extLst>
                      <a:ext uri="{FF2B5EF4-FFF2-40B4-BE49-F238E27FC236}">
                        <a16:creationId xmlns:a16="http://schemas.microsoft.com/office/drawing/2014/main" id="{0F154B83-7A04-9789-55EF-CE77967841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3636" y="3728673"/>
                    <a:ext cx="8911267" cy="0"/>
                  </a:xfrm>
                  <a:prstGeom prst="straightConnector1">
                    <a:avLst/>
                  </a:prstGeom>
                  <a:ln w="31750">
                    <a:solidFill>
                      <a:schemeClr val="tx1"/>
                    </a:solidFill>
                    <a:tailEnd type="stealth" w="lg" len="lg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35" name="TextBox 562">
                <a:extLst>
                  <a:ext uri="{FF2B5EF4-FFF2-40B4-BE49-F238E27FC236}">
                    <a16:creationId xmlns:a16="http://schemas.microsoft.com/office/drawing/2014/main" id="{17C89456-B5E4-CFF2-CB24-8C55BAEEE505}"/>
                  </a:ext>
                </a:extLst>
              </p:cNvPr>
              <p:cNvSpPr txBox="1"/>
              <p:nvPr/>
            </p:nvSpPr>
            <p:spPr>
              <a:xfrm>
                <a:off x="9299792" y="10736076"/>
                <a:ext cx="287422" cy="523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RU" sz="2803" i="1" dirty="0"/>
                  <a:t>t</a:t>
                </a:r>
              </a:p>
            </p:txBody>
          </p:sp>
        </p:grp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C5BF7966-167B-411A-A60D-83D5443827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1214" y="13511211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7328E0ED-89EC-90E6-7EB7-D672EEE573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7464" y="13507401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1" name="TextBox 513">
              <a:extLst>
                <a:ext uri="{FF2B5EF4-FFF2-40B4-BE49-F238E27FC236}">
                  <a16:creationId xmlns:a16="http://schemas.microsoft.com/office/drawing/2014/main" id="{881B9A41-5197-792E-2512-9295D83C0D81}"/>
                </a:ext>
              </a:extLst>
            </p:cNvPr>
            <p:cNvSpPr txBox="1"/>
            <p:nvPr/>
          </p:nvSpPr>
          <p:spPr>
            <a:xfrm>
              <a:off x="8041390" y="13494951"/>
              <a:ext cx="415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14</a:t>
              </a:r>
              <a:endParaRPr lang="en-RU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1CB112-AE6C-9DC0-72F2-656651306CD4}"/>
              </a:ext>
            </a:extLst>
          </p:cNvPr>
          <p:cNvCxnSpPr>
            <a:cxnSpLocks/>
          </p:cNvCxnSpPr>
          <p:nvPr/>
        </p:nvCxnSpPr>
        <p:spPr>
          <a:xfrm>
            <a:off x="6574264" y="15079278"/>
            <a:ext cx="0" cy="1019734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headEnd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3A7ED052-4593-69B2-10BB-0015E39247CF}"/>
              </a:ext>
            </a:extLst>
          </p:cNvPr>
          <p:cNvSpPr/>
          <p:nvPr/>
        </p:nvSpPr>
        <p:spPr>
          <a:xfrm rot="11266494">
            <a:off x="4684060" y="8681752"/>
            <a:ext cx="819286" cy="638365"/>
          </a:xfrm>
          <a:prstGeom prst="arc">
            <a:avLst>
              <a:gd name="adj1" fmla="val 18404120"/>
              <a:gd name="adj2" fmla="val 0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6A300060-C425-3C96-F994-95D5DDEA5666}"/>
              </a:ext>
            </a:extLst>
          </p:cNvPr>
          <p:cNvSpPr/>
          <p:nvPr/>
        </p:nvSpPr>
        <p:spPr>
          <a:xfrm rot="10333506" flipH="1">
            <a:off x="6703242" y="8694476"/>
            <a:ext cx="819286" cy="638365"/>
          </a:xfrm>
          <a:prstGeom prst="arc">
            <a:avLst>
              <a:gd name="adj1" fmla="val 16447440"/>
              <a:gd name="adj2" fmla="val 0"/>
            </a:avLst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9" name="Arc 958">
            <a:extLst>
              <a:ext uri="{FF2B5EF4-FFF2-40B4-BE49-F238E27FC236}">
                <a16:creationId xmlns:a16="http://schemas.microsoft.com/office/drawing/2014/main" id="{83AA14A8-A1D6-C4D0-8DC5-2335C01E3D0E}"/>
              </a:ext>
            </a:extLst>
          </p:cNvPr>
          <p:cNvSpPr/>
          <p:nvPr/>
        </p:nvSpPr>
        <p:spPr>
          <a:xfrm rot="14616576">
            <a:off x="6055253" y="11074267"/>
            <a:ext cx="819286" cy="638365"/>
          </a:xfrm>
          <a:prstGeom prst="arc">
            <a:avLst>
              <a:gd name="adj1" fmla="val 18404120"/>
              <a:gd name="adj2" fmla="val 0"/>
            </a:avLst>
          </a:prstGeom>
          <a:ln w="25400">
            <a:solidFill>
              <a:srgbClr val="C0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862B88D1-C622-128D-D414-1431BBEC1394}"/>
              </a:ext>
            </a:extLst>
          </p:cNvPr>
          <p:cNvSpPr/>
          <p:nvPr/>
        </p:nvSpPr>
        <p:spPr>
          <a:xfrm>
            <a:off x="4396740" y="5420360"/>
            <a:ext cx="1402080" cy="350520"/>
          </a:xfrm>
          <a:prstGeom prst="rect">
            <a:avLst/>
          </a:prstGeom>
          <a:solidFill>
            <a:schemeClr val="bg1">
              <a:lumMod val="9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51885F9-C55C-81A4-2185-895DFF6069DA}"/>
              </a:ext>
            </a:extLst>
          </p:cNvPr>
          <p:cNvCxnSpPr>
            <a:cxnSpLocks/>
          </p:cNvCxnSpPr>
          <p:nvPr/>
        </p:nvCxnSpPr>
        <p:spPr>
          <a:xfrm flipH="1" flipV="1">
            <a:off x="5224272" y="5580063"/>
            <a:ext cx="457200" cy="370604"/>
          </a:xfrm>
          <a:prstGeom prst="straightConnector1">
            <a:avLst/>
          </a:prstGeom>
          <a:ln w="25400">
            <a:solidFill>
              <a:schemeClr val="tx1"/>
            </a:solidFill>
            <a:headEnd w="med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c 62">
            <a:extLst>
              <a:ext uri="{FF2B5EF4-FFF2-40B4-BE49-F238E27FC236}">
                <a16:creationId xmlns:a16="http://schemas.microsoft.com/office/drawing/2014/main" id="{39EDB6AA-1CE1-96E4-8F2E-E7FDBED90C99}"/>
              </a:ext>
            </a:extLst>
          </p:cNvPr>
          <p:cNvSpPr/>
          <p:nvPr/>
        </p:nvSpPr>
        <p:spPr>
          <a:xfrm rot="10643624" flipH="1">
            <a:off x="5935292" y="3165006"/>
            <a:ext cx="916825" cy="638365"/>
          </a:xfrm>
          <a:prstGeom prst="arc">
            <a:avLst>
              <a:gd name="adj1" fmla="val 14677402"/>
              <a:gd name="adj2" fmla="val 20926878"/>
            </a:avLst>
          </a:prstGeom>
          <a:ln w="2540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4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26791-6097-8573-13FC-3EE6E7753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roup 422">
            <a:extLst>
              <a:ext uri="{FF2B5EF4-FFF2-40B4-BE49-F238E27FC236}">
                <a16:creationId xmlns:a16="http://schemas.microsoft.com/office/drawing/2014/main" id="{B20F2EB6-85B0-6B5B-C5B2-1EF9199FB568}"/>
              </a:ext>
            </a:extLst>
          </p:cNvPr>
          <p:cNvGrpSpPr/>
          <p:nvPr/>
        </p:nvGrpSpPr>
        <p:grpSpPr>
          <a:xfrm>
            <a:off x="363239" y="10828294"/>
            <a:ext cx="6642606" cy="4507992"/>
            <a:chOff x="441175" y="609266"/>
            <a:chExt cx="6642606" cy="4507992"/>
          </a:xfrm>
        </p:grpSpPr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F5B59736-E15C-B278-24AE-FB6B245CE2A4}"/>
                </a:ext>
              </a:extLst>
            </p:cNvPr>
            <p:cNvCxnSpPr>
              <a:cxnSpLocks/>
            </p:cNvCxnSpPr>
            <p:nvPr/>
          </p:nvCxnSpPr>
          <p:spPr>
            <a:xfrm>
              <a:off x="441175" y="612731"/>
              <a:ext cx="6629400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2F3D7D5D-8EC5-9B52-C6E1-060EDAF84B55}"/>
                </a:ext>
              </a:extLst>
            </p:cNvPr>
            <p:cNvCxnSpPr>
              <a:cxnSpLocks/>
            </p:cNvCxnSpPr>
            <p:nvPr/>
          </p:nvCxnSpPr>
          <p:spPr>
            <a:xfrm>
              <a:off x="441175" y="1336481"/>
              <a:ext cx="6629400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8B031869-4FD7-11B8-D3D6-65CDFAA63E12}"/>
                </a:ext>
              </a:extLst>
            </p:cNvPr>
            <p:cNvCxnSpPr>
              <a:cxnSpLocks/>
            </p:cNvCxnSpPr>
            <p:nvPr/>
          </p:nvCxnSpPr>
          <p:spPr>
            <a:xfrm>
              <a:off x="441175" y="974606"/>
              <a:ext cx="6629400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4A93C0D-1E8B-F522-3685-42FC107A725C}"/>
                </a:ext>
              </a:extLst>
            </p:cNvPr>
            <p:cNvCxnSpPr>
              <a:cxnSpLocks/>
            </p:cNvCxnSpPr>
            <p:nvPr/>
          </p:nvCxnSpPr>
          <p:spPr>
            <a:xfrm>
              <a:off x="441175" y="2593482"/>
              <a:ext cx="6629400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4239E769-7528-E65C-08C0-842A8BDDF5FA}"/>
                </a:ext>
              </a:extLst>
            </p:cNvPr>
            <p:cNvCxnSpPr>
              <a:cxnSpLocks/>
            </p:cNvCxnSpPr>
            <p:nvPr/>
          </p:nvCxnSpPr>
          <p:spPr>
            <a:xfrm>
              <a:off x="1405321" y="609266"/>
              <a:ext cx="0" cy="1986093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82EFBCD7-9548-EE05-CE1F-DB29F8D14AB9}"/>
                </a:ext>
              </a:extLst>
            </p:cNvPr>
            <p:cNvCxnSpPr>
              <a:cxnSpLocks/>
            </p:cNvCxnSpPr>
            <p:nvPr/>
          </p:nvCxnSpPr>
          <p:spPr>
            <a:xfrm>
              <a:off x="2351731" y="609266"/>
              <a:ext cx="0" cy="4507992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4720CB79-2798-59CF-205D-DA78B6E8260F}"/>
                </a:ext>
              </a:extLst>
            </p:cNvPr>
            <p:cNvCxnSpPr>
              <a:cxnSpLocks/>
            </p:cNvCxnSpPr>
            <p:nvPr/>
          </p:nvCxnSpPr>
          <p:spPr>
            <a:xfrm>
              <a:off x="3298141" y="609266"/>
              <a:ext cx="0" cy="4507992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402E81D1-78CA-A10F-1565-47A5F1D09DE6}"/>
                </a:ext>
              </a:extLst>
            </p:cNvPr>
            <p:cNvCxnSpPr>
              <a:cxnSpLocks/>
            </p:cNvCxnSpPr>
            <p:nvPr/>
          </p:nvCxnSpPr>
          <p:spPr>
            <a:xfrm>
              <a:off x="446754" y="609266"/>
              <a:ext cx="0" cy="4507992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C45E9E42-1EF8-E3B1-D23D-D3ED27CE4614}"/>
                </a:ext>
              </a:extLst>
            </p:cNvPr>
            <p:cNvCxnSpPr>
              <a:cxnSpLocks/>
            </p:cNvCxnSpPr>
            <p:nvPr/>
          </p:nvCxnSpPr>
          <p:spPr>
            <a:xfrm>
              <a:off x="441175" y="2955358"/>
              <a:ext cx="6629400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27040677-4294-F55C-96ED-9E2C7F3FEFF2}"/>
                </a:ext>
              </a:extLst>
            </p:cNvPr>
            <p:cNvCxnSpPr>
              <a:cxnSpLocks/>
            </p:cNvCxnSpPr>
            <p:nvPr/>
          </p:nvCxnSpPr>
          <p:spPr>
            <a:xfrm>
              <a:off x="441175" y="3317234"/>
              <a:ext cx="6629400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2A8419FD-87ED-2843-03AA-54F1E6F918DE}"/>
                </a:ext>
              </a:extLst>
            </p:cNvPr>
            <p:cNvCxnSpPr>
              <a:cxnSpLocks/>
            </p:cNvCxnSpPr>
            <p:nvPr/>
          </p:nvCxnSpPr>
          <p:spPr>
            <a:xfrm>
              <a:off x="441175" y="3679110"/>
              <a:ext cx="6629400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D81F2744-CE15-AD41-F91E-934DDB2A3875}"/>
                </a:ext>
              </a:extLst>
            </p:cNvPr>
            <p:cNvCxnSpPr>
              <a:cxnSpLocks/>
            </p:cNvCxnSpPr>
            <p:nvPr/>
          </p:nvCxnSpPr>
          <p:spPr>
            <a:xfrm>
              <a:off x="441175" y="4402862"/>
              <a:ext cx="6629400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033A6280-A3CA-96FD-8D17-B60476837B22}"/>
                </a:ext>
              </a:extLst>
            </p:cNvPr>
            <p:cNvCxnSpPr>
              <a:cxnSpLocks/>
            </p:cNvCxnSpPr>
            <p:nvPr/>
          </p:nvCxnSpPr>
          <p:spPr>
            <a:xfrm>
              <a:off x="1878526" y="609266"/>
              <a:ext cx="0" cy="4507992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16B651BD-CF83-2AFA-CA65-0C08731300AD}"/>
                </a:ext>
              </a:extLst>
            </p:cNvPr>
            <p:cNvCxnSpPr>
              <a:cxnSpLocks/>
            </p:cNvCxnSpPr>
            <p:nvPr/>
          </p:nvCxnSpPr>
          <p:spPr>
            <a:xfrm>
              <a:off x="2824936" y="609266"/>
              <a:ext cx="0" cy="4507992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2961796-0A6A-1A8B-33C2-A8BBCD4E51AA}"/>
                </a:ext>
              </a:extLst>
            </p:cNvPr>
            <p:cNvCxnSpPr>
              <a:cxnSpLocks/>
            </p:cNvCxnSpPr>
            <p:nvPr/>
          </p:nvCxnSpPr>
          <p:spPr>
            <a:xfrm>
              <a:off x="3771346" y="609266"/>
              <a:ext cx="0" cy="4507992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91390DF7-19C5-36A5-8281-BDFB3A55C294}"/>
                </a:ext>
              </a:extLst>
            </p:cNvPr>
            <p:cNvCxnSpPr>
              <a:cxnSpLocks/>
            </p:cNvCxnSpPr>
            <p:nvPr/>
          </p:nvCxnSpPr>
          <p:spPr>
            <a:xfrm>
              <a:off x="4244551" y="609266"/>
              <a:ext cx="0" cy="4507992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1F61993F-3D25-E7C5-FE39-B2C4EDCA4E20}"/>
                </a:ext>
              </a:extLst>
            </p:cNvPr>
            <p:cNvCxnSpPr>
              <a:cxnSpLocks/>
            </p:cNvCxnSpPr>
            <p:nvPr/>
          </p:nvCxnSpPr>
          <p:spPr>
            <a:xfrm>
              <a:off x="5190961" y="609266"/>
              <a:ext cx="0" cy="4507992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1DAA5AA5-2763-AA71-8A71-9C3E3189854A}"/>
                </a:ext>
              </a:extLst>
            </p:cNvPr>
            <p:cNvCxnSpPr>
              <a:cxnSpLocks/>
            </p:cNvCxnSpPr>
            <p:nvPr/>
          </p:nvCxnSpPr>
          <p:spPr>
            <a:xfrm>
              <a:off x="4717756" y="609266"/>
              <a:ext cx="0" cy="4507992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44A7A1B5-DE7F-0D1F-DC9C-33FDB555D098}"/>
                </a:ext>
              </a:extLst>
            </p:cNvPr>
            <p:cNvCxnSpPr>
              <a:cxnSpLocks/>
            </p:cNvCxnSpPr>
            <p:nvPr/>
          </p:nvCxnSpPr>
          <p:spPr>
            <a:xfrm>
              <a:off x="5664166" y="609266"/>
              <a:ext cx="0" cy="4507992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6778DC3-D52C-70C0-4F2D-4204B370EC36}"/>
                </a:ext>
              </a:extLst>
            </p:cNvPr>
            <p:cNvCxnSpPr>
              <a:cxnSpLocks/>
            </p:cNvCxnSpPr>
            <p:nvPr/>
          </p:nvCxnSpPr>
          <p:spPr>
            <a:xfrm>
              <a:off x="6137371" y="609266"/>
              <a:ext cx="0" cy="4507992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6E854C06-C9DA-1F58-FE80-01D33385AB0A}"/>
                </a:ext>
              </a:extLst>
            </p:cNvPr>
            <p:cNvCxnSpPr>
              <a:cxnSpLocks/>
            </p:cNvCxnSpPr>
            <p:nvPr/>
          </p:nvCxnSpPr>
          <p:spPr>
            <a:xfrm>
              <a:off x="7083781" y="609266"/>
              <a:ext cx="0" cy="4507992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C28C1B9E-F75A-8A24-B247-C79E9D837F6B}"/>
                </a:ext>
              </a:extLst>
            </p:cNvPr>
            <p:cNvCxnSpPr>
              <a:cxnSpLocks/>
            </p:cNvCxnSpPr>
            <p:nvPr/>
          </p:nvCxnSpPr>
          <p:spPr>
            <a:xfrm>
              <a:off x="6610576" y="609266"/>
              <a:ext cx="0" cy="4507992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715F841A-0253-3938-AA5D-C1E92BA3C707}"/>
                </a:ext>
              </a:extLst>
            </p:cNvPr>
            <p:cNvCxnSpPr>
              <a:cxnSpLocks/>
            </p:cNvCxnSpPr>
            <p:nvPr/>
          </p:nvCxnSpPr>
          <p:spPr>
            <a:xfrm>
              <a:off x="441175" y="4040986"/>
              <a:ext cx="6629400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181F3F6B-8753-5835-F152-F001BA341078}"/>
                </a:ext>
              </a:extLst>
            </p:cNvPr>
            <p:cNvCxnSpPr>
              <a:cxnSpLocks/>
            </p:cNvCxnSpPr>
            <p:nvPr/>
          </p:nvCxnSpPr>
          <p:spPr>
            <a:xfrm>
              <a:off x="441175" y="1698356"/>
              <a:ext cx="6629400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22A5DAF-9E9B-FA97-DFEC-9DC6AF9AE7B5}"/>
                </a:ext>
              </a:extLst>
            </p:cNvPr>
            <p:cNvCxnSpPr>
              <a:cxnSpLocks/>
            </p:cNvCxnSpPr>
            <p:nvPr/>
          </p:nvCxnSpPr>
          <p:spPr>
            <a:xfrm>
              <a:off x="441175" y="4764737"/>
              <a:ext cx="6629400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7BBFD146-B871-9D75-5856-AB98A8562A1A}"/>
                </a:ext>
              </a:extLst>
            </p:cNvPr>
            <p:cNvCxnSpPr>
              <a:cxnSpLocks/>
            </p:cNvCxnSpPr>
            <p:nvPr/>
          </p:nvCxnSpPr>
          <p:spPr>
            <a:xfrm>
              <a:off x="441175" y="2060231"/>
              <a:ext cx="6629400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51661732-F7A6-B070-33AA-653844556406}"/>
                </a:ext>
              </a:extLst>
            </p:cNvPr>
            <p:cNvCxnSpPr>
              <a:cxnSpLocks/>
            </p:cNvCxnSpPr>
            <p:nvPr/>
          </p:nvCxnSpPr>
          <p:spPr>
            <a:xfrm>
              <a:off x="441175" y="2422106"/>
              <a:ext cx="6629400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8" name="Rectangle 497">
            <a:extLst>
              <a:ext uri="{FF2B5EF4-FFF2-40B4-BE49-F238E27FC236}">
                <a16:creationId xmlns:a16="http://schemas.microsoft.com/office/drawing/2014/main" id="{6C467A73-4564-5FF1-229B-DEC4FA38B849}"/>
              </a:ext>
            </a:extLst>
          </p:cNvPr>
          <p:cNvSpPr/>
          <p:nvPr/>
        </p:nvSpPr>
        <p:spPr>
          <a:xfrm>
            <a:off x="5586343" y="14272165"/>
            <a:ext cx="475488" cy="182880"/>
          </a:xfrm>
          <a:prstGeom prst="rect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0A0D6B-9A97-A835-C388-9A5A8BD5A170}"/>
              </a:ext>
            </a:extLst>
          </p:cNvPr>
          <p:cNvGrpSpPr/>
          <p:nvPr/>
        </p:nvGrpSpPr>
        <p:grpSpPr>
          <a:xfrm>
            <a:off x="462987" y="4838700"/>
            <a:ext cx="8988552" cy="5074920"/>
            <a:chOff x="462987" y="4838700"/>
            <a:chExt cx="8988552" cy="5074920"/>
          </a:xfrm>
        </p:grpSpPr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7EC70D60-3612-B54D-CF00-4F7945188C45}"/>
                </a:ext>
              </a:extLst>
            </p:cNvPr>
            <p:cNvCxnSpPr>
              <a:cxnSpLocks/>
            </p:cNvCxnSpPr>
            <p:nvPr/>
          </p:nvCxnSpPr>
          <p:spPr>
            <a:xfrm>
              <a:off x="9448301" y="4838700"/>
              <a:ext cx="0" cy="50749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7115AFCC-E9F0-357D-E85B-40BF911F88EB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7" y="4842165"/>
              <a:ext cx="8988552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91ACEDB-5EBE-9117-DEE7-7160B55E45D4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7" y="5565915"/>
              <a:ext cx="8988552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EB8F7B7-B19C-A07C-506B-B72A8175E7C7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7" y="5204040"/>
              <a:ext cx="8988552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AF2300E-4C88-987D-2D81-C22E618FAAC2}"/>
                </a:ext>
              </a:extLst>
            </p:cNvPr>
            <p:cNvCxnSpPr>
              <a:cxnSpLocks/>
            </p:cNvCxnSpPr>
            <p:nvPr/>
          </p:nvCxnSpPr>
          <p:spPr>
            <a:xfrm>
              <a:off x="2352516" y="4838700"/>
              <a:ext cx="0" cy="50749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8E88742-7F9F-0B58-C905-5BA1AEB2D0F3}"/>
                </a:ext>
              </a:extLst>
            </p:cNvPr>
            <p:cNvCxnSpPr>
              <a:cxnSpLocks/>
            </p:cNvCxnSpPr>
            <p:nvPr/>
          </p:nvCxnSpPr>
          <p:spPr>
            <a:xfrm>
              <a:off x="3298926" y="5573270"/>
              <a:ext cx="0" cy="512064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4427934-8DE2-542F-4868-E25C56C946E9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7" y="6453272"/>
              <a:ext cx="8988552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D1230BC-C804-6461-15F2-F8C6B84DB5FC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7" y="6815148"/>
              <a:ext cx="8988552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DE4678D-9F76-91B4-B459-C42B8B613130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7" y="7177024"/>
              <a:ext cx="8988552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F4650C0-7AD8-FDCE-AC54-22812AC349EB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7" y="7900776"/>
              <a:ext cx="8988552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D6DA3DA-8F70-FF56-ECE3-6AE6A92A7EAE}"/>
                </a:ext>
              </a:extLst>
            </p:cNvPr>
            <p:cNvCxnSpPr>
              <a:cxnSpLocks/>
            </p:cNvCxnSpPr>
            <p:nvPr/>
          </p:nvCxnSpPr>
          <p:spPr>
            <a:xfrm>
              <a:off x="2825721" y="5573270"/>
              <a:ext cx="0" cy="512064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575360A-BF5E-E951-9237-E75CADFEEFEA}"/>
                </a:ext>
              </a:extLst>
            </p:cNvPr>
            <p:cNvCxnSpPr>
              <a:cxnSpLocks/>
            </p:cNvCxnSpPr>
            <p:nvPr/>
          </p:nvCxnSpPr>
          <p:spPr>
            <a:xfrm>
              <a:off x="3772131" y="4838700"/>
              <a:ext cx="0" cy="50749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EF5E04B-1C2A-07F4-42F6-9373AB93BE19}"/>
                </a:ext>
              </a:extLst>
            </p:cNvPr>
            <p:cNvCxnSpPr>
              <a:cxnSpLocks/>
            </p:cNvCxnSpPr>
            <p:nvPr/>
          </p:nvCxnSpPr>
          <p:spPr>
            <a:xfrm>
              <a:off x="4245336" y="4838700"/>
              <a:ext cx="0" cy="50749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0EB1EC1-AECC-AB0E-8F62-765A95FFEAFC}"/>
                </a:ext>
              </a:extLst>
            </p:cNvPr>
            <p:cNvCxnSpPr>
              <a:cxnSpLocks/>
            </p:cNvCxnSpPr>
            <p:nvPr/>
          </p:nvCxnSpPr>
          <p:spPr>
            <a:xfrm>
              <a:off x="5191746" y="4838700"/>
              <a:ext cx="0" cy="50749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221A368-D0F2-E09E-EC48-F2F237E93518}"/>
                </a:ext>
              </a:extLst>
            </p:cNvPr>
            <p:cNvCxnSpPr>
              <a:cxnSpLocks/>
            </p:cNvCxnSpPr>
            <p:nvPr/>
          </p:nvCxnSpPr>
          <p:spPr>
            <a:xfrm>
              <a:off x="4718541" y="4838700"/>
              <a:ext cx="0" cy="50749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BA2226D-B24D-200B-0592-88F93AE0A3FE}"/>
                </a:ext>
              </a:extLst>
            </p:cNvPr>
            <p:cNvCxnSpPr>
              <a:cxnSpLocks/>
            </p:cNvCxnSpPr>
            <p:nvPr/>
          </p:nvCxnSpPr>
          <p:spPr>
            <a:xfrm>
              <a:off x="5664951" y="4838700"/>
              <a:ext cx="0" cy="50749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EB8D831-A591-4771-F027-9BA1C8CC5CEE}"/>
                </a:ext>
              </a:extLst>
            </p:cNvPr>
            <p:cNvCxnSpPr>
              <a:cxnSpLocks/>
            </p:cNvCxnSpPr>
            <p:nvPr/>
          </p:nvCxnSpPr>
          <p:spPr>
            <a:xfrm>
              <a:off x="6138156" y="4838700"/>
              <a:ext cx="0" cy="50749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A799B4A-DBB9-79A5-436D-6DB5A54401B7}"/>
                </a:ext>
              </a:extLst>
            </p:cNvPr>
            <p:cNvCxnSpPr>
              <a:cxnSpLocks/>
            </p:cNvCxnSpPr>
            <p:nvPr/>
          </p:nvCxnSpPr>
          <p:spPr>
            <a:xfrm>
              <a:off x="7084566" y="4838700"/>
              <a:ext cx="0" cy="50749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0D6CF1-A10A-57E8-CB29-AD38BC4AA45A}"/>
                </a:ext>
              </a:extLst>
            </p:cNvPr>
            <p:cNvCxnSpPr>
              <a:cxnSpLocks/>
            </p:cNvCxnSpPr>
            <p:nvPr/>
          </p:nvCxnSpPr>
          <p:spPr>
            <a:xfrm>
              <a:off x="6611361" y="4838700"/>
              <a:ext cx="0" cy="50749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E179F34-74F8-F9E6-0A3C-B0A11A57C75B}"/>
                </a:ext>
              </a:extLst>
            </p:cNvPr>
            <p:cNvCxnSpPr>
              <a:cxnSpLocks/>
            </p:cNvCxnSpPr>
            <p:nvPr/>
          </p:nvCxnSpPr>
          <p:spPr>
            <a:xfrm>
              <a:off x="7557771" y="4838700"/>
              <a:ext cx="0" cy="50749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085941F-E780-1E06-DEEC-5AA5CE8D76C6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7" y="7538900"/>
              <a:ext cx="8988552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65D3A04-BFC3-13F5-5595-9A43E0D1C377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7" y="5927790"/>
              <a:ext cx="8988552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ADC6E3D-BD02-A991-E750-6B0C0DA6CDFF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7" y="8262651"/>
              <a:ext cx="8988552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7C45333-7FDC-A20E-602D-F22961BE4FEE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7" y="6096625"/>
              <a:ext cx="8988552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8B7ECE3-BCEE-BB7B-E615-6F4EF2715F28}"/>
                </a:ext>
              </a:extLst>
            </p:cNvPr>
            <p:cNvCxnSpPr>
              <a:cxnSpLocks/>
            </p:cNvCxnSpPr>
            <p:nvPr/>
          </p:nvCxnSpPr>
          <p:spPr>
            <a:xfrm>
              <a:off x="8030981" y="4838700"/>
              <a:ext cx="0" cy="50749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95AD83DF-F789-68EA-2243-B6AEA48FCAEF}"/>
                </a:ext>
              </a:extLst>
            </p:cNvPr>
            <p:cNvCxnSpPr>
              <a:cxnSpLocks/>
            </p:cNvCxnSpPr>
            <p:nvPr/>
          </p:nvCxnSpPr>
          <p:spPr>
            <a:xfrm>
              <a:off x="8501886" y="4838700"/>
              <a:ext cx="0" cy="50749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7F064264-7C56-9744-317F-B0B7DEC303E3}"/>
                </a:ext>
              </a:extLst>
            </p:cNvPr>
            <p:cNvCxnSpPr>
              <a:cxnSpLocks/>
            </p:cNvCxnSpPr>
            <p:nvPr/>
          </p:nvCxnSpPr>
          <p:spPr>
            <a:xfrm>
              <a:off x="8975091" y="4838700"/>
              <a:ext cx="0" cy="50749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EB9DCD76-563B-E755-1D21-0DAE2AB584C5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7" y="8477356"/>
              <a:ext cx="8988552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E1F73127-349D-5406-35E5-25394CDEA0EA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7" y="8839231"/>
              <a:ext cx="8988552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71AF22CB-4E43-3C28-267F-8ADD38DFF633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7" y="9198716"/>
              <a:ext cx="8988552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70F105EA-3D1D-FBC9-038B-6D1190ACA4FE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7" y="9560591"/>
              <a:ext cx="8988552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8398D8EB-2C08-5D5E-7393-05290AF093F2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7" y="4838700"/>
              <a:ext cx="0" cy="50749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70055EA1-18EB-70C8-1E9B-3E39B6883AB6}"/>
                </a:ext>
              </a:extLst>
            </p:cNvPr>
            <p:cNvCxnSpPr>
              <a:cxnSpLocks/>
            </p:cNvCxnSpPr>
            <p:nvPr/>
          </p:nvCxnSpPr>
          <p:spPr>
            <a:xfrm>
              <a:off x="1883957" y="4838700"/>
              <a:ext cx="0" cy="50749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464843FD-0A9A-57C2-81EB-48715E123416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7" y="9908061"/>
              <a:ext cx="8988552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1128AA69-EC6B-2443-3741-8D343F8C8E93}"/>
                </a:ext>
              </a:extLst>
            </p:cNvPr>
            <p:cNvCxnSpPr>
              <a:cxnSpLocks/>
            </p:cNvCxnSpPr>
            <p:nvPr/>
          </p:nvCxnSpPr>
          <p:spPr>
            <a:xfrm>
              <a:off x="3298141" y="7924800"/>
              <a:ext cx="0" cy="54864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77EB71DE-3F75-E8C4-4DB0-798B8AD83DED}"/>
                </a:ext>
              </a:extLst>
            </p:cNvPr>
            <p:cNvCxnSpPr>
              <a:cxnSpLocks/>
            </p:cNvCxnSpPr>
            <p:nvPr/>
          </p:nvCxnSpPr>
          <p:spPr>
            <a:xfrm>
              <a:off x="2824936" y="7924800"/>
              <a:ext cx="0" cy="54864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93AAA04-EB11-9904-4DAF-AE2800C753D4}"/>
                </a:ext>
              </a:extLst>
            </p:cNvPr>
            <p:cNvCxnSpPr>
              <a:cxnSpLocks/>
            </p:cNvCxnSpPr>
            <p:nvPr/>
          </p:nvCxnSpPr>
          <p:spPr>
            <a:xfrm>
              <a:off x="3298141" y="9576816"/>
              <a:ext cx="0" cy="32004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55E879A-8632-84E1-01D6-4918D301421A}"/>
                </a:ext>
              </a:extLst>
            </p:cNvPr>
            <p:cNvCxnSpPr>
              <a:cxnSpLocks/>
            </p:cNvCxnSpPr>
            <p:nvPr/>
          </p:nvCxnSpPr>
          <p:spPr>
            <a:xfrm>
              <a:off x="2824936" y="9576816"/>
              <a:ext cx="0" cy="32004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8" name="Rectangle 637">
            <a:extLst>
              <a:ext uri="{FF2B5EF4-FFF2-40B4-BE49-F238E27FC236}">
                <a16:creationId xmlns:a16="http://schemas.microsoft.com/office/drawing/2014/main" id="{818171FF-A5C6-7CC5-43EF-B08405D84280}"/>
              </a:ext>
            </a:extLst>
          </p:cNvPr>
          <p:cNvSpPr/>
          <p:nvPr/>
        </p:nvSpPr>
        <p:spPr>
          <a:xfrm>
            <a:off x="4640109" y="14081661"/>
            <a:ext cx="475488" cy="182880"/>
          </a:xfrm>
          <a:prstGeom prst="rect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637" name="Rectangle 636">
            <a:extLst>
              <a:ext uri="{FF2B5EF4-FFF2-40B4-BE49-F238E27FC236}">
                <a16:creationId xmlns:a16="http://schemas.microsoft.com/office/drawing/2014/main" id="{235AC850-481F-713A-165B-4CD2E5C19B4B}"/>
              </a:ext>
            </a:extLst>
          </p:cNvPr>
          <p:cNvSpPr/>
          <p:nvPr/>
        </p:nvSpPr>
        <p:spPr>
          <a:xfrm>
            <a:off x="4166863" y="13898627"/>
            <a:ext cx="475488" cy="182880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63DDA7B4-F70C-D453-E76C-BA0E42CD0EDC}"/>
              </a:ext>
            </a:extLst>
          </p:cNvPr>
          <p:cNvSpPr/>
          <p:nvPr/>
        </p:nvSpPr>
        <p:spPr>
          <a:xfrm>
            <a:off x="4638289" y="11194341"/>
            <a:ext cx="475488" cy="356616"/>
          </a:xfrm>
          <a:prstGeom prst="rect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72D24673-3C99-59C9-CBF6-8EADF488603E}"/>
              </a:ext>
            </a:extLst>
          </p:cNvPr>
          <p:cNvSpPr/>
          <p:nvPr/>
        </p:nvSpPr>
        <p:spPr>
          <a:xfrm>
            <a:off x="2271247" y="11553893"/>
            <a:ext cx="475488" cy="356616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9AC65948-58C7-5B91-FDC8-6C8634241C77}"/>
              </a:ext>
            </a:extLst>
          </p:cNvPr>
          <p:cNvSpPr/>
          <p:nvPr/>
        </p:nvSpPr>
        <p:spPr>
          <a:xfrm>
            <a:off x="1802688" y="11553893"/>
            <a:ext cx="475489" cy="3566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785F0A6F-48DE-9CF5-EEA4-B42230CDB16C}"/>
              </a:ext>
            </a:extLst>
          </p:cNvPr>
          <p:cNvSpPr/>
          <p:nvPr/>
        </p:nvSpPr>
        <p:spPr>
          <a:xfrm>
            <a:off x="2276518" y="11194341"/>
            <a:ext cx="475488" cy="36576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5F00D2C9-F282-5910-6AFC-52E3DEC97FAF}"/>
              </a:ext>
            </a:extLst>
          </p:cNvPr>
          <p:cNvSpPr/>
          <p:nvPr/>
        </p:nvSpPr>
        <p:spPr>
          <a:xfrm>
            <a:off x="1333001" y="11194341"/>
            <a:ext cx="950448" cy="3566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680E15A4-DC08-6B2D-ED0B-97019E6E01DA}"/>
              </a:ext>
            </a:extLst>
          </p:cNvPr>
          <p:cNvSpPr/>
          <p:nvPr/>
        </p:nvSpPr>
        <p:spPr>
          <a:xfrm>
            <a:off x="4160611" y="11926586"/>
            <a:ext cx="475488" cy="356616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53E1B67B-4A5F-9514-8B10-9DCF648F71CC}"/>
              </a:ext>
            </a:extLst>
          </p:cNvPr>
          <p:cNvSpPr/>
          <p:nvPr/>
        </p:nvSpPr>
        <p:spPr>
          <a:xfrm>
            <a:off x="5669059" y="7541891"/>
            <a:ext cx="475488" cy="356616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1999F339-518E-2DB4-2B66-EF39CF7A8153}"/>
              </a:ext>
            </a:extLst>
          </p:cNvPr>
          <p:cNvSpPr/>
          <p:nvPr/>
        </p:nvSpPr>
        <p:spPr>
          <a:xfrm>
            <a:off x="7090935" y="9215649"/>
            <a:ext cx="1414785" cy="356616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9BA65A76-B8D1-9A73-7FE1-EFA326B8A8AC}"/>
              </a:ext>
            </a:extLst>
          </p:cNvPr>
          <p:cNvSpPr/>
          <p:nvPr/>
        </p:nvSpPr>
        <p:spPr>
          <a:xfrm>
            <a:off x="4244803" y="5206261"/>
            <a:ext cx="475488" cy="356616"/>
          </a:xfrm>
          <a:prstGeom prst="rect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E67890CD-7F42-C394-18A6-D25E960F8A25}"/>
              </a:ext>
            </a:extLst>
          </p:cNvPr>
          <p:cNvSpPr/>
          <p:nvPr/>
        </p:nvSpPr>
        <p:spPr>
          <a:xfrm>
            <a:off x="3768130" y="5206261"/>
            <a:ext cx="478523" cy="356616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27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99D8BD6-7583-4DB2-5007-B9E7DE828F63}"/>
              </a:ext>
            </a:extLst>
          </p:cNvPr>
          <p:cNvGrpSpPr/>
          <p:nvPr/>
        </p:nvGrpSpPr>
        <p:grpSpPr>
          <a:xfrm>
            <a:off x="441175" y="152068"/>
            <a:ext cx="9006341" cy="4507992"/>
            <a:chOff x="441175" y="609266"/>
            <a:chExt cx="9006341" cy="450799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7734E6C-E5DC-FA5F-FF86-A51E0097F449}"/>
                </a:ext>
              </a:extLst>
            </p:cNvPr>
            <p:cNvCxnSpPr>
              <a:cxnSpLocks/>
            </p:cNvCxnSpPr>
            <p:nvPr/>
          </p:nvCxnSpPr>
          <p:spPr>
            <a:xfrm>
              <a:off x="441175" y="612731"/>
              <a:ext cx="8997696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5EBF394-213F-8880-0897-3A83F5F066B9}"/>
                </a:ext>
              </a:extLst>
            </p:cNvPr>
            <p:cNvCxnSpPr>
              <a:cxnSpLocks/>
            </p:cNvCxnSpPr>
            <p:nvPr/>
          </p:nvCxnSpPr>
          <p:spPr>
            <a:xfrm>
              <a:off x="441175" y="1336481"/>
              <a:ext cx="8997696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03458B6-538A-FD96-BD09-BF8B067A36E5}"/>
                </a:ext>
              </a:extLst>
            </p:cNvPr>
            <p:cNvCxnSpPr>
              <a:cxnSpLocks/>
            </p:cNvCxnSpPr>
            <p:nvPr/>
          </p:nvCxnSpPr>
          <p:spPr>
            <a:xfrm>
              <a:off x="441175" y="974606"/>
              <a:ext cx="8997696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90C5323-7ED5-74E3-B0AF-EF4768F1D4F1}"/>
                </a:ext>
              </a:extLst>
            </p:cNvPr>
            <p:cNvCxnSpPr>
              <a:cxnSpLocks/>
            </p:cNvCxnSpPr>
            <p:nvPr/>
          </p:nvCxnSpPr>
          <p:spPr>
            <a:xfrm>
              <a:off x="441175" y="2593482"/>
              <a:ext cx="8997696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B047735-ED72-96AB-C077-FC8E0F307431}"/>
                </a:ext>
              </a:extLst>
            </p:cNvPr>
            <p:cNvCxnSpPr>
              <a:cxnSpLocks/>
            </p:cNvCxnSpPr>
            <p:nvPr/>
          </p:nvCxnSpPr>
          <p:spPr>
            <a:xfrm>
              <a:off x="1405321" y="609266"/>
              <a:ext cx="0" cy="1986093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71B457-856B-57B2-3862-9E2B08A67B75}"/>
                </a:ext>
              </a:extLst>
            </p:cNvPr>
            <p:cNvCxnSpPr>
              <a:cxnSpLocks/>
            </p:cNvCxnSpPr>
            <p:nvPr/>
          </p:nvCxnSpPr>
          <p:spPr>
            <a:xfrm>
              <a:off x="2351731" y="609266"/>
              <a:ext cx="0" cy="4507992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05ADF96-E118-7AC4-799F-E3A7A70BAF00}"/>
                </a:ext>
              </a:extLst>
            </p:cNvPr>
            <p:cNvCxnSpPr>
              <a:cxnSpLocks/>
            </p:cNvCxnSpPr>
            <p:nvPr/>
          </p:nvCxnSpPr>
          <p:spPr>
            <a:xfrm>
              <a:off x="3298141" y="609266"/>
              <a:ext cx="0" cy="4507992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1E82A72-DF26-930D-3C8B-C97664A96E13}"/>
                </a:ext>
              </a:extLst>
            </p:cNvPr>
            <p:cNvCxnSpPr>
              <a:cxnSpLocks/>
            </p:cNvCxnSpPr>
            <p:nvPr/>
          </p:nvCxnSpPr>
          <p:spPr>
            <a:xfrm>
              <a:off x="446754" y="609266"/>
              <a:ext cx="0" cy="4507992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187400B-528F-72F7-26CE-418C148B0A0F}"/>
                </a:ext>
              </a:extLst>
            </p:cNvPr>
            <p:cNvCxnSpPr>
              <a:cxnSpLocks/>
            </p:cNvCxnSpPr>
            <p:nvPr/>
          </p:nvCxnSpPr>
          <p:spPr>
            <a:xfrm>
              <a:off x="441175" y="2955358"/>
              <a:ext cx="8997696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991AD45-65D0-F28B-E426-FB489C989042}"/>
                </a:ext>
              </a:extLst>
            </p:cNvPr>
            <p:cNvCxnSpPr>
              <a:cxnSpLocks/>
            </p:cNvCxnSpPr>
            <p:nvPr/>
          </p:nvCxnSpPr>
          <p:spPr>
            <a:xfrm>
              <a:off x="441175" y="3317234"/>
              <a:ext cx="8997696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F6B4D3C-8B09-304F-79CD-4DB741E2958D}"/>
                </a:ext>
              </a:extLst>
            </p:cNvPr>
            <p:cNvCxnSpPr>
              <a:cxnSpLocks/>
            </p:cNvCxnSpPr>
            <p:nvPr/>
          </p:nvCxnSpPr>
          <p:spPr>
            <a:xfrm>
              <a:off x="441175" y="3679110"/>
              <a:ext cx="8997696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9437B7F-1495-E594-E7C7-132D744598C5}"/>
                </a:ext>
              </a:extLst>
            </p:cNvPr>
            <p:cNvCxnSpPr>
              <a:cxnSpLocks/>
            </p:cNvCxnSpPr>
            <p:nvPr/>
          </p:nvCxnSpPr>
          <p:spPr>
            <a:xfrm>
              <a:off x="441175" y="4402862"/>
              <a:ext cx="8997696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EFD9A35-8E58-DAE8-835C-1F9EFF96F4E1}"/>
                </a:ext>
              </a:extLst>
            </p:cNvPr>
            <p:cNvCxnSpPr>
              <a:cxnSpLocks/>
            </p:cNvCxnSpPr>
            <p:nvPr/>
          </p:nvCxnSpPr>
          <p:spPr>
            <a:xfrm>
              <a:off x="1878526" y="609266"/>
              <a:ext cx="0" cy="4507992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ED2ECCE-B59C-C1D9-E6B7-489A05110DE4}"/>
                </a:ext>
              </a:extLst>
            </p:cNvPr>
            <p:cNvCxnSpPr>
              <a:cxnSpLocks/>
            </p:cNvCxnSpPr>
            <p:nvPr/>
          </p:nvCxnSpPr>
          <p:spPr>
            <a:xfrm>
              <a:off x="2824936" y="609266"/>
              <a:ext cx="0" cy="4507992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633FA8C-9204-DBB9-C859-2A4E579412D0}"/>
                </a:ext>
              </a:extLst>
            </p:cNvPr>
            <p:cNvCxnSpPr>
              <a:cxnSpLocks/>
            </p:cNvCxnSpPr>
            <p:nvPr/>
          </p:nvCxnSpPr>
          <p:spPr>
            <a:xfrm>
              <a:off x="3771346" y="609266"/>
              <a:ext cx="0" cy="4507992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3032CA2-0DC2-B391-E3DA-1C22BCCBCEE3}"/>
                </a:ext>
              </a:extLst>
            </p:cNvPr>
            <p:cNvCxnSpPr>
              <a:cxnSpLocks/>
            </p:cNvCxnSpPr>
            <p:nvPr/>
          </p:nvCxnSpPr>
          <p:spPr>
            <a:xfrm>
              <a:off x="4244551" y="609266"/>
              <a:ext cx="0" cy="4507992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2A74552-527A-2009-C568-B8F3BE97F685}"/>
                </a:ext>
              </a:extLst>
            </p:cNvPr>
            <p:cNvCxnSpPr>
              <a:cxnSpLocks/>
            </p:cNvCxnSpPr>
            <p:nvPr/>
          </p:nvCxnSpPr>
          <p:spPr>
            <a:xfrm>
              <a:off x="5190961" y="609266"/>
              <a:ext cx="0" cy="4507992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632C2DB-68B9-4E69-7DAE-DFB9A68740A7}"/>
                </a:ext>
              </a:extLst>
            </p:cNvPr>
            <p:cNvCxnSpPr>
              <a:cxnSpLocks/>
            </p:cNvCxnSpPr>
            <p:nvPr/>
          </p:nvCxnSpPr>
          <p:spPr>
            <a:xfrm>
              <a:off x="4717756" y="609266"/>
              <a:ext cx="0" cy="4507992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244E821-DF56-6070-4A5C-535B0283ABD9}"/>
                </a:ext>
              </a:extLst>
            </p:cNvPr>
            <p:cNvCxnSpPr>
              <a:cxnSpLocks/>
            </p:cNvCxnSpPr>
            <p:nvPr/>
          </p:nvCxnSpPr>
          <p:spPr>
            <a:xfrm>
              <a:off x="5664166" y="609266"/>
              <a:ext cx="0" cy="4507992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E68B8DE-CB3C-FDDA-2F69-DEA83D39BA83}"/>
                </a:ext>
              </a:extLst>
            </p:cNvPr>
            <p:cNvCxnSpPr>
              <a:cxnSpLocks/>
            </p:cNvCxnSpPr>
            <p:nvPr/>
          </p:nvCxnSpPr>
          <p:spPr>
            <a:xfrm>
              <a:off x="6137371" y="609266"/>
              <a:ext cx="0" cy="4507992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0B19671-6603-BEC5-BEB5-8697DB2323F6}"/>
                </a:ext>
              </a:extLst>
            </p:cNvPr>
            <p:cNvCxnSpPr>
              <a:cxnSpLocks/>
            </p:cNvCxnSpPr>
            <p:nvPr/>
          </p:nvCxnSpPr>
          <p:spPr>
            <a:xfrm>
              <a:off x="7083781" y="609266"/>
              <a:ext cx="0" cy="4507992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02E7202-8D05-2AA9-591A-2A490179AB76}"/>
                </a:ext>
              </a:extLst>
            </p:cNvPr>
            <p:cNvCxnSpPr>
              <a:cxnSpLocks/>
            </p:cNvCxnSpPr>
            <p:nvPr/>
          </p:nvCxnSpPr>
          <p:spPr>
            <a:xfrm>
              <a:off x="6610576" y="609266"/>
              <a:ext cx="0" cy="4507992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150628A-2518-115D-E743-FE5B36A9BF46}"/>
                </a:ext>
              </a:extLst>
            </p:cNvPr>
            <p:cNvCxnSpPr>
              <a:cxnSpLocks/>
            </p:cNvCxnSpPr>
            <p:nvPr/>
          </p:nvCxnSpPr>
          <p:spPr>
            <a:xfrm>
              <a:off x="7556986" y="609266"/>
              <a:ext cx="0" cy="4507992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DB206E5-CA50-3643-2B3E-C7AFC94EE0F7}"/>
                </a:ext>
              </a:extLst>
            </p:cNvPr>
            <p:cNvCxnSpPr>
              <a:cxnSpLocks/>
            </p:cNvCxnSpPr>
            <p:nvPr/>
          </p:nvCxnSpPr>
          <p:spPr>
            <a:xfrm>
              <a:off x="441175" y="4040986"/>
              <a:ext cx="8997696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F3E8E81-9AEF-E57B-C913-5E6AA4F10AE7}"/>
                </a:ext>
              </a:extLst>
            </p:cNvPr>
            <p:cNvCxnSpPr>
              <a:cxnSpLocks/>
            </p:cNvCxnSpPr>
            <p:nvPr/>
          </p:nvCxnSpPr>
          <p:spPr>
            <a:xfrm>
              <a:off x="441175" y="1698356"/>
              <a:ext cx="8997696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96B1ED3-8F8E-59AA-9109-439BA47A80D3}"/>
                </a:ext>
              </a:extLst>
            </p:cNvPr>
            <p:cNvCxnSpPr>
              <a:cxnSpLocks/>
            </p:cNvCxnSpPr>
            <p:nvPr/>
          </p:nvCxnSpPr>
          <p:spPr>
            <a:xfrm>
              <a:off x="441175" y="4764737"/>
              <a:ext cx="8997696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F96027B-496C-96CA-72A5-AA1394E4AD60}"/>
                </a:ext>
              </a:extLst>
            </p:cNvPr>
            <p:cNvCxnSpPr>
              <a:cxnSpLocks/>
            </p:cNvCxnSpPr>
            <p:nvPr/>
          </p:nvCxnSpPr>
          <p:spPr>
            <a:xfrm>
              <a:off x="441175" y="2060231"/>
              <a:ext cx="8997696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0B238AA-B600-4C75-D77B-14BF7BF938BC}"/>
                </a:ext>
              </a:extLst>
            </p:cNvPr>
            <p:cNvCxnSpPr>
              <a:cxnSpLocks/>
            </p:cNvCxnSpPr>
            <p:nvPr/>
          </p:nvCxnSpPr>
          <p:spPr>
            <a:xfrm>
              <a:off x="441175" y="2422106"/>
              <a:ext cx="8997696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5BBF58-6340-143E-7848-D73DD043B003}"/>
                </a:ext>
              </a:extLst>
            </p:cNvPr>
            <p:cNvCxnSpPr>
              <a:cxnSpLocks/>
            </p:cNvCxnSpPr>
            <p:nvPr/>
          </p:nvCxnSpPr>
          <p:spPr>
            <a:xfrm>
              <a:off x="8030196" y="609266"/>
              <a:ext cx="0" cy="41605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221AFE8-2AB0-2D4F-3A28-2700A905B3C9}"/>
                </a:ext>
              </a:extLst>
            </p:cNvPr>
            <p:cNvCxnSpPr>
              <a:cxnSpLocks/>
            </p:cNvCxnSpPr>
            <p:nvPr/>
          </p:nvCxnSpPr>
          <p:spPr>
            <a:xfrm>
              <a:off x="8501101" y="609266"/>
              <a:ext cx="0" cy="4507992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2771C6C-C3D1-98ED-1DC2-71EE0036F37F}"/>
                </a:ext>
              </a:extLst>
            </p:cNvPr>
            <p:cNvCxnSpPr>
              <a:cxnSpLocks/>
            </p:cNvCxnSpPr>
            <p:nvPr/>
          </p:nvCxnSpPr>
          <p:spPr>
            <a:xfrm>
              <a:off x="8974306" y="609266"/>
              <a:ext cx="0" cy="4507992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2FB22A2-1DE1-1981-4CC7-6AD8DABEE102}"/>
                </a:ext>
              </a:extLst>
            </p:cNvPr>
            <p:cNvCxnSpPr>
              <a:cxnSpLocks/>
            </p:cNvCxnSpPr>
            <p:nvPr/>
          </p:nvCxnSpPr>
          <p:spPr>
            <a:xfrm>
              <a:off x="9447516" y="609266"/>
              <a:ext cx="0" cy="4507992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8675A98B-BBB0-06AE-6756-33DFB76F408C}"/>
              </a:ext>
            </a:extLst>
          </p:cNvPr>
          <p:cNvSpPr/>
          <p:nvPr/>
        </p:nvSpPr>
        <p:spPr>
          <a:xfrm>
            <a:off x="5221863" y="3224184"/>
            <a:ext cx="475488" cy="356616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5CF0924-FEAD-838B-14F7-0FEDD74767AE}"/>
              </a:ext>
            </a:extLst>
          </p:cNvPr>
          <p:cNvSpPr/>
          <p:nvPr/>
        </p:nvSpPr>
        <p:spPr>
          <a:xfrm>
            <a:off x="3764569" y="880372"/>
            <a:ext cx="475488" cy="356616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2E0AE2F-73C1-49EA-FCBF-60506617D76B}"/>
              </a:ext>
            </a:extLst>
          </p:cNvPr>
          <p:cNvSpPr/>
          <p:nvPr/>
        </p:nvSpPr>
        <p:spPr>
          <a:xfrm>
            <a:off x="2345937" y="513196"/>
            <a:ext cx="475488" cy="356616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4506D32-1451-BB9E-A73F-547E5D231F1F}"/>
              </a:ext>
            </a:extLst>
          </p:cNvPr>
          <p:cNvSpPr/>
          <p:nvPr/>
        </p:nvSpPr>
        <p:spPr>
          <a:xfrm>
            <a:off x="1402420" y="513196"/>
            <a:ext cx="941832" cy="3566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512">
            <a:extLst>
              <a:ext uri="{FF2B5EF4-FFF2-40B4-BE49-F238E27FC236}">
                <a16:creationId xmlns:a16="http://schemas.microsoft.com/office/drawing/2014/main" id="{BF9EE49F-1EBB-0FCB-EDBD-9A537C24EE98}"/>
              </a:ext>
            </a:extLst>
          </p:cNvPr>
          <p:cNvSpPr txBox="1"/>
          <p:nvPr/>
        </p:nvSpPr>
        <p:spPr>
          <a:xfrm>
            <a:off x="392296" y="877111"/>
            <a:ext cx="1049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Prog. P2</a:t>
            </a:r>
            <a:endParaRPr lang="en-RU" sz="2000" dirty="0"/>
          </a:p>
        </p:txBody>
      </p:sp>
      <p:sp>
        <p:nvSpPr>
          <p:cNvPr id="64" name="TextBox 512">
            <a:extLst>
              <a:ext uri="{FF2B5EF4-FFF2-40B4-BE49-F238E27FC236}">
                <a16:creationId xmlns:a16="http://schemas.microsoft.com/office/drawing/2014/main" id="{A3AE32FB-08FD-2FBA-123B-7F1DAD8D56E8}"/>
              </a:ext>
            </a:extLst>
          </p:cNvPr>
          <p:cNvSpPr txBox="1"/>
          <p:nvPr/>
        </p:nvSpPr>
        <p:spPr>
          <a:xfrm>
            <a:off x="401457" y="522098"/>
            <a:ext cx="1049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Prog. P1</a:t>
            </a:r>
            <a:endParaRPr lang="en-RU" sz="2000" dirty="0"/>
          </a:p>
        </p:txBody>
      </p:sp>
      <p:sp>
        <p:nvSpPr>
          <p:cNvPr id="65" name="TextBox 537">
            <a:extLst>
              <a:ext uri="{FF2B5EF4-FFF2-40B4-BE49-F238E27FC236}">
                <a16:creationId xmlns:a16="http://schemas.microsoft.com/office/drawing/2014/main" id="{7C576DAC-FA11-DBE5-782B-CC2F3D2DB1EE}"/>
              </a:ext>
            </a:extLst>
          </p:cNvPr>
          <p:cNvSpPr txBox="1"/>
          <p:nvPr/>
        </p:nvSpPr>
        <p:spPr>
          <a:xfrm>
            <a:off x="432771" y="124874"/>
            <a:ext cx="23743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i="1" dirty="0"/>
              <a:t>Programs execution</a:t>
            </a:r>
            <a:endParaRPr lang="en-RU" sz="2100" i="1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D7B2B9E-C7C2-A24B-F6DC-27E124890B49}"/>
              </a:ext>
            </a:extLst>
          </p:cNvPr>
          <p:cNvSpPr/>
          <p:nvPr/>
        </p:nvSpPr>
        <p:spPr>
          <a:xfrm>
            <a:off x="2821105" y="513196"/>
            <a:ext cx="941832" cy="3566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2F74C71-132A-7F7B-B83C-67D544D5ACDD}"/>
              </a:ext>
            </a:extLst>
          </p:cNvPr>
          <p:cNvSpPr/>
          <p:nvPr/>
        </p:nvSpPr>
        <p:spPr>
          <a:xfrm>
            <a:off x="6136083" y="1245817"/>
            <a:ext cx="941832" cy="3566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E4D281E-4751-D054-C623-2E65A98627E9}"/>
              </a:ext>
            </a:extLst>
          </p:cNvPr>
          <p:cNvCxnSpPr>
            <a:cxnSpLocks/>
          </p:cNvCxnSpPr>
          <p:nvPr/>
        </p:nvCxnSpPr>
        <p:spPr>
          <a:xfrm flipV="1">
            <a:off x="1396413" y="516613"/>
            <a:ext cx="0" cy="36576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3E238B3-8A45-64D3-C9E1-BA1AA12968CB}"/>
              </a:ext>
            </a:extLst>
          </p:cNvPr>
          <p:cNvCxnSpPr>
            <a:cxnSpLocks/>
          </p:cNvCxnSpPr>
          <p:nvPr/>
        </p:nvCxnSpPr>
        <p:spPr>
          <a:xfrm>
            <a:off x="7076244" y="1248103"/>
            <a:ext cx="0" cy="36576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8B2534C-7A1B-4A8C-B975-0D2DC231A723}"/>
              </a:ext>
            </a:extLst>
          </p:cNvPr>
          <p:cNvCxnSpPr>
            <a:cxnSpLocks/>
          </p:cNvCxnSpPr>
          <p:nvPr/>
        </p:nvCxnSpPr>
        <p:spPr>
          <a:xfrm flipV="1">
            <a:off x="1880041" y="889126"/>
            <a:ext cx="0" cy="36576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512">
            <a:extLst>
              <a:ext uri="{FF2B5EF4-FFF2-40B4-BE49-F238E27FC236}">
                <a16:creationId xmlns:a16="http://schemas.microsoft.com/office/drawing/2014/main" id="{08127D17-DA0C-AF14-BD41-E0546FD36612}"/>
              </a:ext>
            </a:extLst>
          </p:cNvPr>
          <p:cNvSpPr txBox="1"/>
          <p:nvPr/>
        </p:nvSpPr>
        <p:spPr>
          <a:xfrm>
            <a:off x="421854" y="2138161"/>
            <a:ext cx="1401601" cy="345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sz="2100" i="1" dirty="0"/>
              <a:t>CPU state</a:t>
            </a:r>
            <a:endParaRPr lang="en-RU" sz="2100" i="1" dirty="0"/>
          </a:p>
        </p:txBody>
      </p:sp>
      <p:sp>
        <p:nvSpPr>
          <p:cNvPr id="72" name="TextBox 512">
            <a:extLst>
              <a:ext uri="{FF2B5EF4-FFF2-40B4-BE49-F238E27FC236}">
                <a16:creationId xmlns:a16="http://schemas.microsoft.com/office/drawing/2014/main" id="{9736C79D-22DA-3FD5-F59E-8853F243FAE0}"/>
              </a:ext>
            </a:extLst>
          </p:cNvPr>
          <p:cNvSpPr txBox="1"/>
          <p:nvPr/>
        </p:nvSpPr>
        <p:spPr>
          <a:xfrm>
            <a:off x="472146" y="3887844"/>
            <a:ext cx="736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sleep</a:t>
            </a:r>
            <a:endParaRPr lang="en-RU" sz="2000" dirty="0"/>
          </a:p>
        </p:txBody>
      </p:sp>
      <p:sp>
        <p:nvSpPr>
          <p:cNvPr id="73" name="TextBox 512">
            <a:extLst>
              <a:ext uri="{FF2B5EF4-FFF2-40B4-BE49-F238E27FC236}">
                <a16:creationId xmlns:a16="http://schemas.microsoft.com/office/drawing/2014/main" id="{369A7D2B-84A6-EAC2-E89C-EBFD765ACE2C}"/>
              </a:ext>
            </a:extLst>
          </p:cNvPr>
          <p:cNvSpPr txBox="1"/>
          <p:nvPr/>
        </p:nvSpPr>
        <p:spPr>
          <a:xfrm>
            <a:off x="472145" y="3509821"/>
            <a:ext cx="1421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waking-up</a:t>
            </a:r>
            <a:endParaRPr lang="en-RU" sz="2000" dirty="0"/>
          </a:p>
        </p:txBody>
      </p:sp>
      <p:sp>
        <p:nvSpPr>
          <p:cNvPr id="74" name="TextBox 512">
            <a:extLst>
              <a:ext uri="{FF2B5EF4-FFF2-40B4-BE49-F238E27FC236}">
                <a16:creationId xmlns:a16="http://schemas.microsoft.com/office/drawing/2014/main" id="{A189D4D5-9AE4-B728-AD42-3C1A2B417D96}"/>
              </a:ext>
            </a:extLst>
          </p:cNvPr>
          <p:cNvSpPr txBox="1"/>
          <p:nvPr/>
        </p:nvSpPr>
        <p:spPr>
          <a:xfrm>
            <a:off x="472146" y="3155422"/>
            <a:ext cx="1199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execution</a:t>
            </a:r>
            <a:endParaRPr lang="en-RU" sz="2000" dirty="0"/>
          </a:p>
        </p:txBody>
      </p:sp>
      <p:sp>
        <p:nvSpPr>
          <p:cNvPr id="75" name="TextBox 512">
            <a:extLst>
              <a:ext uri="{FF2B5EF4-FFF2-40B4-BE49-F238E27FC236}">
                <a16:creationId xmlns:a16="http://schemas.microsoft.com/office/drawing/2014/main" id="{FD701C70-9F23-F502-08F4-FB0A8E2AF1F6}"/>
              </a:ext>
            </a:extLst>
          </p:cNvPr>
          <p:cNvSpPr txBox="1"/>
          <p:nvPr/>
        </p:nvSpPr>
        <p:spPr>
          <a:xfrm>
            <a:off x="449286" y="2859581"/>
            <a:ext cx="1495775" cy="333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sz="2000" dirty="0"/>
              <a:t>preempting</a:t>
            </a:r>
          </a:p>
        </p:txBody>
      </p:sp>
      <p:sp>
        <p:nvSpPr>
          <p:cNvPr id="76" name="TextBox 512">
            <a:extLst>
              <a:ext uri="{FF2B5EF4-FFF2-40B4-BE49-F238E27FC236}">
                <a16:creationId xmlns:a16="http://schemas.microsoft.com/office/drawing/2014/main" id="{51471171-3B4A-985F-A46F-E07087B38610}"/>
              </a:ext>
            </a:extLst>
          </p:cNvPr>
          <p:cNvSpPr txBox="1"/>
          <p:nvPr/>
        </p:nvSpPr>
        <p:spPr>
          <a:xfrm>
            <a:off x="411186" y="2512492"/>
            <a:ext cx="794736" cy="333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sz="2000" dirty="0"/>
              <a:t>stall</a:t>
            </a:r>
            <a:endParaRPr lang="en-RU" sz="20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E85BC44-9E32-6615-01C9-56443FB47702}"/>
              </a:ext>
            </a:extLst>
          </p:cNvPr>
          <p:cNvSpPr/>
          <p:nvPr/>
        </p:nvSpPr>
        <p:spPr>
          <a:xfrm>
            <a:off x="1405770" y="3943923"/>
            <a:ext cx="941832" cy="3566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0DE204D-9769-A020-7377-01C8C323F022}"/>
              </a:ext>
            </a:extLst>
          </p:cNvPr>
          <p:cNvSpPr/>
          <p:nvPr/>
        </p:nvSpPr>
        <p:spPr>
          <a:xfrm>
            <a:off x="2344026" y="3582324"/>
            <a:ext cx="475488" cy="356616"/>
          </a:xfrm>
          <a:prstGeom prst="rect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AFD56AC-0644-2625-DABF-2422EDDD7EAC}"/>
              </a:ext>
            </a:extLst>
          </p:cNvPr>
          <p:cNvSpPr/>
          <p:nvPr/>
        </p:nvSpPr>
        <p:spPr>
          <a:xfrm>
            <a:off x="2819514" y="3224184"/>
            <a:ext cx="941832" cy="3566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</a:rPr>
              <a:t>P1</a:t>
            </a:r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CCE27B6-EA50-F3D3-CDD6-48B606F5B588}"/>
              </a:ext>
            </a:extLst>
          </p:cNvPr>
          <p:cNvSpPr/>
          <p:nvPr/>
        </p:nvSpPr>
        <p:spPr>
          <a:xfrm>
            <a:off x="4239554" y="878787"/>
            <a:ext cx="1886426" cy="3566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A28B333-2119-DEAA-F00B-993CECDD6C7B}"/>
              </a:ext>
            </a:extLst>
          </p:cNvPr>
          <p:cNvCxnSpPr>
            <a:cxnSpLocks/>
          </p:cNvCxnSpPr>
          <p:nvPr/>
        </p:nvCxnSpPr>
        <p:spPr>
          <a:xfrm>
            <a:off x="6122769" y="878966"/>
            <a:ext cx="0" cy="36576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AEC8F1EF-9B3B-44C8-5A67-E0182F3C1611}"/>
              </a:ext>
            </a:extLst>
          </p:cNvPr>
          <p:cNvSpPr/>
          <p:nvPr/>
        </p:nvSpPr>
        <p:spPr>
          <a:xfrm>
            <a:off x="4250592" y="3224184"/>
            <a:ext cx="941832" cy="3566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</a:rPr>
              <a:t>P2</a:t>
            </a:r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E3745BD-6B9E-1D33-4D3D-7046E9E1F183}"/>
              </a:ext>
            </a:extLst>
          </p:cNvPr>
          <p:cNvSpPr/>
          <p:nvPr/>
        </p:nvSpPr>
        <p:spPr>
          <a:xfrm>
            <a:off x="5661151" y="3224184"/>
            <a:ext cx="475488" cy="3566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</a:rPr>
              <a:t>P2</a:t>
            </a:r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4003E75-36B1-B69A-70A0-0803E2E2A781}"/>
              </a:ext>
            </a:extLst>
          </p:cNvPr>
          <p:cNvSpPr/>
          <p:nvPr/>
        </p:nvSpPr>
        <p:spPr>
          <a:xfrm>
            <a:off x="6139696" y="3224184"/>
            <a:ext cx="941832" cy="3566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</a:rPr>
              <a:t>P3</a:t>
            </a:r>
            <a:endParaRPr lang="en-RU" sz="2000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7DC5506-FB73-5647-69FD-B5F829003C5C}"/>
              </a:ext>
            </a:extLst>
          </p:cNvPr>
          <p:cNvCxnSpPr>
            <a:cxnSpLocks/>
          </p:cNvCxnSpPr>
          <p:nvPr/>
        </p:nvCxnSpPr>
        <p:spPr>
          <a:xfrm>
            <a:off x="5192909" y="892996"/>
            <a:ext cx="0" cy="233912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7423D9A-3275-973B-ED16-07C5F7EAD480}"/>
              </a:ext>
            </a:extLst>
          </p:cNvPr>
          <p:cNvCxnSpPr>
            <a:cxnSpLocks/>
          </p:cNvCxnSpPr>
          <p:nvPr/>
        </p:nvCxnSpPr>
        <p:spPr>
          <a:xfrm>
            <a:off x="5665349" y="892996"/>
            <a:ext cx="0" cy="233912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0D54561-F4D9-E99C-E2F1-2749AB36287C}"/>
              </a:ext>
            </a:extLst>
          </p:cNvPr>
          <p:cNvCxnSpPr>
            <a:cxnSpLocks/>
          </p:cNvCxnSpPr>
          <p:nvPr/>
        </p:nvCxnSpPr>
        <p:spPr>
          <a:xfrm>
            <a:off x="3771830" y="893549"/>
            <a:ext cx="0" cy="176241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5581060-3C7A-74D0-5854-98F3C8FC9209}"/>
              </a:ext>
            </a:extLst>
          </p:cNvPr>
          <p:cNvCxnSpPr>
            <a:cxnSpLocks/>
          </p:cNvCxnSpPr>
          <p:nvPr/>
        </p:nvCxnSpPr>
        <p:spPr>
          <a:xfrm>
            <a:off x="4241448" y="1258753"/>
            <a:ext cx="0" cy="139721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F3130C4-83DE-0E25-1FBE-E270F4F5723B}"/>
              </a:ext>
            </a:extLst>
          </p:cNvPr>
          <p:cNvCxnSpPr>
            <a:cxnSpLocks/>
          </p:cNvCxnSpPr>
          <p:nvPr/>
        </p:nvCxnSpPr>
        <p:spPr>
          <a:xfrm>
            <a:off x="7086531" y="1593289"/>
            <a:ext cx="0" cy="146935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7E259D6-0C4D-9028-1AD5-BE3B78A03C67}"/>
              </a:ext>
            </a:extLst>
          </p:cNvPr>
          <p:cNvCxnSpPr>
            <a:cxnSpLocks/>
          </p:cNvCxnSpPr>
          <p:nvPr/>
        </p:nvCxnSpPr>
        <p:spPr>
          <a:xfrm>
            <a:off x="2819514" y="893549"/>
            <a:ext cx="0" cy="216909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743B697-E01B-E5D7-4F12-7B8876ABFD25}"/>
              </a:ext>
            </a:extLst>
          </p:cNvPr>
          <p:cNvCxnSpPr>
            <a:cxnSpLocks/>
          </p:cNvCxnSpPr>
          <p:nvPr/>
        </p:nvCxnSpPr>
        <p:spPr>
          <a:xfrm flipV="1">
            <a:off x="2829551" y="1251521"/>
            <a:ext cx="0" cy="36576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512">
            <a:extLst>
              <a:ext uri="{FF2B5EF4-FFF2-40B4-BE49-F238E27FC236}">
                <a16:creationId xmlns:a16="http://schemas.microsoft.com/office/drawing/2014/main" id="{034AC11E-D2B7-F4BB-E698-E41123896B26}"/>
              </a:ext>
            </a:extLst>
          </p:cNvPr>
          <p:cNvSpPr txBox="1"/>
          <p:nvPr/>
        </p:nvSpPr>
        <p:spPr>
          <a:xfrm>
            <a:off x="390654" y="1223334"/>
            <a:ext cx="1049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Prog. P3</a:t>
            </a:r>
            <a:endParaRPr lang="en-RU" sz="2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76A4E94-AA40-D29A-4210-3DB3FA36197E}"/>
              </a:ext>
            </a:extLst>
          </p:cNvPr>
          <p:cNvSpPr txBox="1"/>
          <p:nvPr/>
        </p:nvSpPr>
        <p:spPr>
          <a:xfrm>
            <a:off x="3802095" y="171040"/>
            <a:ext cx="129234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/>
              <a:t>Cache Miss</a:t>
            </a:r>
          </a:p>
        </p:txBody>
      </p:sp>
      <p:sp>
        <p:nvSpPr>
          <p:cNvPr id="100" name="Right Brace 99">
            <a:extLst>
              <a:ext uri="{FF2B5EF4-FFF2-40B4-BE49-F238E27FC236}">
                <a16:creationId xmlns:a16="http://schemas.microsoft.com/office/drawing/2014/main" id="{B4FA383D-605B-EFA9-B2E0-A76DBF398A7F}"/>
              </a:ext>
            </a:extLst>
          </p:cNvPr>
          <p:cNvSpPr/>
          <p:nvPr/>
        </p:nvSpPr>
        <p:spPr>
          <a:xfrm rot="16200000">
            <a:off x="3947424" y="2560389"/>
            <a:ext cx="115155" cy="475488"/>
          </a:xfrm>
          <a:prstGeom prst="rightBrac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700C60D-01A7-05BD-69DC-CFC127E2F376}"/>
                  </a:ext>
                </a:extLst>
              </p:cNvPr>
              <p:cNvSpPr txBox="1"/>
              <p:nvPr/>
            </p:nvSpPr>
            <p:spPr>
              <a:xfrm>
                <a:off x="3686011" y="2477086"/>
                <a:ext cx="666080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9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sz="1900" b="1" i="1" smtClean="0">
                              <a:latin typeface="Cambria Math" panose="02040503050406030204" pitchFamily="18" charset="0"/>
                            </a:rPr>
                            <m:t>𝒑𝒎</m:t>
                          </m:r>
                        </m:sup>
                      </m:sSup>
                    </m:oMath>
                  </m:oMathPara>
                </a14:m>
                <a:endParaRPr lang="en-US" sz="1900" b="1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700C60D-01A7-05BD-69DC-CFC127E2F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011" y="2477086"/>
                <a:ext cx="666080" cy="3847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Right Brace 101">
            <a:extLst>
              <a:ext uri="{FF2B5EF4-FFF2-40B4-BE49-F238E27FC236}">
                <a16:creationId xmlns:a16="http://schemas.microsoft.com/office/drawing/2014/main" id="{BD74B1A3-A617-AE1F-780D-BE7895DB1C3F}"/>
              </a:ext>
            </a:extLst>
          </p:cNvPr>
          <p:cNvSpPr/>
          <p:nvPr/>
        </p:nvSpPr>
        <p:spPr>
          <a:xfrm rot="16200000">
            <a:off x="5367607" y="2186024"/>
            <a:ext cx="115155" cy="475488"/>
          </a:xfrm>
          <a:prstGeom prst="rightBrac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ight Brace 102">
            <a:extLst>
              <a:ext uri="{FF2B5EF4-FFF2-40B4-BE49-F238E27FC236}">
                <a16:creationId xmlns:a16="http://schemas.microsoft.com/office/drawing/2014/main" id="{AF82C1EE-D1B0-80FD-91E9-900EC6C5C1ED}"/>
              </a:ext>
            </a:extLst>
          </p:cNvPr>
          <p:cNvSpPr/>
          <p:nvPr/>
        </p:nvSpPr>
        <p:spPr>
          <a:xfrm rot="16200000">
            <a:off x="2533614" y="2943994"/>
            <a:ext cx="115155" cy="475488"/>
          </a:xfrm>
          <a:prstGeom prst="rightBrac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BBF91F1-8CB6-7727-0E17-489D258344BC}"/>
                  </a:ext>
                </a:extLst>
              </p:cNvPr>
              <p:cNvSpPr txBox="1"/>
              <p:nvPr/>
            </p:nvSpPr>
            <p:spPr>
              <a:xfrm>
                <a:off x="2272669" y="2823943"/>
                <a:ext cx="1454757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9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sz="1900" b="1" i="1" smtClean="0">
                              <a:latin typeface="Cambria Math" panose="02040503050406030204" pitchFamily="18" charset="0"/>
                            </a:rPr>
                            <m:t>𝒄𝒑𝒖</m:t>
                          </m:r>
                          <m:r>
                            <a:rPr lang="en-US" sz="1900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900" b="1" i="1" smtClean="0">
                              <a:latin typeface="Cambria Math" panose="02040503050406030204" pitchFamily="18" charset="0"/>
                            </a:rPr>
                            <m:t>𝒘𝒂𝒌𝒆𝒖𝒑</m:t>
                          </m:r>
                        </m:sup>
                      </m:sSup>
                    </m:oMath>
                  </m:oMathPara>
                </a14:m>
                <a:endParaRPr lang="en-US" sz="1900" b="1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BBBF91F1-8CB6-7727-0E17-489D25834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669" y="2823943"/>
                <a:ext cx="1454757" cy="3958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2BE0471-7F22-BC87-4DA6-50F6C99C75CC}"/>
              </a:ext>
            </a:extLst>
          </p:cNvPr>
          <p:cNvCxnSpPr>
            <a:cxnSpLocks/>
          </p:cNvCxnSpPr>
          <p:nvPr/>
        </p:nvCxnSpPr>
        <p:spPr>
          <a:xfrm>
            <a:off x="2352868" y="3186084"/>
            <a:ext cx="0" cy="37505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7CA8F96-F4F6-83B4-B249-5CF6D36EFDFE}"/>
              </a:ext>
            </a:extLst>
          </p:cNvPr>
          <p:cNvSpPr txBox="1"/>
          <p:nvPr/>
        </p:nvSpPr>
        <p:spPr>
          <a:xfrm>
            <a:off x="5851315" y="137377"/>
            <a:ext cx="112883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/>
              <a:t>Cache Hit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7390F76-AC5F-66DD-8597-4D71F5E56073}"/>
              </a:ext>
            </a:extLst>
          </p:cNvPr>
          <p:cNvSpPr txBox="1"/>
          <p:nvPr/>
        </p:nvSpPr>
        <p:spPr>
          <a:xfrm>
            <a:off x="4710194" y="3621928"/>
            <a:ext cx="14582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Memory access</a:t>
            </a:r>
          </a:p>
        </p:txBody>
      </p:sp>
      <p:sp>
        <p:nvSpPr>
          <p:cNvPr id="114" name="Right Brace 113">
            <a:extLst>
              <a:ext uri="{FF2B5EF4-FFF2-40B4-BE49-F238E27FC236}">
                <a16:creationId xmlns:a16="http://schemas.microsoft.com/office/drawing/2014/main" id="{04B71F58-4C6E-8086-15E8-6B30976DB342}"/>
              </a:ext>
            </a:extLst>
          </p:cNvPr>
          <p:cNvSpPr/>
          <p:nvPr/>
        </p:nvSpPr>
        <p:spPr>
          <a:xfrm rot="16200000" flipH="1" flipV="1">
            <a:off x="5373843" y="3381196"/>
            <a:ext cx="115155" cy="475488"/>
          </a:xfrm>
          <a:prstGeom prst="rightBrac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1B3E170-8A44-A071-34D6-7AE70FE36353}"/>
              </a:ext>
            </a:extLst>
          </p:cNvPr>
          <p:cNvSpPr/>
          <p:nvPr/>
        </p:nvSpPr>
        <p:spPr>
          <a:xfrm>
            <a:off x="7086173" y="513196"/>
            <a:ext cx="1414777" cy="3566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B6905AD-D6E0-BCF2-D6B2-63E9E85671FF}"/>
              </a:ext>
            </a:extLst>
          </p:cNvPr>
          <p:cNvCxnSpPr>
            <a:cxnSpLocks/>
          </p:cNvCxnSpPr>
          <p:nvPr/>
        </p:nvCxnSpPr>
        <p:spPr>
          <a:xfrm>
            <a:off x="8504336" y="507396"/>
            <a:ext cx="0" cy="36576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5AE7AF9-33A9-AB7A-96B3-9DABC0CAE7BE}"/>
              </a:ext>
            </a:extLst>
          </p:cNvPr>
          <p:cNvCxnSpPr>
            <a:cxnSpLocks/>
          </p:cNvCxnSpPr>
          <p:nvPr/>
        </p:nvCxnSpPr>
        <p:spPr>
          <a:xfrm>
            <a:off x="3759423" y="550059"/>
            <a:ext cx="0" cy="298868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DF326C-3325-8BB5-C4DE-C51D5617E1E7}"/>
              </a:ext>
            </a:extLst>
          </p:cNvPr>
          <p:cNvCxnSpPr>
            <a:cxnSpLocks/>
          </p:cNvCxnSpPr>
          <p:nvPr/>
        </p:nvCxnSpPr>
        <p:spPr>
          <a:xfrm>
            <a:off x="7085588" y="557142"/>
            <a:ext cx="0" cy="298868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4971C36-BA2D-F63B-76EF-2E80C9A9C7C7}"/>
              </a:ext>
            </a:extLst>
          </p:cNvPr>
          <p:cNvCxnSpPr>
            <a:cxnSpLocks/>
          </p:cNvCxnSpPr>
          <p:nvPr/>
        </p:nvCxnSpPr>
        <p:spPr>
          <a:xfrm>
            <a:off x="6136775" y="1664680"/>
            <a:ext cx="0" cy="138486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9FB8293-863E-72F7-98F1-2EF38FB0D755}"/>
                  </a:ext>
                </a:extLst>
              </p:cNvPr>
              <p:cNvSpPr txBox="1"/>
              <p:nvPr/>
            </p:nvSpPr>
            <p:spPr>
              <a:xfrm>
                <a:off x="5167154" y="2139297"/>
                <a:ext cx="1181927" cy="303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9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sz="1900" b="1" i="1" smtClean="0">
                              <a:latin typeface="Cambria Math" panose="02040503050406030204" pitchFamily="18" charset="0"/>
                            </a:rPr>
                            <m:t>𝒄𝒂𝒄𝒉𝒆</m:t>
                          </m:r>
                          <m:r>
                            <a:rPr lang="en-US" sz="1900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900" b="1" i="1" smtClean="0">
                              <a:latin typeface="Cambria Math" panose="02040503050406030204" pitchFamily="18" charset="0"/>
                            </a:rPr>
                            <m:t>𝒎𝒊𝒔𝒔</m:t>
                          </m:r>
                        </m:sup>
                      </m:sSup>
                    </m:oMath>
                  </m:oMathPara>
                </a14:m>
                <a:endParaRPr lang="en-US" sz="19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39FB8293-863E-72F7-98F1-2EF38FB0D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154" y="2139297"/>
                <a:ext cx="1181927" cy="303481"/>
              </a:xfrm>
              <a:prstGeom prst="rect">
                <a:avLst/>
              </a:prstGeom>
              <a:blipFill>
                <a:blip r:embed="rId5"/>
                <a:stretch>
                  <a:fillRect l="-5155" t="-6000" r="-2062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1CFAF27-FF53-FCB4-5584-C48287404775}"/>
              </a:ext>
            </a:extLst>
          </p:cNvPr>
          <p:cNvCxnSpPr>
            <a:cxnSpLocks/>
          </p:cNvCxnSpPr>
          <p:nvPr/>
        </p:nvCxnSpPr>
        <p:spPr>
          <a:xfrm>
            <a:off x="441175" y="4665679"/>
            <a:ext cx="8997696" cy="0"/>
          </a:xfrm>
          <a:prstGeom prst="line">
            <a:avLst/>
          </a:prstGeom>
          <a:ln w="12700" cmpd="sng">
            <a:solidFill>
              <a:schemeClr val="bg2">
                <a:lumMod val="90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7B9434A6-2D4E-4E58-0FC3-7CF7768E386C}"/>
              </a:ext>
            </a:extLst>
          </p:cNvPr>
          <p:cNvGrpSpPr/>
          <p:nvPr/>
        </p:nvGrpSpPr>
        <p:grpSpPr>
          <a:xfrm>
            <a:off x="457544" y="1492432"/>
            <a:ext cx="8483943" cy="523670"/>
            <a:chOff x="457544" y="5387438"/>
            <a:chExt cx="8483943" cy="523670"/>
          </a:xfrm>
        </p:grpSpPr>
        <p:sp>
          <p:nvSpPr>
            <p:cNvPr id="159" name="TextBox 513">
              <a:extLst>
                <a:ext uri="{FF2B5EF4-FFF2-40B4-BE49-F238E27FC236}">
                  <a16:creationId xmlns:a16="http://schemas.microsoft.com/office/drawing/2014/main" id="{FABF3A57-3D94-28D1-F88A-8B264D548F5A}"/>
                </a:ext>
              </a:extLst>
            </p:cNvPr>
            <p:cNvSpPr txBox="1"/>
            <p:nvPr/>
          </p:nvSpPr>
          <p:spPr>
            <a:xfrm>
              <a:off x="1254510" y="5489527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</a:t>
              </a:r>
              <a:endParaRPr lang="en-RU" dirty="0"/>
            </a:p>
          </p:txBody>
        </p:sp>
        <p:sp>
          <p:nvSpPr>
            <p:cNvPr id="160" name="TextBox 513">
              <a:extLst>
                <a:ext uri="{FF2B5EF4-FFF2-40B4-BE49-F238E27FC236}">
                  <a16:creationId xmlns:a16="http://schemas.microsoft.com/office/drawing/2014/main" id="{E4BB8964-5E60-C2FD-5E7A-FDB48DFDB534}"/>
                </a:ext>
              </a:extLst>
            </p:cNvPr>
            <p:cNvSpPr txBox="1"/>
            <p:nvPr/>
          </p:nvSpPr>
          <p:spPr>
            <a:xfrm>
              <a:off x="2197852" y="5489527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</a:t>
              </a:r>
              <a:endParaRPr lang="en-RU" dirty="0"/>
            </a:p>
          </p:txBody>
        </p:sp>
        <p:sp>
          <p:nvSpPr>
            <p:cNvPr id="161" name="TextBox 513">
              <a:extLst>
                <a:ext uri="{FF2B5EF4-FFF2-40B4-BE49-F238E27FC236}">
                  <a16:creationId xmlns:a16="http://schemas.microsoft.com/office/drawing/2014/main" id="{448B0DE3-23B1-3A75-7EC7-EDF88E25C922}"/>
                </a:ext>
              </a:extLst>
            </p:cNvPr>
            <p:cNvSpPr txBox="1"/>
            <p:nvPr/>
          </p:nvSpPr>
          <p:spPr>
            <a:xfrm>
              <a:off x="3146870" y="5489527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4</a:t>
              </a:r>
              <a:endParaRPr lang="en-RU" dirty="0"/>
            </a:p>
          </p:txBody>
        </p:sp>
        <p:sp>
          <p:nvSpPr>
            <p:cNvPr id="162" name="TextBox 513">
              <a:extLst>
                <a:ext uri="{FF2B5EF4-FFF2-40B4-BE49-F238E27FC236}">
                  <a16:creationId xmlns:a16="http://schemas.microsoft.com/office/drawing/2014/main" id="{2873C877-3BEC-6EB2-5D8E-6B6669DCB64B}"/>
                </a:ext>
              </a:extLst>
            </p:cNvPr>
            <p:cNvSpPr txBox="1"/>
            <p:nvPr/>
          </p:nvSpPr>
          <p:spPr>
            <a:xfrm>
              <a:off x="5938362" y="5489527"/>
              <a:ext cx="43357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10</a:t>
              </a:r>
              <a:endParaRPr lang="en-RU" dirty="0"/>
            </a:p>
          </p:txBody>
        </p:sp>
        <p:sp>
          <p:nvSpPr>
            <p:cNvPr id="163" name="TextBox 513">
              <a:extLst>
                <a:ext uri="{FF2B5EF4-FFF2-40B4-BE49-F238E27FC236}">
                  <a16:creationId xmlns:a16="http://schemas.microsoft.com/office/drawing/2014/main" id="{E1B9FD56-184C-D5BD-0E2C-DF1E827DDA92}"/>
                </a:ext>
              </a:extLst>
            </p:cNvPr>
            <p:cNvSpPr txBox="1"/>
            <p:nvPr/>
          </p:nvSpPr>
          <p:spPr>
            <a:xfrm>
              <a:off x="6879463" y="5489527"/>
              <a:ext cx="415057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12</a:t>
              </a:r>
              <a:endParaRPr lang="en-RU" dirty="0"/>
            </a:p>
          </p:txBody>
        </p:sp>
        <p:sp>
          <p:nvSpPr>
            <p:cNvPr id="164" name="TextBox 513">
              <a:extLst>
                <a:ext uri="{FF2B5EF4-FFF2-40B4-BE49-F238E27FC236}">
                  <a16:creationId xmlns:a16="http://schemas.microsoft.com/office/drawing/2014/main" id="{47EEAAAD-168F-E206-18B7-DD2D5BFB1FF1}"/>
                </a:ext>
              </a:extLst>
            </p:cNvPr>
            <p:cNvSpPr txBox="1"/>
            <p:nvPr/>
          </p:nvSpPr>
          <p:spPr>
            <a:xfrm>
              <a:off x="4090187" y="5489527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6</a:t>
              </a:r>
              <a:endParaRPr lang="en-RU" dirty="0"/>
            </a:p>
          </p:txBody>
        </p:sp>
        <p:sp>
          <p:nvSpPr>
            <p:cNvPr id="165" name="TextBox 513">
              <a:extLst>
                <a:ext uri="{FF2B5EF4-FFF2-40B4-BE49-F238E27FC236}">
                  <a16:creationId xmlns:a16="http://schemas.microsoft.com/office/drawing/2014/main" id="{D05CB29E-473A-D930-079D-B52692EE82DF}"/>
                </a:ext>
              </a:extLst>
            </p:cNvPr>
            <p:cNvSpPr txBox="1"/>
            <p:nvPr/>
          </p:nvSpPr>
          <p:spPr>
            <a:xfrm>
              <a:off x="5041748" y="5489527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8</a:t>
              </a:r>
              <a:endParaRPr lang="en-RU" dirty="0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EA091BF-B173-8B25-2322-A7F322B4CB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8171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F0D93B3-3839-7E98-7845-52AF8DE1F7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0768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5D9CDC4C-9E5C-F3AD-09AF-6CA67FB000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3365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288A079-C031-629D-8C03-7B4F2FD4E9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5962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839DF9DF-E231-DEC0-3286-96E7B3C2C1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8559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BF5662E-3340-32C8-583D-98AE1C6B3B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1156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E23195F8-93B6-CC6E-7718-C6F484989C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3753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21E3A7D-BB70-A5F0-7C3C-4397348E6B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6350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1BAFA4C-1D00-DCB5-EA2B-4164C6F403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8947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1CE94E8-BEB1-EA2D-6D20-DC044FB123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1544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EDB4094F-D906-F959-CDBD-A6FAA4C98E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4141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95DD630E-C7EC-2A86-54AA-4128A792EC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6738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7F62708E-62FB-ED95-739F-D204DD8ABB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9335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F30837CC-6C44-0B2F-05BA-7CF5DDC06568}"/>
                </a:ext>
              </a:extLst>
            </p:cNvPr>
            <p:cNvCxnSpPr>
              <a:cxnSpLocks/>
            </p:cNvCxnSpPr>
            <p:nvPr/>
          </p:nvCxnSpPr>
          <p:spPr>
            <a:xfrm>
              <a:off x="457544" y="5493090"/>
              <a:ext cx="839994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562">
              <a:extLst>
                <a:ext uri="{FF2B5EF4-FFF2-40B4-BE49-F238E27FC236}">
                  <a16:creationId xmlns:a16="http://schemas.microsoft.com/office/drawing/2014/main" id="{CBFCCB1D-1757-8041-1276-733B8638B77E}"/>
                </a:ext>
              </a:extLst>
            </p:cNvPr>
            <p:cNvSpPr txBox="1"/>
            <p:nvPr/>
          </p:nvSpPr>
          <p:spPr>
            <a:xfrm>
              <a:off x="8636595" y="5387438"/>
              <a:ext cx="304892" cy="523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RU" sz="2803" i="1" dirty="0"/>
                <a:t>t</a:t>
              </a:r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ED671B31-3D8E-27BC-1820-234C17D232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1932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9A9E78AC-7023-DC3E-5F2E-905B451E1C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4529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582525B-7460-2042-D6CC-7191642823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7131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513">
              <a:extLst>
                <a:ext uri="{FF2B5EF4-FFF2-40B4-BE49-F238E27FC236}">
                  <a16:creationId xmlns:a16="http://schemas.microsoft.com/office/drawing/2014/main" id="{BEABDB0D-E966-9C80-FAA9-B5F6FAC22C09}"/>
                </a:ext>
              </a:extLst>
            </p:cNvPr>
            <p:cNvSpPr txBox="1"/>
            <p:nvPr/>
          </p:nvSpPr>
          <p:spPr>
            <a:xfrm>
              <a:off x="7820147" y="5489527"/>
              <a:ext cx="415057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14</a:t>
              </a:r>
              <a:endParaRPr lang="en-RU" dirty="0"/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26DB45D3-32EB-548D-9B21-F6E7CB3123AF}"/>
              </a:ext>
            </a:extLst>
          </p:cNvPr>
          <p:cNvSpPr/>
          <p:nvPr/>
        </p:nvSpPr>
        <p:spPr>
          <a:xfrm>
            <a:off x="5188337" y="2495712"/>
            <a:ext cx="475488" cy="356616"/>
          </a:xfrm>
          <a:prstGeom prst="rect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34917B7-906B-81DB-E479-50933435CB1F}"/>
              </a:ext>
            </a:extLst>
          </p:cNvPr>
          <p:cNvSpPr/>
          <p:nvPr/>
        </p:nvSpPr>
        <p:spPr>
          <a:xfrm>
            <a:off x="3759864" y="2862996"/>
            <a:ext cx="475488" cy="356616"/>
          </a:xfrm>
          <a:prstGeom prst="rect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B87893A-FA22-409F-0DC4-A0DDE64D76DA}"/>
              </a:ext>
            </a:extLst>
          </p:cNvPr>
          <p:cNvSpPr/>
          <p:nvPr/>
        </p:nvSpPr>
        <p:spPr>
          <a:xfrm>
            <a:off x="7086590" y="3224184"/>
            <a:ext cx="1414784" cy="3566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</a:rPr>
              <a:t>P1</a:t>
            </a:r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225" name="TextBox 512">
            <a:extLst>
              <a:ext uri="{FF2B5EF4-FFF2-40B4-BE49-F238E27FC236}">
                <a16:creationId xmlns:a16="http://schemas.microsoft.com/office/drawing/2014/main" id="{37A7EEAD-F06E-697C-81B3-89BF327A7684}"/>
              </a:ext>
            </a:extLst>
          </p:cNvPr>
          <p:cNvSpPr txBox="1"/>
          <p:nvPr/>
        </p:nvSpPr>
        <p:spPr>
          <a:xfrm>
            <a:off x="2415337" y="6173067"/>
            <a:ext cx="1054841" cy="2528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sz="2100" i="1" dirty="0"/>
              <a:t>CPU state</a:t>
            </a:r>
            <a:endParaRPr lang="en-RU" sz="2100" i="1" dirty="0"/>
          </a:p>
        </p:txBody>
      </p:sp>
      <p:sp>
        <p:nvSpPr>
          <p:cNvPr id="226" name="TextBox 512">
            <a:extLst>
              <a:ext uri="{FF2B5EF4-FFF2-40B4-BE49-F238E27FC236}">
                <a16:creationId xmlns:a16="http://schemas.microsoft.com/office/drawing/2014/main" id="{CFB16758-8293-60E3-2B50-F1ABAB76B624}"/>
              </a:ext>
            </a:extLst>
          </p:cNvPr>
          <p:cNvSpPr txBox="1"/>
          <p:nvPr/>
        </p:nvSpPr>
        <p:spPr>
          <a:xfrm>
            <a:off x="2415337" y="7549329"/>
            <a:ext cx="101527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execution</a:t>
            </a:r>
            <a:endParaRPr lang="en-RU" sz="2000" dirty="0"/>
          </a:p>
        </p:txBody>
      </p:sp>
      <p:sp>
        <p:nvSpPr>
          <p:cNvPr id="227" name="TextBox 512">
            <a:extLst>
              <a:ext uri="{FF2B5EF4-FFF2-40B4-BE49-F238E27FC236}">
                <a16:creationId xmlns:a16="http://schemas.microsoft.com/office/drawing/2014/main" id="{200761B9-66E7-9058-824D-649AD5E71CCA}"/>
              </a:ext>
            </a:extLst>
          </p:cNvPr>
          <p:cNvSpPr txBox="1"/>
          <p:nvPr/>
        </p:nvSpPr>
        <p:spPr>
          <a:xfrm>
            <a:off x="2415337" y="7255421"/>
            <a:ext cx="1216935" cy="2408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sz="2000" dirty="0"/>
              <a:t>preempting</a:t>
            </a:r>
          </a:p>
        </p:txBody>
      </p:sp>
      <p:sp>
        <p:nvSpPr>
          <p:cNvPr id="228" name="TextBox 512">
            <a:extLst>
              <a:ext uri="{FF2B5EF4-FFF2-40B4-BE49-F238E27FC236}">
                <a16:creationId xmlns:a16="http://schemas.microsoft.com/office/drawing/2014/main" id="{8C05FA45-3849-28B4-D12E-743EE56062B5}"/>
              </a:ext>
            </a:extLst>
          </p:cNvPr>
          <p:cNvSpPr txBox="1"/>
          <p:nvPr/>
        </p:nvSpPr>
        <p:spPr>
          <a:xfrm>
            <a:off x="2415337" y="6882771"/>
            <a:ext cx="423577" cy="2408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sz="2000" dirty="0"/>
              <a:t>stall</a:t>
            </a:r>
            <a:endParaRPr lang="en-RU" sz="2000" dirty="0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D7B896C1-0E21-46D2-DA6D-6934038BB509}"/>
              </a:ext>
            </a:extLst>
          </p:cNvPr>
          <p:cNvSpPr/>
          <p:nvPr/>
        </p:nvSpPr>
        <p:spPr>
          <a:xfrm>
            <a:off x="4719638" y="5206261"/>
            <a:ext cx="2359152" cy="3566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2CE9FBBF-C1EB-F8DD-5443-EDE6BB28548B}"/>
              </a:ext>
            </a:extLst>
          </p:cNvPr>
          <p:cNvSpPr/>
          <p:nvPr/>
        </p:nvSpPr>
        <p:spPr>
          <a:xfrm>
            <a:off x="4718600" y="7547987"/>
            <a:ext cx="941254" cy="3566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</a:rPr>
              <a:t>P2</a:t>
            </a:r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7DD14BA7-012A-44E3-8F09-96AA6A8F8E3B}"/>
              </a:ext>
            </a:extLst>
          </p:cNvPr>
          <p:cNvSpPr/>
          <p:nvPr/>
        </p:nvSpPr>
        <p:spPr>
          <a:xfrm>
            <a:off x="6141224" y="7547987"/>
            <a:ext cx="939246" cy="3566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AD08901C-7526-0FB7-1313-39D6D49670DA}"/>
              </a:ext>
            </a:extLst>
          </p:cNvPr>
          <p:cNvCxnSpPr>
            <a:cxnSpLocks/>
          </p:cNvCxnSpPr>
          <p:nvPr/>
        </p:nvCxnSpPr>
        <p:spPr>
          <a:xfrm>
            <a:off x="7083935" y="5750855"/>
            <a:ext cx="0" cy="170984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512">
            <a:extLst>
              <a:ext uri="{FF2B5EF4-FFF2-40B4-BE49-F238E27FC236}">
                <a16:creationId xmlns:a16="http://schemas.microsoft.com/office/drawing/2014/main" id="{036D83F5-DDAE-838F-A944-EF9A40645F66}"/>
              </a:ext>
            </a:extLst>
          </p:cNvPr>
          <p:cNvSpPr txBox="1"/>
          <p:nvPr/>
        </p:nvSpPr>
        <p:spPr>
          <a:xfrm>
            <a:off x="2415337" y="5213394"/>
            <a:ext cx="85831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Prog. P2</a:t>
            </a:r>
            <a:endParaRPr lang="en-RU" sz="2000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85FEEFF3-386A-00CF-E6B2-C536AAB895AA}"/>
              </a:ext>
            </a:extLst>
          </p:cNvPr>
          <p:cNvSpPr txBox="1"/>
          <p:nvPr/>
        </p:nvSpPr>
        <p:spPr>
          <a:xfrm>
            <a:off x="2415337" y="6555232"/>
            <a:ext cx="1284454" cy="2062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sz="2000" b="1" dirty="0"/>
              <a:t>freq. scaling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006A7826-88C2-FAFB-4275-4F7D5C156E9A}"/>
              </a:ext>
            </a:extLst>
          </p:cNvPr>
          <p:cNvSpPr/>
          <p:nvPr/>
        </p:nvSpPr>
        <p:spPr>
          <a:xfrm>
            <a:off x="3771686" y="7188831"/>
            <a:ext cx="475488" cy="356616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2700">
            <a:solidFill>
              <a:schemeClr val="bg1">
                <a:lumMod val="50000"/>
                <a:alpha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236" name="Right Brace 235">
            <a:extLst>
              <a:ext uri="{FF2B5EF4-FFF2-40B4-BE49-F238E27FC236}">
                <a16:creationId xmlns:a16="http://schemas.microsoft.com/office/drawing/2014/main" id="{5FA1F904-4340-F557-20B4-75BAA25BB3A7}"/>
              </a:ext>
            </a:extLst>
          </p:cNvPr>
          <p:cNvSpPr/>
          <p:nvPr/>
        </p:nvSpPr>
        <p:spPr>
          <a:xfrm rot="16200000">
            <a:off x="4428538" y="6155563"/>
            <a:ext cx="115155" cy="475488"/>
          </a:xfrm>
          <a:prstGeom prst="rightBrac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C32B2864-854E-70A0-4EA2-53F19C70F126}"/>
              </a:ext>
            </a:extLst>
          </p:cNvPr>
          <p:cNvSpPr/>
          <p:nvPr/>
        </p:nvSpPr>
        <p:spPr>
          <a:xfrm>
            <a:off x="6594404" y="5216929"/>
            <a:ext cx="475488" cy="338328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>
                <a:lumMod val="95000"/>
              </a:schemeClr>
            </a:bgClr>
          </a:patt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F139829D-285B-46B1-42C1-ADD81B7F56F5}"/>
              </a:ext>
            </a:extLst>
          </p:cNvPr>
          <p:cNvCxnSpPr>
            <a:cxnSpLocks/>
          </p:cNvCxnSpPr>
          <p:nvPr/>
        </p:nvCxnSpPr>
        <p:spPr>
          <a:xfrm>
            <a:off x="7079889" y="5199213"/>
            <a:ext cx="0" cy="36576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1653EA1C-6129-5F7B-F4E8-FEA764976D57}"/>
              </a:ext>
            </a:extLst>
          </p:cNvPr>
          <p:cNvCxnSpPr>
            <a:cxnSpLocks/>
          </p:cNvCxnSpPr>
          <p:nvPr/>
        </p:nvCxnSpPr>
        <p:spPr>
          <a:xfrm>
            <a:off x="4719533" y="5562877"/>
            <a:ext cx="0" cy="198489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26AD6F12-E379-E157-0CBA-29073E6E8FA9}"/>
                  </a:ext>
                </a:extLst>
              </p:cNvPr>
              <p:cNvSpPr txBox="1"/>
              <p:nvPr/>
            </p:nvSpPr>
            <p:spPr>
              <a:xfrm>
                <a:off x="4320319" y="6004584"/>
                <a:ext cx="511879" cy="391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9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sz="1900" b="1" i="1" smtClean="0">
                              <a:latin typeface="Cambria Math" panose="02040503050406030204" pitchFamily="18" charset="0"/>
                            </a:rPr>
                            <m:t>𝑫𝑽𝑭𝑺</m:t>
                          </m:r>
                        </m:sup>
                      </m:sSup>
                    </m:oMath>
                  </m:oMathPara>
                </a14:m>
                <a:endParaRPr lang="en-US" sz="1900" b="1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26AD6F12-E379-E157-0CBA-29073E6E8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319" y="6004584"/>
                <a:ext cx="511879" cy="391389"/>
              </a:xfrm>
              <a:prstGeom prst="rect">
                <a:avLst/>
              </a:prstGeom>
              <a:blipFill>
                <a:blip r:embed="rId6"/>
                <a:stretch>
                  <a:fillRect r="-47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" name="Rectangle 240">
            <a:extLst>
              <a:ext uri="{FF2B5EF4-FFF2-40B4-BE49-F238E27FC236}">
                <a16:creationId xmlns:a16="http://schemas.microsoft.com/office/drawing/2014/main" id="{380BE913-6BAF-52AF-ACFF-F79FC6CF1761}"/>
              </a:ext>
            </a:extLst>
          </p:cNvPr>
          <p:cNvSpPr/>
          <p:nvPr/>
        </p:nvSpPr>
        <p:spPr>
          <a:xfrm>
            <a:off x="6593134" y="7560291"/>
            <a:ext cx="475488" cy="356616"/>
          </a:xfrm>
          <a:prstGeom prst="rect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A824A255-3F5A-886D-201B-0BED499E0971}"/>
              </a:ext>
            </a:extLst>
          </p:cNvPr>
          <p:cNvSpPr txBox="1"/>
          <p:nvPr/>
        </p:nvSpPr>
        <p:spPr>
          <a:xfrm>
            <a:off x="4685319" y="6427691"/>
            <a:ext cx="748923" cy="492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dirty="0"/>
              <a:t>CPU</a:t>
            </a:r>
          </a:p>
          <a:p>
            <a:pPr>
              <a:lnSpc>
                <a:spcPct val="70000"/>
              </a:lnSpc>
            </a:pPr>
            <a:r>
              <a:rPr lang="en-US" dirty="0"/>
              <a:t>speed</a:t>
            </a:r>
            <a:endParaRPr lang="en-US" b="1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01B5B741-60D5-03FE-8E3C-F9D8EE82B28D}"/>
              </a:ext>
            </a:extLst>
          </p:cNvPr>
          <p:cNvSpPr txBox="1"/>
          <p:nvPr/>
        </p:nvSpPr>
        <p:spPr>
          <a:xfrm>
            <a:off x="5108852" y="6360498"/>
            <a:ext cx="3786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dirty="0"/>
              <a:t>↘</a:t>
            </a:r>
            <a:endParaRPr lang="en-US" dirty="0"/>
          </a:p>
        </p:txBody>
      </p:sp>
      <p:sp>
        <p:nvSpPr>
          <p:cNvPr id="266" name="TextBox 512">
            <a:extLst>
              <a:ext uri="{FF2B5EF4-FFF2-40B4-BE49-F238E27FC236}">
                <a16:creationId xmlns:a16="http://schemas.microsoft.com/office/drawing/2014/main" id="{991CAAF0-2F0B-6D49-6FD9-2675B0F19610}"/>
              </a:ext>
            </a:extLst>
          </p:cNvPr>
          <p:cNvSpPr txBox="1"/>
          <p:nvPr/>
        </p:nvSpPr>
        <p:spPr>
          <a:xfrm>
            <a:off x="6505254" y="7576978"/>
            <a:ext cx="262892" cy="307777"/>
          </a:xfrm>
          <a:prstGeom prst="rect">
            <a:avLst/>
          </a:prstGeom>
          <a:solidFill>
            <a:schemeClr val="bg1">
              <a:alpha val="46000"/>
            </a:schemeClr>
          </a:solidFill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P2</a:t>
            </a:r>
            <a:endParaRPr lang="en-RU" sz="2000" dirty="0"/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51D80F13-0266-0B85-949C-456F6731EB87}"/>
              </a:ext>
            </a:extLst>
          </p:cNvPr>
          <p:cNvCxnSpPr>
            <a:cxnSpLocks/>
          </p:cNvCxnSpPr>
          <p:nvPr/>
        </p:nvCxnSpPr>
        <p:spPr>
          <a:xfrm>
            <a:off x="6134767" y="5200984"/>
            <a:ext cx="0" cy="36576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1A9D6DBD-7987-CD30-5BFB-031D043EE858}"/>
              </a:ext>
            </a:extLst>
          </p:cNvPr>
          <p:cNvSpPr txBox="1"/>
          <p:nvPr/>
        </p:nvSpPr>
        <p:spPr>
          <a:xfrm>
            <a:off x="5158734" y="4905247"/>
            <a:ext cx="960969" cy="30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5000"/>
              </a:lnSpc>
            </a:pPr>
            <a:r>
              <a:rPr lang="en-US" dirty="0"/>
              <a:t>no DVFS</a:t>
            </a:r>
          </a:p>
        </p:txBody>
      </p:sp>
      <p:sp>
        <p:nvSpPr>
          <p:cNvPr id="269" name="Arc 268">
            <a:extLst>
              <a:ext uri="{FF2B5EF4-FFF2-40B4-BE49-F238E27FC236}">
                <a16:creationId xmlns:a16="http://schemas.microsoft.com/office/drawing/2014/main" id="{BE748E39-8771-7604-D8B2-B73A8B43C0F4}"/>
              </a:ext>
            </a:extLst>
          </p:cNvPr>
          <p:cNvSpPr/>
          <p:nvPr/>
        </p:nvSpPr>
        <p:spPr>
          <a:xfrm>
            <a:off x="5874974" y="5023009"/>
            <a:ext cx="260428" cy="379476"/>
          </a:xfrm>
          <a:prstGeom prst="arc">
            <a:avLst>
              <a:gd name="adj1" fmla="val 16836934"/>
              <a:gd name="adj2" fmla="val 0"/>
            </a:avLst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AFB776A1-147C-C3CF-A4C2-453B9B38DB20}"/>
              </a:ext>
            </a:extLst>
          </p:cNvPr>
          <p:cNvSpPr/>
          <p:nvPr/>
        </p:nvSpPr>
        <p:spPr>
          <a:xfrm>
            <a:off x="4249726" y="6464899"/>
            <a:ext cx="475488" cy="356616"/>
          </a:xfrm>
          <a:prstGeom prst="rect">
            <a:avLst/>
          </a:prstGeom>
          <a:pattFill prst="wd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A0944811-F75D-3881-B2F5-21B28F47417A}"/>
              </a:ext>
            </a:extLst>
          </p:cNvPr>
          <p:cNvSpPr/>
          <p:nvPr/>
        </p:nvSpPr>
        <p:spPr>
          <a:xfrm>
            <a:off x="5663029" y="6822379"/>
            <a:ext cx="475488" cy="356616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2700">
            <a:solidFill>
              <a:schemeClr val="bg1">
                <a:lumMod val="50000"/>
                <a:alpha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B86B94E5-BC6E-B434-3D88-2605DA55C868}"/>
              </a:ext>
            </a:extLst>
          </p:cNvPr>
          <p:cNvCxnSpPr>
            <a:cxnSpLocks/>
          </p:cNvCxnSpPr>
          <p:nvPr/>
        </p:nvCxnSpPr>
        <p:spPr>
          <a:xfrm>
            <a:off x="4244113" y="5588002"/>
            <a:ext cx="0" cy="90114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512">
            <a:extLst>
              <a:ext uri="{FF2B5EF4-FFF2-40B4-BE49-F238E27FC236}">
                <a16:creationId xmlns:a16="http://schemas.microsoft.com/office/drawing/2014/main" id="{F71C71FF-A366-4EDB-2542-CEB0A0BBF762}"/>
              </a:ext>
            </a:extLst>
          </p:cNvPr>
          <p:cNvSpPr txBox="1"/>
          <p:nvPr/>
        </p:nvSpPr>
        <p:spPr>
          <a:xfrm>
            <a:off x="2415337" y="4894844"/>
            <a:ext cx="1819537" cy="2528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sz="2100" i="1" dirty="0"/>
              <a:t>Partial execution</a:t>
            </a:r>
            <a:endParaRPr lang="en-RU" sz="2100" i="1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046FD454-AC96-7BB8-830C-E4AEFA719EA2}"/>
              </a:ext>
            </a:extLst>
          </p:cNvPr>
          <p:cNvSpPr txBox="1"/>
          <p:nvPr/>
        </p:nvSpPr>
        <p:spPr>
          <a:xfrm>
            <a:off x="2415337" y="9284016"/>
            <a:ext cx="1054519" cy="2408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75000"/>
              </a:lnSpc>
            </a:pPr>
            <a:r>
              <a:rPr lang="en-US" sz="2000" dirty="0"/>
              <a:t>with DVFS</a:t>
            </a: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5FED146F-FC15-2F5E-A269-0518C82A021D}"/>
              </a:ext>
            </a:extLst>
          </p:cNvPr>
          <p:cNvSpPr/>
          <p:nvPr/>
        </p:nvSpPr>
        <p:spPr>
          <a:xfrm>
            <a:off x="3774148" y="8847781"/>
            <a:ext cx="4726801" cy="3566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01B8DFF0-AD7C-56C6-F9C9-64E8C793879A}"/>
              </a:ext>
            </a:extLst>
          </p:cNvPr>
          <p:cNvSpPr/>
          <p:nvPr/>
        </p:nvSpPr>
        <p:spPr>
          <a:xfrm>
            <a:off x="3774148" y="9204219"/>
            <a:ext cx="2834640" cy="3566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297" name="TextBox 512">
            <a:extLst>
              <a:ext uri="{FF2B5EF4-FFF2-40B4-BE49-F238E27FC236}">
                <a16:creationId xmlns:a16="http://schemas.microsoft.com/office/drawing/2014/main" id="{727781E3-D9DA-A4D1-E0C7-257F079DC691}"/>
              </a:ext>
            </a:extLst>
          </p:cNvPr>
          <p:cNvSpPr txBox="1"/>
          <p:nvPr/>
        </p:nvSpPr>
        <p:spPr>
          <a:xfrm>
            <a:off x="2415337" y="8538783"/>
            <a:ext cx="2610458" cy="2528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5000"/>
              </a:lnSpc>
            </a:pPr>
            <a:r>
              <a:rPr lang="en-US" sz="2100" i="1" dirty="0"/>
              <a:t>P2: Energy consumption</a:t>
            </a:r>
            <a:endParaRPr lang="en-RU" sz="2100" i="1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DB2D8CFA-572E-E241-7CBB-5DFEE25DB757}"/>
              </a:ext>
            </a:extLst>
          </p:cNvPr>
          <p:cNvSpPr txBox="1"/>
          <p:nvPr/>
        </p:nvSpPr>
        <p:spPr>
          <a:xfrm>
            <a:off x="2415337" y="8921647"/>
            <a:ext cx="860557" cy="2408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75000"/>
              </a:lnSpc>
            </a:pPr>
            <a:r>
              <a:rPr lang="en-US" sz="2000" dirty="0"/>
              <a:t>no DVFS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7655DC44-E5A3-194C-7C79-ED593CAD9B3C}"/>
              </a:ext>
            </a:extLst>
          </p:cNvPr>
          <p:cNvSpPr txBox="1"/>
          <p:nvPr/>
        </p:nvSpPr>
        <p:spPr>
          <a:xfrm>
            <a:off x="7452839" y="9214460"/>
            <a:ext cx="7613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/>
              <a:t>-30%</a:t>
            </a:r>
          </a:p>
        </p:txBody>
      </p:sp>
      <p:sp>
        <p:nvSpPr>
          <p:cNvPr id="300" name="TextBox 512">
            <a:extLst>
              <a:ext uri="{FF2B5EF4-FFF2-40B4-BE49-F238E27FC236}">
                <a16:creationId xmlns:a16="http://schemas.microsoft.com/office/drawing/2014/main" id="{B328B9B1-6B95-0045-23FD-90B6B7CC062C}"/>
              </a:ext>
            </a:extLst>
          </p:cNvPr>
          <p:cNvSpPr txBox="1"/>
          <p:nvPr/>
        </p:nvSpPr>
        <p:spPr>
          <a:xfrm>
            <a:off x="4240813" y="8879206"/>
            <a:ext cx="145757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from t = 6 to 10</a:t>
            </a:r>
            <a:endParaRPr lang="en-RU" dirty="0"/>
          </a:p>
        </p:txBody>
      </p:sp>
      <p:sp>
        <p:nvSpPr>
          <p:cNvPr id="301" name="TextBox 512">
            <a:extLst>
              <a:ext uri="{FF2B5EF4-FFF2-40B4-BE49-F238E27FC236}">
                <a16:creationId xmlns:a16="http://schemas.microsoft.com/office/drawing/2014/main" id="{F564242E-44F6-D264-E3DE-3BC5E3F5933A}"/>
              </a:ext>
            </a:extLst>
          </p:cNvPr>
          <p:cNvSpPr txBox="1"/>
          <p:nvPr/>
        </p:nvSpPr>
        <p:spPr>
          <a:xfrm>
            <a:off x="4210333" y="9243950"/>
            <a:ext cx="145757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from t = 7 to 12</a:t>
            </a:r>
            <a:endParaRPr lang="en-RU" dirty="0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C83138A9-BF0D-1894-98F8-EDD29093545E}"/>
              </a:ext>
            </a:extLst>
          </p:cNvPr>
          <p:cNvSpPr/>
          <p:nvPr/>
        </p:nvSpPr>
        <p:spPr>
          <a:xfrm>
            <a:off x="6608205" y="9204219"/>
            <a:ext cx="476718" cy="3566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0E100483-D69F-2408-1CAC-D2B6EF0755C5}"/>
                  </a:ext>
                </a:extLst>
              </p:cNvPr>
              <p:cNvSpPr txBox="1"/>
              <p:nvPr/>
            </p:nvSpPr>
            <p:spPr>
              <a:xfrm>
                <a:off x="6573187" y="9170165"/>
                <a:ext cx="461024" cy="485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𝐷𝑉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𝐹𝑆</m:t>
                              </m:r>
                            </m:e>
                          </m:eqAr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0E100483-D69F-2408-1CAC-D2B6EF075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187" y="9170165"/>
                <a:ext cx="461024" cy="485839"/>
              </a:xfrm>
              <a:prstGeom prst="rect">
                <a:avLst/>
              </a:prstGeom>
              <a:blipFill>
                <a:blip r:embed="rId7"/>
                <a:stretch>
                  <a:fillRect r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" name="TextBox 326">
            <a:extLst>
              <a:ext uri="{FF2B5EF4-FFF2-40B4-BE49-F238E27FC236}">
                <a16:creationId xmlns:a16="http://schemas.microsoft.com/office/drawing/2014/main" id="{D6F6FEF8-BA3C-3DD1-7B94-C78AA5CDF9DD}"/>
              </a:ext>
            </a:extLst>
          </p:cNvPr>
          <p:cNvSpPr txBox="1"/>
          <p:nvPr/>
        </p:nvSpPr>
        <p:spPr>
          <a:xfrm>
            <a:off x="7110224" y="4892784"/>
            <a:ext cx="1134093" cy="309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5000"/>
              </a:lnSpc>
            </a:pPr>
            <a:r>
              <a:rPr lang="en-US" dirty="0"/>
              <a:t>with DVFS</a:t>
            </a:r>
          </a:p>
        </p:txBody>
      </p:sp>
      <p:sp>
        <p:nvSpPr>
          <p:cNvPr id="328" name="Arc 327">
            <a:extLst>
              <a:ext uri="{FF2B5EF4-FFF2-40B4-BE49-F238E27FC236}">
                <a16:creationId xmlns:a16="http://schemas.microsoft.com/office/drawing/2014/main" id="{4026732F-6D5F-EFF1-DFEF-BA1CF35AD110}"/>
              </a:ext>
            </a:extLst>
          </p:cNvPr>
          <p:cNvSpPr/>
          <p:nvPr/>
        </p:nvSpPr>
        <p:spPr>
          <a:xfrm flipH="1">
            <a:off x="7077848" y="5006385"/>
            <a:ext cx="260428" cy="379476"/>
          </a:xfrm>
          <a:prstGeom prst="arc">
            <a:avLst>
              <a:gd name="adj1" fmla="val 16836934"/>
              <a:gd name="adj2" fmla="val 0"/>
            </a:avLst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C05EFEDD-C674-7E47-E851-EBE3709A66FF}"/>
              </a:ext>
            </a:extLst>
          </p:cNvPr>
          <p:cNvGrpSpPr/>
          <p:nvPr/>
        </p:nvGrpSpPr>
        <p:grpSpPr>
          <a:xfrm>
            <a:off x="2350684" y="5466022"/>
            <a:ext cx="6590803" cy="523670"/>
            <a:chOff x="2297053" y="11498824"/>
            <a:chExt cx="6590803" cy="523670"/>
          </a:xfrm>
        </p:grpSpPr>
        <p:sp>
          <p:nvSpPr>
            <p:cNvPr id="333" name="TextBox 513">
              <a:extLst>
                <a:ext uri="{FF2B5EF4-FFF2-40B4-BE49-F238E27FC236}">
                  <a16:creationId xmlns:a16="http://schemas.microsoft.com/office/drawing/2014/main" id="{D1AD4198-6BE1-9BE3-35BC-125A3DCC9FB2}"/>
                </a:ext>
              </a:extLst>
            </p:cNvPr>
            <p:cNvSpPr txBox="1"/>
            <p:nvPr/>
          </p:nvSpPr>
          <p:spPr>
            <a:xfrm>
              <a:off x="5884731" y="11600913"/>
              <a:ext cx="43357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10</a:t>
              </a:r>
              <a:endParaRPr lang="en-RU" dirty="0"/>
            </a:p>
          </p:txBody>
        </p:sp>
        <p:sp>
          <p:nvSpPr>
            <p:cNvPr id="334" name="TextBox 513">
              <a:extLst>
                <a:ext uri="{FF2B5EF4-FFF2-40B4-BE49-F238E27FC236}">
                  <a16:creationId xmlns:a16="http://schemas.microsoft.com/office/drawing/2014/main" id="{97ED1A4C-817E-6BF3-3889-B19540F3F159}"/>
                </a:ext>
              </a:extLst>
            </p:cNvPr>
            <p:cNvSpPr txBox="1"/>
            <p:nvPr/>
          </p:nvSpPr>
          <p:spPr>
            <a:xfrm>
              <a:off x="6825832" y="11600913"/>
              <a:ext cx="415057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12</a:t>
              </a:r>
              <a:endParaRPr lang="en-RU" dirty="0"/>
            </a:p>
          </p:txBody>
        </p:sp>
        <p:sp>
          <p:nvSpPr>
            <p:cNvPr id="335" name="TextBox 513">
              <a:extLst>
                <a:ext uri="{FF2B5EF4-FFF2-40B4-BE49-F238E27FC236}">
                  <a16:creationId xmlns:a16="http://schemas.microsoft.com/office/drawing/2014/main" id="{69715B96-B52B-BFC1-776D-E40DB9750BE1}"/>
                </a:ext>
              </a:extLst>
            </p:cNvPr>
            <p:cNvSpPr txBox="1"/>
            <p:nvPr/>
          </p:nvSpPr>
          <p:spPr>
            <a:xfrm>
              <a:off x="4036556" y="11600913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6</a:t>
              </a:r>
              <a:endParaRPr lang="en-RU" dirty="0"/>
            </a:p>
          </p:txBody>
        </p:sp>
        <p:sp>
          <p:nvSpPr>
            <p:cNvPr id="336" name="TextBox 513">
              <a:extLst>
                <a:ext uri="{FF2B5EF4-FFF2-40B4-BE49-F238E27FC236}">
                  <a16:creationId xmlns:a16="http://schemas.microsoft.com/office/drawing/2014/main" id="{DB42C562-151B-2296-536E-7AD4B8A35527}"/>
                </a:ext>
              </a:extLst>
            </p:cNvPr>
            <p:cNvSpPr txBox="1"/>
            <p:nvPr/>
          </p:nvSpPr>
          <p:spPr>
            <a:xfrm>
              <a:off x="4988117" y="11600913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8</a:t>
              </a:r>
              <a:endParaRPr lang="en-RU" dirty="0"/>
            </a:p>
          </p:txBody>
        </p: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4595AFB2-E2C7-171B-5BBF-31C6A8E19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7525" y="11612683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E253344D-3148-3AC4-C3B8-D81D1B9D08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0122" y="11612683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CB451CC7-D4A7-8761-FC73-53D0E8DB19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719" y="11612683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FEE515A5-38CF-0E9B-CC31-6B1F677E8F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5316" y="11612683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303D9E67-34A9-45DD-CB0B-FE95E80C6C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7913" y="11612683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C58A7F4A-7712-6FEB-CF2A-4369F116BC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0510" y="11612683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07F8F177-6788-C811-17B5-0B85B6AABB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3107" y="11612683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09F8381C-9B22-890B-8CB6-0A601A5F20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5704" y="11612683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>
              <a:extLst>
                <a:ext uri="{FF2B5EF4-FFF2-40B4-BE49-F238E27FC236}">
                  <a16:creationId xmlns:a16="http://schemas.microsoft.com/office/drawing/2014/main" id="{8B1DAF3E-1A97-53AE-0863-1DFA9E312149}"/>
                </a:ext>
              </a:extLst>
            </p:cNvPr>
            <p:cNvCxnSpPr>
              <a:cxnSpLocks/>
            </p:cNvCxnSpPr>
            <p:nvPr/>
          </p:nvCxnSpPr>
          <p:spPr>
            <a:xfrm>
              <a:off x="2297053" y="11604476"/>
              <a:ext cx="650680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1" name="TextBox 562">
              <a:extLst>
                <a:ext uri="{FF2B5EF4-FFF2-40B4-BE49-F238E27FC236}">
                  <a16:creationId xmlns:a16="http://schemas.microsoft.com/office/drawing/2014/main" id="{87F0E4CB-4B92-45DD-9625-BC14254DB9F0}"/>
                </a:ext>
              </a:extLst>
            </p:cNvPr>
            <p:cNvSpPr txBox="1"/>
            <p:nvPr/>
          </p:nvSpPr>
          <p:spPr>
            <a:xfrm>
              <a:off x="8582964" y="11498824"/>
              <a:ext cx="304892" cy="523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RU" sz="2803" i="1" dirty="0"/>
                <a:t>t</a:t>
              </a:r>
            </a:p>
          </p:txBody>
        </p: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F6D53A50-AE04-1312-97D4-5E4297BE7F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8301" y="11612683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B6F1C197-4037-2413-38C2-3ACD63132E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0898" y="11612683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BBE76498-5E6C-AEEF-35E2-79742BCC9A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3500" y="11612683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5" name="TextBox 513">
              <a:extLst>
                <a:ext uri="{FF2B5EF4-FFF2-40B4-BE49-F238E27FC236}">
                  <a16:creationId xmlns:a16="http://schemas.microsoft.com/office/drawing/2014/main" id="{D3F8AB30-8B74-6D56-74F0-727961DF184C}"/>
                </a:ext>
              </a:extLst>
            </p:cNvPr>
            <p:cNvSpPr txBox="1"/>
            <p:nvPr/>
          </p:nvSpPr>
          <p:spPr>
            <a:xfrm>
              <a:off x="7766516" y="11600913"/>
              <a:ext cx="415057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14</a:t>
              </a:r>
              <a:endParaRPr lang="en-RU" dirty="0"/>
            </a:p>
          </p:txBody>
        </p:sp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CFE69B82-1E0E-FD91-9539-E327C97DCACB}"/>
              </a:ext>
            </a:extLst>
          </p:cNvPr>
          <p:cNvGrpSpPr/>
          <p:nvPr/>
        </p:nvGrpSpPr>
        <p:grpSpPr>
          <a:xfrm>
            <a:off x="2344026" y="7802533"/>
            <a:ext cx="6597461" cy="523670"/>
            <a:chOff x="2297053" y="11498824"/>
            <a:chExt cx="6590803" cy="523670"/>
          </a:xfrm>
        </p:grpSpPr>
        <p:sp>
          <p:nvSpPr>
            <p:cNvPr id="359" name="TextBox 513">
              <a:extLst>
                <a:ext uri="{FF2B5EF4-FFF2-40B4-BE49-F238E27FC236}">
                  <a16:creationId xmlns:a16="http://schemas.microsoft.com/office/drawing/2014/main" id="{CFADCDA7-671B-43D7-B27C-EF5C7FCA6B4E}"/>
                </a:ext>
              </a:extLst>
            </p:cNvPr>
            <p:cNvSpPr txBox="1"/>
            <p:nvPr/>
          </p:nvSpPr>
          <p:spPr>
            <a:xfrm>
              <a:off x="5884731" y="11600913"/>
              <a:ext cx="43357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10</a:t>
              </a:r>
              <a:endParaRPr lang="en-RU" dirty="0"/>
            </a:p>
          </p:txBody>
        </p:sp>
        <p:sp>
          <p:nvSpPr>
            <p:cNvPr id="360" name="TextBox 513">
              <a:extLst>
                <a:ext uri="{FF2B5EF4-FFF2-40B4-BE49-F238E27FC236}">
                  <a16:creationId xmlns:a16="http://schemas.microsoft.com/office/drawing/2014/main" id="{15CE1C45-4DB5-0567-A365-78FFE3D18CAF}"/>
                </a:ext>
              </a:extLst>
            </p:cNvPr>
            <p:cNvSpPr txBox="1"/>
            <p:nvPr/>
          </p:nvSpPr>
          <p:spPr>
            <a:xfrm>
              <a:off x="6825832" y="11600913"/>
              <a:ext cx="415057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12</a:t>
              </a:r>
              <a:endParaRPr lang="en-RU" dirty="0"/>
            </a:p>
          </p:txBody>
        </p:sp>
        <p:sp>
          <p:nvSpPr>
            <p:cNvPr id="361" name="TextBox 513">
              <a:extLst>
                <a:ext uri="{FF2B5EF4-FFF2-40B4-BE49-F238E27FC236}">
                  <a16:creationId xmlns:a16="http://schemas.microsoft.com/office/drawing/2014/main" id="{8BA36255-D279-504B-A73D-87E9267EAD32}"/>
                </a:ext>
              </a:extLst>
            </p:cNvPr>
            <p:cNvSpPr txBox="1"/>
            <p:nvPr/>
          </p:nvSpPr>
          <p:spPr>
            <a:xfrm>
              <a:off x="4036556" y="11600913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6</a:t>
              </a:r>
              <a:endParaRPr lang="en-RU" dirty="0"/>
            </a:p>
          </p:txBody>
        </p:sp>
        <p:sp>
          <p:nvSpPr>
            <p:cNvPr id="362" name="TextBox 513">
              <a:extLst>
                <a:ext uri="{FF2B5EF4-FFF2-40B4-BE49-F238E27FC236}">
                  <a16:creationId xmlns:a16="http://schemas.microsoft.com/office/drawing/2014/main" id="{FEF16669-DBC5-2B57-2EC9-1F7A176B0F5E}"/>
                </a:ext>
              </a:extLst>
            </p:cNvPr>
            <p:cNvSpPr txBox="1"/>
            <p:nvPr/>
          </p:nvSpPr>
          <p:spPr>
            <a:xfrm>
              <a:off x="4988117" y="11600913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8</a:t>
              </a:r>
              <a:endParaRPr lang="en-RU" dirty="0"/>
            </a:p>
          </p:txBody>
        </p: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14EEC71F-4B18-607D-A5C0-13C1E376CD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7525" y="11612683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C22F6823-ED1D-CE6D-C392-35312B550A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0122" y="11612683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11325C8F-8F01-B7AC-F66C-A9A1C36DD7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719" y="11612683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D92F58D7-9D32-6E83-03D0-08BBCEE1A7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5316" y="11612683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AA45C05F-4CF8-82F4-69D0-89EDE98CE3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7913" y="11612683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3BDC95D2-445A-D654-4F65-5F839B3F19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0510" y="11612683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405477E0-6E2E-635B-3EDD-F2A5E849B3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3107" y="11612683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12B2D158-EB88-B742-3E55-79E04559F9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5704" y="11612683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Arrow Connector 370">
              <a:extLst>
                <a:ext uri="{FF2B5EF4-FFF2-40B4-BE49-F238E27FC236}">
                  <a16:creationId xmlns:a16="http://schemas.microsoft.com/office/drawing/2014/main" id="{1BA86F2C-8299-4917-1358-100AEC16D584}"/>
                </a:ext>
              </a:extLst>
            </p:cNvPr>
            <p:cNvCxnSpPr>
              <a:cxnSpLocks/>
            </p:cNvCxnSpPr>
            <p:nvPr/>
          </p:nvCxnSpPr>
          <p:spPr>
            <a:xfrm>
              <a:off x="2297053" y="11604476"/>
              <a:ext cx="650680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2" name="TextBox 562">
              <a:extLst>
                <a:ext uri="{FF2B5EF4-FFF2-40B4-BE49-F238E27FC236}">
                  <a16:creationId xmlns:a16="http://schemas.microsoft.com/office/drawing/2014/main" id="{E21EA94A-C586-743C-D146-9610CB2467BB}"/>
                </a:ext>
              </a:extLst>
            </p:cNvPr>
            <p:cNvSpPr txBox="1"/>
            <p:nvPr/>
          </p:nvSpPr>
          <p:spPr>
            <a:xfrm>
              <a:off x="8582964" y="11498824"/>
              <a:ext cx="304892" cy="523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RU" sz="2803" i="1" dirty="0"/>
                <a:t>t</a:t>
              </a:r>
            </a:p>
          </p:txBody>
        </p: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E496589C-5C37-827C-D0D6-57757E4636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8301" y="11612683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E588393C-B4A4-2846-1E69-22FEF54586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0898" y="11612683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123A248D-07C0-50E9-0316-D64E6B049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3500" y="11612683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6" name="TextBox 513">
              <a:extLst>
                <a:ext uri="{FF2B5EF4-FFF2-40B4-BE49-F238E27FC236}">
                  <a16:creationId xmlns:a16="http://schemas.microsoft.com/office/drawing/2014/main" id="{52657D58-0ED6-79A8-B6D7-55DC8123254A}"/>
                </a:ext>
              </a:extLst>
            </p:cNvPr>
            <p:cNvSpPr txBox="1"/>
            <p:nvPr/>
          </p:nvSpPr>
          <p:spPr>
            <a:xfrm>
              <a:off x="7766516" y="11600913"/>
              <a:ext cx="415057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14</a:t>
              </a:r>
              <a:endParaRPr lang="en-RU" dirty="0"/>
            </a:p>
          </p:txBody>
        </p: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EF6AE5EC-7C3A-DA6A-75F6-6535E81D518A}"/>
              </a:ext>
            </a:extLst>
          </p:cNvPr>
          <p:cNvGrpSpPr/>
          <p:nvPr/>
        </p:nvGrpSpPr>
        <p:grpSpPr>
          <a:xfrm>
            <a:off x="2344026" y="9486843"/>
            <a:ext cx="6597461" cy="523670"/>
            <a:chOff x="2297053" y="11533549"/>
            <a:chExt cx="6590803" cy="523670"/>
          </a:xfrm>
        </p:grpSpPr>
        <p:sp>
          <p:nvSpPr>
            <p:cNvPr id="392" name="TextBox 513">
              <a:extLst>
                <a:ext uri="{FF2B5EF4-FFF2-40B4-BE49-F238E27FC236}">
                  <a16:creationId xmlns:a16="http://schemas.microsoft.com/office/drawing/2014/main" id="{E980D859-AFFB-FABE-2F9E-441EA97432A3}"/>
                </a:ext>
              </a:extLst>
            </p:cNvPr>
            <p:cNvSpPr txBox="1"/>
            <p:nvPr/>
          </p:nvSpPr>
          <p:spPr>
            <a:xfrm>
              <a:off x="5420380" y="11600913"/>
              <a:ext cx="43357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4</a:t>
              </a:r>
              <a:endParaRPr lang="en-RU" dirty="0"/>
            </a:p>
          </p:txBody>
        </p:sp>
        <p:sp>
          <p:nvSpPr>
            <p:cNvPr id="393" name="TextBox 513">
              <a:extLst>
                <a:ext uri="{FF2B5EF4-FFF2-40B4-BE49-F238E27FC236}">
                  <a16:creationId xmlns:a16="http://schemas.microsoft.com/office/drawing/2014/main" id="{248B4650-C58D-38FF-E77B-EEBB2A13B491}"/>
                </a:ext>
              </a:extLst>
            </p:cNvPr>
            <p:cNvSpPr txBox="1"/>
            <p:nvPr/>
          </p:nvSpPr>
          <p:spPr>
            <a:xfrm>
              <a:off x="6414767" y="11600913"/>
              <a:ext cx="415057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6</a:t>
              </a:r>
              <a:endParaRPr lang="en-RU" dirty="0"/>
            </a:p>
          </p:txBody>
        </p:sp>
        <p:sp>
          <p:nvSpPr>
            <p:cNvPr id="394" name="TextBox 513">
              <a:extLst>
                <a:ext uri="{FF2B5EF4-FFF2-40B4-BE49-F238E27FC236}">
                  <a16:creationId xmlns:a16="http://schemas.microsoft.com/office/drawing/2014/main" id="{1887B5C4-B200-5D18-CCF1-921372A08914}"/>
                </a:ext>
              </a:extLst>
            </p:cNvPr>
            <p:cNvSpPr txBox="1"/>
            <p:nvPr/>
          </p:nvSpPr>
          <p:spPr>
            <a:xfrm>
              <a:off x="3572205" y="11600913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</a:t>
              </a:r>
              <a:endParaRPr lang="en-RU" dirty="0"/>
            </a:p>
          </p:txBody>
        </p:sp>
        <p:sp>
          <p:nvSpPr>
            <p:cNvPr id="395" name="TextBox 513">
              <a:extLst>
                <a:ext uri="{FF2B5EF4-FFF2-40B4-BE49-F238E27FC236}">
                  <a16:creationId xmlns:a16="http://schemas.microsoft.com/office/drawing/2014/main" id="{66C887C8-9ACB-88AF-76A7-2D49FAE88810}"/>
                </a:ext>
              </a:extLst>
            </p:cNvPr>
            <p:cNvSpPr txBox="1"/>
            <p:nvPr/>
          </p:nvSpPr>
          <p:spPr>
            <a:xfrm>
              <a:off x="4523767" y="11600913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</a:t>
              </a:r>
              <a:endParaRPr lang="en-RU" dirty="0"/>
            </a:p>
          </p:txBody>
        </p: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96A6287E-387A-821F-48EF-6FF7BF7E8F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7525" y="11612683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C20714F0-4CAE-BD8E-CBE5-B5472B28A9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0122" y="11612683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A6544B03-DB31-F3F3-9A11-CC377D0148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719" y="11612683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F763DE0-DB9F-B945-2099-A37FE04FE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5316" y="11612683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7D969E18-67B5-D871-BE85-75F4EC706F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7913" y="11612683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55DEE1A3-34DB-5357-F691-2F58FE9F68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0510" y="11612683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7B426E4C-12BA-4DBE-CDCF-BBBE487620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3107" y="11612683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8E8E5349-63CF-231C-EAE2-90CDFECC8D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5704" y="11612683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Arrow Connector 403">
              <a:extLst>
                <a:ext uri="{FF2B5EF4-FFF2-40B4-BE49-F238E27FC236}">
                  <a16:creationId xmlns:a16="http://schemas.microsoft.com/office/drawing/2014/main" id="{A6B35D75-E22B-77AC-BFA3-AF3C29398CD3}"/>
                </a:ext>
              </a:extLst>
            </p:cNvPr>
            <p:cNvCxnSpPr>
              <a:cxnSpLocks/>
            </p:cNvCxnSpPr>
            <p:nvPr/>
          </p:nvCxnSpPr>
          <p:spPr>
            <a:xfrm>
              <a:off x="2297053" y="11604476"/>
              <a:ext cx="650680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TextBox 562">
              <a:extLst>
                <a:ext uri="{FF2B5EF4-FFF2-40B4-BE49-F238E27FC236}">
                  <a16:creationId xmlns:a16="http://schemas.microsoft.com/office/drawing/2014/main" id="{0E38E824-84E9-4776-C899-27D99653A467}"/>
                </a:ext>
              </a:extLst>
            </p:cNvPr>
            <p:cNvSpPr txBox="1"/>
            <p:nvPr/>
          </p:nvSpPr>
          <p:spPr>
            <a:xfrm>
              <a:off x="8582964" y="11533549"/>
              <a:ext cx="304892" cy="523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3" i="1" dirty="0"/>
                <a:t>E</a:t>
              </a:r>
              <a:endParaRPr lang="en-RU" sz="2803" i="1" dirty="0"/>
            </a:p>
          </p:txBody>
        </p: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FC0B927A-E460-91AD-005C-6AC017D1A6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8301" y="11612683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138AA59C-5193-20E3-9B44-43EF266241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0898" y="11612683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B8256084-AC81-4529-56EA-13E9F61E9F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3500" y="11612683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TextBox 513">
              <a:extLst>
                <a:ext uri="{FF2B5EF4-FFF2-40B4-BE49-F238E27FC236}">
                  <a16:creationId xmlns:a16="http://schemas.microsoft.com/office/drawing/2014/main" id="{45DEDEF8-E75D-6CD2-D4B8-E92593695F0B}"/>
                </a:ext>
              </a:extLst>
            </p:cNvPr>
            <p:cNvSpPr txBox="1"/>
            <p:nvPr/>
          </p:nvSpPr>
          <p:spPr>
            <a:xfrm>
              <a:off x="7355451" y="11600913"/>
              <a:ext cx="415057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8</a:t>
              </a:r>
              <a:endParaRPr lang="en-RU" dirty="0"/>
            </a:p>
          </p:txBody>
        </p:sp>
      </p:grpSp>
      <p:sp>
        <p:nvSpPr>
          <p:cNvPr id="411" name="TextBox 513">
            <a:extLst>
              <a:ext uri="{FF2B5EF4-FFF2-40B4-BE49-F238E27FC236}">
                <a16:creationId xmlns:a16="http://schemas.microsoft.com/office/drawing/2014/main" id="{FB1A69FD-7DB0-3DE7-3CC8-C5F2C81B12F8}"/>
              </a:ext>
            </a:extLst>
          </p:cNvPr>
          <p:cNvSpPr txBox="1"/>
          <p:nvPr/>
        </p:nvSpPr>
        <p:spPr>
          <a:xfrm>
            <a:off x="8302884" y="9572265"/>
            <a:ext cx="41547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</a:t>
            </a:r>
            <a:endParaRPr lang="en-RU" dirty="0"/>
          </a:p>
        </p:txBody>
      </p:sp>
      <p:sp>
        <p:nvSpPr>
          <p:cNvPr id="458" name="TextBox 512">
            <a:extLst>
              <a:ext uri="{FF2B5EF4-FFF2-40B4-BE49-F238E27FC236}">
                <a16:creationId xmlns:a16="http://schemas.microsoft.com/office/drawing/2014/main" id="{2C929020-682F-E816-CCF5-4462FBADBEEA}"/>
              </a:ext>
            </a:extLst>
          </p:cNvPr>
          <p:cNvSpPr txBox="1"/>
          <p:nvPr/>
        </p:nvSpPr>
        <p:spPr>
          <a:xfrm>
            <a:off x="319368" y="11519018"/>
            <a:ext cx="1049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Prog. P2</a:t>
            </a:r>
            <a:endParaRPr lang="en-RU" sz="2000" dirty="0"/>
          </a:p>
        </p:txBody>
      </p:sp>
      <p:sp>
        <p:nvSpPr>
          <p:cNvPr id="464" name="TextBox 512">
            <a:extLst>
              <a:ext uri="{FF2B5EF4-FFF2-40B4-BE49-F238E27FC236}">
                <a16:creationId xmlns:a16="http://schemas.microsoft.com/office/drawing/2014/main" id="{4BC86E78-4411-79FA-874E-A33DCFE4A240}"/>
              </a:ext>
            </a:extLst>
          </p:cNvPr>
          <p:cNvSpPr txBox="1"/>
          <p:nvPr/>
        </p:nvSpPr>
        <p:spPr>
          <a:xfrm>
            <a:off x="311257" y="11164005"/>
            <a:ext cx="1049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Prog. P1</a:t>
            </a:r>
            <a:endParaRPr lang="en-RU" sz="2000" dirty="0"/>
          </a:p>
        </p:txBody>
      </p:sp>
      <p:sp>
        <p:nvSpPr>
          <p:cNvPr id="465" name="TextBox 537">
            <a:extLst>
              <a:ext uri="{FF2B5EF4-FFF2-40B4-BE49-F238E27FC236}">
                <a16:creationId xmlns:a16="http://schemas.microsoft.com/office/drawing/2014/main" id="{8A46EEAD-6901-182C-7C45-3F50253F3B28}"/>
              </a:ext>
            </a:extLst>
          </p:cNvPr>
          <p:cNvSpPr txBox="1"/>
          <p:nvPr/>
        </p:nvSpPr>
        <p:spPr>
          <a:xfrm>
            <a:off x="386767" y="10766781"/>
            <a:ext cx="23743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i="1" dirty="0"/>
              <a:t>Programs execution</a:t>
            </a:r>
            <a:endParaRPr lang="en-RU" sz="2100" i="1" dirty="0"/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93D3EDEA-7A8B-2224-33CE-4B042BE89EE4}"/>
              </a:ext>
            </a:extLst>
          </p:cNvPr>
          <p:cNvSpPr/>
          <p:nvPr/>
        </p:nvSpPr>
        <p:spPr>
          <a:xfrm>
            <a:off x="2752749" y="11194341"/>
            <a:ext cx="1417320" cy="3566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Core 1</a:t>
            </a:r>
            <a:endParaRPr lang="en-RU" dirty="0">
              <a:solidFill>
                <a:schemeClr val="tx1"/>
              </a:solidFill>
            </a:endParaRPr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id="{D14AC85B-6AAB-F843-4ECF-DE6FF13AA0AB}"/>
              </a:ext>
            </a:extLst>
          </p:cNvPr>
          <p:cNvSpPr/>
          <p:nvPr/>
        </p:nvSpPr>
        <p:spPr>
          <a:xfrm>
            <a:off x="4640941" y="11920490"/>
            <a:ext cx="941832" cy="3566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Core 1</a:t>
            </a:r>
            <a:endParaRPr lang="en-RU" dirty="0">
              <a:solidFill>
                <a:schemeClr val="tx1"/>
              </a:solidFill>
            </a:endParaRPr>
          </a:p>
        </p:txBody>
      </p:sp>
      <p:cxnSp>
        <p:nvCxnSpPr>
          <p:cNvPr id="468" name="Straight Arrow Connector 467">
            <a:extLst>
              <a:ext uri="{FF2B5EF4-FFF2-40B4-BE49-F238E27FC236}">
                <a16:creationId xmlns:a16="http://schemas.microsoft.com/office/drawing/2014/main" id="{0945A12B-968E-FDD6-8CFB-D8B2703D46C2}"/>
              </a:ext>
            </a:extLst>
          </p:cNvPr>
          <p:cNvCxnSpPr>
            <a:cxnSpLocks/>
          </p:cNvCxnSpPr>
          <p:nvPr/>
        </p:nvCxnSpPr>
        <p:spPr>
          <a:xfrm flipV="1">
            <a:off x="1326025" y="11194341"/>
            <a:ext cx="0" cy="36576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E84EAB6E-E6CC-6561-90D4-AE100F4A3E99}"/>
              </a:ext>
            </a:extLst>
          </p:cNvPr>
          <p:cNvCxnSpPr>
            <a:cxnSpLocks/>
          </p:cNvCxnSpPr>
          <p:nvPr/>
        </p:nvCxnSpPr>
        <p:spPr>
          <a:xfrm>
            <a:off x="5587861" y="11914394"/>
            <a:ext cx="0" cy="36576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A8B7636A-C698-4AD7-0F97-51FC2B4D4EC5}"/>
              </a:ext>
            </a:extLst>
          </p:cNvPr>
          <p:cNvCxnSpPr>
            <a:cxnSpLocks/>
          </p:cNvCxnSpPr>
          <p:nvPr/>
        </p:nvCxnSpPr>
        <p:spPr>
          <a:xfrm flipV="1">
            <a:off x="1797461" y="11553893"/>
            <a:ext cx="0" cy="36576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TextBox 512">
            <a:extLst>
              <a:ext uri="{FF2B5EF4-FFF2-40B4-BE49-F238E27FC236}">
                <a16:creationId xmlns:a16="http://schemas.microsoft.com/office/drawing/2014/main" id="{C8DF6986-936E-3A2E-96DE-D054BA416AAA}"/>
              </a:ext>
            </a:extLst>
          </p:cNvPr>
          <p:cNvSpPr txBox="1"/>
          <p:nvPr/>
        </p:nvSpPr>
        <p:spPr>
          <a:xfrm>
            <a:off x="461590" y="12920276"/>
            <a:ext cx="1159035" cy="2528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sz="2100" i="1" dirty="0"/>
              <a:t>CPUs state</a:t>
            </a:r>
            <a:endParaRPr lang="en-RU" sz="2100" i="1" dirty="0"/>
          </a:p>
        </p:txBody>
      </p:sp>
      <p:sp>
        <p:nvSpPr>
          <p:cNvPr id="472" name="TextBox 512">
            <a:extLst>
              <a:ext uri="{FF2B5EF4-FFF2-40B4-BE49-F238E27FC236}">
                <a16:creationId xmlns:a16="http://schemas.microsoft.com/office/drawing/2014/main" id="{42E0BB72-6097-DCA8-0EED-149171E0207D}"/>
              </a:ext>
            </a:extLst>
          </p:cNvPr>
          <p:cNvSpPr txBox="1"/>
          <p:nvPr/>
        </p:nvSpPr>
        <p:spPr>
          <a:xfrm>
            <a:off x="461590" y="14615095"/>
            <a:ext cx="55143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sleep</a:t>
            </a:r>
            <a:endParaRPr lang="en-RU" sz="2000" dirty="0"/>
          </a:p>
        </p:txBody>
      </p:sp>
      <p:sp>
        <p:nvSpPr>
          <p:cNvPr id="473" name="TextBox 512">
            <a:extLst>
              <a:ext uri="{FF2B5EF4-FFF2-40B4-BE49-F238E27FC236}">
                <a16:creationId xmlns:a16="http://schemas.microsoft.com/office/drawing/2014/main" id="{41984756-2F72-2171-B901-2580C7CEC1F3}"/>
              </a:ext>
            </a:extLst>
          </p:cNvPr>
          <p:cNvSpPr txBox="1"/>
          <p:nvPr/>
        </p:nvSpPr>
        <p:spPr>
          <a:xfrm>
            <a:off x="461590" y="14238377"/>
            <a:ext cx="108234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waking-up</a:t>
            </a:r>
            <a:endParaRPr lang="en-RU" sz="2000" dirty="0"/>
          </a:p>
        </p:txBody>
      </p:sp>
      <p:sp>
        <p:nvSpPr>
          <p:cNvPr id="474" name="TextBox 512">
            <a:extLst>
              <a:ext uri="{FF2B5EF4-FFF2-40B4-BE49-F238E27FC236}">
                <a16:creationId xmlns:a16="http://schemas.microsoft.com/office/drawing/2014/main" id="{7329C917-B2BA-1174-9D8F-719E7761D99F}"/>
              </a:ext>
            </a:extLst>
          </p:cNvPr>
          <p:cNvSpPr txBox="1"/>
          <p:nvPr/>
        </p:nvSpPr>
        <p:spPr>
          <a:xfrm>
            <a:off x="461590" y="13873851"/>
            <a:ext cx="101527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execution</a:t>
            </a:r>
            <a:endParaRPr lang="en-RU" sz="2000" dirty="0"/>
          </a:p>
        </p:txBody>
      </p:sp>
      <p:sp>
        <p:nvSpPr>
          <p:cNvPr id="475" name="TextBox 512">
            <a:extLst>
              <a:ext uri="{FF2B5EF4-FFF2-40B4-BE49-F238E27FC236}">
                <a16:creationId xmlns:a16="http://schemas.microsoft.com/office/drawing/2014/main" id="{B35A111D-43DF-160C-0BAF-BF192876A568}"/>
              </a:ext>
            </a:extLst>
          </p:cNvPr>
          <p:cNvSpPr txBox="1"/>
          <p:nvPr/>
        </p:nvSpPr>
        <p:spPr>
          <a:xfrm>
            <a:off x="461590" y="13564075"/>
            <a:ext cx="1216935" cy="2408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sz="2000" dirty="0"/>
              <a:t>preempting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D237D36B-1555-CF4B-2C6D-E3F859807083}"/>
              </a:ext>
            </a:extLst>
          </p:cNvPr>
          <p:cNvSpPr/>
          <p:nvPr/>
        </p:nvSpPr>
        <p:spPr>
          <a:xfrm>
            <a:off x="1330302" y="14621898"/>
            <a:ext cx="941832" cy="1828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43ECE010-D387-3608-4267-ECEF4513D67A}"/>
              </a:ext>
            </a:extLst>
          </p:cNvPr>
          <p:cNvSpPr/>
          <p:nvPr/>
        </p:nvSpPr>
        <p:spPr>
          <a:xfrm>
            <a:off x="2754375" y="11553893"/>
            <a:ext cx="1883664" cy="3566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Core 2</a:t>
            </a:r>
            <a:endParaRPr lang="en-RU" dirty="0">
              <a:solidFill>
                <a:schemeClr val="tx1"/>
              </a:solidFill>
            </a:endParaRPr>
          </a:p>
        </p:txBody>
      </p: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EE98AC61-782A-8FDF-96E0-61B849D33EBA}"/>
              </a:ext>
            </a:extLst>
          </p:cNvPr>
          <p:cNvCxnSpPr>
            <a:cxnSpLocks/>
          </p:cNvCxnSpPr>
          <p:nvPr/>
        </p:nvCxnSpPr>
        <p:spPr>
          <a:xfrm>
            <a:off x="4641266" y="11553893"/>
            <a:ext cx="0" cy="36576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FCDA3A9B-E6F9-D6FA-F548-68735EE1CBB3}"/>
              </a:ext>
            </a:extLst>
          </p:cNvPr>
          <p:cNvCxnSpPr>
            <a:cxnSpLocks/>
          </p:cNvCxnSpPr>
          <p:nvPr/>
        </p:nvCxnSpPr>
        <p:spPr>
          <a:xfrm flipV="1">
            <a:off x="2750781" y="11902202"/>
            <a:ext cx="0" cy="36576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TextBox 512">
            <a:extLst>
              <a:ext uri="{FF2B5EF4-FFF2-40B4-BE49-F238E27FC236}">
                <a16:creationId xmlns:a16="http://schemas.microsoft.com/office/drawing/2014/main" id="{24520ED1-A403-F18A-5ED3-FDDE7878DFA1}"/>
              </a:ext>
            </a:extLst>
          </p:cNvPr>
          <p:cNvSpPr txBox="1"/>
          <p:nvPr/>
        </p:nvSpPr>
        <p:spPr>
          <a:xfrm>
            <a:off x="317726" y="11865241"/>
            <a:ext cx="1049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Prog. P3</a:t>
            </a:r>
            <a:endParaRPr lang="en-RU" sz="2000" dirty="0"/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4B841F73-9692-9F25-61BD-DB7FADE07D78}"/>
              </a:ext>
            </a:extLst>
          </p:cNvPr>
          <p:cNvSpPr/>
          <p:nvPr/>
        </p:nvSpPr>
        <p:spPr>
          <a:xfrm>
            <a:off x="1330302" y="14804778"/>
            <a:ext cx="941832" cy="1828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13AB5916-C418-AC55-BF78-C1806B82C9B6}"/>
              </a:ext>
            </a:extLst>
          </p:cNvPr>
          <p:cNvSpPr/>
          <p:nvPr/>
        </p:nvSpPr>
        <p:spPr>
          <a:xfrm>
            <a:off x="2272334" y="14260202"/>
            <a:ext cx="475488" cy="18288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DBC5B79B-95CB-E12B-5E09-3B109B2A215A}"/>
              </a:ext>
            </a:extLst>
          </p:cNvPr>
          <p:cNvSpPr/>
          <p:nvPr/>
        </p:nvSpPr>
        <p:spPr>
          <a:xfrm>
            <a:off x="2272334" y="14443082"/>
            <a:ext cx="475488" cy="18288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06CC083F-5284-56E5-5587-DC4C25AAA07F}"/>
              </a:ext>
            </a:extLst>
          </p:cNvPr>
          <p:cNvSpPr/>
          <p:nvPr/>
        </p:nvSpPr>
        <p:spPr>
          <a:xfrm>
            <a:off x="2754630" y="13897490"/>
            <a:ext cx="1419225" cy="1828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50" dirty="0">
                <a:solidFill>
                  <a:schemeClr val="tx1"/>
                </a:solidFill>
              </a:rPr>
              <a:t>P1</a:t>
            </a:r>
            <a:endParaRPr lang="en-RU" sz="1850" dirty="0">
              <a:solidFill>
                <a:schemeClr val="tx1"/>
              </a:solidFill>
            </a:endParaRP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D48372E1-7DCC-5C3F-FD18-064CCF5DB8CC}"/>
              </a:ext>
            </a:extLst>
          </p:cNvPr>
          <p:cNvSpPr/>
          <p:nvPr/>
        </p:nvSpPr>
        <p:spPr>
          <a:xfrm>
            <a:off x="2754630" y="14080369"/>
            <a:ext cx="1883664" cy="1828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50" dirty="0">
                <a:solidFill>
                  <a:schemeClr val="tx1"/>
                </a:solidFill>
              </a:rPr>
              <a:t>P2</a:t>
            </a:r>
            <a:endParaRPr lang="en-RU" sz="1850" dirty="0">
              <a:solidFill>
                <a:schemeClr val="tx1"/>
              </a:solidFill>
            </a:endParaRP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B2574294-CECB-87C3-6072-8AA50DD61882}"/>
              </a:ext>
            </a:extLst>
          </p:cNvPr>
          <p:cNvSpPr/>
          <p:nvPr/>
        </p:nvSpPr>
        <p:spPr>
          <a:xfrm>
            <a:off x="4644371" y="13899522"/>
            <a:ext cx="941832" cy="1828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50" dirty="0">
                <a:solidFill>
                  <a:schemeClr val="tx1"/>
                </a:solidFill>
              </a:rPr>
              <a:t>P3</a:t>
            </a:r>
            <a:endParaRPr lang="en-RU" sz="1850" dirty="0">
              <a:solidFill>
                <a:schemeClr val="tx1"/>
              </a:solidFill>
            </a:endParaRP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7F94397F-DCF9-ACCC-DBC8-BAD3274CF76B}"/>
              </a:ext>
            </a:extLst>
          </p:cNvPr>
          <p:cNvSpPr/>
          <p:nvPr/>
        </p:nvSpPr>
        <p:spPr>
          <a:xfrm>
            <a:off x="5105853" y="11194341"/>
            <a:ext cx="941255" cy="3566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Core 2</a:t>
            </a:r>
            <a:endParaRPr lang="en-RU" dirty="0">
              <a:solidFill>
                <a:schemeClr val="tx1"/>
              </a:solidFill>
            </a:endParaRPr>
          </a:p>
        </p:txBody>
      </p: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A14FEFF8-71C4-F688-7249-DBA3B4BBED53}"/>
              </a:ext>
            </a:extLst>
          </p:cNvPr>
          <p:cNvCxnSpPr>
            <a:cxnSpLocks/>
          </p:cNvCxnSpPr>
          <p:nvPr/>
        </p:nvCxnSpPr>
        <p:spPr>
          <a:xfrm>
            <a:off x="2749613" y="12376965"/>
            <a:ext cx="0" cy="150159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118E1994-491C-B818-D15B-EE82D5586CBF}"/>
              </a:ext>
            </a:extLst>
          </p:cNvPr>
          <p:cNvCxnSpPr>
            <a:cxnSpLocks/>
          </p:cNvCxnSpPr>
          <p:nvPr/>
        </p:nvCxnSpPr>
        <p:spPr>
          <a:xfrm>
            <a:off x="4638131" y="12376965"/>
            <a:ext cx="0" cy="97581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TextBox 512">
            <a:extLst>
              <a:ext uri="{FF2B5EF4-FFF2-40B4-BE49-F238E27FC236}">
                <a16:creationId xmlns:a16="http://schemas.microsoft.com/office/drawing/2014/main" id="{6F764A6A-F0C7-7187-43AC-FB43698CFF9A}"/>
              </a:ext>
            </a:extLst>
          </p:cNvPr>
          <p:cNvSpPr txBox="1"/>
          <p:nvPr/>
        </p:nvSpPr>
        <p:spPr>
          <a:xfrm>
            <a:off x="461590" y="13242107"/>
            <a:ext cx="991041" cy="2408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5000"/>
              </a:lnSpc>
            </a:pPr>
            <a:r>
              <a:rPr lang="en-US" sz="2000" dirty="0"/>
              <a:t>migrating</a:t>
            </a:r>
          </a:p>
        </p:txBody>
      </p: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8EA05E9A-3980-BD4E-4065-900D86836400}"/>
              </a:ext>
            </a:extLst>
          </p:cNvPr>
          <p:cNvCxnSpPr>
            <a:cxnSpLocks/>
          </p:cNvCxnSpPr>
          <p:nvPr/>
        </p:nvCxnSpPr>
        <p:spPr>
          <a:xfrm>
            <a:off x="5582961" y="12376965"/>
            <a:ext cx="0" cy="150362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04CAC831-960C-EFCD-4DC2-33590BCAFED0}"/>
              </a:ext>
            </a:extLst>
          </p:cNvPr>
          <p:cNvCxnSpPr>
            <a:cxnSpLocks/>
          </p:cNvCxnSpPr>
          <p:nvPr/>
        </p:nvCxnSpPr>
        <p:spPr>
          <a:xfrm>
            <a:off x="4168064" y="12376965"/>
            <a:ext cx="0" cy="114853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82CF8660-57B2-71AD-A458-A8F13381C78D}"/>
              </a:ext>
            </a:extLst>
          </p:cNvPr>
          <p:cNvCxnSpPr>
            <a:cxnSpLocks/>
          </p:cNvCxnSpPr>
          <p:nvPr/>
        </p:nvCxnSpPr>
        <p:spPr>
          <a:xfrm>
            <a:off x="2268838" y="11932920"/>
            <a:ext cx="0" cy="230632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TextBox 512">
            <a:extLst>
              <a:ext uri="{FF2B5EF4-FFF2-40B4-BE49-F238E27FC236}">
                <a16:creationId xmlns:a16="http://schemas.microsoft.com/office/drawing/2014/main" id="{9E1305AB-850C-14D5-EE4A-1135EADA5FBC}"/>
              </a:ext>
            </a:extLst>
          </p:cNvPr>
          <p:cNvSpPr txBox="1"/>
          <p:nvPr/>
        </p:nvSpPr>
        <p:spPr>
          <a:xfrm>
            <a:off x="4760818" y="10885068"/>
            <a:ext cx="2287295" cy="284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5000"/>
              </a:lnSpc>
            </a:pPr>
            <a:r>
              <a:rPr lang="en-US" sz="1600" dirty="0"/>
              <a:t>Migration to Core 2</a:t>
            </a:r>
          </a:p>
        </p:txBody>
      </p: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7F327BD1-17C6-4B6B-CDE2-FD90DC5E8D9E}"/>
              </a:ext>
            </a:extLst>
          </p:cNvPr>
          <p:cNvCxnSpPr>
            <a:cxnSpLocks/>
          </p:cNvCxnSpPr>
          <p:nvPr/>
        </p:nvCxnSpPr>
        <p:spPr>
          <a:xfrm>
            <a:off x="6047359" y="11194341"/>
            <a:ext cx="0" cy="36576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" name="Arc 496">
            <a:extLst>
              <a:ext uri="{FF2B5EF4-FFF2-40B4-BE49-F238E27FC236}">
                <a16:creationId xmlns:a16="http://schemas.microsoft.com/office/drawing/2014/main" id="{DA617760-3098-B126-1B13-1893AB2F03B1}"/>
              </a:ext>
            </a:extLst>
          </p:cNvPr>
          <p:cNvSpPr/>
          <p:nvPr/>
        </p:nvSpPr>
        <p:spPr>
          <a:xfrm flipH="1">
            <a:off x="4867897" y="11020806"/>
            <a:ext cx="353665" cy="782472"/>
          </a:xfrm>
          <a:prstGeom prst="arc">
            <a:avLst>
              <a:gd name="adj1" fmla="val 17191281"/>
              <a:gd name="adj2" fmla="val 0"/>
            </a:avLst>
          </a:prstGeom>
          <a:ln w="12700">
            <a:solidFill>
              <a:schemeClr val="tx1"/>
            </a:solidFill>
            <a:prstDash val="sysDash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TextBox 512">
            <a:extLst>
              <a:ext uri="{FF2B5EF4-FFF2-40B4-BE49-F238E27FC236}">
                <a16:creationId xmlns:a16="http://schemas.microsoft.com/office/drawing/2014/main" id="{6EA1D52D-24DA-69AB-A472-6D2DBDEFDDE9}"/>
              </a:ext>
            </a:extLst>
          </p:cNvPr>
          <p:cNvSpPr txBox="1"/>
          <p:nvPr/>
        </p:nvSpPr>
        <p:spPr>
          <a:xfrm>
            <a:off x="5008092" y="14343698"/>
            <a:ext cx="983346" cy="4487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dirty="0"/>
              <a:t>Cores</a:t>
            </a:r>
            <a:endParaRPr lang="en-RU" dirty="0"/>
          </a:p>
          <a:p>
            <a:pPr>
              <a:lnSpc>
                <a:spcPct val="80000"/>
              </a:lnSpc>
            </a:pPr>
            <a:r>
              <a:rPr lang="en-US" dirty="0"/>
              <a:t>turn down</a:t>
            </a:r>
          </a:p>
        </p:txBody>
      </p:sp>
      <p:sp>
        <p:nvSpPr>
          <p:cNvPr id="502" name="Right Brace 501">
            <a:extLst>
              <a:ext uri="{FF2B5EF4-FFF2-40B4-BE49-F238E27FC236}">
                <a16:creationId xmlns:a16="http://schemas.microsoft.com/office/drawing/2014/main" id="{84AE3D25-B028-E0D8-42E2-AF0C29052B2D}"/>
              </a:ext>
            </a:extLst>
          </p:cNvPr>
          <p:cNvSpPr/>
          <p:nvPr/>
        </p:nvSpPr>
        <p:spPr>
          <a:xfrm rot="16200000">
            <a:off x="4815293" y="13042815"/>
            <a:ext cx="115155" cy="475488"/>
          </a:xfrm>
          <a:prstGeom prst="rightBrac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3" name="TextBox 502">
                <a:extLst>
                  <a:ext uri="{FF2B5EF4-FFF2-40B4-BE49-F238E27FC236}">
                    <a16:creationId xmlns:a16="http://schemas.microsoft.com/office/drawing/2014/main" id="{46FFCCB3-93BE-2E5D-7E6F-9701F0106EB1}"/>
                  </a:ext>
                </a:extLst>
              </p:cNvPr>
              <p:cNvSpPr txBox="1"/>
              <p:nvPr/>
            </p:nvSpPr>
            <p:spPr>
              <a:xfrm>
                <a:off x="4609919" y="12974386"/>
                <a:ext cx="511879" cy="391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9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sz="1900" b="1" i="1" smtClean="0">
                              <a:latin typeface="Cambria Math" panose="02040503050406030204" pitchFamily="18" charset="0"/>
                            </a:rPr>
                            <m:t>𝒎𝒊𝒈𝒓</m:t>
                          </m:r>
                        </m:sup>
                      </m:sSup>
                    </m:oMath>
                  </m:oMathPara>
                </a14:m>
                <a:endParaRPr lang="en-US" sz="1900" b="1" dirty="0"/>
              </a:p>
            </p:txBody>
          </p:sp>
        </mc:Choice>
        <mc:Fallback xmlns="">
          <p:sp>
            <p:nvSpPr>
              <p:cNvPr id="503" name="TextBox 502">
                <a:extLst>
                  <a:ext uri="{FF2B5EF4-FFF2-40B4-BE49-F238E27FC236}">
                    <a16:creationId xmlns:a16="http://schemas.microsoft.com/office/drawing/2014/main" id="{46FFCCB3-93BE-2E5D-7E6F-9701F0106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919" y="12974386"/>
                <a:ext cx="511879" cy="391389"/>
              </a:xfrm>
              <a:prstGeom prst="rect">
                <a:avLst/>
              </a:prstGeom>
              <a:blipFill>
                <a:blip r:embed="rId8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4" name="Right Brace 503">
            <a:extLst>
              <a:ext uri="{FF2B5EF4-FFF2-40B4-BE49-F238E27FC236}">
                <a16:creationId xmlns:a16="http://schemas.microsoft.com/office/drawing/2014/main" id="{DF36ABC3-098B-3F2F-CE3A-D0E66A56DF03}"/>
              </a:ext>
            </a:extLst>
          </p:cNvPr>
          <p:cNvSpPr/>
          <p:nvPr/>
        </p:nvSpPr>
        <p:spPr>
          <a:xfrm rot="16200000">
            <a:off x="6237566" y="13770525"/>
            <a:ext cx="115155" cy="475488"/>
          </a:xfrm>
          <a:prstGeom prst="rightBrac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5" name="TextBox 504">
                <a:extLst>
                  <a:ext uri="{FF2B5EF4-FFF2-40B4-BE49-F238E27FC236}">
                    <a16:creationId xmlns:a16="http://schemas.microsoft.com/office/drawing/2014/main" id="{67AE99D3-8F83-9239-ADA8-4C5E36F369DE}"/>
                  </a:ext>
                </a:extLst>
              </p:cNvPr>
              <p:cNvSpPr txBox="1"/>
              <p:nvPr/>
            </p:nvSpPr>
            <p:spPr>
              <a:xfrm>
                <a:off x="5890652" y="13688126"/>
                <a:ext cx="511879" cy="395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9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𝒄𝒑𝒖</m:t>
                          </m:r>
                          <m:r>
                            <a:rPr lang="en-US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𝒅𝒐𝒘𝒏</m:t>
                          </m:r>
                        </m:sup>
                      </m:sSup>
                    </m:oMath>
                  </m:oMathPara>
                </a14:m>
                <a:endParaRPr lang="en-US" sz="1900" b="1" dirty="0"/>
              </a:p>
            </p:txBody>
          </p:sp>
        </mc:Choice>
        <mc:Fallback xmlns="">
          <p:sp>
            <p:nvSpPr>
              <p:cNvPr id="505" name="TextBox 504">
                <a:extLst>
                  <a:ext uri="{FF2B5EF4-FFF2-40B4-BE49-F238E27FC236}">
                    <a16:creationId xmlns:a16="http://schemas.microsoft.com/office/drawing/2014/main" id="{67AE99D3-8F83-9239-ADA8-4C5E36F36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652" y="13688126"/>
                <a:ext cx="511879" cy="395814"/>
              </a:xfrm>
              <a:prstGeom prst="rect">
                <a:avLst/>
              </a:prstGeom>
              <a:blipFill>
                <a:blip r:embed="rId9"/>
                <a:stretch>
                  <a:fillRect r="-1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9E783D8C-4CDE-AEE0-79D9-5AD08E7C988B}"/>
              </a:ext>
            </a:extLst>
          </p:cNvPr>
          <p:cNvSpPr/>
          <p:nvPr/>
        </p:nvSpPr>
        <p:spPr>
          <a:xfrm>
            <a:off x="4640194" y="13353564"/>
            <a:ext cx="475488" cy="182880"/>
          </a:xfrm>
          <a:prstGeom prst="rect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4D3A32EA-CA3E-1297-3D17-150E1305CACD}"/>
              </a:ext>
            </a:extLst>
          </p:cNvPr>
          <p:cNvSpPr/>
          <p:nvPr/>
        </p:nvSpPr>
        <p:spPr>
          <a:xfrm>
            <a:off x="5118843" y="14079997"/>
            <a:ext cx="941254" cy="1828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50" dirty="0">
                <a:solidFill>
                  <a:schemeClr val="tx1"/>
                </a:solidFill>
              </a:rPr>
              <a:t>P1</a:t>
            </a:r>
            <a:endParaRPr lang="en-RU" sz="1850" dirty="0">
              <a:solidFill>
                <a:schemeClr val="tx1"/>
              </a:solidFill>
            </a:endParaRPr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7E9A486A-FFAE-DDDB-A244-80590DB09D40}"/>
              </a:ext>
            </a:extLst>
          </p:cNvPr>
          <p:cNvSpPr/>
          <p:nvPr/>
        </p:nvSpPr>
        <p:spPr>
          <a:xfrm>
            <a:off x="6058783" y="14448695"/>
            <a:ext cx="475488" cy="182880"/>
          </a:xfrm>
          <a:prstGeom prst="rect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571" name="Rectangle 570">
            <a:extLst>
              <a:ext uri="{FF2B5EF4-FFF2-40B4-BE49-F238E27FC236}">
                <a16:creationId xmlns:a16="http://schemas.microsoft.com/office/drawing/2014/main" id="{8CEB916E-21AF-B981-D358-3C2D46487DF9}"/>
              </a:ext>
            </a:extLst>
          </p:cNvPr>
          <p:cNvSpPr/>
          <p:nvPr/>
        </p:nvSpPr>
        <p:spPr>
          <a:xfrm>
            <a:off x="6526530" y="14804681"/>
            <a:ext cx="189230" cy="1828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1500" dirty="0">
              <a:solidFill>
                <a:schemeClr val="tx1"/>
              </a:solidFill>
            </a:endParaRPr>
          </a:p>
        </p:txBody>
      </p:sp>
      <p:grpSp>
        <p:nvGrpSpPr>
          <p:cNvPr id="572" name="Group 571">
            <a:extLst>
              <a:ext uri="{FF2B5EF4-FFF2-40B4-BE49-F238E27FC236}">
                <a16:creationId xmlns:a16="http://schemas.microsoft.com/office/drawing/2014/main" id="{97CFD89E-1144-6493-0C48-AC650F99D8B3}"/>
              </a:ext>
            </a:extLst>
          </p:cNvPr>
          <p:cNvGrpSpPr/>
          <p:nvPr/>
        </p:nvGrpSpPr>
        <p:grpSpPr>
          <a:xfrm>
            <a:off x="457544" y="4206340"/>
            <a:ext cx="8483943" cy="523670"/>
            <a:chOff x="457544" y="5387438"/>
            <a:chExt cx="8483943" cy="523670"/>
          </a:xfrm>
        </p:grpSpPr>
        <p:sp>
          <p:nvSpPr>
            <p:cNvPr id="573" name="TextBox 513">
              <a:extLst>
                <a:ext uri="{FF2B5EF4-FFF2-40B4-BE49-F238E27FC236}">
                  <a16:creationId xmlns:a16="http://schemas.microsoft.com/office/drawing/2014/main" id="{D185A752-9A67-DD3A-4DA7-BD9A69301872}"/>
                </a:ext>
              </a:extLst>
            </p:cNvPr>
            <p:cNvSpPr txBox="1"/>
            <p:nvPr/>
          </p:nvSpPr>
          <p:spPr>
            <a:xfrm>
              <a:off x="1254510" y="5489527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</a:t>
              </a:r>
              <a:endParaRPr lang="en-RU" dirty="0"/>
            </a:p>
          </p:txBody>
        </p:sp>
        <p:sp>
          <p:nvSpPr>
            <p:cNvPr id="574" name="TextBox 513">
              <a:extLst>
                <a:ext uri="{FF2B5EF4-FFF2-40B4-BE49-F238E27FC236}">
                  <a16:creationId xmlns:a16="http://schemas.microsoft.com/office/drawing/2014/main" id="{9DA353AD-6207-261F-4AC0-617ECFE8FF74}"/>
                </a:ext>
              </a:extLst>
            </p:cNvPr>
            <p:cNvSpPr txBox="1"/>
            <p:nvPr/>
          </p:nvSpPr>
          <p:spPr>
            <a:xfrm>
              <a:off x="2197852" y="5489527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</a:t>
              </a:r>
              <a:endParaRPr lang="en-RU" dirty="0"/>
            </a:p>
          </p:txBody>
        </p:sp>
        <p:sp>
          <p:nvSpPr>
            <p:cNvPr id="575" name="TextBox 513">
              <a:extLst>
                <a:ext uri="{FF2B5EF4-FFF2-40B4-BE49-F238E27FC236}">
                  <a16:creationId xmlns:a16="http://schemas.microsoft.com/office/drawing/2014/main" id="{916876E2-57E0-84DA-8A75-D28861D2EA43}"/>
                </a:ext>
              </a:extLst>
            </p:cNvPr>
            <p:cNvSpPr txBox="1"/>
            <p:nvPr/>
          </p:nvSpPr>
          <p:spPr>
            <a:xfrm>
              <a:off x="3146870" y="5489527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4</a:t>
              </a:r>
              <a:endParaRPr lang="en-RU" dirty="0"/>
            </a:p>
          </p:txBody>
        </p:sp>
        <p:sp>
          <p:nvSpPr>
            <p:cNvPr id="576" name="TextBox 513">
              <a:extLst>
                <a:ext uri="{FF2B5EF4-FFF2-40B4-BE49-F238E27FC236}">
                  <a16:creationId xmlns:a16="http://schemas.microsoft.com/office/drawing/2014/main" id="{1A16955D-45DB-C901-F52F-3C3A77125257}"/>
                </a:ext>
              </a:extLst>
            </p:cNvPr>
            <p:cNvSpPr txBox="1"/>
            <p:nvPr/>
          </p:nvSpPr>
          <p:spPr>
            <a:xfrm>
              <a:off x="5938362" y="5489527"/>
              <a:ext cx="43357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10</a:t>
              </a:r>
              <a:endParaRPr lang="en-RU" dirty="0"/>
            </a:p>
          </p:txBody>
        </p:sp>
        <p:sp>
          <p:nvSpPr>
            <p:cNvPr id="577" name="TextBox 513">
              <a:extLst>
                <a:ext uri="{FF2B5EF4-FFF2-40B4-BE49-F238E27FC236}">
                  <a16:creationId xmlns:a16="http://schemas.microsoft.com/office/drawing/2014/main" id="{FF15B325-D94F-C583-E111-4DA39A8EFF1E}"/>
                </a:ext>
              </a:extLst>
            </p:cNvPr>
            <p:cNvSpPr txBox="1"/>
            <p:nvPr/>
          </p:nvSpPr>
          <p:spPr>
            <a:xfrm>
              <a:off x="6879463" y="5489527"/>
              <a:ext cx="415057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12</a:t>
              </a:r>
              <a:endParaRPr lang="en-RU" dirty="0"/>
            </a:p>
          </p:txBody>
        </p:sp>
        <p:sp>
          <p:nvSpPr>
            <p:cNvPr id="578" name="TextBox 513">
              <a:extLst>
                <a:ext uri="{FF2B5EF4-FFF2-40B4-BE49-F238E27FC236}">
                  <a16:creationId xmlns:a16="http://schemas.microsoft.com/office/drawing/2014/main" id="{BB41660C-6281-9F70-A26D-E0EAB0A2794A}"/>
                </a:ext>
              </a:extLst>
            </p:cNvPr>
            <p:cNvSpPr txBox="1"/>
            <p:nvPr/>
          </p:nvSpPr>
          <p:spPr>
            <a:xfrm>
              <a:off x="4090187" y="5489527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6</a:t>
              </a:r>
              <a:endParaRPr lang="en-RU" dirty="0"/>
            </a:p>
          </p:txBody>
        </p:sp>
        <p:sp>
          <p:nvSpPr>
            <p:cNvPr id="579" name="TextBox 513">
              <a:extLst>
                <a:ext uri="{FF2B5EF4-FFF2-40B4-BE49-F238E27FC236}">
                  <a16:creationId xmlns:a16="http://schemas.microsoft.com/office/drawing/2014/main" id="{DF4EA18E-CB79-6AB7-EFB0-B784BEE92326}"/>
                </a:ext>
              </a:extLst>
            </p:cNvPr>
            <p:cNvSpPr txBox="1"/>
            <p:nvPr/>
          </p:nvSpPr>
          <p:spPr>
            <a:xfrm>
              <a:off x="5041748" y="5489527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8</a:t>
              </a:r>
              <a:endParaRPr lang="en-RU" dirty="0"/>
            </a:p>
          </p:txBody>
        </p:sp>
        <p:cxnSp>
          <p:nvCxnSpPr>
            <p:cNvPr id="580" name="Straight Connector 579">
              <a:extLst>
                <a:ext uri="{FF2B5EF4-FFF2-40B4-BE49-F238E27FC236}">
                  <a16:creationId xmlns:a16="http://schemas.microsoft.com/office/drawing/2014/main" id="{EC95F9CD-C697-F1EE-2B70-CD0AA0D63A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8171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>
              <a:extLst>
                <a:ext uri="{FF2B5EF4-FFF2-40B4-BE49-F238E27FC236}">
                  <a16:creationId xmlns:a16="http://schemas.microsoft.com/office/drawing/2014/main" id="{BD8E4655-2F08-8A02-BAA3-1394063897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0768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>
              <a:extLst>
                <a:ext uri="{FF2B5EF4-FFF2-40B4-BE49-F238E27FC236}">
                  <a16:creationId xmlns:a16="http://schemas.microsoft.com/office/drawing/2014/main" id="{6591C8C4-5C26-8344-BF04-6B22FDE450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3365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Connector 582">
              <a:extLst>
                <a:ext uri="{FF2B5EF4-FFF2-40B4-BE49-F238E27FC236}">
                  <a16:creationId xmlns:a16="http://schemas.microsoft.com/office/drawing/2014/main" id="{0BA3E9F5-443B-803E-3D5B-CE562E0347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5962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0CE8E877-62BE-4D77-8808-282C011D97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8559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8DBF97F2-DC83-1095-916D-DF9B885362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1156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>
              <a:extLst>
                <a:ext uri="{FF2B5EF4-FFF2-40B4-BE49-F238E27FC236}">
                  <a16:creationId xmlns:a16="http://schemas.microsoft.com/office/drawing/2014/main" id="{B5F75B72-9367-DFF1-8B89-78373B1321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3753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319B9A49-4E98-A542-20A6-8F6AF66B30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6350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A0BF23CF-5CED-933C-128C-13CB21722D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8947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Connector 588">
              <a:extLst>
                <a:ext uri="{FF2B5EF4-FFF2-40B4-BE49-F238E27FC236}">
                  <a16:creationId xmlns:a16="http://schemas.microsoft.com/office/drawing/2014/main" id="{C6BE869E-7BE6-DD08-F501-C919FE548B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1544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94588C85-62D8-2844-F0A7-7EC499037F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4141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EBE5E9CA-9F0F-19DB-2F30-4F3CE95241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6738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2B737C18-1D2A-4E25-1E7A-3E82E3E85F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9335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Arrow Connector 592">
              <a:extLst>
                <a:ext uri="{FF2B5EF4-FFF2-40B4-BE49-F238E27FC236}">
                  <a16:creationId xmlns:a16="http://schemas.microsoft.com/office/drawing/2014/main" id="{8C300016-182E-9DF3-24E1-91EF2C7FED33}"/>
                </a:ext>
              </a:extLst>
            </p:cNvPr>
            <p:cNvCxnSpPr>
              <a:cxnSpLocks/>
            </p:cNvCxnSpPr>
            <p:nvPr/>
          </p:nvCxnSpPr>
          <p:spPr>
            <a:xfrm>
              <a:off x="457544" y="5493090"/>
              <a:ext cx="839994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4" name="TextBox 562">
              <a:extLst>
                <a:ext uri="{FF2B5EF4-FFF2-40B4-BE49-F238E27FC236}">
                  <a16:creationId xmlns:a16="http://schemas.microsoft.com/office/drawing/2014/main" id="{EA0580D6-982E-4368-5254-E0B8A24048A5}"/>
                </a:ext>
              </a:extLst>
            </p:cNvPr>
            <p:cNvSpPr txBox="1"/>
            <p:nvPr/>
          </p:nvSpPr>
          <p:spPr>
            <a:xfrm>
              <a:off x="8636595" y="5387438"/>
              <a:ext cx="304892" cy="523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RU" sz="2803" i="1" dirty="0"/>
                <a:t>t</a:t>
              </a:r>
            </a:p>
          </p:txBody>
        </p: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9FD0FC4C-161C-3506-70DA-A66E2B887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1932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1C5D7511-E2F1-F2EB-DCF9-D2DBA4A6FE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4529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81164C48-E1D9-F785-ACCD-77770C6533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7131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8" name="TextBox 513">
              <a:extLst>
                <a:ext uri="{FF2B5EF4-FFF2-40B4-BE49-F238E27FC236}">
                  <a16:creationId xmlns:a16="http://schemas.microsoft.com/office/drawing/2014/main" id="{51BC752B-5E46-8F36-9CE2-339C4DA84765}"/>
                </a:ext>
              </a:extLst>
            </p:cNvPr>
            <p:cNvSpPr txBox="1"/>
            <p:nvPr/>
          </p:nvSpPr>
          <p:spPr>
            <a:xfrm>
              <a:off x="7820147" y="5489527"/>
              <a:ext cx="415057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14</a:t>
              </a:r>
              <a:endParaRPr lang="en-RU" dirty="0"/>
            </a:p>
          </p:txBody>
        </p:sp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F3633485-EBCF-7A13-90A8-5E736437D01B}"/>
              </a:ext>
            </a:extLst>
          </p:cNvPr>
          <p:cNvGrpSpPr/>
          <p:nvPr/>
        </p:nvGrpSpPr>
        <p:grpSpPr>
          <a:xfrm>
            <a:off x="377568" y="14879905"/>
            <a:ext cx="6660477" cy="523670"/>
            <a:chOff x="457544" y="5387438"/>
            <a:chExt cx="6660477" cy="523670"/>
          </a:xfrm>
        </p:grpSpPr>
        <p:sp>
          <p:nvSpPr>
            <p:cNvPr id="600" name="TextBox 513">
              <a:extLst>
                <a:ext uri="{FF2B5EF4-FFF2-40B4-BE49-F238E27FC236}">
                  <a16:creationId xmlns:a16="http://schemas.microsoft.com/office/drawing/2014/main" id="{68A4A200-F6FB-9AE5-23B9-A72D9B6EB4DF}"/>
                </a:ext>
              </a:extLst>
            </p:cNvPr>
            <p:cNvSpPr txBox="1"/>
            <p:nvPr/>
          </p:nvSpPr>
          <p:spPr>
            <a:xfrm>
              <a:off x="1254510" y="5489527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</a:t>
              </a:r>
              <a:endParaRPr lang="en-RU" dirty="0"/>
            </a:p>
          </p:txBody>
        </p:sp>
        <p:sp>
          <p:nvSpPr>
            <p:cNvPr id="601" name="TextBox 513">
              <a:extLst>
                <a:ext uri="{FF2B5EF4-FFF2-40B4-BE49-F238E27FC236}">
                  <a16:creationId xmlns:a16="http://schemas.microsoft.com/office/drawing/2014/main" id="{1088DCFA-124A-8AB4-1DF8-626B110C64A6}"/>
                </a:ext>
              </a:extLst>
            </p:cNvPr>
            <p:cNvSpPr txBox="1"/>
            <p:nvPr/>
          </p:nvSpPr>
          <p:spPr>
            <a:xfrm>
              <a:off x="2197852" y="5489527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</a:t>
              </a:r>
              <a:endParaRPr lang="en-RU" dirty="0"/>
            </a:p>
          </p:txBody>
        </p:sp>
        <p:sp>
          <p:nvSpPr>
            <p:cNvPr id="602" name="TextBox 513">
              <a:extLst>
                <a:ext uri="{FF2B5EF4-FFF2-40B4-BE49-F238E27FC236}">
                  <a16:creationId xmlns:a16="http://schemas.microsoft.com/office/drawing/2014/main" id="{D5F90548-96A8-6AFF-CF7E-9B804A864EA4}"/>
                </a:ext>
              </a:extLst>
            </p:cNvPr>
            <p:cNvSpPr txBox="1"/>
            <p:nvPr/>
          </p:nvSpPr>
          <p:spPr>
            <a:xfrm>
              <a:off x="3146870" y="5489527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4</a:t>
              </a:r>
              <a:endParaRPr lang="en-RU" dirty="0"/>
            </a:p>
          </p:txBody>
        </p:sp>
        <p:sp>
          <p:nvSpPr>
            <p:cNvPr id="603" name="TextBox 513">
              <a:extLst>
                <a:ext uri="{FF2B5EF4-FFF2-40B4-BE49-F238E27FC236}">
                  <a16:creationId xmlns:a16="http://schemas.microsoft.com/office/drawing/2014/main" id="{81EA1B03-D0F3-1D91-69AB-254CF49903EB}"/>
                </a:ext>
              </a:extLst>
            </p:cNvPr>
            <p:cNvSpPr txBox="1"/>
            <p:nvPr/>
          </p:nvSpPr>
          <p:spPr>
            <a:xfrm>
              <a:off x="5938362" y="5489527"/>
              <a:ext cx="43357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10</a:t>
              </a:r>
              <a:endParaRPr lang="en-RU" dirty="0"/>
            </a:p>
          </p:txBody>
        </p:sp>
        <p:sp>
          <p:nvSpPr>
            <p:cNvPr id="605" name="TextBox 513">
              <a:extLst>
                <a:ext uri="{FF2B5EF4-FFF2-40B4-BE49-F238E27FC236}">
                  <a16:creationId xmlns:a16="http://schemas.microsoft.com/office/drawing/2014/main" id="{6B6AE441-37B9-445D-A365-392DF22792F5}"/>
                </a:ext>
              </a:extLst>
            </p:cNvPr>
            <p:cNvSpPr txBox="1"/>
            <p:nvPr/>
          </p:nvSpPr>
          <p:spPr>
            <a:xfrm>
              <a:off x="4090187" y="5489527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6</a:t>
              </a:r>
              <a:endParaRPr lang="en-RU" dirty="0"/>
            </a:p>
          </p:txBody>
        </p:sp>
        <p:sp>
          <p:nvSpPr>
            <p:cNvPr id="606" name="TextBox 513">
              <a:extLst>
                <a:ext uri="{FF2B5EF4-FFF2-40B4-BE49-F238E27FC236}">
                  <a16:creationId xmlns:a16="http://schemas.microsoft.com/office/drawing/2014/main" id="{D8161032-357B-A3A2-E43B-D002B4CAED04}"/>
                </a:ext>
              </a:extLst>
            </p:cNvPr>
            <p:cNvSpPr txBox="1"/>
            <p:nvPr/>
          </p:nvSpPr>
          <p:spPr>
            <a:xfrm>
              <a:off x="5041748" y="5489527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8</a:t>
              </a:r>
              <a:endParaRPr lang="en-RU" dirty="0"/>
            </a:p>
          </p:txBody>
        </p: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69F10069-0904-C3F2-9AE8-1AF0A0BE71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8171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6248847F-63A5-C692-4921-BF42F8FD50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0768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FF2435AB-E3CB-D658-FDD7-E2781910EE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3365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562E7843-386B-20D4-77C1-84D773B623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5962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215A844A-DF57-21F5-989B-2192C098D8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8559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BFE68926-8EC3-E906-BC63-231DEF0B07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1156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9C667B5F-F26B-EB72-EEEF-0253E028D3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3753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10BF5D6A-BCFC-9DCD-64A1-DF804122B3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6350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A71A78D0-244A-29E6-E119-BDCB5C32CE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8947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7B7DE137-F6D5-BA52-AD38-DE43F7C63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1544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D39748EA-9985-48E1-91F0-2C12FAE890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4141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37574443-ECB2-179F-99FA-282EBB2916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6738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Arrow Connector 619">
              <a:extLst>
                <a:ext uri="{FF2B5EF4-FFF2-40B4-BE49-F238E27FC236}">
                  <a16:creationId xmlns:a16="http://schemas.microsoft.com/office/drawing/2014/main" id="{279AF487-C14D-0C99-A9C3-F298920A7B4A}"/>
                </a:ext>
              </a:extLst>
            </p:cNvPr>
            <p:cNvCxnSpPr>
              <a:cxnSpLocks/>
            </p:cNvCxnSpPr>
            <p:nvPr/>
          </p:nvCxnSpPr>
          <p:spPr>
            <a:xfrm>
              <a:off x="457544" y="5493090"/>
              <a:ext cx="6579492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1" name="TextBox 562">
              <a:extLst>
                <a:ext uri="{FF2B5EF4-FFF2-40B4-BE49-F238E27FC236}">
                  <a16:creationId xmlns:a16="http://schemas.microsoft.com/office/drawing/2014/main" id="{38F64FF9-7563-7BDA-9FB2-0858CBF0CB2E}"/>
                </a:ext>
              </a:extLst>
            </p:cNvPr>
            <p:cNvSpPr txBox="1"/>
            <p:nvPr/>
          </p:nvSpPr>
          <p:spPr>
            <a:xfrm>
              <a:off x="6813129" y="5387438"/>
              <a:ext cx="304892" cy="523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RU" sz="2803" i="1" dirty="0"/>
                <a:t>t</a:t>
              </a:r>
            </a:p>
          </p:txBody>
        </p:sp>
      </p:grpSp>
      <p:cxnSp>
        <p:nvCxnSpPr>
          <p:cNvPr id="630" name="Straight Connector 629">
            <a:extLst>
              <a:ext uri="{FF2B5EF4-FFF2-40B4-BE49-F238E27FC236}">
                <a16:creationId xmlns:a16="http://schemas.microsoft.com/office/drawing/2014/main" id="{390B187E-5BDE-D148-4A0C-1A4693B33E7D}"/>
              </a:ext>
            </a:extLst>
          </p:cNvPr>
          <p:cNvCxnSpPr>
            <a:cxnSpLocks/>
          </p:cNvCxnSpPr>
          <p:nvPr/>
        </p:nvCxnSpPr>
        <p:spPr>
          <a:xfrm>
            <a:off x="363239" y="15345102"/>
            <a:ext cx="6629400" cy="0"/>
          </a:xfrm>
          <a:prstGeom prst="line">
            <a:avLst/>
          </a:prstGeom>
          <a:ln w="12700" cmpd="sng">
            <a:solidFill>
              <a:schemeClr val="bg2">
                <a:lumMod val="90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2092C07-7D64-32FB-86AE-23CA5C169EB8}"/>
              </a:ext>
            </a:extLst>
          </p:cNvPr>
          <p:cNvGrpSpPr/>
          <p:nvPr/>
        </p:nvGrpSpPr>
        <p:grpSpPr>
          <a:xfrm>
            <a:off x="377568" y="12168878"/>
            <a:ext cx="6618567" cy="523670"/>
            <a:chOff x="457544" y="5387438"/>
            <a:chExt cx="6618567" cy="523670"/>
          </a:xfrm>
        </p:grpSpPr>
        <p:sp>
          <p:nvSpPr>
            <p:cNvPr id="143" name="TextBox 513">
              <a:extLst>
                <a:ext uri="{FF2B5EF4-FFF2-40B4-BE49-F238E27FC236}">
                  <a16:creationId xmlns:a16="http://schemas.microsoft.com/office/drawing/2014/main" id="{09E12655-F514-5762-B976-3E633A9D8289}"/>
                </a:ext>
              </a:extLst>
            </p:cNvPr>
            <p:cNvSpPr txBox="1"/>
            <p:nvPr/>
          </p:nvSpPr>
          <p:spPr>
            <a:xfrm>
              <a:off x="1254510" y="5489527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</a:t>
              </a:r>
              <a:endParaRPr lang="en-RU" dirty="0"/>
            </a:p>
          </p:txBody>
        </p:sp>
        <p:sp>
          <p:nvSpPr>
            <p:cNvPr id="144" name="TextBox 513">
              <a:extLst>
                <a:ext uri="{FF2B5EF4-FFF2-40B4-BE49-F238E27FC236}">
                  <a16:creationId xmlns:a16="http://schemas.microsoft.com/office/drawing/2014/main" id="{99DF2BDD-7F93-CEB0-9EA7-4062ACB78CBE}"/>
                </a:ext>
              </a:extLst>
            </p:cNvPr>
            <p:cNvSpPr txBox="1"/>
            <p:nvPr/>
          </p:nvSpPr>
          <p:spPr>
            <a:xfrm>
              <a:off x="2197852" y="5489527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</a:t>
              </a:r>
              <a:endParaRPr lang="en-RU" dirty="0"/>
            </a:p>
          </p:txBody>
        </p:sp>
        <p:sp>
          <p:nvSpPr>
            <p:cNvPr id="145" name="TextBox 513">
              <a:extLst>
                <a:ext uri="{FF2B5EF4-FFF2-40B4-BE49-F238E27FC236}">
                  <a16:creationId xmlns:a16="http://schemas.microsoft.com/office/drawing/2014/main" id="{F25BCCD1-DC61-98CA-5340-E69BD1228E72}"/>
                </a:ext>
              </a:extLst>
            </p:cNvPr>
            <p:cNvSpPr txBox="1"/>
            <p:nvPr/>
          </p:nvSpPr>
          <p:spPr>
            <a:xfrm>
              <a:off x="3146870" y="5489527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4</a:t>
              </a:r>
              <a:endParaRPr lang="en-RU" dirty="0"/>
            </a:p>
          </p:txBody>
        </p:sp>
        <p:sp>
          <p:nvSpPr>
            <p:cNvPr id="146" name="TextBox 513">
              <a:extLst>
                <a:ext uri="{FF2B5EF4-FFF2-40B4-BE49-F238E27FC236}">
                  <a16:creationId xmlns:a16="http://schemas.microsoft.com/office/drawing/2014/main" id="{50CC0B58-948A-B5FD-4140-095A06AF4174}"/>
                </a:ext>
              </a:extLst>
            </p:cNvPr>
            <p:cNvSpPr txBox="1"/>
            <p:nvPr/>
          </p:nvSpPr>
          <p:spPr>
            <a:xfrm>
              <a:off x="5938362" y="5489527"/>
              <a:ext cx="43357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10</a:t>
              </a:r>
              <a:endParaRPr lang="en-RU" dirty="0"/>
            </a:p>
          </p:txBody>
        </p:sp>
        <p:sp>
          <p:nvSpPr>
            <p:cNvPr id="148" name="TextBox 513">
              <a:extLst>
                <a:ext uri="{FF2B5EF4-FFF2-40B4-BE49-F238E27FC236}">
                  <a16:creationId xmlns:a16="http://schemas.microsoft.com/office/drawing/2014/main" id="{754774B4-F330-85D0-592D-D1F55B2D6E71}"/>
                </a:ext>
              </a:extLst>
            </p:cNvPr>
            <p:cNvSpPr txBox="1"/>
            <p:nvPr/>
          </p:nvSpPr>
          <p:spPr>
            <a:xfrm>
              <a:off x="4090187" y="5489527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6</a:t>
              </a:r>
              <a:endParaRPr lang="en-RU" dirty="0"/>
            </a:p>
          </p:txBody>
        </p:sp>
        <p:sp>
          <p:nvSpPr>
            <p:cNvPr id="149" name="TextBox 513">
              <a:extLst>
                <a:ext uri="{FF2B5EF4-FFF2-40B4-BE49-F238E27FC236}">
                  <a16:creationId xmlns:a16="http://schemas.microsoft.com/office/drawing/2014/main" id="{3A728690-AB45-500D-8182-9682DEF4E55F}"/>
                </a:ext>
              </a:extLst>
            </p:cNvPr>
            <p:cNvSpPr txBox="1"/>
            <p:nvPr/>
          </p:nvSpPr>
          <p:spPr>
            <a:xfrm>
              <a:off x="5041748" y="5489527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8</a:t>
              </a:r>
              <a:endParaRPr lang="en-RU" dirty="0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4985065-C723-B3BB-CD9A-927E6C815B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8171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7C55A01-0AD1-9AC7-F0AD-95E909536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0768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CD5813C-CAA2-26C7-D027-7425A87858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3365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D2BC3CA-A8DD-B590-099F-5D6D37BDBB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5962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D025815-4ED0-339B-2797-71EFEE987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8559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2CE12EB-64F4-BB76-FA44-CCBEE67C8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1156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A58FB1B-DF4F-70E6-EDCB-5B7EF39F1F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3753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BE7283B-CC7F-1CBD-CB09-07F06EE7B2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6350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D320571-D23E-8E09-A1F2-75AFC197F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8947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7D5E87A0-CCF7-5901-491D-CED8180BA1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1544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A01E15F-7621-B8A3-31F4-C22564BBE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4141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A98020A-7F22-EA6D-4531-E333956FA3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6738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9CD073D2-919D-7795-6030-05294929FCB0}"/>
                </a:ext>
              </a:extLst>
            </p:cNvPr>
            <p:cNvCxnSpPr>
              <a:cxnSpLocks/>
            </p:cNvCxnSpPr>
            <p:nvPr/>
          </p:nvCxnSpPr>
          <p:spPr>
            <a:xfrm>
              <a:off x="457544" y="5493090"/>
              <a:ext cx="6541392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562">
              <a:extLst>
                <a:ext uri="{FF2B5EF4-FFF2-40B4-BE49-F238E27FC236}">
                  <a16:creationId xmlns:a16="http://schemas.microsoft.com/office/drawing/2014/main" id="{92CCA379-DE46-C498-4A2E-731089B8CFBC}"/>
                </a:ext>
              </a:extLst>
            </p:cNvPr>
            <p:cNvSpPr txBox="1"/>
            <p:nvPr/>
          </p:nvSpPr>
          <p:spPr>
            <a:xfrm>
              <a:off x="6771219" y="5387438"/>
              <a:ext cx="304892" cy="523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RU" sz="2803" i="1" dirty="0"/>
                <a:t>t</a:t>
              </a:r>
            </a:p>
          </p:txBody>
        </p:sp>
      </p:grpSp>
      <p:cxnSp>
        <p:nvCxnSpPr>
          <p:cNvPr id="633" name="Straight Connector 632">
            <a:extLst>
              <a:ext uri="{FF2B5EF4-FFF2-40B4-BE49-F238E27FC236}">
                <a16:creationId xmlns:a16="http://schemas.microsoft.com/office/drawing/2014/main" id="{2D8A1AD8-BC4C-9734-8BFB-89DACD75E3BE}"/>
              </a:ext>
            </a:extLst>
          </p:cNvPr>
          <p:cNvCxnSpPr>
            <a:cxnSpLocks/>
          </p:cNvCxnSpPr>
          <p:nvPr/>
        </p:nvCxnSpPr>
        <p:spPr>
          <a:xfrm>
            <a:off x="6530889" y="14081507"/>
            <a:ext cx="0" cy="35382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Rectangle 476">
            <a:extLst>
              <a:ext uri="{FF2B5EF4-FFF2-40B4-BE49-F238E27FC236}">
                <a16:creationId xmlns:a16="http://schemas.microsoft.com/office/drawing/2014/main" id="{3F64FFF9-A285-B4C1-761B-8B1668973EE6}"/>
              </a:ext>
            </a:extLst>
          </p:cNvPr>
          <p:cNvSpPr/>
          <p:nvPr/>
        </p:nvSpPr>
        <p:spPr>
          <a:xfrm>
            <a:off x="4164706" y="13537923"/>
            <a:ext cx="475488" cy="18288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B4DAAA89-0032-FD83-3716-1E18D886CADD}"/>
              </a:ext>
            </a:extLst>
          </p:cNvPr>
          <p:cNvSpPr/>
          <p:nvPr/>
        </p:nvSpPr>
        <p:spPr>
          <a:xfrm>
            <a:off x="6054090" y="14631961"/>
            <a:ext cx="659130" cy="1828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1500" dirty="0">
              <a:solidFill>
                <a:schemeClr val="tx1"/>
              </a:solidFill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AC339A3-68A0-3B37-2A19-11174FE52B2A}"/>
              </a:ext>
            </a:extLst>
          </p:cNvPr>
          <p:cNvCxnSpPr>
            <a:cxnSpLocks/>
          </p:cNvCxnSpPr>
          <p:nvPr/>
        </p:nvCxnSpPr>
        <p:spPr>
          <a:xfrm>
            <a:off x="4166707" y="11227705"/>
            <a:ext cx="0" cy="298868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7B24120-CC37-21B4-FE1A-A359406F3412}"/>
              </a:ext>
            </a:extLst>
          </p:cNvPr>
          <p:cNvCxnSpPr>
            <a:cxnSpLocks/>
          </p:cNvCxnSpPr>
          <p:nvPr/>
        </p:nvCxnSpPr>
        <p:spPr>
          <a:xfrm>
            <a:off x="5105491" y="11221609"/>
            <a:ext cx="0" cy="298868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7BD4B3A4-FEB5-A8D3-B7FB-A394640605B0}"/>
              </a:ext>
            </a:extLst>
          </p:cNvPr>
          <p:cNvSpPr/>
          <p:nvPr/>
        </p:nvSpPr>
        <p:spPr>
          <a:xfrm>
            <a:off x="4575043" y="497297"/>
            <a:ext cx="601980" cy="358140"/>
          </a:xfrm>
          <a:custGeom>
            <a:avLst/>
            <a:gdLst>
              <a:gd name="connsiteX0" fmla="*/ 0 w 601980"/>
              <a:gd name="connsiteY0" fmla="*/ 0 h 358140"/>
              <a:gd name="connsiteX1" fmla="*/ 38100 w 601980"/>
              <a:gd name="connsiteY1" fmla="*/ 7620 h 358140"/>
              <a:gd name="connsiteX2" fmla="*/ 152400 w 601980"/>
              <a:gd name="connsiteY2" fmla="*/ 38100 h 358140"/>
              <a:gd name="connsiteX3" fmla="*/ 304800 w 601980"/>
              <a:gd name="connsiteY3" fmla="*/ 53340 h 358140"/>
              <a:gd name="connsiteX4" fmla="*/ 373380 w 601980"/>
              <a:gd name="connsiteY4" fmla="*/ 83820 h 358140"/>
              <a:gd name="connsiteX5" fmla="*/ 396240 w 601980"/>
              <a:gd name="connsiteY5" fmla="*/ 99060 h 358140"/>
              <a:gd name="connsiteX6" fmla="*/ 449580 w 601980"/>
              <a:gd name="connsiteY6" fmla="*/ 129540 h 358140"/>
              <a:gd name="connsiteX7" fmla="*/ 502920 w 601980"/>
              <a:gd name="connsiteY7" fmla="*/ 190500 h 358140"/>
              <a:gd name="connsiteX8" fmla="*/ 525780 w 601980"/>
              <a:gd name="connsiteY8" fmla="*/ 213360 h 358140"/>
              <a:gd name="connsiteX9" fmla="*/ 541020 w 601980"/>
              <a:gd name="connsiteY9" fmla="*/ 243840 h 358140"/>
              <a:gd name="connsiteX10" fmla="*/ 556260 w 601980"/>
              <a:gd name="connsiteY10" fmla="*/ 266700 h 358140"/>
              <a:gd name="connsiteX11" fmla="*/ 563880 w 601980"/>
              <a:gd name="connsiteY11" fmla="*/ 289560 h 358140"/>
              <a:gd name="connsiteX12" fmla="*/ 579120 w 601980"/>
              <a:gd name="connsiteY12" fmla="*/ 312420 h 358140"/>
              <a:gd name="connsiteX13" fmla="*/ 586740 w 601980"/>
              <a:gd name="connsiteY13" fmla="*/ 335280 h 358140"/>
              <a:gd name="connsiteX14" fmla="*/ 601980 w 601980"/>
              <a:gd name="connsiteY14" fmla="*/ 358140 h 3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1980" h="358140">
                <a:moveTo>
                  <a:pt x="0" y="0"/>
                </a:moveTo>
                <a:cubicBezTo>
                  <a:pt x="12700" y="2540"/>
                  <a:pt x="25605" y="4212"/>
                  <a:pt x="38100" y="7620"/>
                </a:cubicBezTo>
                <a:cubicBezTo>
                  <a:pt x="121336" y="30321"/>
                  <a:pt x="45835" y="19294"/>
                  <a:pt x="152400" y="38100"/>
                </a:cubicBezTo>
                <a:cubicBezTo>
                  <a:pt x="193249" y="45309"/>
                  <a:pt x="268319" y="50300"/>
                  <a:pt x="304800" y="53340"/>
                </a:cubicBezTo>
                <a:cubicBezTo>
                  <a:pt x="332016" y="64226"/>
                  <a:pt x="348463" y="69582"/>
                  <a:pt x="373380" y="83820"/>
                </a:cubicBezTo>
                <a:cubicBezTo>
                  <a:pt x="381331" y="88364"/>
                  <a:pt x="388387" y="94348"/>
                  <a:pt x="396240" y="99060"/>
                </a:cubicBezTo>
                <a:cubicBezTo>
                  <a:pt x="413800" y="109596"/>
                  <a:pt x="433019" y="117495"/>
                  <a:pt x="449580" y="129540"/>
                </a:cubicBezTo>
                <a:cubicBezTo>
                  <a:pt x="478057" y="150251"/>
                  <a:pt x="481146" y="165098"/>
                  <a:pt x="502920" y="190500"/>
                </a:cubicBezTo>
                <a:cubicBezTo>
                  <a:pt x="509933" y="198682"/>
                  <a:pt x="519516" y="204591"/>
                  <a:pt x="525780" y="213360"/>
                </a:cubicBezTo>
                <a:cubicBezTo>
                  <a:pt x="532382" y="222603"/>
                  <a:pt x="535384" y="233977"/>
                  <a:pt x="541020" y="243840"/>
                </a:cubicBezTo>
                <a:cubicBezTo>
                  <a:pt x="545564" y="251791"/>
                  <a:pt x="552164" y="258509"/>
                  <a:pt x="556260" y="266700"/>
                </a:cubicBezTo>
                <a:cubicBezTo>
                  <a:pt x="559852" y="273884"/>
                  <a:pt x="560288" y="282376"/>
                  <a:pt x="563880" y="289560"/>
                </a:cubicBezTo>
                <a:cubicBezTo>
                  <a:pt x="567976" y="297751"/>
                  <a:pt x="575024" y="304229"/>
                  <a:pt x="579120" y="312420"/>
                </a:cubicBezTo>
                <a:cubicBezTo>
                  <a:pt x="582712" y="319604"/>
                  <a:pt x="583148" y="328096"/>
                  <a:pt x="586740" y="335280"/>
                </a:cubicBezTo>
                <a:cubicBezTo>
                  <a:pt x="590836" y="343471"/>
                  <a:pt x="601980" y="358140"/>
                  <a:pt x="601980" y="358140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BAB435BF-3789-5C2B-05DC-C056893DE796}"/>
              </a:ext>
            </a:extLst>
          </p:cNvPr>
          <p:cNvSpPr/>
          <p:nvPr/>
        </p:nvSpPr>
        <p:spPr>
          <a:xfrm>
            <a:off x="5661104" y="449580"/>
            <a:ext cx="625396" cy="426720"/>
          </a:xfrm>
          <a:custGeom>
            <a:avLst/>
            <a:gdLst>
              <a:gd name="connsiteX0" fmla="*/ 625396 w 625396"/>
              <a:gd name="connsiteY0" fmla="*/ 0 h 426720"/>
              <a:gd name="connsiteX1" fmla="*/ 533956 w 625396"/>
              <a:gd name="connsiteY1" fmla="*/ 15240 h 426720"/>
              <a:gd name="connsiteX2" fmla="*/ 488236 w 625396"/>
              <a:gd name="connsiteY2" fmla="*/ 30480 h 426720"/>
              <a:gd name="connsiteX3" fmla="*/ 465376 w 625396"/>
              <a:gd name="connsiteY3" fmla="*/ 45720 h 426720"/>
              <a:gd name="connsiteX4" fmla="*/ 389176 w 625396"/>
              <a:gd name="connsiteY4" fmla="*/ 60960 h 426720"/>
              <a:gd name="connsiteX5" fmla="*/ 358696 w 625396"/>
              <a:gd name="connsiteY5" fmla="*/ 76200 h 426720"/>
              <a:gd name="connsiteX6" fmla="*/ 335836 w 625396"/>
              <a:gd name="connsiteY6" fmla="*/ 83820 h 426720"/>
              <a:gd name="connsiteX7" fmla="*/ 312976 w 625396"/>
              <a:gd name="connsiteY7" fmla="*/ 99060 h 426720"/>
              <a:gd name="connsiteX8" fmla="*/ 229156 w 625396"/>
              <a:gd name="connsiteY8" fmla="*/ 137160 h 426720"/>
              <a:gd name="connsiteX9" fmla="*/ 198676 w 625396"/>
              <a:gd name="connsiteY9" fmla="*/ 160020 h 426720"/>
              <a:gd name="connsiteX10" fmla="*/ 152956 w 625396"/>
              <a:gd name="connsiteY10" fmla="*/ 182880 h 426720"/>
              <a:gd name="connsiteX11" fmla="*/ 130096 w 625396"/>
              <a:gd name="connsiteY11" fmla="*/ 213360 h 426720"/>
              <a:gd name="connsiteX12" fmla="*/ 61516 w 625396"/>
              <a:gd name="connsiteY12" fmla="*/ 274320 h 426720"/>
              <a:gd name="connsiteX13" fmla="*/ 31036 w 625396"/>
              <a:gd name="connsiteY13" fmla="*/ 335280 h 426720"/>
              <a:gd name="connsiteX14" fmla="*/ 556 w 625396"/>
              <a:gd name="connsiteY14" fmla="*/ 403860 h 426720"/>
              <a:gd name="connsiteX15" fmla="*/ 556 w 625396"/>
              <a:gd name="connsiteY15" fmla="*/ 426720 h 426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25396" h="426720">
                <a:moveTo>
                  <a:pt x="625396" y="0"/>
                </a:moveTo>
                <a:cubicBezTo>
                  <a:pt x="582172" y="5403"/>
                  <a:pt x="569918" y="4451"/>
                  <a:pt x="533956" y="15240"/>
                </a:cubicBezTo>
                <a:cubicBezTo>
                  <a:pt x="518569" y="19856"/>
                  <a:pt x="502916" y="23956"/>
                  <a:pt x="488236" y="30480"/>
                </a:cubicBezTo>
                <a:cubicBezTo>
                  <a:pt x="479867" y="34199"/>
                  <a:pt x="474129" y="43027"/>
                  <a:pt x="465376" y="45720"/>
                </a:cubicBezTo>
                <a:cubicBezTo>
                  <a:pt x="440618" y="53338"/>
                  <a:pt x="414576" y="55880"/>
                  <a:pt x="389176" y="60960"/>
                </a:cubicBezTo>
                <a:cubicBezTo>
                  <a:pt x="379016" y="66040"/>
                  <a:pt x="369137" y="71725"/>
                  <a:pt x="358696" y="76200"/>
                </a:cubicBezTo>
                <a:cubicBezTo>
                  <a:pt x="351313" y="79364"/>
                  <a:pt x="343020" y="80228"/>
                  <a:pt x="335836" y="83820"/>
                </a:cubicBezTo>
                <a:cubicBezTo>
                  <a:pt x="327645" y="87916"/>
                  <a:pt x="321167" y="94964"/>
                  <a:pt x="312976" y="99060"/>
                </a:cubicBezTo>
                <a:cubicBezTo>
                  <a:pt x="294119" y="108489"/>
                  <a:pt x="250558" y="123784"/>
                  <a:pt x="229156" y="137160"/>
                </a:cubicBezTo>
                <a:cubicBezTo>
                  <a:pt x="218386" y="143891"/>
                  <a:pt x="209703" y="153719"/>
                  <a:pt x="198676" y="160020"/>
                </a:cubicBezTo>
                <a:cubicBezTo>
                  <a:pt x="169754" y="176547"/>
                  <a:pt x="179505" y="156331"/>
                  <a:pt x="152956" y="182880"/>
                </a:cubicBezTo>
                <a:cubicBezTo>
                  <a:pt x="143976" y="191860"/>
                  <a:pt x="139076" y="204380"/>
                  <a:pt x="130096" y="213360"/>
                </a:cubicBezTo>
                <a:cubicBezTo>
                  <a:pt x="40054" y="303402"/>
                  <a:pt x="172510" y="147470"/>
                  <a:pt x="61516" y="274320"/>
                </a:cubicBezTo>
                <a:cubicBezTo>
                  <a:pt x="42859" y="295643"/>
                  <a:pt x="43449" y="307972"/>
                  <a:pt x="31036" y="335280"/>
                </a:cubicBezTo>
                <a:cubicBezTo>
                  <a:pt x="24977" y="348610"/>
                  <a:pt x="3951" y="383491"/>
                  <a:pt x="556" y="403860"/>
                </a:cubicBezTo>
                <a:cubicBezTo>
                  <a:pt x="-697" y="411376"/>
                  <a:pt x="556" y="419100"/>
                  <a:pt x="556" y="426720"/>
                </a:cubicBezTo>
              </a:path>
            </a:pathLst>
          </a:custGeom>
          <a:noFill/>
          <a:ln w="25400"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8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02C8B-C5DC-9DC0-CEA4-068960271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roup 303">
            <a:extLst>
              <a:ext uri="{FF2B5EF4-FFF2-40B4-BE49-F238E27FC236}">
                <a16:creationId xmlns:a16="http://schemas.microsoft.com/office/drawing/2014/main" id="{43303520-55CE-2546-C8DC-B28B7D229EDF}"/>
              </a:ext>
            </a:extLst>
          </p:cNvPr>
          <p:cNvGrpSpPr/>
          <p:nvPr/>
        </p:nvGrpSpPr>
        <p:grpSpPr>
          <a:xfrm>
            <a:off x="466575" y="10317688"/>
            <a:ext cx="9009886" cy="4900348"/>
            <a:chOff x="466575" y="10317688"/>
            <a:chExt cx="9009886" cy="4900348"/>
          </a:xfrm>
        </p:grpSpPr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93208D78-794A-83FC-EC93-DA32540690AF}"/>
                </a:ext>
              </a:extLst>
            </p:cNvPr>
            <p:cNvCxnSpPr>
              <a:cxnSpLocks/>
            </p:cNvCxnSpPr>
            <p:nvPr/>
          </p:nvCxnSpPr>
          <p:spPr>
            <a:xfrm>
              <a:off x="466575" y="10321153"/>
              <a:ext cx="9006840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4E683147-3B02-8AAA-145E-843EFAA2CF9B}"/>
                </a:ext>
              </a:extLst>
            </p:cNvPr>
            <p:cNvCxnSpPr>
              <a:cxnSpLocks/>
            </p:cNvCxnSpPr>
            <p:nvPr/>
          </p:nvCxnSpPr>
          <p:spPr>
            <a:xfrm>
              <a:off x="466575" y="11044903"/>
              <a:ext cx="9006840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AEDCBC08-F42A-456A-320A-72D99AF6E055}"/>
                </a:ext>
              </a:extLst>
            </p:cNvPr>
            <p:cNvCxnSpPr>
              <a:cxnSpLocks/>
            </p:cNvCxnSpPr>
            <p:nvPr/>
          </p:nvCxnSpPr>
          <p:spPr>
            <a:xfrm>
              <a:off x="466575" y="10683028"/>
              <a:ext cx="9006840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F309E141-6EF6-90D9-4D25-5C306A3F6A1E}"/>
                </a:ext>
              </a:extLst>
            </p:cNvPr>
            <p:cNvCxnSpPr>
              <a:cxnSpLocks/>
            </p:cNvCxnSpPr>
            <p:nvPr/>
          </p:nvCxnSpPr>
          <p:spPr>
            <a:xfrm>
              <a:off x="466575" y="12301904"/>
              <a:ext cx="9006840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A23B13E5-0AF6-89C8-D126-68483AF8003C}"/>
                </a:ext>
              </a:extLst>
            </p:cNvPr>
            <p:cNvCxnSpPr>
              <a:cxnSpLocks/>
            </p:cNvCxnSpPr>
            <p:nvPr/>
          </p:nvCxnSpPr>
          <p:spPr>
            <a:xfrm>
              <a:off x="1430721" y="10317688"/>
              <a:ext cx="0" cy="1986093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17759953-CF27-5950-7CFE-21D13E8D83C4}"/>
                </a:ext>
              </a:extLst>
            </p:cNvPr>
            <p:cNvCxnSpPr>
              <a:cxnSpLocks/>
            </p:cNvCxnSpPr>
            <p:nvPr/>
          </p:nvCxnSpPr>
          <p:spPr>
            <a:xfrm>
              <a:off x="2377131" y="10317688"/>
              <a:ext cx="0" cy="489204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1D2E652E-7A10-466C-BE54-3C34EE78C79F}"/>
                </a:ext>
              </a:extLst>
            </p:cNvPr>
            <p:cNvCxnSpPr>
              <a:cxnSpLocks/>
            </p:cNvCxnSpPr>
            <p:nvPr/>
          </p:nvCxnSpPr>
          <p:spPr>
            <a:xfrm>
              <a:off x="3323541" y="10317688"/>
              <a:ext cx="0" cy="489204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13BA2EF2-69DC-1059-2EC1-40C2C5BA7EA4}"/>
                </a:ext>
              </a:extLst>
            </p:cNvPr>
            <p:cNvCxnSpPr>
              <a:cxnSpLocks/>
            </p:cNvCxnSpPr>
            <p:nvPr/>
          </p:nvCxnSpPr>
          <p:spPr>
            <a:xfrm>
              <a:off x="472154" y="10317688"/>
              <a:ext cx="0" cy="4884212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22767354-5332-4D10-2298-F9FFBC7B9DD3}"/>
                </a:ext>
              </a:extLst>
            </p:cNvPr>
            <p:cNvCxnSpPr>
              <a:cxnSpLocks/>
            </p:cNvCxnSpPr>
            <p:nvPr/>
          </p:nvCxnSpPr>
          <p:spPr>
            <a:xfrm>
              <a:off x="466575" y="12718494"/>
              <a:ext cx="9006840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E9E663E2-6871-F2BD-F5DB-A638D5AE379A}"/>
                </a:ext>
              </a:extLst>
            </p:cNvPr>
            <p:cNvCxnSpPr>
              <a:cxnSpLocks/>
            </p:cNvCxnSpPr>
            <p:nvPr/>
          </p:nvCxnSpPr>
          <p:spPr>
            <a:xfrm>
              <a:off x="466575" y="13135084"/>
              <a:ext cx="9006840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85D086D6-F7FC-F443-9850-25E9B200B075}"/>
                </a:ext>
              </a:extLst>
            </p:cNvPr>
            <p:cNvCxnSpPr>
              <a:cxnSpLocks/>
            </p:cNvCxnSpPr>
            <p:nvPr/>
          </p:nvCxnSpPr>
          <p:spPr>
            <a:xfrm>
              <a:off x="466575" y="13551674"/>
              <a:ext cx="9006840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CF670C83-17CB-C903-9175-062AF0AA5C42}"/>
                </a:ext>
              </a:extLst>
            </p:cNvPr>
            <p:cNvCxnSpPr>
              <a:cxnSpLocks/>
            </p:cNvCxnSpPr>
            <p:nvPr/>
          </p:nvCxnSpPr>
          <p:spPr>
            <a:xfrm>
              <a:off x="466575" y="14384854"/>
              <a:ext cx="9006840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4F5F4F87-835B-9881-D2D0-AC75C918D822}"/>
                </a:ext>
              </a:extLst>
            </p:cNvPr>
            <p:cNvCxnSpPr>
              <a:cxnSpLocks/>
            </p:cNvCxnSpPr>
            <p:nvPr/>
          </p:nvCxnSpPr>
          <p:spPr>
            <a:xfrm>
              <a:off x="1903926" y="10317688"/>
              <a:ext cx="0" cy="489204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28B826BB-A907-2434-B903-62623D407C8A}"/>
                </a:ext>
              </a:extLst>
            </p:cNvPr>
            <p:cNvCxnSpPr>
              <a:cxnSpLocks/>
            </p:cNvCxnSpPr>
            <p:nvPr/>
          </p:nvCxnSpPr>
          <p:spPr>
            <a:xfrm>
              <a:off x="2850336" y="10317688"/>
              <a:ext cx="0" cy="489204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41DB7DCA-B20D-2DC8-1BCE-EA5651A25F00}"/>
                </a:ext>
              </a:extLst>
            </p:cNvPr>
            <p:cNvCxnSpPr>
              <a:cxnSpLocks/>
            </p:cNvCxnSpPr>
            <p:nvPr/>
          </p:nvCxnSpPr>
          <p:spPr>
            <a:xfrm>
              <a:off x="3796746" y="10317688"/>
              <a:ext cx="0" cy="489204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3A31352-081E-D664-64F0-B2D56F3D4034}"/>
                </a:ext>
              </a:extLst>
            </p:cNvPr>
            <p:cNvCxnSpPr>
              <a:cxnSpLocks/>
            </p:cNvCxnSpPr>
            <p:nvPr/>
          </p:nvCxnSpPr>
          <p:spPr>
            <a:xfrm>
              <a:off x="4269951" y="10317688"/>
              <a:ext cx="0" cy="489204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2A80B35E-351F-1D4B-7866-110CACB1BDC0}"/>
                </a:ext>
              </a:extLst>
            </p:cNvPr>
            <p:cNvCxnSpPr>
              <a:cxnSpLocks/>
            </p:cNvCxnSpPr>
            <p:nvPr/>
          </p:nvCxnSpPr>
          <p:spPr>
            <a:xfrm>
              <a:off x="5216361" y="10317688"/>
              <a:ext cx="0" cy="489204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56A6A6DF-B8CA-6C2E-7338-4439767248D1}"/>
                </a:ext>
              </a:extLst>
            </p:cNvPr>
            <p:cNvCxnSpPr>
              <a:cxnSpLocks/>
            </p:cNvCxnSpPr>
            <p:nvPr/>
          </p:nvCxnSpPr>
          <p:spPr>
            <a:xfrm>
              <a:off x="4743156" y="10317688"/>
              <a:ext cx="0" cy="489204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8AB90086-5ED8-19E8-83EF-8E68469AA908}"/>
                </a:ext>
              </a:extLst>
            </p:cNvPr>
            <p:cNvCxnSpPr>
              <a:cxnSpLocks/>
            </p:cNvCxnSpPr>
            <p:nvPr/>
          </p:nvCxnSpPr>
          <p:spPr>
            <a:xfrm>
              <a:off x="5689566" y="10317688"/>
              <a:ext cx="0" cy="489204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07D83901-A68F-DA18-8E82-080F41D21D33}"/>
                </a:ext>
              </a:extLst>
            </p:cNvPr>
            <p:cNvCxnSpPr>
              <a:cxnSpLocks/>
            </p:cNvCxnSpPr>
            <p:nvPr/>
          </p:nvCxnSpPr>
          <p:spPr>
            <a:xfrm>
              <a:off x="6162771" y="10317688"/>
              <a:ext cx="0" cy="489204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513E6EAB-4846-BF87-BE00-2608E29666AF}"/>
                </a:ext>
              </a:extLst>
            </p:cNvPr>
            <p:cNvCxnSpPr>
              <a:cxnSpLocks/>
            </p:cNvCxnSpPr>
            <p:nvPr/>
          </p:nvCxnSpPr>
          <p:spPr>
            <a:xfrm>
              <a:off x="7109181" y="10317688"/>
              <a:ext cx="0" cy="489204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F4D830D7-D780-8D94-CB0A-ECC51E7B32B0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76" y="10317688"/>
              <a:ext cx="0" cy="489204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793C4704-AD0C-36AD-978B-6DAE23897412}"/>
                </a:ext>
              </a:extLst>
            </p:cNvPr>
            <p:cNvCxnSpPr>
              <a:cxnSpLocks/>
            </p:cNvCxnSpPr>
            <p:nvPr/>
          </p:nvCxnSpPr>
          <p:spPr>
            <a:xfrm>
              <a:off x="466575" y="13968264"/>
              <a:ext cx="9006840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6074D629-FEA0-2EEC-8661-9B4F0989BEFE}"/>
                </a:ext>
              </a:extLst>
            </p:cNvPr>
            <p:cNvCxnSpPr>
              <a:cxnSpLocks/>
            </p:cNvCxnSpPr>
            <p:nvPr/>
          </p:nvCxnSpPr>
          <p:spPr>
            <a:xfrm>
              <a:off x="466575" y="11406778"/>
              <a:ext cx="9006840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339D4EBD-07E8-D150-F322-A13280817F6C}"/>
                </a:ext>
              </a:extLst>
            </p:cNvPr>
            <p:cNvCxnSpPr>
              <a:cxnSpLocks/>
            </p:cNvCxnSpPr>
            <p:nvPr/>
          </p:nvCxnSpPr>
          <p:spPr>
            <a:xfrm>
              <a:off x="466575" y="14801444"/>
              <a:ext cx="9006840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119DA81E-0A46-5B95-4F3C-D3DD3295ECDF}"/>
                </a:ext>
              </a:extLst>
            </p:cNvPr>
            <p:cNvCxnSpPr>
              <a:cxnSpLocks/>
            </p:cNvCxnSpPr>
            <p:nvPr/>
          </p:nvCxnSpPr>
          <p:spPr>
            <a:xfrm>
              <a:off x="466575" y="11768653"/>
              <a:ext cx="9006840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63E3FC97-879E-BBE4-0673-08D16E801DD1}"/>
                </a:ext>
              </a:extLst>
            </p:cNvPr>
            <p:cNvCxnSpPr>
              <a:cxnSpLocks/>
            </p:cNvCxnSpPr>
            <p:nvPr/>
          </p:nvCxnSpPr>
          <p:spPr>
            <a:xfrm>
              <a:off x="466575" y="12130528"/>
              <a:ext cx="9006840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487BDC4B-D34F-2747-D511-CCECADE75AF4}"/>
                </a:ext>
              </a:extLst>
            </p:cNvPr>
            <p:cNvCxnSpPr>
              <a:cxnSpLocks/>
            </p:cNvCxnSpPr>
            <p:nvPr/>
          </p:nvCxnSpPr>
          <p:spPr>
            <a:xfrm>
              <a:off x="7583641" y="10317688"/>
              <a:ext cx="0" cy="489204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361BB154-6BF2-0500-B6E5-660D8B733637}"/>
                </a:ext>
              </a:extLst>
            </p:cNvPr>
            <p:cNvCxnSpPr>
              <a:cxnSpLocks/>
            </p:cNvCxnSpPr>
            <p:nvPr/>
          </p:nvCxnSpPr>
          <p:spPr>
            <a:xfrm>
              <a:off x="8056846" y="10317688"/>
              <a:ext cx="0" cy="489204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83AFF59-D8F1-6E85-A0D7-06537C08595E}"/>
                </a:ext>
              </a:extLst>
            </p:cNvPr>
            <p:cNvCxnSpPr>
              <a:cxnSpLocks/>
            </p:cNvCxnSpPr>
            <p:nvPr/>
          </p:nvCxnSpPr>
          <p:spPr>
            <a:xfrm>
              <a:off x="8530051" y="10317688"/>
              <a:ext cx="0" cy="489204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DD2A38FC-F987-6C1E-6625-FBC300D8DAF3}"/>
                </a:ext>
              </a:extLst>
            </p:cNvPr>
            <p:cNvCxnSpPr>
              <a:cxnSpLocks/>
            </p:cNvCxnSpPr>
            <p:nvPr/>
          </p:nvCxnSpPr>
          <p:spPr>
            <a:xfrm>
              <a:off x="9476461" y="10317688"/>
              <a:ext cx="0" cy="489204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C8C7BC64-59C1-6206-C03A-847F21057FBF}"/>
                </a:ext>
              </a:extLst>
            </p:cNvPr>
            <p:cNvCxnSpPr>
              <a:cxnSpLocks/>
            </p:cNvCxnSpPr>
            <p:nvPr/>
          </p:nvCxnSpPr>
          <p:spPr>
            <a:xfrm>
              <a:off x="9003256" y="10317688"/>
              <a:ext cx="0" cy="489204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CE06F7EF-AB23-80A4-12B3-DF606040CF5C}"/>
                </a:ext>
              </a:extLst>
            </p:cNvPr>
            <p:cNvCxnSpPr>
              <a:cxnSpLocks/>
            </p:cNvCxnSpPr>
            <p:nvPr/>
          </p:nvCxnSpPr>
          <p:spPr>
            <a:xfrm>
              <a:off x="466575" y="15218036"/>
              <a:ext cx="9006840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86035C5F-78A4-FE25-7EA6-B891B8761855}"/>
                </a:ext>
              </a:extLst>
            </p:cNvPr>
            <p:cNvCxnSpPr>
              <a:cxnSpLocks/>
            </p:cNvCxnSpPr>
            <p:nvPr/>
          </p:nvCxnSpPr>
          <p:spPr>
            <a:xfrm>
              <a:off x="1432297" y="14470615"/>
              <a:ext cx="0" cy="746525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3" name="TextBox 502">
                <a:extLst>
                  <a:ext uri="{FF2B5EF4-FFF2-40B4-BE49-F238E27FC236}">
                    <a16:creationId xmlns:a16="http://schemas.microsoft.com/office/drawing/2014/main" id="{201082A9-C45C-2F69-7491-FD12F60FC3C1}"/>
                  </a:ext>
                </a:extLst>
              </p:cNvPr>
              <p:cNvSpPr txBox="1"/>
              <p:nvPr/>
            </p:nvSpPr>
            <p:spPr>
              <a:xfrm>
                <a:off x="5009783" y="12394031"/>
                <a:ext cx="511879" cy="391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9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sz="1900" b="1" i="1" smtClean="0">
                              <a:latin typeface="Cambria Math" panose="02040503050406030204" pitchFamily="18" charset="0"/>
                            </a:rPr>
                            <m:t>𝒎𝒊𝒈𝒓</m:t>
                          </m:r>
                        </m:sup>
                      </m:sSup>
                    </m:oMath>
                  </m:oMathPara>
                </a14:m>
                <a:endParaRPr lang="en-US" sz="1900" b="1" dirty="0"/>
              </a:p>
            </p:txBody>
          </p:sp>
        </mc:Choice>
        <mc:Fallback xmlns="">
          <p:sp>
            <p:nvSpPr>
              <p:cNvPr id="503" name="TextBox 502">
                <a:extLst>
                  <a:ext uri="{FF2B5EF4-FFF2-40B4-BE49-F238E27FC236}">
                    <a16:creationId xmlns:a16="http://schemas.microsoft.com/office/drawing/2014/main" id="{201082A9-C45C-2F69-7491-FD12F60FC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783" y="12394031"/>
                <a:ext cx="511879" cy="391389"/>
              </a:xfrm>
              <a:prstGeom prst="rect">
                <a:avLst/>
              </a:prstGeom>
              <a:blipFill>
                <a:blip r:embed="rId3"/>
                <a:stretch>
                  <a:fillRect r="-48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6" name="Rectangle 635">
            <a:extLst>
              <a:ext uri="{FF2B5EF4-FFF2-40B4-BE49-F238E27FC236}">
                <a16:creationId xmlns:a16="http://schemas.microsoft.com/office/drawing/2014/main" id="{9A4C1ACF-77D3-9142-9494-27E967771BD3}"/>
              </a:ext>
            </a:extLst>
          </p:cNvPr>
          <p:cNvSpPr/>
          <p:nvPr/>
        </p:nvSpPr>
        <p:spPr>
          <a:xfrm>
            <a:off x="4718600" y="6103618"/>
            <a:ext cx="4052016" cy="181356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27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A5F3D0B-C84E-A4B4-6503-54C74BC2EC32}"/>
              </a:ext>
            </a:extLst>
          </p:cNvPr>
          <p:cNvGrpSpPr/>
          <p:nvPr/>
        </p:nvGrpSpPr>
        <p:grpSpPr>
          <a:xfrm>
            <a:off x="441175" y="152068"/>
            <a:ext cx="9006341" cy="4507992"/>
            <a:chOff x="441175" y="609266"/>
            <a:chExt cx="9006341" cy="4507992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8CFE05D-4698-5B5C-06E4-07B65BD10556}"/>
                </a:ext>
              </a:extLst>
            </p:cNvPr>
            <p:cNvCxnSpPr>
              <a:cxnSpLocks/>
            </p:cNvCxnSpPr>
            <p:nvPr/>
          </p:nvCxnSpPr>
          <p:spPr>
            <a:xfrm>
              <a:off x="441175" y="2955358"/>
              <a:ext cx="8997696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1B09F5D-3975-E143-1904-1CB796335677}"/>
                </a:ext>
              </a:extLst>
            </p:cNvPr>
            <p:cNvCxnSpPr>
              <a:cxnSpLocks/>
            </p:cNvCxnSpPr>
            <p:nvPr/>
          </p:nvCxnSpPr>
          <p:spPr>
            <a:xfrm>
              <a:off x="441175" y="612731"/>
              <a:ext cx="8997696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E52736B-0225-91F1-02D1-CDA5C1501A51}"/>
                </a:ext>
              </a:extLst>
            </p:cNvPr>
            <p:cNvCxnSpPr>
              <a:cxnSpLocks/>
            </p:cNvCxnSpPr>
            <p:nvPr/>
          </p:nvCxnSpPr>
          <p:spPr>
            <a:xfrm>
              <a:off x="441175" y="1336481"/>
              <a:ext cx="8997696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B88A9C-B2D5-CE53-C370-DCA199D5F72A}"/>
                </a:ext>
              </a:extLst>
            </p:cNvPr>
            <p:cNvCxnSpPr>
              <a:cxnSpLocks/>
            </p:cNvCxnSpPr>
            <p:nvPr/>
          </p:nvCxnSpPr>
          <p:spPr>
            <a:xfrm>
              <a:off x="441175" y="974606"/>
              <a:ext cx="8997696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7F37CB3-0256-656A-6DDD-8040044A2B80}"/>
                </a:ext>
              </a:extLst>
            </p:cNvPr>
            <p:cNvCxnSpPr>
              <a:cxnSpLocks/>
            </p:cNvCxnSpPr>
            <p:nvPr/>
          </p:nvCxnSpPr>
          <p:spPr>
            <a:xfrm>
              <a:off x="441175" y="2593482"/>
              <a:ext cx="8997696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9125-58E4-9C42-B382-4E1B0BA38F51}"/>
                </a:ext>
              </a:extLst>
            </p:cNvPr>
            <p:cNvCxnSpPr>
              <a:cxnSpLocks/>
            </p:cNvCxnSpPr>
            <p:nvPr/>
          </p:nvCxnSpPr>
          <p:spPr>
            <a:xfrm>
              <a:off x="1405321" y="609266"/>
              <a:ext cx="0" cy="1986093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E69C30-9B5D-B039-A8AE-0189FDB45A8C}"/>
                </a:ext>
              </a:extLst>
            </p:cNvPr>
            <p:cNvCxnSpPr>
              <a:cxnSpLocks/>
            </p:cNvCxnSpPr>
            <p:nvPr/>
          </p:nvCxnSpPr>
          <p:spPr>
            <a:xfrm>
              <a:off x="2351731" y="609266"/>
              <a:ext cx="0" cy="4507992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8FC12C-BE79-293F-0CA8-D4E8A9D160DF}"/>
                </a:ext>
              </a:extLst>
            </p:cNvPr>
            <p:cNvCxnSpPr>
              <a:cxnSpLocks/>
            </p:cNvCxnSpPr>
            <p:nvPr/>
          </p:nvCxnSpPr>
          <p:spPr>
            <a:xfrm>
              <a:off x="3298141" y="609266"/>
              <a:ext cx="0" cy="4507992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CC0CE2-C529-B010-FE0B-446BBA5412BD}"/>
                </a:ext>
              </a:extLst>
            </p:cNvPr>
            <p:cNvCxnSpPr>
              <a:cxnSpLocks/>
            </p:cNvCxnSpPr>
            <p:nvPr/>
          </p:nvCxnSpPr>
          <p:spPr>
            <a:xfrm>
              <a:off x="446754" y="609266"/>
              <a:ext cx="0" cy="4507992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A0C2D4F-C2B4-6298-B202-6F3F39347F3D}"/>
                </a:ext>
              </a:extLst>
            </p:cNvPr>
            <p:cNvCxnSpPr>
              <a:cxnSpLocks/>
            </p:cNvCxnSpPr>
            <p:nvPr/>
          </p:nvCxnSpPr>
          <p:spPr>
            <a:xfrm>
              <a:off x="441175" y="3317234"/>
              <a:ext cx="8997696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8B0F951-7E90-D424-87D6-7AEC5DDBB4C2}"/>
                </a:ext>
              </a:extLst>
            </p:cNvPr>
            <p:cNvCxnSpPr>
              <a:cxnSpLocks/>
            </p:cNvCxnSpPr>
            <p:nvPr/>
          </p:nvCxnSpPr>
          <p:spPr>
            <a:xfrm>
              <a:off x="441175" y="3679110"/>
              <a:ext cx="8997696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9B52EC2-E735-B2C5-19DF-64BB6DDD08E5}"/>
                </a:ext>
              </a:extLst>
            </p:cNvPr>
            <p:cNvCxnSpPr>
              <a:cxnSpLocks/>
            </p:cNvCxnSpPr>
            <p:nvPr/>
          </p:nvCxnSpPr>
          <p:spPr>
            <a:xfrm>
              <a:off x="441175" y="4402862"/>
              <a:ext cx="8997696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31C6D4E-F565-C056-A525-22E94A819129}"/>
                </a:ext>
              </a:extLst>
            </p:cNvPr>
            <p:cNvCxnSpPr>
              <a:cxnSpLocks/>
            </p:cNvCxnSpPr>
            <p:nvPr/>
          </p:nvCxnSpPr>
          <p:spPr>
            <a:xfrm>
              <a:off x="1878526" y="609266"/>
              <a:ext cx="0" cy="4507992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70C4B5E-0074-9BA7-F9E1-D7C3DE98B674}"/>
                </a:ext>
              </a:extLst>
            </p:cNvPr>
            <p:cNvCxnSpPr>
              <a:cxnSpLocks/>
            </p:cNvCxnSpPr>
            <p:nvPr/>
          </p:nvCxnSpPr>
          <p:spPr>
            <a:xfrm>
              <a:off x="2824936" y="609266"/>
              <a:ext cx="0" cy="4507992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E430F3-C3FB-77F3-CE7E-EA3906CBF334}"/>
                </a:ext>
              </a:extLst>
            </p:cNvPr>
            <p:cNvCxnSpPr>
              <a:cxnSpLocks/>
            </p:cNvCxnSpPr>
            <p:nvPr/>
          </p:nvCxnSpPr>
          <p:spPr>
            <a:xfrm>
              <a:off x="3771346" y="609266"/>
              <a:ext cx="0" cy="4507992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21DC9F9-4F4D-A375-E53A-50EB3C8D22B4}"/>
                </a:ext>
              </a:extLst>
            </p:cNvPr>
            <p:cNvCxnSpPr>
              <a:cxnSpLocks/>
            </p:cNvCxnSpPr>
            <p:nvPr/>
          </p:nvCxnSpPr>
          <p:spPr>
            <a:xfrm>
              <a:off x="4244551" y="609266"/>
              <a:ext cx="0" cy="4507992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E0C1F91-CABA-15BA-C141-91E090086E61}"/>
                </a:ext>
              </a:extLst>
            </p:cNvPr>
            <p:cNvCxnSpPr>
              <a:cxnSpLocks/>
            </p:cNvCxnSpPr>
            <p:nvPr/>
          </p:nvCxnSpPr>
          <p:spPr>
            <a:xfrm>
              <a:off x="5190961" y="609266"/>
              <a:ext cx="0" cy="4507992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38EFE0D-8651-E274-4882-9285B9117ACE}"/>
                </a:ext>
              </a:extLst>
            </p:cNvPr>
            <p:cNvCxnSpPr>
              <a:cxnSpLocks/>
            </p:cNvCxnSpPr>
            <p:nvPr/>
          </p:nvCxnSpPr>
          <p:spPr>
            <a:xfrm>
              <a:off x="4717756" y="609266"/>
              <a:ext cx="0" cy="4507992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BD61D11-61B1-629A-90D0-30FCAB2BD485}"/>
                </a:ext>
              </a:extLst>
            </p:cNvPr>
            <p:cNvCxnSpPr>
              <a:cxnSpLocks/>
            </p:cNvCxnSpPr>
            <p:nvPr/>
          </p:nvCxnSpPr>
          <p:spPr>
            <a:xfrm>
              <a:off x="5664166" y="609266"/>
              <a:ext cx="0" cy="4507992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1C3664D-ADC7-5345-DF08-04B0E9125DAE}"/>
                </a:ext>
              </a:extLst>
            </p:cNvPr>
            <p:cNvCxnSpPr>
              <a:cxnSpLocks/>
            </p:cNvCxnSpPr>
            <p:nvPr/>
          </p:nvCxnSpPr>
          <p:spPr>
            <a:xfrm>
              <a:off x="6137371" y="609266"/>
              <a:ext cx="0" cy="4507992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BB0C8CE-FC2E-728B-B560-1841BC144EF9}"/>
                </a:ext>
              </a:extLst>
            </p:cNvPr>
            <p:cNvCxnSpPr>
              <a:cxnSpLocks/>
            </p:cNvCxnSpPr>
            <p:nvPr/>
          </p:nvCxnSpPr>
          <p:spPr>
            <a:xfrm>
              <a:off x="7083781" y="609266"/>
              <a:ext cx="0" cy="4507992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AF7CB3E-11C0-3C82-1B84-8867C705E4D4}"/>
                </a:ext>
              </a:extLst>
            </p:cNvPr>
            <p:cNvCxnSpPr>
              <a:cxnSpLocks/>
            </p:cNvCxnSpPr>
            <p:nvPr/>
          </p:nvCxnSpPr>
          <p:spPr>
            <a:xfrm>
              <a:off x="6610576" y="609266"/>
              <a:ext cx="0" cy="4507992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B7989F4-2F34-02C6-3E81-923E1A6230D9}"/>
                </a:ext>
              </a:extLst>
            </p:cNvPr>
            <p:cNvCxnSpPr>
              <a:cxnSpLocks/>
            </p:cNvCxnSpPr>
            <p:nvPr/>
          </p:nvCxnSpPr>
          <p:spPr>
            <a:xfrm>
              <a:off x="7556986" y="609266"/>
              <a:ext cx="0" cy="4507992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5D80FCD-477B-62B4-6043-7F31FD508714}"/>
                </a:ext>
              </a:extLst>
            </p:cNvPr>
            <p:cNvCxnSpPr>
              <a:cxnSpLocks/>
            </p:cNvCxnSpPr>
            <p:nvPr/>
          </p:nvCxnSpPr>
          <p:spPr>
            <a:xfrm>
              <a:off x="441175" y="4040986"/>
              <a:ext cx="8997696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EA0D146-7180-E54A-286D-74E3EDFBAB54}"/>
                </a:ext>
              </a:extLst>
            </p:cNvPr>
            <p:cNvCxnSpPr>
              <a:cxnSpLocks/>
            </p:cNvCxnSpPr>
            <p:nvPr/>
          </p:nvCxnSpPr>
          <p:spPr>
            <a:xfrm>
              <a:off x="441175" y="1698356"/>
              <a:ext cx="8997696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71527C3-A32A-203D-51A0-5AF34D543286}"/>
                </a:ext>
              </a:extLst>
            </p:cNvPr>
            <p:cNvCxnSpPr>
              <a:cxnSpLocks/>
            </p:cNvCxnSpPr>
            <p:nvPr/>
          </p:nvCxnSpPr>
          <p:spPr>
            <a:xfrm>
              <a:off x="441175" y="4764737"/>
              <a:ext cx="8997696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D3950A0-0F4A-3ACD-E57D-E352F8F2C7D5}"/>
                </a:ext>
              </a:extLst>
            </p:cNvPr>
            <p:cNvCxnSpPr>
              <a:cxnSpLocks/>
            </p:cNvCxnSpPr>
            <p:nvPr/>
          </p:nvCxnSpPr>
          <p:spPr>
            <a:xfrm>
              <a:off x="441175" y="2060231"/>
              <a:ext cx="8997696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8542414-043B-F743-F86D-379E174DFF1C}"/>
                </a:ext>
              </a:extLst>
            </p:cNvPr>
            <p:cNvCxnSpPr>
              <a:cxnSpLocks/>
            </p:cNvCxnSpPr>
            <p:nvPr/>
          </p:nvCxnSpPr>
          <p:spPr>
            <a:xfrm>
              <a:off x="441175" y="2422106"/>
              <a:ext cx="8997696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BEA1E63-733A-87EE-0527-23C1ABB1AB6F}"/>
                </a:ext>
              </a:extLst>
            </p:cNvPr>
            <p:cNvCxnSpPr>
              <a:cxnSpLocks/>
            </p:cNvCxnSpPr>
            <p:nvPr/>
          </p:nvCxnSpPr>
          <p:spPr>
            <a:xfrm>
              <a:off x="8030196" y="609266"/>
              <a:ext cx="0" cy="41605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1F92ED1-9C5E-39AC-2F91-9B60A4D1ADD4}"/>
                </a:ext>
              </a:extLst>
            </p:cNvPr>
            <p:cNvCxnSpPr>
              <a:cxnSpLocks/>
            </p:cNvCxnSpPr>
            <p:nvPr/>
          </p:nvCxnSpPr>
          <p:spPr>
            <a:xfrm>
              <a:off x="8501101" y="609266"/>
              <a:ext cx="0" cy="4507992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78CCEB0-9FD4-1C81-C3AC-53C2AC29DE0A}"/>
                </a:ext>
              </a:extLst>
            </p:cNvPr>
            <p:cNvCxnSpPr>
              <a:cxnSpLocks/>
            </p:cNvCxnSpPr>
            <p:nvPr/>
          </p:nvCxnSpPr>
          <p:spPr>
            <a:xfrm>
              <a:off x="8974306" y="609266"/>
              <a:ext cx="0" cy="4507992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E69E64D-6A36-76DF-FE9F-09715B6451BD}"/>
                </a:ext>
              </a:extLst>
            </p:cNvPr>
            <p:cNvCxnSpPr>
              <a:cxnSpLocks/>
            </p:cNvCxnSpPr>
            <p:nvPr/>
          </p:nvCxnSpPr>
          <p:spPr>
            <a:xfrm>
              <a:off x="9447516" y="609266"/>
              <a:ext cx="0" cy="4507992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811BAB4-563B-4314-4EA3-6259AE4208C5}"/>
                  </a:ext>
                </a:extLst>
              </p:cNvPr>
              <p:cNvSpPr txBox="1"/>
              <p:nvPr/>
            </p:nvSpPr>
            <p:spPr>
              <a:xfrm>
                <a:off x="3689256" y="2315992"/>
                <a:ext cx="6906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𝒑𝒎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811BAB4-563B-4314-4EA3-6259AE420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256" y="2315992"/>
                <a:ext cx="690638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E0FBB59-C7D8-36E5-ACBC-F61274342D1D}"/>
                  </a:ext>
                </a:extLst>
              </p:cNvPr>
              <p:cNvSpPr txBox="1"/>
              <p:nvPr/>
            </p:nvSpPr>
            <p:spPr>
              <a:xfrm>
                <a:off x="2862107" y="3840934"/>
                <a:ext cx="1517787" cy="411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𝒄𝒑𝒖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𝒘𝒂𝒌𝒆𝒖𝒑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E0FBB59-C7D8-36E5-ACBC-F61274342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107" y="3840934"/>
                <a:ext cx="1517787" cy="4117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5B6D10-8D97-CC43-77ED-480429271733}"/>
                  </a:ext>
                </a:extLst>
              </p:cNvPr>
              <p:cNvSpPr txBox="1"/>
              <p:nvPr/>
            </p:nvSpPr>
            <p:spPr>
              <a:xfrm>
                <a:off x="5758126" y="2183989"/>
                <a:ext cx="1244956" cy="3194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𝒄𝒂𝒄𝒉𝒆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𝒎𝒊𝒔𝒔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5B6D10-8D97-CC43-77ED-480429271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26" y="2183989"/>
                <a:ext cx="1244956" cy="319446"/>
              </a:xfrm>
              <a:prstGeom prst="rect">
                <a:avLst/>
              </a:prstGeom>
              <a:blipFill>
                <a:blip r:embed="rId6"/>
                <a:stretch>
                  <a:fillRect l="-4412" t="-5660" r="-2451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3" name="Straight Connector 622">
            <a:extLst>
              <a:ext uri="{FF2B5EF4-FFF2-40B4-BE49-F238E27FC236}">
                <a16:creationId xmlns:a16="http://schemas.microsoft.com/office/drawing/2014/main" id="{7A1B46A6-2EE1-2AF1-DF79-1319DD25FE01}"/>
              </a:ext>
            </a:extLst>
          </p:cNvPr>
          <p:cNvCxnSpPr>
            <a:cxnSpLocks/>
          </p:cNvCxnSpPr>
          <p:nvPr/>
        </p:nvCxnSpPr>
        <p:spPr>
          <a:xfrm>
            <a:off x="1408942" y="7917180"/>
            <a:ext cx="0" cy="571500"/>
          </a:xfrm>
          <a:prstGeom prst="line">
            <a:avLst/>
          </a:prstGeom>
          <a:ln w="12700" cmpd="sng">
            <a:solidFill>
              <a:schemeClr val="bg2">
                <a:lumMod val="90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Connector 603">
            <a:extLst>
              <a:ext uri="{FF2B5EF4-FFF2-40B4-BE49-F238E27FC236}">
                <a16:creationId xmlns:a16="http://schemas.microsoft.com/office/drawing/2014/main" id="{DA6EF3A2-B13D-0CFF-109D-E311AE697560}"/>
              </a:ext>
            </a:extLst>
          </p:cNvPr>
          <p:cNvCxnSpPr>
            <a:cxnSpLocks/>
          </p:cNvCxnSpPr>
          <p:nvPr/>
        </p:nvCxnSpPr>
        <p:spPr>
          <a:xfrm>
            <a:off x="1416562" y="4831080"/>
            <a:ext cx="0" cy="1272539"/>
          </a:xfrm>
          <a:prstGeom prst="line">
            <a:avLst/>
          </a:prstGeom>
          <a:ln w="12700" cmpd="sng">
            <a:solidFill>
              <a:schemeClr val="bg2">
                <a:lumMod val="90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4128567-F400-43FD-DF12-A8F07CA3D996}"/>
              </a:ext>
            </a:extLst>
          </p:cNvPr>
          <p:cNvGrpSpPr/>
          <p:nvPr/>
        </p:nvGrpSpPr>
        <p:grpSpPr>
          <a:xfrm>
            <a:off x="462987" y="4838700"/>
            <a:ext cx="8988552" cy="5074920"/>
            <a:chOff x="462987" y="4838700"/>
            <a:chExt cx="8988552" cy="5074920"/>
          </a:xfrm>
        </p:grpSpPr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EEC01FDF-3C4C-B0FF-968C-9E191AFE197C}"/>
                </a:ext>
              </a:extLst>
            </p:cNvPr>
            <p:cNvCxnSpPr>
              <a:cxnSpLocks/>
            </p:cNvCxnSpPr>
            <p:nvPr/>
          </p:nvCxnSpPr>
          <p:spPr>
            <a:xfrm>
              <a:off x="9448301" y="4838700"/>
              <a:ext cx="0" cy="50749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975BFBB-2DF7-408E-74F0-1AD4D628B5F6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7" y="4842165"/>
              <a:ext cx="8988552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D060B11-AAF7-C82C-44AB-249D4740575E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7" y="5565915"/>
              <a:ext cx="8988552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DC03074-3309-1D54-8DBD-2811B3B331E0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7" y="5204040"/>
              <a:ext cx="8988552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B922193-0B17-599D-FB65-96E3C50202EA}"/>
                </a:ext>
              </a:extLst>
            </p:cNvPr>
            <p:cNvCxnSpPr>
              <a:cxnSpLocks/>
            </p:cNvCxnSpPr>
            <p:nvPr/>
          </p:nvCxnSpPr>
          <p:spPr>
            <a:xfrm>
              <a:off x="2352516" y="4838700"/>
              <a:ext cx="0" cy="50749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29133CF-74FA-D255-1BED-F3B31A4EC7D9}"/>
                </a:ext>
              </a:extLst>
            </p:cNvPr>
            <p:cNvCxnSpPr>
              <a:cxnSpLocks/>
            </p:cNvCxnSpPr>
            <p:nvPr/>
          </p:nvCxnSpPr>
          <p:spPr>
            <a:xfrm>
              <a:off x="3298926" y="4849792"/>
              <a:ext cx="0" cy="3048715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8A19DB7-0EF1-3285-7087-FBC942DF35A3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7" y="6453272"/>
              <a:ext cx="8988552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41E0B3B-B10F-EC33-B4D6-577D3D1C2E72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7" y="6815148"/>
              <a:ext cx="8988552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D49B0CF-C770-CA2C-9ECA-AD2A35842223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7" y="7177024"/>
              <a:ext cx="8988552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B74FF60-BBCC-A5F8-4365-0D6F80CAFFB6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7" y="7900776"/>
              <a:ext cx="8988552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437A09A-D240-4FE3-031A-0CC1C1ABE688}"/>
                </a:ext>
              </a:extLst>
            </p:cNvPr>
            <p:cNvCxnSpPr>
              <a:cxnSpLocks/>
            </p:cNvCxnSpPr>
            <p:nvPr/>
          </p:nvCxnSpPr>
          <p:spPr>
            <a:xfrm>
              <a:off x="2825721" y="4849792"/>
              <a:ext cx="0" cy="3048715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B71D7CA-C267-C885-0729-4365A2BCEFC1}"/>
                </a:ext>
              </a:extLst>
            </p:cNvPr>
            <p:cNvCxnSpPr>
              <a:cxnSpLocks/>
            </p:cNvCxnSpPr>
            <p:nvPr/>
          </p:nvCxnSpPr>
          <p:spPr>
            <a:xfrm>
              <a:off x="3772131" y="4838700"/>
              <a:ext cx="0" cy="50749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EEF18A8-726B-76A6-C638-0DBBBDE41BBE}"/>
                </a:ext>
              </a:extLst>
            </p:cNvPr>
            <p:cNvCxnSpPr>
              <a:cxnSpLocks/>
            </p:cNvCxnSpPr>
            <p:nvPr/>
          </p:nvCxnSpPr>
          <p:spPr>
            <a:xfrm>
              <a:off x="4245336" y="4838700"/>
              <a:ext cx="0" cy="50749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859553-DC8F-5FDB-9C87-067DC89BB15F}"/>
                </a:ext>
              </a:extLst>
            </p:cNvPr>
            <p:cNvCxnSpPr>
              <a:cxnSpLocks/>
            </p:cNvCxnSpPr>
            <p:nvPr/>
          </p:nvCxnSpPr>
          <p:spPr>
            <a:xfrm>
              <a:off x="5191746" y="4838700"/>
              <a:ext cx="0" cy="50749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62D5ACE-23E8-C472-E2D9-55991735A330}"/>
                </a:ext>
              </a:extLst>
            </p:cNvPr>
            <p:cNvCxnSpPr>
              <a:cxnSpLocks/>
            </p:cNvCxnSpPr>
            <p:nvPr/>
          </p:nvCxnSpPr>
          <p:spPr>
            <a:xfrm>
              <a:off x="4718541" y="4838700"/>
              <a:ext cx="0" cy="50749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360EB30-3751-BECB-E983-C72A0F47AB5C}"/>
                </a:ext>
              </a:extLst>
            </p:cNvPr>
            <p:cNvCxnSpPr>
              <a:cxnSpLocks/>
            </p:cNvCxnSpPr>
            <p:nvPr/>
          </p:nvCxnSpPr>
          <p:spPr>
            <a:xfrm>
              <a:off x="5664951" y="4838700"/>
              <a:ext cx="0" cy="50749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13CC67A-BB55-17C3-EC24-7F4CA5DFF997}"/>
                </a:ext>
              </a:extLst>
            </p:cNvPr>
            <p:cNvCxnSpPr>
              <a:cxnSpLocks/>
            </p:cNvCxnSpPr>
            <p:nvPr/>
          </p:nvCxnSpPr>
          <p:spPr>
            <a:xfrm>
              <a:off x="6138156" y="4838700"/>
              <a:ext cx="0" cy="50749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0D6D091-4C46-8E60-AE93-6108BC04EF5E}"/>
                </a:ext>
              </a:extLst>
            </p:cNvPr>
            <p:cNvCxnSpPr>
              <a:cxnSpLocks/>
            </p:cNvCxnSpPr>
            <p:nvPr/>
          </p:nvCxnSpPr>
          <p:spPr>
            <a:xfrm>
              <a:off x="7084566" y="4838700"/>
              <a:ext cx="0" cy="50749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4E4A55D-2264-CA18-0BDF-930E83259393}"/>
                </a:ext>
              </a:extLst>
            </p:cNvPr>
            <p:cNvCxnSpPr>
              <a:cxnSpLocks/>
            </p:cNvCxnSpPr>
            <p:nvPr/>
          </p:nvCxnSpPr>
          <p:spPr>
            <a:xfrm>
              <a:off x="6611361" y="4838700"/>
              <a:ext cx="0" cy="50749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7A32DCE-984B-B467-7298-3D8F72A00F37}"/>
                </a:ext>
              </a:extLst>
            </p:cNvPr>
            <p:cNvCxnSpPr>
              <a:cxnSpLocks/>
            </p:cNvCxnSpPr>
            <p:nvPr/>
          </p:nvCxnSpPr>
          <p:spPr>
            <a:xfrm>
              <a:off x="7557771" y="4838700"/>
              <a:ext cx="0" cy="50749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503C4BD-E86A-9C0F-15D6-CC18B3933CFB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7" y="7538900"/>
              <a:ext cx="8988552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60A738D-F468-739F-D950-CD6BE9F2E2B5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7" y="5927790"/>
              <a:ext cx="8988552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A038EB5-0687-59B7-AC81-7D9666AEE849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7" y="8262651"/>
              <a:ext cx="8988552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AB4B752-5A76-2D9F-8DE1-5C02F87B4936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7" y="6096625"/>
              <a:ext cx="8988552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27E5534-7DCF-4F30-AF98-C3C473D9396A}"/>
                </a:ext>
              </a:extLst>
            </p:cNvPr>
            <p:cNvCxnSpPr>
              <a:cxnSpLocks/>
            </p:cNvCxnSpPr>
            <p:nvPr/>
          </p:nvCxnSpPr>
          <p:spPr>
            <a:xfrm>
              <a:off x="8030981" y="4838700"/>
              <a:ext cx="0" cy="50749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9FD58A50-7729-F90A-D385-E72547A5588F}"/>
                </a:ext>
              </a:extLst>
            </p:cNvPr>
            <p:cNvCxnSpPr>
              <a:cxnSpLocks/>
            </p:cNvCxnSpPr>
            <p:nvPr/>
          </p:nvCxnSpPr>
          <p:spPr>
            <a:xfrm>
              <a:off x="8501886" y="4838700"/>
              <a:ext cx="0" cy="50749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7655E781-D2CD-016B-0C64-655FE0F3860E}"/>
                </a:ext>
              </a:extLst>
            </p:cNvPr>
            <p:cNvCxnSpPr>
              <a:cxnSpLocks/>
            </p:cNvCxnSpPr>
            <p:nvPr/>
          </p:nvCxnSpPr>
          <p:spPr>
            <a:xfrm>
              <a:off x="8975091" y="4838700"/>
              <a:ext cx="0" cy="50749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013F76B1-661B-7694-61B5-989118084B53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7" y="8477356"/>
              <a:ext cx="8988552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9962B78A-9B4F-05E9-B32A-BFD9837891C5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7" y="8839231"/>
              <a:ext cx="8988552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7AF90EBF-0FC9-8601-2779-0CC772B8C8E6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7" y="9198716"/>
              <a:ext cx="8988552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41FADA46-87D4-554B-D720-3FF9D07D81D0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7" y="9560591"/>
              <a:ext cx="8988552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E1A096AD-7CBA-7A60-F26A-6B778241DCE1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7" y="4838700"/>
              <a:ext cx="0" cy="50749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F1C4590E-166E-70A3-D9F6-083357DE2C19}"/>
                </a:ext>
              </a:extLst>
            </p:cNvPr>
            <p:cNvCxnSpPr>
              <a:cxnSpLocks/>
            </p:cNvCxnSpPr>
            <p:nvPr/>
          </p:nvCxnSpPr>
          <p:spPr>
            <a:xfrm>
              <a:off x="1883957" y="4838700"/>
              <a:ext cx="0" cy="50749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A5766F1-A17D-B25B-5638-AB47204D62B6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7" y="9908061"/>
              <a:ext cx="8988552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55C8EB0D-80A1-02B2-1338-7028EF8B70F1}"/>
                </a:ext>
              </a:extLst>
            </p:cNvPr>
            <p:cNvCxnSpPr>
              <a:cxnSpLocks/>
            </p:cNvCxnSpPr>
            <p:nvPr/>
          </p:nvCxnSpPr>
          <p:spPr>
            <a:xfrm>
              <a:off x="3298141" y="7924800"/>
              <a:ext cx="0" cy="1647465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80364731-924F-1C6C-CDD9-876B8BFEB349}"/>
                </a:ext>
              </a:extLst>
            </p:cNvPr>
            <p:cNvCxnSpPr>
              <a:cxnSpLocks/>
            </p:cNvCxnSpPr>
            <p:nvPr/>
          </p:nvCxnSpPr>
          <p:spPr>
            <a:xfrm>
              <a:off x="2824936" y="7924800"/>
              <a:ext cx="0" cy="1647465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FFE832C-0651-CAA4-6DA9-DF50FD974BF3}"/>
                </a:ext>
              </a:extLst>
            </p:cNvPr>
            <p:cNvCxnSpPr>
              <a:cxnSpLocks/>
            </p:cNvCxnSpPr>
            <p:nvPr/>
          </p:nvCxnSpPr>
          <p:spPr>
            <a:xfrm>
              <a:off x="3298141" y="9576816"/>
              <a:ext cx="0" cy="32004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56DE19A-73FA-FDB6-137D-C2D991E82C89}"/>
                </a:ext>
              </a:extLst>
            </p:cNvPr>
            <p:cNvCxnSpPr>
              <a:cxnSpLocks/>
            </p:cNvCxnSpPr>
            <p:nvPr/>
          </p:nvCxnSpPr>
          <p:spPr>
            <a:xfrm>
              <a:off x="2824936" y="9576816"/>
              <a:ext cx="0" cy="32004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8" name="Rectangle 637">
            <a:extLst>
              <a:ext uri="{FF2B5EF4-FFF2-40B4-BE49-F238E27FC236}">
                <a16:creationId xmlns:a16="http://schemas.microsoft.com/office/drawing/2014/main" id="{24545FDD-FFD3-D9B1-DB90-79F6B745FC70}"/>
              </a:ext>
            </a:extLst>
          </p:cNvPr>
          <p:cNvSpPr/>
          <p:nvPr/>
        </p:nvSpPr>
        <p:spPr>
          <a:xfrm>
            <a:off x="4737731" y="13759361"/>
            <a:ext cx="475488" cy="210312"/>
          </a:xfrm>
          <a:prstGeom prst="rect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637" name="Rectangle 636">
            <a:extLst>
              <a:ext uri="{FF2B5EF4-FFF2-40B4-BE49-F238E27FC236}">
                <a16:creationId xmlns:a16="http://schemas.microsoft.com/office/drawing/2014/main" id="{D48BDC80-D5F9-4DDF-A311-C170DDF775F8}"/>
              </a:ext>
            </a:extLst>
          </p:cNvPr>
          <p:cNvSpPr/>
          <p:nvPr/>
        </p:nvSpPr>
        <p:spPr>
          <a:xfrm>
            <a:off x="4264485" y="13550927"/>
            <a:ext cx="475488" cy="210312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DBB06699-8519-4790-9DF6-806E07888D1F}"/>
              </a:ext>
            </a:extLst>
          </p:cNvPr>
          <p:cNvSpPr/>
          <p:nvPr/>
        </p:nvSpPr>
        <p:spPr>
          <a:xfrm>
            <a:off x="4735911" y="10684081"/>
            <a:ext cx="475488" cy="356616"/>
          </a:xfrm>
          <a:prstGeom prst="rect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F4D42AA3-04E4-BEE5-23FA-FC2C4BE4DF66}"/>
              </a:ext>
            </a:extLst>
          </p:cNvPr>
          <p:cNvSpPr/>
          <p:nvPr/>
        </p:nvSpPr>
        <p:spPr>
          <a:xfrm>
            <a:off x="2368869" y="11043633"/>
            <a:ext cx="475488" cy="356616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89292ACD-8D10-B26C-50AC-56A9369A5CB4}"/>
              </a:ext>
            </a:extLst>
          </p:cNvPr>
          <p:cNvSpPr/>
          <p:nvPr/>
        </p:nvSpPr>
        <p:spPr>
          <a:xfrm>
            <a:off x="1900310" y="11043633"/>
            <a:ext cx="475489" cy="3566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90D2F7D3-CCFE-5770-6642-07411834AC24}"/>
              </a:ext>
            </a:extLst>
          </p:cNvPr>
          <p:cNvSpPr/>
          <p:nvPr/>
        </p:nvSpPr>
        <p:spPr>
          <a:xfrm>
            <a:off x="2374140" y="10684081"/>
            <a:ext cx="475488" cy="365760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4CE791CC-E2EA-2F8C-DCD0-97123504CDA8}"/>
              </a:ext>
            </a:extLst>
          </p:cNvPr>
          <p:cNvSpPr/>
          <p:nvPr/>
        </p:nvSpPr>
        <p:spPr>
          <a:xfrm>
            <a:off x="1430623" y="10684081"/>
            <a:ext cx="950448" cy="3566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7764A22A-2909-4BD9-5E20-60DB82087059}"/>
              </a:ext>
            </a:extLst>
          </p:cNvPr>
          <p:cNvSpPr/>
          <p:nvPr/>
        </p:nvSpPr>
        <p:spPr>
          <a:xfrm>
            <a:off x="4258233" y="11416326"/>
            <a:ext cx="475488" cy="356616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C6E32BD7-728D-99AA-F7E7-0491EFA8BAC1}"/>
              </a:ext>
            </a:extLst>
          </p:cNvPr>
          <p:cNvSpPr/>
          <p:nvPr/>
        </p:nvSpPr>
        <p:spPr>
          <a:xfrm>
            <a:off x="5669059" y="7534271"/>
            <a:ext cx="475488" cy="356616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C59E2EC0-A7A1-1794-7553-16CB8E2EFF4A}"/>
              </a:ext>
            </a:extLst>
          </p:cNvPr>
          <p:cNvSpPr/>
          <p:nvPr/>
        </p:nvSpPr>
        <p:spPr>
          <a:xfrm>
            <a:off x="5201175" y="9215649"/>
            <a:ext cx="1414785" cy="356616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4F8E358E-EA34-F437-F017-C8A57AC9BF84}"/>
              </a:ext>
            </a:extLst>
          </p:cNvPr>
          <p:cNvSpPr/>
          <p:nvPr/>
        </p:nvSpPr>
        <p:spPr>
          <a:xfrm>
            <a:off x="4244803" y="5206261"/>
            <a:ext cx="475488" cy="356616"/>
          </a:xfrm>
          <a:prstGeom prst="rect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/>
            </a:bgClr>
          </a:patt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265541ED-E535-C919-0BF9-0F97E1DA812B}"/>
              </a:ext>
            </a:extLst>
          </p:cNvPr>
          <p:cNvSpPr/>
          <p:nvPr/>
        </p:nvSpPr>
        <p:spPr>
          <a:xfrm>
            <a:off x="3768130" y="5206261"/>
            <a:ext cx="478523" cy="356616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27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9C63FC0-3C78-0276-2924-614D035A0E68}"/>
              </a:ext>
            </a:extLst>
          </p:cNvPr>
          <p:cNvSpPr/>
          <p:nvPr/>
        </p:nvSpPr>
        <p:spPr>
          <a:xfrm>
            <a:off x="5221863" y="3224184"/>
            <a:ext cx="475488" cy="356616"/>
          </a:xfrm>
          <a:prstGeom prst="rect">
            <a:avLst/>
          </a:prstGeom>
          <a:pattFill prst="wd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3288B04-D96F-9A74-B70F-2D8091127FDB}"/>
              </a:ext>
            </a:extLst>
          </p:cNvPr>
          <p:cNvSpPr/>
          <p:nvPr/>
        </p:nvSpPr>
        <p:spPr>
          <a:xfrm>
            <a:off x="3764569" y="880372"/>
            <a:ext cx="475488" cy="356616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C403F0B-2709-1F5C-1836-4ADBB3CAF340}"/>
              </a:ext>
            </a:extLst>
          </p:cNvPr>
          <p:cNvSpPr/>
          <p:nvPr/>
        </p:nvSpPr>
        <p:spPr>
          <a:xfrm>
            <a:off x="2345937" y="513196"/>
            <a:ext cx="475488" cy="356616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BC773AA-510B-EC32-B939-82ABCA29D1B5}"/>
              </a:ext>
            </a:extLst>
          </p:cNvPr>
          <p:cNvSpPr/>
          <p:nvPr/>
        </p:nvSpPr>
        <p:spPr>
          <a:xfrm>
            <a:off x="1402420" y="513196"/>
            <a:ext cx="941832" cy="3566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512">
            <a:extLst>
              <a:ext uri="{FF2B5EF4-FFF2-40B4-BE49-F238E27FC236}">
                <a16:creationId xmlns:a16="http://schemas.microsoft.com/office/drawing/2014/main" id="{F802E3D1-76C6-1E5B-3145-959642FFEB93}"/>
              </a:ext>
            </a:extLst>
          </p:cNvPr>
          <p:cNvSpPr txBox="1"/>
          <p:nvPr/>
        </p:nvSpPr>
        <p:spPr>
          <a:xfrm>
            <a:off x="392296" y="877111"/>
            <a:ext cx="1049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Prog. P2</a:t>
            </a:r>
            <a:endParaRPr lang="en-RU" sz="2000" dirty="0"/>
          </a:p>
        </p:txBody>
      </p:sp>
      <p:sp>
        <p:nvSpPr>
          <p:cNvPr id="64" name="TextBox 512">
            <a:extLst>
              <a:ext uri="{FF2B5EF4-FFF2-40B4-BE49-F238E27FC236}">
                <a16:creationId xmlns:a16="http://schemas.microsoft.com/office/drawing/2014/main" id="{FFC4FB10-C339-CD4E-DF80-B65F275706E8}"/>
              </a:ext>
            </a:extLst>
          </p:cNvPr>
          <p:cNvSpPr txBox="1"/>
          <p:nvPr/>
        </p:nvSpPr>
        <p:spPr>
          <a:xfrm>
            <a:off x="401457" y="522098"/>
            <a:ext cx="1049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Prog. P1</a:t>
            </a:r>
            <a:endParaRPr lang="en-RU" sz="2000" dirty="0"/>
          </a:p>
        </p:txBody>
      </p:sp>
      <p:sp>
        <p:nvSpPr>
          <p:cNvPr id="65" name="TextBox 537">
            <a:extLst>
              <a:ext uri="{FF2B5EF4-FFF2-40B4-BE49-F238E27FC236}">
                <a16:creationId xmlns:a16="http://schemas.microsoft.com/office/drawing/2014/main" id="{6255016B-6D8A-5F26-9B2A-3BE6DE871579}"/>
              </a:ext>
            </a:extLst>
          </p:cNvPr>
          <p:cNvSpPr txBox="1"/>
          <p:nvPr/>
        </p:nvSpPr>
        <p:spPr>
          <a:xfrm>
            <a:off x="384002" y="57818"/>
            <a:ext cx="27066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i="1" dirty="0"/>
              <a:t>Programs execution</a:t>
            </a:r>
            <a:endParaRPr lang="en-RU" sz="2200" i="1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DBFC877-9EB7-99E8-BFAF-828261981D29}"/>
              </a:ext>
            </a:extLst>
          </p:cNvPr>
          <p:cNvSpPr/>
          <p:nvPr/>
        </p:nvSpPr>
        <p:spPr>
          <a:xfrm>
            <a:off x="2821105" y="513196"/>
            <a:ext cx="941832" cy="3566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24E7FA0-83F9-4B91-4C72-A32BEEC356FC}"/>
              </a:ext>
            </a:extLst>
          </p:cNvPr>
          <p:cNvSpPr/>
          <p:nvPr/>
        </p:nvSpPr>
        <p:spPr>
          <a:xfrm>
            <a:off x="6136083" y="1245817"/>
            <a:ext cx="941832" cy="3566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76A0106-FE28-55FF-556F-C386148DD194}"/>
              </a:ext>
            </a:extLst>
          </p:cNvPr>
          <p:cNvCxnSpPr>
            <a:cxnSpLocks/>
          </p:cNvCxnSpPr>
          <p:nvPr/>
        </p:nvCxnSpPr>
        <p:spPr>
          <a:xfrm flipV="1">
            <a:off x="1396413" y="516613"/>
            <a:ext cx="0" cy="36576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B1A5131-D60D-8222-6232-92CAD826ED71}"/>
              </a:ext>
            </a:extLst>
          </p:cNvPr>
          <p:cNvCxnSpPr>
            <a:cxnSpLocks/>
          </p:cNvCxnSpPr>
          <p:nvPr/>
        </p:nvCxnSpPr>
        <p:spPr>
          <a:xfrm>
            <a:off x="7076244" y="1248103"/>
            <a:ext cx="0" cy="36576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DA9FCAB-997E-3E50-CFF2-550CC4413405}"/>
              </a:ext>
            </a:extLst>
          </p:cNvPr>
          <p:cNvCxnSpPr>
            <a:cxnSpLocks/>
          </p:cNvCxnSpPr>
          <p:nvPr/>
        </p:nvCxnSpPr>
        <p:spPr>
          <a:xfrm flipV="1">
            <a:off x="1880041" y="889126"/>
            <a:ext cx="0" cy="36576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512">
            <a:extLst>
              <a:ext uri="{FF2B5EF4-FFF2-40B4-BE49-F238E27FC236}">
                <a16:creationId xmlns:a16="http://schemas.microsoft.com/office/drawing/2014/main" id="{CB917EC7-F9FD-64C5-06BA-7ED6E0CBDB9B}"/>
              </a:ext>
            </a:extLst>
          </p:cNvPr>
          <p:cNvSpPr txBox="1"/>
          <p:nvPr/>
        </p:nvSpPr>
        <p:spPr>
          <a:xfrm>
            <a:off x="342606" y="2101585"/>
            <a:ext cx="1401601" cy="357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sz="2200" i="1" dirty="0"/>
              <a:t>Core state</a:t>
            </a:r>
            <a:endParaRPr lang="en-RU" sz="2200" i="1" dirty="0"/>
          </a:p>
        </p:txBody>
      </p:sp>
      <p:sp>
        <p:nvSpPr>
          <p:cNvPr id="72" name="TextBox 512">
            <a:extLst>
              <a:ext uri="{FF2B5EF4-FFF2-40B4-BE49-F238E27FC236}">
                <a16:creationId xmlns:a16="http://schemas.microsoft.com/office/drawing/2014/main" id="{E6EBCA7D-CBF4-03A9-BE68-DD921B311AA7}"/>
              </a:ext>
            </a:extLst>
          </p:cNvPr>
          <p:cNvSpPr txBox="1"/>
          <p:nvPr/>
        </p:nvSpPr>
        <p:spPr>
          <a:xfrm>
            <a:off x="472146" y="3887844"/>
            <a:ext cx="736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sleep</a:t>
            </a:r>
            <a:endParaRPr lang="en-RU" sz="2000" dirty="0"/>
          </a:p>
        </p:txBody>
      </p:sp>
      <p:sp>
        <p:nvSpPr>
          <p:cNvPr id="73" name="TextBox 512">
            <a:extLst>
              <a:ext uri="{FF2B5EF4-FFF2-40B4-BE49-F238E27FC236}">
                <a16:creationId xmlns:a16="http://schemas.microsoft.com/office/drawing/2014/main" id="{AA61B51C-98E9-74CB-DF60-A698838D7070}"/>
              </a:ext>
            </a:extLst>
          </p:cNvPr>
          <p:cNvSpPr txBox="1"/>
          <p:nvPr/>
        </p:nvSpPr>
        <p:spPr>
          <a:xfrm>
            <a:off x="472145" y="3509821"/>
            <a:ext cx="1421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waking-up</a:t>
            </a:r>
            <a:endParaRPr lang="en-RU" sz="2000" dirty="0"/>
          </a:p>
        </p:txBody>
      </p:sp>
      <p:sp>
        <p:nvSpPr>
          <p:cNvPr id="74" name="TextBox 512">
            <a:extLst>
              <a:ext uri="{FF2B5EF4-FFF2-40B4-BE49-F238E27FC236}">
                <a16:creationId xmlns:a16="http://schemas.microsoft.com/office/drawing/2014/main" id="{38FFB71F-8CDB-33B7-2373-45A94BC2A1CB}"/>
              </a:ext>
            </a:extLst>
          </p:cNvPr>
          <p:cNvSpPr txBox="1"/>
          <p:nvPr/>
        </p:nvSpPr>
        <p:spPr>
          <a:xfrm>
            <a:off x="472146" y="3155422"/>
            <a:ext cx="1199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execution</a:t>
            </a:r>
            <a:endParaRPr lang="en-RU" sz="2000" dirty="0"/>
          </a:p>
        </p:txBody>
      </p:sp>
      <p:sp>
        <p:nvSpPr>
          <p:cNvPr id="75" name="TextBox 512">
            <a:extLst>
              <a:ext uri="{FF2B5EF4-FFF2-40B4-BE49-F238E27FC236}">
                <a16:creationId xmlns:a16="http://schemas.microsoft.com/office/drawing/2014/main" id="{C0D2AA2A-C3F0-C080-4C9A-6DB142281E42}"/>
              </a:ext>
            </a:extLst>
          </p:cNvPr>
          <p:cNvSpPr txBox="1"/>
          <p:nvPr/>
        </p:nvSpPr>
        <p:spPr>
          <a:xfrm>
            <a:off x="449286" y="2859581"/>
            <a:ext cx="1495775" cy="333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sz="2000" dirty="0"/>
              <a:t>preemption</a:t>
            </a:r>
          </a:p>
        </p:txBody>
      </p:sp>
      <p:sp>
        <p:nvSpPr>
          <p:cNvPr id="76" name="TextBox 512">
            <a:extLst>
              <a:ext uri="{FF2B5EF4-FFF2-40B4-BE49-F238E27FC236}">
                <a16:creationId xmlns:a16="http://schemas.microsoft.com/office/drawing/2014/main" id="{FBDCC542-A24C-D5D3-D381-0BD8BF0081CA}"/>
              </a:ext>
            </a:extLst>
          </p:cNvPr>
          <p:cNvSpPr txBox="1"/>
          <p:nvPr/>
        </p:nvSpPr>
        <p:spPr>
          <a:xfrm>
            <a:off x="411186" y="2512492"/>
            <a:ext cx="794736" cy="333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sz="2000" dirty="0"/>
              <a:t>stall</a:t>
            </a:r>
            <a:endParaRPr lang="en-RU" sz="20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B5B945A-917F-9A06-A7D3-A740202A2DA2}"/>
              </a:ext>
            </a:extLst>
          </p:cNvPr>
          <p:cNvSpPr/>
          <p:nvPr/>
        </p:nvSpPr>
        <p:spPr>
          <a:xfrm>
            <a:off x="1405770" y="3943923"/>
            <a:ext cx="941832" cy="3566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D0B52A7-8F0E-7042-95AC-08497FE64F1D}"/>
              </a:ext>
            </a:extLst>
          </p:cNvPr>
          <p:cNvSpPr/>
          <p:nvPr/>
        </p:nvSpPr>
        <p:spPr>
          <a:xfrm>
            <a:off x="2344026" y="3582324"/>
            <a:ext cx="475488" cy="356616"/>
          </a:xfrm>
          <a:prstGeom prst="rect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369DB4D-B623-746D-CF61-9B3C76D11FBE}"/>
              </a:ext>
            </a:extLst>
          </p:cNvPr>
          <p:cNvSpPr/>
          <p:nvPr/>
        </p:nvSpPr>
        <p:spPr>
          <a:xfrm>
            <a:off x="2819514" y="3224184"/>
            <a:ext cx="941832" cy="3566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</a:rPr>
              <a:t>P1</a:t>
            </a:r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2A1D138-59C5-629F-E63C-8346A03DBA15}"/>
              </a:ext>
            </a:extLst>
          </p:cNvPr>
          <p:cNvSpPr/>
          <p:nvPr/>
        </p:nvSpPr>
        <p:spPr>
          <a:xfrm>
            <a:off x="4239554" y="878787"/>
            <a:ext cx="1886426" cy="3566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9E8D0CA-3459-A533-FCA4-F6C00222BD4A}"/>
              </a:ext>
            </a:extLst>
          </p:cNvPr>
          <p:cNvCxnSpPr>
            <a:cxnSpLocks/>
          </p:cNvCxnSpPr>
          <p:nvPr/>
        </p:nvCxnSpPr>
        <p:spPr>
          <a:xfrm>
            <a:off x="6122769" y="878966"/>
            <a:ext cx="0" cy="36576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AA78F397-E5A1-4432-C07A-BEFCB9178D23}"/>
              </a:ext>
            </a:extLst>
          </p:cNvPr>
          <p:cNvSpPr/>
          <p:nvPr/>
        </p:nvSpPr>
        <p:spPr>
          <a:xfrm>
            <a:off x="4250592" y="3224184"/>
            <a:ext cx="941832" cy="3566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</a:rPr>
              <a:t>P2</a:t>
            </a:r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7FE8CAA-D6B0-33EA-085B-8DCF4B1E24A4}"/>
              </a:ext>
            </a:extLst>
          </p:cNvPr>
          <p:cNvSpPr/>
          <p:nvPr/>
        </p:nvSpPr>
        <p:spPr>
          <a:xfrm>
            <a:off x="5661151" y="3224184"/>
            <a:ext cx="475488" cy="3566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</a:rPr>
              <a:t>P2</a:t>
            </a:r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2279502-062B-70E6-9C5C-8A9A392E724A}"/>
              </a:ext>
            </a:extLst>
          </p:cNvPr>
          <p:cNvSpPr/>
          <p:nvPr/>
        </p:nvSpPr>
        <p:spPr>
          <a:xfrm>
            <a:off x="6139696" y="3224184"/>
            <a:ext cx="941832" cy="3566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</a:rPr>
              <a:t>P3</a:t>
            </a:r>
            <a:endParaRPr lang="en-RU" sz="2000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6DC20DF-11A3-7A62-3050-0B02DA57EBA3}"/>
              </a:ext>
            </a:extLst>
          </p:cNvPr>
          <p:cNvCxnSpPr>
            <a:cxnSpLocks/>
          </p:cNvCxnSpPr>
          <p:nvPr/>
        </p:nvCxnSpPr>
        <p:spPr>
          <a:xfrm>
            <a:off x="5192909" y="892996"/>
            <a:ext cx="0" cy="233912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3C6A4D2-031B-2902-DA84-C14F76D6CB45}"/>
              </a:ext>
            </a:extLst>
          </p:cNvPr>
          <p:cNvCxnSpPr>
            <a:cxnSpLocks/>
          </p:cNvCxnSpPr>
          <p:nvPr/>
        </p:nvCxnSpPr>
        <p:spPr>
          <a:xfrm>
            <a:off x="5665349" y="892996"/>
            <a:ext cx="0" cy="233912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8B842B7-C61E-DC43-EB7A-B65E0A31BDFB}"/>
              </a:ext>
            </a:extLst>
          </p:cNvPr>
          <p:cNvCxnSpPr>
            <a:cxnSpLocks/>
          </p:cNvCxnSpPr>
          <p:nvPr/>
        </p:nvCxnSpPr>
        <p:spPr>
          <a:xfrm>
            <a:off x="3771830" y="893549"/>
            <a:ext cx="0" cy="196603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821DC24-A57E-A96C-F214-BC0A8909B21A}"/>
              </a:ext>
            </a:extLst>
          </p:cNvPr>
          <p:cNvCxnSpPr>
            <a:cxnSpLocks/>
          </p:cNvCxnSpPr>
          <p:nvPr/>
        </p:nvCxnSpPr>
        <p:spPr>
          <a:xfrm>
            <a:off x="4241448" y="1258753"/>
            <a:ext cx="0" cy="1600828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DA69219-FC36-6ED0-67CA-C502C703B211}"/>
              </a:ext>
            </a:extLst>
          </p:cNvPr>
          <p:cNvCxnSpPr>
            <a:cxnSpLocks/>
          </p:cNvCxnSpPr>
          <p:nvPr/>
        </p:nvCxnSpPr>
        <p:spPr>
          <a:xfrm>
            <a:off x="7086531" y="1593289"/>
            <a:ext cx="0" cy="1626323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CACAC4B-8045-AA7F-B58C-EE7D9675721E}"/>
              </a:ext>
            </a:extLst>
          </p:cNvPr>
          <p:cNvCxnSpPr>
            <a:cxnSpLocks/>
          </p:cNvCxnSpPr>
          <p:nvPr/>
        </p:nvCxnSpPr>
        <p:spPr>
          <a:xfrm>
            <a:off x="2819514" y="893549"/>
            <a:ext cx="0" cy="2326063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03965E1-5EFE-D0C4-0DFE-7A6F6A3FAF4B}"/>
              </a:ext>
            </a:extLst>
          </p:cNvPr>
          <p:cNvCxnSpPr>
            <a:cxnSpLocks/>
          </p:cNvCxnSpPr>
          <p:nvPr/>
        </p:nvCxnSpPr>
        <p:spPr>
          <a:xfrm flipV="1">
            <a:off x="2829551" y="1251521"/>
            <a:ext cx="0" cy="36576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512">
            <a:extLst>
              <a:ext uri="{FF2B5EF4-FFF2-40B4-BE49-F238E27FC236}">
                <a16:creationId xmlns:a16="http://schemas.microsoft.com/office/drawing/2014/main" id="{44C8658D-4A8C-2F7F-569B-DE658C995652}"/>
              </a:ext>
            </a:extLst>
          </p:cNvPr>
          <p:cNvSpPr txBox="1"/>
          <p:nvPr/>
        </p:nvSpPr>
        <p:spPr>
          <a:xfrm>
            <a:off x="390654" y="1223334"/>
            <a:ext cx="1049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Prog. P3</a:t>
            </a:r>
            <a:endParaRPr lang="en-RU" sz="2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13E61D5-628E-3535-83A5-CED17F36BB9B}"/>
              </a:ext>
            </a:extLst>
          </p:cNvPr>
          <p:cNvSpPr txBox="1"/>
          <p:nvPr/>
        </p:nvSpPr>
        <p:spPr>
          <a:xfrm>
            <a:off x="3753327" y="152752"/>
            <a:ext cx="1354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Cache Miss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FA99253-C70E-40E5-F1CC-6FA2AB722C38}"/>
              </a:ext>
            </a:extLst>
          </p:cNvPr>
          <p:cNvSpPr txBox="1"/>
          <p:nvPr/>
        </p:nvSpPr>
        <p:spPr>
          <a:xfrm>
            <a:off x="5851315" y="137377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Cache Hit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B1DFFAE-CB43-2EB7-8C0E-91904E328B9D}"/>
              </a:ext>
            </a:extLst>
          </p:cNvPr>
          <p:cNvSpPr/>
          <p:nvPr/>
        </p:nvSpPr>
        <p:spPr>
          <a:xfrm>
            <a:off x="7086173" y="513196"/>
            <a:ext cx="1414777" cy="3566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4FE5001-1137-A80A-E47A-8A10856FF560}"/>
              </a:ext>
            </a:extLst>
          </p:cNvPr>
          <p:cNvCxnSpPr>
            <a:cxnSpLocks/>
          </p:cNvCxnSpPr>
          <p:nvPr/>
        </p:nvCxnSpPr>
        <p:spPr>
          <a:xfrm>
            <a:off x="8504336" y="507396"/>
            <a:ext cx="0" cy="36576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780768B-1921-435E-174D-BA84D883A0FD}"/>
              </a:ext>
            </a:extLst>
          </p:cNvPr>
          <p:cNvCxnSpPr>
            <a:cxnSpLocks/>
          </p:cNvCxnSpPr>
          <p:nvPr/>
        </p:nvCxnSpPr>
        <p:spPr>
          <a:xfrm>
            <a:off x="3764503" y="550059"/>
            <a:ext cx="0" cy="298868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DFFB322-AAD0-C3CE-2FE1-2F8EAE5956B3}"/>
              </a:ext>
            </a:extLst>
          </p:cNvPr>
          <p:cNvCxnSpPr>
            <a:cxnSpLocks/>
          </p:cNvCxnSpPr>
          <p:nvPr/>
        </p:nvCxnSpPr>
        <p:spPr>
          <a:xfrm>
            <a:off x="7085588" y="557142"/>
            <a:ext cx="0" cy="298868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F0CCAE5-AE01-DBDA-E26A-B7B67A38C763}"/>
              </a:ext>
            </a:extLst>
          </p:cNvPr>
          <p:cNvCxnSpPr>
            <a:cxnSpLocks/>
          </p:cNvCxnSpPr>
          <p:nvPr/>
        </p:nvCxnSpPr>
        <p:spPr>
          <a:xfrm>
            <a:off x="6136775" y="1664680"/>
            <a:ext cx="0" cy="1554932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849448D-6F6E-2CAA-9676-916FEFC35AC3}"/>
              </a:ext>
            </a:extLst>
          </p:cNvPr>
          <p:cNvCxnSpPr>
            <a:cxnSpLocks/>
          </p:cNvCxnSpPr>
          <p:nvPr/>
        </p:nvCxnSpPr>
        <p:spPr>
          <a:xfrm>
            <a:off x="441175" y="4665679"/>
            <a:ext cx="8997696" cy="0"/>
          </a:xfrm>
          <a:prstGeom prst="line">
            <a:avLst/>
          </a:prstGeom>
          <a:ln w="12700" cmpd="sng">
            <a:solidFill>
              <a:schemeClr val="bg2">
                <a:lumMod val="90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40D1CDC-9D45-42FE-3571-C0028D8064F6}"/>
              </a:ext>
            </a:extLst>
          </p:cNvPr>
          <p:cNvGrpSpPr/>
          <p:nvPr/>
        </p:nvGrpSpPr>
        <p:grpSpPr>
          <a:xfrm>
            <a:off x="457544" y="1492432"/>
            <a:ext cx="8483943" cy="523670"/>
            <a:chOff x="457544" y="5387438"/>
            <a:chExt cx="8483943" cy="523670"/>
          </a:xfrm>
        </p:grpSpPr>
        <p:sp>
          <p:nvSpPr>
            <p:cNvPr id="159" name="TextBox 513">
              <a:extLst>
                <a:ext uri="{FF2B5EF4-FFF2-40B4-BE49-F238E27FC236}">
                  <a16:creationId xmlns:a16="http://schemas.microsoft.com/office/drawing/2014/main" id="{9F24EAF1-2145-894B-2B01-AB0AF670BBBA}"/>
                </a:ext>
              </a:extLst>
            </p:cNvPr>
            <p:cNvSpPr txBox="1"/>
            <p:nvPr/>
          </p:nvSpPr>
          <p:spPr>
            <a:xfrm>
              <a:off x="1254510" y="5489527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</a:t>
              </a:r>
              <a:endParaRPr lang="en-RU" dirty="0"/>
            </a:p>
          </p:txBody>
        </p:sp>
        <p:sp>
          <p:nvSpPr>
            <p:cNvPr id="160" name="TextBox 513">
              <a:extLst>
                <a:ext uri="{FF2B5EF4-FFF2-40B4-BE49-F238E27FC236}">
                  <a16:creationId xmlns:a16="http://schemas.microsoft.com/office/drawing/2014/main" id="{ED7F80E7-76EF-AE73-5EA4-8525D474240E}"/>
                </a:ext>
              </a:extLst>
            </p:cNvPr>
            <p:cNvSpPr txBox="1"/>
            <p:nvPr/>
          </p:nvSpPr>
          <p:spPr>
            <a:xfrm>
              <a:off x="2197852" y="5489527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</a:t>
              </a:r>
              <a:endParaRPr lang="en-RU" dirty="0"/>
            </a:p>
          </p:txBody>
        </p:sp>
        <p:sp>
          <p:nvSpPr>
            <p:cNvPr id="161" name="TextBox 513">
              <a:extLst>
                <a:ext uri="{FF2B5EF4-FFF2-40B4-BE49-F238E27FC236}">
                  <a16:creationId xmlns:a16="http://schemas.microsoft.com/office/drawing/2014/main" id="{A3D316ED-CBF8-D3BF-3E3E-DB647FCC20F0}"/>
                </a:ext>
              </a:extLst>
            </p:cNvPr>
            <p:cNvSpPr txBox="1"/>
            <p:nvPr/>
          </p:nvSpPr>
          <p:spPr>
            <a:xfrm>
              <a:off x="3146870" y="5489527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4</a:t>
              </a:r>
              <a:endParaRPr lang="en-RU" dirty="0"/>
            </a:p>
          </p:txBody>
        </p:sp>
        <p:sp>
          <p:nvSpPr>
            <p:cNvPr id="162" name="TextBox 513">
              <a:extLst>
                <a:ext uri="{FF2B5EF4-FFF2-40B4-BE49-F238E27FC236}">
                  <a16:creationId xmlns:a16="http://schemas.microsoft.com/office/drawing/2014/main" id="{10B34F18-D663-5091-CECE-12F168A5A48F}"/>
                </a:ext>
              </a:extLst>
            </p:cNvPr>
            <p:cNvSpPr txBox="1"/>
            <p:nvPr/>
          </p:nvSpPr>
          <p:spPr>
            <a:xfrm>
              <a:off x="5938362" y="5489527"/>
              <a:ext cx="43357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10</a:t>
              </a:r>
              <a:endParaRPr lang="en-RU" dirty="0"/>
            </a:p>
          </p:txBody>
        </p:sp>
        <p:sp>
          <p:nvSpPr>
            <p:cNvPr id="163" name="TextBox 513">
              <a:extLst>
                <a:ext uri="{FF2B5EF4-FFF2-40B4-BE49-F238E27FC236}">
                  <a16:creationId xmlns:a16="http://schemas.microsoft.com/office/drawing/2014/main" id="{9676AA40-441C-53E4-862F-31C8C7F3EA6C}"/>
                </a:ext>
              </a:extLst>
            </p:cNvPr>
            <p:cNvSpPr txBox="1"/>
            <p:nvPr/>
          </p:nvSpPr>
          <p:spPr>
            <a:xfrm>
              <a:off x="6879463" y="5489527"/>
              <a:ext cx="415057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12</a:t>
              </a:r>
              <a:endParaRPr lang="en-RU" dirty="0"/>
            </a:p>
          </p:txBody>
        </p:sp>
        <p:sp>
          <p:nvSpPr>
            <p:cNvPr id="164" name="TextBox 513">
              <a:extLst>
                <a:ext uri="{FF2B5EF4-FFF2-40B4-BE49-F238E27FC236}">
                  <a16:creationId xmlns:a16="http://schemas.microsoft.com/office/drawing/2014/main" id="{4C3596E2-0141-1F1F-A5C2-5BFF0BE11989}"/>
                </a:ext>
              </a:extLst>
            </p:cNvPr>
            <p:cNvSpPr txBox="1"/>
            <p:nvPr/>
          </p:nvSpPr>
          <p:spPr>
            <a:xfrm>
              <a:off x="4090187" y="5489527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6</a:t>
              </a:r>
              <a:endParaRPr lang="en-RU" dirty="0"/>
            </a:p>
          </p:txBody>
        </p:sp>
        <p:sp>
          <p:nvSpPr>
            <p:cNvPr id="165" name="TextBox 513">
              <a:extLst>
                <a:ext uri="{FF2B5EF4-FFF2-40B4-BE49-F238E27FC236}">
                  <a16:creationId xmlns:a16="http://schemas.microsoft.com/office/drawing/2014/main" id="{3DF84E00-5F4B-48A3-39A8-7156EB0B0AA5}"/>
                </a:ext>
              </a:extLst>
            </p:cNvPr>
            <p:cNvSpPr txBox="1"/>
            <p:nvPr/>
          </p:nvSpPr>
          <p:spPr>
            <a:xfrm>
              <a:off x="5041748" y="5489527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8</a:t>
              </a:r>
              <a:endParaRPr lang="en-RU" dirty="0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8381F40-0356-3F38-4E30-5F92A25570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8171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861227E9-F5BD-0822-51B3-30A9734F09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0768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6F5ECC1-D6E3-6F60-D462-10091655CF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3365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1CC65D4E-EA9D-84A3-CFC2-ABBB4221DD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5962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1677AC4-8D53-F805-9244-FD042A3355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8559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4492758E-4D26-D5EC-BDCA-5E267A462F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1156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9187C34-AD6D-2D6F-B2FF-E307D26A07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3753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B3EECBB-744B-A3EA-B048-A2CE9E36F2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6350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D61976F-FBC4-CF78-9F55-7A2DA9C0FB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8947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0EFE907-3635-3B33-A356-2C289C2807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1544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CA6B616-A7CC-17D2-C288-442BCD218D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4141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5DC8C323-6D81-CE5F-884D-EA7AE20DB7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6738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26AB4EA2-3C1A-AEE2-F23A-894328BE92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9335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EE63050C-4D55-5C73-2208-74EA642FDF69}"/>
                </a:ext>
              </a:extLst>
            </p:cNvPr>
            <p:cNvCxnSpPr>
              <a:cxnSpLocks/>
            </p:cNvCxnSpPr>
            <p:nvPr/>
          </p:nvCxnSpPr>
          <p:spPr>
            <a:xfrm>
              <a:off x="457544" y="5493090"/>
              <a:ext cx="839994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562">
              <a:extLst>
                <a:ext uri="{FF2B5EF4-FFF2-40B4-BE49-F238E27FC236}">
                  <a16:creationId xmlns:a16="http://schemas.microsoft.com/office/drawing/2014/main" id="{5CF7C771-26A9-9A28-FA79-BB6E683AD9BE}"/>
                </a:ext>
              </a:extLst>
            </p:cNvPr>
            <p:cNvSpPr txBox="1"/>
            <p:nvPr/>
          </p:nvSpPr>
          <p:spPr>
            <a:xfrm>
              <a:off x="8636595" y="5387438"/>
              <a:ext cx="304892" cy="523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RU" sz="2803" i="1" dirty="0"/>
                <a:t>t</a:t>
              </a:r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3F3C5FBE-AE85-2AE8-44EB-06064D5158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1932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329F4A79-30B9-CB40-0866-1939FE707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4529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1A23CCC-D8CC-567D-52FE-F28DCA8AC9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7131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513">
              <a:extLst>
                <a:ext uri="{FF2B5EF4-FFF2-40B4-BE49-F238E27FC236}">
                  <a16:creationId xmlns:a16="http://schemas.microsoft.com/office/drawing/2014/main" id="{16FC1724-E57D-CF7A-9AE5-68178A8A575B}"/>
                </a:ext>
              </a:extLst>
            </p:cNvPr>
            <p:cNvSpPr txBox="1"/>
            <p:nvPr/>
          </p:nvSpPr>
          <p:spPr>
            <a:xfrm>
              <a:off x="7820147" y="5489527"/>
              <a:ext cx="415057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14</a:t>
              </a:r>
              <a:endParaRPr lang="en-RU" dirty="0"/>
            </a:p>
          </p:txBody>
        </p:sp>
      </p:grpSp>
      <p:sp>
        <p:nvSpPr>
          <p:cNvPr id="83" name="Rectangle 82">
            <a:extLst>
              <a:ext uri="{FF2B5EF4-FFF2-40B4-BE49-F238E27FC236}">
                <a16:creationId xmlns:a16="http://schemas.microsoft.com/office/drawing/2014/main" id="{7B972AD0-9C46-0A77-A5A8-C340474C84D5}"/>
              </a:ext>
            </a:extLst>
          </p:cNvPr>
          <p:cNvSpPr/>
          <p:nvPr/>
        </p:nvSpPr>
        <p:spPr>
          <a:xfrm>
            <a:off x="5188337" y="2495712"/>
            <a:ext cx="475488" cy="356616"/>
          </a:xfrm>
          <a:prstGeom prst="rect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6E33D6C-2F66-7DB5-6BB0-8BC6C4980959}"/>
              </a:ext>
            </a:extLst>
          </p:cNvPr>
          <p:cNvSpPr/>
          <p:nvPr/>
        </p:nvSpPr>
        <p:spPr>
          <a:xfrm>
            <a:off x="3759864" y="2862996"/>
            <a:ext cx="475488" cy="356616"/>
          </a:xfrm>
          <a:prstGeom prst="rect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98D878D-39B8-39B8-CFEF-A47D6B105DF8}"/>
              </a:ext>
            </a:extLst>
          </p:cNvPr>
          <p:cNvSpPr/>
          <p:nvPr/>
        </p:nvSpPr>
        <p:spPr>
          <a:xfrm>
            <a:off x="7086590" y="3224184"/>
            <a:ext cx="1414784" cy="3566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</a:rPr>
              <a:t>P1</a:t>
            </a:r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225" name="TextBox 512">
            <a:extLst>
              <a:ext uri="{FF2B5EF4-FFF2-40B4-BE49-F238E27FC236}">
                <a16:creationId xmlns:a16="http://schemas.microsoft.com/office/drawing/2014/main" id="{590C6276-1774-B3B8-C8B6-EEF8971A17A7}"/>
              </a:ext>
            </a:extLst>
          </p:cNvPr>
          <p:cNvSpPr txBox="1"/>
          <p:nvPr/>
        </p:nvSpPr>
        <p:spPr>
          <a:xfrm>
            <a:off x="470847" y="6097523"/>
            <a:ext cx="1153777" cy="2649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sz="2200" i="1" dirty="0"/>
              <a:t>Core state</a:t>
            </a:r>
            <a:endParaRPr lang="en-RU" sz="2200" i="1" dirty="0"/>
          </a:p>
        </p:txBody>
      </p:sp>
      <p:sp>
        <p:nvSpPr>
          <p:cNvPr id="226" name="TextBox 512">
            <a:extLst>
              <a:ext uri="{FF2B5EF4-FFF2-40B4-BE49-F238E27FC236}">
                <a16:creationId xmlns:a16="http://schemas.microsoft.com/office/drawing/2014/main" id="{991BCCF4-2A83-DB3D-C7B5-5A52A89F639B}"/>
              </a:ext>
            </a:extLst>
          </p:cNvPr>
          <p:cNvSpPr txBox="1"/>
          <p:nvPr/>
        </p:nvSpPr>
        <p:spPr>
          <a:xfrm>
            <a:off x="576320" y="7549329"/>
            <a:ext cx="101527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execution</a:t>
            </a:r>
            <a:endParaRPr lang="en-RU" sz="2000" dirty="0"/>
          </a:p>
        </p:txBody>
      </p:sp>
      <p:sp>
        <p:nvSpPr>
          <p:cNvPr id="227" name="TextBox 512">
            <a:extLst>
              <a:ext uri="{FF2B5EF4-FFF2-40B4-BE49-F238E27FC236}">
                <a16:creationId xmlns:a16="http://schemas.microsoft.com/office/drawing/2014/main" id="{C2A04639-55BD-542F-5E98-6BC4656F3D4F}"/>
              </a:ext>
            </a:extLst>
          </p:cNvPr>
          <p:cNvSpPr txBox="1"/>
          <p:nvPr/>
        </p:nvSpPr>
        <p:spPr>
          <a:xfrm>
            <a:off x="569106" y="7255421"/>
            <a:ext cx="1231364" cy="2408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sz="2000" dirty="0"/>
              <a:t>preemption</a:t>
            </a:r>
          </a:p>
        </p:txBody>
      </p:sp>
      <p:sp>
        <p:nvSpPr>
          <p:cNvPr id="228" name="TextBox 512">
            <a:extLst>
              <a:ext uri="{FF2B5EF4-FFF2-40B4-BE49-F238E27FC236}">
                <a16:creationId xmlns:a16="http://schemas.microsoft.com/office/drawing/2014/main" id="{2F2915F8-9639-8829-2C0A-A2EF918C23FD}"/>
              </a:ext>
            </a:extLst>
          </p:cNvPr>
          <p:cNvSpPr txBox="1"/>
          <p:nvPr/>
        </p:nvSpPr>
        <p:spPr>
          <a:xfrm>
            <a:off x="576320" y="6882771"/>
            <a:ext cx="423577" cy="2408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sz="2000" dirty="0"/>
              <a:t>stall</a:t>
            </a:r>
            <a:endParaRPr lang="en-RU" sz="2000" dirty="0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8AFA9E4C-B786-4182-644A-9B6735B4BA49}"/>
              </a:ext>
            </a:extLst>
          </p:cNvPr>
          <p:cNvSpPr/>
          <p:nvPr/>
        </p:nvSpPr>
        <p:spPr>
          <a:xfrm>
            <a:off x="4719638" y="5206261"/>
            <a:ext cx="2359152" cy="3566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5C0446F2-6189-9048-68B3-C7668CC7F8E9}"/>
              </a:ext>
            </a:extLst>
          </p:cNvPr>
          <p:cNvSpPr/>
          <p:nvPr/>
        </p:nvSpPr>
        <p:spPr>
          <a:xfrm>
            <a:off x="4718600" y="7540367"/>
            <a:ext cx="941254" cy="3566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chemeClr val="tx1"/>
                </a:solidFill>
              </a:rPr>
              <a:t>P2</a:t>
            </a:r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C8543B1D-9933-9590-B16F-73765B96C5E7}"/>
              </a:ext>
            </a:extLst>
          </p:cNvPr>
          <p:cNvSpPr/>
          <p:nvPr/>
        </p:nvSpPr>
        <p:spPr>
          <a:xfrm>
            <a:off x="6141224" y="7540367"/>
            <a:ext cx="939246" cy="3566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89E5DE31-1145-41E4-0681-3CB3E38D623D}"/>
              </a:ext>
            </a:extLst>
          </p:cNvPr>
          <p:cNvCxnSpPr>
            <a:cxnSpLocks/>
          </p:cNvCxnSpPr>
          <p:nvPr/>
        </p:nvCxnSpPr>
        <p:spPr>
          <a:xfrm>
            <a:off x="7083935" y="5750855"/>
            <a:ext cx="0" cy="1709841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512">
            <a:extLst>
              <a:ext uri="{FF2B5EF4-FFF2-40B4-BE49-F238E27FC236}">
                <a16:creationId xmlns:a16="http://schemas.microsoft.com/office/drawing/2014/main" id="{FB76EAC6-37CF-D072-8A5A-81E181E5950C}"/>
              </a:ext>
            </a:extLst>
          </p:cNvPr>
          <p:cNvSpPr txBox="1"/>
          <p:nvPr/>
        </p:nvSpPr>
        <p:spPr>
          <a:xfrm>
            <a:off x="556000" y="5213394"/>
            <a:ext cx="85831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Prog. P2</a:t>
            </a:r>
            <a:endParaRPr lang="en-RU" sz="2000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24BD24B4-6591-23AE-390C-655C152D3A99}"/>
              </a:ext>
            </a:extLst>
          </p:cNvPr>
          <p:cNvSpPr txBox="1"/>
          <p:nvPr/>
        </p:nvSpPr>
        <p:spPr>
          <a:xfrm>
            <a:off x="576320" y="6555232"/>
            <a:ext cx="1284454" cy="2062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60000"/>
              </a:lnSpc>
            </a:pPr>
            <a:r>
              <a:rPr lang="en-US" sz="2000" b="1" dirty="0"/>
              <a:t>freq. scaling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1824A555-8027-60F5-3910-7F8B3E16F33E}"/>
              </a:ext>
            </a:extLst>
          </p:cNvPr>
          <p:cNvSpPr/>
          <p:nvPr/>
        </p:nvSpPr>
        <p:spPr>
          <a:xfrm>
            <a:off x="3771686" y="7188831"/>
            <a:ext cx="475488" cy="356616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2700">
            <a:solidFill>
              <a:schemeClr val="bg1">
                <a:lumMod val="50000"/>
                <a:alpha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3954E681-4280-8E57-3E95-4210810DA0BB}"/>
              </a:ext>
            </a:extLst>
          </p:cNvPr>
          <p:cNvSpPr/>
          <p:nvPr/>
        </p:nvSpPr>
        <p:spPr>
          <a:xfrm>
            <a:off x="6594404" y="5216929"/>
            <a:ext cx="475488" cy="338328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>
                <a:lumMod val="95000"/>
              </a:schemeClr>
            </a:bgClr>
          </a:patt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C2830C43-AA1F-80B7-1575-94462CBFAC42}"/>
              </a:ext>
            </a:extLst>
          </p:cNvPr>
          <p:cNvCxnSpPr>
            <a:cxnSpLocks/>
          </p:cNvCxnSpPr>
          <p:nvPr/>
        </p:nvCxnSpPr>
        <p:spPr>
          <a:xfrm>
            <a:off x="7079889" y="5199213"/>
            <a:ext cx="0" cy="36576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038D7CF9-E9D4-4B93-8823-48FB05520108}"/>
              </a:ext>
            </a:extLst>
          </p:cNvPr>
          <p:cNvCxnSpPr>
            <a:cxnSpLocks/>
          </p:cNvCxnSpPr>
          <p:nvPr/>
        </p:nvCxnSpPr>
        <p:spPr>
          <a:xfrm>
            <a:off x="4719533" y="5562877"/>
            <a:ext cx="0" cy="198489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6A00D2B2-D27F-E7E1-1862-E556B52F12CC}"/>
                  </a:ext>
                </a:extLst>
              </p:cNvPr>
              <p:cNvSpPr txBox="1"/>
              <p:nvPr/>
            </p:nvSpPr>
            <p:spPr>
              <a:xfrm>
                <a:off x="3525843" y="6094310"/>
                <a:ext cx="511879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𝑫𝑽𝑭𝑺</m:t>
                          </m:r>
                        </m:sup>
                      </m:sSup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6A00D2B2-D27F-E7E1-1862-E556B52F1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843" y="6094310"/>
                <a:ext cx="511879" cy="407099"/>
              </a:xfrm>
              <a:prstGeom prst="rect">
                <a:avLst/>
              </a:prstGeom>
              <a:blipFill>
                <a:blip r:embed="rId7"/>
                <a:stretch>
                  <a:fillRect r="-55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" name="Rectangle 240">
            <a:extLst>
              <a:ext uri="{FF2B5EF4-FFF2-40B4-BE49-F238E27FC236}">
                <a16:creationId xmlns:a16="http://schemas.microsoft.com/office/drawing/2014/main" id="{4CF26897-DF6F-A1D8-E516-0539FB214BCC}"/>
              </a:ext>
            </a:extLst>
          </p:cNvPr>
          <p:cNvSpPr/>
          <p:nvPr/>
        </p:nvSpPr>
        <p:spPr>
          <a:xfrm>
            <a:off x="6593134" y="7552671"/>
            <a:ext cx="475488" cy="356616"/>
          </a:xfrm>
          <a:prstGeom prst="rect">
            <a:avLst/>
          </a:prstGeom>
          <a:pattFill prst="wdUpDiag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4C85EC95-B0F2-3530-ED68-004FCA4D21B8}"/>
              </a:ext>
            </a:extLst>
          </p:cNvPr>
          <p:cNvSpPr txBox="1"/>
          <p:nvPr/>
        </p:nvSpPr>
        <p:spPr>
          <a:xfrm>
            <a:off x="4649533" y="6076293"/>
            <a:ext cx="2058384" cy="333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2100" dirty="0"/>
              <a:t>Slower execution</a:t>
            </a:r>
          </a:p>
        </p:txBody>
      </p:sp>
      <p:sp>
        <p:nvSpPr>
          <p:cNvPr id="266" name="TextBox 512">
            <a:extLst>
              <a:ext uri="{FF2B5EF4-FFF2-40B4-BE49-F238E27FC236}">
                <a16:creationId xmlns:a16="http://schemas.microsoft.com/office/drawing/2014/main" id="{1C683877-9CBE-7F61-FEE7-64D577642E24}"/>
              </a:ext>
            </a:extLst>
          </p:cNvPr>
          <p:cNvSpPr txBox="1"/>
          <p:nvPr/>
        </p:nvSpPr>
        <p:spPr>
          <a:xfrm>
            <a:off x="6505254" y="7569358"/>
            <a:ext cx="262892" cy="307777"/>
          </a:xfrm>
          <a:prstGeom prst="rect">
            <a:avLst/>
          </a:prstGeom>
          <a:solidFill>
            <a:schemeClr val="bg1">
              <a:alpha val="46000"/>
            </a:schemeClr>
          </a:solidFill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P2</a:t>
            </a:r>
            <a:endParaRPr lang="en-RU" sz="2000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FD7447F9-7725-6508-8C7A-84D66D22BBFF}"/>
              </a:ext>
            </a:extLst>
          </p:cNvPr>
          <p:cNvSpPr txBox="1"/>
          <p:nvPr/>
        </p:nvSpPr>
        <p:spPr>
          <a:xfrm>
            <a:off x="4841962" y="4818253"/>
            <a:ext cx="1045223" cy="333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5000"/>
              </a:lnSpc>
            </a:pPr>
            <a:r>
              <a:rPr lang="en-US" sz="2000" dirty="0"/>
              <a:t>no DVFS</a:t>
            </a:r>
          </a:p>
        </p:txBody>
      </p:sp>
      <p:sp>
        <p:nvSpPr>
          <p:cNvPr id="269" name="Arc 268">
            <a:extLst>
              <a:ext uri="{FF2B5EF4-FFF2-40B4-BE49-F238E27FC236}">
                <a16:creationId xmlns:a16="http://schemas.microsoft.com/office/drawing/2014/main" id="{DFA4F35A-4884-72A1-3FF1-DCB601B5BF2D}"/>
              </a:ext>
            </a:extLst>
          </p:cNvPr>
          <p:cNvSpPr/>
          <p:nvPr/>
        </p:nvSpPr>
        <p:spPr>
          <a:xfrm rot="20348519">
            <a:off x="5660419" y="4937482"/>
            <a:ext cx="443884" cy="790616"/>
          </a:xfrm>
          <a:prstGeom prst="arc">
            <a:avLst>
              <a:gd name="adj1" fmla="val 16836934"/>
              <a:gd name="adj2" fmla="val 3414358"/>
            </a:avLst>
          </a:prstGeom>
          <a:ln w="28575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5DE288D5-32F3-F3DE-9D8F-4EADD6C6A1FE}"/>
              </a:ext>
            </a:extLst>
          </p:cNvPr>
          <p:cNvSpPr/>
          <p:nvPr/>
        </p:nvSpPr>
        <p:spPr>
          <a:xfrm>
            <a:off x="4249726" y="6464899"/>
            <a:ext cx="475488" cy="356616"/>
          </a:xfrm>
          <a:prstGeom prst="rect">
            <a:avLst/>
          </a:prstGeom>
          <a:pattFill prst="wd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887CE4BB-8053-D993-BE37-5B2927B4B5F9}"/>
              </a:ext>
            </a:extLst>
          </p:cNvPr>
          <p:cNvSpPr/>
          <p:nvPr/>
        </p:nvSpPr>
        <p:spPr>
          <a:xfrm>
            <a:off x="5663029" y="6822379"/>
            <a:ext cx="475488" cy="356616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2700">
            <a:solidFill>
              <a:schemeClr val="bg1">
                <a:lumMod val="50000"/>
                <a:alpha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FF1DBD00-16A8-C932-AB30-535ACAFCB595}"/>
              </a:ext>
            </a:extLst>
          </p:cNvPr>
          <p:cNvCxnSpPr>
            <a:cxnSpLocks/>
          </p:cNvCxnSpPr>
          <p:nvPr/>
        </p:nvCxnSpPr>
        <p:spPr>
          <a:xfrm>
            <a:off x="4244113" y="5588002"/>
            <a:ext cx="0" cy="901143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TextBox 512">
            <a:extLst>
              <a:ext uri="{FF2B5EF4-FFF2-40B4-BE49-F238E27FC236}">
                <a16:creationId xmlns:a16="http://schemas.microsoft.com/office/drawing/2014/main" id="{BCAD7163-43C9-BFA5-D10D-AA9408728ED5}"/>
              </a:ext>
            </a:extLst>
          </p:cNvPr>
          <p:cNvSpPr txBox="1"/>
          <p:nvPr/>
        </p:nvSpPr>
        <p:spPr>
          <a:xfrm>
            <a:off x="468415" y="4843065"/>
            <a:ext cx="2053639" cy="2528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sz="2100" i="1" dirty="0"/>
              <a:t>Program execution</a:t>
            </a:r>
            <a:endParaRPr lang="en-RU" sz="2100" i="1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21357D64-79CC-609B-CB96-325AA3B4522A}"/>
              </a:ext>
            </a:extLst>
          </p:cNvPr>
          <p:cNvSpPr txBox="1"/>
          <p:nvPr/>
        </p:nvSpPr>
        <p:spPr>
          <a:xfrm>
            <a:off x="576320" y="9284016"/>
            <a:ext cx="1054519" cy="2408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75000"/>
              </a:lnSpc>
            </a:pPr>
            <a:r>
              <a:rPr lang="en-US" sz="2000" dirty="0"/>
              <a:t>with DVFS</a:t>
            </a: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3FE7BEEE-1F97-3C40-A882-54A1641282A5}"/>
              </a:ext>
            </a:extLst>
          </p:cNvPr>
          <p:cNvSpPr/>
          <p:nvPr/>
        </p:nvSpPr>
        <p:spPr>
          <a:xfrm>
            <a:off x="1884388" y="8847781"/>
            <a:ext cx="4726801" cy="3566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AE975E99-DB7A-1427-2024-2E6EF915266B}"/>
              </a:ext>
            </a:extLst>
          </p:cNvPr>
          <p:cNvSpPr/>
          <p:nvPr/>
        </p:nvSpPr>
        <p:spPr>
          <a:xfrm>
            <a:off x="1884388" y="9204219"/>
            <a:ext cx="2834640" cy="3566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297" name="TextBox 512">
            <a:extLst>
              <a:ext uri="{FF2B5EF4-FFF2-40B4-BE49-F238E27FC236}">
                <a16:creationId xmlns:a16="http://schemas.microsoft.com/office/drawing/2014/main" id="{5FB8A695-7C59-4FD5-8A8E-3D9CB7779A2B}"/>
              </a:ext>
            </a:extLst>
          </p:cNvPr>
          <p:cNvSpPr txBox="1"/>
          <p:nvPr/>
        </p:nvSpPr>
        <p:spPr>
          <a:xfrm>
            <a:off x="500120" y="8496150"/>
            <a:ext cx="3129090" cy="264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5000"/>
              </a:lnSpc>
            </a:pPr>
            <a:r>
              <a:rPr lang="en-US" sz="2200" i="1" dirty="0"/>
              <a:t>P2: Energy consumption</a:t>
            </a:r>
            <a:endParaRPr lang="en-RU" sz="2200" i="1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67999D10-0202-DF2D-8ECF-5E5C6ED15CFE}"/>
              </a:ext>
            </a:extLst>
          </p:cNvPr>
          <p:cNvSpPr txBox="1"/>
          <p:nvPr/>
        </p:nvSpPr>
        <p:spPr>
          <a:xfrm>
            <a:off x="576320" y="8921647"/>
            <a:ext cx="860557" cy="2408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75000"/>
              </a:lnSpc>
            </a:pPr>
            <a:r>
              <a:rPr lang="en-US" sz="2000" dirty="0"/>
              <a:t>no DVFS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3F9D11B2-875C-9FF6-9968-055F8ECE2C8D}"/>
              </a:ext>
            </a:extLst>
          </p:cNvPr>
          <p:cNvSpPr txBox="1"/>
          <p:nvPr/>
        </p:nvSpPr>
        <p:spPr>
          <a:xfrm>
            <a:off x="5563079" y="9214460"/>
            <a:ext cx="761396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/>
              <a:t>-30%</a:t>
            </a:r>
          </a:p>
        </p:txBody>
      </p:sp>
      <p:sp>
        <p:nvSpPr>
          <p:cNvPr id="300" name="TextBox 512">
            <a:extLst>
              <a:ext uri="{FF2B5EF4-FFF2-40B4-BE49-F238E27FC236}">
                <a16:creationId xmlns:a16="http://schemas.microsoft.com/office/drawing/2014/main" id="{27A91F78-8C0B-532F-2848-5DF9CEF3D716}"/>
              </a:ext>
            </a:extLst>
          </p:cNvPr>
          <p:cNvSpPr txBox="1"/>
          <p:nvPr/>
        </p:nvSpPr>
        <p:spPr>
          <a:xfrm>
            <a:off x="2351053" y="8879206"/>
            <a:ext cx="1530997" cy="2923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from t = 6 to 10</a:t>
            </a:r>
            <a:endParaRPr lang="en-RU" sz="1900" dirty="0"/>
          </a:p>
        </p:txBody>
      </p:sp>
      <p:sp>
        <p:nvSpPr>
          <p:cNvPr id="301" name="TextBox 512">
            <a:extLst>
              <a:ext uri="{FF2B5EF4-FFF2-40B4-BE49-F238E27FC236}">
                <a16:creationId xmlns:a16="http://schemas.microsoft.com/office/drawing/2014/main" id="{92781EA4-92A1-A67D-FE7E-751BE605E25C}"/>
              </a:ext>
            </a:extLst>
          </p:cNvPr>
          <p:cNvSpPr txBox="1"/>
          <p:nvPr/>
        </p:nvSpPr>
        <p:spPr>
          <a:xfrm>
            <a:off x="2320573" y="9243950"/>
            <a:ext cx="1530997" cy="2923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from t = 7 to 12</a:t>
            </a:r>
            <a:endParaRPr lang="en-RU" sz="1900" dirty="0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5AAB4753-253D-F7CA-3B06-BBC94754608F}"/>
              </a:ext>
            </a:extLst>
          </p:cNvPr>
          <p:cNvSpPr/>
          <p:nvPr/>
        </p:nvSpPr>
        <p:spPr>
          <a:xfrm>
            <a:off x="4718445" y="9204219"/>
            <a:ext cx="476718" cy="3566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A5766F0A-E551-8301-F9BA-44C469C7BDF6}"/>
                  </a:ext>
                </a:extLst>
              </p:cNvPr>
              <p:cNvSpPr txBox="1"/>
              <p:nvPr/>
            </p:nvSpPr>
            <p:spPr>
              <a:xfrm>
                <a:off x="4689523" y="9162545"/>
                <a:ext cx="461024" cy="485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p>
                          <m:eqArr>
                            <m:eqArr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𝑫𝑽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𝑭𝑺</m:t>
                              </m:r>
                            </m:e>
                          </m:eqAr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A5766F0A-E551-8301-F9BA-44C469C7B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523" y="9162545"/>
                <a:ext cx="461024" cy="485839"/>
              </a:xfrm>
              <a:prstGeom prst="rect">
                <a:avLst/>
              </a:prstGeom>
              <a:blipFill>
                <a:blip r:embed="rId8"/>
                <a:stretch>
                  <a:fillRect r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" name="TextBox 326">
            <a:extLst>
              <a:ext uri="{FF2B5EF4-FFF2-40B4-BE49-F238E27FC236}">
                <a16:creationId xmlns:a16="http://schemas.microsoft.com/office/drawing/2014/main" id="{C54677B1-6C74-1165-7CE4-50EF02D0D1DC}"/>
              </a:ext>
            </a:extLst>
          </p:cNvPr>
          <p:cNvSpPr txBox="1"/>
          <p:nvPr/>
        </p:nvSpPr>
        <p:spPr>
          <a:xfrm>
            <a:off x="7201895" y="4829933"/>
            <a:ext cx="1239185" cy="333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5000"/>
              </a:lnSpc>
            </a:pPr>
            <a:r>
              <a:rPr lang="en-US" sz="2000" dirty="0"/>
              <a:t>with DVFS</a:t>
            </a:r>
          </a:p>
        </p:txBody>
      </p:sp>
      <p:sp>
        <p:nvSpPr>
          <p:cNvPr id="328" name="Arc 327">
            <a:extLst>
              <a:ext uri="{FF2B5EF4-FFF2-40B4-BE49-F238E27FC236}">
                <a16:creationId xmlns:a16="http://schemas.microsoft.com/office/drawing/2014/main" id="{03588C5B-9EB1-6BFE-9608-0E98480A2D2A}"/>
              </a:ext>
            </a:extLst>
          </p:cNvPr>
          <p:cNvSpPr/>
          <p:nvPr/>
        </p:nvSpPr>
        <p:spPr>
          <a:xfrm flipH="1">
            <a:off x="7085890" y="4968999"/>
            <a:ext cx="507585" cy="389400"/>
          </a:xfrm>
          <a:prstGeom prst="arc">
            <a:avLst>
              <a:gd name="adj1" fmla="val 17483751"/>
              <a:gd name="adj2" fmla="val 198744"/>
            </a:avLst>
          </a:prstGeom>
          <a:ln w="28575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C85AC711-8592-F58D-3142-9922BE919658}"/>
              </a:ext>
            </a:extLst>
          </p:cNvPr>
          <p:cNvGrpSpPr/>
          <p:nvPr/>
        </p:nvGrpSpPr>
        <p:grpSpPr>
          <a:xfrm>
            <a:off x="472145" y="9486843"/>
            <a:ext cx="8404319" cy="523670"/>
            <a:chOff x="2308824" y="11533549"/>
            <a:chExt cx="8395838" cy="523670"/>
          </a:xfrm>
        </p:grpSpPr>
        <p:sp>
          <p:nvSpPr>
            <p:cNvPr id="392" name="TextBox 513">
              <a:extLst>
                <a:ext uri="{FF2B5EF4-FFF2-40B4-BE49-F238E27FC236}">
                  <a16:creationId xmlns:a16="http://schemas.microsoft.com/office/drawing/2014/main" id="{04DF2DB9-1073-9490-F7F5-760DFF1E2333}"/>
                </a:ext>
              </a:extLst>
            </p:cNvPr>
            <p:cNvSpPr txBox="1"/>
            <p:nvPr/>
          </p:nvSpPr>
          <p:spPr>
            <a:xfrm>
              <a:off x="5420380" y="11600913"/>
              <a:ext cx="43357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4</a:t>
              </a:r>
              <a:endParaRPr lang="en-RU" dirty="0"/>
            </a:p>
          </p:txBody>
        </p:sp>
        <p:sp>
          <p:nvSpPr>
            <p:cNvPr id="393" name="TextBox 513">
              <a:extLst>
                <a:ext uri="{FF2B5EF4-FFF2-40B4-BE49-F238E27FC236}">
                  <a16:creationId xmlns:a16="http://schemas.microsoft.com/office/drawing/2014/main" id="{B38186FF-EE91-5D0A-8D41-B66A1CFAFBF5}"/>
                </a:ext>
              </a:extLst>
            </p:cNvPr>
            <p:cNvSpPr txBox="1"/>
            <p:nvPr/>
          </p:nvSpPr>
          <p:spPr>
            <a:xfrm>
              <a:off x="6414767" y="11600913"/>
              <a:ext cx="415057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6</a:t>
              </a:r>
              <a:endParaRPr lang="en-RU" dirty="0"/>
            </a:p>
          </p:txBody>
        </p:sp>
        <p:sp>
          <p:nvSpPr>
            <p:cNvPr id="394" name="TextBox 513">
              <a:extLst>
                <a:ext uri="{FF2B5EF4-FFF2-40B4-BE49-F238E27FC236}">
                  <a16:creationId xmlns:a16="http://schemas.microsoft.com/office/drawing/2014/main" id="{A9A0A2DB-B181-1783-12FB-617463699EAE}"/>
                </a:ext>
              </a:extLst>
            </p:cNvPr>
            <p:cNvSpPr txBox="1"/>
            <p:nvPr/>
          </p:nvSpPr>
          <p:spPr>
            <a:xfrm>
              <a:off x="3572205" y="11600913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</a:t>
              </a:r>
              <a:endParaRPr lang="en-RU" dirty="0"/>
            </a:p>
          </p:txBody>
        </p:sp>
        <p:sp>
          <p:nvSpPr>
            <p:cNvPr id="395" name="TextBox 513">
              <a:extLst>
                <a:ext uri="{FF2B5EF4-FFF2-40B4-BE49-F238E27FC236}">
                  <a16:creationId xmlns:a16="http://schemas.microsoft.com/office/drawing/2014/main" id="{A70B053F-5014-C496-FF5B-7E67762B6EDC}"/>
                </a:ext>
              </a:extLst>
            </p:cNvPr>
            <p:cNvSpPr txBox="1"/>
            <p:nvPr/>
          </p:nvSpPr>
          <p:spPr>
            <a:xfrm>
              <a:off x="4523767" y="11600913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</a:t>
              </a:r>
              <a:endParaRPr lang="en-RU" dirty="0"/>
            </a:p>
          </p:txBody>
        </p: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A5447F07-C103-531F-3BB3-A8B48EC958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7525" y="11612683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6DBD6CF4-8137-ADDB-1A20-7D7AAC15BC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0122" y="11612683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B9C8DC86-292C-DF69-769D-70982634D4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719" y="11612683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E63BCEAC-9FDB-21E4-58BB-25FF49CE2B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5316" y="11612683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DCB6BB0E-619C-6E93-4263-ADE35E5F5E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7913" y="11612683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7AC05256-7368-8AD2-2ADE-A25FC539D4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0510" y="11612683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E9F05310-49F7-6347-931C-80F9D4B7DE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3107" y="11612683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01CF0105-F101-BA17-A605-0B08DAD58A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5704" y="11612683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Arrow Connector 403">
              <a:extLst>
                <a:ext uri="{FF2B5EF4-FFF2-40B4-BE49-F238E27FC236}">
                  <a16:creationId xmlns:a16="http://schemas.microsoft.com/office/drawing/2014/main" id="{F0863B41-39CE-0088-38A2-EC97BEAA177F}"/>
                </a:ext>
              </a:extLst>
            </p:cNvPr>
            <p:cNvCxnSpPr>
              <a:cxnSpLocks/>
            </p:cNvCxnSpPr>
            <p:nvPr/>
          </p:nvCxnSpPr>
          <p:spPr>
            <a:xfrm>
              <a:off x="2308824" y="11604476"/>
              <a:ext cx="83789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TextBox 562">
              <a:extLst>
                <a:ext uri="{FF2B5EF4-FFF2-40B4-BE49-F238E27FC236}">
                  <a16:creationId xmlns:a16="http://schemas.microsoft.com/office/drawing/2014/main" id="{33F118CD-E68A-56F2-1DD3-C580082EB171}"/>
                </a:ext>
              </a:extLst>
            </p:cNvPr>
            <p:cNvSpPr txBox="1"/>
            <p:nvPr/>
          </p:nvSpPr>
          <p:spPr>
            <a:xfrm>
              <a:off x="10399770" y="11533549"/>
              <a:ext cx="304892" cy="523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3" i="1" dirty="0"/>
                <a:t>E</a:t>
              </a:r>
              <a:endParaRPr lang="en-RU" sz="2803" i="1" dirty="0"/>
            </a:p>
          </p:txBody>
        </p: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E6860CD0-1C17-B7CD-1EF2-F0FD4BE320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8301" y="11612683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95CAC906-F5EC-7EBA-E414-9AEA0A6B4B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0898" y="11612683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333FBCBB-8A9A-49C3-E903-3678AC240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3500" y="11612683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TextBox 513">
              <a:extLst>
                <a:ext uri="{FF2B5EF4-FFF2-40B4-BE49-F238E27FC236}">
                  <a16:creationId xmlns:a16="http://schemas.microsoft.com/office/drawing/2014/main" id="{87571081-0495-6862-BCB5-81DB6B6A2808}"/>
                </a:ext>
              </a:extLst>
            </p:cNvPr>
            <p:cNvSpPr txBox="1"/>
            <p:nvPr/>
          </p:nvSpPr>
          <p:spPr>
            <a:xfrm>
              <a:off x="7355451" y="11600913"/>
              <a:ext cx="415057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8</a:t>
              </a:r>
              <a:endParaRPr lang="en-RU" dirty="0"/>
            </a:p>
          </p:txBody>
        </p:sp>
      </p:grpSp>
      <p:sp>
        <p:nvSpPr>
          <p:cNvPr id="411" name="TextBox 513">
            <a:extLst>
              <a:ext uri="{FF2B5EF4-FFF2-40B4-BE49-F238E27FC236}">
                <a16:creationId xmlns:a16="http://schemas.microsoft.com/office/drawing/2014/main" id="{0D1CE70C-529E-E798-A5C2-6DAA6E1B8B17}"/>
              </a:ext>
            </a:extLst>
          </p:cNvPr>
          <p:cNvSpPr txBox="1"/>
          <p:nvPr/>
        </p:nvSpPr>
        <p:spPr>
          <a:xfrm>
            <a:off x="6425316" y="9572265"/>
            <a:ext cx="41547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10</a:t>
            </a:r>
            <a:endParaRPr lang="en-RU" dirty="0"/>
          </a:p>
        </p:txBody>
      </p:sp>
      <p:sp>
        <p:nvSpPr>
          <p:cNvPr id="458" name="TextBox 512">
            <a:extLst>
              <a:ext uri="{FF2B5EF4-FFF2-40B4-BE49-F238E27FC236}">
                <a16:creationId xmlns:a16="http://schemas.microsoft.com/office/drawing/2014/main" id="{B34035F6-821E-22A4-C072-3FF9D541AAB2}"/>
              </a:ext>
            </a:extLst>
          </p:cNvPr>
          <p:cNvSpPr txBox="1"/>
          <p:nvPr/>
        </p:nvSpPr>
        <p:spPr>
          <a:xfrm>
            <a:off x="416990" y="11008758"/>
            <a:ext cx="1049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Prog. P2</a:t>
            </a:r>
            <a:endParaRPr lang="en-RU" sz="2000" dirty="0"/>
          </a:p>
        </p:txBody>
      </p:sp>
      <p:sp>
        <p:nvSpPr>
          <p:cNvPr id="464" name="TextBox 512">
            <a:extLst>
              <a:ext uri="{FF2B5EF4-FFF2-40B4-BE49-F238E27FC236}">
                <a16:creationId xmlns:a16="http://schemas.microsoft.com/office/drawing/2014/main" id="{B4DD0B75-6BB1-08D2-E107-D58248403F79}"/>
              </a:ext>
            </a:extLst>
          </p:cNvPr>
          <p:cNvSpPr txBox="1"/>
          <p:nvPr/>
        </p:nvSpPr>
        <p:spPr>
          <a:xfrm>
            <a:off x="408879" y="10653745"/>
            <a:ext cx="1049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Prog. P1</a:t>
            </a:r>
            <a:endParaRPr lang="en-RU" sz="2000" dirty="0"/>
          </a:p>
        </p:txBody>
      </p:sp>
      <p:sp>
        <p:nvSpPr>
          <p:cNvPr id="465" name="TextBox 537">
            <a:extLst>
              <a:ext uri="{FF2B5EF4-FFF2-40B4-BE49-F238E27FC236}">
                <a16:creationId xmlns:a16="http://schemas.microsoft.com/office/drawing/2014/main" id="{415D15B3-5287-26F9-C9D9-02883842E69C}"/>
              </a:ext>
            </a:extLst>
          </p:cNvPr>
          <p:cNvSpPr txBox="1"/>
          <p:nvPr/>
        </p:nvSpPr>
        <p:spPr>
          <a:xfrm>
            <a:off x="400568" y="10203181"/>
            <a:ext cx="27083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i="1" dirty="0"/>
              <a:t>Programs execution</a:t>
            </a:r>
            <a:endParaRPr lang="en-RU" sz="2200" i="1" dirty="0"/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5B9BC2A4-9BE0-FE84-4146-50DA4064ADC8}"/>
              </a:ext>
            </a:extLst>
          </p:cNvPr>
          <p:cNvSpPr/>
          <p:nvPr/>
        </p:nvSpPr>
        <p:spPr>
          <a:xfrm>
            <a:off x="2850371" y="10684081"/>
            <a:ext cx="1417320" cy="3566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Core 1</a:t>
            </a:r>
            <a:endParaRPr lang="en-RU" dirty="0">
              <a:solidFill>
                <a:schemeClr val="tx1"/>
              </a:solidFill>
            </a:endParaRPr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id="{1BCFAA30-F85D-4F9D-6C49-C9714903D291}"/>
              </a:ext>
            </a:extLst>
          </p:cNvPr>
          <p:cNvSpPr/>
          <p:nvPr/>
        </p:nvSpPr>
        <p:spPr>
          <a:xfrm>
            <a:off x="4738563" y="11410230"/>
            <a:ext cx="941832" cy="3566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Core 1</a:t>
            </a:r>
            <a:endParaRPr lang="en-RU" dirty="0">
              <a:solidFill>
                <a:schemeClr val="tx1"/>
              </a:solidFill>
            </a:endParaRPr>
          </a:p>
        </p:txBody>
      </p:sp>
      <p:cxnSp>
        <p:nvCxnSpPr>
          <p:cNvPr id="468" name="Straight Arrow Connector 467">
            <a:extLst>
              <a:ext uri="{FF2B5EF4-FFF2-40B4-BE49-F238E27FC236}">
                <a16:creationId xmlns:a16="http://schemas.microsoft.com/office/drawing/2014/main" id="{28E9CD6B-4E7F-AD74-9AF3-2F35520A4285}"/>
              </a:ext>
            </a:extLst>
          </p:cNvPr>
          <p:cNvCxnSpPr>
            <a:cxnSpLocks/>
          </p:cNvCxnSpPr>
          <p:nvPr/>
        </p:nvCxnSpPr>
        <p:spPr>
          <a:xfrm flipV="1">
            <a:off x="1423647" y="10684081"/>
            <a:ext cx="0" cy="36576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16BFB38C-AD9B-15CE-9E0E-BDE82D171E70}"/>
              </a:ext>
            </a:extLst>
          </p:cNvPr>
          <p:cNvCxnSpPr>
            <a:cxnSpLocks/>
          </p:cNvCxnSpPr>
          <p:nvPr/>
        </p:nvCxnSpPr>
        <p:spPr>
          <a:xfrm>
            <a:off x="5685483" y="11404134"/>
            <a:ext cx="0" cy="36576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DA4822C3-A025-B9F3-0DEA-CD8E0657E14A}"/>
              </a:ext>
            </a:extLst>
          </p:cNvPr>
          <p:cNvCxnSpPr>
            <a:cxnSpLocks/>
          </p:cNvCxnSpPr>
          <p:nvPr/>
        </p:nvCxnSpPr>
        <p:spPr>
          <a:xfrm flipV="1">
            <a:off x="1895083" y="11043633"/>
            <a:ext cx="0" cy="36576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TextBox 512">
            <a:extLst>
              <a:ext uri="{FF2B5EF4-FFF2-40B4-BE49-F238E27FC236}">
                <a16:creationId xmlns:a16="http://schemas.microsoft.com/office/drawing/2014/main" id="{2D3D5E64-ADCA-762B-5C68-C97CA5202E21}"/>
              </a:ext>
            </a:extLst>
          </p:cNvPr>
          <p:cNvSpPr txBox="1"/>
          <p:nvPr/>
        </p:nvSpPr>
        <p:spPr>
          <a:xfrm>
            <a:off x="403198" y="12333816"/>
            <a:ext cx="1440428" cy="2649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sz="2200" i="1" dirty="0"/>
              <a:t>Cores state</a:t>
            </a:r>
            <a:endParaRPr lang="en-RU" sz="2200" i="1" dirty="0"/>
          </a:p>
        </p:txBody>
      </p:sp>
      <p:sp>
        <p:nvSpPr>
          <p:cNvPr id="472" name="TextBox 512">
            <a:extLst>
              <a:ext uri="{FF2B5EF4-FFF2-40B4-BE49-F238E27FC236}">
                <a16:creationId xmlns:a16="http://schemas.microsoft.com/office/drawing/2014/main" id="{BAB49301-C18B-25AE-D3A2-ABBEA44DE6CD}"/>
              </a:ext>
            </a:extLst>
          </p:cNvPr>
          <p:cNvSpPr txBox="1"/>
          <p:nvPr/>
        </p:nvSpPr>
        <p:spPr>
          <a:xfrm>
            <a:off x="559212" y="14419795"/>
            <a:ext cx="55143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sleep</a:t>
            </a:r>
            <a:endParaRPr lang="en-RU" sz="2000" dirty="0"/>
          </a:p>
        </p:txBody>
      </p:sp>
      <p:sp>
        <p:nvSpPr>
          <p:cNvPr id="473" name="TextBox 512">
            <a:extLst>
              <a:ext uri="{FF2B5EF4-FFF2-40B4-BE49-F238E27FC236}">
                <a16:creationId xmlns:a16="http://schemas.microsoft.com/office/drawing/2014/main" id="{B3B91700-6376-A40C-0ECF-4CE9517D2DEA}"/>
              </a:ext>
            </a:extLst>
          </p:cNvPr>
          <p:cNvSpPr txBox="1"/>
          <p:nvPr/>
        </p:nvSpPr>
        <p:spPr>
          <a:xfrm>
            <a:off x="559211" y="14007517"/>
            <a:ext cx="196453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waking-up</a:t>
            </a:r>
            <a:endParaRPr lang="en-RU" sz="2000" dirty="0"/>
          </a:p>
        </p:txBody>
      </p:sp>
      <p:sp>
        <p:nvSpPr>
          <p:cNvPr id="474" name="TextBox 512">
            <a:extLst>
              <a:ext uri="{FF2B5EF4-FFF2-40B4-BE49-F238E27FC236}">
                <a16:creationId xmlns:a16="http://schemas.microsoft.com/office/drawing/2014/main" id="{46D8BB2A-A898-CA30-C8D5-F627C1EF6889}"/>
              </a:ext>
            </a:extLst>
          </p:cNvPr>
          <p:cNvSpPr txBox="1"/>
          <p:nvPr/>
        </p:nvSpPr>
        <p:spPr>
          <a:xfrm>
            <a:off x="559212" y="13602351"/>
            <a:ext cx="101527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execution</a:t>
            </a:r>
            <a:endParaRPr lang="en-RU" sz="2000" dirty="0"/>
          </a:p>
        </p:txBody>
      </p:sp>
      <p:sp>
        <p:nvSpPr>
          <p:cNvPr id="475" name="TextBox 512">
            <a:extLst>
              <a:ext uri="{FF2B5EF4-FFF2-40B4-BE49-F238E27FC236}">
                <a16:creationId xmlns:a16="http://schemas.microsoft.com/office/drawing/2014/main" id="{22A6A519-0D57-1658-482B-33D572C3C1DB}"/>
              </a:ext>
            </a:extLst>
          </p:cNvPr>
          <p:cNvSpPr txBox="1"/>
          <p:nvPr/>
        </p:nvSpPr>
        <p:spPr>
          <a:xfrm>
            <a:off x="551999" y="13236695"/>
            <a:ext cx="1231364" cy="2408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sz="2000" dirty="0"/>
              <a:t>preemption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70484CD4-0E2E-8056-A840-5EB3989EECDB}"/>
              </a:ext>
            </a:extLst>
          </p:cNvPr>
          <p:cNvSpPr/>
          <p:nvPr/>
        </p:nvSpPr>
        <p:spPr>
          <a:xfrm>
            <a:off x="1434274" y="14385958"/>
            <a:ext cx="941832" cy="210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915B9FB9-87A4-271D-ABEB-1F77C933B54E}"/>
              </a:ext>
            </a:extLst>
          </p:cNvPr>
          <p:cNvSpPr/>
          <p:nvPr/>
        </p:nvSpPr>
        <p:spPr>
          <a:xfrm>
            <a:off x="2851997" y="11043633"/>
            <a:ext cx="1883664" cy="356616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Core 2</a:t>
            </a:r>
            <a:endParaRPr lang="en-RU" dirty="0">
              <a:solidFill>
                <a:schemeClr val="tx1"/>
              </a:solidFill>
            </a:endParaRPr>
          </a:p>
        </p:txBody>
      </p: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311BA126-B18A-0C60-9281-4BAD9FDA7A90}"/>
              </a:ext>
            </a:extLst>
          </p:cNvPr>
          <p:cNvCxnSpPr>
            <a:cxnSpLocks/>
          </p:cNvCxnSpPr>
          <p:nvPr/>
        </p:nvCxnSpPr>
        <p:spPr>
          <a:xfrm>
            <a:off x="4738888" y="11043633"/>
            <a:ext cx="0" cy="36576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41A032E3-2E17-4239-EC78-0C3A8ECC5DE6}"/>
              </a:ext>
            </a:extLst>
          </p:cNvPr>
          <p:cNvCxnSpPr>
            <a:cxnSpLocks/>
          </p:cNvCxnSpPr>
          <p:nvPr/>
        </p:nvCxnSpPr>
        <p:spPr>
          <a:xfrm flipV="1">
            <a:off x="2848403" y="11391942"/>
            <a:ext cx="0" cy="36576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TextBox 512">
            <a:extLst>
              <a:ext uri="{FF2B5EF4-FFF2-40B4-BE49-F238E27FC236}">
                <a16:creationId xmlns:a16="http://schemas.microsoft.com/office/drawing/2014/main" id="{1F5FEE76-8D3D-5C2A-16C6-A41807F6EBE7}"/>
              </a:ext>
            </a:extLst>
          </p:cNvPr>
          <p:cNvSpPr txBox="1"/>
          <p:nvPr/>
        </p:nvSpPr>
        <p:spPr>
          <a:xfrm>
            <a:off x="415348" y="11354981"/>
            <a:ext cx="1049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Prog. P3</a:t>
            </a:r>
            <a:endParaRPr lang="en-RU" sz="2000" dirty="0"/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FFAFA231-0A15-7FEB-F01B-E522B62ACA5C}"/>
              </a:ext>
            </a:extLst>
          </p:cNvPr>
          <p:cNvSpPr/>
          <p:nvPr/>
        </p:nvSpPr>
        <p:spPr>
          <a:xfrm>
            <a:off x="1434274" y="14594238"/>
            <a:ext cx="941832" cy="210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E0CFA9B9-7A36-46E0-84AE-38B90045FEB0}"/>
              </a:ext>
            </a:extLst>
          </p:cNvPr>
          <p:cNvSpPr/>
          <p:nvPr/>
        </p:nvSpPr>
        <p:spPr>
          <a:xfrm>
            <a:off x="2375036" y="13968382"/>
            <a:ext cx="475488" cy="210312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B4013788-9BD1-65C8-F782-C9FB3D67759B}"/>
              </a:ext>
            </a:extLst>
          </p:cNvPr>
          <p:cNvSpPr/>
          <p:nvPr/>
        </p:nvSpPr>
        <p:spPr>
          <a:xfrm>
            <a:off x="2375036" y="14181742"/>
            <a:ext cx="475488" cy="210312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071521ED-D4BC-CF43-1D6F-F45227D08D12}"/>
              </a:ext>
            </a:extLst>
          </p:cNvPr>
          <p:cNvSpPr/>
          <p:nvPr/>
        </p:nvSpPr>
        <p:spPr>
          <a:xfrm>
            <a:off x="2852252" y="13549788"/>
            <a:ext cx="1419225" cy="210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50" dirty="0">
                <a:solidFill>
                  <a:schemeClr val="tx1"/>
                </a:solidFill>
              </a:rPr>
              <a:t>P1</a:t>
            </a:r>
            <a:endParaRPr lang="en-RU" sz="1850" dirty="0">
              <a:solidFill>
                <a:schemeClr val="tx1"/>
              </a:solidFill>
            </a:endParaRP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36C9343F-BE04-FF2A-FECE-BBE7FC577340}"/>
              </a:ext>
            </a:extLst>
          </p:cNvPr>
          <p:cNvSpPr/>
          <p:nvPr/>
        </p:nvSpPr>
        <p:spPr>
          <a:xfrm>
            <a:off x="2852252" y="13763149"/>
            <a:ext cx="1883664" cy="21031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50" dirty="0">
                <a:solidFill>
                  <a:schemeClr val="tx1"/>
                </a:solidFill>
              </a:rPr>
              <a:t>P2</a:t>
            </a:r>
            <a:endParaRPr lang="en-RU" sz="1850" dirty="0">
              <a:solidFill>
                <a:schemeClr val="tx1"/>
              </a:solidFill>
            </a:endParaRP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05D01112-85EC-D0AA-C431-20F6ED99148B}"/>
              </a:ext>
            </a:extLst>
          </p:cNvPr>
          <p:cNvSpPr/>
          <p:nvPr/>
        </p:nvSpPr>
        <p:spPr>
          <a:xfrm>
            <a:off x="4734373" y="13549788"/>
            <a:ext cx="962978" cy="210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50" dirty="0">
                <a:solidFill>
                  <a:schemeClr val="tx1"/>
                </a:solidFill>
              </a:rPr>
              <a:t>P3</a:t>
            </a:r>
            <a:endParaRPr lang="en-RU" sz="1850" dirty="0">
              <a:solidFill>
                <a:schemeClr val="tx1"/>
              </a:solidFill>
            </a:endParaRP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85A0165D-C138-B96D-91DA-2781A5A3B1D4}"/>
              </a:ext>
            </a:extLst>
          </p:cNvPr>
          <p:cNvSpPr/>
          <p:nvPr/>
        </p:nvSpPr>
        <p:spPr>
          <a:xfrm>
            <a:off x="5203475" y="10684081"/>
            <a:ext cx="941255" cy="356616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Core 2</a:t>
            </a:r>
            <a:endParaRPr lang="en-RU" dirty="0">
              <a:solidFill>
                <a:schemeClr val="tx1"/>
              </a:solidFill>
            </a:endParaRPr>
          </a:p>
        </p:txBody>
      </p: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C6AF519E-71A8-5559-EC08-39691B628FAB}"/>
              </a:ext>
            </a:extLst>
          </p:cNvPr>
          <p:cNvCxnSpPr>
            <a:cxnSpLocks/>
          </p:cNvCxnSpPr>
          <p:nvPr/>
        </p:nvCxnSpPr>
        <p:spPr>
          <a:xfrm>
            <a:off x="4739817" y="11866705"/>
            <a:ext cx="0" cy="97581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TextBox 512">
            <a:extLst>
              <a:ext uri="{FF2B5EF4-FFF2-40B4-BE49-F238E27FC236}">
                <a16:creationId xmlns:a16="http://schemas.microsoft.com/office/drawing/2014/main" id="{6A9380B8-969E-1586-A564-A14E20C37627}"/>
              </a:ext>
            </a:extLst>
          </p:cNvPr>
          <p:cNvSpPr txBox="1"/>
          <p:nvPr/>
        </p:nvSpPr>
        <p:spPr>
          <a:xfrm>
            <a:off x="559212" y="12828367"/>
            <a:ext cx="1005468" cy="24083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5000"/>
              </a:lnSpc>
            </a:pPr>
            <a:r>
              <a:rPr lang="en-US" sz="2000" dirty="0"/>
              <a:t>migration</a:t>
            </a:r>
          </a:p>
        </p:txBody>
      </p: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E2B3080F-3712-04F6-4A84-761D0596EE4F}"/>
              </a:ext>
            </a:extLst>
          </p:cNvPr>
          <p:cNvCxnSpPr>
            <a:cxnSpLocks/>
          </p:cNvCxnSpPr>
          <p:nvPr/>
        </p:nvCxnSpPr>
        <p:spPr>
          <a:xfrm>
            <a:off x="5690743" y="11866705"/>
            <a:ext cx="0" cy="1503627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6E9BC333-3C13-EACB-F81F-9B31D82E6EBB}"/>
              </a:ext>
            </a:extLst>
          </p:cNvPr>
          <p:cNvCxnSpPr>
            <a:cxnSpLocks/>
          </p:cNvCxnSpPr>
          <p:nvPr/>
        </p:nvCxnSpPr>
        <p:spPr>
          <a:xfrm>
            <a:off x="4265686" y="11866705"/>
            <a:ext cx="0" cy="1148535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TextBox 512">
            <a:extLst>
              <a:ext uri="{FF2B5EF4-FFF2-40B4-BE49-F238E27FC236}">
                <a16:creationId xmlns:a16="http://schemas.microsoft.com/office/drawing/2014/main" id="{A09E1039-5067-B904-B346-E06DCE17BC6E}"/>
              </a:ext>
            </a:extLst>
          </p:cNvPr>
          <p:cNvSpPr txBox="1"/>
          <p:nvPr/>
        </p:nvSpPr>
        <p:spPr>
          <a:xfrm>
            <a:off x="5097423" y="10352557"/>
            <a:ext cx="2287295" cy="333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5000"/>
              </a:lnSpc>
            </a:pPr>
            <a:r>
              <a:rPr lang="en-US" sz="2000" dirty="0"/>
              <a:t>Migration to Core 2</a:t>
            </a:r>
          </a:p>
        </p:txBody>
      </p: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D0CEDE17-F3AE-682A-F7C9-3FB44B8BF2C7}"/>
              </a:ext>
            </a:extLst>
          </p:cNvPr>
          <p:cNvCxnSpPr>
            <a:cxnSpLocks/>
          </p:cNvCxnSpPr>
          <p:nvPr/>
        </p:nvCxnSpPr>
        <p:spPr>
          <a:xfrm>
            <a:off x="6144981" y="10684081"/>
            <a:ext cx="0" cy="36576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" name="Arc 496">
            <a:extLst>
              <a:ext uri="{FF2B5EF4-FFF2-40B4-BE49-F238E27FC236}">
                <a16:creationId xmlns:a16="http://schemas.microsoft.com/office/drawing/2014/main" id="{5DCAC465-A825-F681-25B2-BACCDB9FA6E1}"/>
              </a:ext>
            </a:extLst>
          </p:cNvPr>
          <p:cNvSpPr/>
          <p:nvPr/>
        </p:nvSpPr>
        <p:spPr>
          <a:xfrm flipH="1">
            <a:off x="4965518" y="10510546"/>
            <a:ext cx="600129" cy="782472"/>
          </a:xfrm>
          <a:prstGeom prst="arc">
            <a:avLst>
              <a:gd name="adj1" fmla="val 17191281"/>
              <a:gd name="adj2" fmla="val 0"/>
            </a:avLst>
          </a:prstGeom>
          <a:ln w="28575">
            <a:solidFill>
              <a:schemeClr val="tx1"/>
            </a:solidFill>
            <a:prstDash val="soli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7014624E-8AA1-2A4A-1D4D-B18FDE508B12}"/>
              </a:ext>
            </a:extLst>
          </p:cNvPr>
          <p:cNvSpPr/>
          <p:nvPr/>
        </p:nvSpPr>
        <p:spPr>
          <a:xfrm>
            <a:off x="5686041" y="13980853"/>
            <a:ext cx="475488" cy="210312"/>
          </a:xfrm>
          <a:prstGeom prst="rect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500" name="TextBox 512">
            <a:extLst>
              <a:ext uri="{FF2B5EF4-FFF2-40B4-BE49-F238E27FC236}">
                <a16:creationId xmlns:a16="http://schemas.microsoft.com/office/drawing/2014/main" id="{5F5755F5-3108-AF76-6163-17E0E41A1BE5}"/>
              </a:ext>
            </a:extLst>
          </p:cNvPr>
          <p:cNvSpPr txBox="1"/>
          <p:nvPr/>
        </p:nvSpPr>
        <p:spPr>
          <a:xfrm>
            <a:off x="5076516" y="14236239"/>
            <a:ext cx="1644758" cy="4487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dirty="0"/>
              <a:t>Cores turn</a:t>
            </a:r>
          </a:p>
          <a:p>
            <a:pPr>
              <a:lnSpc>
                <a:spcPct val="80000"/>
              </a:lnSpc>
            </a:pPr>
            <a:r>
              <a:rPr lang="en-US" dirty="0"/>
              <a:t>to sleep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5" name="TextBox 504">
                <a:extLst>
                  <a:ext uri="{FF2B5EF4-FFF2-40B4-BE49-F238E27FC236}">
                    <a16:creationId xmlns:a16="http://schemas.microsoft.com/office/drawing/2014/main" id="{850B833E-DCE5-E568-3AF5-DFD27966438D}"/>
                  </a:ext>
                </a:extLst>
              </p:cNvPr>
              <p:cNvSpPr txBox="1"/>
              <p:nvPr/>
            </p:nvSpPr>
            <p:spPr>
              <a:xfrm>
                <a:off x="6221194" y="13504771"/>
                <a:ext cx="511879" cy="395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9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𝒄𝒑𝒖</m:t>
                          </m:r>
                          <m:r>
                            <a:rPr lang="en-US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9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𝒅𝒐𝒘𝒏</m:t>
                          </m:r>
                        </m:sup>
                      </m:sSup>
                    </m:oMath>
                  </m:oMathPara>
                </a14:m>
                <a:endParaRPr lang="en-US" sz="1900" b="1" dirty="0"/>
              </a:p>
            </p:txBody>
          </p:sp>
        </mc:Choice>
        <mc:Fallback xmlns="">
          <p:sp>
            <p:nvSpPr>
              <p:cNvPr id="505" name="TextBox 504">
                <a:extLst>
                  <a:ext uri="{FF2B5EF4-FFF2-40B4-BE49-F238E27FC236}">
                    <a16:creationId xmlns:a16="http://schemas.microsoft.com/office/drawing/2014/main" id="{850B833E-DCE5-E568-3AF5-DFD279664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194" y="13504771"/>
                <a:ext cx="511879" cy="395814"/>
              </a:xfrm>
              <a:prstGeom prst="rect">
                <a:avLst/>
              </a:prstGeom>
              <a:blipFill>
                <a:blip r:embed="rId9"/>
                <a:stretch>
                  <a:fillRect r="-1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759C663F-FFF1-D945-8E05-EA0273EF5614}"/>
              </a:ext>
            </a:extLst>
          </p:cNvPr>
          <p:cNvSpPr/>
          <p:nvPr/>
        </p:nvSpPr>
        <p:spPr>
          <a:xfrm>
            <a:off x="4737816" y="12919504"/>
            <a:ext cx="475488" cy="210312"/>
          </a:xfrm>
          <a:prstGeom prst="rect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59552AF8-072E-29EF-1384-3697DB6D17AD}"/>
              </a:ext>
            </a:extLst>
          </p:cNvPr>
          <p:cNvSpPr/>
          <p:nvPr/>
        </p:nvSpPr>
        <p:spPr>
          <a:xfrm>
            <a:off x="6159332" y="14174655"/>
            <a:ext cx="475488" cy="210312"/>
          </a:xfrm>
          <a:prstGeom prst="rect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571" name="Rectangle 570">
            <a:extLst>
              <a:ext uri="{FF2B5EF4-FFF2-40B4-BE49-F238E27FC236}">
                <a16:creationId xmlns:a16="http://schemas.microsoft.com/office/drawing/2014/main" id="{9253467E-409C-F17C-3357-D23C0F1A29C6}"/>
              </a:ext>
            </a:extLst>
          </p:cNvPr>
          <p:cNvSpPr/>
          <p:nvPr/>
        </p:nvSpPr>
        <p:spPr>
          <a:xfrm>
            <a:off x="6631178" y="14583981"/>
            <a:ext cx="663702" cy="210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1500" dirty="0">
              <a:solidFill>
                <a:schemeClr val="tx1"/>
              </a:solidFill>
            </a:endParaRPr>
          </a:p>
        </p:txBody>
      </p:sp>
      <p:grpSp>
        <p:nvGrpSpPr>
          <p:cNvPr id="572" name="Group 571">
            <a:extLst>
              <a:ext uri="{FF2B5EF4-FFF2-40B4-BE49-F238E27FC236}">
                <a16:creationId xmlns:a16="http://schemas.microsoft.com/office/drawing/2014/main" id="{601FDFA8-1261-6178-63AC-D679E39EA049}"/>
              </a:ext>
            </a:extLst>
          </p:cNvPr>
          <p:cNvGrpSpPr/>
          <p:nvPr/>
        </p:nvGrpSpPr>
        <p:grpSpPr>
          <a:xfrm>
            <a:off x="457544" y="4206340"/>
            <a:ext cx="8483943" cy="523670"/>
            <a:chOff x="457544" y="5387438"/>
            <a:chExt cx="8483943" cy="523670"/>
          </a:xfrm>
        </p:grpSpPr>
        <p:sp>
          <p:nvSpPr>
            <p:cNvPr id="573" name="TextBox 513">
              <a:extLst>
                <a:ext uri="{FF2B5EF4-FFF2-40B4-BE49-F238E27FC236}">
                  <a16:creationId xmlns:a16="http://schemas.microsoft.com/office/drawing/2014/main" id="{8FE12D25-3742-BB53-8BE2-276A2832AE01}"/>
                </a:ext>
              </a:extLst>
            </p:cNvPr>
            <p:cNvSpPr txBox="1"/>
            <p:nvPr/>
          </p:nvSpPr>
          <p:spPr>
            <a:xfrm>
              <a:off x="1254510" y="5489527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</a:t>
              </a:r>
              <a:endParaRPr lang="en-RU" dirty="0"/>
            </a:p>
          </p:txBody>
        </p:sp>
        <p:sp>
          <p:nvSpPr>
            <p:cNvPr id="574" name="TextBox 513">
              <a:extLst>
                <a:ext uri="{FF2B5EF4-FFF2-40B4-BE49-F238E27FC236}">
                  <a16:creationId xmlns:a16="http://schemas.microsoft.com/office/drawing/2014/main" id="{89695C18-2825-7BE0-6A8F-4114711E4D2D}"/>
                </a:ext>
              </a:extLst>
            </p:cNvPr>
            <p:cNvSpPr txBox="1"/>
            <p:nvPr/>
          </p:nvSpPr>
          <p:spPr>
            <a:xfrm>
              <a:off x="2197852" y="5489527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</a:t>
              </a:r>
              <a:endParaRPr lang="en-RU" dirty="0"/>
            </a:p>
          </p:txBody>
        </p:sp>
        <p:sp>
          <p:nvSpPr>
            <p:cNvPr id="575" name="TextBox 513">
              <a:extLst>
                <a:ext uri="{FF2B5EF4-FFF2-40B4-BE49-F238E27FC236}">
                  <a16:creationId xmlns:a16="http://schemas.microsoft.com/office/drawing/2014/main" id="{7C5AAE50-A66F-0D8C-832B-430840A381A2}"/>
                </a:ext>
              </a:extLst>
            </p:cNvPr>
            <p:cNvSpPr txBox="1"/>
            <p:nvPr/>
          </p:nvSpPr>
          <p:spPr>
            <a:xfrm>
              <a:off x="3146870" y="5489527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4</a:t>
              </a:r>
              <a:endParaRPr lang="en-RU" dirty="0"/>
            </a:p>
          </p:txBody>
        </p:sp>
        <p:sp>
          <p:nvSpPr>
            <p:cNvPr id="576" name="TextBox 513">
              <a:extLst>
                <a:ext uri="{FF2B5EF4-FFF2-40B4-BE49-F238E27FC236}">
                  <a16:creationId xmlns:a16="http://schemas.microsoft.com/office/drawing/2014/main" id="{D75EC82E-C1A2-AB53-56AD-296A63CA8694}"/>
                </a:ext>
              </a:extLst>
            </p:cNvPr>
            <p:cNvSpPr txBox="1"/>
            <p:nvPr/>
          </p:nvSpPr>
          <p:spPr>
            <a:xfrm>
              <a:off x="5938362" y="5489527"/>
              <a:ext cx="43357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10</a:t>
              </a:r>
              <a:endParaRPr lang="en-RU" dirty="0"/>
            </a:p>
          </p:txBody>
        </p:sp>
        <p:sp>
          <p:nvSpPr>
            <p:cNvPr id="577" name="TextBox 513">
              <a:extLst>
                <a:ext uri="{FF2B5EF4-FFF2-40B4-BE49-F238E27FC236}">
                  <a16:creationId xmlns:a16="http://schemas.microsoft.com/office/drawing/2014/main" id="{55BFDD24-14A8-D43C-A38A-7661D7AC73F4}"/>
                </a:ext>
              </a:extLst>
            </p:cNvPr>
            <p:cNvSpPr txBox="1"/>
            <p:nvPr/>
          </p:nvSpPr>
          <p:spPr>
            <a:xfrm>
              <a:off x="6879463" y="5489527"/>
              <a:ext cx="415057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12</a:t>
              </a:r>
              <a:endParaRPr lang="en-RU" dirty="0"/>
            </a:p>
          </p:txBody>
        </p:sp>
        <p:sp>
          <p:nvSpPr>
            <p:cNvPr id="578" name="TextBox 513">
              <a:extLst>
                <a:ext uri="{FF2B5EF4-FFF2-40B4-BE49-F238E27FC236}">
                  <a16:creationId xmlns:a16="http://schemas.microsoft.com/office/drawing/2014/main" id="{5323F29C-5E63-C2A0-259C-99A3D649E0D5}"/>
                </a:ext>
              </a:extLst>
            </p:cNvPr>
            <p:cNvSpPr txBox="1"/>
            <p:nvPr/>
          </p:nvSpPr>
          <p:spPr>
            <a:xfrm>
              <a:off x="4090187" y="5489527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6</a:t>
              </a:r>
              <a:endParaRPr lang="en-RU" dirty="0"/>
            </a:p>
          </p:txBody>
        </p:sp>
        <p:sp>
          <p:nvSpPr>
            <p:cNvPr id="579" name="TextBox 513">
              <a:extLst>
                <a:ext uri="{FF2B5EF4-FFF2-40B4-BE49-F238E27FC236}">
                  <a16:creationId xmlns:a16="http://schemas.microsoft.com/office/drawing/2014/main" id="{36419AC7-793D-B2C0-4061-FE23DD539BC8}"/>
                </a:ext>
              </a:extLst>
            </p:cNvPr>
            <p:cNvSpPr txBox="1"/>
            <p:nvPr/>
          </p:nvSpPr>
          <p:spPr>
            <a:xfrm>
              <a:off x="5041748" y="5489527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8</a:t>
              </a:r>
              <a:endParaRPr lang="en-RU" dirty="0"/>
            </a:p>
          </p:txBody>
        </p:sp>
        <p:cxnSp>
          <p:nvCxnSpPr>
            <p:cNvPr id="580" name="Straight Connector 579">
              <a:extLst>
                <a:ext uri="{FF2B5EF4-FFF2-40B4-BE49-F238E27FC236}">
                  <a16:creationId xmlns:a16="http://schemas.microsoft.com/office/drawing/2014/main" id="{6D471EE0-3444-FB3C-3FC1-7E446D17F2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8171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>
              <a:extLst>
                <a:ext uri="{FF2B5EF4-FFF2-40B4-BE49-F238E27FC236}">
                  <a16:creationId xmlns:a16="http://schemas.microsoft.com/office/drawing/2014/main" id="{6AEFB9AC-7AAE-7672-18B6-EB4E24A211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0768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>
              <a:extLst>
                <a:ext uri="{FF2B5EF4-FFF2-40B4-BE49-F238E27FC236}">
                  <a16:creationId xmlns:a16="http://schemas.microsoft.com/office/drawing/2014/main" id="{21D44AA0-0847-9C36-9DD0-B5042D38F7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3365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Connector 582">
              <a:extLst>
                <a:ext uri="{FF2B5EF4-FFF2-40B4-BE49-F238E27FC236}">
                  <a16:creationId xmlns:a16="http://schemas.microsoft.com/office/drawing/2014/main" id="{94411CAC-CAC4-5C22-B050-E9A6DD175C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5962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89065269-8F71-6132-7179-0D113C12E3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8559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D7622978-1A4B-1DEA-E3C1-2671D075DA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1156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>
              <a:extLst>
                <a:ext uri="{FF2B5EF4-FFF2-40B4-BE49-F238E27FC236}">
                  <a16:creationId xmlns:a16="http://schemas.microsoft.com/office/drawing/2014/main" id="{EE9B6792-A95A-7B97-95AE-55F8721E8F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3753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556DB060-65CB-A74D-AF05-6E9597018E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6350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A42657DA-E575-155D-76D8-E407DB10C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8947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Connector 588">
              <a:extLst>
                <a:ext uri="{FF2B5EF4-FFF2-40B4-BE49-F238E27FC236}">
                  <a16:creationId xmlns:a16="http://schemas.microsoft.com/office/drawing/2014/main" id="{E97D98FF-E4DD-7E88-82C4-BF8DEE970D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1544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04C03E9C-659B-5633-3D72-1718B7280F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4141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02B18457-5204-9749-4CC2-0DD6976000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6738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176692A0-203B-81C0-546E-F1620D6593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9335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Arrow Connector 592">
              <a:extLst>
                <a:ext uri="{FF2B5EF4-FFF2-40B4-BE49-F238E27FC236}">
                  <a16:creationId xmlns:a16="http://schemas.microsoft.com/office/drawing/2014/main" id="{3F640BE4-5283-4403-0FA3-28C4CAE2F854}"/>
                </a:ext>
              </a:extLst>
            </p:cNvPr>
            <p:cNvCxnSpPr>
              <a:cxnSpLocks/>
            </p:cNvCxnSpPr>
            <p:nvPr/>
          </p:nvCxnSpPr>
          <p:spPr>
            <a:xfrm>
              <a:off x="457544" y="5493090"/>
              <a:ext cx="839994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4" name="TextBox 562">
              <a:extLst>
                <a:ext uri="{FF2B5EF4-FFF2-40B4-BE49-F238E27FC236}">
                  <a16:creationId xmlns:a16="http://schemas.microsoft.com/office/drawing/2014/main" id="{DE6871F9-8C64-EA79-9C77-2AB5E776F701}"/>
                </a:ext>
              </a:extLst>
            </p:cNvPr>
            <p:cNvSpPr txBox="1"/>
            <p:nvPr/>
          </p:nvSpPr>
          <p:spPr>
            <a:xfrm>
              <a:off x="8636595" y="5387438"/>
              <a:ext cx="304892" cy="523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RU" sz="2803" i="1" dirty="0"/>
                <a:t>t</a:t>
              </a:r>
            </a:p>
          </p:txBody>
        </p: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7A025078-5C1C-A192-A66C-B8186466E8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1932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BE5CE56D-748D-6A73-1502-7E27D9F441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4529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BEF2FEC1-74A8-4D8E-2020-975B626D85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7131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8" name="TextBox 513">
              <a:extLst>
                <a:ext uri="{FF2B5EF4-FFF2-40B4-BE49-F238E27FC236}">
                  <a16:creationId xmlns:a16="http://schemas.microsoft.com/office/drawing/2014/main" id="{B0710C36-C6F4-3832-BBE0-58A650EC0141}"/>
                </a:ext>
              </a:extLst>
            </p:cNvPr>
            <p:cNvSpPr txBox="1"/>
            <p:nvPr/>
          </p:nvSpPr>
          <p:spPr>
            <a:xfrm>
              <a:off x="7820147" y="5489527"/>
              <a:ext cx="415057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14</a:t>
              </a:r>
              <a:endParaRPr lang="en-RU" dirty="0"/>
            </a:p>
          </p:txBody>
        </p:sp>
      </p:grpSp>
      <p:sp>
        <p:nvSpPr>
          <p:cNvPr id="477" name="Rectangle 476">
            <a:extLst>
              <a:ext uri="{FF2B5EF4-FFF2-40B4-BE49-F238E27FC236}">
                <a16:creationId xmlns:a16="http://schemas.microsoft.com/office/drawing/2014/main" id="{66EE7602-6B54-306E-8359-D7F1AC3068F1}"/>
              </a:ext>
            </a:extLst>
          </p:cNvPr>
          <p:cNvSpPr/>
          <p:nvPr/>
        </p:nvSpPr>
        <p:spPr>
          <a:xfrm>
            <a:off x="4262328" y="13134343"/>
            <a:ext cx="475488" cy="210312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2000" dirty="0">
              <a:solidFill>
                <a:schemeClr val="tx1"/>
              </a:solidFill>
            </a:endParaRPr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D8810B16-35EE-D40D-E060-D02B5AEDC1EA}"/>
              </a:ext>
            </a:extLst>
          </p:cNvPr>
          <p:cNvSpPr/>
          <p:nvPr/>
        </p:nvSpPr>
        <p:spPr>
          <a:xfrm>
            <a:off x="6159332" y="14385861"/>
            <a:ext cx="1135548" cy="2103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RU" sz="1500" dirty="0">
              <a:solidFill>
                <a:schemeClr val="tx1"/>
              </a:solidFill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DA3A1AD-DB02-F730-79B7-75AD9E6BE691}"/>
              </a:ext>
            </a:extLst>
          </p:cNvPr>
          <p:cNvCxnSpPr>
            <a:cxnSpLocks/>
          </p:cNvCxnSpPr>
          <p:nvPr/>
        </p:nvCxnSpPr>
        <p:spPr>
          <a:xfrm>
            <a:off x="4269409" y="10717445"/>
            <a:ext cx="0" cy="298868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0472E08-0EDB-183D-54A5-93D19DFA0CE3}"/>
              </a:ext>
            </a:extLst>
          </p:cNvPr>
          <p:cNvCxnSpPr>
            <a:cxnSpLocks/>
          </p:cNvCxnSpPr>
          <p:nvPr/>
        </p:nvCxnSpPr>
        <p:spPr>
          <a:xfrm>
            <a:off x="5203113" y="10711349"/>
            <a:ext cx="0" cy="298868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" name="Group 511">
            <a:extLst>
              <a:ext uri="{FF2B5EF4-FFF2-40B4-BE49-F238E27FC236}">
                <a16:creationId xmlns:a16="http://schemas.microsoft.com/office/drawing/2014/main" id="{56E26FDD-DDAD-1DE9-4D91-F1EBF36A9F74}"/>
              </a:ext>
            </a:extLst>
          </p:cNvPr>
          <p:cNvGrpSpPr/>
          <p:nvPr/>
        </p:nvGrpSpPr>
        <p:grpSpPr>
          <a:xfrm>
            <a:off x="456438" y="5463989"/>
            <a:ext cx="8483943" cy="523670"/>
            <a:chOff x="457544" y="5387438"/>
            <a:chExt cx="8483943" cy="523670"/>
          </a:xfrm>
        </p:grpSpPr>
        <p:sp>
          <p:nvSpPr>
            <p:cNvPr id="513" name="TextBox 513">
              <a:extLst>
                <a:ext uri="{FF2B5EF4-FFF2-40B4-BE49-F238E27FC236}">
                  <a16:creationId xmlns:a16="http://schemas.microsoft.com/office/drawing/2014/main" id="{D48352C5-7EEC-5255-B867-507F7E1F7C51}"/>
                </a:ext>
              </a:extLst>
            </p:cNvPr>
            <p:cNvSpPr txBox="1"/>
            <p:nvPr/>
          </p:nvSpPr>
          <p:spPr>
            <a:xfrm>
              <a:off x="1254510" y="5489527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</a:t>
              </a:r>
              <a:endParaRPr lang="en-RU" dirty="0"/>
            </a:p>
          </p:txBody>
        </p:sp>
        <p:sp>
          <p:nvSpPr>
            <p:cNvPr id="514" name="TextBox 513">
              <a:extLst>
                <a:ext uri="{FF2B5EF4-FFF2-40B4-BE49-F238E27FC236}">
                  <a16:creationId xmlns:a16="http://schemas.microsoft.com/office/drawing/2014/main" id="{D5F36C99-BEE9-EA43-DF3F-8F394FAAEAE2}"/>
                </a:ext>
              </a:extLst>
            </p:cNvPr>
            <p:cNvSpPr txBox="1"/>
            <p:nvPr/>
          </p:nvSpPr>
          <p:spPr>
            <a:xfrm>
              <a:off x="2197852" y="5489527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</a:t>
              </a:r>
              <a:endParaRPr lang="en-RU" dirty="0"/>
            </a:p>
          </p:txBody>
        </p:sp>
        <p:sp>
          <p:nvSpPr>
            <p:cNvPr id="515" name="TextBox 513">
              <a:extLst>
                <a:ext uri="{FF2B5EF4-FFF2-40B4-BE49-F238E27FC236}">
                  <a16:creationId xmlns:a16="http://schemas.microsoft.com/office/drawing/2014/main" id="{64528BC6-B102-7FA7-D90A-F6E9129A37D6}"/>
                </a:ext>
              </a:extLst>
            </p:cNvPr>
            <p:cNvSpPr txBox="1"/>
            <p:nvPr/>
          </p:nvSpPr>
          <p:spPr>
            <a:xfrm>
              <a:off x="3146870" y="5489527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4</a:t>
              </a:r>
              <a:endParaRPr lang="en-RU" dirty="0"/>
            </a:p>
          </p:txBody>
        </p:sp>
        <p:sp>
          <p:nvSpPr>
            <p:cNvPr id="516" name="TextBox 513">
              <a:extLst>
                <a:ext uri="{FF2B5EF4-FFF2-40B4-BE49-F238E27FC236}">
                  <a16:creationId xmlns:a16="http://schemas.microsoft.com/office/drawing/2014/main" id="{D6D0951B-5C7A-CD97-971F-E6770A999718}"/>
                </a:ext>
              </a:extLst>
            </p:cNvPr>
            <p:cNvSpPr txBox="1"/>
            <p:nvPr/>
          </p:nvSpPr>
          <p:spPr>
            <a:xfrm>
              <a:off x="5938362" y="5489527"/>
              <a:ext cx="43357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10</a:t>
              </a:r>
              <a:endParaRPr lang="en-RU" dirty="0"/>
            </a:p>
          </p:txBody>
        </p:sp>
        <p:sp>
          <p:nvSpPr>
            <p:cNvPr id="517" name="TextBox 513">
              <a:extLst>
                <a:ext uri="{FF2B5EF4-FFF2-40B4-BE49-F238E27FC236}">
                  <a16:creationId xmlns:a16="http://schemas.microsoft.com/office/drawing/2014/main" id="{AD246A17-BCC2-BB91-D324-FD5817FBB02F}"/>
                </a:ext>
              </a:extLst>
            </p:cNvPr>
            <p:cNvSpPr txBox="1"/>
            <p:nvPr/>
          </p:nvSpPr>
          <p:spPr>
            <a:xfrm>
              <a:off x="6879463" y="5489527"/>
              <a:ext cx="415057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12</a:t>
              </a:r>
              <a:endParaRPr lang="en-RU" dirty="0"/>
            </a:p>
          </p:txBody>
        </p:sp>
        <p:sp>
          <p:nvSpPr>
            <p:cNvPr id="518" name="TextBox 513">
              <a:extLst>
                <a:ext uri="{FF2B5EF4-FFF2-40B4-BE49-F238E27FC236}">
                  <a16:creationId xmlns:a16="http://schemas.microsoft.com/office/drawing/2014/main" id="{4A19F15C-34F7-37A5-228D-F4211384FA70}"/>
                </a:ext>
              </a:extLst>
            </p:cNvPr>
            <p:cNvSpPr txBox="1"/>
            <p:nvPr/>
          </p:nvSpPr>
          <p:spPr>
            <a:xfrm>
              <a:off x="4090187" y="5489527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6</a:t>
              </a:r>
              <a:endParaRPr lang="en-RU" dirty="0"/>
            </a:p>
          </p:txBody>
        </p:sp>
        <p:sp>
          <p:nvSpPr>
            <p:cNvPr id="519" name="TextBox 513">
              <a:extLst>
                <a:ext uri="{FF2B5EF4-FFF2-40B4-BE49-F238E27FC236}">
                  <a16:creationId xmlns:a16="http://schemas.microsoft.com/office/drawing/2014/main" id="{63D1E4B4-9722-F48E-6875-B32F49FA04E4}"/>
                </a:ext>
              </a:extLst>
            </p:cNvPr>
            <p:cNvSpPr txBox="1"/>
            <p:nvPr/>
          </p:nvSpPr>
          <p:spPr>
            <a:xfrm>
              <a:off x="5041748" y="5489527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8</a:t>
              </a:r>
              <a:endParaRPr lang="en-RU" dirty="0"/>
            </a:p>
          </p:txBody>
        </p: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71A7B7AD-A30D-C3B5-D941-786665272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8171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02F19646-60E1-8227-8750-1131A2ABDB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0768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AAE143E9-8D2E-5D41-8BFE-26C80966CF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3365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834B6722-97F7-BE1C-68A8-1F7210B1F5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5962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4C12DAF0-6E14-26F1-C263-95BAABF8C3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8559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E8985548-DD38-041C-A03E-763CCEE9C9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1156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53B26B90-9C46-6082-F462-B7F895D4A2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3753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42C94E39-6E7F-AFC9-3464-3272C4D49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6350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97A16681-46B8-B5EE-1A89-4815C2D6D6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8947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867183AE-F4D0-2107-3C60-73D89319E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1544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2EDDED9D-7F82-8F77-E7BC-0BA081500C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4141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A32B18C3-3D8B-2994-0B22-859BA3573A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6738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A6DAB540-25FD-58F7-963D-2B0685CC86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9335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Arrow Connector 532">
              <a:extLst>
                <a:ext uri="{FF2B5EF4-FFF2-40B4-BE49-F238E27FC236}">
                  <a16:creationId xmlns:a16="http://schemas.microsoft.com/office/drawing/2014/main" id="{290CE584-5580-BC61-E00E-1B52854DFD1C}"/>
                </a:ext>
              </a:extLst>
            </p:cNvPr>
            <p:cNvCxnSpPr>
              <a:cxnSpLocks/>
            </p:cNvCxnSpPr>
            <p:nvPr/>
          </p:nvCxnSpPr>
          <p:spPr>
            <a:xfrm>
              <a:off x="457544" y="5493090"/>
              <a:ext cx="839994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4" name="TextBox 562">
              <a:extLst>
                <a:ext uri="{FF2B5EF4-FFF2-40B4-BE49-F238E27FC236}">
                  <a16:creationId xmlns:a16="http://schemas.microsoft.com/office/drawing/2014/main" id="{FD3465D4-6780-701D-83A9-8702BFE03FF9}"/>
                </a:ext>
              </a:extLst>
            </p:cNvPr>
            <p:cNvSpPr txBox="1"/>
            <p:nvPr/>
          </p:nvSpPr>
          <p:spPr>
            <a:xfrm>
              <a:off x="8636595" y="5387438"/>
              <a:ext cx="304892" cy="523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RU" sz="2803" i="1" dirty="0"/>
                <a:t>t</a:t>
              </a:r>
            </a:p>
          </p:txBody>
        </p: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54335111-636B-59AF-AE3F-FFC160E49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1932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10C0147C-9FCD-C2A6-7E01-C027DFDBB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4529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A4C9CA-13A7-736C-B009-CD7CD2B557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7131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8" name="TextBox 513">
              <a:extLst>
                <a:ext uri="{FF2B5EF4-FFF2-40B4-BE49-F238E27FC236}">
                  <a16:creationId xmlns:a16="http://schemas.microsoft.com/office/drawing/2014/main" id="{B2F62AFF-58EF-66C6-EF1E-F57CC3DACA16}"/>
                </a:ext>
              </a:extLst>
            </p:cNvPr>
            <p:cNvSpPr txBox="1"/>
            <p:nvPr/>
          </p:nvSpPr>
          <p:spPr>
            <a:xfrm>
              <a:off x="7820147" y="5489527"/>
              <a:ext cx="415057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14</a:t>
              </a:r>
              <a:endParaRPr lang="en-RU" dirty="0"/>
            </a:p>
          </p:txBody>
        </p:sp>
      </p:grpSp>
      <p:grpSp>
        <p:nvGrpSpPr>
          <p:cNvPr id="539" name="Group 538">
            <a:extLst>
              <a:ext uri="{FF2B5EF4-FFF2-40B4-BE49-F238E27FC236}">
                <a16:creationId xmlns:a16="http://schemas.microsoft.com/office/drawing/2014/main" id="{C968EE6C-47F6-5EAD-B464-06D72CD4BA00}"/>
              </a:ext>
            </a:extLst>
          </p:cNvPr>
          <p:cNvGrpSpPr/>
          <p:nvPr/>
        </p:nvGrpSpPr>
        <p:grpSpPr>
          <a:xfrm>
            <a:off x="456438" y="7807505"/>
            <a:ext cx="8483943" cy="523670"/>
            <a:chOff x="457544" y="5387438"/>
            <a:chExt cx="8483943" cy="523670"/>
          </a:xfrm>
        </p:grpSpPr>
        <p:sp>
          <p:nvSpPr>
            <p:cNvPr id="540" name="TextBox 513">
              <a:extLst>
                <a:ext uri="{FF2B5EF4-FFF2-40B4-BE49-F238E27FC236}">
                  <a16:creationId xmlns:a16="http://schemas.microsoft.com/office/drawing/2014/main" id="{1C23CB1A-1DF3-D571-9F66-C3248272CA88}"/>
                </a:ext>
              </a:extLst>
            </p:cNvPr>
            <p:cNvSpPr txBox="1"/>
            <p:nvPr/>
          </p:nvSpPr>
          <p:spPr>
            <a:xfrm>
              <a:off x="1254510" y="5489527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</a:t>
              </a:r>
              <a:endParaRPr lang="en-RU" dirty="0"/>
            </a:p>
          </p:txBody>
        </p:sp>
        <p:sp>
          <p:nvSpPr>
            <p:cNvPr id="541" name="TextBox 513">
              <a:extLst>
                <a:ext uri="{FF2B5EF4-FFF2-40B4-BE49-F238E27FC236}">
                  <a16:creationId xmlns:a16="http://schemas.microsoft.com/office/drawing/2014/main" id="{054A82D0-9FD1-0CF0-0EEA-9CEE68CF381E}"/>
                </a:ext>
              </a:extLst>
            </p:cNvPr>
            <p:cNvSpPr txBox="1"/>
            <p:nvPr/>
          </p:nvSpPr>
          <p:spPr>
            <a:xfrm>
              <a:off x="2197852" y="5489527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</a:t>
              </a:r>
              <a:endParaRPr lang="en-RU" dirty="0"/>
            </a:p>
          </p:txBody>
        </p:sp>
        <p:sp>
          <p:nvSpPr>
            <p:cNvPr id="542" name="TextBox 513">
              <a:extLst>
                <a:ext uri="{FF2B5EF4-FFF2-40B4-BE49-F238E27FC236}">
                  <a16:creationId xmlns:a16="http://schemas.microsoft.com/office/drawing/2014/main" id="{8AD8F872-C04B-46CC-8F22-29B1BD4019DD}"/>
                </a:ext>
              </a:extLst>
            </p:cNvPr>
            <p:cNvSpPr txBox="1"/>
            <p:nvPr/>
          </p:nvSpPr>
          <p:spPr>
            <a:xfrm>
              <a:off x="3146870" y="5489527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4</a:t>
              </a:r>
              <a:endParaRPr lang="en-RU" dirty="0"/>
            </a:p>
          </p:txBody>
        </p:sp>
        <p:sp>
          <p:nvSpPr>
            <p:cNvPr id="543" name="TextBox 513">
              <a:extLst>
                <a:ext uri="{FF2B5EF4-FFF2-40B4-BE49-F238E27FC236}">
                  <a16:creationId xmlns:a16="http://schemas.microsoft.com/office/drawing/2014/main" id="{9844D47A-005A-AA25-C993-FFBBDF8FEDB9}"/>
                </a:ext>
              </a:extLst>
            </p:cNvPr>
            <p:cNvSpPr txBox="1"/>
            <p:nvPr/>
          </p:nvSpPr>
          <p:spPr>
            <a:xfrm>
              <a:off x="5938362" y="5489527"/>
              <a:ext cx="43357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10</a:t>
              </a:r>
              <a:endParaRPr lang="en-RU" dirty="0"/>
            </a:p>
          </p:txBody>
        </p:sp>
        <p:sp>
          <p:nvSpPr>
            <p:cNvPr id="544" name="TextBox 513">
              <a:extLst>
                <a:ext uri="{FF2B5EF4-FFF2-40B4-BE49-F238E27FC236}">
                  <a16:creationId xmlns:a16="http://schemas.microsoft.com/office/drawing/2014/main" id="{93688750-9F6E-8F26-3555-D1313C888F87}"/>
                </a:ext>
              </a:extLst>
            </p:cNvPr>
            <p:cNvSpPr txBox="1"/>
            <p:nvPr/>
          </p:nvSpPr>
          <p:spPr>
            <a:xfrm>
              <a:off x="6879463" y="5489527"/>
              <a:ext cx="415057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12</a:t>
              </a:r>
              <a:endParaRPr lang="en-RU" dirty="0"/>
            </a:p>
          </p:txBody>
        </p:sp>
        <p:sp>
          <p:nvSpPr>
            <p:cNvPr id="545" name="TextBox 513">
              <a:extLst>
                <a:ext uri="{FF2B5EF4-FFF2-40B4-BE49-F238E27FC236}">
                  <a16:creationId xmlns:a16="http://schemas.microsoft.com/office/drawing/2014/main" id="{4EA50A8A-F0ED-3A9A-2F3E-03F95380DEF3}"/>
                </a:ext>
              </a:extLst>
            </p:cNvPr>
            <p:cNvSpPr txBox="1"/>
            <p:nvPr/>
          </p:nvSpPr>
          <p:spPr>
            <a:xfrm>
              <a:off x="4090187" y="5489527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6</a:t>
              </a:r>
              <a:endParaRPr lang="en-RU" dirty="0"/>
            </a:p>
          </p:txBody>
        </p:sp>
        <p:sp>
          <p:nvSpPr>
            <p:cNvPr id="546" name="TextBox 513">
              <a:extLst>
                <a:ext uri="{FF2B5EF4-FFF2-40B4-BE49-F238E27FC236}">
                  <a16:creationId xmlns:a16="http://schemas.microsoft.com/office/drawing/2014/main" id="{3CB0DE48-EEEB-BF4C-F834-5CA1F282DA92}"/>
                </a:ext>
              </a:extLst>
            </p:cNvPr>
            <p:cNvSpPr txBox="1"/>
            <p:nvPr/>
          </p:nvSpPr>
          <p:spPr>
            <a:xfrm>
              <a:off x="5041748" y="5489527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8</a:t>
              </a:r>
              <a:endParaRPr lang="en-RU" dirty="0"/>
            </a:p>
          </p:txBody>
        </p: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B2EB1CDA-2CBD-DDAB-15B0-2A0DB2E641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8171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8CBAB7F-D1F8-2239-D310-BE642A35C8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0768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92976359-1F47-14F0-1F8E-D29E586678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3365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5C6BE561-50E0-4F50-A10B-1C6A63FCF6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5962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ECA15A66-858D-6112-EF2D-AD80F9E461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8559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7F84868-0265-1AB2-4A9E-36157354FE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1156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B7774357-5B39-53A7-B9EC-32F1CE6CA4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3753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E009E045-11F2-8C5C-62FB-C0B2D9FF2B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6350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BFC43571-EDFC-A778-88D4-25A97BAD9F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8947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DC854F72-0402-E761-7CA7-799A39E80D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1544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67AEBF86-3FCC-DBC4-4560-C2B894E60E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4141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2361754A-53EE-9DFB-B5FD-E4B7B7F312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6738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D338AE00-1096-155C-D8AE-0CCC6915AF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9335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Arrow Connector 559">
              <a:extLst>
                <a:ext uri="{FF2B5EF4-FFF2-40B4-BE49-F238E27FC236}">
                  <a16:creationId xmlns:a16="http://schemas.microsoft.com/office/drawing/2014/main" id="{C0C36823-0D56-B1B3-3570-41DF36F54ADA}"/>
                </a:ext>
              </a:extLst>
            </p:cNvPr>
            <p:cNvCxnSpPr>
              <a:cxnSpLocks/>
            </p:cNvCxnSpPr>
            <p:nvPr/>
          </p:nvCxnSpPr>
          <p:spPr>
            <a:xfrm>
              <a:off x="457544" y="5493090"/>
              <a:ext cx="839994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1" name="TextBox 562">
              <a:extLst>
                <a:ext uri="{FF2B5EF4-FFF2-40B4-BE49-F238E27FC236}">
                  <a16:creationId xmlns:a16="http://schemas.microsoft.com/office/drawing/2014/main" id="{8BFE49BF-8332-093A-9296-2C79391A8489}"/>
                </a:ext>
              </a:extLst>
            </p:cNvPr>
            <p:cNvSpPr txBox="1"/>
            <p:nvPr/>
          </p:nvSpPr>
          <p:spPr>
            <a:xfrm>
              <a:off x="8636595" y="5387438"/>
              <a:ext cx="304892" cy="523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RU" sz="2803" i="1" dirty="0"/>
                <a:t>t</a:t>
              </a:r>
            </a:p>
          </p:txBody>
        </p: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FF870C02-F81B-F0C2-2A56-E754B5F4DE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1932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B6B69F61-4983-7C77-CC6F-B195C85D6E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4529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84D210FC-10B0-F20B-8B25-3BD4B850BE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7131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5" name="TextBox 513">
              <a:extLst>
                <a:ext uri="{FF2B5EF4-FFF2-40B4-BE49-F238E27FC236}">
                  <a16:creationId xmlns:a16="http://schemas.microsoft.com/office/drawing/2014/main" id="{DF0255F4-93BB-2647-1950-48A076CDB2E5}"/>
                </a:ext>
              </a:extLst>
            </p:cNvPr>
            <p:cNvSpPr txBox="1"/>
            <p:nvPr/>
          </p:nvSpPr>
          <p:spPr>
            <a:xfrm>
              <a:off x="7820147" y="5489527"/>
              <a:ext cx="415057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14</a:t>
              </a:r>
              <a:endParaRPr lang="en-RU" dirty="0"/>
            </a:p>
          </p:txBody>
        </p:sp>
      </p:grpSp>
      <p:cxnSp>
        <p:nvCxnSpPr>
          <p:cNvPr id="568" name="Straight Connector 567">
            <a:extLst>
              <a:ext uri="{FF2B5EF4-FFF2-40B4-BE49-F238E27FC236}">
                <a16:creationId xmlns:a16="http://schemas.microsoft.com/office/drawing/2014/main" id="{75749E1B-6C3E-ACFE-BC52-92256282F6B7}"/>
              </a:ext>
            </a:extLst>
          </p:cNvPr>
          <p:cNvCxnSpPr>
            <a:cxnSpLocks/>
          </p:cNvCxnSpPr>
          <p:nvPr/>
        </p:nvCxnSpPr>
        <p:spPr>
          <a:xfrm>
            <a:off x="1885121" y="5202215"/>
            <a:ext cx="0" cy="365760"/>
          </a:xfrm>
          <a:prstGeom prst="line">
            <a:avLst/>
          </a:prstGeom>
          <a:ln w="12700" cmpd="sng">
            <a:solidFill>
              <a:schemeClr val="bg2">
                <a:lumMod val="90000"/>
              </a:schemeClr>
            </a:solidFill>
            <a:prstDash val="sysDash"/>
            <a:round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5" name="Arc 624">
            <a:extLst>
              <a:ext uri="{FF2B5EF4-FFF2-40B4-BE49-F238E27FC236}">
                <a16:creationId xmlns:a16="http://schemas.microsoft.com/office/drawing/2014/main" id="{080592A2-9331-172C-980C-559BB6101655}"/>
              </a:ext>
            </a:extLst>
          </p:cNvPr>
          <p:cNvSpPr/>
          <p:nvPr/>
        </p:nvSpPr>
        <p:spPr>
          <a:xfrm rot="17349006">
            <a:off x="5342553" y="599069"/>
            <a:ext cx="1424863" cy="834262"/>
          </a:xfrm>
          <a:prstGeom prst="arc">
            <a:avLst>
              <a:gd name="adj1" fmla="val 16200000"/>
              <a:gd name="adj2" fmla="val 19773019"/>
            </a:avLst>
          </a:prstGeom>
          <a:ln w="28575">
            <a:solidFill>
              <a:schemeClr val="tx1"/>
            </a:solidFill>
            <a:headEnd type="stealth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Arc 625">
            <a:extLst>
              <a:ext uri="{FF2B5EF4-FFF2-40B4-BE49-F238E27FC236}">
                <a16:creationId xmlns:a16="http://schemas.microsoft.com/office/drawing/2014/main" id="{464D6C01-0308-1CEF-3884-35E005C3CB15}"/>
              </a:ext>
            </a:extLst>
          </p:cNvPr>
          <p:cNvSpPr/>
          <p:nvPr/>
        </p:nvSpPr>
        <p:spPr>
          <a:xfrm rot="365133">
            <a:off x="3762326" y="406583"/>
            <a:ext cx="1424863" cy="834262"/>
          </a:xfrm>
          <a:prstGeom prst="arc">
            <a:avLst>
              <a:gd name="adj1" fmla="val 18546882"/>
              <a:gd name="adj2" fmla="val 21522006"/>
            </a:avLst>
          </a:prstGeom>
          <a:ln w="28575">
            <a:solidFill>
              <a:schemeClr val="tx1"/>
            </a:solidFill>
            <a:headEnd w="med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8" name="Straight Arrow Connector 627">
            <a:extLst>
              <a:ext uri="{FF2B5EF4-FFF2-40B4-BE49-F238E27FC236}">
                <a16:creationId xmlns:a16="http://schemas.microsoft.com/office/drawing/2014/main" id="{E89823C9-C4E7-680C-B91F-F06F4A444ACC}"/>
              </a:ext>
            </a:extLst>
          </p:cNvPr>
          <p:cNvCxnSpPr/>
          <p:nvPr/>
        </p:nvCxnSpPr>
        <p:spPr>
          <a:xfrm>
            <a:off x="3997912" y="2562201"/>
            <a:ext cx="0" cy="29738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Arc 628">
            <a:extLst>
              <a:ext uri="{FF2B5EF4-FFF2-40B4-BE49-F238E27FC236}">
                <a16:creationId xmlns:a16="http://schemas.microsoft.com/office/drawing/2014/main" id="{0222B0D7-028F-F558-0775-E34F64ECC4CC}"/>
              </a:ext>
            </a:extLst>
          </p:cNvPr>
          <p:cNvSpPr/>
          <p:nvPr/>
        </p:nvSpPr>
        <p:spPr>
          <a:xfrm rot="5118098">
            <a:off x="5225140" y="1774371"/>
            <a:ext cx="914400" cy="914400"/>
          </a:xfrm>
          <a:prstGeom prst="arc">
            <a:avLst>
              <a:gd name="adj1" fmla="val 17885976"/>
              <a:gd name="adj2" fmla="val 0"/>
            </a:avLst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1" name="Arc 630">
            <a:extLst>
              <a:ext uri="{FF2B5EF4-FFF2-40B4-BE49-F238E27FC236}">
                <a16:creationId xmlns:a16="http://schemas.microsoft.com/office/drawing/2014/main" id="{E4892488-232F-3E5C-EA4D-4053C970342D}"/>
              </a:ext>
            </a:extLst>
          </p:cNvPr>
          <p:cNvSpPr/>
          <p:nvPr/>
        </p:nvSpPr>
        <p:spPr>
          <a:xfrm rot="19176747">
            <a:off x="2480756" y="3742520"/>
            <a:ext cx="914400" cy="914400"/>
          </a:xfrm>
          <a:prstGeom prst="arc">
            <a:avLst>
              <a:gd name="adj1" fmla="val 17885976"/>
              <a:gd name="adj2" fmla="val 0"/>
            </a:avLst>
          </a:prstGeom>
          <a:ln w="2857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Arc 631">
            <a:extLst>
              <a:ext uri="{FF2B5EF4-FFF2-40B4-BE49-F238E27FC236}">
                <a16:creationId xmlns:a16="http://schemas.microsoft.com/office/drawing/2014/main" id="{06121018-87A7-AEAB-437B-7BC6C42DEA2F}"/>
              </a:ext>
            </a:extLst>
          </p:cNvPr>
          <p:cNvSpPr/>
          <p:nvPr/>
        </p:nvSpPr>
        <p:spPr>
          <a:xfrm rot="9775290">
            <a:off x="3854212" y="5739076"/>
            <a:ext cx="914400" cy="914400"/>
          </a:xfrm>
          <a:prstGeom prst="arc">
            <a:avLst>
              <a:gd name="adj1" fmla="val 17885976"/>
              <a:gd name="adj2" fmla="val 0"/>
            </a:avLst>
          </a:prstGeom>
          <a:ln w="2857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731F988-7279-D589-1A38-433B0954C715}"/>
              </a:ext>
            </a:extLst>
          </p:cNvPr>
          <p:cNvCxnSpPr>
            <a:cxnSpLocks/>
          </p:cNvCxnSpPr>
          <p:nvPr/>
        </p:nvCxnSpPr>
        <p:spPr>
          <a:xfrm flipV="1">
            <a:off x="8029699" y="9565977"/>
            <a:ext cx="0" cy="7684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513">
            <a:extLst>
              <a:ext uri="{FF2B5EF4-FFF2-40B4-BE49-F238E27FC236}">
                <a16:creationId xmlns:a16="http://schemas.microsoft.com/office/drawing/2014/main" id="{53908D48-F52E-B6DA-A06E-0B04FE527E56}"/>
              </a:ext>
            </a:extLst>
          </p:cNvPr>
          <p:cNvSpPr txBox="1"/>
          <p:nvPr/>
        </p:nvSpPr>
        <p:spPr>
          <a:xfrm>
            <a:off x="7375530" y="9577067"/>
            <a:ext cx="41547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12</a:t>
            </a:r>
            <a:endParaRPr lang="en-RU" dirty="0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5642F3F0-904C-C91B-97EE-55F1F4ECE50B}"/>
              </a:ext>
            </a:extLst>
          </p:cNvPr>
          <p:cNvCxnSpPr>
            <a:cxnSpLocks/>
          </p:cNvCxnSpPr>
          <p:nvPr/>
        </p:nvCxnSpPr>
        <p:spPr>
          <a:xfrm flipV="1">
            <a:off x="7083935" y="9554547"/>
            <a:ext cx="0" cy="7684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E4F41E97-1C81-5089-0E4E-99636491DFAA}"/>
              </a:ext>
            </a:extLst>
          </p:cNvPr>
          <p:cNvCxnSpPr>
            <a:cxnSpLocks/>
          </p:cNvCxnSpPr>
          <p:nvPr/>
        </p:nvCxnSpPr>
        <p:spPr>
          <a:xfrm flipV="1">
            <a:off x="7560185" y="9572265"/>
            <a:ext cx="0" cy="7684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19794CC8-A7FA-1C65-F6C7-603AC1FA2368}"/>
              </a:ext>
            </a:extLst>
          </p:cNvPr>
          <p:cNvCxnSpPr>
            <a:cxnSpLocks/>
          </p:cNvCxnSpPr>
          <p:nvPr/>
        </p:nvCxnSpPr>
        <p:spPr>
          <a:xfrm flipV="1">
            <a:off x="8500950" y="9572265"/>
            <a:ext cx="0" cy="7684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BAA6E700-D9B1-8144-7962-2D54633B8F49}"/>
              </a:ext>
            </a:extLst>
          </p:cNvPr>
          <p:cNvGrpSpPr/>
          <p:nvPr/>
        </p:nvGrpSpPr>
        <p:grpSpPr>
          <a:xfrm>
            <a:off x="481589" y="11667180"/>
            <a:ext cx="8483943" cy="523670"/>
            <a:chOff x="457544" y="5387438"/>
            <a:chExt cx="8483943" cy="523670"/>
          </a:xfrm>
        </p:grpSpPr>
        <p:sp>
          <p:nvSpPr>
            <p:cNvPr id="196" name="TextBox 513">
              <a:extLst>
                <a:ext uri="{FF2B5EF4-FFF2-40B4-BE49-F238E27FC236}">
                  <a16:creationId xmlns:a16="http://schemas.microsoft.com/office/drawing/2014/main" id="{1CB524AC-1A57-AF68-195D-F0E2FE512C51}"/>
                </a:ext>
              </a:extLst>
            </p:cNvPr>
            <p:cNvSpPr txBox="1"/>
            <p:nvPr/>
          </p:nvSpPr>
          <p:spPr>
            <a:xfrm>
              <a:off x="1254510" y="5489527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</a:t>
              </a:r>
              <a:endParaRPr lang="en-RU" dirty="0"/>
            </a:p>
          </p:txBody>
        </p:sp>
        <p:sp>
          <p:nvSpPr>
            <p:cNvPr id="197" name="TextBox 513">
              <a:extLst>
                <a:ext uri="{FF2B5EF4-FFF2-40B4-BE49-F238E27FC236}">
                  <a16:creationId xmlns:a16="http://schemas.microsoft.com/office/drawing/2014/main" id="{58105906-8756-2DA2-9EDA-4AC2F81BB08E}"/>
                </a:ext>
              </a:extLst>
            </p:cNvPr>
            <p:cNvSpPr txBox="1"/>
            <p:nvPr/>
          </p:nvSpPr>
          <p:spPr>
            <a:xfrm>
              <a:off x="2197852" y="5489527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</a:t>
              </a:r>
              <a:endParaRPr lang="en-RU" dirty="0"/>
            </a:p>
          </p:txBody>
        </p:sp>
        <p:sp>
          <p:nvSpPr>
            <p:cNvPr id="198" name="TextBox 513">
              <a:extLst>
                <a:ext uri="{FF2B5EF4-FFF2-40B4-BE49-F238E27FC236}">
                  <a16:creationId xmlns:a16="http://schemas.microsoft.com/office/drawing/2014/main" id="{5E0F39F1-D005-42D8-870A-C3CC91083AD7}"/>
                </a:ext>
              </a:extLst>
            </p:cNvPr>
            <p:cNvSpPr txBox="1"/>
            <p:nvPr/>
          </p:nvSpPr>
          <p:spPr>
            <a:xfrm>
              <a:off x="3146870" y="5489527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4</a:t>
              </a:r>
              <a:endParaRPr lang="en-RU" dirty="0"/>
            </a:p>
          </p:txBody>
        </p:sp>
        <p:sp>
          <p:nvSpPr>
            <p:cNvPr id="199" name="TextBox 513">
              <a:extLst>
                <a:ext uri="{FF2B5EF4-FFF2-40B4-BE49-F238E27FC236}">
                  <a16:creationId xmlns:a16="http://schemas.microsoft.com/office/drawing/2014/main" id="{1976BC30-A4EF-65AC-0885-A307D2ED7E16}"/>
                </a:ext>
              </a:extLst>
            </p:cNvPr>
            <p:cNvSpPr txBox="1"/>
            <p:nvPr/>
          </p:nvSpPr>
          <p:spPr>
            <a:xfrm>
              <a:off x="5938362" y="5489527"/>
              <a:ext cx="43357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10</a:t>
              </a:r>
              <a:endParaRPr lang="en-RU" dirty="0"/>
            </a:p>
          </p:txBody>
        </p:sp>
        <p:sp>
          <p:nvSpPr>
            <p:cNvPr id="200" name="TextBox 513">
              <a:extLst>
                <a:ext uri="{FF2B5EF4-FFF2-40B4-BE49-F238E27FC236}">
                  <a16:creationId xmlns:a16="http://schemas.microsoft.com/office/drawing/2014/main" id="{2B104FC2-3B7C-A250-63F6-34E31D1AD140}"/>
                </a:ext>
              </a:extLst>
            </p:cNvPr>
            <p:cNvSpPr txBox="1"/>
            <p:nvPr/>
          </p:nvSpPr>
          <p:spPr>
            <a:xfrm>
              <a:off x="6879463" y="5489527"/>
              <a:ext cx="415057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12</a:t>
              </a:r>
              <a:endParaRPr lang="en-RU" dirty="0"/>
            </a:p>
          </p:txBody>
        </p:sp>
        <p:sp>
          <p:nvSpPr>
            <p:cNvPr id="201" name="TextBox 513">
              <a:extLst>
                <a:ext uri="{FF2B5EF4-FFF2-40B4-BE49-F238E27FC236}">
                  <a16:creationId xmlns:a16="http://schemas.microsoft.com/office/drawing/2014/main" id="{4D8BCAE2-6011-D49E-2632-9A212B8251BA}"/>
                </a:ext>
              </a:extLst>
            </p:cNvPr>
            <p:cNvSpPr txBox="1"/>
            <p:nvPr/>
          </p:nvSpPr>
          <p:spPr>
            <a:xfrm>
              <a:off x="4090187" y="5489527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6</a:t>
              </a:r>
              <a:endParaRPr lang="en-RU" dirty="0"/>
            </a:p>
          </p:txBody>
        </p:sp>
        <p:sp>
          <p:nvSpPr>
            <p:cNvPr id="202" name="TextBox 513">
              <a:extLst>
                <a:ext uri="{FF2B5EF4-FFF2-40B4-BE49-F238E27FC236}">
                  <a16:creationId xmlns:a16="http://schemas.microsoft.com/office/drawing/2014/main" id="{C0DBA051-C486-8014-BCF8-B7C6244011DA}"/>
                </a:ext>
              </a:extLst>
            </p:cNvPr>
            <p:cNvSpPr txBox="1"/>
            <p:nvPr/>
          </p:nvSpPr>
          <p:spPr>
            <a:xfrm>
              <a:off x="5041748" y="5489527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8</a:t>
              </a:r>
              <a:endParaRPr lang="en-RU" dirty="0"/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73E6A822-93FA-E385-5F49-0C4EDDCA94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8171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33C6705-F14D-BD29-0355-1266FB2EBF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0768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237C89CC-B1BD-6B7C-C2DC-88889AF666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3365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F31D2AA5-B563-85C8-25CC-D843EECB07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5962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01D5EA1-2E4E-4A6F-D3A2-6E49188A24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8559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F9EAC9E-ECAE-D150-AC3A-062F15C9B7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1156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D6F1D4A-D8B7-26C7-95CC-932140DD56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3753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9BC91D07-F2F3-3F5C-597B-76E50C042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6350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496DC9F-4605-E569-AEC5-4B0A42958B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8947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4E86AA66-F530-A204-83B7-1A832D1E0D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1544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4A6CA9D1-5F04-DA38-BF9E-496B9FFCC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4141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24B8196C-1212-54FF-8189-3771CAFF7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6738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32DBAE97-8CA9-A1E4-C2B6-88302D9408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9335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7FC2855B-C3CE-9D3F-99FF-732FF5A89C2D}"/>
                </a:ext>
              </a:extLst>
            </p:cNvPr>
            <p:cNvCxnSpPr>
              <a:cxnSpLocks/>
            </p:cNvCxnSpPr>
            <p:nvPr/>
          </p:nvCxnSpPr>
          <p:spPr>
            <a:xfrm>
              <a:off x="457544" y="5493090"/>
              <a:ext cx="839994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Box 562">
              <a:extLst>
                <a:ext uri="{FF2B5EF4-FFF2-40B4-BE49-F238E27FC236}">
                  <a16:creationId xmlns:a16="http://schemas.microsoft.com/office/drawing/2014/main" id="{8DE674BE-8096-A52C-E189-590A5C579842}"/>
                </a:ext>
              </a:extLst>
            </p:cNvPr>
            <p:cNvSpPr txBox="1"/>
            <p:nvPr/>
          </p:nvSpPr>
          <p:spPr>
            <a:xfrm>
              <a:off x="8636595" y="5387438"/>
              <a:ext cx="304892" cy="523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RU" sz="2803" i="1" dirty="0"/>
                <a:t>t</a:t>
              </a:r>
            </a:p>
          </p:txBody>
        </p: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63882613-2C72-CAEB-4983-13FA610F90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1932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A0D5E62F-1F8E-1B96-9B80-821CE0784A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4529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85A9B13C-6DDB-665F-0FB2-29A25A6099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7131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513">
              <a:extLst>
                <a:ext uri="{FF2B5EF4-FFF2-40B4-BE49-F238E27FC236}">
                  <a16:creationId xmlns:a16="http://schemas.microsoft.com/office/drawing/2014/main" id="{AEBDC6A7-A9FA-69B1-DFEC-1B9F29C05CE0}"/>
                </a:ext>
              </a:extLst>
            </p:cNvPr>
            <p:cNvSpPr txBox="1"/>
            <p:nvPr/>
          </p:nvSpPr>
          <p:spPr>
            <a:xfrm>
              <a:off x="7820147" y="5489527"/>
              <a:ext cx="415057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14</a:t>
              </a:r>
              <a:endParaRPr lang="en-RU" dirty="0"/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BF1CEE17-F293-FD19-C631-3DA00DFDBCCF}"/>
              </a:ext>
            </a:extLst>
          </p:cNvPr>
          <p:cNvGrpSpPr/>
          <p:nvPr/>
        </p:nvGrpSpPr>
        <p:grpSpPr>
          <a:xfrm>
            <a:off x="481589" y="14692320"/>
            <a:ext cx="8483943" cy="523670"/>
            <a:chOff x="457544" y="5387438"/>
            <a:chExt cx="8483943" cy="523670"/>
          </a:xfrm>
        </p:grpSpPr>
        <p:sp>
          <p:nvSpPr>
            <p:cNvPr id="244" name="TextBox 513">
              <a:extLst>
                <a:ext uri="{FF2B5EF4-FFF2-40B4-BE49-F238E27FC236}">
                  <a16:creationId xmlns:a16="http://schemas.microsoft.com/office/drawing/2014/main" id="{1DDEC7E4-E135-6978-35F7-061703F6FAEE}"/>
                </a:ext>
              </a:extLst>
            </p:cNvPr>
            <p:cNvSpPr txBox="1"/>
            <p:nvPr/>
          </p:nvSpPr>
          <p:spPr>
            <a:xfrm>
              <a:off x="1254510" y="5489527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</a:t>
              </a:r>
              <a:endParaRPr lang="en-RU" dirty="0"/>
            </a:p>
          </p:txBody>
        </p:sp>
        <p:sp>
          <p:nvSpPr>
            <p:cNvPr id="245" name="TextBox 513">
              <a:extLst>
                <a:ext uri="{FF2B5EF4-FFF2-40B4-BE49-F238E27FC236}">
                  <a16:creationId xmlns:a16="http://schemas.microsoft.com/office/drawing/2014/main" id="{7094C588-5201-C9F5-63CC-2BC782A9F4A5}"/>
                </a:ext>
              </a:extLst>
            </p:cNvPr>
            <p:cNvSpPr txBox="1"/>
            <p:nvPr/>
          </p:nvSpPr>
          <p:spPr>
            <a:xfrm>
              <a:off x="2197852" y="5489527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</a:t>
              </a:r>
              <a:endParaRPr lang="en-RU" dirty="0"/>
            </a:p>
          </p:txBody>
        </p:sp>
        <p:sp>
          <p:nvSpPr>
            <p:cNvPr id="246" name="TextBox 513">
              <a:extLst>
                <a:ext uri="{FF2B5EF4-FFF2-40B4-BE49-F238E27FC236}">
                  <a16:creationId xmlns:a16="http://schemas.microsoft.com/office/drawing/2014/main" id="{6B7AFC84-2B6B-A769-8063-7248876FEEB9}"/>
                </a:ext>
              </a:extLst>
            </p:cNvPr>
            <p:cNvSpPr txBox="1"/>
            <p:nvPr/>
          </p:nvSpPr>
          <p:spPr>
            <a:xfrm>
              <a:off x="3146870" y="5489527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4</a:t>
              </a:r>
              <a:endParaRPr lang="en-RU" dirty="0"/>
            </a:p>
          </p:txBody>
        </p:sp>
        <p:sp>
          <p:nvSpPr>
            <p:cNvPr id="247" name="TextBox 513">
              <a:extLst>
                <a:ext uri="{FF2B5EF4-FFF2-40B4-BE49-F238E27FC236}">
                  <a16:creationId xmlns:a16="http://schemas.microsoft.com/office/drawing/2014/main" id="{16F066AF-3FFF-FB3A-64D2-EEF58A273FFC}"/>
                </a:ext>
              </a:extLst>
            </p:cNvPr>
            <p:cNvSpPr txBox="1"/>
            <p:nvPr/>
          </p:nvSpPr>
          <p:spPr>
            <a:xfrm>
              <a:off x="5938362" y="5489527"/>
              <a:ext cx="433575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10</a:t>
              </a:r>
              <a:endParaRPr lang="en-RU" dirty="0"/>
            </a:p>
          </p:txBody>
        </p:sp>
        <p:sp>
          <p:nvSpPr>
            <p:cNvPr id="248" name="TextBox 513">
              <a:extLst>
                <a:ext uri="{FF2B5EF4-FFF2-40B4-BE49-F238E27FC236}">
                  <a16:creationId xmlns:a16="http://schemas.microsoft.com/office/drawing/2014/main" id="{04F8A3AD-D355-90A4-55BB-CF5E3D70876A}"/>
                </a:ext>
              </a:extLst>
            </p:cNvPr>
            <p:cNvSpPr txBox="1"/>
            <p:nvPr/>
          </p:nvSpPr>
          <p:spPr>
            <a:xfrm>
              <a:off x="6879463" y="5489527"/>
              <a:ext cx="415057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12</a:t>
              </a:r>
              <a:endParaRPr lang="en-RU" dirty="0"/>
            </a:p>
          </p:txBody>
        </p:sp>
        <p:sp>
          <p:nvSpPr>
            <p:cNvPr id="249" name="TextBox 513">
              <a:extLst>
                <a:ext uri="{FF2B5EF4-FFF2-40B4-BE49-F238E27FC236}">
                  <a16:creationId xmlns:a16="http://schemas.microsoft.com/office/drawing/2014/main" id="{BCE76624-E959-5C66-6034-5928191F4BCF}"/>
                </a:ext>
              </a:extLst>
            </p:cNvPr>
            <p:cNvSpPr txBox="1"/>
            <p:nvPr/>
          </p:nvSpPr>
          <p:spPr>
            <a:xfrm>
              <a:off x="4090187" y="5489527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6</a:t>
              </a:r>
              <a:endParaRPr lang="en-RU" dirty="0"/>
            </a:p>
          </p:txBody>
        </p:sp>
        <p:sp>
          <p:nvSpPr>
            <p:cNvPr id="250" name="TextBox 513">
              <a:extLst>
                <a:ext uri="{FF2B5EF4-FFF2-40B4-BE49-F238E27FC236}">
                  <a16:creationId xmlns:a16="http://schemas.microsoft.com/office/drawing/2014/main" id="{BE6D3A9F-CCF6-2EC1-6303-D10FFE911E68}"/>
                </a:ext>
              </a:extLst>
            </p:cNvPr>
            <p:cNvSpPr txBox="1"/>
            <p:nvPr/>
          </p:nvSpPr>
          <p:spPr>
            <a:xfrm>
              <a:off x="5041748" y="5489527"/>
              <a:ext cx="30168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8</a:t>
              </a:r>
              <a:endParaRPr lang="en-RU" dirty="0"/>
            </a:p>
          </p:txBody>
        </p: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822F3B9B-074A-3E00-206C-5A799CC14E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8171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E7F44B0F-F8C0-6C5E-DFD8-A0671C408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0768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1BF9FFFD-6DEA-E33E-19FE-27B83578C0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3365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C88C2477-8B13-5DAB-637C-CEC44D702C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5962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02547A28-D409-34BE-7763-C8BF0A2391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8559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401BFA3B-D3CB-0234-44C1-D143E5F8C8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1156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12BB787D-AEF8-2471-DFBC-E8BD8CB5C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3753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D7A5D2F5-A128-C26E-C846-EAB994D063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6350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4F778CA9-0616-51D7-420E-84460FCEEC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8947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BA57F0C2-D962-3E91-D56B-B1A8F513D3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1544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E75276A4-ADDD-C6A1-57A9-C9E25AB7F7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4141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6D51EB6B-6D45-DC2B-DC60-D3B39B1DC1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6738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DAE496A7-CEC8-00CD-FEEB-1BA8564DDA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9335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03481E0C-06B9-57AD-A77A-DF3B3219F942}"/>
                </a:ext>
              </a:extLst>
            </p:cNvPr>
            <p:cNvCxnSpPr>
              <a:cxnSpLocks/>
            </p:cNvCxnSpPr>
            <p:nvPr/>
          </p:nvCxnSpPr>
          <p:spPr>
            <a:xfrm>
              <a:off x="457544" y="5493090"/>
              <a:ext cx="839994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TextBox 562">
              <a:extLst>
                <a:ext uri="{FF2B5EF4-FFF2-40B4-BE49-F238E27FC236}">
                  <a16:creationId xmlns:a16="http://schemas.microsoft.com/office/drawing/2014/main" id="{CD2BF7ED-0928-82FA-F0F3-9C14B569D2F7}"/>
                </a:ext>
              </a:extLst>
            </p:cNvPr>
            <p:cNvSpPr txBox="1"/>
            <p:nvPr/>
          </p:nvSpPr>
          <p:spPr>
            <a:xfrm>
              <a:off x="8636595" y="5387438"/>
              <a:ext cx="304892" cy="523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RU" sz="2803" i="1" dirty="0"/>
                <a:t>t</a:t>
              </a:r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CA261259-D060-E563-E3CC-32BBFB61BF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1932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1DF5B442-18CE-540C-D5C8-475600E04D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4529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67A92A2C-3F57-6CB8-7F61-A3738E46FA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7131" y="5501297"/>
              <a:ext cx="0" cy="768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TextBox 513">
              <a:extLst>
                <a:ext uri="{FF2B5EF4-FFF2-40B4-BE49-F238E27FC236}">
                  <a16:creationId xmlns:a16="http://schemas.microsoft.com/office/drawing/2014/main" id="{EA73DF7F-E9D3-985D-60C8-45181FF52688}"/>
                </a:ext>
              </a:extLst>
            </p:cNvPr>
            <p:cNvSpPr txBox="1"/>
            <p:nvPr/>
          </p:nvSpPr>
          <p:spPr>
            <a:xfrm>
              <a:off x="7820147" y="5489527"/>
              <a:ext cx="415057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14</a:t>
              </a:r>
              <a:endParaRPr lang="en-RU" dirty="0"/>
            </a:p>
          </p:txBody>
        </p:sp>
      </p:grpSp>
      <p:sp>
        <p:nvSpPr>
          <p:cNvPr id="569" name="Rectangle 568">
            <a:extLst>
              <a:ext uri="{FF2B5EF4-FFF2-40B4-BE49-F238E27FC236}">
                <a16:creationId xmlns:a16="http://schemas.microsoft.com/office/drawing/2014/main" id="{AE750D64-18AA-A4AF-31AE-C26D1C93C20B}"/>
              </a:ext>
            </a:extLst>
          </p:cNvPr>
          <p:cNvSpPr/>
          <p:nvPr/>
        </p:nvSpPr>
        <p:spPr>
          <a:xfrm>
            <a:off x="5220275" y="13763149"/>
            <a:ext cx="941254" cy="21031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50" dirty="0">
                <a:solidFill>
                  <a:schemeClr val="tx1"/>
                </a:solidFill>
              </a:rPr>
              <a:t>P1</a:t>
            </a:r>
            <a:endParaRPr lang="en-RU" sz="1850" dirty="0">
              <a:solidFill>
                <a:schemeClr val="tx1"/>
              </a:solidFill>
            </a:endParaRPr>
          </a:p>
        </p:txBody>
      </p: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8A9E21DE-4065-0C98-78DB-6B8B8A88A109}"/>
              </a:ext>
            </a:extLst>
          </p:cNvPr>
          <p:cNvCxnSpPr>
            <a:cxnSpLocks/>
          </p:cNvCxnSpPr>
          <p:nvPr/>
        </p:nvCxnSpPr>
        <p:spPr>
          <a:xfrm>
            <a:off x="6166231" y="11049841"/>
            <a:ext cx="0" cy="2521406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Arc 280">
            <a:extLst>
              <a:ext uri="{FF2B5EF4-FFF2-40B4-BE49-F238E27FC236}">
                <a16:creationId xmlns:a16="http://schemas.microsoft.com/office/drawing/2014/main" id="{97603444-B994-2171-9E63-EC3DA21F9EE3}"/>
              </a:ext>
            </a:extLst>
          </p:cNvPr>
          <p:cNvSpPr/>
          <p:nvPr/>
        </p:nvSpPr>
        <p:spPr>
          <a:xfrm flipH="1">
            <a:off x="4985581" y="12563856"/>
            <a:ext cx="600129" cy="658368"/>
          </a:xfrm>
          <a:prstGeom prst="arc">
            <a:avLst>
              <a:gd name="adj1" fmla="val 18382946"/>
              <a:gd name="adj2" fmla="val 0"/>
            </a:avLst>
          </a:prstGeom>
          <a:ln w="28575">
            <a:solidFill>
              <a:schemeClr val="tx1"/>
            </a:solidFill>
            <a:prstDash val="soli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Arc 281">
            <a:extLst>
              <a:ext uri="{FF2B5EF4-FFF2-40B4-BE49-F238E27FC236}">
                <a16:creationId xmlns:a16="http://schemas.microsoft.com/office/drawing/2014/main" id="{35486453-9873-CDE2-D0C1-A9F13388CED7}"/>
              </a:ext>
            </a:extLst>
          </p:cNvPr>
          <p:cNvSpPr/>
          <p:nvPr/>
        </p:nvSpPr>
        <p:spPr>
          <a:xfrm flipH="1">
            <a:off x="6425602" y="13607034"/>
            <a:ext cx="600129" cy="1108508"/>
          </a:xfrm>
          <a:prstGeom prst="arc">
            <a:avLst>
              <a:gd name="adj1" fmla="val 17935385"/>
              <a:gd name="adj2" fmla="val 0"/>
            </a:avLst>
          </a:prstGeom>
          <a:ln w="28575">
            <a:solidFill>
              <a:schemeClr val="tx1"/>
            </a:solidFill>
            <a:prstDash val="soli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Arc 282">
            <a:extLst>
              <a:ext uri="{FF2B5EF4-FFF2-40B4-BE49-F238E27FC236}">
                <a16:creationId xmlns:a16="http://schemas.microsoft.com/office/drawing/2014/main" id="{34BE2E24-F15E-516D-02AB-C10490024892}"/>
              </a:ext>
            </a:extLst>
          </p:cNvPr>
          <p:cNvSpPr/>
          <p:nvPr/>
        </p:nvSpPr>
        <p:spPr>
          <a:xfrm rot="4751459">
            <a:off x="5820075" y="13388875"/>
            <a:ext cx="600129" cy="782472"/>
          </a:xfrm>
          <a:prstGeom prst="arc">
            <a:avLst>
              <a:gd name="adj1" fmla="val 17888610"/>
              <a:gd name="adj2" fmla="val 0"/>
            </a:avLst>
          </a:prstGeom>
          <a:ln w="28575">
            <a:solidFill>
              <a:schemeClr val="tx1"/>
            </a:solidFill>
            <a:prstDash val="soli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TextBox 512">
            <a:extLst>
              <a:ext uri="{FF2B5EF4-FFF2-40B4-BE49-F238E27FC236}">
                <a16:creationId xmlns:a16="http://schemas.microsoft.com/office/drawing/2014/main" id="{16874FD3-7D83-25F9-86DA-8706E47FB876}"/>
              </a:ext>
            </a:extLst>
          </p:cNvPr>
          <p:cNvSpPr txBox="1"/>
          <p:nvPr/>
        </p:nvSpPr>
        <p:spPr>
          <a:xfrm>
            <a:off x="1929821" y="13393555"/>
            <a:ext cx="607730" cy="2271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dirty="0"/>
              <a:t>Core 1</a:t>
            </a:r>
          </a:p>
        </p:txBody>
      </p:sp>
      <p:sp>
        <p:nvSpPr>
          <p:cNvPr id="285" name="TextBox 512">
            <a:extLst>
              <a:ext uri="{FF2B5EF4-FFF2-40B4-BE49-F238E27FC236}">
                <a16:creationId xmlns:a16="http://schemas.microsoft.com/office/drawing/2014/main" id="{CCCAC67D-8B7D-BC30-B54A-919D632C1293}"/>
              </a:ext>
            </a:extLst>
          </p:cNvPr>
          <p:cNvSpPr txBox="1"/>
          <p:nvPr/>
        </p:nvSpPr>
        <p:spPr>
          <a:xfrm>
            <a:off x="1926584" y="13675649"/>
            <a:ext cx="607730" cy="22711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dirty="0"/>
              <a:t>Core 2</a:t>
            </a:r>
          </a:p>
        </p:txBody>
      </p:sp>
      <p:sp>
        <p:nvSpPr>
          <p:cNvPr id="286" name="Arc 285">
            <a:extLst>
              <a:ext uri="{FF2B5EF4-FFF2-40B4-BE49-F238E27FC236}">
                <a16:creationId xmlns:a16="http://schemas.microsoft.com/office/drawing/2014/main" id="{973C30BC-C9B6-CEDE-5FC4-4A64B7E0E6C9}"/>
              </a:ext>
            </a:extLst>
          </p:cNvPr>
          <p:cNvSpPr/>
          <p:nvPr/>
        </p:nvSpPr>
        <p:spPr>
          <a:xfrm rot="15612268" flipH="1">
            <a:off x="2488960" y="12996141"/>
            <a:ext cx="600129" cy="697051"/>
          </a:xfrm>
          <a:prstGeom prst="arc">
            <a:avLst>
              <a:gd name="adj1" fmla="val 18263792"/>
              <a:gd name="adj2" fmla="val 0"/>
            </a:avLst>
          </a:prstGeom>
          <a:ln w="28575">
            <a:solidFill>
              <a:schemeClr val="tx1"/>
            </a:solidFill>
            <a:prstDash val="soli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Arc 287">
            <a:extLst>
              <a:ext uri="{FF2B5EF4-FFF2-40B4-BE49-F238E27FC236}">
                <a16:creationId xmlns:a16="http://schemas.microsoft.com/office/drawing/2014/main" id="{0DF0407F-499B-0FEC-E440-C3EF7FC61E0F}"/>
              </a:ext>
            </a:extLst>
          </p:cNvPr>
          <p:cNvSpPr/>
          <p:nvPr/>
        </p:nvSpPr>
        <p:spPr>
          <a:xfrm rot="15612268" flipH="1">
            <a:off x="2485879" y="13124287"/>
            <a:ext cx="600129" cy="865691"/>
          </a:xfrm>
          <a:prstGeom prst="arc">
            <a:avLst>
              <a:gd name="adj1" fmla="val 18458921"/>
              <a:gd name="adj2" fmla="val 0"/>
            </a:avLst>
          </a:prstGeom>
          <a:ln w="28575">
            <a:solidFill>
              <a:schemeClr val="tx1"/>
            </a:solidFill>
            <a:prstDash val="soli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0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0396FEFB-4A91-DC04-6157-716D2C39B950}"/>
              </a:ext>
            </a:extLst>
          </p:cNvPr>
          <p:cNvGrpSpPr/>
          <p:nvPr/>
        </p:nvGrpSpPr>
        <p:grpSpPr>
          <a:xfrm>
            <a:off x="462987" y="4838700"/>
            <a:ext cx="8988552" cy="5074920"/>
            <a:chOff x="462987" y="4838700"/>
            <a:chExt cx="8988552" cy="50749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98CC125-A11D-57BC-D628-B99AC17F1D7A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7" y="4842165"/>
              <a:ext cx="8988552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B42104E-5726-B9C4-54AC-34B68DB3C5DD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7" y="5565915"/>
              <a:ext cx="8988552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A934680-CBDF-0C48-70B3-59046F3C2CD8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7" y="5204040"/>
              <a:ext cx="8988552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C89ECA-1336-F57F-3226-ABE65C3C0A34}"/>
                </a:ext>
              </a:extLst>
            </p:cNvPr>
            <p:cNvCxnSpPr>
              <a:cxnSpLocks/>
            </p:cNvCxnSpPr>
            <p:nvPr/>
          </p:nvCxnSpPr>
          <p:spPr>
            <a:xfrm>
              <a:off x="2352516" y="4838700"/>
              <a:ext cx="0" cy="50749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1BAC141-514A-5E32-701A-0B7AD49E01D6}"/>
                </a:ext>
              </a:extLst>
            </p:cNvPr>
            <p:cNvCxnSpPr>
              <a:cxnSpLocks/>
            </p:cNvCxnSpPr>
            <p:nvPr/>
          </p:nvCxnSpPr>
          <p:spPr>
            <a:xfrm>
              <a:off x="3298926" y="5573270"/>
              <a:ext cx="0" cy="512064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09B4772-F7E1-DA1B-79D2-51C158AF26F1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7" y="6453272"/>
              <a:ext cx="8988552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F659766-5A20-66DA-AD64-BF6C3F800311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7" y="6815148"/>
              <a:ext cx="8988552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2E574EB-7D7E-E479-FA71-6478F874F441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7" y="7177024"/>
              <a:ext cx="8988552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B3AEE7-A164-FCAD-D5F9-6999EB737495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7" y="7900776"/>
              <a:ext cx="8988552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694D26-633B-6C0B-3EC4-8F1B32344885}"/>
                </a:ext>
              </a:extLst>
            </p:cNvPr>
            <p:cNvCxnSpPr>
              <a:cxnSpLocks/>
            </p:cNvCxnSpPr>
            <p:nvPr/>
          </p:nvCxnSpPr>
          <p:spPr>
            <a:xfrm>
              <a:off x="2825721" y="5573270"/>
              <a:ext cx="0" cy="512064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958A8A6-AAF7-50CE-E8E8-63B82A869258}"/>
                </a:ext>
              </a:extLst>
            </p:cNvPr>
            <p:cNvCxnSpPr>
              <a:cxnSpLocks/>
            </p:cNvCxnSpPr>
            <p:nvPr/>
          </p:nvCxnSpPr>
          <p:spPr>
            <a:xfrm>
              <a:off x="3772131" y="4838700"/>
              <a:ext cx="0" cy="50749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3E1FB77-BFBC-47B9-AA41-1B967E3CEA66}"/>
                </a:ext>
              </a:extLst>
            </p:cNvPr>
            <p:cNvCxnSpPr>
              <a:cxnSpLocks/>
            </p:cNvCxnSpPr>
            <p:nvPr/>
          </p:nvCxnSpPr>
          <p:spPr>
            <a:xfrm>
              <a:off x="4245336" y="4838700"/>
              <a:ext cx="0" cy="50749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5A6188-DF00-39DB-EE9F-CA5D656B3390}"/>
                </a:ext>
              </a:extLst>
            </p:cNvPr>
            <p:cNvCxnSpPr>
              <a:cxnSpLocks/>
            </p:cNvCxnSpPr>
            <p:nvPr/>
          </p:nvCxnSpPr>
          <p:spPr>
            <a:xfrm>
              <a:off x="5191746" y="4838700"/>
              <a:ext cx="0" cy="50749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BA564BC-929E-6BF1-4B6D-DEC8D45D82B4}"/>
                </a:ext>
              </a:extLst>
            </p:cNvPr>
            <p:cNvCxnSpPr>
              <a:cxnSpLocks/>
            </p:cNvCxnSpPr>
            <p:nvPr/>
          </p:nvCxnSpPr>
          <p:spPr>
            <a:xfrm>
              <a:off x="4718541" y="4838700"/>
              <a:ext cx="0" cy="50749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DB531BC-2CB6-57F2-B8AF-6E375FA064C6}"/>
                </a:ext>
              </a:extLst>
            </p:cNvPr>
            <p:cNvCxnSpPr>
              <a:cxnSpLocks/>
            </p:cNvCxnSpPr>
            <p:nvPr/>
          </p:nvCxnSpPr>
          <p:spPr>
            <a:xfrm>
              <a:off x="5664951" y="4838700"/>
              <a:ext cx="0" cy="50749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8D77B8E-E858-98DB-05B1-4014D3899143}"/>
                </a:ext>
              </a:extLst>
            </p:cNvPr>
            <p:cNvCxnSpPr>
              <a:cxnSpLocks/>
            </p:cNvCxnSpPr>
            <p:nvPr/>
          </p:nvCxnSpPr>
          <p:spPr>
            <a:xfrm>
              <a:off x="6138156" y="4838700"/>
              <a:ext cx="0" cy="50749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5DA6431-A21E-70A3-09DA-272E3D91FEF4}"/>
                </a:ext>
              </a:extLst>
            </p:cNvPr>
            <p:cNvCxnSpPr>
              <a:cxnSpLocks/>
            </p:cNvCxnSpPr>
            <p:nvPr/>
          </p:nvCxnSpPr>
          <p:spPr>
            <a:xfrm>
              <a:off x="7084566" y="4838700"/>
              <a:ext cx="0" cy="50749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46FA94-B4B7-EEF8-9373-C494E0589930}"/>
                </a:ext>
              </a:extLst>
            </p:cNvPr>
            <p:cNvCxnSpPr>
              <a:cxnSpLocks/>
            </p:cNvCxnSpPr>
            <p:nvPr/>
          </p:nvCxnSpPr>
          <p:spPr>
            <a:xfrm>
              <a:off x="6611361" y="4838700"/>
              <a:ext cx="0" cy="50749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70002D3-22A5-B766-5D5E-0402688A3678}"/>
                </a:ext>
              </a:extLst>
            </p:cNvPr>
            <p:cNvCxnSpPr>
              <a:cxnSpLocks/>
            </p:cNvCxnSpPr>
            <p:nvPr/>
          </p:nvCxnSpPr>
          <p:spPr>
            <a:xfrm>
              <a:off x="7557771" y="4838700"/>
              <a:ext cx="0" cy="50749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8382D75-84A3-4280-D53B-858DCF64842E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7" y="7538900"/>
              <a:ext cx="8988552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1D4FDF7-1915-FE98-3352-5FF982FAE359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7" y="5927790"/>
              <a:ext cx="8988552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FAD7BBC-AAF2-4A7A-4D91-1FA71D89BB7E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7" y="8262651"/>
              <a:ext cx="8988552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C00FE9E-3D06-8544-AA18-E9DBC978FB1C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7" y="6096625"/>
              <a:ext cx="8988552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2002A32-5A22-154F-7B6B-8C8CC829CCE8}"/>
                </a:ext>
              </a:extLst>
            </p:cNvPr>
            <p:cNvCxnSpPr>
              <a:cxnSpLocks/>
            </p:cNvCxnSpPr>
            <p:nvPr/>
          </p:nvCxnSpPr>
          <p:spPr>
            <a:xfrm>
              <a:off x="8030981" y="4838700"/>
              <a:ext cx="0" cy="50749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DCCECE8-54CC-7A7A-E24D-03F74F34744F}"/>
                </a:ext>
              </a:extLst>
            </p:cNvPr>
            <p:cNvCxnSpPr>
              <a:cxnSpLocks/>
            </p:cNvCxnSpPr>
            <p:nvPr/>
          </p:nvCxnSpPr>
          <p:spPr>
            <a:xfrm>
              <a:off x="8501886" y="4838700"/>
              <a:ext cx="0" cy="50749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BE1835F-10CD-8481-F276-3E569C9F83FD}"/>
                </a:ext>
              </a:extLst>
            </p:cNvPr>
            <p:cNvCxnSpPr>
              <a:cxnSpLocks/>
            </p:cNvCxnSpPr>
            <p:nvPr/>
          </p:nvCxnSpPr>
          <p:spPr>
            <a:xfrm>
              <a:off x="8975091" y="4838700"/>
              <a:ext cx="0" cy="50749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55C4535-EEEC-ED03-BCCC-51E4A281E494}"/>
                </a:ext>
              </a:extLst>
            </p:cNvPr>
            <p:cNvCxnSpPr>
              <a:cxnSpLocks/>
            </p:cNvCxnSpPr>
            <p:nvPr/>
          </p:nvCxnSpPr>
          <p:spPr>
            <a:xfrm>
              <a:off x="9448301" y="4838700"/>
              <a:ext cx="0" cy="50749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34D4C87-59A3-C2B4-99FB-8C1BCCF2E456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7" y="8477356"/>
              <a:ext cx="8988552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5DDA388-7DBE-ABCA-4F5A-0FEB0ED219B0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7" y="8839231"/>
              <a:ext cx="8988552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5416EAC-86E9-A66B-88EC-92C579F1612B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7" y="9198716"/>
              <a:ext cx="8988552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6834393-1FFC-3860-04D4-FAB499747F92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7" y="9560591"/>
              <a:ext cx="8988552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1DDF3E1-A749-D143-42FC-DE432028381A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7" y="4838700"/>
              <a:ext cx="0" cy="50749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66E0F66-B824-EEAD-852E-8C6D6B19BFD9}"/>
                </a:ext>
              </a:extLst>
            </p:cNvPr>
            <p:cNvCxnSpPr>
              <a:cxnSpLocks/>
            </p:cNvCxnSpPr>
            <p:nvPr/>
          </p:nvCxnSpPr>
          <p:spPr>
            <a:xfrm>
              <a:off x="1409397" y="4838700"/>
              <a:ext cx="0" cy="507492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DC977B7-2C4B-5F18-1E82-058D66D63366}"/>
                </a:ext>
              </a:extLst>
            </p:cNvPr>
            <p:cNvCxnSpPr>
              <a:cxnSpLocks/>
            </p:cNvCxnSpPr>
            <p:nvPr/>
          </p:nvCxnSpPr>
          <p:spPr>
            <a:xfrm>
              <a:off x="462987" y="9908061"/>
              <a:ext cx="8988552" cy="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32B7FB37-2E9E-651D-FB6C-98859B512698}"/>
                </a:ext>
              </a:extLst>
            </p:cNvPr>
            <p:cNvCxnSpPr>
              <a:cxnSpLocks/>
            </p:cNvCxnSpPr>
            <p:nvPr/>
          </p:nvCxnSpPr>
          <p:spPr>
            <a:xfrm>
              <a:off x="3298141" y="7924800"/>
              <a:ext cx="0" cy="54864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993EE07A-0F21-3935-957F-21C86B79CF8B}"/>
                </a:ext>
              </a:extLst>
            </p:cNvPr>
            <p:cNvCxnSpPr>
              <a:cxnSpLocks/>
            </p:cNvCxnSpPr>
            <p:nvPr/>
          </p:nvCxnSpPr>
          <p:spPr>
            <a:xfrm>
              <a:off x="2824936" y="7924800"/>
              <a:ext cx="0" cy="54864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FBE721A8-9BF4-AE9E-6230-C3B17573532A}"/>
                </a:ext>
              </a:extLst>
            </p:cNvPr>
            <p:cNvCxnSpPr>
              <a:cxnSpLocks/>
            </p:cNvCxnSpPr>
            <p:nvPr/>
          </p:nvCxnSpPr>
          <p:spPr>
            <a:xfrm>
              <a:off x="3298141" y="9576816"/>
              <a:ext cx="0" cy="32004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74440174-16D4-9A80-2BC0-50AA52C4FB4D}"/>
                </a:ext>
              </a:extLst>
            </p:cNvPr>
            <p:cNvCxnSpPr>
              <a:cxnSpLocks/>
            </p:cNvCxnSpPr>
            <p:nvPr/>
          </p:nvCxnSpPr>
          <p:spPr>
            <a:xfrm>
              <a:off x="2824936" y="9576816"/>
              <a:ext cx="0" cy="320040"/>
            </a:xfrm>
            <a:prstGeom prst="line">
              <a:avLst/>
            </a:prstGeom>
            <a:ln w="12700" cmpd="sng">
              <a:solidFill>
                <a:schemeClr val="bg2">
                  <a:lumMod val="90000"/>
                </a:schemeClr>
              </a:solidFill>
              <a:prstDash val="sysDash"/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0640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2171</TotalTime>
  <Words>809</Words>
  <Application>Microsoft Office PowerPoint</Application>
  <PresentationFormat>Custom</PresentationFormat>
  <Paragraphs>566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system205</dc:creator>
  <cp:lastModifiedBy>system205</cp:lastModifiedBy>
  <cp:revision>300</cp:revision>
  <cp:lastPrinted>2025-06-08T12:50:05Z</cp:lastPrinted>
  <dcterms:created xsi:type="dcterms:W3CDTF">2024-11-04T13:37:40Z</dcterms:created>
  <dcterms:modified xsi:type="dcterms:W3CDTF">2025-06-08T12:58:36Z</dcterms:modified>
</cp:coreProperties>
</file>