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793" r:id="rId2"/>
    <p:sldId id="757" r:id="rId3"/>
    <p:sldId id="794" r:id="rId4"/>
    <p:sldId id="776" r:id="rId5"/>
    <p:sldId id="758" r:id="rId6"/>
    <p:sldId id="768" r:id="rId7"/>
    <p:sldId id="765" r:id="rId8"/>
    <p:sldId id="766" r:id="rId9"/>
    <p:sldId id="771" r:id="rId10"/>
    <p:sldId id="772" r:id="rId11"/>
    <p:sldId id="792" r:id="rId12"/>
    <p:sldId id="779" r:id="rId13"/>
    <p:sldId id="786" r:id="rId14"/>
    <p:sldId id="787" r:id="rId15"/>
    <p:sldId id="796" r:id="rId16"/>
    <p:sldId id="760" r:id="rId17"/>
    <p:sldId id="764" r:id="rId18"/>
    <p:sldId id="788" r:id="rId19"/>
    <p:sldId id="791" r:id="rId20"/>
    <p:sldId id="795" r:id="rId21"/>
    <p:sldId id="76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ZIzKwbEfP+G7+VevZeJ/RNE7l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8"/>
    <p:restoredTop sz="91613" autoAdjust="0"/>
  </p:normalViewPr>
  <p:slideViewPr>
    <p:cSldViewPr snapToGrid="0">
      <p:cViewPr varScale="1">
        <p:scale>
          <a:sx n="76" d="100"/>
          <a:sy n="76" d="100"/>
        </p:scale>
        <p:origin x="374" y="62"/>
      </p:cViewPr>
      <p:guideLst>
        <p:guide orient="horz" pos="12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F9B334C8-0A0D-B691-9090-DD27CBEC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92BBAECD-7292-0BF0-C93F-A569D27ED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175AF880-0E74-195B-7939-44275AE334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719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C5FF098A-7D84-93B4-A4D5-AB060C47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10A51401-775C-1485-8AB6-35AACC9016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B19D2AB9-6B36-A682-A502-AE7AE5AE8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2263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636D4F60-957C-2947-0819-B9CD669C0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8D1002F3-171B-3FD7-EC78-1CCCA5B3C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Make deltas less in fonts</a:t>
            </a:r>
            <a:endParaRPr dirty="0"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E028053A-5C40-DCC6-FC91-3A29F262A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526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28951CE7-4B57-DADC-4C88-FB97B4DF8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FF81B234-E293-E5C7-3691-47A759EC8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6B633E3B-646A-CED4-01AA-071DD36D88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06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E1008148-E290-01DE-F48B-789471D64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3E106A95-5F74-CA24-4A95-7A6D7F355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Make red line outside the graph, not from inside</a:t>
            </a:r>
            <a:endParaRPr dirty="0"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453049FB-F444-8F60-D816-21067A44E9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144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B48C8C99-FA28-A2EC-91E2-97DB2EF3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95B5C573-7C11-6374-8201-4BB7B9661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Add previous line gray</a:t>
            </a:r>
            <a:endParaRPr dirty="0"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CDDB6753-4DAD-AEB1-452E-40FE776CEF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023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0A1968E2-7362-B1DB-841B-E85B297B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782EDF47-9FC8-2754-D4DF-3A80B71238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Background as on the title page</a:t>
            </a:r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3BF0C76E-4F72-0951-93B3-808A5B4992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076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E2124F79-D04E-D18C-6F5F-984A3326E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C188B8AF-743F-E150-E910-487122C0C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Schedule larger, big.LITTLE smaller, increase gap between S1 and S2, increase focus of tables, </a:t>
            </a:r>
            <a:br>
              <a:rPr lang="en-US" dirty="0"/>
            </a:br>
            <a:r>
              <a:rPr lang="en-US" dirty="0"/>
              <a:t>thickness of outside borders == inside</a:t>
            </a:r>
            <a:endParaRPr dirty="0"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EC192435-706C-32D7-0B3E-2705C61B43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2892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5DAF4E7F-5E09-5077-ED07-F86989F60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CD3B79C2-DD48-CE4B-811D-71E0C7E6BD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07D776BE-7EBF-057C-BED9-62EA83B782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7802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C616462D-786F-6409-7F1F-523C0D16B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7FB39AD0-C284-8065-D4E3-8FD1FCD1C0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1A1351D0-20C5-1CD3-76E1-49DD8F46B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7346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92FDF1BF-9051-CDBF-C5EA-53ED18EDD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D33A6596-B4B6-7CB0-F8EE-8AEFFEB85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76757B3F-F8EE-CDDE-F59A-F8822D29DC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294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80CE2124-1FF7-E3BA-3559-1C121142A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5588EBAE-596E-D8C1-9BDC-333D8C3016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B3843C51-E17E-1D8F-8C83-2617AEAE41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395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258D2F13-CB41-9803-2BA2-6B5D14A94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2F8F048A-889D-E6B7-4779-DFABA89A8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40438CE0-FCC6-0CA6-61C2-BC1B2ED488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3680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6C12D434-6B06-E3B3-2270-21522F569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90482842-6FE1-5CFE-6B49-25BA6AE46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E8D701A6-9F38-3B20-C146-D05F34210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241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EDB87F85-114A-C14F-2E49-2C601631A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8581BAB0-77D0-1EE1-A5BB-5B6B858850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28AFFD31-40C5-FF48-FDC1-ED0E0B2CD9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953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85BA9FF0-204B-9820-63CB-004CD295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592349D3-B742-6065-039F-7251DBE46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C6DF48D8-A3D5-3BD1-B6F8-4A651286F3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552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917C8E42-0FF7-900F-F97E-C8D016C98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E41388A7-1513-A53C-10FB-0C2C64480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932D1C9C-5A32-3CFC-3705-F6830C948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37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3038302B-4DB6-3E59-EB19-0FCBB792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58D02CAF-0188-C1FE-ADC2-F09CB224F0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C9FC62FB-FC79-B08C-994B-D0E878B83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310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1C97AE55-C85C-22FC-AC58-D330065A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B85E54D9-1F69-F0F8-4A07-8FFBBE380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83B0187D-61EF-3F8B-D6B0-0FEF248D3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956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18FECFC8-60EA-3E65-8A0B-8DCDBE847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26FEE6B3-B9E8-7451-D815-50FF53D45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3D008A3C-8C86-62D1-573F-39ECAF7E43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634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838711A7-85D8-C4F8-017E-E393FB61E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>
            <a:extLst>
              <a:ext uri="{FF2B5EF4-FFF2-40B4-BE49-F238E27FC236}">
                <a16:creationId xmlns:a16="http://schemas.microsoft.com/office/drawing/2014/main" id="{58FF93DC-D012-3359-E8C2-8D4ED6A43F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4" name="Google Shape;144;p2:notes">
            <a:extLst>
              <a:ext uri="{FF2B5EF4-FFF2-40B4-BE49-F238E27FC236}">
                <a16:creationId xmlns:a16="http://schemas.microsoft.com/office/drawing/2014/main" id="{DBF95D00-71CA-0BD2-86AB-5B6E70BFDE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79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6.png"/><Relationship Id="rId7" Type="http://schemas.openxmlformats.org/officeDocument/2006/relationships/image" Target="../media/image14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5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0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3" Type="http://schemas.openxmlformats.org/officeDocument/2006/relationships/image" Target="../media/image31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11.png"/><Relationship Id="rId5" Type="http://schemas.openxmlformats.org/officeDocument/2006/relationships/image" Target="../media/image30.png"/><Relationship Id="rId15" Type="http://schemas.openxmlformats.org/officeDocument/2006/relationships/image" Target="../media/image26.png"/><Relationship Id="rId4" Type="http://schemas.openxmlformats.org/officeDocument/2006/relationships/image" Target="../media/image32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3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1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2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7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20.png"/><Relationship Id="rId3" Type="http://schemas.openxmlformats.org/officeDocument/2006/relationships/image" Target="../media/image30.png"/><Relationship Id="rId7" Type="http://schemas.openxmlformats.org/officeDocument/2006/relationships/image" Target="../media/image240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70.png"/><Relationship Id="rId5" Type="http://schemas.openxmlformats.org/officeDocument/2006/relationships/image" Target="../media/image200.png"/><Relationship Id="rId10" Type="http://schemas.openxmlformats.org/officeDocument/2006/relationships/image" Target="../media/image260.png"/><Relationship Id="rId4" Type="http://schemas.openxmlformats.org/officeDocument/2006/relationships/image" Target="../media/image310.png"/><Relationship Id="rId9" Type="http://schemas.openxmlformats.org/officeDocument/2006/relationships/image" Target="../media/image220.png"/><Relationship Id="rId1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4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5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6.png"/><Relationship Id="rId7" Type="http://schemas.openxmlformats.org/officeDocument/2006/relationships/image" Target="../media/image14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5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duotone>
              <a:schemeClr val="accent3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6000" b="-4000"/>
          </a:stretch>
        </a:blipFill>
        <a:effectLst/>
      </p:bgPr>
    </p:bg>
    <p:spTree>
      <p:nvGrpSpPr>
        <p:cNvPr id="1" name="Shape 87">
          <a:extLst>
            <a:ext uri="{FF2B5EF4-FFF2-40B4-BE49-F238E27FC236}">
              <a16:creationId xmlns:a16="http://schemas.microsoft.com/office/drawing/2014/main" id="{3B1AB550-2EEC-B8F5-6997-993BAB5C9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B8D-C4FB-53F5-7E60-EE8FF9E17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043" y="469542"/>
            <a:ext cx="5527902" cy="787120"/>
          </a:xfrm>
          <a:solidFill>
            <a:schemeClr val="bg1">
              <a:alpha val="60000"/>
            </a:schemeClr>
          </a:solidFill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Thesis Research</a:t>
            </a:r>
            <a:br>
              <a:rPr lang="en-US" sz="2800" dirty="0"/>
            </a:br>
            <a:r>
              <a:rPr lang="en-US" sz="2800" dirty="0"/>
              <a:t>Presentation for Huawei Technologies</a:t>
            </a:r>
            <a:endParaRPr lang="en-RU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3E769-F3E2-3895-C5BB-8CF67EC3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218" y="4249445"/>
            <a:ext cx="3727548" cy="793610"/>
          </a:xfrm>
          <a:solidFill>
            <a:schemeClr val="bg1">
              <a:alpha val="60000"/>
            </a:schemeClr>
          </a:solidFill>
        </p:spPr>
        <p:txBody>
          <a:bodyPr wrap="square"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RU" sz="3200" dirty="0"/>
              <a:t>Arsen Mutalapov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Supervised by Artem Burmyakov</a:t>
            </a:r>
            <a:endParaRPr lang="ru-RU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EDC55-E2E3-9F89-4D62-BCB7FDBB35C7}"/>
              </a:ext>
            </a:extLst>
          </p:cNvPr>
          <p:cNvSpPr/>
          <p:nvPr/>
        </p:nvSpPr>
        <p:spPr>
          <a:xfrm>
            <a:off x="1241581" y="2238468"/>
            <a:ext cx="9708821" cy="157087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lang="en-US" sz="4400" b="1" dirty="0">
                <a:latin typeface="Calibri"/>
                <a:cs typeface="Calibri"/>
                <a:sym typeface="Calibri"/>
              </a:rPr>
              <a:t>Application of State-Transition Graphs for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lang="en-US" sz="4400" b="1" dirty="0">
                <a:latin typeface="Calibri"/>
                <a:cs typeface="Calibri"/>
                <a:sym typeface="Calibri"/>
              </a:rPr>
              <a:t>Optimized Heterogeneous Scheduling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D8AAF0-30DE-B49C-9D3B-B4999FF19D9C}"/>
              </a:ext>
            </a:extLst>
          </p:cNvPr>
          <p:cNvSpPr txBox="1">
            <a:spLocks/>
          </p:cNvSpPr>
          <p:nvPr/>
        </p:nvSpPr>
        <p:spPr>
          <a:xfrm>
            <a:off x="4176761" y="5335322"/>
            <a:ext cx="3838470" cy="39702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wrap="square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Arial"/>
              </a:rPr>
              <a:t>May </a:t>
            </a:r>
            <a:r>
              <a:rPr lang="en-US" sz="2200" dirty="0">
                <a:solidFill>
                  <a:srgbClr val="000000"/>
                </a:solidFill>
                <a:latin typeface="Arial"/>
              </a:rPr>
              <a:t>22</a:t>
            </a:r>
            <a:r>
              <a:rPr kumimoji="0" lang="en-R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Arial"/>
              </a:rPr>
              <a:t>, 2025</a:t>
            </a:r>
          </a:p>
        </p:txBody>
      </p:sp>
      <p:pic>
        <p:nvPicPr>
          <p:cNvPr id="6" name="Google Shape;131;p25">
            <a:extLst>
              <a:ext uri="{FF2B5EF4-FFF2-40B4-BE49-F238E27FC236}">
                <a16:creationId xmlns:a16="http://schemas.microsoft.com/office/drawing/2014/main" id="{857D8F66-EE12-484D-E658-47B9647E712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7476" y="5916329"/>
            <a:ext cx="2218945" cy="64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60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559F35C3-4B8C-CE86-8426-8575AB78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2">
            <a:extLst>
              <a:ext uri="{FF2B5EF4-FFF2-40B4-BE49-F238E27FC236}">
                <a16:creationId xmlns:a16="http://schemas.microsoft.com/office/drawing/2014/main" id="{D244745C-5671-F09A-867A-A44C9A838AEA}"/>
              </a:ext>
            </a:extLst>
          </p:cNvPr>
          <p:cNvSpPr/>
          <p:nvPr/>
        </p:nvSpPr>
        <p:spPr>
          <a:xfrm flipH="1">
            <a:off x="3555754" y="3238817"/>
            <a:ext cx="1132652" cy="565740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eeform 62">
            <a:extLst>
              <a:ext uri="{FF2B5EF4-FFF2-40B4-BE49-F238E27FC236}">
                <a16:creationId xmlns:a16="http://schemas.microsoft.com/office/drawing/2014/main" id="{F20DC752-1BD9-AA1E-1307-3ED6C803ACA8}"/>
              </a:ext>
            </a:extLst>
          </p:cNvPr>
          <p:cNvSpPr/>
          <p:nvPr/>
        </p:nvSpPr>
        <p:spPr>
          <a:xfrm>
            <a:off x="2446420" y="3250763"/>
            <a:ext cx="1103654" cy="528068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:a16="http://schemas.microsoft.com/office/drawing/2014/main" id="{9EBCCC20-CCB0-3905-DA72-37BA51542D2D}"/>
              </a:ext>
            </a:extLst>
          </p:cNvPr>
          <p:cNvSpPr/>
          <p:nvPr/>
        </p:nvSpPr>
        <p:spPr>
          <a:xfrm>
            <a:off x="3644795" y="1713987"/>
            <a:ext cx="2051553" cy="42657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3B0C40-0F33-0F36-6C1D-CA11375ABD98}"/>
              </a:ext>
            </a:extLst>
          </p:cNvPr>
          <p:cNvGrpSpPr/>
          <p:nvPr/>
        </p:nvGrpSpPr>
        <p:grpSpPr>
          <a:xfrm>
            <a:off x="7180830" y="1441646"/>
            <a:ext cx="1521762" cy="455342"/>
            <a:chOff x="13478291" y="12588330"/>
            <a:chExt cx="1521762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259CF5-4E5D-1569-D736-9CB72A554D9C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40F7D2-6FA6-C40D-FD19-D7E17DF89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268" r="-2439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BD7BDC-CEEC-BE81-641A-83985A01166E}"/>
                </a:ext>
              </a:extLst>
            </p:cNvPr>
            <p:cNvSpPr txBox="1"/>
            <p:nvPr/>
          </p:nvSpPr>
          <p:spPr>
            <a:xfrm>
              <a:off x="13581075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2F22D-B255-F8E4-8ACD-6CE216D493EF}"/>
              </a:ext>
            </a:extLst>
          </p:cNvPr>
          <p:cNvGrpSpPr/>
          <p:nvPr/>
        </p:nvGrpSpPr>
        <p:grpSpPr>
          <a:xfrm>
            <a:off x="4508644" y="3067860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7B0ABF9-4CAC-8F32-66ED-ADC68C12B68B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77128E-990D-DB82-A5E1-EAF0615D0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62186C-B1BE-DE6F-B01C-CD6D9072BCA5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5B0804-377D-4390-D479-999F46032B69}"/>
              </a:ext>
            </a:extLst>
          </p:cNvPr>
          <p:cNvGrpSpPr/>
          <p:nvPr/>
        </p:nvGrpSpPr>
        <p:grpSpPr>
          <a:xfrm>
            <a:off x="1891587" y="3726233"/>
            <a:ext cx="1266212" cy="1218688"/>
            <a:chOff x="6074216" y="12008380"/>
            <a:chExt cx="1266212" cy="1218688"/>
          </a:xfrm>
        </p:grpSpPr>
        <p:sp>
          <p:nvSpPr>
            <p:cNvPr id="27" name="Rounded Rectangle 36">
              <a:extLst>
                <a:ext uri="{FF2B5EF4-FFF2-40B4-BE49-F238E27FC236}">
                  <a16:creationId xmlns:a16="http://schemas.microsoft.com/office/drawing/2014/main" id="{2ECEED09-F7D8-72B4-5E2A-A4BCFE4D2D15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50C75B-1EA1-8F4E-4D11-33ED7AC51139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6DD2815-F597-7981-E423-7EDDE1821B0B}"/>
                </a:ext>
              </a:extLst>
            </p:cNvPr>
            <p:cNvGrpSpPr/>
            <p:nvPr/>
          </p:nvGrpSpPr>
          <p:grpSpPr>
            <a:xfrm>
              <a:off x="7210584" y="12008380"/>
              <a:ext cx="129844" cy="1218688"/>
              <a:chOff x="4219155" y="12254807"/>
              <a:chExt cx="129844" cy="121868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F1D718-BA39-7695-E393-ED03528F4680}"/>
                  </a:ext>
                </a:extLst>
              </p:cNvPr>
              <p:cNvSpPr txBox="1"/>
              <p:nvPr/>
            </p:nvSpPr>
            <p:spPr>
              <a:xfrm>
                <a:off x="4219155" y="12254807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806535-867E-CB99-B39E-FFD4E93FE3B2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73876E-F46A-E6AF-F1BD-15B4EDC101EA}"/>
              </a:ext>
            </a:extLst>
          </p:cNvPr>
          <p:cNvGrpSpPr/>
          <p:nvPr/>
        </p:nvGrpSpPr>
        <p:grpSpPr>
          <a:xfrm>
            <a:off x="4129469" y="3751959"/>
            <a:ext cx="1266212" cy="1239008"/>
            <a:chOff x="6074216" y="12008380"/>
            <a:chExt cx="1266212" cy="1239008"/>
          </a:xfrm>
        </p:grpSpPr>
        <p:sp>
          <p:nvSpPr>
            <p:cNvPr id="33" name="Rounded Rectangle 36">
              <a:extLst>
                <a:ext uri="{FF2B5EF4-FFF2-40B4-BE49-F238E27FC236}">
                  <a16:creationId xmlns:a16="http://schemas.microsoft.com/office/drawing/2014/main" id="{C4B96FB6-19EF-5796-B547-34F4C3AA5E1A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B9DA9E-6E76-447D-FB8D-57CFB8F94A24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7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452221A-4D67-42D3-7CA3-87AFD8829BFC}"/>
                </a:ext>
              </a:extLst>
            </p:cNvPr>
            <p:cNvGrpSpPr/>
            <p:nvPr/>
          </p:nvGrpSpPr>
          <p:grpSpPr>
            <a:xfrm>
              <a:off x="7210584" y="12008380"/>
              <a:ext cx="129844" cy="1239008"/>
              <a:chOff x="4219155" y="12254807"/>
              <a:chExt cx="129844" cy="123900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8E1229-DC0D-A351-C46A-3BB296E2AD57}"/>
                  </a:ext>
                </a:extLst>
              </p:cNvPr>
              <p:cNvSpPr txBox="1"/>
              <p:nvPr/>
            </p:nvSpPr>
            <p:spPr>
              <a:xfrm>
                <a:off x="4219155" y="12254807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4EFEB0-943F-5CF5-76B8-37E07250B08A}"/>
                  </a:ext>
                </a:extLst>
              </p:cNvPr>
              <p:cNvSpPr txBox="1"/>
              <p:nvPr/>
            </p:nvSpPr>
            <p:spPr>
              <a:xfrm>
                <a:off x="4219155" y="1318603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DAAC2D-DA5D-484F-13A5-FA4C7D51CAB9}"/>
              </a:ext>
            </a:extLst>
          </p:cNvPr>
          <p:cNvGrpSpPr/>
          <p:nvPr/>
        </p:nvGrpSpPr>
        <p:grpSpPr>
          <a:xfrm>
            <a:off x="1155844" y="5535453"/>
            <a:ext cx="1372904" cy="1169920"/>
            <a:chOff x="6074216" y="12057148"/>
            <a:chExt cx="1372904" cy="1169920"/>
          </a:xfrm>
        </p:grpSpPr>
        <p:sp>
          <p:nvSpPr>
            <p:cNvPr id="39" name="Rounded Rectangle 36">
              <a:extLst>
                <a:ext uri="{FF2B5EF4-FFF2-40B4-BE49-F238E27FC236}">
                  <a16:creationId xmlns:a16="http://schemas.microsoft.com/office/drawing/2014/main" id="{963613F7-F336-9C37-3DD8-D9DDE9AC776C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93ACF1-0ADE-775E-881F-C14D5C759051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851B61-7280-10E6-F496-30E33F49CC13}"/>
                </a:ext>
              </a:extLst>
            </p:cNvPr>
            <p:cNvGrpSpPr/>
            <p:nvPr/>
          </p:nvGrpSpPr>
          <p:grpSpPr>
            <a:xfrm>
              <a:off x="7187434" y="12057148"/>
              <a:ext cx="259686" cy="1169920"/>
              <a:chOff x="4196005" y="12303575"/>
              <a:chExt cx="259686" cy="116992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C82A67-9496-6274-6700-A992319ECA57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EEB2C1-E9F1-D3FA-D1FC-DE075F7BF241}"/>
                  </a:ext>
                </a:extLst>
              </p:cNvPr>
              <p:cNvSpPr txBox="1"/>
              <p:nvPr/>
            </p:nvSpPr>
            <p:spPr>
              <a:xfrm>
                <a:off x="4196005" y="13165718"/>
                <a:ext cx="259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8AC718-F8B6-9D71-E6BE-FF6DC5896AA4}"/>
              </a:ext>
            </a:extLst>
          </p:cNvPr>
          <p:cNvGrpSpPr/>
          <p:nvPr/>
        </p:nvGrpSpPr>
        <p:grpSpPr>
          <a:xfrm>
            <a:off x="2572786" y="5529034"/>
            <a:ext cx="1361329" cy="1169920"/>
            <a:chOff x="6074216" y="12057148"/>
            <a:chExt cx="1361329" cy="1169920"/>
          </a:xfrm>
        </p:grpSpPr>
        <p:sp>
          <p:nvSpPr>
            <p:cNvPr id="45" name="Rounded Rectangle 36">
              <a:extLst>
                <a:ext uri="{FF2B5EF4-FFF2-40B4-BE49-F238E27FC236}">
                  <a16:creationId xmlns:a16="http://schemas.microsoft.com/office/drawing/2014/main" id="{8AAE1C38-9CDB-1D7F-9DBB-0885BC7CC42B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B97544-D350-D124-43AE-E7EF81EAC7AA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45205B0-EEBA-359A-743B-1BAE47416907}"/>
                </a:ext>
              </a:extLst>
            </p:cNvPr>
            <p:cNvGrpSpPr/>
            <p:nvPr/>
          </p:nvGrpSpPr>
          <p:grpSpPr>
            <a:xfrm>
              <a:off x="7175859" y="12057148"/>
              <a:ext cx="259686" cy="1169920"/>
              <a:chOff x="4184430" y="12303575"/>
              <a:chExt cx="259686" cy="116992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7FFB2F5-2E51-DCA1-E057-13451AFF959C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2990D0-DE1E-91DE-4E92-856433A3243F}"/>
                  </a:ext>
                </a:extLst>
              </p:cNvPr>
              <p:cNvSpPr txBox="1"/>
              <p:nvPr/>
            </p:nvSpPr>
            <p:spPr>
              <a:xfrm>
                <a:off x="4184430" y="13165718"/>
                <a:ext cx="259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0CA166-0139-04C3-270D-6EC71FFDE006}"/>
              </a:ext>
            </a:extLst>
          </p:cNvPr>
          <p:cNvGrpSpPr/>
          <p:nvPr/>
        </p:nvGrpSpPr>
        <p:grpSpPr>
          <a:xfrm>
            <a:off x="6037344" y="3731653"/>
            <a:ext cx="1266212" cy="1241040"/>
            <a:chOff x="6074216" y="12001268"/>
            <a:chExt cx="1266212" cy="1241040"/>
          </a:xfrm>
        </p:grpSpPr>
        <p:sp>
          <p:nvSpPr>
            <p:cNvPr id="128" name="Rounded Rectangle 36">
              <a:extLst>
                <a:ext uri="{FF2B5EF4-FFF2-40B4-BE49-F238E27FC236}">
                  <a16:creationId xmlns:a16="http://schemas.microsoft.com/office/drawing/2014/main" id="{8354593E-5BE9-B357-8807-4D5EC545E197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7B3BE7A-6D1F-657C-20B9-560BE0810FED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9D30FC1-AE46-B713-517A-082F17C2E07B}"/>
                </a:ext>
              </a:extLst>
            </p:cNvPr>
            <p:cNvGrpSpPr/>
            <p:nvPr/>
          </p:nvGrpSpPr>
          <p:grpSpPr>
            <a:xfrm>
              <a:off x="7210584" y="12001268"/>
              <a:ext cx="129844" cy="1241040"/>
              <a:chOff x="4219155" y="12247695"/>
              <a:chExt cx="129844" cy="124104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6F90132-A06A-BF78-8687-4D86975434ED}"/>
                  </a:ext>
                </a:extLst>
              </p:cNvPr>
              <p:cNvSpPr txBox="1"/>
              <p:nvPr/>
            </p:nvSpPr>
            <p:spPr>
              <a:xfrm>
                <a:off x="4219155" y="1224769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4BFEA51-C338-5F93-4E20-03D9EDC1549A}"/>
                  </a:ext>
                </a:extLst>
              </p:cNvPr>
              <p:cNvSpPr txBox="1"/>
              <p:nvPr/>
            </p:nvSpPr>
            <p:spPr>
              <a:xfrm>
                <a:off x="4219155" y="1318095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00BA1E1-3D86-CB59-444B-58A79EB510F1}"/>
              </a:ext>
            </a:extLst>
          </p:cNvPr>
          <p:cNvGrpSpPr/>
          <p:nvPr/>
        </p:nvGrpSpPr>
        <p:grpSpPr>
          <a:xfrm>
            <a:off x="8423912" y="3753226"/>
            <a:ext cx="1266212" cy="1235960"/>
            <a:chOff x="6074216" y="12011428"/>
            <a:chExt cx="1266212" cy="1235960"/>
          </a:xfrm>
        </p:grpSpPr>
        <p:sp>
          <p:nvSpPr>
            <p:cNvPr id="134" name="Rounded Rectangle 36">
              <a:extLst>
                <a:ext uri="{FF2B5EF4-FFF2-40B4-BE49-F238E27FC236}">
                  <a16:creationId xmlns:a16="http://schemas.microsoft.com/office/drawing/2014/main" id="{324F85A8-4BC5-C01C-2414-A3EE1973F0F7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464D605-CDF1-77E1-01A2-B3C6B95A4E64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7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081B4AB-52C4-B324-932A-63A650D5059F}"/>
                </a:ext>
              </a:extLst>
            </p:cNvPr>
            <p:cNvGrpSpPr/>
            <p:nvPr/>
          </p:nvGrpSpPr>
          <p:grpSpPr>
            <a:xfrm>
              <a:off x="7210584" y="12011428"/>
              <a:ext cx="129844" cy="1235960"/>
              <a:chOff x="4219155" y="12257855"/>
              <a:chExt cx="129844" cy="1235960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8E22E52-1AF5-2089-5797-1D5B191BC596}"/>
                  </a:ext>
                </a:extLst>
              </p:cNvPr>
              <p:cNvSpPr txBox="1"/>
              <p:nvPr/>
            </p:nvSpPr>
            <p:spPr>
              <a:xfrm>
                <a:off x="4219155" y="1225785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A568982-2B27-3B23-E535-14C31648BB75}"/>
                  </a:ext>
                </a:extLst>
              </p:cNvPr>
              <p:cNvSpPr txBox="1"/>
              <p:nvPr/>
            </p:nvSpPr>
            <p:spPr>
              <a:xfrm>
                <a:off x="4219155" y="1318603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0EC5FF9-3510-BA5A-E39B-C3FCE7AD3601}"/>
              </a:ext>
            </a:extLst>
          </p:cNvPr>
          <p:cNvGrpSpPr/>
          <p:nvPr/>
        </p:nvGrpSpPr>
        <p:grpSpPr>
          <a:xfrm>
            <a:off x="7599708" y="5574307"/>
            <a:ext cx="1266212" cy="1169920"/>
            <a:chOff x="6074216" y="12057148"/>
            <a:chExt cx="1266212" cy="1169920"/>
          </a:xfrm>
        </p:grpSpPr>
        <p:sp>
          <p:nvSpPr>
            <p:cNvPr id="154" name="Rounded Rectangle 36">
              <a:extLst>
                <a:ext uri="{FF2B5EF4-FFF2-40B4-BE49-F238E27FC236}">
                  <a16:creationId xmlns:a16="http://schemas.microsoft.com/office/drawing/2014/main" id="{54AE8FF1-E70D-63E1-9E13-5A0736228645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BBDB00-48FA-FC4A-DCA3-B2DD0DFA41D2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123F5B1-ECEB-0BC3-5370-3B3055192306}"/>
                </a:ext>
              </a:extLst>
            </p:cNvPr>
            <p:cNvGrpSpPr/>
            <p:nvPr/>
          </p:nvGrpSpPr>
          <p:grpSpPr>
            <a:xfrm>
              <a:off x="7210584" y="12057148"/>
              <a:ext cx="129844" cy="1169920"/>
              <a:chOff x="4219155" y="12303575"/>
              <a:chExt cx="129844" cy="1169920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F0CAA7-645F-3D0A-2659-7D646E800C8D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C7E3955-6FA9-C2E6-2363-3A48C5967FE2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8A9685D-6EA1-784F-3EE8-7AD803D565FA}"/>
              </a:ext>
            </a:extLst>
          </p:cNvPr>
          <p:cNvGrpSpPr/>
          <p:nvPr/>
        </p:nvGrpSpPr>
        <p:grpSpPr>
          <a:xfrm>
            <a:off x="9157769" y="5551896"/>
            <a:ext cx="1266212" cy="1169920"/>
            <a:chOff x="6074216" y="12057148"/>
            <a:chExt cx="1266212" cy="1169920"/>
          </a:xfrm>
        </p:grpSpPr>
        <p:sp>
          <p:nvSpPr>
            <p:cNvPr id="160" name="Rounded Rectangle 36">
              <a:extLst>
                <a:ext uri="{FF2B5EF4-FFF2-40B4-BE49-F238E27FC236}">
                  <a16:creationId xmlns:a16="http://schemas.microsoft.com/office/drawing/2014/main" id="{BA8B1A35-997B-A2E3-7CD2-A7AF83BD4D20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DAFB19-991A-102D-8480-5215412216AF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9C36E33-A2C4-D97E-27BD-1C81C54211CD}"/>
                </a:ext>
              </a:extLst>
            </p:cNvPr>
            <p:cNvGrpSpPr/>
            <p:nvPr/>
          </p:nvGrpSpPr>
          <p:grpSpPr>
            <a:xfrm>
              <a:off x="7210584" y="12057148"/>
              <a:ext cx="129844" cy="1169920"/>
              <a:chOff x="4219155" y="12303575"/>
              <a:chExt cx="129844" cy="1169920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1A18F1A-7570-A69C-11A0-CF3603D0B701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E92B162-6337-7D2E-14B5-B12372FE0B36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65" name="Freeform 62">
            <a:extLst>
              <a:ext uri="{FF2B5EF4-FFF2-40B4-BE49-F238E27FC236}">
                <a16:creationId xmlns:a16="http://schemas.microsoft.com/office/drawing/2014/main" id="{E0E0BEB0-6EAE-87E1-EAA8-B6F5A49B107C}"/>
              </a:ext>
            </a:extLst>
          </p:cNvPr>
          <p:cNvSpPr/>
          <p:nvPr/>
        </p:nvSpPr>
        <p:spPr>
          <a:xfrm flipH="1">
            <a:off x="5696348" y="1698785"/>
            <a:ext cx="1812960" cy="404313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Freeform 62">
            <a:extLst>
              <a:ext uri="{FF2B5EF4-FFF2-40B4-BE49-F238E27FC236}">
                <a16:creationId xmlns:a16="http://schemas.microsoft.com/office/drawing/2014/main" id="{E242FE6E-715D-91D9-82CD-E9177D875F38}"/>
              </a:ext>
            </a:extLst>
          </p:cNvPr>
          <p:cNvSpPr/>
          <p:nvPr/>
        </p:nvSpPr>
        <p:spPr>
          <a:xfrm flipH="1">
            <a:off x="7683512" y="3225622"/>
            <a:ext cx="1265086" cy="558122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Freeform 62">
            <a:extLst>
              <a:ext uri="{FF2B5EF4-FFF2-40B4-BE49-F238E27FC236}">
                <a16:creationId xmlns:a16="http://schemas.microsoft.com/office/drawing/2014/main" id="{1071E18B-BA91-E6A0-FB6E-C364175D3359}"/>
              </a:ext>
            </a:extLst>
          </p:cNvPr>
          <p:cNvSpPr/>
          <p:nvPr/>
        </p:nvSpPr>
        <p:spPr>
          <a:xfrm>
            <a:off x="6581554" y="3225622"/>
            <a:ext cx="1096278" cy="558122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0E216C6-2A4D-6FC0-55FA-FA71040163F1}"/>
              </a:ext>
            </a:extLst>
          </p:cNvPr>
          <p:cNvGrpSpPr/>
          <p:nvPr/>
        </p:nvGrpSpPr>
        <p:grpSpPr>
          <a:xfrm>
            <a:off x="3055929" y="2079028"/>
            <a:ext cx="1266212" cy="1220720"/>
            <a:chOff x="6074216" y="12006348"/>
            <a:chExt cx="1266212" cy="1220720"/>
          </a:xfrm>
        </p:grpSpPr>
        <p:sp>
          <p:nvSpPr>
            <p:cNvPr id="169" name="Rounded Rectangle 36">
              <a:extLst>
                <a:ext uri="{FF2B5EF4-FFF2-40B4-BE49-F238E27FC236}">
                  <a16:creationId xmlns:a16="http://schemas.microsoft.com/office/drawing/2014/main" id="{130C44B9-2BA9-8A0A-F462-A0509E01683B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CDBCDC8-6089-FB4B-5797-FCDD711C5EA9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5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05E0E1C-FF31-4C83-415C-C30D5956758E}"/>
                </a:ext>
              </a:extLst>
            </p:cNvPr>
            <p:cNvGrpSpPr/>
            <p:nvPr/>
          </p:nvGrpSpPr>
          <p:grpSpPr>
            <a:xfrm>
              <a:off x="7210584" y="12006348"/>
              <a:ext cx="129844" cy="1220720"/>
              <a:chOff x="4219155" y="12252775"/>
              <a:chExt cx="129844" cy="122072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15BAC13-2485-3D8B-00B1-8547F6880F41}"/>
                  </a:ext>
                </a:extLst>
              </p:cNvPr>
              <p:cNvSpPr txBox="1"/>
              <p:nvPr/>
            </p:nvSpPr>
            <p:spPr>
              <a:xfrm>
                <a:off x="4219155" y="122527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F7915F9-8B7F-1203-229A-3B0FE16E54BE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4" name="Freeform 62">
            <a:extLst>
              <a:ext uri="{FF2B5EF4-FFF2-40B4-BE49-F238E27FC236}">
                <a16:creationId xmlns:a16="http://schemas.microsoft.com/office/drawing/2014/main" id="{22116C18-34FB-3D45-A32B-2095F8B6E1D1}"/>
              </a:ext>
            </a:extLst>
          </p:cNvPr>
          <p:cNvSpPr/>
          <p:nvPr/>
        </p:nvSpPr>
        <p:spPr>
          <a:xfrm flipH="1">
            <a:off x="2448926" y="4901933"/>
            <a:ext cx="660433" cy="625688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Freeform 62">
            <a:extLst>
              <a:ext uri="{FF2B5EF4-FFF2-40B4-BE49-F238E27FC236}">
                <a16:creationId xmlns:a16="http://schemas.microsoft.com/office/drawing/2014/main" id="{B7A5DC0F-DE8F-4134-80F3-E516D158C5AE}"/>
              </a:ext>
            </a:extLst>
          </p:cNvPr>
          <p:cNvSpPr/>
          <p:nvPr/>
        </p:nvSpPr>
        <p:spPr>
          <a:xfrm>
            <a:off x="1695849" y="4901933"/>
            <a:ext cx="751171" cy="633308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Freeform 62">
            <a:extLst>
              <a:ext uri="{FF2B5EF4-FFF2-40B4-BE49-F238E27FC236}">
                <a16:creationId xmlns:a16="http://schemas.microsoft.com/office/drawing/2014/main" id="{75E0E5C3-E671-9D74-43F8-AC0BE8347207}"/>
              </a:ext>
            </a:extLst>
          </p:cNvPr>
          <p:cNvSpPr/>
          <p:nvPr/>
        </p:nvSpPr>
        <p:spPr>
          <a:xfrm flipH="1">
            <a:off x="8948599" y="4912909"/>
            <a:ext cx="734681" cy="62849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Freeform 62">
            <a:extLst>
              <a:ext uri="{FF2B5EF4-FFF2-40B4-BE49-F238E27FC236}">
                <a16:creationId xmlns:a16="http://schemas.microsoft.com/office/drawing/2014/main" id="{316A203B-16A3-93DA-5B27-519D54545121}"/>
              </a:ext>
            </a:extLst>
          </p:cNvPr>
          <p:cNvSpPr/>
          <p:nvPr/>
        </p:nvSpPr>
        <p:spPr>
          <a:xfrm>
            <a:off x="8141500" y="4916718"/>
            <a:ext cx="814719" cy="65516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D559983-6F2E-7886-92F7-3338982B24C2}"/>
              </a:ext>
            </a:extLst>
          </p:cNvPr>
          <p:cNvGrpSpPr/>
          <p:nvPr/>
        </p:nvGrpSpPr>
        <p:grpSpPr>
          <a:xfrm>
            <a:off x="6219713" y="3132665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E946A1E-6676-E05B-C132-BFFD0BB6CC71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8B6154C-692C-5806-7F74-0AD67148C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489BD65-8748-F04F-E5E7-8BB96602D0A7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A0CE323-763E-3554-7192-EEC7B4FDE499}"/>
              </a:ext>
            </a:extLst>
          </p:cNvPr>
          <p:cNvGrpSpPr/>
          <p:nvPr/>
        </p:nvGrpSpPr>
        <p:grpSpPr>
          <a:xfrm>
            <a:off x="3071350" y="4877221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D2D7102-AF3D-1FF0-B9F7-2770BE52F71F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0015067D-2157-8E3B-357A-94E67FBAB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CC35B86-C332-D502-C1DF-10627084F081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7694C2E-C50C-3E4E-EE1C-1B9FAD3D73E5}"/>
              </a:ext>
            </a:extLst>
          </p:cNvPr>
          <p:cNvGrpSpPr/>
          <p:nvPr/>
        </p:nvGrpSpPr>
        <p:grpSpPr>
          <a:xfrm>
            <a:off x="7812333" y="4885853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5665C8D-728C-D54C-DB88-493594CA1792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20217AF-9276-C7B2-BB1A-3B6FC1E69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38E21F2-C080-0ECB-F456-C1DFF2D9DE30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A046F0C-945D-4868-D513-6CDF24A2A397}"/>
              </a:ext>
            </a:extLst>
          </p:cNvPr>
          <p:cNvSpPr txBox="1"/>
          <p:nvPr/>
        </p:nvSpPr>
        <p:spPr>
          <a:xfrm>
            <a:off x="4472323" y="4842909"/>
            <a:ext cx="4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F7D0AC0-FAA1-1D7C-4550-CBEBCD1E9D0E}"/>
              </a:ext>
            </a:extLst>
          </p:cNvPr>
          <p:cNvSpPr txBox="1"/>
          <p:nvPr/>
        </p:nvSpPr>
        <p:spPr>
          <a:xfrm>
            <a:off x="6341495" y="4842909"/>
            <a:ext cx="4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03" name="Google Shape;146;p2">
            <a:extLst>
              <a:ext uri="{FF2B5EF4-FFF2-40B4-BE49-F238E27FC236}">
                <a16:creationId xmlns:a16="http://schemas.microsoft.com/office/drawing/2014/main" id="{7550EFA0-8952-8849-4FFF-F4874C589F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782B83-0CD0-6FD3-5C2F-948896D80227}"/>
              </a:ext>
            </a:extLst>
          </p:cNvPr>
          <p:cNvGrpSpPr/>
          <p:nvPr/>
        </p:nvGrpSpPr>
        <p:grpSpPr>
          <a:xfrm>
            <a:off x="7152544" y="2105797"/>
            <a:ext cx="1311932" cy="1169920"/>
            <a:chOff x="6897709" y="2105797"/>
            <a:chExt cx="1311932" cy="11699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8F85DD-16ED-3A4B-DDAD-EF46EB8628F1}"/>
                </a:ext>
              </a:extLst>
            </p:cNvPr>
            <p:cNvGrpSpPr/>
            <p:nvPr/>
          </p:nvGrpSpPr>
          <p:grpSpPr>
            <a:xfrm>
              <a:off x="6897709" y="2105797"/>
              <a:ext cx="1141447" cy="1123633"/>
              <a:chOff x="6074216" y="12057148"/>
              <a:chExt cx="1141447" cy="1123633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D55A7AA4-4923-6E84-B853-A148F263BCBB}"/>
                  </a:ext>
                </a:extLst>
              </p:cNvPr>
              <p:cNvSpPr/>
              <p:nvPr/>
            </p:nvSpPr>
            <p:spPr>
              <a:xfrm>
                <a:off x="6074216" y="12057148"/>
                <a:ext cx="1140518" cy="112363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027BB5-5880-DC17-07B3-540C4680C273}"/>
                  </a:ext>
                </a:extLst>
              </p:cNvPr>
              <p:cNvSpPr txBox="1"/>
              <p:nvPr/>
            </p:nvSpPr>
            <p:spPr>
              <a:xfrm>
                <a:off x="6143655" y="12088624"/>
                <a:ext cx="1072008" cy="1057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Block 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B6CCE-4C31-AD72-8DF2-EB3D505D4B30}"/>
                </a:ext>
              </a:extLst>
            </p:cNvPr>
            <p:cNvSpPr txBox="1"/>
            <p:nvPr/>
          </p:nvSpPr>
          <p:spPr>
            <a:xfrm>
              <a:off x="8079797" y="2105797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RU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A70926-6338-2475-5B5F-4E9174305EF6}"/>
                </a:ext>
              </a:extLst>
            </p:cNvPr>
            <p:cNvSpPr txBox="1"/>
            <p:nvPr/>
          </p:nvSpPr>
          <p:spPr>
            <a:xfrm>
              <a:off x="8079797" y="2967940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25B564-5F47-F194-6719-97BE9B37B38B}"/>
              </a:ext>
            </a:extLst>
          </p:cNvPr>
          <p:cNvSpPr/>
          <p:nvPr/>
        </p:nvSpPr>
        <p:spPr>
          <a:xfrm>
            <a:off x="2178303" y="1699953"/>
            <a:ext cx="3529682" cy="4726062"/>
          </a:xfrm>
          <a:custGeom>
            <a:avLst/>
            <a:gdLst>
              <a:gd name="connsiteX0" fmla="*/ 3703896 w 3703896"/>
              <a:gd name="connsiteY0" fmla="*/ 0 h 3620654"/>
              <a:gd name="connsiteX1" fmla="*/ 2364623 w 3703896"/>
              <a:gd name="connsiteY1" fmla="*/ 748145 h 3620654"/>
              <a:gd name="connsiteX2" fmla="*/ 2484696 w 3703896"/>
              <a:gd name="connsiteY2" fmla="*/ 1293091 h 3620654"/>
              <a:gd name="connsiteX3" fmla="*/ 1662660 w 3703896"/>
              <a:gd name="connsiteY3" fmla="*/ 1754909 h 3620654"/>
              <a:gd name="connsiteX4" fmla="*/ 1200842 w 3703896"/>
              <a:gd name="connsiteY4" fmla="*/ 2447636 h 3620654"/>
              <a:gd name="connsiteX5" fmla="*/ 1348623 w 3703896"/>
              <a:gd name="connsiteY5" fmla="*/ 3066472 h 3620654"/>
              <a:gd name="connsiteX6" fmla="*/ 461932 w 3703896"/>
              <a:gd name="connsiteY6" fmla="*/ 3306618 h 3620654"/>
              <a:gd name="connsiteX7" fmla="*/ 114 w 3703896"/>
              <a:gd name="connsiteY7" fmla="*/ 3620654 h 3620654"/>
              <a:gd name="connsiteX0" fmla="*/ 3703896 w 3703896"/>
              <a:gd name="connsiteY0" fmla="*/ 0 h 3620654"/>
              <a:gd name="connsiteX1" fmla="*/ 2484696 w 3703896"/>
              <a:gd name="connsiteY1" fmla="*/ 1293091 h 3620654"/>
              <a:gd name="connsiteX2" fmla="*/ 1662660 w 3703896"/>
              <a:gd name="connsiteY2" fmla="*/ 1754909 h 3620654"/>
              <a:gd name="connsiteX3" fmla="*/ 1200842 w 3703896"/>
              <a:gd name="connsiteY3" fmla="*/ 2447636 h 3620654"/>
              <a:gd name="connsiteX4" fmla="*/ 1348623 w 3703896"/>
              <a:gd name="connsiteY4" fmla="*/ 3066472 h 3620654"/>
              <a:gd name="connsiteX5" fmla="*/ 461932 w 3703896"/>
              <a:gd name="connsiteY5" fmla="*/ 3306618 h 3620654"/>
              <a:gd name="connsiteX6" fmla="*/ 114 w 3703896"/>
              <a:gd name="connsiteY6" fmla="*/ 3620654 h 3620654"/>
              <a:gd name="connsiteX0" fmla="*/ 3744536 w 3744536"/>
              <a:gd name="connsiteY0" fmla="*/ 0 h 3767974"/>
              <a:gd name="connsiteX1" fmla="*/ 2484696 w 3744536"/>
              <a:gd name="connsiteY1" fmla="*/ 1440411 h 3767974"/>
              <a:gd name="connsiteX2" fmla="*/ 1662660 w 3744536"/>
              <a:gd name="connsiteY2" fmla="*/ 190222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804736 w 3744536"/>
              <a:gd name="connsiteY1" fmla="*/ 881611 h 3767974"/>
              <a:gd name="connsiteX2" fmla="*/ 1662660 w 3744536"/>
              <a:gd name="connsiteY2" fmla="*/ 190222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804736 w 3744536"/>
              <a:gd name="connsiteY1" fmla="*/ 881611 h 3767974"/>
              <a:gd name="connsiteX2" fmla="*/ 1662660 w 3744536"/>
              <a:gd name="connsiteY2" fmla="*/ 190222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804736 w 3744536"/>
              <a:gd name="connsiteY1" fmla="*/ 881611 h 3767974"/>
              <a:gd name="connsiteX2" fmla="*/ 1662660 w 3744536"/>
              <a:gd name="connsiteY2" fmla="*/ 190222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804736 w 3744536"/>
              <a:gd name="connsiteY1" fmla="*/ 881611 h 3767974"/>
              <a:gd name="connsiteX2" fmla="*/ 2155420 w 3744536"/>
              <a:gd name="connsiteY2" fmla="*/ 182602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530416 w 3744536"/>
              <a:gd name="connsiteY1" fmla="*/ 780011 h 3767974"/>
              <a:gd name="connsiteX2" fmla="*/ 2155420 w 3744536"/>
              <a:gd name="connsiteY2" fmla="*/ 182602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530416 w 3744536"/>
              <a:gd name="connsiteY1" fmla="*/ 780011 h 3767974"/>
              <a:gd name="connsiteX2" fmla="*/ 2353540 w 3744536"/>
              <a:gd name="connsiteY2" fmla="*/ 184126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353540 w 3744536"/>
              <a:gd name="connsiteY2" fmla="*/ 184126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267180 w 3744536"/>
              <a:gd name="connsiteY2" fmla="*/ 180062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267180 w 3744536"/>
              <a:gd name="connsiteY2" fmla="*/ 180062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267180 w 3744536"/>
              <a:gd name="connsiteY2" fmla="*/ 1800629 h 3767974"/>
              <a:gd name="connsiteX3" fmla="*/ 1200842 w 3744536"/>
              <a:gd name="connsiteY3" fmla="*/ 2594956 h 3767974"/>
              <a:gd name="connsiteX4" fmla="*/ 1348623 w 3744536"/>
              <a:gd name="connsiteY4" fmla="*/ 3213792 h 3767974"/>
              <a:gd name="connsiteX5" fmla="*/ 461932 w 3744536"/>
              <a:gd name="connsiteY5" fmla="*/ 3453938 h 3767974"/>
              <a:gd name="connsiteX6" fmla="*/ 114 w 3744536"/>
              <a:gd name="connsiteY6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267180 w 3744536"/>
              <a:gd name="connsiteY2" fmla="*/ 1800629 h 3767974"/>
              <a:gd name="connsiteX3" fmla="*/ 1348623 w 3744536"/>
              <a:gd name="connsiteY3" fmla="*/ 3213792 h 3767974"/>
              <a:gd name="connsiteX4" fmla="*/ 461932 w 3744536"/>
              <a:gd name="connsiteY4" fmla="*/ 3453938 h 3767974"/>
              <a:gd name="connsiteX5" fmla="*/ 114 w 3744536"/>
              <a:gd name="connsiteY5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267180 w 3744536"/>
              <a:gd name="connsiteY2" fmla="*/ 1800629 h 3767974"/>
              <a:gd name="connsiteX3" fmla="*/ 1475623 w 3744536"/>
              <a:gd name="connsiteY3" fmla="*/ 2644832 h 3767974"/>
              <a:gd name="connsiteX4" fmla="*/ 461932 w 3744536"/>
              <a:gd name="connsiteY4" fmla="*/ 3453938 h 3767974"/>
              <a:gd name="connsiteX5" fmla="*/ 114 w 3744536"/>
              <a:gd name="connsiteY5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267180 w 3744536"/>
              <a:gd name="connsiteY2" fmla="*/ 1800629 h 3767974"/>
              <a:gd name="connsiteX3" fmla="*/ 1475623 w 3744536"/>
              <a:gd name="connsiteY3" fmla="*/ 2644832 h 3767974"/>
              <a:gd name="connsiteX4" fmla="*/ 461932 w 3744536"/>
              <a:gd name="connsiteY4" fmla="*/ 3453938 h 3767974"/>
              <a:gd name="connsiteX5" fmla="*/ 114 w 3744536"/>
              <a:gd name="connsiteY5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267180 w 3744536"/>
              <a:gd name="connsiteY2" fmla="*/ 1800629 h 3767974"/>
              <a:gd name="connsiteX3" fmla="*/ 1485783 w 3744536"/>
              <a:gd name="connsiteY3" fmla="*/ 2969952 h 3767974"/>
              <a:gd name="connsiteX4" fmla="*/ 461932 w 3744536"/>
              <a:gd name="connsiteY4" fmla="*/ 3453938 h 3767974"/>
              <a:gd name="connsiteX5" fmla="*/ 114 w 3744536"/>
              <a:gd name="connsiteY5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267180 w 3744536"/>
              <a:gd name="connsiteY2" fmla="*/ 1800629 h 3767974"/>
              <a:gd name="connsiteX3" fmla="*/ 1485783 w 3744536"/>
              <a:gd name="connsiteY3" fmla="*/ 2969952 h 3767974"/>
              <a:gd name="connsiteX4" fmla="*/ 461932 w 3744536"/>
              <a:gd name="connsiteY4" fmla="*/ 3453938 h 3767974"/>
              <a:gd name="connsiteX5" fmla="*/ 114 w 3744536"/>
              <a:gd name="connsiteY5" fmla="*/ 3767974 h 3767974"/>
              <a:gd name="connsiteX0" fmla="*/ 3744536 w 3744536"/>
              <a:gd name="connsiteY0" fmla="*/ 0 h 3767974"/>
              <a:gd name="connsiteX1" fmla="*/ 2606616 w 3744536"/>
              <a:gd name="connsiteY1" fmla="*/ 780011 h 3767974"/>
              <a:gd name="connsiteX2" fmla="*/ 2267180 w 3744536"/>
              <a:gd name="connsiteY2" fmla="*/ 1800629 h 3767974"/>
              <a:gd name="connsiteX3" fmla="*/ 1485783 w 3744536"/>
              <a:gd name="connsiteY3" fmla="*/ 2969952 h 3767974"/>
              <a:gd name="connsiteX4" fmla="*/ 461932 w 3744536"/>
              <a:gd name="connsiteY4" fmla="*/ 3453938 h 3767974"/>
              <a:gd name="connsiteX5" fmla="*/ 114 w 3744536"/>
              <a:gd name="connsiteY5" fmla="*/ 3767974 h 3767974"/>
              <a:gd name="connsiteX0" fmla="*/ 3475028 w 3475028"/>
              <a:gd name="connsiteY0" fmla="*/ 0 h 4768734"/>
              <a:gd name="connsiteX1" fmla="*/ 2337108 w 3475028"/>
              <a:gd name="connsiteY1" fmla="*/ 780011 h 4768734"/>
              <a:gd name="connsiteX2" fmla="*/ 1997672 w 3475028"/>
              <a:gd name="connsiteY2" fmla="*/ 1800629 h 4768734"/>
              <a:gd name="connsiteX3" fmla="*/ 1216275 w 3475028"/>
              <a:gd name="connsiteY3" fmla="*/ 2969952 h 4768734"/>
              <a:gd name="connsiteX4" fmla="*/ 192424 w 3475028"/>
              <a:gd name="connsiteY4" fmla="*/ 3453938 h 4768734"/>
              <a:gd name="connsiteX5" fmla="*/ 4926 w 3475028"/>
              <a:gd name="connsiteY5" fmla="*/ 4768734 h 4768734"/>
              <a:gd name="connsiteX0" fmla="*/ 3471762 w 3471762"/>
              <a:gd name="connsiteY0" fmla="*/ 0 h 4768734"/>
              <a:gd name="connsiteX1" fmla="*/ 2333842 w 3471762"/>
              <a:gd name="connsiteY1" fmla="*/ 780011 h 4768734"/>
              <a:gd name="connsiteX2" fmla="*/ 1994406 w 3471762"/>
              <a:gd name="connsiteY2" fmla="*/ 1800629 h 4768734"/>
              <a:gd name="connsiteX3" fmla="*/ 1213009 w 3471762"/>
              <a:gd name="connsiteY3" fmla="*/ 2969952 h 4768734"/>
              <a:gd name="connsiteX4" fmla="*/ 219638 w 3471762"/>
              <a:gd name="connsiteY4" fmla="*/ 3667298 h 4768734"/>
              <a:gd name="connsiteX5" fmla="*/ 1660 w 3471762"/>
              <a:gd name="connsiteY5" fmla="*/ 4768734 h 4768734"/>
              <a:gd name="connsiteX0" fmla="*/ 3514749 w 3514749"/>
              <a:gd name="connsiteY0" fmla="*/ 0 h 4768734"/>
              <a:gd name="connsiteX1" fmla="*/ 2376829 w 3514749"/>
              <a:gd name="connsiteY1" fmla="*/ 780011 h 4768734"/>
              <a:gd name="connsiteX2" fmla="*/ 2037393 w 3514749"/>
              <a:gd name="connsiteY2" fmla="*/ 1800629 h 4768734"/>
              <a:gd name="connsiteX3" fmla="*/ 1255996 w 3514749"/>
              <a:gd name="connsiteY3" fmla="*/ 2969952 h 4768734"/>
              <a:gd name="connsiteX4" fmla="*/ 262625 w 3514749"/>
              <a:gd name="connsiteY4" fmla="*/ 3667298 h 4768734"/>
              <a:gd name="connsiteX5" fmla="*/ 44647 w 3514749"/>
              <a:gd name="connsiteY5" fmla="*/ 4768734 h 4768734"/>
              <a:gd name="connsiteX0" fmla="*/ 3514749 w 3514749"/>
              <a:gd name="connsiteY0" fmla="*/ 0 h 4768734"/>
              <a:gd name="connsiteX1" fmla="*/ 2376829 w 3514749"/>
              <a:gd name="connsiteY1" fmla="*/ 780011 h 4768734"/>
              <a:gd name="connsiteX2" fmla="*/ 2037393 w 3514749"/>
              <a:gd name="connsiteY2" fmla="*/ 1800629 h 4768734"/>
              <a:gd name="connsiteX3" fmla="*/ 1255996 w 3514749"/>
              <a:gd name="connsiteY3" fmla="*/ 2969952 h 4768734"/>
              <a:gd name="connsiteX4" fmla="*/ 262625 w 3514749"/>
              <a:gd name="connsiteY4" fmla="*/ 3667298 h 4768734"/>
              <a:gd name="connsiteX5" fmla="*/ 44647 w 3514749"/>
              <a:gd name="connsiteY5" fmla="*/ 4768734 h 4768734"/>
              <a:gd name="connsiteX0" fmla="*/ 3514749 w 3514749"/>
              <a:gd name="connsiteY0" fmla="*/ 0 h 4768734"/>
              <a:gd name="connsiteX1" fmla="*/ 2376829 w 3514749"/>
              <a:gd name="connsiteY1" fmla="*/ 780011 h 4768734"/>
              <a:gd name="connsiteX2" fmla="*/ 2037393 w 3514749"/>
              <a:gd name="connsiteY2" fmla="*/ 1800629 h 4768734"/>
              <a:gd name="connsiteX3" fmla="*/ 1255996 w 3514749"/>
              <a:gd name="connsiteY3" fmla="*/ 2969952 h 4768734"/>
              <a:gd name="connsiteX4" fmla="*/ 262625 w 3514749"/>
              <a:gd name="connsiteY4" fmla="*/ 3667298 h 4768734"/>
              <a:gd name="connsiteX5" fmla="*/ 44647 w 3514749"/>
              <a:gd name="connsiteY5" fmla="*/ 4768734 h 4768734"/>
              <a:gd name="connsiteX0" fmla="*/ 3514749 w 3514749"/>
              <a:gd name="connsiteY0" fmla="*/ 0 h 4768734"/>
              <a:gd name="connsiteX1" fmla="*/ 2376829 w 3514749"/>
              <a:gd name="connsiteY1" fmla="*/ 780011 h 4768734"/>
              <a:gd name="connsiteX2" fmla="*/ 2037393 w 3514749"/>
              <a:gd name="connsiteY2" fmla="*/ 1800629 h 4768734"/>
              <a:gd name="connsiteX3" fmla="*/ 1255996 w 3514749"/>
              <a:gd name="connsiteY3" fmla="*/ 2969952 h 4768734"/>
              <a:gd name="connsiteX4" fmla="*/ 262625 w 3514749"/>
              <a:gd name="connsiteY4" fmla="*/ 3667298 h 4768734"/>
              <a:gd name="connsiteX5" fmla="*/ 44647 w 3514749"/>
              <a:gd name="connsiteY5" fmla="*/ 4768734 h 4768734"/>
              <a:gd name="connsiteX0" fmla="*/ 3514749 w 3514749"/>
              <a:gd name="connsiteY0" fmla="*/ 0 h 4768734"/>
              <a:gd name="connsiteX1" fmla="*/ 2376829 w 3514749"/>
              <a:gd name="connsiteY1" fmla="*/ 780011 h 4768734"/>
              <a:gd name="connsiteX2" fmla="*/ 2037393 w 3514749"/>
              <a:gd name="connsiteY2" fmla="*/ 1800629 h 4768734"/>
              <a:gd name="connsiteX3" fmla="*/ 1255996 w 3514749"/>
              <a:gd name="connsiteY3" fmla="*/ 2969952 h 4768734"/>
              <a:gd name="connsiteX4" fmla="*/ 262625 w 3514749"/>
              <a:gd name="connsiteY4" fmla="*/ 3667298 h 4768734"/>
              <a:gd name="connsiteX5" fmla="*/ 44647 w 3514749"/>
              <a:gd name="connsiteY5" fmla="*/ 4768734 h 4768734"/>
              <a:gd name="connsiteX0" fmla="*/ 3514749 w 3514749"/>
              <a:gd name="connsiteY0" fmla="*/ 0 h 4768734"/>
              <a:gd name="connsiteX1" fmla="*/ 2376829 w 3514749"/>
              <a:gd name="connsiteY1" fmla="*/ 780011 h 4768734"/>
              <a:gd name="connsiteX2" fmla="*/ 2037393 w 3514749"/>
              <a:gd name="connsiteY2" fmla="*/ 1800629 h 4768734"/>
              <a:gd name="connsiteX3" fmla="*/ 1255996 w 3514749"/>
              <a:gd name="connsiteY3" fmla="*/ 2969952 h 4768734"/>
              <a:gd name="connsiteX4" fmla="*/ 262625 w 3514749"/>
              <a:gd name="connsiteY4" fmla="*/ 3667298 h 4768734"/>
              <a:gd name="connsiteX5" fmla="*/ 44647 w 3514749"/>
              <a:gd name="connsiteY5" fmla="*/ 4768734 h 4768734"/>
              <a:gd name="connsiteX0" fmla="*/ 3505792 w 3505792"/>
              <a:gd name="connsiteY0" fmla="*/ 0 h 4768734"/>
              <a:gd name="connsiteX1" fmla="*/ 2367872 w 3505792"/>
              <a:gd name="connsiteY1" fmla="*/ 780011 h 4768734"/>
              <a:gd name="connsiteX2" fmla="*/ 2028436 w 3505792"/>
              <a:gd name="connsiteY2" fmla="*/ 1800629 h 4768734"/>
              <a:gd name="connsiteX3" fmla="*/ 1247039 w 3505792"/>
              <a:gd name="connsiteY3" fmla="*/ 2969952 h 4768734"/>
              <a:gd name="connsiteX4" fmla="*/ 273988 w 3505792"/>
              <a:gd name="connsiteY4" fmla="*/ 3601258 h 4768734"/>
              <a:gd name="connsiteX5" fmla="*/ 35690 w 3505792"/>
              <a:gd name="connsiteY5" fmla="*/ 4768734 h 4768734"/>
              <a:gd name="connsiteX0" fmla="*/ 3481325 w 3481325"/>
              <a:gd name="connsiteY0" fmla="*/ 0 h 4768734"/>
              <a:gd name="connsiteX1" fmla="*/ 2343405 w 3481325"/>
              <a:gd name="connsiteY1" fmla="*/ 780011 h 4768734"/>
              <a:gd name="connsiteX2" fmla="*/ 2003969 w 3481325"/>
              <a:gd name="connsiteY2" fmla="*/ 1800629 h 4768734"/>
              <a:gd name="connsiteX3" fmla="*/ 1222572 w 3481325"/>
              <a:gd name="connsiteY3" fmla="*/ 2969952 h 4768734"/>
              <a:gd name="connsiteX4" fmla="*/ 249521 w 3481325"/>
              <a:gd name="connsiteY4" fmla="*/ 3601258 h 4768734"/>
              <a:gd name="connsiteX5" fmla="*/ 11223 w 3481325"/>
              <a:gd name="connsiteY5" fmla="*/ 4768734 h 4768734"/>
              <a:gd name="connsiteX0" fmla="*/ 3481325 w 3481325"/>
              <a:gd name="connsiteY0" fmla="*/ 0 h 4768734"/>
              <a:gd name="connsiteX1" fmla="*/ 2343405 w 3481325"/>
              <a:gd name="connsiteY1" fmla="*/ 780011 h 4768734"/>
              <a:gd name="connsiteX2" fmla="*/ 2003969 w 3481325"/>
              <a:gd name="connsiteY2" fmla="*/ 1800629 h 4768734"/>
              <a:gd name="connsiteX3" fmla="*/ 1222572 w 3481325"/>
              <a:gd name="connsiteY3" fmla="*/ 2969952 h 4768734"/>
              <a:gd name="connsiteX4" fmla="*/ 249521 w 3481325"/>
              <a:gd name="connsiteY4" fmla="*/ 3601258 h 4768734"/>
              <a:gd name="connsiteX5" fmla="*/ 11223 w 3481325"/>
              <a:gd name="connsiteY5" fmla="*/ 4768734 h 4768734"/>
              <a:gd name="connsiteX0" fmla="*/ 3481325 w 3481325"/>
              <a:gd name="connsiteY0" fmla="*/ 0 h 4768734"/>
              <a:gd name="connsiteX1" fmla="*/ 2343405 w 3481325"/>
              <a:gd name="connsiteY1" fmla="*/ 780011 h 4768734"/>
              <a:gd name="connsiteX2" fmla="*/ 2003969 w 3481325"/>
              <a:gd name="connsiteY2" fmla="*/ 1800629 h 4768734"/>
              <a:gd name="connsiteX3" fmla="*/ 1222572 w 3481325"/>
              <a:gd name="connsiteY3" fmla="*/ 2969952 h 4768734"/>
              <a:gd name="connsiteX4" fmla="*/ 249521 w 3481325"/>
              <a:gd name="connsiteY4" fmla="*/ 3601258 h 4768734"/>
              <a:gd name="connsiteX5" fmla="*/ 11223 w 3481325"/>
              <a:gd name="connsiteY5" fmla="*/ 4768734 h 4768734"/>
              <a:gd name="connsiteX0" fmla="*/ 3481325 w 3481325"/>
              <a:gd name="connsiteY0" fmla="*/ 0 h 4768734"/>
              <a:gd name="connsiteX1" fmla="*/ 2343405 w 3481325"/>
              <a:gd name="connsiteY1" fmla="*/ 780011 h 4768734"/>
              <a:gd name="connsiteX2" fmla="*/ 2003969 w 3481325"/>
              <a:gd name="connsiteY2" fmla="*/ 1800629 h 4768734"/>
              <a:gd name="connsiteX3" fmla="*/ 1222572 w 3481325"/>
              <a:gd name="connsiteY3" fmla="*/ 2969952 h 4768734"/>
              <a:gd name="connsiteX4" fmla="*/ 249521 w 3481325"/>
              <a:gd name="connsiteY4" fmla="*/ 3601258 h 4768734"/>
              <a:gd name="connsiteX5" fmla="*/ 11223 w 3481325"/>
              <a:gd name="connsiteY5" fmla="*/ 4768734 h 4768734"/>
              <a:gd name="connsiteX0" fmla="*/ 3481325 w 3481325"/>
              <a:gd name="connsiteY0" fmla="*/ 0 h 4768734"/>
              <a:gd name="connsiteX1" fmla="*/ 2343405 w 3481325"/>
              <a:gd name="connsiteY1" fmla="*/ 780011 h 4768734"/>
              <a:gd name="connsiteX2" fmla="*/ 2003969 w 3481325"/>
              <a:gd name="connsiteY2" fmla="*/ 1800629 h 4768734"/>
              <a:gd name="connsiteX3" fmla="*/ 1222572 w 3481325"/>
              <a:gd name="connsiteY3" fmla="*/ 2969952 h 4768734"/>
              <a:gd name="connsiteX4" fmla="*/ 249521 w 3481325"/>
              <a:gd name="connsiteY4" fmla="*/ 3601258 h 4768734"/>
              <a:gd name="connsiteX5" fmla="*/ 11223 w 3481325"/>
              <a:gd name="connsiteY5" fmla="*/ 4768734 h 4768734"/>
              <a:gd name="connsiteX0" fmla="*/ 3481325 w 3481325"/>
              <a:gd name="connsiteY0" fmla="*/ 0 h 4768734"/>
              <a:gd name="connsiteX1" fmla="*/ 2343405 w 3481325"/>
              <a:gd name="connsiteY1" fmla="*/ 780011 h 4768734"/>
              <a:gd name="connsiteX2" fmla="*/ 2003969 w 3481325"/>
              <a:gd name="connsiteY2" fmla="*/ 1800629 h 4768734"/>
              <a:gd name="connsiteX3" fmla="*/ 1222572 w 3481325"/>
              <a:gd name="connsiteY3" fmla="*/ 2969952 h 4768734"/>
              <a:gd name="connsiteX4" fmla="*/ 249521 w 3481325"/>
              <a:gd name="connsiteY4" fmla="*/ 3601258 h 4768734"/>
              <a:gd name="connsiteX5" fmla="*/ 11223 w 3481325"/>
              <a:gd name="connsiteY5" fmla="*/ 4768734 h 4768734"/>
              <a:gd name="connsiteX0" fmla="*/ 3481325 w 3481325"/>
              <a:gd name="connsiteY0" fmla="*/ 0 h 4768734"/>
              <a:gd name="connsiteX1" fmla="*/ 2343405 w 3481325"/>
              <a:gd name="connsiteY1" fmla="*/ 780011 h 4768734"/>
              <a:gd name="connsiteX2" fmla="*/ 2003969 w 3481325"/>
              <a:gd name="connsiteY2" fmla="*/ 1800629 h 4768734"/>
              <a:gd name="connsiteX3" fmla="*/ 1222572 w 3481325"/>
              <a:gd name="connsiteY3" fmla="*/ 2969952 h 4768734"/>
              <a:gd name="connsiteX4" fmla="*/ 249521 w 3481325"/>
              <a:gd name="connsiteY4" fmla="*/ 3601258 h 4768734"/>
              <a:gd name="connsiteX5" fmla="*/ 11223 w 3481325"/>
              <a:gd name="connsiteY5" fmla="*/ 4768734 h 4768734"/>
              <a:gd name="connsiteX0" fmla="*/ 3480238 w 3480238"/>
              <a:gd name="connsiteY0" fmla="*/ 0 h 4768734"/>
              <a:gd name="connsiteX1" fmla="*/ 2342318 w 3480238"/>
              <a:gd name="connsiteY1" fmla="*/ 780011 h 4768734"/>
              <a:gd name="connsiteX2" fmla="*/ 2002882 w 3480238"/>
              <a:gd name="connsiteY2" fmla="*/ 1800629 h 4768734"/>
              <a:gd name="connsiteX3" fmla="*/ 1221485 w 3480238"/>
              <a:gd name="connsiteY3" fmla="*/ 2969952 h 4768734"/>
              <a:gd name="connsiteX4" fmla="*/ 248434 w 3480238"/>
              <a:gd name="connsiteY4" fmla="*/ 3601258 h 4768734"/>
              <a:gd name="connsiteX5" fmla="*/ 10136 w 3480238"/>
              <a:gd name="connsiteY5" fmla="*/ 4768734 h 4768734"/>
              <a:gd name="connsiteX0" fmla="*/ 3477309 w 3477309"/>
              <a:gd name="connsiteY0" fmla="*/ 0 h 4768734"/>
              <a:gd name="connsiteX1" fmla="*/ 2339389 w 3477309"/>
              <a:gd name="connsiteY1" fmla="*/ 780011 h 4768734"/>
              <a:gd name="connsiteX2" fmla="*/ 1999953 w 3477309"/>
              <a:gd name="connsiteY2" fmla="*/ 1800629 h 4768734"/>
              <a:gd name="connsiteX3" fmla="*/ 1218556 w 3477309"/>
              <a:gd name="connsiteY3" fmla="*/ 2969952 h 4768734"/>
              <a:gd name="connsiteX4" fmla="*/ 245505 w 3477309"/>
              <a:gd name="connsiteY4" fmla="*/ 3601258 h 4768734"/>
              <a:gd name="connsiteX5" fmla="*/ 7207 w 3477309"/>
              <a:gd name="connsiteY5" fmla="*/ 4768734 h 4768734"/>
              <a:gd name="connsiteX0" fmla="*/ 3478226 w 3478226"/>
              <a:gd name="connsiteY0" fmla="*/ 0 h 4768734"/>
              <a:gd name="connsiteX1" fmla="*/ 2340306 w 3478226"/>
              <a:gd name="connsiteY1" fmla="*/ 780011 h 4768734"/>
              <a:gd name="connsiteX2" fmla="*/ 2000870 w 3478226"/>
              <a:gd name="connsiteY2" fmla="*/ 1800629 h 4768734"/>
              <a:gd name="connsiteX3" fmla="*/ 1219473 w 3478226"/>
              <a:gd name="connsiteY3" fmla="*/ 2969952 h 4768734"/>
              <a:gd name="connsiteX4" fmla="*/ 246422 w 3478226"/>
              <a:gd name="connsiteY4" fmla="*/ 3601258 h 4768734"/>
              <a:gd name="connsiteX5" fmla="*/ 8124 w 3478226"/>
              <a:gd name="connsiteY5" fmla="*/ 4768734 h 4768734"/>
              <a:gd name="connsiteX0" fmla="*/ 3497676 w 3497676"/>
              <a:gd name="connsiteY0" fmla="*/ 0 h 4768734"/>
              <a:gd name="connsiteX1" fmla="*/ 2359756 w 3497676"/>
              <a:gd name="connsiteY1" fmla="*/ 780011 h 4768734"/>
              <a:gd name="connsiteX2" fmla="*/ 2020320 w 3497676"/>
              <a:gd name="connsiteY2" fmla="*/ 1800629 h 4768734"/>
              <a:gd name="connsiteX3" fmla="*/ 1238923 w 3497676"/>
              <a:gd name="connsiteY3" fmla="*/ 2969952 h 4768734"/>
              <a:gd name="connsiteX4" fmla="*/ 265872 w 3497676"/>
              <a:gd name="connsiteY4" fmla="*/ 3601258 h 4768734"/>
              <a:gd name="connsiteX5" fmla="*/ 27574 w 3497676"/>
              <a:gd name="connsiteY5" fmla="*/ 4768734 h 4768734"/>
              <a:gd name="connsiteX0" fmla="*/ 3525295 w 3525295"/>
              <a:gd name="connsiteY0" fmla="*/ 0 h 4768734"/>
              <a:gd name="connsiteX1" fmla="*/ 2387375 w 3525295"/>
              <a:gd name="connsiteY1" fmla="*/ 780011 h 4768734"/>
              <a:gd name="connsiteX2" fmla="*/ 2047939 w 3525295"/>
              <a:gd name="connsiteY2" fmla="*/ 1800629 h 4768734"/>
              <a:gd name="connsiteX3" fmla="*/ 1266542 w 3525295"/>
              <a:gd name="connsiteY3" fmla="*/ 2969952 h 4768734"/>
              <a:gd name="connsiteX4" fmla="*/ 293491 w 3525295"/>
              <a:gd name="connsiteY4" fmla="*/ 3601258 h 4768734"/>
              <a:gd name="connsiteX5" fmla="*/ 55193 w 3525295"/>
              <a:gd name="connsiteY5" fmla="*/ 4768734 h 4768734"/>
              <a:gd name="connsiteX0" fmla="*/ 3503271 w 3503271"/>
              <a:gd name="connsiteY0" fmla="*/ 0 h 4768734"/>
              <a:gd name="connsiteX1" fmla="*/ 2365351 w 3503271"/>
              <a:gd name="connsiteY1" fmla="*/ 780011 h 4768734"/>
              <a:gd name="connsiteX2" fmla="*/ 2025915 w 3503271"/>
              <a:gd name="connsiteY2" fmla="*/ 1800629 h 4768734"/>
              <a:gd name="connsiteX3" fmla="*/ 1244518 w 3503271"/>
              <a:gd name="connsiteY3" fmla="*/ 2969952 h 4768734"/>
              <a:gd name="connsiteX4" fmla="*/ 322267 w 3503271"/>
              <a:gd name="connsiteY4" fmla="*/ 3621578 h 4768734"/>
              <a:gd name="connsiteX5" fmla="*/ 33169 w 3503271"/>
              <a:gd name="connsiteY5" fmla="*/ 4768734 h 4768734"/>
              <a:gd name="connsiteX0" fmla="*/ 3525196 w 3525196"/>
              <a:gd name="connsiteY0" fmla="*/ 0 h 4768734"/>
              <a:gd name="connsiteX1" fmla="*/ 2387276 w 3525196"/>
              <a:gd name="connsiteY1" fmla="*/ 780011 h 4768734"/>
              <a:gd name="connsiteX2" fmla="*/ 2047840 w 3525196"/>
              <a:gd name="connsiteY2" fmla="*/ 1800629 h 4768734"/>
              <a:gd name="connsiteX3" fmla="*/ 1266443 w 3525196"/>
              <a:gd name="connsiteY3" fmla="*/ 2969952 h 4768734"/>
              <a:gd name="connsiteX4" fmla="*/ 344192 w 3525196"/>
              <a:gd name="connsiteY4" fmla="*/ 3621578 h 4768734"/>
              <a:gd name="connsiteX5" fmla="*/ 55094 w 3525196"/>
              <a:gd name="connsiteY5" fmla="*/ 4768734 h 4768734"/>
              <a:gd name="connsiteX0" fmla="*/ 3519901 w 3519901"/>
              <a:gd name="connsiteY0" fmla="*/ 0 h 4768734"/>
              <a:gd name="connsiteX1" fmla="*/ 2381981 w 3519901"/>
              <a:gd name="connsiteY1" fmla="*/ 780011 h 4768734"/>
              <a:gd name="connsiteX2" fmla="*/ 2042545 w 3519901"/>
              <a:gd name="connsiteY2" fmla="*/ 1800629 h 4768734"/>
              <a:gd name="connsiteX3" fmla="*/ 1261148 w 3519901"/>
              <a:gd name="connsiteY3" fmla="*/ 2969952 h 4768734"/>
              <a:gd name="connsiteX4" fmla="*/ 338897 w 3519901"/>
              <a:gd name="connsiteY4" fmla="*/ 3621578 h 4768734"/>
              <a:gd name="connsiteX5" fmla="*/ 49799 w 3519901"/>
              <a:gd name="connsiteY5" fmla="*/ 4768734 h 4768734"/>
              <a:gd name="connsiteX0" fmla="*/ 3543602 w 3543602"/>
              <a:gd name="connsiteY0" fmla="*/ 0 h 4768734"/>
              <a:gd name="connsiteX1" fmla="*/ 2405682 w 3543602"/>
              <a:gd name="connsiteY1" fmla="*/ 780011 h 4768734"/>
              <a:gd name="connsiteX2" fmla="*/ 2066246 w 3543602"/>
              <a:gd name="connsiteY2" fmla="*/ 1800629 h 4768734"/>
              <a:gd name="connsiteX3" fmla="*/ 1284849 w 3543602"/>
              <a:gd name="connsiteY3" fmla="*/ 2969952 h 4768734"/>
              <a:gd name="connsiteX4" fmla="*/ 362598 w 3543602"/>
              <a:gd name="connsiteY4" fmla="*/ 3621578 h 4768734"/>
              <a:gd name="connsiteX5" fmla="*/ 73500 w 3543602"/>
              <a:gd name="connsiteY5" fmla="*/ 4768734 h 4768734"/>
              <a:gd name="connsiteX0" fmla="*/ 3541717 w 3541717"/>
              <a:gd name="connsiteY0" fmla="*/ 0 h 4768734"/>
              <a:gd name="connsiteX1" fmla="*/ 2403797 w 3541717"/>
              <a:gd name="connsiteY1" fmla="*/ 780011 h 4768734"/>
              <a:gd name="connsiteX2" fmla="*/ 2064361 w 3541717"/>
              <a:gd name="connsiteY2" fmla="*/ 1800629 h 4768734"/>
              <a:gd name="connsiteX3" fmla="*/ 1282964 w 3541717"/>
              <a:gd name="connsiteY3" fmla="*/ 2969952 h 4768734"/>
              <a:gd name="connsiteX4" fmla="*/ 360713 w 3541717"/>
              <a:gd name="connsiteY4" fmla="*/ 3621578 h 4768734"/>
              <a:gd name="connsiteX5" fmla="*/ 71615 w 3541717"/>
              <a:gd name="connsiteY5" fmla="*/ 4768734 h 4768734"/>
              <a:gd name="connsiteX0" fmla="*/ 3500182 w 3500182"/>
              <a:gd name="connsiteY0" fmla="*/ 0 h 4805310"/>
              <a:gd name="connsiteX1" fmla="*/ 2362262 w 3500182"/>
              <a:gd name="connsiteY1" fmla="*/ 780011 h 4805310"/>
              <a:gd name="connsiteX2" fmla="*/ 2022826 w 3500182"/>
              <a:gd name="connsiteY2" fmla="*/ 1800629 h 4805310"/>
              <a:gd name="connsiteX3" fmla="*/ 1241429 w 3500182"/>
              <a:gd name="connsiteY3" fmla="*/ 2969952 h 4805310"/>
              <a:gd name="connsiteX4" fmla="*/ 319178 w 3500182"/>
              <a:gd name="connsiteY4" fmla="*/ 3621578 h 4805310"/>
              <a:gd name="connsiteX5" fmla="*/ 121520 w 3500182"/>
              <a:gd name="connsiteY5" fmla="*/ 4805310 h 4805310"/>
              <a:gd name="connsiteX0" fmla="*/ 3529682 w 3529682"/>
              <a:gd name="connsiteY0" fmla="*/ 0 h 4726062"/>
              <a:gd name="connsiteX1" fmla="*/ 2391762 w 3529682"/>
              <a:gd name="connsiteY1" fmla="*/ 780011 h 4726062"/>
              <a:gd name="connsiteX2" fmla="*/ 2052326 w 3529682"/>
              <a:gd name="connsiteY2" fmla="*/ 1800629 h 4726062"/>
              <a:gd name="connsiteX3" fmla="*/ 1270929 w 3529682"/>
              <a:gd name="connsiteY3" fmla="*/ 2969952 h 4726062"/>
              <a:gd name="connsiteX4" fmla="*/ 348678 w 3529682"/>
              <a:gd name="connsiteY4" fmla="*/ 3621578 h 4726062"/>
              <a:gd name="connsiteX5" fmla="*/ 83964 w 3529682"/>
              <a:gd name="connsiteY5" fmla="*/ 4726062 h 472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82" h="4726062">
                <a:moveTo>
                  <a:pt x="3529682" y="0"/>
                </a:moveTo>
                <a:cubicBezTo>
                  <a:pt x="3275682" y="269394"/>
                  <a:pt x="2637988" y="479906"/>
                  <a:pt x="2391762" y="780011"/>
                </a:cubicBezTo>
                <a:cubicBezTo>
                  <a:pt x="2145536" y="1080116"/>
                  <a:pt x="2376291" y="1491519"/>
                  <a:pt x="2052326" y="1800629"/>
                </a:cubicBezTo>
                <a:cubicBezTo>
                  <a:pt x="1728361" y="2109739"/>
                  <a:pt x="1554870" y="2666461"/>
                  <a:pt x="1270929" y="2969952"/>
                </a:cubicBezTo>
                <a:cubicBezTo>
                  <a:pt x="986988" y="3273443"/>
                  <a:pt x="807109" y="3544454"/>
                  <a:pt x="348678" y="3621578"/>
                </a:cubicBezTo>
                <a:cubicBezTo>
                  <a:pt x="-221513" y="3810462"/>
                  <a:pt x="77806" y="4667565"/>
                  <a:pt x="83964" y="4726062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10003C-A9EB-E075-2625-CE75CA1E77BE}"/>
              </a:ext>
            </a:extLst>
          </p:cNvPr>
          <p:cNvGrpSpPr/>
          <p:nvPr/>
        </p:nvGrpSpPr>
        <p:grpSpPr>
          <a:xfrm>
            <a:off x="3315779" y="1467746"/>
            <a:ext cx="1531701" cy="455342"/>
            <a:chOff x="13478291" y="12588330"/>
            <a:chExt cx="1531701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E61B1F-C191-F130-71C0-91868BF877CB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E1527A-A667-7748-2688-17EEAFDC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B9FAF4-1F1C-FCB8-DDD4-5F2421F162ED}"/>
                </a:ext>
              </a:extLst>
            </p:cNvPr>
            <p:cNvSpPr txBox="1"/>
            <p:nvPr/>
          </p:nvSpPr>
          <p:spPr>
            <a:xfrm>
              <a:off x="13591014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5FAF65-FB8A-485C-20EE-3948CD606A48}"/>
              </a:ext>
            </a:extLst>
          </p:cNvPr>
          <p:cNvSpPr txBox="1"/>
          <p:nvPr/>
        </p:nvSpPr>
        <p:spPr>
          <a:xfrm>
            <a:off x="3933779" y="6043355"/>
            <a:ext cx="3162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RT: 10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Min. Energy: 12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282AE7-A765-FD60-095E-82E9E436ABDE}"/>
              </a:ext>
            </a:extLst>
          </p:cNvPr>
          <p:cNvSpPr/>
          <p:nvPr/>
        </p:nvSpPr>
        <p:spPr>
          <a:xfrm>
            <a:off x="1909262" y="6344172"/>
            <a:ext cx="272163" cy="274320"/>
          </a:xfrm>
          <a:prstGeom prst="ellipse">
            <a:avLst/>
          </a:prstGeom>
          <a:solidFill>
            <a:schemeClr val="accent6">
              <a:lumMod val="75000"/>
              <a:alpha val="25000"/>
            </a:schemeClr>
          </a:solidFill>
          <a:ln w="19050">
            <a:solidFill>
              <a:schemeClr val="accent6">
                <a:lumMod val="75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F5D44C-6CCF-3783-7EBD-CC7A7262C719}"/>
              </a:ext>
            </a:extLst>
          </p:cNvPr>
          <p:cNvSpPr/>
          <p:nvPr/>
        </p:nvSpPr>
        <p:spPr>
          <a:xfrm>
            <a:off x="2653006" y="4578347"/>
            <a:ext cx="272163" cy="274320"/>
          </a:xfrm>
          <a:prstGeom prst="ellipse">
            <a:avLst/>
          </a:prstGeom>
          <a:solidFill>
            <a:schemeClr val="accent6">
              <a:lumMod val="75000"/>
              <a:alpha val="25000"/>
            </a:schemeClr>
          </a:solidFill>
          <a:ln w="19050">
            <a:solidFill>
              <a:schemeClr val="accent6">
                <a:lumMod val="75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BFEB59D-A62C-5401-DAF0-27C14DF6285B}"/>
              </a:ext>
            </a:extLst>
          </p:cNvPr>
          <p:cNvSpPr/>
          <p:nvPr/>
        </p:nvSpPr>
        <p:spPr>
          <a:xfrm>
            <a:off x="3786334" y="2922841"/>
            <a:ext cx="272163" cy="274320"/>
          </a:xfrm>
          <a:prstGeom prst="ellipse">
            <a:avLst/>
          </a:prstGeom>
          <a:solidFill>
            <a:schemeClr val="accent6">
              <a:lumMod val="75000"/>
              <a:alpha val="25000"/>
            </a:schemeClr>
          </a:solidFill>
          <a:ln w="19050">
            <a:solidFill>
              <a:schemeClr val="accent6">
                <a:lumMod val="75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847D5D-413C-F1E5-E1D5-F6A1D09C163C}"/>
              </a:ext>
            </a:extLst>
          </p:cNvPr>
          <p:cNvSpPr/>
          <p:nvPr/>
        </p:nvSpPr>
        <p:spPr>
          <a:xfrm>
            <a:off x="1729057" y="6089501"/>
            <a:ext cx="272163" cy="274320"/>
          </a:xfrm>
          <a:prstGeom prst="ellipse">
            <a:avLst/>
          </a:prstGeom>
          <a:solidFill>
            <a:srgbClr val="C00000">
              <a:alpha val="25000"/>
            </a:srgbClr>
          </a:solidFill>
          <a:ln w="1905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9EC061-BF31-ADFA-02A7-8A7AE3137511}"/>
              </a:ext>
            </a:extLst>
          </p:cNvPr>
          <p:cNvSpPr/>
          <p:nvPr/>
        </p:nvSpPr>
        <p:spPr>
          <a:xfrm>
            <a:off x="2472117" y="4313910"/>
            <a:ext cx="272163" cy="274320"/>
          </a:xfrm>
          <a:prstGeom prst="ellipse">
            <a:avLst/>
          </a:prstGeom>
          <a:solidFill>
            <a:srgbClr val="C00000">
              <a:alpha val="25000"/>
            </a:srgbClr>
          </a:solidFill>
          <a:ln w="1905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2925C-EB03-01C9-2755-DABC1038A504}"/>
              </a:ext>
            </a:extLst>
          </p:cNvPr>
          <p:cNvSpPr/>
          <p:nvPr/>
        </p:nvSpPr>
        <p:spPr>
          <a:xfrm>
            <a:off x="3621248" y="2661543"/>
            <a:ext cx="272163" cy="274320"/>
          </a:xfrm>
          <a:prstGeom prst="ellipse">
            <a:avLst/>
          </a:prstGeom>
          <a:solidFill>
            <a:srgbClr val="C00000">
              <a:alpha val="25000"/>
            </a:srgbClr>
          </a:solidFill>
          <a:ln w="1905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1E521A03-D358-37AA-E054-D2C462BDE69C}"/>
                  </a:ext>
                </a:extLst>
              </p:cNvPr>
              <p:cNvSpPr/>
              <p:nvPr/>
            </p:nvSpPr>
            <p:spPr>
              <a:xfrm>
                <a:off x="5172319" y="859149"/>
                <a:ext cx="1072009" cy="8548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432" rIns="0" bIns="0" rtlCol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21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en-RU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1E521A03-D358-37AA-E054-D2C462BDE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19" y="859149"/>
                <a:ext cx="1072009" cy="854838"/>
              </a:xfrm>
              <a:prstGeom prst="roundRect">
                <a:avLst/>
              </a:prstGeom>
              <a:blipFill>
                <a:blip r:embed="rId12"/>
                <a:stretch>
                  <a:fillRect b="-349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50642F-426D-892B-534F-E80B9481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43201"/>
              </p:ext>
            </p:extLst>
          </p:nvPr>
        </p:nvGraphicFramePr>
        <p:xfrm>
          <a:off x="9085250" y="810371"/>
          <a:ext cx="2672552" cy="1920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45044590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5730595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1551995008"/>
                    </a:ext>
                  </a:extLst>
                </a:gridCol>
                <a:gridCol w="607214">
                  <a:extLst>
                    <a:ext uri="{9D8B030D-6E8A-4147-A177-3AD203B41FA5}">
                      <a16:colId xmlns:a16="http://schemas.microsoft.com/office/drawing/2014/main" val="1057932510"/>
                    </a:ext>
                  </a:extLst>
                </a:gridCol>
              </a:tblGrid>
              <a:tr h="22386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41065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11600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55633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687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6527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3054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461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034D48-68A6-396D-7256-6EAAF30E3E2D}"/>
                  </a:ext>
                </a:extLst>
              </p:cNvPr>
              <p:cNvSpPr txBox="1"/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requirements</a:t>
                </a:r>
                <a:endParaRPr lang="en-RU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034D48-68A6-396D-7256-6EAAF30E3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blipFill>
                <a:blip r:embed="rId13"/>
                <a:stretch>
                  <a:fillRect l="-272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147;p2">
                <a:extLst>
                  <a:ext uri="{FF2B5EF4-FFF2-40B4-BE49-F238E27FC236}">
                    <a16:creationId xmlns:a16="http://schemas.microsoft.com/office/drawing/2014/main" id="{320D6EE6-B74E-1C6F-3069-87208E1F7B72}"/>
                  </a:ext>
                </a:extLst>
              </p:cNvPr>
              <p:cNvSpPr/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</a:t>
                </a: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 for a </a:t>
                </a: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Solo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23" name="Google Shape;147;p2">
                <a:extLst>
                  <a:ext uri="{FF2B5EF4-FFF2-40B4-BE49-F238E27FC236}">
                    <a16:creationId xmlns:a16="http://schemas.microsoft.com/office/drawing/2014/main" id="{320D6EE6-B74E-1C6F-3069-87208E1F7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blipFill>
                <a:blip r:embed="rId14"/>
                <a:stretch>
                  <a:fillRect l="-1769" t="-16049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D7219C-DF89-71F0-992D-96E970AC301A}"/>
              </a:ext>
            </a:extLst>
          </p:cNvPr>
          <p:cNvSpPr/>
          <p:nvPr/>
        </p:nvSpPr>
        <p:spPr>
          <a:xfrm>
            <a:off x="5690561" y="1712193"/>
            <a:ext cx="3047191" cy="4795216"/>
          </a:xfrm>
          <a:custGeom>
            <a:avLst/>
            <a:gdLst>
              <a:gd name="connsiteX0" fmla="*/ 0 w 2978074"/>
              <a:gd name="connsiteY0" fmla="*/ 0 h 3639127"/>
              <a:gd name="connsiteX1" fmla="*/ 1274618 w 2978074"/>
              <a:gd name="connsiteY1" fmla="*/ 350982 h 3639127"/>
              <a:gd name="connsiteX2" fmla="*/ 1209963 w 2978074"/>
              <a:gd name="connsiteY2" fmla="*/ 1043709 h 3639127"/>
              <a:gd name="connsiteX3" fmla="*/ 1634836 w 2978074"/>
              <a:gd name="connsiteY3" fmla="*/ 1690254 h 3639127"/>
              <a:gd name="connsiteX4" fmla="*/ 2512291 w 2978074"/>
              <a:gd name="connsiteY4" fmla="*/ 1893454 h 3639127"/>
              <a:gd name="connsiteX5" fmla="*/ 2456872 w 2978074"/>
              <a:gd name="connsiteY5" fmla="*/ 2881745 h 3639127"/>
              <a:gd name="connsiteX6" fmla="*/ 2955636 w 2978074"/>
              <a:gd name="connsiteY6" fmla="*/ 3094182 h 3639127"/>
              <a:gd name="connsiteX7" fmla="*/ 2890981 w 2978074"/>
              <a:gd name="connsiteY7" fmla="*/ 3639127 h 3639127"/>
              <a:gd name="connsiteX0" fmla="*/ 0 w 3019984"/>
              <a:gd name="connsiteY0" fmla="*/ 0 h 3829627"/>
              <a:gd name="connsiteX1" fmla="*/ 1316528 w 3019984"/>
              <a:gd name="connsiteY1" fmla="*/ 541482 h 3829627"/>
              <a:gd name="connsiteX2" fmla="*/ 1251873 w 3019984"/>
              <a:gd name="connsiteY2" fmla="*/ 1234209 h 3829627"/>
              <a:gd name="connsiteX3" fmla="*/ 1676746 w 3019984"/>
              <a:gd name="connsiteY3" fmla="*/ 1880754 h 3829627"/>
              <a:gd name="connsiteX4" fmla="*/ 2554201 w 3019984"/>
              <a:gd name="connsiteY4" fmla="*/ 2083954 h 3829627"/>
              <a:gd name="connsiteX5" fmla="*/ 2498782 w 3019984"/>
              <a:gd name="connsiteY5" fmla="*/ 3072245 h 3829627"/>
              <a:gd name="connsiteX6" fmla="*/ 2997546 w 3019984"/>
              <a:gd name="connsiteY6" fmla="*/ 3284682 h 3829627"/>
              <a:gd name="connsiteX7" fmla="*/ 2932891 w 3019984"/>
              <a:gd name="connsiteY7" fmla="*/ 3829627 h 3829627"/>
              <a:gd name="connsiteX0" fmla="*/ 0 w 3019984"/>
              <a:gd name="connsiteY0" fmla="*/ 0 h 3829627"/>
              <a:gd name="connsiteX1" fmla="*/ 1316528 w 3019984"/>
              <a:gd name="connsiteY1" fmla="*/ 541482 h 3829627"/>
              <a:gd name="connsiteX2" fmla="*/ 1251873 w 3019984"/>
              <a:gd name="connsiteY2" fmla="*/ 1234209 h 3829627"/>
              <a:gd name="connsiteX3" fmla="*/ 1676746 w 3019984"/>
              <a:gd name="connsiteY3" fmla="*/ 1880754 h 3829627"/>
              <a:gd name="connsiteX4" fmla="*/ 2554201 w 3019984"/>
              <a:gd name="connsiteY4" fmla="*/ 2083954 h 3829627"/>
              <a:gd name="connsiteX5" fmla="*/ 2498782 w 3019984"/>
              <a:gd name="connsiteY5" fmla="*/ 3072245 h 3829627"/>
              <a:gd name="connsiteX6" fmla="*/ 2997546 w 3019984"/>
              <a:gd name="connsiteY6" fmla="*/ 3284682 h 3829627"/>
              <a:gd name="connsiteX7" fmla="*/ 2932891 w 3019984"/>
              <a:gd name="connsiteY7" fmla="*/ 3829627 h 3829627"/>
              <a:gd name="connsiteX0" fmla="*/ 0 w 3019984"/>
              <a:gd name="connsiteY0" fmla="*/ 0 h 3829627"/>
              <a:gd name="connsiteX1" fmla="*/ 1316528 w 3019984"/>
              <a:gd name="connsiteY1" fmla="*/ 541482 h 3829627"/>
              <a:gd name="connsiteX2" fmla="*/ 1251873 w 3019984"/>
              <a:gd name="connsiteY2" fmla="*/ 1234209 h 3829627"/>
              <a:gd name="connsiteX3" fmla="*/ 1676746 w 3019984"/>
              <a:gd name="connsiteY3" fmla="*/ 1880754 h 3829627"/>
              <a:gd name="connsiteX4" fmla="*/ 2554201 w 3019984"/>
              <a:gd name="connsiteY4" fmla="*/ 2083954 h 3829627"/>
              <a:gd name="connsiteX5" fmla="*/ 2498782 w 3019984"/>
              <a:gd name="connsiteY5" fmla="*/ 3072245 h 3829627"/>
              <a:gd name="connsiteX6" fmla="*/ 2997546 w 3019984"/>
              <a:gd name="connsiteY6" fmla="*/ 3284682 h 3829627"/>
              <a:gd name="connsiteX7" fmla="*/ 2932891 w 3019984"/>
              <a:gd name="connsiteY7" fmla="*/ 3829627 h 3829627"/>
              <a:gd name="connsiteX0" fmla="*/ 0 w 3019984"/>
              <a:gd name="connsiteY0" fmla="*/ 0 h 3829627"/>
              <a:gd name="connsiteX1" fmla="*/ 1251873 w 3019984"/>
              <a:gd name="connsiteY1" fmla="*/ 1234209 h 3829627"/>
              <a:gd name="connsiteX2" fmla="*/ 1676746 w 3019984"/>
              <a:gd name="connsiteY2" fmla="*/ 1880754 h 3829627"/>
              <a:gd name="connsiteX3" fmla="*/ 2554201 w 3019984"/>
              <a:gd name="connsiteY3" fmla="*/ 2083954 h 3829627"/>
              <a:gd name="connsiteX4" fmla="*/ 2498782 w 3019984"/>
              <a:gd name="connsiteY4" fmla="*/ 3072245 h 3829627"/>
              <a:gd name="connsiteX5" fmla="*/ 2997546 w 3019984"/>
              <a:gd name="connsiteY5" fmla="*/ 3284682 h 3829627"/>
              <a:gd name="connsiteX6" fmla="*/ 2932891 w 3019984"/>
              <a:gd name="connsiteY6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554201 w 3019984"/>
              <a:gd name="connsiteY3" fmla="*/ 2083954 h 3829627"/>
              <a:gd name="connsiteX4" fmla="*/ 2498782 w 3019984"/>
              <a:gd name="connsiteY4" fmla="*/ 3072245 h 3829627"/>
              <a:gd name="connsiteX5" fmla="*/ 2997546 w 3019984"/>
              <a:gd name="connsiteY5" fmla="*/ 3284682 h 3829627"/>
              <a:gd name="connsiteX6" fmla="*/ 2932891 w 3019984"/>
              <a:gd name="connsiteY6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498782 w 3019984"/>
              <a:gd name="connsiteY3" fmla="*/ 307224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2934193"/>
              <a:gd name="connsiteY0" fmla="*/ 0 h 3829627"/>
              <a:gd name="connsiteX1" fmla="*/ 1046133 w 2934193"/>
              <a:gd name="connsiteY1" fmla="*/ 704619 h 3829627"/>
              <a:gd name="connsiteX2" fmla="*/ 1676746 w 2934193"/>
              <a:gd name="connsiteY2" fmla="*/ 1880754 h 3829627"/>
              <a:gd name="connsiteX3" fmla="*/ 2273992 w 2934193"/>
              <a:gd name="connsiteY3" fmla="*/ 2466455 h 3829627"/>
              <a:gd name="connsiteX4" fmla="*/ 2795616 w 2934193"/>
              <a:gd name="connsiteY4" fmla="*/ 3322782 h 3829627"/>
              <a:gd name="connsiteX5" fmla="*/ 2932891 w 2934193"/>
              <a:gd name="connsiteY5" fmla="*/ 3829627 h 3829627"/>
              <a:gd name="connsiteX0" fmla="*/ 0 w 2937651"/>
              <a:gd name="connsiteY0" fmla="*/ 0 h 3829627"/>
              <a:gd name="connsiteX1" fmla="*/ 1046133 w 2937651"/>
              <a:gd name="connsiteY1" fmla="*/ 704619 h 3829627"/>
              <a:gd name="connsiteX2" fmla="*/ 1676746 w 2937651"/>
              <a:gd name="connsiteY2" fmla="*/ 1880754 h 3829627"/>
              <a:gd name="connsiteX3" fmla="*/ 2273992 w 2937651"/>
              <a:gd name="connsiteY3" fmla="*/ 2466455 h 3829627"/>
              <a:gd name="connsiteX4" fmla="*/ 2795616 w 2937651"/>
              <a:gd name="connsiteY4" fmla="*/ 3322782 h 3829627"/>
              <a:gd name="connsiteX5" fmla="*/ 2932891 w 2937651"/>
              <a:gd name="connsiteY5" fmla="*/ 3829627 h 3829627"/>
              <a:gd name="connsiteX0" fmla="*/ 0 w 2937651"/>
              <a:gd name="connsiteY0" fmla="*/ 0 h 3829627"/>
              <a:gd name="connsiteX1" fmla="*/ 1046133 w 2937651"/>
              <a:gd name="connsiteY1" fmla="*/ 704619 h 3829627"/>
              <a:gd name="connsiteX2" fmla="*/ 1676746 w 2937651"/>
              <a:gd name="connsiteY2" fmla="*/ 1880754 h 3829627"/>
              <a:gd name="connsiteX3" fmla="*/ 2273992 w 2937651"/>
              <a:gd name="connsiteY3" fmla="*/ 2466455 h 3829627"/>
              <a:gd name="connsiteX4" fmla="*/ 2795616 w 2937651"/>
              <a:gd name="connsiteY4" fmla="*/ 3322782 h 3829627"/>
              <a:gd name="connsiteX5" fmla="*/ 2932891 w 2937651"/>
              <a:gd name="connsiteY5" fmla="*/ 3829627 h 3829627"/>
              <a:gd name="connsiteX0" fmla="*/ 0 w 2940068"/>
              <a:gd name="connsiteY0" fmla="*/ 0 h 3829627"/>
              <a:gd name="connsiteX1" fmla="*/ 1046133 w 2940068"/>
              <a:gd name="connsiteY1" fmla="*/ 704619 h 3829627"/>
              <a:gd name="connsiteX2" fmla="*/ 1676746 w 2940068"/>
              <a:gd name="connsiteY2" fmla="*/ 1880754 h 3829627"/>
              <a:gd name="connsiteX3" fmla="*/ 2273992 w 2940068"/>
              <a:gd name="connsiteY3" fmla="*/ 2466455 h 3829627"/>
              <a:gd name="connsiteX4" fmla="*/ 2810856 w 2940068"/>
              <a:gd name="connsiteY4" fmla="*/ 3258012 h 3829627"/>
              <a:gd name="connsiteX5" fmla="*/ 2932891 w 2940068"/>
              <a:gd name="connsiteY5" fmla="*/ 3829627 h 3829627"/>
              <a:gd name="connsiteX0" fmla="*/ 0 w 2938151"/>
              <a:gd name="connsiteY0" fmla="*/ 0 h 3829627"/>
              <a:gd name="connsiteX1" fmla="*/ 1046133 w 2938151"/>
              <a:gd name="connsiteY1" fmla="*/ 704619 h 3829627"/>
              <a:gd name="connsiteX2" fmla="*/ 1676746 w 2938151"/>
              <a:gd name="connsiteY2" fmla="*/ 1880754 h 3829627"/>
              <a:gd name="connsiteX3" fmla="*/ 2273992 w 2938151"/>
              <a:gd name="connsiteY3" fmla="*/ 2466455 h 3829627"/>
              <a:gd name="connsiteX4" fmla="*/ 2799426 w 2938151"/>
              <a:gd name="connsiteY4" fmla="*/ 3280872 h 3829627"/>
              <a:gd name="connsiteX5" fmla="*/ 2932891 w 2938151"/>
              <a:gd name="connsiteY5" fmla="*/ 3829627 h 3829627"/>
              <a:gd name="connsiteX0" fmla="*/ 0 w 2939355"/>
              <a:gd name="connsiteY0" fmla="*/ 0 h 3829627"/>
              <a:gd name="connsiteX1" fmla="*/ 1046133 w 2939355"/>
              <a:gd name="connsiteY1" fmla="*/ 704619 h 3829627"/>
              <a:gd name="connsiteX2" fmla="*/ 1676746 w 2939355"/>
              <a:gd name="connsiteY2" fmla="*/ 1880754 h 3829627"/>
              <a:gd name="connsiteX3" fmla="*/ 2273992 w 2939355"/>
              <a:gd name="connsiteY3" fmla="*/ 2466455 h 3829627"/>
              <a:gd name="connsiteX4" fmla="*/ 2807046 w 2939355"/>
              <a:gd name="connsiteY4" fmla="*/ 3258012 h 3829627"/>
              <a:gd name="connsiteX5" fmla="*/ 2932891 w 2939355"/>
              <a:gd name="connsiteY5" fmla="*/ 3829627 h 3829627"/>
              <a:gd name="connsiteX0" fmla="*/ 0 w 3018041"/>
              <a:gd name="connsiteY0" fmla="*/ 0 h 4484947"/>
              <a:gd name="connsiteX1" fmla="*/ 1046133 w 3018041"/>
              <a:gd name="connsiteY1" fmla="*/ 704619 h 4484947"/>
              <a:gd name="connsiteX2" fmla="*/ 1676746 w 3018041"/>
              <a:gd name="connsiteY2" fmla="*/ 1880754 h 4484947"/>
              <a:gd name="connsiteX3" fmla="*/ 2273992 w 3018041"/>
              <a:gd name="connsiteY3" fmla="*/ 2466455 h 4484947"/>
              <a:gd name="connsiteX4" fmla="*/ 2807046 w 3018041"/>
              <a:gd name="connsiteY4" fmla="*/ 3258012 h 4484947"/>
              <a:gd name="connsiteX5" fmla="*/ 3016711 w 3018041"/>
              <a:gd name="connsiteY5" fmla="*/ 4484947 h 4484947"/>
              <a:gd name="connsiteX0" fmla="*/ 0 w 3016711"/>
              <a:gd name="connsiteY0" fmla="*/ 0 h 4500642"/>
              <a:gd name="connsiteX1" fmla="*/ 1046133 w 3016711"/>
              <a:gd name="connsiteY1" fmla="*/ 704619 h 4500642"/>
              <a:gd name="connsiteX2" fmla="*/ 1676746 w 3016711"/>
              <a:gd name="connsiteY2" fmla="*/ 1880754 h 4500642"/>
              <a:gd name="connsiteX3" fmla="*/ 2273992 w 3016711"/>
              <a:gd name="connsiteY3" fmla="*/ 2466455 h 4500642"/>
              <a:gd name="connsiteX4" fmla="*/ 2807046 w 3016711"/>
              <a:gd name="connsiteY4" fmla="*/ 3258012 h 4500642"/>
              <a:gd name="connsiteX5" fmla="*/ 3016711 w 3016711"/>
              <a:gd name="connsiteY5" fmla="*/ 4484947 h 4500642"/>
              <a:gd name="connsiteX0" fmla="*/ 0 w 3016711"/>
              <a:gd name="connsiteY0" fmla="*/ 0 h 4681809"/>
              <a:gd name="connsiteX1" fmla="*/ 1046133 w 3016711"/>
              <a:gd name="connsiteY1" fmla="*/ 704619 h 4681809"/>
              <a:gd name="connsiteX2" fmla="*/ 1676746 w 3016711"/>
              <a:gd name="connsiteY2" fmla="*/ 1880754 h 4681809"/>
              <a:gd name="connsiteX3" fmla="*/ 2273992 w 3016711"/>
              <a:gd name="connsiteY3" fmla="*/ 2466455 h 4681809"/>
              <a:gd name="connsiteX4" fmla="*/ 2807046 w 3016711"/>
              <a:gd name="connsiteY4" fmla="*/ 3258012 h 4681809"/>
              <a:gd name="connsiteX5" fmla="*/ 3016711 w 3016711"/>
              <a:gd name="connsiteY5" fmla="*/ 4667827 h 4681809"/>
              <a:gd name="connsiteX0" fmla="*/ 0 w 3016711"/>
              <a:gd name="connsiteY0" fmla="*/ 0 h 4681809"/>
              <a:gd name="connsiteX1" fmla="*/ 1046133 w 3016711"/>
              <a:gd name="connsiteY1" fmla="*/ 704619 h 4681809"/>
              <a:gd name="connsiteX2" fmla="*/ 1643726 w 3016711"/>
              <a:gd name="connsiteY2" fmla="*/ 1883294 h 4681809"/>
              <a:gd name="connsiteX3" fmla="*/ 2273992 w 3016711"/>
              <a:gd name="connsiteY3" fmla="*/ 2466455 h 4681809"/>
              <a:gd name="connsiteX4" fmla="*/ 2807046 w 3016711"/>
              <a:gd name="connsiteY4" fmla="*/ 3258012 h 4681809"/>
              <a:gd name="connsiteX5" fmla="*/ 3016711 w 3016711"/>
              <a:gd name="connsiteY5" fmla="*/ 4667827 h 4681809"/>
              <a:gd name="connsiteX0" fmla="*/ 0 w 3016711"/>
              <a:gd name="connsiteY0" fmla="*/ 0 h 4681809"/>
              <a:gd name="connsiteX1" fmla="*/ 1046133 w 3016711"/>
              <a:gd name="connsiteY1" fmla="*/ 704619 h 4681809"/>
              <a:gd name="connsiteX2" fmla="*/ 1643726 w 3016711"/>
              <a:gd name="connsiteY2" fmla="*/ 1883294 h 4681809"/>
              <a:gd name="connsiteX3" fmla="*/ 2273992 w 3016711"/>
              <a:gd name="connsiteY3" fmla="*/ 2466455 h 4681809"/>
              <a:gd name="connsiteX4" fmla="*/ 2807046 w 3016711"/>
              <a:gd name="connsiteY4" fmla="*/ 3258012 h 4681809"/>
              <a:gd name="connsiteX5" fmla="*/ 3016711 w 3016711"/>
              <a:gd name="connsiteY5" fmla="*/ 4667827 h 4681809"/>
              <a:gd name="connsiteX0" fmla="*/ 0 w 2993851"/>
              <a:gd name="connsiteY0" fmla="*/ 0 h 4802781"/>
              <a:gd name="connsiteX1" fmla="*/ 1046133 w 2993851"/>
              <a:gd name="connsiteY1" fmla="*/ 704619 h 4802781"/>
              <a:gd name="connsiteX2" fmla="*/ 1643726 w 2993851"/>
              <a:gd name="connsiteY2" fmla="*/ 1883294 h 4802781"/>
              <a:gd name="connsiteX3" fmla="*/ 2273992 w 2993851"/>
              <a:gd name="connsiteY3" fmla="*/ 2466455 h 4802781"/>
              <a:gd name="connsiteX4" fmla="*/ 2807046 w 2993851"/>
              <a:gd name="connsiteY4" fmla="*/ 3258012 h 4802781"/>
              <a:gd name="connsiteX5" fmla="*/ 2993851 w 2993851"/>
              <a:gd name="connsiteY5" fmla="*/ 4789747 h 4802781"/>
              <a:gd name="connsiteX0" fmla="*/ 0 w 3077671"/>
              <a:gd name="connsiteY0" fmla="*/ 0 h 4810346"/>
              <a:gd name="connsiteX1" fmla="*/ 1046133 w 3077671"/>
              <a:gd name="connsiteY1" fmla="*/ 704619 h 4810346"/>
              <a:gd name="connsiteX2" fmla="*/ 1643726 w 3077671"/>
              <a:gd name="connsiteY2" fmla="*/ 1883294 h 4810346"/>
              <a:gd name="connsiteX3" fmla="*/ 2273992 w 3077671"/>
              <a:gd name="connsiteY3" fmla="*/ 2466455 h 4810346"/>
              <a:gd name="connsiteX4" fmla="*/ 2807046 w 3077671"/>
              <a:gd name="connsiteY4" fmla="*/ 3258012 h 4810346"/>
              <a:gd name="connsiteX5" fmla="*/ 3077671 w 3077671"/>
              <a:gd name="connsiteY5" fmla="*/ 4797367 h 4810346"/>
              <a:gd name="connsiteX0" fmla="*/ 0 w 3047191"/>
              <a:gd name="connsiteY0" fmla="*/ 0 h 4795216"/>
              <a:gd name="connsiteX1" fmla="*/ 1046133 w 3047191"/>
              <a:gd name="connsiteY1" fmla="*/ 704619 h 4795216"/>
              <a:gd name="connsiteX2" fmla="*/ 1643726 w 3047191"/>
              <a:gd name="connsiteY2" fmla="*/ 1883294 h 4795216"/>
              <a:gd name="connsiteX3" fmla="*/ 2273992 w 3047191"/>
              <a:gd name="connsiteY3" fmla="*/ 2466455 h 4795216"/>
              <a:gd name="connsiteX4" fmla="*/ 2807046 w 3047191"/>
              <a:gd name="connsiteY4" fmla="*/ 3258012 h 4795216"/>
              <a:gd name="connsiteX5" fmla="*/ 3047191 w 3047191"/>
              <a:gd name="connsiteY5" fmla="*/ 4782127 h 479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191" h="4795216">
                <a:moveTo>
                  <a:pt x="0" y="0"/>
                </a:moveTo>
                <a:cubicBezTo>
                  <a:pt x="260807" y="257127"/>
                  <a:pt x="772179" y="390737"/>
                  <a:pt x="1046133" y="704619"/>
                </a:cubicBezTo>
                <a:cubicBezTo>
                  <a:pt x="1320087" y="1018501"/>
                  <a:pt x="1362883" y="1640455"/>
                  <a:pt x="1643726" y="1883294"/>
                </a:cubicBezTo>
                <a:cubicBezTo>
                  <a:pt x="1924569" y="2126133"/>
                  <a:pt x="2080105" y="2237335"/>
                  <a:pt x="2273992" y="2466455"/>
                </a:cubicBezTo>
                <a:cubicBezTo>
                  <a:pt x="2467879" y="2695575"/>
                  <a:pt x="2624205" y="3131782"/>
                  <a:pt x="2807046" y="3258012"/>
                </a:cubicBezTo>
                <a:cubicBezTo>
                  <a:pt x="2955597" y="3288992"/>
                  <a:pt x="3040456" y="4958811"/>
                  <a:pt x="3047191" y="4782127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42DBA9-6AE2-572B-BA92-D04DD3BB65CE}"/>
              </a:ext>
            </a:extLst>
          </p:cNvPr>
          <p:cNvSpPr/>
          <p:nvPr/>
        </p:nvSpPr>
        <p:spPr>
          <a:xfrm>
            <a:off x="8351163" y="6367770"/>
            <a:ext cx="272163" cy="274320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 w="19050">
            <a:solidFill>
              <a:schemeClr val="bg1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87A3F63-5EC0-16FC-DBB4-5727EED1BC1F}"/>
              </a:ext>
            </a:extLst>
          </p:cNvPr>
          <p:cNvSpPr/>
          <p:nvPr/>
        </p:nvSpPr>
        <p:spPr>
          <a:xfrm>
            <a:off x="7968793" y="2912919"/>
            <a:ext cx="274320" cy="274320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 w="19050">
            <a:solidFill>
              <a:schemeClr val="bg1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8FAFB7-5DEE-5E88-967F-B20A3412C500}"/>
              </a:ext>
            </a:extLst>
          </p:cNvPr>
          <p:cNvSpPr/>
          <p:nvPr/>
        </p:nvSpPr>
        <p:spPr>
          <a:xfrm>
            <a:off x="9188677" y="4587715"/>
            <a:ext cx="272163" cy="274320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 w="19050">
            <a:solidFill>
              <a:schemeClr val="bg1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5AE5873-95ED-6FD5-6888-A87DFE7696DD}"/>
              </a:ext>
            </a:extLst>
          </p:cNvPr>
          <p:cNvSpPr/>
          <p:nvPr/>
        </p:nvSpPr>
        <p:spPr>
          <a:xfrm>
            <a:off x="8987376" y="4341020"/>
            <a:ext cx="272163" cy="274320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 w="19050">
            <a:solidFill>
              <a:schemeClr val="bg1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DDEE27-76E2-776E-734E-61B2E6E454CC}"/>
              </a:ext>
            </a:extLst>
          </p:cNvPr>
          <p:cNvSpPr/>
          <p:nvPr/>
        </p:nvSpPr>
        <p:spPr>
          <a:xfrm>
            <a:off x="7738639" y="2649408"/>
            <a:ext cx="272163" cy="274320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 w="19050">
            <a:solidFill>
              <a:schemeClr val="bg1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521387-E4AA-0C5A-FC95-75563A9F4DC0}"/>
              </a:ext>
            </a:extLst>
          </p:cNvPr>
          <p:cNvSpPr/>
          <p:nvPr/>
        </p:nvSpPr>
        <p:spPr>
          <a:xfrm>
            <a:off x="8156052" y="6118459"/>
            <a:ext cx="272163" cy="274320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 w="19050">
            <a:solidFill>
              <a:schemeClr val="bg1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6E30EEC-5115-BD72-356D-43A2C83F1AA0}"/>
              </a:ext>
            </a:extLst>
          </p:cNvPr>
          <p:cNvSpPr txBox="1"/>
          <p:nvPr/>
        </p:nvSpPr>
        <p:spPr>
          <a:xfrm>
            <a:off x="6244327" y="6043355"/>
            <a:ext cx="1399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RT: 8</a:t>
            </a:r>
          </a:p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Energy: 20</a:t>
            </a:r>
          </a:p>
        </p:txBody>
      </p:sp>
    </p:spTree>
    <p:extLst>
      <p:ext uri="{BB962C8B-B14F-4D97-AF65-F5344CB8AC3E}">
        <p14:creationId xmlns:p14="http://schemas.microsoft.com/office/powerpoint/2010/main" val="146165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9327257-ABE5-2823-84C4-020B4C64E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85719D-2E27-22CE-728C-E5605E3E0B76}"/>
              </a:ext>
            </a:extLst>
          </p:cNvPr>
          <p:cNvCxnSpPr>
            <a:cxnSpLocks/>
          </p:cNvCxnSpPr>
          <p:nvPr/>
        </p:nvCxnSpPr>
        <p:spPr>
          <a:xfrm>
            <a:off x="1114858" y="2960950"/>
            <a:ext cx="1026780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0F750C-2747-04E5-93C8-E2BCA1F8373B}"/>
              </a:ext>
            </a:extLst>
          </p:cNvPr>
          <p:cNvCxnSpPr>
            <a:cxnSpLocks/>
          </p:cNvCxnSpPr>
          <p:nvPr/>
        </p:nvCxnSpPr>
        <p:spPr>
          <a:xfrm>
            <a:off x="1247082" y="1075786"/>
            <a:ext cx="1013558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28527B1E-9E4A-4A47-3D5A-5D5EBA37A321}"/>
                  </a:ext>
                </a:extLst>
              </p:cNvPr>
              <p:cNvSpPr/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SzPts val="1400"/>
                </a:pP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Merged </a:t>
                </a:r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 of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endParaRPr sz="3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CBA454FC-C4BF-D135-05F8-2CAEAB90C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blipFill>
                <a:blip r:embed="rId3"/>
                <a:stretch>
                  <a:fillRect l="-1322" t="-14815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27">
            <a:extLst>
              <a:ext uri="{FF2B5EF4-FFF2-40B4-BE49-F238E27FC236}">
                <a16:creationId xmlns:a16="http://schemas.microsoft.com/office/drawing/2014/main" id="{0F26D015-0599-85EA-053D-C5A169F8E0E8}"/>
              </a:ext>
            </a:extLst>
          </p:cNvPr>
          <p:cNvSpPr/>
          <p:nvPr/>
        </p:nvSpPr>
        <p:spPr>
          <a:xfrm>
            <a:off x="3660140" y="1163320"/>
            <a:ext cx="2237740" cy="56896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27">
            <a:extLst>
              <a:ext uri="{FF2B5EF4-FFF2-40B4-BE49-F238E27FC236}">
                <a16:creationId xmlns:a16="http://schemas.microsoft.com/office/drawing/2014/main" id="{88D899CD-3062-EC2E-FC3D-D0FC9670CDE1}"/>
              </a:ext>
            </a:extLst>
          </p:cNvPr>
          <p:cNvSpPr/>
          <p:nvPr/>
        </p:nvSpPr>
        <p:spPr>
          <a:xfrm flipH="1">
            <a:off x="5892800" y="1158239"/>
            <a:ext cx="1958340" cy="579121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F41040-36B6-F96A-F984-F92ED431E646}"/>
                  </a:ext>
                </a:extLst>
              </p:cNvPr>
              <p:cNvSpPr txBox="1"/>
              <p:nvPr/>
            </p:nvSpPr>
            <p:spPr>
              <a:xfrm>
                <a:off x="10263277" y="644899"/>
                <a:ext cx="13762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arrives</a:t>
                </a:r>
                <a:endParaRPr lang="en-RU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F41040-36B6-F96A-F984-F92ED431E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7" y="644899"/>
                <a:ext cx="1376211" cy="430887"/>
              </a:xfrm>
              <a:prstGeom prst="rect">
                <a:avLst/>
              </a:prstGeom>
              <a:blipFill>
                <a:blip r:embed="rId4"/>
                <a:stretch>
                  <a:fillRect l="-444" t="-10000" r="-44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C5CEB88-232C-08DB-1F84-0E5E20BAAD3F}"/>
              </a:ext>
            </a:extLst>
          </p:cNvPr>
          <p:cNvGrpSpPr/>
          <p:nvPr/>
        </p:nvGrpSpPr>
        <p:grpSpPr>
          <a:xfrm>
            <a:off x="3323133" y="1123842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7832056-B6D4-3FB7-5631-2CB27B7F03B7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7832056-B6D4-3FB7-5631-2CB27B7F0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ED5073A-4B19-1232-AEAA-DA8FED19CE65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156" name="Google Shape;146;p2">
            <a:extLst>
              <a:ext uri="{FF2B5EF4-FFF2-40B4-BE49-F238E27FC236}">
                <a16:creationId xmlns:a16="http://schemas.microsoft.com/office/drawing/2014/main" id="{E66B5E63-323C-487F-911E-76C98ACB3B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11</a:t>
            </a:fld>
            <a:endParaRPr dirty="0">
              <a:solidFill>
                <a:srgbClr val="3F3F3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4EB75-11B5-3F2F-3DC9-EFE60D68DDAE}"/>
              </a:ext>
            </a:extLst>
          </p:cNvPr>
          <p:cNvSpPr>
            <a:spLocks noChangeAspect="1"/>
          </p:cNvSpPr>
          <p:nvPr/>
        </p:nvSpPr>
        <p:spPr>
          <a:xfrm>
            <a:off x="5798022" y="946574"/>
            <a:ext cx="206169" cy="2061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150825B-6425-9926-EEAD-780175948115}"/>
              </a:ext>
            </a:extLst>
          </p:cNvPr>
          <p:cNvGrpSpPr/>
          <p:nvPr/>
        </p:nvGrpSpPr>
        <p:grpSpPr>
          <a:xfrm>
            <a:off x="4650639" y="2882333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223FD83-0192-F55C-C224-F9F74E85E541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223FD83-0192-F55C-C224-F9F74E85E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6A4FC07-053C-34AA-0A60-25E36C4928BE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8F3EA74-A293-EEC1-8069-7859B696B64F}"/>
              </a:ext>
            </a:extLst>
          </p:cNvPr>
          <p:cNvGrpSpPr/>
          <p:nvPr/>
        </p:nvGrpSpPr>
        <p:grpSpPr>
          <a:xfrm>
            <a:off x="8760344" y="2908688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A28EBAA-E684-F98A-BF1B-18B322B52BF4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A28EBAA-E684-F98A-BF1B-18B322B52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407CB71-9A87-F6BA-05D3-09922111DB37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B96ECA2-C1F3-7487-63D2-BC2905786D0F}"/>
              </a:ext>
            </a:extLst>
          </p:cNvPr>
          <p:cNvGrpSpPr/>
          <p:nvPr/>
        </p:nvGrpSpPr>
        <p:grpSpPr>
          <a:xfrm>
            <a:off x="7726328" y="1065475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77049FDD-9B2B-E0C4-2FCE-FC12FBA3BDDF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77049FDD-9B2B-E0C4-2FCE-FC12FBA3B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FE34B11-B7B3-8483-1E6B-D3470C636312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4A649A4-C6A4-B4E7-9B8A-07075F9DBDE8}"/>
              </a:ext>
            </a:extLst>
          </p:cNvPr>
          <p:cNvGrpSpPr/>
          <p:nvPr/>
        </p:nvGrpSpPr>
        <p:grpSpPr>
          <a:xfrm>
            <a:off x="1247082" y="2958533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CA2DF3D-27A6-3D02-F2B5-5526092D094C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CA2DF3D-27A6-3D02-F2B5-5526092D0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A842FAA-E3C6-A929-3743-8183BE61BAA9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242" name="Freeform 27">
            <a:extLst>
              <a:ext uri="{FF2B5EF4-FFF2-40B4-BE49-F238E27FC236}">
                <a16:creationId xmlns:a16="http://schemas.microsoft.com/office/drawing/2014/main" id="{7328FE21-C5AC-10F4-6512-48E31E4E1C76}"/>
              </a:ext>
            </a:extLst>
          </p:cNvPr>
          <p:cNvSpPr/>
          <p:nvPr/>
        </p:nvSpPr>
        <p:spPr>
          <a:xfrm>
            <a:off x="2084070" y="2956560"/>
            <a:ext cx="1550669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Freeform 27">
            <a:extLst>
              <a:ext uri="{FF2B5EF4-FFF2-40B4-BE49-F238E27FC236}">
                <a16:creationId xmlns:a16="http://schemas.microsoft.com/office/drawing/2014/main" id="{F6F1EB93-D388-F860-BE76-78E42CF1FF83}"/>
              </a:ext>
            </a:extLst>
          </p:cNvPr>
          <p:cNvSpPr/>
          <p:nvPr/>
        </p:nvSpPr>
        <p:spPr>
          <a:xfrm flipH="1">
            <a:off x="3627118" y="2948940"/>
            <a:ext cx="1280161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Freeform 27">
            <a:extLst>
              <a:ext uri="{FF2B5EF4-FFF2-40B4-BE49-F238E27FC236}">
                <a16:creationId xmlns:a16="http://schemas.microsoft.com/office/drawing/2014/main" id="{30BA984F-8D54-ED74-833E-301216FFE525}"/>
              </a:ext>
            </a:extLst>
          </p:cNvPr>
          <p:cNvSpPr/>
          <p:nvPr/>
        </p:nvSpPr>
        <p:spPr>
          <a:xfrm flipH="1">
            <a:off x="7856220" y="2948940"/>
            <a:ext cx="982980" cy="54102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E39A9B9-F888-A147-D499-E43E491EB22D}"/>
              </a:ext>
            </a:extLst>
          </p:cNvPr>
          <p:cNvSpPr txBox="1"/>
          <p:nvPr/>
        </p:nvSpPr>
        <p:spPr>
          <a:xfrm>
            <a:off x="7494833" y="2883975"/>
            <a:ext cx="27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6" name="Freeform 27">
            <a:extLst>
              <a:ext uri="{FF2B5EF4-FFF2-40B4-BE49-F238E27FC236}">
                <a16:creationId xmlns:a16="http://schemas.microsoft.com/office/drawing/2014/main" id="{9E833DEE-7919-FCE4-E44E-D38082762676}"/>
              </a:ext>
            </a:extLst>
          </p:cNvPr>
          <p:cNvSpPr/>
          <p:nvPr/>
        </p:nvSpPr>
        <p:spPr>
          <a:xfrm>
            <a:off x="2628900" y="4697730"/>
            <a:ext cx="2293620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Freeform 27">
            <a:extLst>
              <a:ext uri="{FF2B5EF4-FFF2-40B4-BE49-F238E27FC236}">
                <a16:creationId xmlns:a16="http://schemas.microsoft.com/office/drawing/2014/main" id="{CB863682-FCA8-1868-C7DE-7B9BDB53E898}"/>
              </a:ext>
            </a:extLst>
          </p:cNvPr>
          <p:cNvSpPr/>
          <p:nvPr/>
        </p:nvSpPr>
        <p:spPr>
          <a:xfrm flipH="1">
            <a:off x="4922518" y="4705350"/>
            <a:ext cx="449581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B52F603-0359-A517-3ADC-27F8306889EC}"/>
              </a:ext>
            </a:extLst>
          </p:cNvPr>
          <p:cNvSpPr txBox="1"/>
          <p:nvPr/>
        </p:nvSpPr>
        <p:spPr>
          <a:xfrm>
            <a:off x="1902333" y="4620166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9" name="Freeform 27">
            <a:extLst>
              <a:ext uri="{FF2B5EF4-FFF2-40B4-BE49-F238E27FC236}">
                <a16:creationId xmlns:a16="http://schemas.microsoft.com/office/drawing/2014/main" id="{F1B14A4E-5C4E-026B-CA6F-6627988455A2}"/>
              </a:ext>
            </a:extLst>
          </p:cNvPr>
          <p:cNvSpPr/>
          <p:nvPr/>
        </p:nvSpPr>
        <p:spPr>
          <a:xfrm flipH="1">
            <a:off x="8879786" y="4706113"/>
            <a:ext cx="1280214" cy="602488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B26F62F-A50B-0DAF-A20C-95A163ED2DE0}"/>
              </a:ext>
            </a:extLst>
          </p:cNvPr>
          <p:cNvSpPr txBox="1"/>
          <p:nvPr/>
        </p:nvSpPr>
        <p:spPr>
          <a:xfrm>
            <a:off x="8530869" y="4647993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3DC21E-A25E-EA58-51F8-3B59D4DB59E6}"/>
              </a:ext>
            </a:extLst>
          </p:cNvPr>
          <p:cNvGrpSpPr/>
          <p:nvPr/>
        </p:nvGrpSpPr>
        <p:grpSpPr>
          <a:xfrm>
            <a:off x="9973612" y="4684412"/>
            <a:ext cx="1193147" cy="409175"/>
            <a:chOff x="13478291" y="12588330"/>
            <a:chExt cx="1193147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C893D48-57A3-D531-6C12-CC973F0B1C61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C893D48-57A3-D531-6C12-CC973F0B1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DBE4AEA-CEBE-9777-8705-06CCB463CA99}"/>
                </a:ext>
              </a:extLst>
            </p:cNvPr>
            <p:cNvSpPr txBox="1"/>
            <p:nvPr/>
          </p:nvSpPr>
          <p:spPr>
            <a:xfrm>
              <a:off x="13581075" y="12588330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0E7DF3-0074-6826-9F3F-B48C30CA36C3}"/>
              </a:ext>
            </a:extLst>
          </p:cNvPr>
          <p:cNvCxnSpPr>
            <a:cxnSpLocks/>
          </p:cNvCxnSpPr>
          <p:nvPr/>
        </p:nvCxnSpPr>
        <p:spPr>
          <a:xfrm>
            <a:off x="5901106" y="624447"/>
            <a:ext cx="0" cy="30063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AF85E-CE10-8A77-565E-D65D01DEBEE2}"/>
              </a:ext>
            </a:extLst>
          </p:cNvPr>
          <p:cNvGrpSpPr/>
          <p:nvPr/>
        </p:nvGrpSpPr>
        <p:grpSpPr>
          <a:xfrm>
            <a:off x="2491117" y="1738686"/>
            <a:ext cx="2396166" cy="1214838"/>
            <a:chOff x="4663145" y="1739661"/>
            <a:chExt cx="2396166" cy="12148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E465C4C-90A6-B929-0461-C7A62672A042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D9FA3E-1913-A033-48E7-013D227ED435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3" name="Rounded Rectangle 36">
                <a:extLst>
                  <a:ext uri="{FF2B5EF4-FFF2-40B4-BE49-F238E27FC236}">
                    <a16:creationId xmlns:a16="http://schemas.microsoft.com/office/drawing/2014/main" id="{CAD17410-E323-D5EF-3BF8-EC31AE56F714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A21608-AC00-3F9E-FBB3-1D1EBA876E6E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5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AC4057-5EE7-4DED-00D6-E6B97FB0D603}"/>
                </a:ext>
              </a:extLst>
            </p:cNvPr>
            <p:cNvGrpSpPr/>
            <p:nvPr/>
          </p:nvGrpSpPr>
          <p:grpSpPr>
            <a:xfrm>
              <a:off x="5827391" y="1787071"/>
              <a:ext cx="1069850" cy="1124712"/>
              <a:chOff x="6214736" y="12057145"/>
              <a:chExt cx="1138206" cy="1511981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0AF60D30-088D-C752-2F88-C4982D624E01}"/>
                  </a:ext>
                </a:extLst>
              </p:cNvPr>
              <p:cNvSpPr/>
              <p:nvPr/>
            </p:nvSpPr>
            <p:spPr>
              <a:xfrm>
                <a:off x="6214736" y="12057145"/>
                <a:ext cx="1138206" cy="1511981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16085D-FC22-A772-4EBC-B125FC4CF5F1}"/>
                  </a:ext>
                </a:extLst>
              </p:cNvPr>
              <p:cNvSpPr txBox="1"/>
              <p:nvPr/>
            </p:nvSpPr>
            <p:spPr>
              <a:xfrm>
                <a:off x="6284182" y="12088624"/>
                <a:ext cx="1030712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1F8E6F-3A22-FD70-0FB4-F37A39C7AD40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9EA906-D981-09D4-13A3-389AE55FFB1F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ACBB73-BBB4-7957-9AD7-5F44CBFEF80B}"/>
              </a:ext>
            </a:extLst>
          </p:cNvPr>
          <p:cNvGrpSpPr/>
          <p:nvPr/>
        </p:nvGrpSpPr>
        <p:grpSpPr>
          <a:xfrm>
            <a:off x="6711516" y="1738686"/>
            <a:ext cx="2396166" cy="1214838"/>
            <a:chOff x="4663145" y="1739661"/>
            <a:chExt cx="2396166" cy="121483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333E0B-38CD-1C22-5887-71DB7D0463EC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1C97E9B-0E10-3FEE-EFAC-C217608C604F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36" name="Rounded Rectangle 36">
                <a:extLst>
                  <a:ext uri="{FF2B5EF4-FFF2-40B4-BE49-F238E27FC236}">
                    <a16:creationId xmlns:a16="http://schemas.microsoft.com/office/drawing/2014/main" id="{172BFE6E-2A61-41C1-68D0-D2440B118258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61340E-8860-333D-D862-04053C4E154E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22C797-5C4E-44FE-3843-F144EE60D8B0}"/>
                </a:ext>
              </a:extLst>
            </p:cNvPr>
            <p:cNvGrpSpPr/>
            <p:nvPr/>
          </p:nvGrpSpPr>
          <p:grpSpPr>
            <a:xfrm>
              <a:off x="5827394" y="1787067"/>
              <a:ext cx="1097239" cy="1124712"/>
              <a:chOff x="6214736" y="12057148"/>
              <a:chExt cx="1167344" cy="1511982"/>
            </a:xfrm>
          </p:grpSpPr>
          <p:sp>
            <p:nvSpPr>
              <p:cNvPr id="34" name="Rounded Rectangle 36">
                <a:extLst>
                  <a:ext uri="{FF2B5EF4-FFF2-40B4-BE49-F238E27FC236}">
                    <a16:creationId xmlns:a16="http://schemas.microsoft.com/office/drawing/2014/main" id="{0F237838-5768-1D01-0580-BD4B38250960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1CC3B2-7358-4D9B-F27E-0A256E0F10AC}"/>
                  </a:ext>
                </a:extLst>
              </p:cNvPr>
              <p:cNvSpPr txBox="1"/>
              <p:nvPr/>
            </p:nvSpPr>
            <p:spPr>
              <a:xfrm>
                <a:off x="6251749" y="12088624"/>
                <a:ext cx="113033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6F7148-18AE-C4E7-4690-F1CE26693146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F99C03-883E-C91B-D105-28872CAC5C66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6BC8E8-7BAE-5CD7-D924-D30D1F49B3A4}"/>
              </a:ext>
            </a:extLst>
          </p:cNvPr>
          <p:cNvGrpSpPr/>
          <p:nvPr/>
        </p:nvGrpSpPr>
        <p:grpSpPr>
          <a:xfrm>
            <a:off x="942560" y="3491026"/>
            <a:ext cx="2517982" cy="1214838"/>
            <a:chOff x="4663145" y="1739661"/>
            <a:chExt cx="2517982" cy="121483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B27D124-C33D-262F-98B8-16D0B0A4DB79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345EB60-50EC-B508-6F9D-9054A1DAB88C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53" name="Rounded Rectangle 36">
                <a:extLst>
                  <a:ext uri="{FF2B5EF4-FFF2-40B4-BE49-F238E27FC236}">
                    <a16:creationId xmlns:a16="http://schemas.microsoft.com/office/drawing/2014/main" id="{755AF84B-0521-E13A-8C10-88061A86E638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DD3AF4-DD94-92C7-B1D0-366C8CA25E45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5AA2D3-FB30-D1C3-AEFE-9BD63716F78F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50" name="Rounded Rectangle 36">
                <a:extLst>
                  <a:ext uri="{FF2B5EF4-FFF2-40B4-BE49-F238E27FC236}">
                    <a16:creationId xmlns:a16="http://schemas.microsoft.com/office/drawing/2014/main" id="{D9157F71-EEC4-D057-F408-33585EA9C190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86C55B-EF8D-06E4-C8CB-0212576EA171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2334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680C3-A6B8-A923-45ED-B9168D279467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840F99-625F-475F-4899-8FF6F30BF54B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24A206-9622-EBC3-DB03-F410C33CD8AC}"/>
              </a:ext>
            </a:extLst>
          </p:cNvPr>
          <p:cNvGrpSpPr/>
          <p:nvPr/>
        </p:nvGrpSpPr>
        <p:grpSpPr>
          <a:xfrm>
            <a:off x="3777258" y="3491026"/>
            <a:ext cx="2517982" cy="1214838"/>
            <a:chOff x="4663145" y="1739661"/>
            <a:chExt cx="2517982" cy="1214838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ED6CD9A-E8B7-BC2F-A945-03B9BA956A91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1BD89C0-C13B-0651-44CB-F442F93234D6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32" name="Rounded Rectangle 36">
                <a:extLst>
                  <a:ext uri="{FF2B5EF4-FFF2-40B4-BE49-F238E27FC236}">
                    <a16:creationId xmlns:a16="http://schemas.microsoft.com/office/drawing/2014/main" id="{47150513-FDE7-19E1-F4E8-11478DFB9A9C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87D38BD-B217-5C24-E01A-E208CF710FC8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3A17345-1D95-3323-3DD6-3FAB08A4FB39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61" name="Rounded Rectangle 36">
                <a:extLst>
                  <a:ext uri="{FF2B5EF4-FFF2-40B4-BE49-F238E27FC236}">
                    <a16:creationId xmlns:a16="http://schemas.microsoft.com/office/drawing/2014/main" id="{03708AF1-A588-246C-BC03-082803F2FE96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8ADC873-6FC9-9B5A-D948-0E387E28D422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1467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31A9222-04B6-3568-7155-DA9FE333255F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907C39-67BB-7137-4E03-9B46B530A7A4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4989197-5D50-0AEA-9B99-2982E187FE9B}"/>
              </a:ext>
            </a:extLst>
          </p:cNvPr>
          <p:cNvGrpSpPr/>
          <p:nvPr/>
        </p:nvGrpSpPr>
        <p:grpSpPr>
          <a:xfrm>
            <a:off x="7717265" y="3491026"/>
            <a:ext cx="2517982" cy="1214838"/>
            <a:chOff x="4663145" y="1739661"/>
            <a:chExt cx="2517982" cy="1214838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EAF5DEA7-1811-F433-FA73-140E585ECE66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5C04A01-D051-4D25-B81D-4D2C5330DF37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42" name="Rounded Rectangle 36">
                <a:extLst>
                  <a:ext uri="{FF2B5EF4-FFF2-40B4-BE49-F238E27FC236}">
                    <a16:creationId xmlns:a16="http://schemas.microsoft.com/office/drawing/2014/main" id="{6E4F7E96-4FDE-101D-9CC6-263EDE96A13B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C37A59F-1370-0CAA-A966-5F3CED2F17C6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43EBBDA-D192-29CC-A453-BCA13FB7683B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40" name="Rounded Rectangle 36">
                <a:extLst>
                  <a:ext uri="{FF2B5EF4-FFF2-40B4-BE49-F238E27FC236}">
                    <a16:creationId xmlns:a16="http://schemas.microsoft.com/office/drawing/2014/main" id="{D3BA51F2-57B4-6E8A-8513-E90066461954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7A72044-17DA-2F33-C591-A22D94FCCA52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7664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932E757-47D2-DA10-82BB-132C16E3E308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7947315-66AE-410F-F76C-D37FCB906A27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AF4F5EC-06F7-A36D-739C-AA3092A64FAA}"/>
              </a:ext>
            </a:extLst>
          </p:cNvPr>
          <p:cNvGrpSpPr/>
          <p:nvPr/>
        </p:nvGrpSpPr>
        <p:grpSpPr>
          <a:xfrm>
            <a:off x="1455366" y="5311140"/>
            <a:ext cx="2517982" cy="1214838"/>
            <a:chOff x="4663145" y="1739661"/>
            <a:chExt cx="2517982" cy="1214838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FD8A1A5-4CE2-9834-F6BB-304BC20B5988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45FB793-9C27-53C2-C5D4-98E74446011F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53" name="Rounded Rectangle 36">
                <a:extLst>
                  <a:ext uri="{FF2B5EF4-FFF2-40B4-BE49-F238E27FC236}">
                    <a16:creationId xmlns:a16="http://schemas.microsoft.com/office/drawing/2014/main" id="{D4787DC3-0879-3207-5C67-901A7AFE1D64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91352A0-4B3C-9861-566D-26B2BA76E262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7D88856-3E1D-7443-86AE-9AFDFF097B29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51" name="Rounded Rectangle 36">
                <a:extLst>
                  <a:ext uri="{FF2B5EF4-FFF2-40B4-BE49-F238E27FC236}">
                    <a16:creationId xmlns:a16="http://schemas.microsoft.com/office/drawing/2014/main" id="{3CA7159C-3694-C35C-6515-B610051E0C1A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1C592F5-982C-1506-DB75-A1AF19203F43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02432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0BC2FD3-4186-2483-94C4-6A55C8A4F271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F3895CD-A021-EF9E-47E6-949CEB589581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0FF07BC-3BD3-5FE1-9BEC-219F3B4E3F6C}"/>
              </a:ext>
            </a:extLst>
          </p:cNvPr>
          <p:cNvGrpSpPr/>
          <p:nvPr/>
        </p:nvGrpSpPr>
        <p:grpSpPr>
          <a:xfrm>
            <a:off x="4220155" y="5311140"/>
            <a:ext cx="2517982" cy="1214838"/>
            <a:chOff x="4663145" y="1739661"/>
            <a:chExt cx="2517982" cy="1214838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AAB09300-E893-3952-C478-4065B2D3D091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2C37846F-245E-CBC3-551E-0162538ECEEF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61" name="Rounded Rectangle 36">
                <a:extLst>
                  <a:ext uri="{FF2B5EF4-FFF2-40B4-BE49-F238E27FC236}">
                    <a16:creationId xmlns:a16="http://schemas.microsoft.com/office/drawing/2014/main" id="{6B3049F9-A851-F115-A8B3-9E9E6DAB2629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CB06054-F819-DA52-533D-E14981D4AA70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3C48DBD7-4F3A-2402-DF2B-4DFC15608EF3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59" name="Rounded Rectangle 36">
                <a:extLst>
                  <a:ext uri="{FF2B5EF4-FFF2-40B4-BE49-F238E27FC236}">
                    <a16:creationId xmlns:a16="http://schemas.microsoft.com/office/drawing/2014/main" id="{03313165-D9C8-C12F-42FC-65BAF86D7FBF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D18910A-8FE1-AC5D-696E-1CDEE03523E3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81730CD-FFFD-3DC5-D515-E4C46CFA3157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0A61948-2E58-078E-77C6-6E11E5FA97E3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83EFDAB-0128-15B8-3563-551975D48F9A}"/>
              </a:ext>
            </a:extLst>
          </p:cNvPr>
          <p:cNvGrpSpPr/>
          <p:nvPr/>
        </p:nvGrpSpPr>
        <p:grpSpPr>
          <a:xfrm>
            <a:off x="9015220" y="5311140"/>
            <a:ext cx="2517982" cy="1214838"/>
            <a:chOff x="4663145" y="1739661"/>
            <a:chExt cx="2517982" cy="1214838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EC363C88-05FF-9018-D230-F648592FB785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2E6E759-67CA-3A12-E03B-31BA6E28571D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71" name="Rounded Rectangle 36">
                <a:extLst>
                  <a:ext uri="{FF2B5EF4-FFF2-40B4-BE49-F238E27FC236}">
                    <a16:creationId xmlns:a16="http://schemas.microsoft.com/office/drawing/2014/main" id="{E7159ED9-4065-1EFF-6BB2-106CCBF53595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6E32E6B-DA1D-9682-87F7-FCB27F5912D1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EE96DB4-A305-E83D-8291-A9E559EA698F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69" name="Rounded Rectangle 36">
                <a:extLst>
                  <a:ext uri="{FF2B5EF4-FFF2-40B4-BE49-F238E27FC236}">
                    <a16:creationId xmlns:a16="http://schemas.microsoft.com/office/drawing/2014/main" id="{9831B64B-ABB1-B5C5-963F-9116EDCEA17E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60312ED0-515F-4B4E-2A8E-320FF6E27585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9141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4B517C2-39BC-E0BA-25D4-A5C668B11916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C11B4FC-0E4D-4034-E316-96E187A4A1BC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513EBAE-79CC-0625-1D1B-876B394791EE}"/>
              </a:ext>
            </a:extLst>
          </p:cNvPr>
          <p:cNvGrpSpPr/>
          <p:nvPr/>
        </p:nvGrpSpPr>
        <p:grpSpPr>
          <a:xfrm>
            <a:off x="2232878" y="4734203"/>
            <a:ext cx="1193147" cy="409175"/>
            <a:chOff x="13478291" y="12588330"/>
            <a:chExt cx="1193147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F2DA0284-1490-061B-A91A-082B5743762A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F2DA0284-1490-061B-A91A-082B57437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4A3CEB9-768C-34B4-B545-2B2AB82E2B4F}"/>
                </a:ext>
              </a:extLst>
            </p:cNvPr>
            <p:cNvSpPr txBox="1"/>
            <p:nvPr/>
          </p:nvSpPr>
          <p:spPr>
            <a:xfrm>
              <a:off x="13581075" y="12588330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C56DCF-2928-DEC5-AEB8-2DBF6EE8FD51}"/>
                  </a:ext>
                </a:extLst>
              </p:cNvPr>
              <p:cNvSpPr txBox="1"/>
              <p:nvPr/>
            </p:nvSpPr>
            <p:spPr>
              <a:xfrm>
                <a:off x="10263277" y="2472972"/>
                <a:ext cx="21502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arrives</a:t>
                </a:r>
                <a:endParaRPr lang="en-RU" sz="22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C56DCF-2928-DEC5-AEB8-2DBF6EE8F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7" y="2472972"/>
                <a:ext cx="2150286" cy="430887"/>
              </a:xfrm>
              <a:prstGeom prst="rect">
                <a:avLst/>
              </a:prstGeom>
              <a:blipFill>
                <a:blip r:embed="rId13"/>
                <a:stretch>
                  <a:fillRect l="-28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2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487BF9AE-1E0A-414A-DF27-71E87E7AD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042A340-08FA-312D-4EDA-61ED54E8825B}"/>
              </a:ext>
            </a:extLst>
          </p:cNvPr>
          <p:cNvCxnSpPr>
            <a:cxnSpLocks/>
          </p:cNvCxnSpPr>
          <p:nvPr/>
        </p:nvCxnSpPr>
        <p:spPr>
          <a:xfrm>
            <a:off x="1114858" y="2960950"/>
            <a:ext cx="1026780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3063015-C128-3863-FE73-C159B4EFA4F1}"/>
              </a:ext>
            </a:extLst>
          </p:cNvPr>
          <p:cNvCxnSpPr>
            <a:cxnSpLocks/>
          </p:cNvCxnSpPr>
          <p:nvPr/>
        </p:nvCxnSpPr>
        <p:spPr>
          <a:xfrm>
            <a:off x="1247082" y="1075786"/>
            <a:ext cx="1013558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7438651-3D29-E65B-D1A4-CC437E91DB75}"/>
                  </a:ext>
                </a:extLst>
              </p:cNvPr>
              <p:cNvSpPr txBox="1"/>
              <p:nvPr/>
            </p:nvSpPr>
            <p:spPr>
              <a:xfrm>
                <a:off x="10263277" y="644899"/>
                <a:ext cx="13762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arrives</a:t>
                </a:r>
                <a:endParaRPr lang="en-RU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7438651-3D29-E65B-D1A4-CC437E91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7" y="644899"/>
                <a:ext cx="1376211" cy="430887"/>
              </a:xfrm>
              <a:prstGeom prst="rect">
                <a:avLst/>
              </a:prstGeom>
              <a:blipFill>
                <a:blip r:embed="rId3"/>
                <a:stretch>
                  <a:fillRect l="-444" t="-10000" r="-44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D2CD6-4CD7-FFA9-D424-1DBE26F2BA6A}"/>
                  </a:ext>
                </a:extLst>
              </p:cNvPr>
              <p:cNvSpPr txBox="1"/>
              <p:nvPr/>
            </p:nvSpPr>
            <p:spPr>
              <a:xfrm>
                <a:off x="10263277" y="2472972"/>
                <a:ext cx="21502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arrives</a:t>
                </a:r>
                <a:endParaRPr lang="en-RU" sz="2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D2CD6-4CD7-FFA9-D424-1DBE26F2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7" y="2472972"/>
                <a:ext cx="2150286" cy="430887"/>
              </a:xfrm>
              <a:prstGeom prst="rect">
                <a:avLst/>
              </a:prstGeom>
              <a:blipFill>
                <a:blip r:embed="rId4"/>
                <a:stretch>
                  <a:fillRect l="-28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CBA454FC-C4BF-D135-05F8-2CAEAB90CAD9}"/>
                  </a:ext>
                </a:extLst>
              </p:cNvPr>
              <p:cNvSpPr/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SzPts val="1400"/>
                </a:pP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Merged </a:t>
                </a:r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 of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endParaRPr sz="3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CBA454FC-C4BF-D135-05F8-2CAEAB90C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blipFill>
                <a:blip r:embed="rId5"/>
                <a:stretch>
                  <a:fillRect l="-1322" t="-14815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27">
            <a:extLst>
              <a:ext uri="{FF2B5EF4-FFF2-40B4-BE49-F238E27FC236}">
                <a16:creationId xmlns:a16="http://schemas.microsoft.com/office/drawing/2014/main" id="{551C2E70-27EC-1763-531E-39551E98A602}"/>
              </a:ext>
            </a:extLst>
          </p:cNvPr>
          <p:cNvSpPr/>
          <p:nvPr/>
        </p:nvSpPr>
        <p:spPr>
          <a:xfrm>
            <a:off x="3660140" y="1163320"/>
            <a:ext cx="2237740" cy="56896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27">
            <a:extLst>
              <a:ext uri="{FF2B5EF4-FFF2-40B4-BE49-F238E27FC236}">
                <a16:creationId xmlns:a16="http://schemas.microsoft.com/office/drawing/2014/main" id="{A02512E1-81AE-CDC2-6837-85B07C18D2FC}"/>
              </a:ext>
            </a:extLst>
          </p:cNvPr>
          <p:cNvSpPr/>
          <p:nvPr/>
        </p:nvSpPr>
        <p:spPr>
          <a:xfrm flipH="1">
            <a:off x="5892800" y="1158239"/>
            <a:ext cx="1958340" cy="579121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46;p2">
            <a:extLst>
              <a:ext uri="{FF2B5EF4-FFF2-40B4-BE49-F238E27FC236}">
                <a16:creationId xmlns:a16="http://schemas.microsoft.com/office/drawing/2014/main" id="{363516A3-2CDE-D50C-E0A3-1A1CD8BC2B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12</a:t>
            </a:fld>
            <a:endParaRPr dirty="0">
              <a:solidFill>
                <a:srgbClr val="3F3F3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D7341F-D032-FE83-B283-EC6455983027}"/>
              </a:ext>
            </a:extLst>
          </p:cNvPr>
          <p:cNvSpPr>
            <a:spLocks noChangeAspect="1"/>
          </p:cNvSpPr>
          <p:nvPr/>
        </p:nvSpPr>
        <p:spPr>
          <a:xfrm>
            <a:off x="5798022" y="946574"/>
            <a:ext cx="206169" cy="2061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Freeform 27">
            <a:extLst>
              <a:ext uri="{FF2B5EF4-FFF2-40B4-BE49-F238E27FC236}">
                <a16:creationId xmlns:a16="http://schemas.microsoft.com/office/drawing/2014/main" id="{87909254-7E63-26F8-B665-E170106B2BB2}"/>
              </a:ext>
            </a:extLst>
          </p:cNvPr>
          <p:cNvSpPr/>
          <p:nvPr/>
        </p:nvSpPr>
        <p:spPr>
          <a:xfrm>
            <a:off x="2084070" y="2956560"/>
            <a:ext cx="1550669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Freeform 27">
            <a:extLst>
              <a:ext uri="{FF2B5EF4-FFF2-40B4-BE49-F238E27FC236}">
                <a16:creationId xmlns:a16="http://schemas.microsoft.com/office/drawing/2014/main" id="{BBC1ADE9-06AE-A955-BF59-771665D51348}"/>
              </a:ext>
            </a:extLst>
          </p:cNvPr>
          <p:cNvSpPr/>
          <p:nvPr/>
        </p:nvSpPr>
        <p:spPr>
          <a:xfrm flipH="1">
            <a:off x="3627118" y="2948940"/>
            <a:ext cx="1280161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Freeform 27">
            <a:extLst>
              <a:ext uri="{FF2B5EF4-FFF2-40B4-BE49-F238E27FC236}">
                <a16:creationId xmlns:a16="http://schemas.microsoft.com/office/drawing/2014/main" id="{B12E7764-8BE3-EA11-3B5C-4023C9BAD6EF}"/>
              </a:ext>
            </a:extLst>
          </p:cNvPr>
          <p:cNvSpPr/>
          <p:nvPr/>
        </p:nvSpPr>
        <p:spPr>
          <a:xfrm flipH="1">
            <a:off x="7856220" y="2948940"/>
            <a:ext cx="982980" cy="54102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A8D729F-6E4D-BB81-8B4C-06AC15D2244E}"/>
              </a:ext>
            </a:extLst>
          </p:cNvPr>
          <p:cNvSpPr txBox="1"/>
          <p:nvPr/>
        </p:nvSpPr>
        <p:spPr>
          <a:xfrm>
            <a:off x="7494833" y="2883975"/>
            <a:ext cx="27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6" name="Freeform 27">
            <a:extLst>
              <a:ext uri="{FF2B5EF4-FFF2-40B4-BE49-F238E27FC236}">
                <a16:creationId xmlns:a16="http://schemas.microsoft.com/office/drawing/2014/main" id="{6138EA85-B5B4-2F44-631F-65ECAE218DA7}"/>
              </a:ext>
            </a:extLst>
          </p:cNvPr>
          <p:cNvSpPr/>
          <p:nvPr/>
        </p:nvSpPr>
        <p:spPr>
          <a:xfrm>
            <a:off x="2628900" y="4697730"/>
            <a:ext cx="2293620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Freeform 27">
            <a:extLst>
              <a:ext uri="{FF2B5EF4-FFF2-40B4-BE49-F238E27FC236}">
                <a16:creationId xmlns:a16="http://schemas.microsoft.com/office/drawing/2014/main" id="{B1AA56B6-6BAE-4701-E636-30DF4BC90630}"/>
              </a:ext>
            </a:extLst>
          </p:cNvPr>
          <p:cNvSpPr/>
          <p:nvPr/>
        </p:nvSpPr>
        <p:spPr>
          <a:xfrm flipH="1">
            <a:off x="4922518" y="4705350"/>
            <a:ext cx="449581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C8963A5-CF68-EA2D-078A-5D76FAEF23CE}"/>
              </a:ext>
            </a:extLst>
          </p:cNvPr>
          <p:cNvSpPr txBox="1"/>
          <p:nvPr/>
        </p:nvSpPr>
        <p:spPr>
          <a:xfrm>
            <a:off x="1902333" y="4620166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9" name="Freeform 27">
            <a:extLst>
              <a:ext uri="{FF2B5EF4-FFF2-40B4-BE49-F238E27FC236}">
                <a16:creationId xmlns:a16="http://schemas.microsoft.com/office/drawing/2014/main" id="{DE81B1DA-4881-3742-83B1-7816D1DD949D}"/>
              </a:ext>
            </a:extLst>
          </p:cNvPr>
          <p:cNvSpPr/>
          <p:nvPr/>
        </p:nvSpPr>
        <p:spPr>
          <a:xfrm flipH="1">
            <a:off x="8879786" y="4706113"/>
            <a:ext cx="1280214" cy="602488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0BC6080-8EFC-12D0-24AF-9A749C0EA5A2}"/>
              </a:ext>
            </a:extLst>
          </p:cNvPr>
          <p:cNvSpPr txBox="1"/>
          <p:nvPr/>
        </p:nvSpPr>
        <p:spPr>
          <a:xfrm>
            <a:off x="8530869" y="4647993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6F19436-AE30-3449-E4A1-5BEEA18AE1F7}"/>
                  </a:ext>
                </a:extLst>
              </p:cNvPr>
              <p:cNvSpPr txBox="1"/>
              <p:nvPr/>
            </p:nvSpPr>
            <p:spPr>
              <a:xfrm>
                <a:off x="9973612" y="4770422"/>
                <a:ext cx="2460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RU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6F19436-AE30-3449-E4A1-5BEEA18AE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612" y="4770422"/>
                <a:ext cx="246093" cy="369332"/>
              </a:xfrm>
              <a:prstGeom prst="rect">
                <a:avLst/>
              </a:prstGeom>
              <a:blipFill>
                <a:blip r:embed="rId11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8E9C2B-8104-C880-9B1B-D451FEE14346}"/>
              </a:ext>
            </a:extLst>
          </p:cNvPr>
          <p:cNvCxnSpPr>
            <a:cxnSpLocks/>
          </p:cNvCxnSpPr>
          <p:nvPr/>
        </p:nvCxnSpPr>
        <p:spPr>
          <a:xfrm>
            <a:off x="5901106" y="624447"/>
            <a:ext cx="0" cy="30063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8E89203-7738-843C-AA80-E9F38D827C5E}"/>
              </a:ext>
            </a:extLst>
          </p:cNvPr>
          <p:cNvGrpSpPr/>
          <p:nvPr/>
        </p:nvGrpSpPr>
        <p:grpSpPr>
          <a:xfrm>
            <a:off x="2491117" y="1738686"/>
            <a:ext cx="2527208" cy="1214838"/>
            <a:chOff x="4663145" y="1739661"/>
            <a:chExt cx="2527208" cy="12148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22B5C4-3665-EE43-4A48-411E07B9C073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F8194D7-462A-618E-4C41-EA8DE6DF6B31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3" name="Rounded Rectangle 36">
                <a:extLst>
                  <a:ext uri="{FF2B5EF4-FFF2-40B4-BE49-F238E27FC236}">
                    <a16:creationId xmlns:a16="http://schemas.microsoft.com/office/drawing/2014/main" id="{57A297AF-7696-0FC9-D328-5BED0C743258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8300F1-0071-55D0-13A5-25696F1D2771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5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B64BAD-F31A-9B73-BB57-45889D7F1CBB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2FC8FF98-D44A-7698-66BB-4AF346339649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4C762E-F439-B81F-C4EB-4ABC4D4C9CC1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78317D-66AA-5A95-8E6C-D9373A0E3EEA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1160DF-E126-5A92-BD24-6FF3D27D1F01}"/>
                </a:ext>
              </a:extLst>
            </p:cNvPr>
            <p:cNvSpPr txBox="1"/>
            <p:nvPr/>
          </p:nvSpPr>
          <p:spPr>
            <a:xfrm>
              <a:off x="6955114" y="2686826"/>
              <a:ext cx="2352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5*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6A66E1-731B-37E3-DEE9-B370262EF82B}"/>
              </a:ext>
            </a:extLst>
          </p:cNvPr>
          <p:cNvGrpSpPr/>
          <p:nvPr/>
        </p:nvGrpSpPr>
        <p:grpSpPr>
          <a:xfrm>
            <a:off x="6711516" y="1738686"/>
            <a:ext cx="2538712" cy="1214838"/>
            <a:chOff x="4663145" y="1739661"/>
            <a:chExt cx="2538712" cy="121483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4AD171B-B6DC-0E4C-0F11-7FA6B8D17798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5B0660-80BA-C132-0356-D859FEAEB98B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36" name="Rounded Rectangle 36">
                <a:extLst>
                  <a:ext uri="{FF2B5EF4-FFF2-40B4-BE49-F238E27FC236}">
                    <a16:creationId xmlns:a16="http://schemas.microsoft.com/office/drawing/2014/main" id="{B31A7878-900A-FA18-CD7F-45A4864CC9EF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4A3303-2813-C863-C5C6-E4049CC3639D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39E3B3F-A292-E8A8-D570-0869005BAE01}"/>
                </a:ext>
              </a:extLst>
            </p:cNvPr>
            <p:cNvGrpSpPr/>
            <p:nvPr/>
          </p:nvGrpSpPr>
          <p:grpSpPr>
            <a:xfrm>
              <a:off x="5827394" y="1787067"/>
              <a:ext cx="1097239" cy="1124712"/>
              <a:chOff x="6214736" y="12057148"/>
              <a:chExt cx="1167344" cy="1511982"/>
            </a:xfrm>
          </p:grpSpPr>
          <p:sp>
            <p:nvSpPr>
              <p:cNvPr id="34" name="Rounded Rectangle 36">
                <a:extLst>
                  <a:ext uri="{FF2B5EF4-FFF2-40B4-BE49-F238E27FC236}">
                    <a16:creationId xmlns:a16="http://schemas.microsoft.com/office/drawing/2014/main" id="{A357288C-3F04-B9FA-27B3-4B11B4F4EC1D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87178B-EA58-654B-1D84-665B95D4FCAE}"/>
                  </a:ext>
                </a:extLst>
              </p:cNvPr>
              <p:cNvSpPr txBox="1"/>
              <p:nvPr/>
            </p:nvSpPr>
            <p:spPr>
              <a:xfrm>
                <a:off x="6251749" y="12088624"/>
                <a:ext cx="113033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EEC0B2-C4B1-074C-25E8-276A89D44CF4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E669CB-ABFD-1566-C3BE-C42355AF6CCD}"/>
                </a:ext>
              </a:extLst>
            </p:cNvPr>
            <p:cNvSpPr txBox="1"/>
            <p:nvPr/>
          </p:nvSpPr>
          <p:spPr>
            <a:xfrm>
              <a:off x="6955114" y="2686826"/>
              <a:ext cx="2467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4*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0DE8202-2D6F-7048-A432-AE9C2C8A21A4}"/>
              </a:ext>
            </a:extLst>
          </p:cNvPr>
          <p:cNvSpPr/>
          <p:nvPr/>
        </p:nvSpPr>
        <p:spPr>
          <a:xfrm>
            <a:off x="942560" y="3491026"/>
            <a:ext cx="2281382" cy="1214838"/>
          </a:xfrm>
          <a:prstGeom prst="roundRect">
            <a:avLst>
              <a:gd name="adj" fmla="val 22146"/>
            </a:avLst>
          </a:prstGeom>
          <a:solidFill>
            <a:schemeClr val="lt1"/>
          </a:solidFill>
          <a:ln w="12700">
            <a:solidFill>
              <a:schemeClr val="bg1">
                <a:lumMod val="50000"/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ounded Rectangle 36">
            <a:extLst>
              <a:ext uri="{FF2B5EF4-FFF2-40B4-BE49-F238E27FC236}">
                <a16:creationId xmlns:a16="http://schemas.microsoft.com/office/drawing/2014/main" id="{0B445CAD-514C-7C42-D322-5A778133037A}"/>
              </a:ext>
            </a:extLst>
          </p:cNvPr>
          <p:cNvSpPr/>
          <p:nvPr/>
        </p:nvSpPr>
        <p:spPr>
          <a:xfrm>
            <a:off x="999830" y="3538426"/>
            <a:ext cx="1069848" cy="1124712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28CE11-ADC6-C6F5-8EE5-8E1D7BEF6031}"/>
              </a:ext>
            </a:extLst>
          </p:cNvPr>
          <p:cNvSpPr txBox="1"/>
          <p:nvPr/>
        </p:nvSpPr>
        <p:spPr>
          <a:xfrm>
            <a:off x="1065100" y="3561840"/>
            <a:ext cx="901523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1</a:t>
            </a: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P1 B2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3</a:t>
            </a: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Energy 3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ounded Rectangle 36">
            <a:extLst>
              <a:ext uri="{FF2B5EF4-FFF2-40B4-BE49-F238E27FC236}">
                <a16:creationId xmlns:a16="http://schemas.microsoft.com/office/drawing/2014/main" id="{6B924040-006E-34E6-FF49-1737D7D2C070}"/>
              </a:ext>
            </a:extLst>
          </p:cNvPr>
          <p:cNvSpPr/>
          <p:nvPr/>
        </p:nvSpPr>
        <p:spPr>
          <a:xfrm>
            <a:off x="2106811" y="3538432"/>
            <a:ext cx="1069851" cy="1124712"/>
          </a:xfrm>
          <a:prstGeom prst="roundRect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C84DD-C210-6758-1BC2-11311BCEA568}"/>
              </a:ext>
            </a:extLst>
          </p:cNvPr>
          <p:cNvSpPr txBox="1"/>
          <p:nvPr/>
        </p:nvSpPr>
        <p:spPr>
          <a:xfrm>
            <a:off x="2172081" y="3561846"/>
            <a:ext cx="895142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</a:t>
            </a:r>
            <a:r>
              <a: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1" i="0" u="none" strike="noStrike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B1</a:t>
            </a:r>
            <a:endParaRPr lang="en-US" sz="200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3</a:t>
            </a:r>
            <a:b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0</a:t>
            </a:r>
            <a:endParaRPr lang="en-US" sz="20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D824FA-320F-F8A5-5940-4849E63627B3}"/>
              </a:ext>
            </a:extLst>
          </p:cNvPr>
          <p:cNvSpPr txBox="1"/>
          <p:nvPr/>
        </p:nvSpPr>
        <p:spPr>
          <a:xfrm>
            <a:off x="3234530" y="3502053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DBDC10-5F2B-AACA-7FC3-D61B53B91C2D}"/>
              </a:ext>
            </a:extLst>
          </p:cNvPr>
          <p:cNvSpPr txBox="1"/>
          <p:nvPr/>
        </p:nvSpPr>
        <p:spPr>
          <a:xfrm>
            <a:off x="3234529" y="4438191"/>
            <a:ext cx="226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215C21A-FF05-6F28-BADE-5F983AD62F31}"/>
              </a:ext>
            </a:extLst>
          </p:cNvPr>
          <p:cNvSpPr/>
          <p:nvPr/>
        </p:nvSpPr>
        <p:spPr>
          <a:xfrm>
            <a:off x="3777258" y="3491026"/>
            <a:ext cx="2281382" cy="1214838"/>
          </a:xfrm>
          <a:prstGeom prst="roundRect">
            <a:avLst>
              <a:gd name="adj" fmla="val 22146"/>
            </a:avLst>
          </a:prstGeom>
          <a:solidFill>
            <a:schemeClr val="lt1"/>
          </a:solidFill>
          <a:ln w="12700">
            <a:solidFill>
              <a:schemeClr val="bg1">
                <a:lumMod val="50000"/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Rounded Rectangle 36">
            <a:extLst>
              <a:ext uri="{FF2B5EF4-FFF2-40B4-BE49-F238E27FC236}">
                <a16:creationId xmlns:a16="http://schemas.microsoft.com/office/drawing/2014/main" id="{175AF51B-2F1F-D837-EA4C-FD4767C8A552}"/>
              </a:ext>
            </a:extLst>
          </p:cNvPr>
          <p:cNvSpPr/>
          <p:nvPr/>
        </p:nvSpPr>
        <p:spPr>
          <a:xfrm>
            <a:off x="3834528" y="3538426"/>
            <a:ext cx="1069848" cy="1124712"/>
          </a:xfrm>
          <a:prstGeom prst="roundRect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9CC11D9-ADFF-832F-37B5-7BAA850B98E4}"/>
              </a:ext>
            </a:extLst>
          </p:cNvPr>
          <p:cNvSpPr txBox="1"/>
          <p:nvPr/>
        </p:nvSpPr>
        <p:spPr>
          <a:xfrm>
            <a:off x="3899798" y="3561840"/>
            <a:ext cx="901523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1</a:t>
            </a: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B1</a:t>
            </a:r>
            <a:endParaRPr lang="en-US" sz="200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000" b="0" i="0" u="none" strike="noStrike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3</a:t>
            </a:r>
            <a:endParaRPr lang="en-US" sz="20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ounded Rectangle 36">
            <a:extLst>
              <a:ext uri="{FF2B5EF4-FFF2-40B4-BE49-F238E27FC236}">
                <a16:creationId xmlns:a16="http://schemas.microsoft.com/office/drawing/2014/main" id="{7E2F9C72-A995-47FF-E1F0-7780473BD3C9}"/>
              </a:ext>
            </a:extLst>
          </p:cNvPr>
          <p:cNvSpPr/>
          <p:nvPr/>
        </p:nvSpPr>
        <p:spPr>
          <a:xfrm>
            <a:off x="4941509" y="3538432"/>
            <a:ext cx="1069851" cy="1124712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382642-996A-9C90-460A-7184922166D6}"/>
              </a:ext>
            </a:extLst>
          </p:cNvPr>
          <p:cNvSpPr txBox="1"/>
          <p:nvPr/>
        </p:nvSpPr>
        <p:spPr>
          <a:xfrm>
            <a:off x="5006779" y="3561846"/>
            <a:ext cx="894327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</a:t>
            </a:r>
            <a:r>
              <a:rPr lang="en-US" sz="20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P1 B2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2</a:t>
            </a:r>
            <a:b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Energy 7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688E93-54D5-0883-8DC7-C1A2A9F3CC8D}"/>
              </a:ext>
            </a:extLst>
          </p:cNvPr>
          <p:cNvSpPr txBox="1"/>
          <p:nvPr/>
        </p:nvSpPr>
        <p:spPr>
          <a:xfrm>
            <a:off x="6069228" y="3502053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28FD8E-AAC8-9C0D-7B35-2E81E8957517}"/>
              </a:ext>
            </a:extLst>
          </p:cNvPr>
          <p:cNvSpPr txBox="1"/>
          <p:nvPr/>
        </p:nvSpPr>
        <p:spPr>
          <a:xfrm>
            <a:off x="6069227" y="4438191"/>
            <a:ext cx="226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D1F30CE5-CC42-9919-6D36-F7E12DFABA7A}"/>
              </a:ext>
            </a:extLst>
          </p:cNvPr>
          <p:cNvSpPr/>
          <p:nvPr/>
        </p:nvSpPr>
        <p:spPr>
          <a:xfrm>
            <a:off x="7717265" y="3491026"/>
            <a:ext cx="2281382" cy="1214838"/>
          </a:xfrm>
          <a:prstGeom prst="roundRect">
            <a:avLst>
              <a:gd name="adj" fmla="val 22146"/>
            </a:avLst>
          </a:prstGeom>
          <a:solidFill>
            <a:schemeClr val="lt1"/>
          </a:solidFill>
          <a:ln w="12700">
            <a:solidFill>
              <a:schemeClr val="bg1">
                <a:lumMod val="50000"/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ounded Rectangle 36">
            <a:extLst>
              <a:ext uri="{FF2B5EF4-FFF2-40B4-BE49-F238E27FC236}">
                <a16:creationId xmlns:a16="http://schemas.microsoft.com/office/drawing/2014/main" id="{BB2ECDB9-C5F3-75AE-AB9A-5F0D0D7AC269}"/>
              </a:ext>
            </a:extLst>
          </p:cNvPr>
          <p:cNvSpPr/>
          <p:nvPr/>
        </p:nvSpPr>
        <p:spPr>
          <a:xfrm>
            <a:off x="7774535" y="3538426"/>
            <a:ext cx="1069848" cy="1124712"/>
          </a:xfrm>
          <a:prstGeom prst="roundRect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76F55CD-311A-016B-466B-9622317BB000}"/>
              </a:ext>
            </a:extLst>
          </p:cNvPr>
          <p:cNvSpPr txBox="1"/>
          <p:nvPr/>
        </p:nvSpPr>
        <p:spPr>
          <a:xfrm>
            <a:off x="7839805" y="3561840"/>
            <a:ext cx="901523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1</a:t>
            </a: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B1</a:t>
            </a:r>
            <a:endParaRPr lang="en-US" sz="200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000" b="0" i="0" u="none" strike="noStrike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3 </a:t>
            </a:r>
            <a:endParaRPr lang="en-US" sz="20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Rounded Rectangle 36">
            <a:extLst>
              <a:ext uri="{FF2B5EF4-FFF2-40B4-BE49-F238E27FC236}">
                <a16:creationId xmlns:a16="http://schemas.microsoft.com/office/drawing/2014/main" id="{F0540E8E-E5B2-7085-EE0F-FE8C6E32DEE5}"/>
              </a:ext>
            </a:extLst>
          </p:cNvPr>
          <p:cNvSpPr/>
          <p:nvPr/>
        </p:nvSpPr>
        <p:spPr>
          <a:xfrm>
            <a:off x="8881516" y="3538432"/>
            <a:ext cx="1069851" cy="1124712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17AA1D8-51A7-6F13-157F-1226B7F68BC9}"/>
              </a:ext>
            </a:extLst>
          </p:cNvPr>
          <p:cNvSpPr txBox="1"/>
          <p:nvPr/>
        </p:nvSpPr>
        <p:spPr>
          <a:xfrm>
            <a:off x="8946786" y="3561846"/>
            <a:ext cx="909551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</a:t>
            </a:r>
            <a:r>
              <a:rPr lang="en-US" sz="20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P1 B2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b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Energy 7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533A689-CBBF-41AD-6852-9C1897119E40}"/>
              </a:ext>
            </a:extLst>
          </p:cNvPr>
          <p:cNvSpPr txBox="1"/>
          <p:nvPr/>
        </p:nvSpPr>
        <p:spPr>
          <a:xfrm>
            <a:off x="10009235" y="3502053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C88FA2-A95B-5A69-B41A-AAF41AD2E92F}"/>
              </a:ext>
            </a:extLst>
          </p:cNvPr>
          <p:cNvSpPr txBox="1"/>
          <p:nvPr/>
        </p:nvSpPr>
        <p:spPr>
          <a:xfrm>
            <a:off x="10009234" y="4438191"/>
            <a:ext cx="226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C15A8D4-543F-5064-600E-A0EDF595F107}"/>
              </a:ext>
            </a:extLst>
          </p:cNvPr>
          <p:cNvSpPr/>
          <p:nvPr/>
        </p:nvSpPr>
        <p:spPr>
          <a:xfrm>
            <a:off x="1455366" y="5311140"/>
            <a:ext cx="2281382" cy="1214838"/>
          </a:xfrm>
          <a:prstGeom prst="roundRect">
            <a:avLst>
              <a:gd name="adj" fmla="val 22146"/>
            </a:avLst>
          </a:prstGeom>
          <a:solidFill>
            <a:schemeClr val="lt1"/>
          </a:solidFill>
          <a:ln w="12700">
            <a:solidFill>
              <a:schemeClr val="bg1">
                <a:lumMod val="50000"/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ounded Rectangle 36">
            <a:extLst>
              <a:ext uri="{FF2B5EF4-FFF2-40B4-BE49-F238E27FC236}">
                <a16:creationId xmlns:a16="http://schemas.microsoft.com/office/drawing/2014/main" id="{9EE41C73-D576-137D-698C-1A1454862C3F}"/>
              </a:ext>
            </a:extLst>
          </p:cNvPr>
          <p:cNvSpPr/>
          <p:nvPr/>
        </p:nvSpPr>
        <p:spPr>
          <a:xfrm>
            <a:off x="1512636" y="5358540"/>
            <a:ext cx="1069848" cy="1124712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67B9544-6821-B55A-595D-DFD634CDF3F9}"/>
              </a:ext>
            </a:extLst>
          </p:cNvPr>
          <p:cNvSpPr txBox="1"/>
          <p:nvPr/>
        </p:nvSpPr>
        <p:spPr>
          <a:xfrm>
            <a:off x="1577906" y="5381954"/>
            <a:ext cx="901523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1</a:t>
            </a: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P1 B3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Energy 3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ounded Rectangle 36">
            <a:extLst>
              <a:ext uri="{FF2B5EF4-FFF2-40B4-BE49-F238E27FC236}">
                <a16:creationId xmlns:a16="http://schemas.microsoft.com/office/drawing/2014/main" id="{F52A4EB3-DDBE-12CF-C522-F4CB3276E442}"/>
              </a:ext>
            </a:extLst>
          </p:cNvPr>
          <p:cNvSpPr/>
          <p:nvPr/>
        </p:nvSpPr>
        <p:spPr>
          <a:xfrm>
            <a:off x="2619617" y="5358546"/>
            <a:ext cx="1069851" cy="1124712"/>
          </a:xfrm>
          <a:prstGeom prst="roundRect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E0670F-71AA-C534-AF63-FEBBF1F74FB0}"/>
              </a:ext>
            </a:extLst>
          </p:cNvPr>
          <p:cNvSpPr txBox="1"/>
          <p:nvPr/>
        </p:nvSpPr>
        <p:spPr>
          <a:xfrm>
            <a:off x="2684887" y="5381960"/>
            <a:ext cx="942231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</a:t>
            </a:r>
            <a:r>
              <a: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1" i="0" u="none" strike="noStrike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B2</a:t>
            </a:r>
            <a:endParaRPr lang="en-US" sz="200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2</a:t>
            </a:r>
            <a:b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5</a:t>
            </a:r>
            <a:endParaRPr lang="en-US" sz="20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CAA2883-E99E-FFED-826C-587531C811F8}"/>
              </a:ext>
            </a:extLst>
          </p:cNvPr>
          <p:cNvSpPr txBox="1"/>
          <p:nvPr/>
        </p:nvSpPr>
        <p:spPr>
          <a:xfrm>
            <a:off x="3747336" y="5322167"/>
            <a:ext cx="2260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19E84E6-4BA7-73F9-4EAA-FB11A09ABFD5}"/>
              </a:ext>
            </a:extLst>
          </p:cNvPr>
          <p:cNvSpPr txBox="1"/>
          <p:nvPr/>
        </p:nvSpPr>
        <p:spPr>
          <a:xfrm>
            <a:off x="3747335" y="6258305"/>
            <a:ext cx="226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03116C3-65EF-FE4B-AEEA-5CCA1BF27A63}"/>
              </a:ext>
            </a:extLst>
          </p:cNvPr>
          <p:cNvSpPr/>
          <p:nvPr/>
        </p:nvSpPr>
        <p:spPr>
          <a:xfrm>
            <a:off x="4220155" y="5311140"/>
            <a:ext cx="2281382" cy="1214838"/>
          </a:xfrm>
          <a:prstGeom prst="roundRect">
            <a:avLst>
              <a:gd name="adj" fmla="val 22146"/>
            </a:avLst>
          </a:prstGeom>
          <a:solidFill>
            <a:schemeClr val="lt1"/>
          </a:solidFill>
          <a:ln w="12700">
            <a:solidFill>
              <a:schemeClr val="bg1">
                <a:lumMod val="50000"/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Rounded Rectangle 36">
            <a:extLst>
              <a:ext uri="{FF2B5EF4-FFF2-40B4-BE49-F238E27FC236}">
                <a16:creationId xmlns:a16="http://schemas.microsoft.com/office/drawing/2014/main" id="{FC244143-0B86-AD7D-9E13-3B418C88170B}"/>
              </a:ext>
            </a:extLst>
          </p:cNvPr>
          <p:cNvSpPr/>
          <p:nvPr/>
        </p:nvSpPr>
        <p:spPr>
          <a:xfrm>
            <a:off x="4277425" y="5358540"/>
            <a:ext cx="1069848" cy="1124712"/>
          </a:xfrm>
          <a:prstGeom prst="roundRect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86C0C19-03D6-43CC-AAB9-F5B0533D117A}"/>
              </a:ext>
            </a:extLst>
          </p:cNvPr>
          <p:cNvSpPr txBox="1"/>
          <p:nvPr/>
        </p:nvSpPr>
        <p:spPr>
          <a:xfrm>
            <a:off x="4342695" y="5381954"/>
            <a:ext cx="901523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1</a:t>
            </a: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B2</a:t>
            </a:r>
            <a:endParaRPr lang="en-US" sz="200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3</a:t>
            </a: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3</a:t>
            </a:r>
            <a:endParaRPr lang="en-US" sz="20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9" name="Rounded Rectangle 36">
            <a:extLst>
              <a:ext uri="{FF2B5EF4-FFF2-40B4-BE49-F238E27FC236}">
                <a16:creationId xmlns:a16="http://schemas.microsoft.com/office/drawing/2014/main" id="{FAB3B328-C8FC-FA49-AD60-499840C54107}"/>
              </a:ext>
            </a:extLst>
          </p:cNvPr>
          <p:cNvSpPr/>
          <p:nvPr/>
        </p:nvSpPr>
        <p:spPr>
          <a:xfrm>
            <a:off x="5384406" y="5358546"/>
            <a:ext cx="1069851" cy="1124712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5A6EA88-10AD-15D6-F804-48591244CB36}"/>
              </a:ext>
            </a:extLst>
          </p:cNvPr>
          <p:cNvSpPr txBox="1"/>
          <p:nvPr/>
        </p:nvSpPr>
        <p:spPr>
          <a:xfrm>
            <a:off x="5449676" y="5381960"/>
            <a:ext cx="968813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</a:t>
            </a:r>
            <a:r>
              <a:rPr lang="en-US" sz="20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P1 B3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2</a:t>
            </a:r>
            <a:b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Energy 6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4CD77B9-4A2E-0914-72A8-B59348730ADA}"/>
              </a:ext>
            </a:extLst>
          </p:cNvPr>
          <p:cNvSpPr txBox="1"/>
          <p:nvPr/>
        </p:nvSpPr>
        <p:spPr>
          <a:xfrm>
            <a:off x="6512125" y="5322167"/>
            <a:ext cx="2260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1EA0D454-0488-279F-4B28-1A9B100D76BA}"/>
              </a:ext>
            </a:extLst>
          </p:cNvPr>
          <p:cNvSpPr txBox="1"/>
          <p:nvPr/>
        </p:nvSpPr>
        <p:spPr>
          <a:xfrm>
            <a:off x="6512124" y="6258305"/>
            <a:ext cx="226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24052A88-31A4-722B-4862-56A41BB0E494}"/>
              </a:ext>
            </a:extLst>
          </p:cNvPr>
          <p:cNvSpPr/>
          <p:nvPr/>
        </p:nvSpPr>
        <p:spPr>
          <a:xfrm>
            <a:off x="9015220" y="5311140"/>
            <a:ext cx="2281382" cy="1214838"/>
          </a:xfrm>
          <a:prstGeom prst="roundRect">
            <a:avLst>
              <a:gd name="adj" fmla="val 22146"/>
            </a:avLst>
          </a:prstGeom>
          <a:solidFill>
            <a:schemeClr val="lt1"/>
          </a:solidFill>
          <a:ln w="12700">
            <a:solidFill>
              <a:schemeClr val="bg1">
                <a:lumMod val="50000"/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ounded Rectangle 36">
            <a:extLst>
              <a:ext uri="{FF2B5EF4-FFF2-40B4-BE49-F238E27FC236}">
                <a16:creationId xmlns:a16="http://schemas.microsoft.com/office/drawing/2014/main" id="{2AC7F496-0722-4AA7-7895-5A4B1522412C}"/>
              </a:ext>
            </a:extLst>
          </p:cNvPr>
          <p:cNvSpPr/>
          <p:nvPr/>
        </p:nvSpPr>
        <p:spPr>
          <a:xfrm>
            <a:off x="9072490" y="5358540"/>
            <a:ext cx="1069848" cy="1124712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BC54957-1ECC-E7B9-D8BB-E0785A877174}"/>
              </a:ext>
            </a:extLst>
          </p:cNvPr>
          <p:cNvSpPr txBox="1"/>
          <p:nvPr/>
        </p:nvSpPr>
        <p:spPr>
          <a:xfrm>
            <a:off x="9137760" y="5381954"/>
            <a:ext cx="901523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1</a:t>
            </a: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P1 B3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Energy 3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ounded Rectangle 36">
            <a:extLst>
              <a:ext uri="{FF2B5EF4-FFF2-40B4-BE49-F238E27FC236}">
                <a16:creationId xmlns:a16="http://schemas.microsoft.com/office/drawing/2014/main" id="{3703D13D-5B99-A314-35E2-E72A5528F3EC}"/>
              </a:ext>
            </a:extLst>
          </p:cNvPr>
          <p:cNvSpPr/>
          <p:nvPr/>
        </p:nvSpPr>
        <p:spPr>
          <a:xfrm>
            <a:off x="10179471" y="5358546"/>
            <a:ext cx="1069851" cy="1124712"/>
          </a:xfrm>
          <a:prstGeom prst="roundRect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endParaRPr lang="en-RU" sz="2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1530CA5-C732-FE4E-0227-30349847B10C}"/>
              </a:ext>
            </a:extLst>
          </p:cNvPr>
          <p:cNvSpPr txBox="1"/>
          <p:nvPr/>
        </p:nvSpPr>
        <p:spPr>
          <a:xfrm>
            <a:off x="10244741" y="5381960"/>
            <a:ext cx="910939" cy="1057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1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</a:t>
            </a:r>
            <a:r>
              <a: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1" i="0" u="none" strike="noStrike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B2</a:t>
            </a:r>
            <a:endParaRPr lang="en-US" sz="200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lnSpc>
                <a:spcPct val="85000"/>
              </a:lnSpc>
              <a:buNone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2</a:t>
            </a:r>
            <a:b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5</a:t>
            </a:r>
            <a:endParaRPr lang="en-US" sz="20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CDB3377-4FBC-F334-0A50-2A76DFD8B852}"/>
              </a:ext>
            </a:extLst>
          </p:cNvPr>
          <p:cNvSpPr txBox="1"/>
          <p:nvPr/>
        </p:nvSpPr>
        <p:spPr>
          <a:xfrm>
            <a:off x="11307190" y="5322167"/>
            <a:ext cx="2260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D522A4F-154A-21BA-9369-51C0A09E2B88}"/>
              </a:ext>
            </a:extLst>
          </p:cNvPr>
          <p:cNvSpPr txBox="1"/>
          <p:nvPr/>
        </p:nvSpPr>
        <p:spPr>
          <a:xfrm>
            <a:off x="11307189" y="6258305"/>
            <a:ext cx="226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en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7C50AD-5C92-F66B-195F-F93851E07795}"/>
              </a:ext>
            </a:extLst>
          </p:cNvPr>
          <p:cNvGrpSpPr/>
          <p:nvPr/>
        </p:nvGrpSpPr>
        <p:grpSpPr>
          <a:xfrm>
            <a:off x="3323133" y="1123842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EF796FE-7F0F-1B46-7236-8F8369731EEE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7832056-B6D4-3FB7-5631-2CB27B7F0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7B0169-9A52-568C-6B30-195315705762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B8BC72-3447-1711-3631-240618C56E61}"/>
              </a:ext>
            </a:extLst>
          </p:cNvPr>
          <p:cNvGrpSpPr/>
          <p:nvPr/>
        </p:nvGrpSpPr>
        <p:grpSpPr>
          <a:xfrm>
            <a:off x="4650639" y="2882333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7AEDD93-0347-2CD4-86AD-7F70DA996068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7AEDD93-0347-2CD4-86AD-7F70DA996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E18A98-FE7E-B00E-B874-016E78BAE673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159494-4AC5-FF48-4E9A-D9F191E39A06}"/>
              </a:ext>
            </a:extLst>
          </p:cNvPr>
          <p:cNvGrpSpPr/>
          <p:nvPr/>
        </p:nvGrpSpPr>
        <p:grpSpPr>
          <a:xfrm>
            <a:off x="8760344" y="2908688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A3E41E3-448A-7AD9-68A2-23E7665D460D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A3E41E3-448A-7AD9-68A2-23E7665D4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4041C3-A376-AFD0-7EF3-B0FCC39EC4B3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C210D3-B011-A313-83BB-DA53D5947DB6}"/>
              </a:ext>
            </a:extLst>
          </p:cNvPr>
          <p:cNvGrpSpPr/>
          <p:nvPr/>
        </p:nvGrpSpPr>
        <p:grpSpPr>
          <a:xfrm>
            <a:off x="7726328" y="1065475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25C223B-BA92-1811-18AD-C2725FE10CAA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25C223B-BA92-1811-18AD-C2725FE10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479D63-E281-B1BA-8338-ACCFDDF76417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43DBBE-CDF0-EC48-9E81-37AAF79DC444}"/>
              </a:ext>
            </a:extLst>
          </p:cNvPr>
          <p:cNvGrpSpPr/>
          <p:nvPr/>
        </p:nvGrpSpPr>
        <p:grpSpPr>
          <a:xfrm>
            <a:off x="1247082" y="2958533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2400C8-E38F-4ABE-87A1-91226B310B58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2400C8-E38F-4ABE-87A1-91226B310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05004A-D57D-377F-299B-6E5F06C69A0C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4F3508-5F9F-DCE2-0F41-3DFFFD76A957}"/>
              </a:ext>
            </a:extLst>
          </p:cNvPr>
          <p:cNvGrpSpPr/>
          <p:nvPr/>
        </p:nvGrpSpPr>
        <p:grpSpPr>
          <a:xfrm>
            <a:off x="9973612" y="4684412"/>
            <a:ext cx="1193147" cy="409175"/>
            <a:chOff x="13478291" y="12588330"/>
            <a:chExt cx="1193147" cy="40917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F53A2A-B5DA-C14B-DFE2-C17E75E164E9}"/>
                </a:ext>
              </a:extLst>
            </p:cNvPr>
            <p:cNvSpPr txBox="1"/>
            <p:nvPr/>
          </p:nvSpPr>
          <p:spPr>
            <a:xfrm>
              <a:off x="13478291" y="12674340"/>
              <a:ext cx="65" cy="3231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RU" sz="2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2CF3F6-D011-F34A-0294-E0671D7E9816}"/>
                </a:ext>
              </a:extLst>
            </p:cNvPr>
            <p:cNvSpPr txBox="1"/>
            <p:nvPr/>
          </p:nvSpPr>
          <p:spPr>
            <a:xfrm>
              <a:off x="13581075" y="12588330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C1BB90-C5B7-20FE-39C6-E714A17DF77B}"/>
              </a:ext>
            </a:extLst>
          </p:cNvPr>
          <p:cNvGrpSpPr/>
          <p:nvPr/>
        </p:nvGrpSpPr>
        <p:grpSpPr>
          <a:xfrm>
            <a:off x="2232878" y="4734203"/>
            <a:ext cx="1193147" cy="409175"/>
            <a:chOff x="13478291" y="12588330"/>
            <a:chExt cx="1193147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E1BF7FC-8E58-6531-0A54-918A026C0751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E1BF7FC-8E58-6531-0A54-918A026C0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D4C5CED-EE28-E9C5-A535-F7D3ABF868AB}"/>
                </a:ext>
              </a:extLst>
            </p:cNvPr>
            <p:cNvSpPr txBox="1"/>
            <p:nvPr/>
          </p:nvSpPr>
          <p:spPr>
            <a:xfrm>
              <a:off x="13581075" y="12588330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65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A0973B1E-7ACE-55A2-4E3D-B0727A2E8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7">
            <a:extLst>
              <a:ext uri="{FF2B5EF4-FFF2-40B4-BE49-F238E27FC236}">
                <a16:creationId xmlns:a16="http://schemas.microsoft.com/office/drawing/2014/main" id="{6F494DC9-76AF-BF88-CFD2-0A6F399B8C36}"/>
              </a:ext>
            </a:extLst>
          </p:cNvPr>
          <p:cNvSpPr/>
          <p:nvPr/>
        </p:nvSpPr>
        <p:spPr>
          <a:xfrm flipH="1">
            <a:off x="5892800" y="1158239"/>
            <a:ext cx="1958340" cy="579121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BB2FA0-EC06-21BB-FE69-06207AD96830}"/>
              </a:ext>
            </a:extLst>
          </p:cNvPr>
          <p:cNvSpPr/>
          <p:nvPr/>
        </p:nvSpPr>
        <p:spPr>
          <a:xfrm>
            <a:off x="5892800" y="1076960"/>
            <a:ext cx="5561749" cy="5130800"/>
          </a:xfrm>
          <a:custGeom>
            <a:avLst/>
            <a:gdLst>
              <a:gd name="connsiteX0" fmla="*/ 0 w 5521109"/>
              <a:gd name="connsiteY0" fmla="*/ 0 h 5191760"/>
              <a:gd name="connsiteX1" fmla="*/ 1818640 w 5521109"/>
              <a:gd name="connsiteY1" fmla="*/ 548640 h 5191760"/>
              <a:gd name="connsiteX2" fmla="*/ 3271520 w 5521109"/>
              <a:gd name="connsiteY2" fmla="*/ 650240 h 5191760"/>
              <a:gd name="connsiteX3" fmla="*/ 3545840 w 5521109"/>
              <a:gd name="connsiteY3" fmla="*/ 1859280 h 5191760"/>
              <a:gd name="connsiteX4" fmla="*/ 4287520 w 5521109"/>
              <a:gd name="connsiteY4" fmla="*/ 1869440 h 5191760"/>
              <a:gd name="connsiteX5" fmla="*/ 4409440 w 5521109"/>
              <a:gd name="connsiteY5" fmla="*/ 3362960 h 5191760"/>
              <a:gd name="connsiteX6" fmla="*/ 5445760 w 5521109"/>
              <a:gd name="connsiteY6" fmla="*/ 3647440 h 5191760"/>
              <a:gd name="connsiteX7" fmla="*/ 5486400 w 5521109"/>
              <a:gd name="connsiteY7" fmla="*/ 5191760 h 5191760"/>
              <a:gd name="connsiteX0" fmla="*/ 0 w 5551589"/>
              <a:gd name="connsiteY0" fmla="*/ 0 h 5049520"/>
              <a:gd name="connsiteX1" fmla="*/ 1849120 w 5551589"/>
              <a:gd name="connsiteY1" fmla="*/ 406400 h 5049520"/>
              <a:gd name="connsiteX2" fmla="*/ 3302000 w 5551589"/>
              <a:gd name="connsiteY2" fmla="*/ 508000 h 5049520"/>
              <a:gd name="connsiteX3" fmla="*/ 3576320 w 5551589"/>
              <a:gd name="connsiteY3" fmla="*/ 1717040 h 5049520"/>
              <a:gd name="connsiteX4" fmla="*/ 4318000 w 5551589"/>
              <a:gd name="connsiteY4" fmla="*/ 1727200 h 5049520"/>
              <a:gd name="connsiteX5" fmla="*/ 4439920 w 5551589"/>
              <a:gd name="connsiteY5" fmla="*/ 3220720 h 5049520"/>
              <a:gd name="connsiteX6" fmla="*/ 5476240 w 5551589"/>
              <a:gd name="connsiteY6" fmla="*/ 3505200 h 5049520"/>
              <a:gd name="connsiteX7" fmla="*/ 5516880 w 5551589"/>
              <a:gd name="connsiteY7" fmla="*/ 5049520 h 5049520"/>
              <a:gd name="connsiteX0" fmla="*/ 0 w 5541429"/>
              <a:gd name="connsiteY0" fmla="*/ 0 h 5130800"/>
              <a:gd name="connsiteX1" fmla="*/ 1838960 w 5541429"/>
              <a:gd name="connsiteY1" fmla="*/ 487680 h 5130800"/>
              <a:gd name="connsiteX2" fmla="*/ 3291840 w 5541429"/>
              <a:gd name="connsiteY2" fmla="*/ 589280 h 5130800"/>
              <a:gd name="connsiteX3" fmla="*/ 3566160 w 5541429"/>
              <a:gd name="connsiteY3" fmla="*/ 1798320 h 5130800"/>
              <a:gd name="connsiteX4" fmla="*/ 4307840 w 5541429"/>
              <a:gd name="connsiteY4" fmla="*/ 1808480 h 5130800"/>
              <a:gd name="connsiteX5" fmla="*/ 4429760 w 5541429"/>
              <a:gd name="connsiteY5" fmla="*/ 3302000 h 5130800"/>
              <a:gd name="connsiteX6" fmla="*/ 5466080 w 5541429"/>
              <a:gd name="connsiteY6" fmla="*/ 3586480 h 5130800"/>
              <a:gd name="connsiteX7" fmla="*/ 5506720 w 5541429"/>
              <a:gd name="connsiteY7" fmla="*/ 5130800 h 5130800"/>
              <a:gd name="connsiteX0" fmla="*/ 0 w 5541429"/>
              <a:gd name="connsiteY0" fmla="*/ 0 h 5130800"/>
              <a:gd name="connsiteX1" fmla="*/ 1838960 w 5541429"/>
              <a:gd name="connsiteY1" fmla="*/ 487680 h 5130800"/>
              <a:gd name="connsiteX2" fmla="*/ 3291840 w 5541429"/>
              <a:gd name="connsiteY2" fmla="*/ 589280 h 5130800"/>
              <a:gd name="connsiteX3" fmla="*/ 3566160 w 5541429"/>
              <a:gd name="connsiteY3" fmla="*/ 1798320 h 5130800"/>
              <a:gd name="connsiteX4" fmla="*/ 4307840 w 5541429"/>
              <a:gd name="connsiteY4" fmla="*/ 1808480 h 5130800"/>
              <a:gd name="connsiteX5" fmla="*/ 4429760 w 5541429"/>
              <a:gd name="connsiteY5" fmla="*/ 3302000 h 5130800"/>
              <a:gd name="connsiteX6" fmla="*/ 5466080 w 5541429"/>
              <a:gd name="connsiteY6" fmla="*/ 3586480 h 5130800"/>
              <a:gd name="connsiteX7" fmla="*/ 5506720 w 5541429"/>
              <a:gd name="connsiteY7" fmla="*/ 5130800 h 5130800"/>
              <a:gd name="connsiteX0" fmla="*/ 0 w 5612549"/>
              <a:gd name="connsiteY0" fmla="*/ 0 h 5140960"/>
              <a:gd name="connsiteX1" fmla="*/ 1910080 w 5612549"/>
              <a:gd name="connsiteY1" fmla="*/ 497840 h 5140960"/>
              <a:gd name="connsiteX2" fmla="*/ 3362960 w 5612549"/>
              <a:gd name="connsiteY2" fmla="*/ 599440 h 5140960"/>
              <a:gd name="connsiteX3" fmla="*/ 3637280 w 5612549"/>
              <a:gd name="connsiteY3" fmla="*/ 1808480 h 5140960"/>
              <a:gd name="connsiteX4" fmla="*/ 4378960 w 5612549"/>
              <a:gd name="connsiteY4" fmla="*/ 1818640 h 5140960"/>
              <a:gd name="connsiteX5" fmla="*/ 4500880 w 5612549"/>
              <a:gd name="connsiteY5" fmla="*/ 3312160 h 5140960"/>
              <a:gd name="connsiteX6" fmla="*/ 5537200 w 5612549"/>
              <a:gd name="connsiteY6" fmla="*/ 3596640 h 5140960"/>
              <a:gd name="connsiteX7" fmla="*/ 5577840 w 5612549"/>
              <a:gd name="connsiteY7" fmla="*/ 5140960 h 5140960"/>
              <a:gd name="connsiteX0" fmla="*/ 0 w 5612549"/>
              <a:gd name="connsiteY0" fmla="*/ 0 h 5140960"/>
              <a:gd name="connsiteX1" fmla="*/ 1910080 w 5612549"/>
              <a:gd name="connsiteY1" fmla="*/ 497840 h 5140960"/>
              <a:gd name="connsiteX2" fmla="*/ 3362960 w 5612549"/>
              <a:gd name="connsiteY2" fmla="*/ 599440 h 5140960"/>
              <a:gd name="connsiteX3" fmla="*/ 3637280 w 5612549"/>
              <a:gd name="connsiteY3" fmla="*/ 1808480 h 5140960"/>
              <a:gd name="connsiteX4" fmla="*/ 4378960 w 5612549"/>
              <a:gd name="connsiteY4" fmla="*/ 1818640 h 5140960"/>
              <a:gd name="connsiteX5" fmla="*/ 4500880 w 5612549"/>
              <a:gd name="connsiteY5" fmla="*/ 3312160 h 5140960"/>
              <a:gd name="connsiteX6" fmla="*/ 5537200 w 5612549"/>
              <a:gd name="connsiteY6" fmla="*/ 3596640 h 5140960"/>
              <a:gd name="connsiteX7" fmla="*/ 5577840 w 5612549"/>
              <a:gd name="connsiteY7" fmla="*/ 5140960 h 5140960"/>
              <a:gd name="connsiteX0" fmla="*/ 0 w 5561749"/>
              <a:gd name="connsiteY0" fmla="*/ 0 h 5130800"/>
              <a:gd name="connsiteX1" fmla="*/ 1859280 w 5561749"/>
              <a:gd name="connsiteY1" fmla="*/ 487680 h 5130800"/>
              <a:gd name="connsiteX2" fmla="*/ 3312160 w 5561749"/>
              <a:gd name="connsiteY2" fmla="*/ 589280 h 5130800"/>
              <a:gd name="connsiteX3" fmla="*/ 3586480 w 5561749"/>
              <a:gd name="connsiteY3" fmla="*/ 1798320 h 5130800"/>
              <a:gd name="connsiteX4" fmla="*/ 4328160 w 5561749"/>
              <a:gd name="connsiteY4" fmla="*/ 1808480 h 5130800"/>
              <a:gd name="connsiteX5" fmla="*/ 4450080 w 5561749"/>
              <a:gd name="connsiteY5" fmla="*/ 3302000 h 5130800"/>
              <a:gd name="connsiteX6" fmla="*/ 5486400 w 5561749"/>
              <a:gd name="connsiteY6" fmla="*/ 3586480 h 5130800"/>
              <a:gd name="connsiteX7" fmla="*/ 5527040 w 5561749"/>
              <a:gd name="connsiteY7" fmla="*/ 5130800 h 51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1749" h="5130800">
                <a:moveTo>
                  <a:pt x="0" y="0"/>
                </a:moveTo>
                <a:cubicBezTo>
                  <a:pt x="199813" y="463973"/>
                  <a:pt x="1307253" y="389467"/>
                  <a:pt x="1859280" y="487680"/>
                </a:cubicBezTo>
                <a:cubicBezTo>
                  <a:pt x="2411307" y="585893"/>
                  <a:pt x="3024293" y="370840"/>
                  <a:pt x="3312160" y="589280"/>
                </a:cubicBezTo>
                <a:cubicBezTo>
                  <a:pt x="3600027" y="807720"/>
                  <a:pt x="3417147" y="1595120"/>
                  <a:pt x="3586480" y="1798320"/>
                </a:cubicBezTo>
                <a:cubicBezTo>
                  <a:pt x="3755813" y="2001520"/>
                  <a:pt x="4184227" y="1557867"/>
                  <a:pt x="4328160" y="1808480"/>
                </a:cubicBezTo>
                <a:cubicBezTo>
                  <a:pt x="4472093" y="2059093"/>
                  <a:pt x="4257040" y="3005667"/>
                  <a:pt x="4450080" y="3302000"/>
                </a:cubicBezTo>
                <a:cubicBezTo>
                  <a:pt x="4643120" y="3598333"/>
                  <a:pt x="5306907" y="3281680"/>
                  <a:pt x="5486400" y="3586480"/>
                </a:cubicBezTo>
                <a:cubicBezTo>
                  <a:pt x="5665893" y="3891280"/>
                  <a:pt x="5459307" y="5013960"/>
                  <a:pt x="5527040" y="513080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73EA4DC-E3E8-D753-9B3C-4D93727325E6}"/>
              </a:ext>
            </a:extLst>
          </p:cNvPr>
          <p:cNvCxnSpPr>
            <a:cxnSpLocks/>
          </p:cNvCxnSpPr>
          <p:nvPr/>
        </p:nvCxnSpPr>
        <p:spPr>
          <a:xfrm>
            <a:off x="1114858" y="2960950"/>
            <a:ext cx="1026780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E1F0E8C-2492-9871-4004-56D496AB8F42}"/>
              </a:ext>
            </a:extLst>
          </p:cNvPr>
          <p:cNvCxnSpPr>
            <a:cxnSpLocks/>
          </p:cNvCxnSpPr>
          <p:nvPr/>
        </p:nvCxnSpPr>
        <p:spPr>
          <a:xfrm>
            <a:off x="1247082" y="1075786"/>
            <a:ext cx="1013558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3DF936B-C791-4FFF-3234-546638F7F643}"/>
                  </a:ext>
                </a:extLst>
              </p:cNvPr>
              <p:cNvSpPr txBox="1"/>
              <p:nvPr/>
            </p:nvSpPr>
            <p:spPr>
              <a:xfrm>
                <a:off x="10263277" y="644899"/>
                <a:ext cx="13762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arrives</a:t>
                </a:r>
                <a:endParaRPr lang="en-RU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3DF936B-C791-4FFF-3234-546638F7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7" y="644899"/>
                <a:ext cx="1376211" cy="430887"/>
              </a:xfrm>
              <a:prstGeom prst="rect">
                <a:avLst/>
              </a:prstGeom>
              <a:blipFill>
                <a:blip r:embed="rId3"/>
                <a:stretch>
                  <a:fillRect l="-444" t="-10000" r="-44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14EFB11-79EF-876C-E0C6-1B65DEA8C69F}"/>
                  </a:ext>
                </a:extLst>
              </p:cNvPr>
              <p:cNvSpPr txBox="1"/>
              <p:nvPr/>
            </p:nvSpPr>
            <p:spPr>
              <a:xfrm>
                <a:off x="10263277" y="2472972"/>
                <a:ext cx="21502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arrives</a:t>
                </a:r>
                <a:endParaRPr lang="en-RU" sz="2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14EFB11-79EF-876C-E0C6-1B65DEA8C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7" y="2472972"/>
                <a:ext cx="2150286" cy="430887"/>
              </a:xfrm>
              <a:prstGeom prst="rect">
                <a:avLst/>
              </a:prstGeom>
              <a:blipFill>
                <a:blip r:embed="rId4"/>
                <a:stretch>
                  <a:fillRect l="-28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20446208-D9F5-9F20-28D8-5922C574FF32}"/>
                  </a:ext>
                </a:extLst>
              </p:cNvPr>
              <p:cNvSpPr/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SzPts val="1400"/>
                </a:pP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Merged </a:t>
                </a:r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 of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endParaRPr sz="3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CBA454FC-C4BF-D135-05F8-2CAEAB90C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blipFill>
                <a:blip r:embed="rId5"/>
                <a:stretch>
                  <a:fillRect l="-1322" t="-14815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27">
            <a:extLst>
              <a:ext uri="{FF2B5EF4-FFF2-40B4-BE49-F238E27FC236}">
                <a16:creationId xmlns:a16="http://schemas.microsoft.com/office/drawing/2014/main" id="{FD622DB3-DEF7-92A4-8830-BC42BE324BBD}"/>
              </a:ext>
            </a:extLst>
          </p:cNvPr>
          <p:cNvSpPr/>
          <p:nvPr/>
        </p:nvSpPr>
        <p:spPr>
          <a:xfrm>
            <a:off x="3660140" y="1163320"/>
            <a:ext cx="2237740" cy="56896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46;p2">
            <a:extLst>
              <a:ext uri="{FF2B5EF4-FFF2-40B4-BE49-F238E27FC236}">
                <a16:creationId xmlns:a16="http://schemas.microsoft.com/office/drawing/2014/main" id="{0185D5CB-0F88-EC3A-595B-9A6AED7985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13</a:t>
            </a:fld>
            <a:endParaRPr dirty="0">
              <a:solidFill>
                <a:srgbClr val="3F3F3F"/>
              </a:solidFill>
            </a:endParaRPr>
          </a:p>
        </p:txBody>
      </p:sp>
      <p:sp>
        <p:nvSpPr>
          <p:cNvPr id="242" name="Freeform 27">
            <a:extLst>
              <a:ext uri="{FF2B5EF4-FFF2-40B4-BE49-F238E27FC236}">
                <a16:creationId xmlns:a16="http://schemas.microsoft.com/office/drawing/2014/main" id="{79C6C5FF-CFF0-14C0-FEC9-8710D1F80666}"/>
              </a:ext>
            </a:extLst>
          </p:cNvPr>
          <p:cNvSpPr/>
          <p:nvPr/>
        </p:nvSpPr>
        <p:spPr>
          <a:xfrm>
            <a:off x="2084070" y="2956560"/>
            <a:ext cx="1550669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Freeform 27">
            <a:extLst>
              <a:ext uri="{FF2B5EF4-FFF2-40B4-BE49-F238E27FC236}">
                <a16:creationId xmlns:a16="http://schemas.microsoft.com/office/drawing/2014/main" id="{803E3C66-0B30-DF1E-BFA2-FB8BAB59F6AD}"/>
              </a:ext>
            </a:extLst>
          </p:cNvPr>
          <p:cNvSpPr/>
          <p:nvPr/>
        </p:nvSpPr>
        <p:spPr>
          <a:xfrm flipH="1">
            <a:off x="3627118" y="2948940"/>
            <a:ext cx="1280161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Freeform 27">
            <a:extLst>
              <a:ext uri="{FF2B5EF4-FFF2-40B4-BE49-F238E27FC236}">
                <a16:creationId xmlns:a16="http://schemas.microsoft.com/office/drawing/2014/main" id="{E53D71E9-1C95-4D55-95B3-119C62A54371}"/>
              </a:ext>
            </a:extLst>
          </p:cNvPr>
          <p:cNvSpPr/>
          <p:nvPr/>
        </p:nvSpPr>
        <p:spPr>
          <a:xfrm flipH="1">
            <a:off x="7856220" y="2948940"/>
            <a:ext cx="982980" cy="54102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EB6357B-070F-1D55-5412-A2512080BC5E}"/>
              </a:ext>
            </a:extLst>
          </p:cNvPr>
          <p:cNvSpPr txBox="1"/>
          <p:nvPr/>
        </p:nvSpPr>
        <p:spPr>
          <a:xfrm>
            <a:off x="7494833" y="2883975"/>
            <a:ext cx="27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6" name="Freeform 27">
            <a:extLst>
              <a:ext uri="{FF2B5EF4-FFF2-40B4-BE49-F238E27FC236}">
                <a16:creationId xmlns:a16="http://schemas.microsoft.com/office/drawing/2014/main" id="{88DBFCAC-1BE3-FF73-FE69-94AD3466BBB9}"/>
              </a:ext>
            </a:extLst>
          </p:cNvPr>
          <p:cNvSpPr/>
          <p:nvPr/>
        </p:nvSpPr>
        <p:spPr>
          <a:xfrm>
            <a:off x="2628900" y="4697730"/>
            <a:ext cx="2293620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Freeform 27">
            <a:extLst>
              <a:ext uri="{FF2B5EF4-FFF2-40B4-BE49-F238E27FC236}">
                <a16:creationId xmlns:a16="http://schemas.microsoft.com/office/drawing/2014/main" id="{1F06D920-10BD-F840-8C46-0683B6A45984}"/>
              </a:ext>
            </a:extLst>
          </p:cNvPr>
          <p:cNvSpPr/>
          <p:nvPr/>
        </p:nvSpPr>
        <p:spPr>
          <a:xfrm flipH="1">
            <a:off x="4922518" y="4705350"/>
            <a:ext cx="449581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9F3D9A7-12A5-1DB4-1CBC-F22394197168}"/>
              </a:ext>
            </a:extLst>
          </p:cNvPr>
          <p:cNvSpPr txBox="1"/>
          <p:nvPr/>
        </p:nvSpPr>
        <p:spPr>
          <a:xfrm>
            <a:off x="1902333" y="4620166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9" name="Freeform 27">
            <a:extLst>
              <a:ext uri="{FF2B5EF4-FFF2-40B4-BE49-F238E27FC236}">
                <a16:creationId xmlns:a16="http://schemas.microsoft.com/office/drawing/2014/main" id="{A1EA038E-1A3A-9C34-4957-F7EA9D9235C7}"/>
              </a:ext>
            </a:extLst>
          </p:cNvPr>
          <p:cNvSpPr/>
          <p:nvPr/>
        </p:nvSpPr>
        <p:spPr>
          <a:xfrm flipH="1">
            <a:off x="8879786" y="4706113"/>
            <a:ext cx="1280214" cy="602488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F003157-C102-3663-D4E6-5A3E468A8FD5}"/>
              </a:ext>
            </a:extLst>
          </p:cNvPr>
          <p:cNvSpPr txBox="1"/>
          <p:nvPr/>
        </p:nvSpPr>
        <p:spPr>
          <a:xfrm>
            <a:off x="8530869" y="4647993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AC447B-6502-9689-35A5-24B9A9F9D4B6}"/>
              </a:ext>
            </a:extLst>
          </p:cNvPr>
          <p:cNvCxnSpPr>
            <a:cxnSpLocks/>
          </p:cNvCxnSpPr>
          <p:nvPr/>
        </p:nvCxnSpPr>
        <p:spPr>
          <a:xfrm>
            <a:off x="5901106" y="624447"/>
            <a:ext cx="0" cy="30063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189CDFC-FA89-A1E6-52FC-D14D4F3F2BDB}"/>
              </a:ext>
            </a:extLst>
          </p:cNvPr>
          <p:cNvGrpSpPr/>
          <p:nvPr/>
        </p:nvGrpSpPr>
        <p:grpSpPr>
          <a:xfrm>
            <a:off x="2491117" y="1738686"/>
            <a:ext cx="2396166" cy="1214838"/>
            <a:chOff x="4663145" y="1739661"/>
            <a:chExt cx="2396166" cy="12148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A713CF-FEA2-0557-934F-C167A6AFBC73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250FF71-0B5F-FD97-9067-86978D4FA1DA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3" name="Rounded Rectangle 36">
                <a:extLst>
                  <a:ext uri="{FF2B5EF4-FFF2-40B4-BE49-F238E27FC236}">
                    <a16:creationId xmlns:a16="http://schemas.microsoft.com/office/drawing/2014/main" id="{ABD741C8-1CEE-A780-1A1C-D619DAE2D637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B9656F-A7F8-3F85-4AE2-F99C82AD29A1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5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33A824F-E9EE-E4BA-D605-64BD68A2380C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C7459E65-7123-8929-515A-DE21E3E52D8D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67FA22-F602-8093-96A4-8C9A68210274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937281-E93A-577B-50B8-419C44CCE61E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5E23C5-0383-2123-8DA1-5F5FF3DCE6D2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2D2811-CF7B-F07C-F658-A66F9FD30998}"/>
              </a:ext>
            </a:extLst>
          </p:cNvPr>
          <p:cNvGrpSpPr/>
          <p:nvPr/>
        </p:nvGrpSpPr>
        <p:grpSpPr>
          <a:xfrm>
            <a:off x="6711516" y="1738686"/>
            <a:ext cx="2396166" cy="1214838"/>
            <a:chOff x="4663145" y="1739661"/>
            <a:chExt cx="2396166" cy="121483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B65235C-60E6-4F54-F2F1-3ECCCCBDE5B2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181DC3-0B8A-3D4A-2D38-58F3DED971F9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36" name="Rounded Rectangle 36">
                <a:extLst>
                  <a:ext uri="{FF2B5EF4-FFF2-40B4-BE49-F238E27FC236}">
                    <a16:creationId xmlns:a16="http://schemas.microsoft.com/office/drawing/2014/main" id="{EEBED839-1A8A-6F35-97C8-6555C26A7915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B5713C-FB6F-2DB5-2E94-78FA202D3A4C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A0864B3-15EE-AE88-9F82-71253E9337C7}"/>
                </a:ext>
              </a:extLst>
            </p:cNvPr>
            <p:cNvGrpSpPr/>
            <p:nvPr/>
          </p:nvGrpSpPr>
          <p:grpSpPr>
            <a:xfrm>
              <a:off x="5827394" y="1787067"/>
              <a:ext cx="1097239" cy="1124712"/>
              <a:chOff x="6214736" y="12057148"/>
              <a:chExt cx="1167344" cy="1511982"/>
            </a:xfrm>
          </p:grpSpPr>
          <p:sp>
            <p:nvSpPr>
              <p:cNvPr id="34" name="Rounded Rectangle 36">
                <a:extLst>
                  <a:ext uri="{FF2B5EF4-FFF2-40B4-BE49-F238E27FC236}">
                    <a16:creationId xmlns:a16="http://schemas.microsoft.com/office/drawing/2014/main" id="{796A1F6A-D54E-7E4A-717A-053928A74302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20A787-5E2B-1480-9300-C4C968D08DCC}"/>
                  </a:ext>
                </a:extLst>
              </p:cNvPr>
              <p:cNvSpPr txBox="1"/>
              <p:nvPr/>
            </p:nvSpPr>
            <p:spPr>
              <a:xfrm>
                <a:off x="6251749" y="12088624"/>
                <a:ext cx="113033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636886-5D34-EB90-D3D9-963BBBA22C75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71FB3A-457E-7CF4-3816-692DDE8FCD63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6C3CA5-2BC3-EB91-4130-529931F2B9EA}"/>
              </a:ext>
            </a:extLst>
          </p:cNvPr>
          <p:cNvGrpSpPr/>
          <p:nvPr/>
        </p:nvGrpSpPr>
        <p:grpSpPr>
          <a:xfrm>
            <a:off x="942560" y="3491026"/>
            <a:ext cx="2517982" cy="1214838"/>
            <a:chOff x="4663145" y="1739661"/>
            <a:chExt cx="2517982" cy="121483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0F220E1-98B8-081F-5993-9CE56D184BA6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392DB3-2E36-7A97-5CAE-942EED387863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53" name="Rounded Rectangle 36">
                <a:extLst>
                  <a:ext uri="{FF2B5EF4-FFF2-40B4-BE49-F238E27FC236}">
                    <a16:creationId xmlns:a16="http://schemas.microsoft.com/office/drawing/2014/main" id="{5719E99E-3ECA-58D5-DA7E-4F7FDA92BBE7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EE9A61-BE59-C9C6-DAA6-0F1C925FA3C0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96DD2EA-F055-7796-47C0-B2A9DAC899D5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50" name="Rounded Rectangle 36">
                <a:extLst>
                  <a:ext uri="{FF2B5EF4-FFF2-40B4-BE49-F238E27FC236}">
                    <a16:creationId xmlns:a16="http://schemas.microsoft.com/office/drawing/2014/main" id="{208A6531-3D26-2CC9-C152-5455A17020E4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291B27-3916-4534-9C25-4DE180C42E9D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2334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90F78B-1A1B-94C0-CD93-4E34E1094F1F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465696-E41A-EAB8-12B0-A3090F11AE36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1C923B-2970-909A-676C-1109FE995EE3}"/>
              </a:ext>
            </a:extLst>
          </p:cNvPr>
          <p:cNvGrpSpPr/>
          <p:nvPr/>
        </p:nvGrpSpPr>
        <p:grpSpPr>
          <a:xfrm>
            <a:off x="3777258" y="3491026"/>
            <a:ext cx="2517982" cy="1214838"/>
            <a:chOff x="4663145" y="1739661"/>
            <a:chExt cx="2517982" cy="1214838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25B2CB-FD39-832E-2ED3-AB86B268C0F7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5ACD9A-557A-9510-B60C-26980DFCEF44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32" name="Rounded Rectangle 36">
                <a:extLst>
                  <a:ext uri="{FF2B5EF4-FFF2-40B4-BE49-F238E27FC236}">
                    <a16:creationId xmlns:a16="http://schemas.microsoft.com/office/drawing/2014/main" id="{F3FC6550-ACF3-9B5B-0708-B98A07BF0C52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CB9F42A-B45A-39A7-D565-FD27571DE239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A0255F-4E5A-5236-2606-2D2D6138E2F4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61" name="Rounded Rectangle 36">
                <a:extLst>
                  <a:ext uri="{FF2B5EF4-FFF2-40B4-BE49-F238E27FC236}">
                    <a16:creationId xmlns:a16="http://schemas.microsoft.com/office/drawing/2014/main" id="{7B8E5C19-39B4-6FA8-60C2-3CACAD247BD9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5D71437-33C0-FD1F-4E3D-F34AF3BE1C29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1467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EF737C-884B-A453-B5B6-FC0734D4C89D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0CFE72-BD56-05C3-02DE-868F0947C20D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7A382FD-E322-02F2-E32D-CD5472DC5D7F}"/>
              </a:ext>
            </a:extLst>
          </p:cNvPr>
          <p:cNvGrpSpPr/>
          <p:nvPr/>
        </p:nvGrpSpPr>
        <p:grpSpPr>
          <a:xfrm>
            <a:off x="7717265" y="3491026"/>
            <a:ext cx="2517982" cy="1214838"/>
            <a:chOff x="4663145" y="1739661"/>
            <a:chExt cx="2517982" cy="1214838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BA30DFA7-4683-93D5-057C-A318CC1CDB49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A3EE811-F706-F23F-4DEE-A42B77E38D99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42" name="Rounded Rectangle 36">
                <a:extLst>
                  <a:ext uri="{FF2B5EF4-FFF2-40B4-BE49-F238E27FC236}">
                    <a16:creationId xmlns:a16="http://schemas.microsoft.com/office/drawing/2014/main" id="{D0F06D2B-F586-5138-3352-B07857E78858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BF37475-FCBF-0470-2BD7-D8AA6ACAC731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 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09B99F5-E413-C653-0B57-0617B9D18E11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40" name="Rounded Rectangle 36">
                <a:extLst>
                  <a:ext uri="{FF2B5EF4-FFF2-40B4-BE49-F238E27FC236}">
                    <a16:creationId xmlns:a16="http://schemas.microsoft.com/office/drawing/2014/main" id="{4DCCCD76-7E0E-D1ED-C6B5-96C09332D009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C0C4110-89A5-4516-ABDA-84430C58E989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7664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25D8176-57AA-4025-CBE8-FCC1B7715EFB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7860710-262D-C4C1-E673-F5C636E30321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15D37A-FE3A-A9B2-D948-61594EDC499C}"/>
              </a:ext>
            </a:extLst>
          </p:cNvPr>
          <p:cNvGrpSpPr/>
          <p:nvPr/>
        </p:nvGrpSpPr>
        <p:grpSpPr>
          <a:xfrm>
            <a:off x="1455366" y="5311140"/>
            <a:ext cx="2517982" cy="1214838"/>
            <a:chOff x="4663145" y="1739661"/>
            <a:chExt cx="2517982" cy="1214838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F25BFB7-8A90-BB6D-0FC4-2396CFB6A574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FE944C2-6E37-2F3D-A3A5-4366CAD4373C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53" name="Rounded Rectangle 36">
                <a:extLst>
                  <a:ext uri="{FF2B5EF4-FFF2-40B4-BE49-F238E27FC236}">
                    <a16:creationId xmlns:a16="http://schemas.microsoft.com/office/drawing/2014/main" id="{380C5D08-3CEE-0FC2-2CB1-DCB6F2E80823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A5D2E26-17AB-4D6F-3B2F-03397B979C0A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F5DF236-FCF6-375D-B83C-F62DFDA389D8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51" name="Rounded Rectangle 36">
                <a:extLst>
                  <a:ext uri="{FF2B5EF4-FFF2-40B4-BE49-F238E27FC236}">
                    <a16:creationId xmlns:a16="http://schemas.microsoft.com/office/drawing/2014/main" id="{C4ABDB03-ECB0-00E5-DEFB-B4CDE6B444C2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8C7B06E-D075-2CBE-63C6-0C63051E63DF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0243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5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2C0B78D-D55A-2817-7A44-9F7FF5F7794E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5CDD646-5B1D-7A06-C35F-083C8B031812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9F8DD50-F7BA-5F87-8B1A-ADAC8655D013}"/>
              </a:ext>
            </a:extLst>
          </p:cNvPr>
          <p:cNvGrpSpPr/>
          <p:nvPr/>
        </p:nvGrpSpPr>
        <p:grpSpPr>
          <a:xfrm>
            <a:off x="4220155" y="5311140"/>
            <a:ext cx="2517982" cy="1214838"/>
            <a:chOff x="4663145" y="1739661"/>
            <a:chExt cx="2517982" cy="1214838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2EB66BD-0DF5-8CD6-5453-B2852F93D7C8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9CF668C-CCD8-6EB7-7D92-73BF1C8130F1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61" name="Rounded Rectangle 36">
                <a:extLst>
                  <a:ext uri="{FF2B5EF4-FFF2-40B4-BE49-F238E27FC236}">
                    <a16:creationId xmlns:a16="http://schemas.microsoft.com/office/drawing/2014/main" id="{AF6F6362-1E28-0682-4996-43881613DDD6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7D67490-AC9E-37EE-FB82-FDF8B355410A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3473D495-79BB-81E6-5B64-20AE6DACBD0B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59" name="Rounded Rectangle 36">
                <a:extLst>
                  <a:ext uri="{FF2B5EF4-FFF2-40B4-BE49-F238E27FC236}">
                    <a16:creationId xmlns:a16="http://schemas.microsoft.com/office/drawing/2014/main" id="{9CAB4E60-8DEE-D3A5-17BC-694C363416AF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971927D-A524-D782-E353-EF3B9AC0114B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3F0DEB0-A03E-5C7D-D68B-EE8C9CB21852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59C14F6C-7B9C-1437-E7BC-DF31D6C93AB2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2C7A961-CFBB-241A-918E-7B71B7331ABD}"/>
              </a:ext>
            </a:extLst>
          </p:cNvPr>
          <p:cNvGrpSpPr/>
          <p:nvPr/>
        </p:nvGrpSpPr>
        <p:grpSpPr>
          <a:xfrm>
            <a:off x="9015220" y="5311140"/>
            <a:ext cx="2517982" cy="1214838"/>
            <a:chOff x="4663145" y="1739661"/>
            <a:chExt cx="2517982" cy="1214838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056AB68-94C9-B543-C876-FAC890833315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31F3299-85BB-C211-CC1B-A0DA1AC6AD23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B665C5-3A58-C9A3-4805-7FDFB9E4CD3A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71" name="Rounded Rectangle 36">
                <a:extLst>
                  <a:ext uri="{FF2B5EF4-FFF2-40B4-BE49-F238E27FC236}">
                    <a16:creationId xmlns:a16="http://schemas.microsoft.com/office/drawing/2014/main" id="{D7A82FE3-8725-99FC-EDD0-69B76D01A771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3AB1E262-477F-C3C1-6D67-8B5DB65456A2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94B80E4-4CB0-AD23-599D-57343F1096AF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69" name="Rounded Rectangle 36">
                <a:extLst>
                  <a:ext uri="{FF2B5EF4-FFF2-40B4-BE49-F238E27FC236}">
                    <a16:creationId xmlns:a16="http://schemas.microsoft.com/office/drawing/2014/main" id="{E4BDDE3F-E256-B32E-FDC6-079DC260CEC7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077F973A-9E39-C83E-5DD4-B91AB794EA67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914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5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BB8ABCD-5336-3E59-16EE-E5AFAD29FDA5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D26836-AAFF-8A2E-B934-5CFFB91229C1}"/>
              </a:ext>
            </a:extLst>
          </p:cNvPr>
          <p:cNvSpPr txBox="1"/>
          <p:nvPr/>
        </p:nvSpPr>
        <p:spPr>
          <a:xfrm>
            <a:off x="7557578" y="5533838"/>
            <a:ext cx="1552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Avg. RT: 11</a:t>
            </a:r>
          </a:p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Energy: 28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16E7B-DC94-AEF8-4421-F20FB8FC47E4}"/>
              </a:ext>
            </a:extLst>
          </p:cNvPr>
          <p:cNvSpPr>
            <a:spLocks noChangeAspect="1"/>
          </p:cNvSpPr>
          <p:nvPr/>
        </p:nvSpPr>
        <p:spPr>
          <a:xfrm>
            <a:off x="5798022" y="946574"/>
            <a:ext cx="206169" cy="2061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4F8917-B515-18B8-C171-69CB7EC357A9}"/>
              </a:ext>
            </a:extLst>
          </p:cNvPr>
          <p:cNvGrpSpPr/>
          <p:nvPr/>
        </p:nvGrpSpPr>
        <p:grpSpPr>
          <a:xfrm>
            <a:off x="3323133" y="1123842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D15C24B-3994-21E4-EB1F-33882E6EEC01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7832056-B6D4-3FB7-5631-2CB27B7F0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7877E8-EEE5-0947-6825-DC98C22F5779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B04854-8D60-0D6D-1FBF-FB242F41C819}"/>
              </a:ext>
            </a:extLst>
          </p:cNvPr>
          <p:cNvGrpSpPr/>
          <p:nvPr/>
        </p:nvGrpSpPr>
        <p:grpSpPr>
          <a:xfrm>
            <a:off x="4650639" y="2882333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F8A90F-40C7-AAAD-F587-5B42156EC6A1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F8A90F-40C7-AAAD-F587-5B42156EC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AC9B65-BCD5-4B8F-AE23-62448BDD9054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74B191-D844-B75E-65D4-749F65BE3B03}"/>
              </a:ext>
            </a:extLst>
          </p:cNvPr>
          <p:cNvGrpSpPr/>
          <p:nvPr/>
        </p:nvGrpSpPr>
        <p:grpSpPr>
          <a:xfrm>
            <a:off x="8760344" y="2908688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A6B0BB7-52FC-DAD8-845F-1B6EBA79765D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A6B0BB7-52FC-DAD8-845F-1B6EBA797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027665-767A-828F-D95A-AD7A5126B1AE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A24B40A-295E-E9DC-6313-36F0FECE65CE}"/>
              </a:ext>
            </a:extLst>
          </p:cNvPr>
          <p:cNvGrpSpPr/>
          <p:nvPr/>
        </p:nvGrpSpPr>
        <p:grpSpPr>
          <a:xfrm>
            <a:off x="7726328" y="1065475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A5B364D-6E30-3F22-3ABE-B2D5E2A6F930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A5B364D-6E30-3F22-3ABE-B2D5E2A6F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91C08C4-6716-966D-068F-4C5BA3210487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FECF1CB-41F9-AF35-86C8-F9B84327B7B4}"/>
              </a:ext>
            </a:extLst>
          </p:cNvPr>
          <p:cNvGrpSpPr/>
          <p:nvPr/>
        </p:nvGrpSpPr>
        <p:grpSpPr>
          <a:xfrm>
            <a:off x="1247082" y="2958533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7824603-EBBA-B675-0B41-E7F8EAC92508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7824603-EBBA-B675-0B41-E7F8EAC92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AB0C1A6-07EB-7459-71F3-60D92D00DE7E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E48E414-53E8-A0AB-C96F-B5ED09E0B042}"/>
              </a:ext>
            </a:extLst>
          </p:cNvPr>
          <p:cNvGrpSpPr/>
          <p:nvPr/>
        </p:nvGrpSpPr>
        <p:grpSpPr>
          <a:xfrm>
            <a:off x="9973612" y="4684412"/>
            <a:ext cx="1193147" cy="409175"/>
            <a:chOff x="13478291" y="12588330"/>
            <a:chExt cx="1193147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081390E-A655-825A-9386-27707C5CCFA4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081390E-A655-825A-9386-27707C5CC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062723F-C89F-3074-1504-334B05B9412F}"/>
                </a:ext>
              </a:extLst>
            </p:cNvPr>
            <p:cNvSpPr txBox="1"/>
            <p:nvPr/>
          </p:nvSpPr>
          <p:spPr>
            <a:xfrm>
              <a:off x="13581075" y="12588330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380FDDD-D597-55D8-DAE5-D90DFD9C5254}"/>
              </a:ext>
            </a:extLst>
          </p:cNvPr>
          <p:cNvGrpSpPr/>
          <p:nvPr/>
        </p:nvGrpSpPr>
        <p:grpSpPr>
          <a:xfrm>
            <a:off x="2232878" y="4734203"/>
            <a:ext cx="1193147" cy="409175"/>
            <a:chOff x="13478291" y="12588330"/>
            <a:chExt cx="1193147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E20A481-8C64-0F36-37CF-8C50EF289692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E20A481-8C64-0F36-37CF-8C50EF289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C1B01B0-EC46-EFD8-03D5-5FB2B1169935}"/>
                </a:ext>
              </a:extLst>
            </p:cNvPr>
            <p:cNvSpPr txBox="1"/>
            <p:nvPr/>
          </p:nvSpPr>
          <p:spPr>
            <a:xfrm>
              <a:off x="13581075" y="12588330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15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77C48874-AE5F-D34D-56A0-A5C80844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7">
            <a:extLst>
              <a:ext uri="{FF2B5EF4-FFF2-40B4-BE49-F238E27FC236}">
                <a16:creationId xmlns:a16="http://schemas.microsoft.com/office/drawing/2014/main" id="{17AEF194-94A8-B68F-B7C3-93E30FDF5279}"/>
              </a:ext>
            </a:extLst>
          </p:cNvPr>
          <p:cNvSpPr/>
          <p:nvPr/>
        </p:nvSpPr>
        <p:spPr>
          <a:xfrm flipH="1">
            <a:off x="5892800" y="1158239"/>
            <a:ext cx="1958340" cy="579121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B727FD97-4E73-7ED8-3177-E292B2DB8AA5}"/>
              </a:ext>
            </a:extLst>
          </p:cNvPr>
          <p:cNvSpPr/>
          <p:nvPr/>
        </p:nvSpPr>
        <p:spPr>
          <a:xfrm>
            <a:off x="5892800" y="1076960"/>
            <a:ext cx="5561749" cy="5130800"/>
          </a:xfrm>
          <a:custGeom>
            <a:avLst/>
            <a:gdLst>
              <a:gd name="connsiteX0" fmla="*/ 0 w 5521109"/>
              <a:gd name="connsiteY0" fmla="*/ 0 h 5191760"/>
              <a:gd name="connsiteX1" fmla="*/ 1818640 w 5521109"/>
              <a:gd name="connsiteY1" fmla="*/ 548640 h 5191760"/>
              <a:gd name="connsiteX2" fmla="*/ 3271520 w 5521109"/>
              <a:gd name="connsiteY2" fmla="*/ 650240 h 5191760"/>
              <a:gd name="connsiteX3" fmla="*/ 3545840 w 5521109"/>
              <a:gd name="connsiteY3" fmla="*/ 1859280 h 5191760"/>
              <a:gd name="connsiteX4" fmla="*/ 4287520 w 5521109"/>
              <a:gd name="connsiteY4" fmla="*/ 1869440 h 5191760"/>
              <a:gd name="connsiteX5" fmla="*/ 4409440 w 5521109"/>
              <a:gd name="connsiteY5" fmla="*/ 3362960 h 5191760"/>
              <a:gd name="connsiteX6" fmla="*/ 5445760 w 5521109"/>
              <a:gd name="connsiteY6" fmla="*/ 3647440 h 5191760"/>
              <a:gd name="connsiteX7" fmla="*/ 5486400 w 5521109"/>
              <a:gd name="connsiteY7" fmla="*/ 5191760 h 5191760"/>
              <a:gd name="connsiteX0" fmla="*/ 0 w 5551589"/>
              <a:gd name="connsiteY0" fmla="*/ 0 h 5049520"/>
              <a:gd name="connsiteX1" fmla="*/ 1849120 w 5551589"/>
              <a:gd name="connsiteY1" fmla="*/ 406400 h 5049520"/>
              <a:gd name="connsiteX2" fmla="*/ 3302000 w 5551589"/>
              <a:gd name="connsiteY2" fmla="*/ 508000 h 5049520"/>
              <a:gd name="connsiteX3" fmla="*/ 3576320 w 5551589"/>
              <a:gd name="connsiteY3" fmla="*/ 1717040 h 5049520"/>
              <a:gd name="connsiteX4" fmla="*/ 4318000 w 5551589"/>
              <a:gd name="connsiteY4" fmla="*/ 1727200 h 5049520"/>
              <a:gd name="connsiteX5" fmla="*/ 4439920 w 5551589"/>
              <a:gd name="connsiteY5" fmla="*/ 3220720 h 5049520"/>
              <a:gd name="connsiteX6" fmla="*/ 5476240 w 5551589"/>
              <a:gd name="connsiteY6" fmla="*/ 3505200 h 5049520"/>
              <a:gd name="connsiteX7" fmla="*/ 5516880 w 5551589"/>
              <a:gd name="connsiteY7" fmla="*/ 5049520 h 5049520"/>
              <a:gd name="connsiteX0" fmla="*/ 0 w 5541429"/>
              <a:gd name="connsiteY0" fmla="*/ 0 h 5130800"/>
              <a:gd name="connsiteX1" fmla="*/ 1838960 w 5541429"/>
              <a:gd name="connsiteY1" fmla="*/ 487680 h 5130800"/>
              <a:gd name="connsiteX2" fmla="*/ 3291840 w 5541429"/>
              <a:gd name="connsiteY2" fmla="*/ 589280 h 5130800"/>
              <a:gd name="connsiteX3" fmla="*/ 3566160 w 5541429"/>
              <a:gd name="connsiteY3" fmla="*/ 1798320 h 5130800"/>
              <a:gd name="connsiteX4" fmla="*/ 4307840 w 5541429"/>
              <a:gd name="connsiteY4" fmla="*/ 1808480 h 5130800"/>
              <a:gd name="connsiteX5" fmla="*/ 4429760 w 5541429"/>
              <a:gd name="connsiteY5" fmla="*/ 3302000 h 5130800"/>
              <a:gd name="connsiteX6" fmla="*/ 5466080 w 5541429"/>
              <a:gd name="connsiteY6" fmla="*/ 3586480 h 5130800"/>
              <a:gd name="connsiteX7" fmla="*/ 5506720 w 5541429"/>
              <a:gd name="connsiteY7" fmla="*/ 5130800 h 5130800"/>
              <a:gd name="connsiteX0" fmla="*/ 0 w 5541429"/>
              <a:gd name="connsiteY0" fmla="*/ 0 h 5130800"/>
              <a:gd name="connsiteX1" fmla="*/ 1838960 w 5541429"/>
              <a:gd name="connsiteY1" fmla="*/ 487680 h 5130800"/>
              <a:gd name="connsiteX2" fmla="*/ 3291840 w 5541429"/>
              <a:gd name="connsiteY2" fmla="*/ 589280 h 5130800"/>
              <a:gd name="connsiteX3" fmla="*/ 3566160 w 5541429"/>
              <a:gd name="connsiteY3" fmla="*/ 1798320 h 5130800"/>
              <a:gd name="connsiteX4" fmla="*/ 4307840 w 5541429"/>
              <a:gd name="connsiteY4" fmla="*/ 1808480 h 5130800"/>
              <a:gd name="connsiteX5" fmla="*/ 4429760 w 5541429"/>
              <a:gd name="connsiteY5" fmla="*/ 3302000 h 5130800"/>
              <a:gd name="connsiteX6" fmla="*/ 5466080 w 5541429"/>
              <a:gd name="connsiteY6" fmla="*/ 3586480 h 5130800"/>
              <a:gd name="connsiteX7" fmla="*/ 5506720 w 5541429"/>
              <a:gd name="connsiteY7" fmla="*/ 5130800 h 5130800"/>
              <a:gd name="connsiteX0" fmla="*/ 0 w 5612549"/>
              <a:gd name="connsiteY0" fmla="*/ 0 h 5140960"/>
              <a:gd name="connsiteX1" fmla="*/ 1910080 w 5612549"/>
              <a:gd name="connsiteY1" fmla="*/ 497840 h 5140960"/>
              <a:gd name="connsiteX2" fmla="*/ 3362960 w 5612549"/>
              <a:gd name="connsiteY2" fmla="*/ 599440 h 5140960"/>
              <a:gd name="connsiteX3" fmla="*/ 3637280 w 5612549"/>
              <a:gd name="connsiteY3" fmla="*/ 1808480 h 5140960"/>
              <a:gd name="connsiteX4" fmla="*/ 4378960 w 5612549"/>
              <a:gd name="connsiteY4" fmla="*/ 1818640 h 5140960"/>
              <a:gd name="connsiteX5" fmla="*/ 4500880 w 5612549"/>
              <a:gd name="connsiteY5" fmla="*/ 3312160 h 5140960"/>
              <a:gd name="connsiteX6" fmla="*/ 5537200 w 5612549"/>
              <a:gd name="connsiteY6" fmla="*/ 3596640 h 5140960"/>
              <a:gd name="connsiteX7" fmla="*/ 5577840 w 5612549"/>
              <a:gd name="connsiteY7" fmla="*/ 5140960 h 5140960"/>
              <a:gd name="connsiteX0" fmla="*/ 0 w 5612549"/>
              <a:gd name="connsiteY0" fmla="*/ 0 h 5140960"/>
              <a:gd name="connsiteX1" fmla="*/ 1910080 w 5612549"/>
              <a:gd name="connsiteY1" fmla="*/ 497840 h 5140960"/>
              <a:gd name="connsiteX2" fmla="*/ 3362960 w 5612549"/>
              <a:gd name="connsiteY2" fmla="*/ 599440 h 5140960"/>
              <a:gd name="connsiteX3" fmla="*/ 3637280 w 5612549"/>
              <a:gd name="connsiteY3" fmla="*/ 1808480 h 5140960"/>
              <a:gd name="connsiteX4" fmla="*/ 4378960 w 5612549"/>
              <a:gd name="connsiteY4" fmla="*/ 1818640 h 5140960"/>
              <a:gd name="connsiteX5" fmla="*/ 4500880 w 5612549"/>
              <a:gd name="connsiteY5" fmla="*/ 3312160 h 5140960"/>
              <a:gd name="connsiteX6" fmla="*/ 5537200 w 5612549"/>
              <a:gd name="connsiteY6" fmla="*/ 3596640 h 5140960"/>
              <a:gd name="connsiteX7" fmla="*/ 5577840 w 5612549"/>
              <a:gd name="connsiteY7" fmla="*/ 5140960 h 5140960"/>
              <a:gd name="connsiteX0" fmla="*/ 0 w 5561749"/>
              <a:gd name="connsiteY0" fmla="*/ 0 h 5130800"/>
              <a:gd name="connsiteX1" fmla="*/ 1859280 w 5561749"/>
              <a:gd name="connsiteY1" fmla="*/ 487680 h 5130800"/>
              <a:gd name="connsiteX2" fmla="*/ 3312160 w 5561749"/>
              <a:gd name="connsiteY2" fmla="*/ 589280 h 5130800"/>
              <a:gd name="connsiteX3" fmla="*/ 3586480 w 5561749"/>
              <a:gd name="connsiteY3" fmla="*/ 1798320 h 5130800"/>
              <a:gd name="connsiteX4" fmla="*/ 4328160 w 5561749"/>
              <a:gd name="connsiteY4" fmla="*/ 1808480 h 5130800"/>
              <a:gd name="connsiteX5" fmla="*/ 4450080 w 5561749"/>
              <a:gd name="connsiteY5" fmla="*/ 3302000 h 5130800"/>
              <a:gd name="connsiteX6" fmla="*/ 5486400 w 5561749"/>
              <a:gd name="connsiteY6" fmla="*/ 3586480 h 5130800"/>
              <a:gd name="connsiteX7" fmla="*/ 5527040 w 5561749"/>
              <a:gd name="connsiteY7" fmla="*/ 5130800 h 51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1749" h="5130800">
                <a:moveTo>
                  <a:pt x="0" y="0"/>
                </a:moveTo>
                <a:cubicBezTo>
                  <a:pt x="199813" y="463973"/>
                  <a:pt x="1307253" y="389467"/>
                  <a:pt x="1859280" y="487680"/>
                </a:cubicBezTo>
                <a:cubicBezTo>
                  <a:pt x="2411307" y="585893"/>
                  <a:pt x="3024293" y="370840"/>
                  <a:pt x="3312160" y="589280"/>
                </a:cubicBezTo>
                <a:cubicBezTo>
                  <a:pt x="3600027" y="807720"/>
                  <a:pt x="3417147" y="1595120"/>
                  <a:pt x="3586480" y="1798320"/>
                </a:cubicBezTo>
                <a:cubicBezTo>
                  <a:pt x="3755813" y="2001520"/>
                  <a:pt x="4184227" y="1557867"/>
                  <a:pt x="4328160" y="1808480"/>
                </a:cubicBezTo>
                <a:cubicBezTo>
                  <a:pt x="4472093" y="2059093"/>
                  <a:pt x="4257040" y="3005667"/>
                  <a:pt x="4450080" y="3302000"/>
                </a:cubicBezTo>
                <a:cubicBezTo>
                  <a:pt x="4643120" y="3598333"/>
                  <a:pt x="5306907" y="3281680"/>
                  <a:pt x="5486400" y="3586480"/>
                </a:cubicBezTo>
                <a:cubicBezTo>
                  <a:pt x="5665893" y="3891280"/>
                  <a:pt x="5459307" y="5013960"/>
                  <a:pt x="5527040" y="513080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7F62D6B-7F67-1D2D-E37C-67A6EE98477F}"/>
              </a:ext>
            </a:extLst>
          </p:cNvPr>
          <p:cNvCxnSpPr>
            <a:cxnSpLocks/>
          </p:cNvCxnSpPr>
          <p:nvPr/>
        </p:nvCxnSpPr>
        <p:spPr>
          <a:xfrm>
            <a:off x="1114858" y="2960950"/>
            <a:ext cx="1026780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22BCF98-B865-2688-6D0D-560A119D6D75}"/>
              </a:ext>
            </a:extLst>
          </p:cNvPr>
          <p:cNvCxnSpPr>
            <a:cxnSpLocks/>
          </p:cNvCxnSpPr>
          <p:nvPr/>
        </p:nvCxnSpPr>
        <p:spPr>
          <a:xfrm>
            <a:off x="1247082" y="1075786"/>
            <a:ext cx="1013558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F7190B7-C094-1124-A356-1CE8E49716F6}"/>
                  </a:ext>
                </a:extLst>
              </p:cNvPr>
              <p:cNvSpPr txBox="1"/>
              <p:nvPr/>
            </p:nvSpPr>
            <p:spPr>
              <a:xfrm>
                <a:off x="10263277" y="644899"/>
                <a:ext cx="13762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arrives</a:t>
                </a:r>
                <a:endParaRPr lang="en-RU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F7190B7-C094-1124-A356-1CE8E4971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7" y="644899"/>
                <a:ext cx="1376211" cy="430887"/>
              </a:xfrm>
              <a:prstGeom prst="rect">
                <a:avLst/>
              </a:prstGeom>
              <a:blipFill>
                <a:blip r:embed="rId3"/>
                <a:stretch>
                  <a:fillRect l="-444" t="-10000" r="-44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4F31B2D-B615-2334-B10D-EB315AC1745E}"/>
                  </a:ext>
                </a:extLst>
              </p:cNvPr>
              <p:cNvSpPr txBox="1"/>
              <p:nvPr/>
            </p:nvSpPr>
            <p:spPr>
              <a:xfrm>
                <a:off x="10263277" y="2472972"/>
                <a:ext cx="21502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arrives</a:t>
                </a:r>
                <a:endParaRPr lang="en-RU" sz="2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4F31B2D-B615-2334-B10D-EB315AC17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7" y="2472972"/>
                <a:ext cx="2150286" cy="430887"/>
              </a:xfrm>
              <a:prstGeom prst="rect">
                <a:avLst/>
              </a:prstGeom>
              <a:blipFill>
                <a:blip r:embed="rId4"/>
                <a:stretch>
                  <a:fillRect l="-28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FF2E3A18-2D97-0980-B7D3-5FFE31020BA0}"/>
                  </a:ext>
                </a:extLst>
              </p:cNvPr>
              <p:cNvSpPr/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SzPts val="1400"/>
                </a:pP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Merged </a:t>
                </a:r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 of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endParaRPr sz="3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CBA454FC-C4BF-D135-05F8-2CAEAB90C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blipFill>
                <a:blip r:embed="rId5"/>
                <a:stretch>
                  <a:fillRect l="-1322" t="-14815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27">
            <a:extLst>
              <a:ext uri="{FF2B5EF4-FFF2-40B4-BE49-F238E27FC236}">
                <a16:creationId xmlns:a16="http://schemas.microsoft.com/office/drawing/2014/main" id="{761BADE2-F5B5-A592-3F00-7462ACD81661}"/>
              </a:ext>
            </a:extLst>
          </p:cNvPr>
          <p:cNvSpPr/>
          <p:nvPr/>
        </p:nvSpPr>
        <p:spPr>
          <a:xfrm>
            <a:off x="3660140" y="1163320"/>
            <a:ext cx="2237740" cy="56896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46;p2">
            <a:extLst>
              <a:ext uri="{FF2B5EF4-FFF2-40B4-BE49-F238E27FC236}">
                <a16:creationId xmlns:a16="http://schemas.microsoft.com/office/drawing/2014/main" id="{A00343D0-B945-C00D-B2B3-2E31E31576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14</a:t>
            </a:fld>
            <a:endParaRPr dirty="0">
              <a:solidFill>
                <a:srgbClr val="3F3F3F"/>
              </a:solidFill>
            </a:endParaRPr>
          </a:p>
        </p:txBody>
      </p:sp>
      <p:sp>
        <p:nvSpPr>
          <p:cNvPr id="242" name="Freeform 27">
            <a:extLst>
              <a:ext uri="{FF2B5EF4-FFF2-40B4-BE49-F238E27FC236}">
                <a16:creationId xmlns:a16="http://schemas.microsoft.com/office/drawing/2014/main" id="{7A4F1DF9-CF47-1AB7-F715-0515849F4260}"/>
              </a:ext>
            </a:extLst>
          </p:cNvPr>
          <p:cNvSpPr/>
          <p:nvPr/>
        </p:nvSpPr>
        <p:spPr>
          <a:xfrm>
            <a:off x="2084070" y="2956560"/>
            <a:ext cx="1550669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Freeform 27">
            <a:extLst>
              <a:ext uri="{FF2B5EF4-FFF2-40B4-BE49-F238E27FC236}">
                <a16:creationId xmlns:a16="http://schemas.microsoft.com/office/drawing/2014/main" id="{D4D5B2EF-A18C-5457-A842-CE8D50F9AEF7}"/>
              </a:ext>
            </a:extLst>
          </p:cNvPr>
          <p:cNvSpPr/>
          <p:nvPr/>
        </p:nvSpPr>
        <p:spPr>
          <a:xfrm flipH="1">
            <a:off x="3627118" y="2948940"/>
            <a:ext cx="1280161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Freeform 27">
            <a:extLst>
              <a:ext uri="{FF2B5EF4-FFF2-40B4-BE49-F238E27FC236}">
                <a16:creationId xmlns:a16="http://schemas.microsoft.com/office/drawing/2014/main" id="{7EA7B59E-11A2-7048-E109-85177B29EE88}"/>
              </a:ext>
            </a:extLst>
          </p:cNvPr>
          <p:cNvSpPr/>
          <p:nvPr/>
        </p:nvSpPr>
        <p:spPr>
          <a:xfrm flipH="1">
            <a:off x="7856220" y="2948940"/>
            <a:ext cx="982980" cy="54102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5479992-2CB6-7D0A-9F8F-9AD99FC669AB}"/>
              </a:ext>
            </a:extLst>
          </p:cNvPr>
          <p:cNvSpPr txBox="1"/>
          <p:nvPr/>
        </p:nvSpPr>
        <p:spPr>
          <a:xfrm>
            <a:off x="7494833" y="2883975"/>
            <a:ext cx="27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6" name="Freeform 27">
            <a:extLst>
              <a:ext uri="{FF2B5EF4-FFF2-40B4-BE49-F238E27FC236}">
                <a16:creationId xmlns:a16="http://schemas.microsoft.com/office/drawing/2014/main" id="{5FFC771B-7CEC-6724-0579-EC53250C750A}"/>
              </a:ext>
            </a:extLst>
          </p:cNvPr>
          <p:cNvSpPr/>
          <p:nvPr/>
        </p:nvSpPr>
        <p:spPr>
          <a:xfrm>
            <a:off x="2628900" y="4697730"/>
            <a:ext cx="2293620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Freeform 27">
            <a:extLst>
              <a:ext uri="{FF2B5EF4-FFF2-40B4-BE49-F238E27FC236}">
                <a16:creationId xmlns:a16="http://schemas.microsoft.com/office/drawing/2014/main" id="{2F5E85D1-5A70-A05C-F65F-4E6C1141CB1F}"/>
              </a:ext>
            </a:extLst>
          </p:cNvPr>
          <p:cNvSpPr/>
          <p:nvPr/>
        </p:nvSpPr>
        <p:spPr>
          <a:xfrm flipH="1">
            <a:off x="4922518" y="4705350"/>
            <a:ext cx="449581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A9CE18F-3895-2FDB-686C-2DC34AF02596}"/>
              </a:ext>
            </a:extLst>
          </p:cNvPr>
          <p:cNvSpPr txBox="1"/>
          <p:nvPr/>
        </p:nvSpPr>
        <p:spPr>
          <a:xfrm>
            <a:off x="1902333" y="4620166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9" name="Freeform 27">
            <a:extLst>
              <a:ext uri="{FF2B5EF4-FFF2-40B4-BE49-F238E27FC236}">
                <a16:creationId xmlns:a16="http://schemas.microsoft.com/office/drawing/2014/main" id="{7FBBA945-84B1-ADC5-2F95-34E8040F6B67}"/>
              </a:ext>
            </a:extLst>
          </p:cNvPr>
          <p:cNvSpPr/>
          <p:nvPr/>
        </p:nvSpPr>
        <p:spPr>
          <a:xfrm flipH="1">
            <a:off x="8879786" y="4706113"/>
            <a:ext cx="1280214" cy="602488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BC4D9A5-89C4-886D-12FE-6ED8C93EBADB}"/>
              </a:ext>
            </a:extLst>
          </p:cNvPr>
          <p:cNvSpPr txBox="1"/>
          <p:nvPr/>
        </p:nvSpPr>
        <p:spPr>
          <a:xfrm>
            <a:off x="8530869" y="4647993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7D91F9-5BE7-C676-72B4-3395F05C3196}"/>
              </a:ext>
            </a:extLst>
          </p:cNvPr>
          <p:cNvCxnSpPr>
            <a:cxnSpLocks/>
          </p:cNvCxnSpPr>
          <p:nvPr/>
        </p:nvCxnSpPr>
        <p:spPr>
          <a:xfrm>
            <a:off x="5901106" y="624447"/>
            <a:ext cx="0" cy="30063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CFBEEDA-0D79-F6C8-E3E9-D49FE86300EB}"/>
              </a:ext>
            </a:extLst>
          </p:cNvPr>
          <p:cNvGrpSpPr/>
          <p:nvPr/>
        </p:nvGrpSpPr>
        <p:grpSpPr>
          <a:xfrm>
            <a:off x="2491117" y="1738686"/>
            <a:ext cx="2396166" cy="1214838"/>
            <a:chOff x="4663145" y="1739661"/>
            <a:chExt cx="2396166" cy="12148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1D19083-C0F4-F3D1-A443-1D18CF44FBFC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A3F3D-1D08-2A8C-FEF7-2FE2293E0E6D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3" name="Rounded Rectangle 36">
                <a:extLst>
                  <a:ext uri="{FF2B5EF4-FFF2-40B4-BE49-F238E27FC236}">
                    <a16:creationId xmlns:a16="http://schemas.microsoft.com/office/drawing/2014/main" id="{3CDCC649-5C8A-FDD8-F021-B171DAFE7F93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9EB30F-7DB2-6AD0-A8D9-AD5AC7B5EAB5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5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BC9101-2383-C343-EFBB-7D85055A964F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EED381B3-8721-0A2E-D115-121A4B46D6B1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F42140-67FB-FB8E-4F23-3CCBEA061BFE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CF51D3-350D-DF02-C0B9-AA82983A8D42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54350B-EC48-B23C-F21B-850D9598FC33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374994-A179-7C71-5810-7977342DD2B1}"/>
              </a:ext>
            </a:extLst>
          </p:cNvPr>
          <p:cNvGrpSpPr/>
          <p:nvPr/>
        </p:nvGrpSpPr>
        <p:grpSpPr>
          <a:xfrm>
            <a:off x="6711516" y="1738686"/>
            <a:ext cx="2396166" cy="1214838"/>
            <a:chOff x="4663145" y="1739661"/>
            <a:chExt cx="2396166" cy="121483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91ECDF4-F4B0-0A09-5C66-10B56F823570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5EF4DB-4336-0636-CE73-FD369476EDC7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36" name="Rounded Rectangle 36">
                <a:extLst>
                  <a:ext uri="{FF2B5EF4-FFF2-40B4-BE49-F238E27FC236}">
                    <a16:creationId xmlns:a16="http://schemas.microsoft.com/office/drawing/2014/main" id="{1EF8DDF0-5AA0-0896-1ACC-25EAD3434D04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2163BE-5294-9835-307A-4212893725EA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44906EF-9393-D8ED-306F-B4C50ACEC39E}"/>
                </a:ext>
              </a:extLst>
            </p:cNvPr>
            <p:cNvGrpSpPr/>
            <p:nvPr/>
          </p:nvGrpSpPr>
          <p:grpSpPr>
            <a:xfrm>
              <a:off x="5827394" y="1787067"/>
              <a:ext cx="1097239" cy="1124712"/>
              <a:chOff x="6214736" y="12057148"/>
              <a:chExt cx="1167344" cy="1511982"/>
            </a:xfrm>
          </p:grpSpPr>
          <p:sp>
            <p:nvSpPr>
              <p:cNvPr id="34" name="Rounded Rectangle 36">
                <a:extLst>
                  <a:ext uri="{FF2B5EF4-FFF2-40B4-BE49-F238E27FC236}">
                    <a16:creationId xmlns:a16="http://schemas.microsoft.com/office/drawing/2014/main" id="{5836E549-C40C-5AEC-1700-2CE4C010DE92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4D86E4-5C34-B2AD-C908-72FA7CFF9051}"/>
                  </a:ext>
                </a:extLst>
              </p:cNvPr>
              <p:cNvSpPr txBox="1"/>
              <p:nvPr/>
            </p:nvSpPr>
            <p:spPr>
              <a:xfrm>
                <a:off x="6251749" y="12088624"/>
                <a:ext cx="113033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4E6B0E-8B70-44FA-5EB2-0C242E0FDD38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8CD9E8-9E2C-EE1D-6056-CAE21FAF9345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37AC2E-B5AD-3B0F-3DB3-D2634D5DE073}"/>
              </a:ext>
            </a:extLst>
          </p:cNvPr>
          <p:cNvGrpSpPr/>
          <p:nvPr/>
        </p:nvGrpSpPr>
        <p:grpSpPr>
          <a:xfrm>
            <a:off x="942560" y="3491026"/>
            <a:ext cx="2517982" cy="1214838"/>
            <a:chOff x="4663145" y="1739661"/>
            <a:chExt cx="2517982" cy="121483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B8B3CBD-7B74-9CB6-8AD5-9CF9AECCF819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8EDA352-34E3-C2A9-13C8-EEFD046968A9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53" name="Rounded Rectangle 36">
                <a:extLst>
                  <a:ext uri="{FF2B5EF4-FFF2-40B4-BE49-F238E27FC236}">
                    <a16:creationId xmlns:a16="http://schemas.microsoft.com/office/drawing/2014/main" id="{27841003-37E7-F24E-7800-CF2B6BCDB4DB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45890C-ACE6-8A90-BCEE-180C9265F13F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510F077-4857-8B04-09CB-885F7C743C16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50" name="Rounded Rectangle 36">
                <a:extLst>
                  <a:ext uri="{FF2B5EF4-FFF2-40B4-BE49-F238E27FC236}">
                    <a16:creationId xmlns:a16="http://schemas.microsoft.com/office/drawing/2014/main" id="{2265C669-6580-1BED-E037-D956A54212E2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C276A8-A057-8FFA-F0CB-179AA888AD32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2334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356F22-2E82-3124-F2F6-A5C330DF95B0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1FD658-A9F7-9F17-F56D-D395A4AE91E3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12EF1E2-9FAC-4927-87B5-D712523EC23A}"/>
              </a:ext>
            </a:extLst>
          </p:cNvPr>
          <p:cNvGrpSpPr/>
          <p:nvPr/>
        </p:nvGrpSpPr>
        <p:grpSpPr>
          <a:xfrm>
            <a:off x="3777258" y="3491026"/>
            <a:ext cx="2517982" cy="1214838"/>
            <a:chOff x="4663145" y="1739661"/>
            <a:chExt cx="2517982" cy="1214838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05E1A89-2FB7-D005-DA68-5EEE6E1EF546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E06668-31CD-CCFA-2435-14045700876B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32" name="Rounded Rectangle 36">
                <a:extLst>
                  <a:ext uri="{FF2B5EF4-FFF2-40B4-BE49-F238E27FC236}">
                    <a16:creationId xmlns:a16="http://schemas.microsoft.com/office/drawing/2014/main" id="{BC0EA4E3-3604-AF38-9457-A6D498CF024C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1D2DC5A-D41D-D41E-3307-C122076550FF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C20664C-9E62-6B25-BB22-FECB1A747D0F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61" name="Rounded Rectangle 36">
                <a:extLst>
                  <a:ext uri="{FF2B5EF4-FFF2-40B4-BE49-F238E27FC236}">
                    <a16:creationId xmlns:a16="http://schemas.microsoft.com/office/drawing/2014/main" id="{CE09A189-7A85-B9B2-9306-AF792E28403C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DE21FDC-3BB5-F0E5-E99F-FC226EAC4BD5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1467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8C1EC1-9603-CCC8-02CE-CCFC31DF7EFD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817FFD-8D65-684A-C783-7C799D7A3AD4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C956CD4-4AE9-54B4-97CD-1496D3CDE7A1}"/>
              </a:ext>
            </a:extLst>
          </p:cNvPr>
          <p:cNvGrpSpPr/>
          <p:nvPr/>
        </p:nvGrpSpPr>
        <p:grpSpPr>
          <a:xfrm>
            <a:off x="7717265" y="3491026"/>
            <a:ext cx="2517982" cy="1214838"/>
            <a:chOff x="4663145" y="1739661"/>
            <a:chExt cx="2517982" cy="1214838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AED39634-7247-7D4B-2799-FED57B65E219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BDD14CE-838A-C041-F097-1B1A82B41D40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42" name="Rounded Rectangle 36">
                <a:extLst>
                  <a:ext uri="{FF2B5EF4-FFF2-40B4-BE49-F238E27FC236}">
                    <a16:creationId xmlns:a16="http://schemas.microsoft.com/office/drawing/2014/main" id="{52CB5C32-76AB-27F1-D253-E56789AAA8B6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70AB465-4E4A-8D57-FC75-AF48733C8909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 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3B10CE5-F4D7-C4E9-0BE9-F010C27E087D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40" name="Rounded Rectangle 36">
                <a:extLst>
                  <a:ext uri="{FF2B5EF4-FFF2-40B4-BE49-F238E27FC236}">
                    <a16:creationId xmlns:a16="http://schemas.microsoft.com/office/drawing/2014/main" id="{2A314753-0E6B-C502-896D-70478D6464B3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C6FE5D2-AB9E-F1FF-79FE-08F85E8A0ADD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7664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80FD39-64F8-4AD8-B536-1C7E22394776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0D979F8-1E77-FE26-1870-9ECD24ABCAFB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D6034B-A4AC-8EBE-DA6B-A55742595B1B}"/>
              </a:ext>
            </a:extLst>
          </p:cNvPr>
          <p:cNvGrpSpPr/>
          <p:nvPr/>
        </p:nvGrpSpPr>
        <p:grpSpPr>
          <a:xfrm>
            <a:off x="1455366" y="5311140"/>
            <a:ext cx="2517982" cy="1214838"/>
            <a:chOff x="4663145" y="1739661"/>
            <a:chExt cx="2517982" cy="1214838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5C3411BC-48EC-A23E-D748-A1E1CC7DE5AE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E78D1DC-0CC7-B012-EDDB-A078F8AA7736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53" name="Rounded Rectangle 36">
                <a:extLst>
                  <a:ext uri="{FF2B5EF4-FFF2-40B4-BE49-F238E27FC236}">
                    <a16:creationId xmlns:a16="http://schemas.microsoft.com/office/drawing/2014/main" id="{7589A49B-D520-F7D0-B103-C04D0804F5A9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4C9F214-01BF-ECF6-007A-3687E1632551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9754843-4CF9-7B26-0419-3BFB84BBCBE9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51" name="Rounded Rectangle 36">
                <a:extLst>
                  <a:ext uri="{FF2B5EF4-FFF2-40B4-BE49-F238E27FC236}">
                    <a16:creationId xmlns:a16="http://schemas.microsoft.com/office/drawing/2014/main" id="{EBE7CDB6-41F1-0F82-AD86-853C5713BA2C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DB99DF8-425C-959C-9378-435F331051C4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0243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5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995162-1D67-24FC-3135-DA96BC87FEEA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9EEBEE8-550B-9174-7DAA-5B9C74B1AE72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9A5EF1E-7084-BFE3-C94A-F48CA89722B5}"/>
              </a:ext>
            </a:extLst>
          </p:cNvPr>
          <p:cNvGrpSpPr/>
          <p:nvPr/>
        </p:nvGrpSpPr>
        <p:grpSpPr>
          <a:xfrm>
            <a:off x="4220155" y="5311140"/>
            <a:ext cx="2517982" cy="1214838"/>
            <a:chOff x="4663145" y="1739661"/>
            <a:chExt cx="2517982" cy="1214838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4C9A2BF-B13E-B60E-7322-72C6D16E42F2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71879E1-B6FC-7295-C714-365EB8E76D9D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61" name="Rounded Rectangle 36">
                <a:extLst>
                  <a:ext uri="{FF2B5EF4-FFF2-40B4-BE49-F238E27FC236}">
                    <a16:creationId xmlns:a16="http://schemas.microsoft.com/office/drawing/2014/main" id="{15779D19-2410-8245-5D22-C25F9A91E7C6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3CE39F0C-74B2-0754-6F7B-5C0C2E43D04B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9E9CB15-A9BE-9297-6781-80EB01E180D3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59" name="Rounded Rectangle 36">
                <a:extLst>
                  <a:ext uri="{FF2B5EF4-FFF2-40B4-BE49-F238E27FC236}">
                    <a16:creationId xmlns:a16="http://schemas.microsoft.com/office/drawing/2014/main" id="{BBC2887C-FDD8-93F2-82E2-6335B86432C5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AA88EE4-6D40-B15B-5D85-A8562C4B184E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3C2FB890-3CA0-6216-AED5-7B683E315E6B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F2A8E86D-9AC4-12AA-2384-FE44ABD2BA11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DE7BA65-B782-F71C-7724-F817700516FF}"/>
              </a:ext>
            </a:extLst>
          </p:cNvPr>
          <p:cNvGrpSpPr/>
          <p:nvPr/>
        </p:nvGrpSpPr>
        <p:grpSpPr>
          <a:xfrm>
            <a:off x="9015220" y="5311140"/>
            <a:ext cx="2517982" cy="1214838"/>
            <a:chOff x="4663145" y="1739661"/>
            <a:chExt cx="2517982" cy="1214838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FE7CF57-8A3A-7B5A-C7B2-4D14F85CFC2F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D3741C3-02E8-0C0A-FA2B-4E742F6B5BD1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E8CBB3D-B337-A0ED-64E6-CECAA2952DDE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71" name="Rounded Rectangle 36">
                <a:extLst>
                  <a:ext uri="{FF2B5EF4-FFF2-40B4-BE49-F238E27FC236}">
                    <a16:creationId xmlns:a16="http://schemas.microsoft.com/office/drawing/2014/main" id="{F967A75E-EFC4-E7D7-776E-7D4183D91BF7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72B865-8D21-2CFE-0C2F-1DB273607407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0B8377F0-4F99-F6F9-4B1B-758D631B9CC0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69" name="Rounded Rectangle 36">
                <a:extLst>
                  <a:ext uri="{FF2B5EF4-FFF2-40B4-BE49-F238E27FC236}">
                    <a16:creationId xmlns:a16="http://schemas.microsoft.com/office/drawing/2014/main" id="{6B6B4F02-2EE1-3FDF-FCA3-74B6DABF57D2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C909BA0-4A32-6CD9-5095-35B9664DF416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914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P2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5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A74C0460-53DC-0232-A590-B693497937BB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358F15-27B2-3AB5-F010-AEEFDCE44BDC}"/>
              </a:ext>
            </a:extLst>
          </p:cNvPr>
          <p:cNvSpPr txBox="1"/>
          <p:nvPr/>
        </p:nvSpPr>
        <p:spPr>
          <a:xfrm>
            <a:off x="6897178" y="5533838"/>
            <a:ext cx="2144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Avg. RT: 13 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Energy: 24 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C00000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7F62C4E-E1B6-A276-9653-77AF9A689901}"/>
              </a:ext>
            </a:extLst>
          </p:cNvPr>
          <p:cNvSpPr/>
          <p:nvPr/>
        </p:nvSpPr>
        <p:spPr>
          <a:xfrm>
            <a:off x="3422575" y="1117600"/>
            <a:ext cx="3105558" cy="5110480"/>
          </a:xfrm>
          <a:custGeom>
            <a:avLst/>
            <a:gdLst>
              <a:gd name="connsiteX0" fmla="*/ 2490545 w 3088759"/>
              <a:gd name="connsiteY0" fmla="*/ 0 h 5262880"/>
              <a:gd name="connsiteX1" fmla="*/ 1484705 w 3088759"/>
              <a:gd name="connsiteY1" fmla="*/ 1879600 h 5262880"/>
              <a:gd name="connsiteX2" fmla="*/ 153745 w 3088759"/>
              <a:gd name="connsiteY2" fmla="*/ 2346960 h 5262880"/>
              <a:gd name="connsiteX3" fmla="*/ 326465 w 3088759"/>
              <a:gd name="connsiteY3" fmla="*/ 3942080 h 5262880"/>
              <a:gd name="connsiteX4" fmla="*/ 2815665 w 3088759"/>
              <a:gd name="connsiteY4" fmla="*/ 4155440 h 5262880"/>
              <a:gd name="connsiteX5" fmla="*/ 3079825 w 3088759"/>
              <a:gd name="connsiteY5" fmla="*/ 5262880 h 5262880"/>
              <a:gd name="connsiteX0" fmla="*/ 2490545 w 3150945"/>
              <a:gd name="connsiteY0" fmla="*/ 0 h 5252720"/>
              <a:gd name="connsiteX1" fmla="*/ 1484705 w 3150945"/>
              <a:gd name="connsiteY1" fmla="*/ 1879600 h 5252720"/>
              <a:gd name="connsiteX2" fmla="*/ 153745 w 3150945"/>
              <a:gd name="connsiteY2" fmla="*/ 2346960 h 5252720"/>
              <a:gd name="connsiteX3" fmla="*/ 326465 w 3150945"/>
              <a:gd name="connsiteY3" fmla="*/ 3942080 h 5252720"/>
              <a:gd name="connsiteX4" fmla="*/ 2815665 w 3150945"/>
              <a:gd name="connsiteY4" fmla="*/ 4155440 h 5252720"/>
              <a:gd name="connsiteX5" fmla="*/ 3150945 w 3150945"/>
              <a:gd name="connsiteY5" fmla="*/ 5252720 h 5252720"/>
              <a:gd name="connsiteX0" fmla="*/ 2490545 w 3150945"/>
              <a:gd name="connsiteY0" fmla="*/ 0 h 5252720"/>
              <a:gd name="connsiteX1" fmla="*/ 1484705 w 3150945"/>
              <a:gd name="connsiteY1" fmla="*/ 1879600 h 5252720"/>
              <a:gd name="connsiteX2" fmla="*/ 153745 w 3150945"/>
              <a:gd name="connsiteY2" fmla="*/ 2346960 h 5252720"/>
              <a:gd name="connsiteX3" fmla="*/ 326465 w 3150945"/>
              <a:gd name="connsiteY3" fmla="*/ 3942080 h 5252720"/>
              <a:gd name="connsiteX4" fmla="*/ 2815665 w 3150945"/>
              <a:gd name="connsiteY4" fmla="*/ 4155440 h 5252720"/>
              <a:gd name="connsiteX5" fmla="*/ 3150945 w 3150945"/>
              <a:gd name="connsiteY5" fmla="*/ 5252720 h 5252720"/>
              <a:gd name="connsiteX0" fmla="*/ 2490545 w 3089985"/>
              <a:gd name="connsiteY0" fmla="*/ 0 h 5171440"/>
              <a:gd name="connsiteX1" fmla="*/ 1484705 w 3089985"/>
              <a:gd name="connsiteY1" fmla="*/ 1879600 h 5171440"/>
              <a:gd name="connsiteX2" fmla="*/ 153745 w 3089985"/>
              <a:gd name="connsiteY2" fmla="*/ 2346960 h 5171440"/>
              <a:gd name="connsiteX3" fmla="*/ 326465 w 3089985"/>
              <a:gd name="connsiteY3" fmla="*/ 3942080 h 5171440"/>
              <a:gd name="connsiteX4" fmla="*/ 2815665 w 3089985"/>
              <a:gd name="connsiteY4" fmla="*/ 4155440 h 5171440"/>
              <a:gd name="connsiteX5" fmla="*/ 3089985 w 3089985"/>
              <a:gd name="connsiteY5" fmla="*/ 5171440 h 5171440"/>
              <a:gd name="connsiteX0" fmla="*/ 2490545 w 3089985"/>
              <a:gd name="connsiteY0" fmla="*/ 0 h 5201920"/>
              <a:gd name="connsiteX1" fmla="*/ 1484705 w 3089985"/>
              <a:gd name="connsiteY1" fmla="*/ 1879600 h 5201920"/>
              <a:gd name="connsiteX2" fmla="*/ 153745 w 3089985"/>
              <a:gd name="connsiteY2" fmla="*/ 2346960 h 5201920"/>
              <a:gd name="connsiteX3" fmla="*/ 326465 w 3089985"/>
              <a:gd name="connsiteY3" fmla="*/ 3942080 h 5201920"/>
              <a:gd name="connsiteX4" fmla="*/ 2815665 w 3089985"/>
              <a:gd name="connsiteY4" fmla="*/ 4155440 h 5201920"/>
              <a:gd name="connsiteX5" fmla="*/ 3089985 w 3089985"/>
              <a:gd name="connsiteY5" fmla="*/ 5201920 h 5201920"/>
              <a:gd name="connsiteX0" fmla="*/ 2490545 w 3121819"/>
              <a:gd name="connsiteY0" fmla="*/ 0 h 5201920"/>
              <a:gd name="connsiteX1" fmla="*/ 1484705 w 3121819"/>
              <a:gd name="connsiteY1" fmla="*/ 1879600 h 5201920"/>
              <a:gd name="connsiteX2" fmla="*/ 153745 w 3121819"/>
              <a:gd name="connsiteY2" fmla="*/ 2346960 h 5201920"/>
              <a:gd name="connsiteX3" fmla="*/ 326465 w 3121819"/>
              <a:gd name="connsiteY3" fmla="*/ 3942080 h 5201920"/>
              <a:gd name="connsiteX4" fmla="*/ 2815665 w 3121819"/>
              <a:gd name="connsiteY4" fmla="*/ 4155440 h 5201920"/>
              <a:gd name="connsiteX5" fmla="*/ 3089985 w 3121819"/>
              <a:gd name="connsiteY5" fmla="*/ 5201920 h 5201920"/>
              <a:gd name="connsiteX0" fmla="*/ 2490545 w 3105558"/>
              <a:gd name="connsiteY0" fmla="*/ 0 h 5201920"/>
              <a:gd name="connsiteX1" fmla="*/ 1484705 w 3105558"/>
              <a:gd name="connsiteY1" fmla="*/ 1879600 h 5201920"/>
              <a:gd name="connsiteX2" fmla="*/ 153745 w 3105558"/>
              <a:gd name="connsiteY2" fmla="*/ 2346960 h 5201920"/>
              <a:gd name="connsiteX3" fmla="*/ 326465 w 3105558"/>
              <a:gd name="connsiteY3" fmla="*/ 3942080 h 5201920"/>
              <a:gd name="connsiteX4" fmla="*/ 2815665 w 3105558"/>
              <a:gd name="connsiteY4" fmla="*/ 4155440 h 5201920"/>
              <a:gd name="connsiteX5" fmla="*/ 3089985 w 3105558"/>
              <a:gd name="connsiteY5" fmla="*/ 5201920 h 5201920"/>
              <a:gd name="connsiteX0" fmla="*/ 2505785 w 3105558"/>
              <a:gd name="connsiteY0" fmla="*/ 0 h 5105400"/>
              <a:gd name="connsiteX1" fmla="*/ 1484705 w 3105558"/>
              <a:gd name="connsiteY1" fmla="*/ 1783080 h 5105400"/>
              <a:gd name="connsiteX2" fmla="*/ 153745 w 3105558"/>
              <a:gd name="connsiteY2" fmla="*/ 2250440 h 5105400"/>
              <a:gd name="connsiteX3" fmla="*/ 326465 w 3105558"/>
              <a:gd name="connsiteY3" fmla="*/ 3845560 h 5105400"/>
              <a:gd name="connsiteX4" fmla="*/ 2815665 w 3105558"/>
              <a:gd name="connsiteY4" fmla="*/ 4058920 h 5105400"/>
              <a:gd name="connsiteX5" fmla="*/ 3089985 w 3105558"/>
              <a:gd name="connsiteY5" fmla="*/ 5105400 h 5105400"/>
              <a:gd name="connsiteX0" fmla="*/ 2475305 w 3105558"/>
              <a:gd name="connsiteY0" fmla="*/ 0 h 5110480"/>
              <a:gd name="connsiteX1" fmla="*/ 1484705 w 3105558"/>
              <a:gd name="connsiteY1" fmla="*/ 1788160 h 5110480"/>
              <a:gd name="connsiteX2" fmla="*/ 153745 w 3105558"/>
              <a:gd name="connsiteY2" fmla="*/ 2255520 h 5110480"/>
              <a:gd name="connsiteX3" fmla="*/ 326465 w 3105558"/>
              <a:gd name="connsiteY3" fmla="*/ 3850640 h 5110480"/>
              <a:gd name="connsiteX4" fmla="*/ 2815665 w 3105558"/>
              <a:gd name="connsiteY4" fmla="*/ 4064000 h 5110480"/>
              <a:gd name="connsiteX5" fmla="*/ 3089985 w 3105558"/>
              <a:gd name="connsiteY5" fmla="*/ 5110480 h 511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5558" h="5110480">
                <a:moveTo>
                  <a:pt x="2475305" y="0"/>
                </a:moveTo>
                <a:cubicBezTo>
                  <a:pt x="2167118" y="744220"/>
                  <a:pt x="1871632" y="1412240"/>
                  <a:pt x="1484705" y="1788160"/>
                </a:cubicBezTo>
                <a:cubicBezTo>
                  <a:pt x="1097778" y="2164080"/>
                  <a:pt x="346785" y="1911773"/>
                  <a:pt x="153745" y="2255520"/>
                </a:cubicBezTo>
                <a:cubicBezTo>
                  <a:pt x="-39295" y="2599267"/>
                  <a:pt x="-117188" y="3549227"/>
                  <a:pt x="326465" y="3850640"/>
                </a:cubicBezTo>
                <a:cubicBezTo>
                  <a:pt x="770118" y="4152053"/>
                  <a:pt x="2356772" y="3843867"/>
                  <a:pt x="2815665" y="4064000"/>
                </a:cubicBezTo>
                <a:cubicBezTo>
                  <a:pt x="3274558" y="4284133"/>
                  <a:pt x="3037492" y="4849707"/>
                  <a:pt x="3089985" y="511048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268DF4-892F-F6A9-1511-6B5A5EA53D4A}"/>
              </a:ext>
            </a:extLst>
          </p:cNvPr>
          <p:cNvSpPr>
            <a:spLocks noChangeAspect="1"/>
          </p:cNvSpPr>
          <p:nvPr/>
        </p:nvSpPr>
        <p:spPr>
          <a:xfrm>
            <a:off x="5798022" y="946574"/>
            <a:ext cx="206169" cy="2061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DF6A96-BA3A-9A45-3420-5D183458EBCD}"/>
              </a:ext>
            </a:extLst>
          </p:cNvPr>
          <p:cNvGrpSpPr/>
          <p:nvPr/>
        </p:nvGrpSpPr>
        <p:grpSpPr>
          <a:xfrm>
            <a:off x="3323133" y="1123842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B6F12C-A226-925C-1E38-BD522CA76D0A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7832056-B6D4-3FB7-5631-2CB27B7F0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46CAD6-6D54-D8B0-2C68-202459CE844A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C22C44-D4A3-2D14-3FB2-A6DC587D46C2}"/>
              </a:ext>
            </a:extLst>
          </p:cNvPr>
          <p:cNvGrpSpPr/>
          <p:nvPr/>
        </p:nvGrpSpPr>
        <p:grpSpPr>
          <a:xfrm>
            <a:off x="4650639" y="2882333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BDCBB8-BADC-E986-8D48-9927508B4610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BDCBB8-BADC-E986-8D48-9927508B4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5B4B51-167F-EA6C-32D9-75AC2C2B6E93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6A9004-E813-07BD-61D4-C4E8CD0974E2}"/>
              </a:ext>
            </a:extLst>
          </p:cNvPr>
          <p:cNvGrpSpPr/>
          <p:nvPr/>
        </p:nvGrpSpPr>
        <p:grpSpPr>
          <a:xfrm>
            <a:off x="8760344" y="2908688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D9A61F4-8F98-334E-7D1D-604CCBF95F47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D9A61F4-8F98-334E-7D1D-604CCBF95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14C2FB-4EE6-4A1C-2212-3F18C1E528C1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028EDE-7810-8B51-06A2-1FC9D74C571C}"/>
              </a:ext>
            </a:extLst>
          </p:cNvPr>
          <p:cNvGrpSpPr/>
          <p:nvPr/>
        </p:nvGrpSpPr>
        <p:grpSpPr>
          <a:xfrm>
            <a:off x="7726328" y="1065475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B823FF-7E91-6D13-6B07-F18DC5C7F68E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B823FF-7E91-6D13-6B07-F18DC5C7F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D94FCD-CFA5-3B9E-1B70-D2E5831D5E02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AC82B0-0431-E347-B939-402D5D399CEE}"/>
              </a:ext>
            </a:extLst>
          </p:cNvPr>
          <p:cNvGrpSpPr/>
          <p:nvPr/>
        </p:nvGrpSpPr>
        <p:grpSpPr>
          <a:xfrm>
            <a:off x="1247082" y="2958533"/>
            <a:ext cx="1356653" cy="409175"/>
            <a:chOff x="13478291" y="12588330"/>
            <a:chExt cx="1356653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BF8DD3B-70F8-0F1F-F0A7-302FC13D1A09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BF8DD3B-70F8-0F1F-F0A7-302FC13D1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E64A22-530D-B384-A211-A73AC9C519F7}"/>
                </a:ext>
              </a:extLst>
            </p:cNvPr>
            <p:cNvSpPr txBox="1"/>
            <p:nvPr/>
          </p:nvSpPr>
          <p:spPr>
            <a:xfrm>
              <a:off x="13581075" y="12588330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D4B8345-18AD-E416-8E17-C68EEAD7FE9D}"/>
              </a:ext>
            </a:extLst>
          </p:cNvPr>
          <p:cNvGrpSpPr/>
          <p:nvPr/>
        </p:nvGrpSpPr>
        <p:grpSpPr>
          <a:xfrm>
            <a:off x="9973612" y="4684412"/>
            <a:ext cx="1193147" cy="409175"/>
            <a:chOff x="13478291" y="12588330"/>
            <a:chExt cx="1193147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43D5530-8055-B14E-9578-A529CA2FFDE3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43D5530-8055-B14E-9578-A529CA2FF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1429" r="-2857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EF8325A-1104-4972-1988-313AD599CBBE}"/>
                </a:ext>
              </a:extLst>
            </p:cNvPr>
            <p:cNvSpPr txBox="1"/>
            <p:nvPr/>
          </p:nvSpPr>
          <p:spPr>
            <a:xfrm>
              <a:off x="13581075" y="12588330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1FC54F4-A7AD-9233-0D0A-F201DC595EC8}"/>
              </a:ext>
            </a:extLst>
          </p:cNvPr>
          <p:cNvGrpSpPr/>
          <p:nvPr/>
        </p:nvGrpSpPr>
        <p:grpSpPr>
          <a:xfrm>
            <a:off x="2232878" y="4734203"/>
            <a:ext cx="1193147" cy="409175"/>
            <a:chOff x="13478291" y="12588330"/>
            <a:chExt cx="1193147" cy="409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9D8F0BB-EEBC-15DA-1B4F-84FC2A10623F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9D8F0BB-EEBC-15DA-1B4F-84FC2A10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15700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0556" r="-25000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6E4ECE7-6BC9-8FD9-5747-F46B94995B85}"/>
                </a:ext>
              </a:extLst>
            </p:cNvPr>
            <p:cNvSpPr txBox="1"/>
            <p:nvPr/>
          </p:nvSpPr>
          <p:spPr>
            <a:xfrm>
              <a:off x="13581075" y="12588330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93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7000" b="-4000"/>
          </a:stretch>
        </a:blipFill>
        <a:effectLst/>
      </p:bgPr>
    </p:bg>
    <p:spTree>
      <p:nvGrpSpPr>
        <p:cNvPr id="1" name="Shape 145">
          <a:extLst>
            <a:ext uri="{FF2B5EF4-FFF2-40B4-BE49-F238E27FC236}">
              <a16:creationId xmlns:a16="http://schemas.microsoft.com/office/drawing/2014/main" id="{9C4CC545-D13A-D5CF-AAC5-19790A1B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>
            <a:extLst>
              <a:ext uri="{FF2B5EF4-FFF2-40B4-BE49-F238E27FC236}">
                <a16:creationId xmlns:a16="http://schemas.microsoft.com/office/drawing/2014/main" id="{2334A1F6-D08A-4C92-0BE4-3F3D72125C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15</a:t>
            </a:fld>
            <a:endParaRPr>
              <a:solidFill>
                <a:srgbClr val="3F3F3F"/>
              </a:solidFill>
            </a:endParaRPr>
          </a:p>
        </p:txBody>
      </p:sp>
      <p:sp>
        <p:nvSpPr>
          <p:cNvPr id="147" name="Google Shape;147;p2">
            <a:extLst>
              <a:ext uri="{FF2B5EF4-FFF2-40B4-BE49-F238E27FC236}">
                <a16:creationId xmlns:a16="http://schemas.microsoft.com/office/drawing/2014/main" id="{8049C62B-E159-1825-6335-6030A2D64D81}"/>
              </a:ext>
            </a:extLst>
          </p:cNvPr>
          <p:cNvSpPr/>
          <p:nvPr/>
        </p:nvSpPr>
        <p:spPr>
          <a:xfrm>
            <a:off x="165600" y="140400"/>
            <a:ext cx="110610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Status: Ongoing Thesis Work</a:t>
            </a:r>
            <a:endParaRPr sz="3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C3EB2-1FE7-348C-A5D4-605D5FE0114C}"/>
              </a:ext>
            </a:extLst>
          </p:cNvPr>
          <p:cNvSpPr txBox="1"/>
          <p:nvPr/>
        </p:nvSpPr>
        <p:spPr>
          <a:xfrm>
            <a:off x="344137" y="1447136"/>
            <a:ext cx="6498789" cy="4924425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State-Transition Graph is an appropriate starting point for deriving optimal and suboptimal scheduling techniques;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Potential pruning rules allow to control the analysis runtime making it more tractable for large systems;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methodology triggered a potential collaboration with Huawei but for now the submitted research proposal to the CSTT grant committee was not approved.</a:t>
            </a:r>
          </a:p>
        </p:txBody>
      </p:sp>
    </p:spTree>
    <p:extLst>
      <p:ext uri="{BB962C8B-B14F-4D97-AF65-F5344CB8AC3E}">
        <p14:creationId xmlns:p14="http://schemas.microsoft.com/office/powerpoint/2010/main" val="54690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466F858-F399-CEFB-5158-484856D6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B2B88FE-8B16-73F7-3E5F-E84A8EFF3867}"/>
              </a:ext>
            </a:extLst>
          </p:cNvPr>
          <p:cNvGrpSpPr/>
          <p:nvPr/>
        </p:nvGrpSpPr>
        <p:grpSpPr>
          <a:xfrm>
            <a:off x="246349" y="1898514"/>
            <a:ext cx="7606254" cy="3162300"/>
            <a:chOff x="5850335" y="1019704"/>
            <a:chExt cx="5724144" cy="3162300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C9A5393-8806-07A5-671F-86F16EF6BD72}"/>
                </a:ext>
              </a:extLst>
            </p:cNvPr>
            <p:cNvCxnSpPr>
              <a:cxnSpLocks/>
            </p:cNvCxnSpPr>
            <p:nvPr/>
          </p:nvCxnSpPr>
          <p:spPr>
            <a:xfrm>
              <a:off x="5854428" y="1556032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F9BFC71-BBBC-8012-CA52-16050381108B}"/>
                </a:ext>
              </a:extLst>
            </p:cNvPr>
            <p:cNvCxnSpPr>
              <a:cxnSpLocks/>
            </p:cNvCxnSpPr>
            <p:nvPr/>
          </p:nvCxnSpPr>
          <p:spPr>
            <a:xfrm>
              <a:off x="5861042" y="2378945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8C7F649-CCE2-EE15-6444-B95421BDEF56}"/>
                </a:ext>
              </a:extLst>
            </p:cNvPr>
            <p:cNvCxnSpPr>
              <a:cxnSpLocks/>
            </p:cNvCxnSpPr>
            <p:nvPr/>
          </p:nvCxnSpPr>
          <p:spPr>
            <a:xfrm>
              <a:off x="5861042" y="1972822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0B5BE4-17A8-837A-EB10-DEA18E9795F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682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71E36C-DD1D-1883-B303-C5F70013EA55}"/>
                </a:ext>
              </a:extLst>
            </p:cNvPr>
            <p:cNvCxnSpPr>
              <a:cxnSpLocks/>
            </p:cNvCxnSpPr>
            <p:nvPr/>
          </p:nvCxnSpPr>
          <p:spPr>
            <a:xfrm>
              <a:off x="7533908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58E181F-392D-A9A0-8C7B-33C0DB3BD159}"/>
                </a:ext>
              </a:extLst>
            </p:cNvPr>
            <p:cNvCxnSpPr>
              <a:cxnSpLocks/>
            </p:cNvCxnSpPr>
            <p:nvPr/>
          </p:nvCxnSpPr>
          <p:spPr>
            <a:xfrm>
              <a:off x="8496134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8FAC0E-1FC1-8494-98E3-980D20A866DE}"/>
                </a:ext>
              </a:extLst>
            </p:cNvPr>
            <p:cNvCxnSpPr>
              <a:cxnSpLocks/>
            </p:cNvCxnSpPr>
            <p:nvPr/>
          </p:nvCxnSpPr>
          <p:spPr>
            <a:xfrm>
              <a:off x="5862527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3848C9-FB93-F81F-BC30-533D33C5A535}"/>
                </a:ext>
              </a:extLst>
            </p:cNvPr>
            <p:cNvCxnSpPr>
              <a:cxnSpLocks/>
            </p:cNvCxnSpPr>
            <p:nvPr/>
          </p:nvCxnSpPr>
          <p:spPr>
            <a:xfrm>
              <a:off x="5862527" y="3341265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A9513E-BDAA-48A6-87F3-62BD811B2EF8}"/>
                </a:ext>
              </a:extLst>
            </p:cNvPr>
            <p:cNvCxnSpPr>
              <a:cxnSpLocks/>
            </p:cNvCxnSpPr>
            <p:nvPr/>
          </p:nvCxnSpPr>
          <p:spPr>
            <a:xfrm>
              <a:off x="5869141" y="4159860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8F6118-3C86-F574-8E9E-B6853A8DB225}"/>
                </a:ext>
              </a:extLst>
            </p:cNvPr>
            <p:cNvCxnSpPr>
              <a:cxnSpLocks/>
            </p:cNvCxnSpPr>
            <p:nvPr/>
          </p:nvCxnSpPr>
          <p:spPr>
            <a:xfrm>
              <a:off x="7052795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F075C1-2474-946C-705B-189E52A8FF79}"/>
                </a:ext>
              </a:extLst>
            </p:cNvPr>
            <p:cNvCxnSpPr>
              <a:cxnSpLocks/>
            </p:cNvCxnSpPr>
            <p:nvPr/>
          </p:nvCxnSpPr>
          <p:spPr>
            <a:xfrm>
              <a:off x="8015021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967AC6-C4C5-5EAF-5FEE-2568DA9C9C52}"/>
                </a:ext>
              </a:extLst>
            </p:cNvPr>
            <p:cNvCxnSpPr>
              <a:cxnSpLocks/>
            </p:cNvCxnSpPr>
            <p:nvPr/>
          </p:nvCxnSpPr>
          <p:spPr>
            <a:xfrm>
              <a:off x="8977247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ADD0C6-FEF8-6830-45CE-508FA99CAE2B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60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D5AF2-F4A6-ACD1-5F8B-E2C65028C916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586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C4D749-4D73-3C6D-9D1E-CAEBFEE82194}"/>
                </a:ext>
              </a:extLst>
            </p:cNvPr>
            <p:cNvCxnSpPr>
              <a:cxnSpLocks/>
            </p:cNvCxnSpPr>
            <p:nvPr/>
          </p:nvCxnSpPr>
          <p:spPr>
            <a:xfrm>
              <a:off x="9939473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96D08-819D-B5B1-1D11-37A15C19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0901699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FF47EB-0676-010A-57A2-BB35E9FE74DE}"/>
                </a:ext>
              </a:extLst>
            </p:cNvPr>
            <p:cNvCxnSpPr>
              <a:cxnSpLocks/>
            </p:cNvCxnSpPr>
            <p:nvPr/>
          </p:nvCxnSpPr>
          <p:spPr>
            <a:xfrm>
              <a:off x="11571063" y="101970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DC3339-AA5C-0589-26A9-1C43498C36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9141" y="3752467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08309C-74E6-ED0C-6C3F-5D8F35FEADB1}"/>
                </a:ext>
              </a:extLst>
            </p:cNvPr>
            <p:cNvCxnSpPr>
              <a:cxnSpLocks/>
            </p:cNvCxnSpPr>
            <p:nvPr/>
          </p:nvCxnSpPr>
          <p:spPr>
            <a:xfrm>
              <a:off x="5877767" y="1019892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70D4AD-9AE4-4A08-98AF-F7BDD4ACC89D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35" y="2807764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A6B0A0E-4DD1-601C-CEDA-EEED3AA8B92B}"/>
                </a:ext>
              </a:extLst>
            </p:cNvPr>
            <p:cNvCxnSpPr>
              <a:cxnSpLocks/>
            </p:cNvCxnSpPr>
            <p:nvPr/>
          </p:nvCxnSpPr>
          <p:spPr>
            <a:xfrm>
              <a:off x="11372291" y="1027324"/>
              <a:ext cx="0" cy="315468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537">
            <a:extLst>
              <a:ext uri="{FF2B5EF4-FFF2-40B4-BE49-F238E27FC236}">
                <a16:creationId xmlns:a16="http://schemas.microsoft.com/office/drawing/2014/main" id="{F33C1DCD-53FD-43F5-14CE-37E2427FE0ED}"/>
              </a:ext>
            </a:extLst>
          </p:cNvPr>
          <p:cNvSpPr txBox="1"/>
          <p:nvPr/>
        </p:nvSpPr>
        <p:spPr>
          <a:xfrm>
            <a:off x="231531" y="1924730"/>
            <a:ext cx="3779433" cy="446276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i="1" dirty="0">
                <a:latin typeface="Calibri" panose="020F0502020204030204" pitchFamily="34" charset="0"/>
                <a:cs typeface="Calibri" panose="020F0502020204030204" pitchFamily="34" charset="0"/>
              </a:rPr>
              <a:t>Schedule 1: Worse Average RT</a:t>
            </a:r>
            <a:endParaRPr lang="en-RU" sz="23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Google Shape;146;p2">
            <a:extLst>
              <a:ext uri="{FF2B5EF4-FFF2-40B4-BE49-F238E27FC236}">
                <a16:creationId xmlns:a16="http://schemas.microsoft.com/office/drawing/2014/main" id="{CF6F5CF7-69F3-A557-2EA9-26F5C926FD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Google Shape;147;p2">
            <a:extLst>
              <a:ext uri="{FF2B5EF4-FFF2-40B4-BE49-F238E27FC236}">
                <a16:creationId xmlns:a16="http://schemas.microsoft.com/office/drawing/2014/main" id="{DA54C456-2241-AEAC-4AD5-04BFE1E11746}"/>
              </a:ext>
            </a:extLst>
          </p:cNvPr>
          <p:cNvSpPr/>
          <p:nvPr/>
        </p:nvSpPr>
        <p:spPr>
          <a:xfrm>
            <a:off x="165600" y="140400"/>
            <a:ext cx="110610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1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32371FBC-00BD-8FC5-F533-721616FB50A7}"/>
              </a:ext>
            </a:extLst>
          </p:cNvPr>
          <p:cNvSpPr/>
          <p:nvPr/>
        </p:nvSpPr>
        <p:spPr>
          <a:xfrm>
            <a:off x="155766" y="268219"/>
            <a:ext cx="116852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Examples of Heterogeneous Schedules</a:t>
            </a:r>
            <a:endParaRPr lang="en-US" sz="31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C5BF340-6078-705D-28F0-1C49F349C6B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03097" y="2852182"/>
                <a:ext cx="2560320" cy="411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Prog.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RU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C5BF340-6078-705D-28F0-1C49F349C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97" y="2852182"/>
                <a:ext cx="2560320" cy="411480"/>
              </a:xfrm>
              <a:prstGeom prst="rect">
                <a:avLst/>
              </a:prstGeom>
              <a:blipFill>
                <a:blip r:embed="rId3"/>
                <a:stretch>
                  <a:fillRect t="-7143" b="-2571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92AED10-CD02-EC39-8927-8F3F7D4893B2}"/>
                  </a:ext>
                </a:extLst>
              </p:cNvPr>
              <p:cNvSpPr/>
              <p:nvPr/>
            </p:nvSpPr>
            <p:spPr>
              <a:xfrm>
                <a:off x="1203097" y="2434261"/>
                <a:ext cx="1280160" cy="411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Prog.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endParaRPr lang="en-RU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92AED10-CD02-EC39-8927-8F3F7D489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97" y="2434261"/>
                <a:ext cx="1280160" cy="411480"/>
              </a:xfrm>
              <a:prstGeom prst="rect">
                <a:avLst/>
              </a:prstGeom>
              <a:blipFill>
                <a:blip r:embed="rId4"/>
                <a:stretch>
                  <a:fillRect t="-7042" b="-2535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3473B3-FAD3-CDFA-FA16-D59C28794F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2572" y="2434261"/>
                <a:ext cx="1920240" cy="411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Prog.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RU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3473B3-FAD3-CDFA-FA16-D59C28794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572" y="2434261"/>
                <a:ext cx="1920240" cy="411480"/>
              </a:xfrm>
              <a:prstGeom prst="rect">
                <a:avLst/>
              </a:prstGeom>
              <a:blipFill>
                <a:blip r:embed="rId5"/>
                <a:stretch>
                  <a:fillRect t="-7042" b="-2535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71D9FD2-FF9B-FF97-E431-F4A7CE3C15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2572" y="2852182"/>
                <a:ext cx="3200400" cy="411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Prog.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endParaRPr lang="en-RU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71D9FD2-FF9B-FF97-E431-F4A7CE3C1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572" y="2852182"/>
                <a:ext cx="3200400" cy="411480"/>
              </a:xfrm>
              <a:prstGeom prst="rect">
                <a:avLst/>
              </a:prstGeom>
              <a:blipFill>
                <a:blip r:embed="rId6"/>
                <a:stretch>
                  <a:fillRect t="-7143" b="-2571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201DB5D-ABA6-A015-6844-22986FF77F29}"/>
              </a:ext>
            </a:extLst>
          </p:cNvPr>
          <p:cNvGrpSpPr/>
          <p:nvPr/>
        </p:nvGrpSpPr>
        <p:grpSpPr>
          <a:xfrm>
            <a:off x="289720" y="3174102"/>
            <a:ext cx="7451062" cy="523670"/>
            <a:chOff x="1367032" y="10743696"/>
            <a:chExt cx="5340149" cy="52367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3FF8EE7-6103-D51B-0741-95789F2788B1}"/>
                </a:ext>
              </a:extLst>
            </p:cNvPr>
            <p:cNvGrpSpPr/>
            <p:nvPr/>
          </p:nvGrpSpPr>
          <p:grpSpPr>
            <a:xfrm>
              <a:off x="1367032" y="10818439"/>
              <a:ext cx="5340149" cy="400110"/>
              <a:chOff x="691281" y="1697063"/>
              <a:chExt cx="5664620" cy="424417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98D44F7-E882-6D78-A539-D1FBFD6A5B28}"/>
                  </a:ext>
                </a:extLst>
              </p:cNvPr>
              <p:cNvGrpSpPr/>
              <p:nvPr/>
            </p:nvGrpSpPr>
            <p:grpSpPr>
              <a:xfrm>
                <a:off x="1267287" y="1697063"/>
                <a:ext cx="4159501" cy="424417"/>
                <a:chOff x="63556" y="6846935"/>
                <a:chExt cx="4159501" cy="424417"/>
              </a:xfrm>
            </p:grpSpPr>
            <p:sp>
              <p:nvSpPr>
                <p:cNvPr id="176" name="TextBox 513">
                  <a:extLst>
                    <a:ext uri="{FF2B5EF4-FFF2-40B4-BE49-F238E27FC236}">
                      <a16:creationId xmlns:a16="http://schemas.microsoft.com/office/drawing/2014/main" id="{4AAFFEB2-E6B4-95D1-DA3E-BE5ABF7814F5}"/>
                    </a:ext>
                  </a:extLst>
                </p:cNvPr>
                <p:cNvSpPr txBox="1"/>
                <p:nvPr/>
              </p:nvSpPr>
              <p:spPr>
                <a:xfrm>
                  <a:off x="63556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513">
                  <a:extLst>
                    <a:ext uri="{FF2B5EF4-FFF2-40B4-BE49-F238E27FC236}">
                      <a16:creationId xmlns:a16="http://schemas.microsoft.com/office/drawing/2014/main" id="{64D01467-EEDD-665D-AAB1-91914D3F7751}"/>
                    </a:ext>
                  </a:extLst>
                </p:cNvPr>
                <p:cNvSpPr txBox="1"/>
                <p:nvPr/>
              </p:nvSpPr>
              <p:spPr>
                <a:xfrm>
                  <a:off x="1038215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513">
                  <a:extLst>
                    <a:ext uri="{FF2B5EF4-FFF2-40B4-BE49-F238E27FC236}">
                      <a16:creationId xmlns:a16="http://schemas.microsoft.com/office/drawing/2014/main" id="{D2F36551-DC02-BD65-46F0-7A3A886C18C8}"/>
                    </a:ext>
                  </a:extLst>
                </p:cNvPr>
                <p:cNvSpPr txBox="1"/>
                <p:nvPr/>
              </p:nvSpPr>
              <p:spPr>
                <a:xfrm>
                  <a:off x="2002371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TextBox 513">
                  <a:extLst>
                    <a:ext uri="{FF2B5EF4-FFF2-40B4-BE49-F238E27FC236}">
                      <a16:creationId xmlns:a16="http://schemas.microsoft.com/office/drawing/2014/main" id="{A0D9482B-C330-15D1-B6EF-8C6F42E3DBD5}"/>
                    </a:ext>
                  </a:extLst>
                </p:cNvPr>
                <p:cNvSpPr txBox="1"/>
                <p:nvPr/>
              </p:nvSpPr>
              <p:spPr>
                <a:xfrm>
                  <a:off x="2980686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2" name="TextBox 513">
                  <a:extLst>
                    <a:ext uri="{FF2B5EF4-FFF2-40B4-BE49-F238E27FC236}">
                      <a16:creationId xmlns:a16="http://schemas.microsoft.com/office/drawing/2014/main" id="{88A87C99-5194-FF9D-28D6-9D25945465B1}"/>
                    </a:ext>
                  </a:extLst>
                </p:cNvPr>
                <p:cNvSpPr txBox="1"/>
                <p:nvPr/>
              </p:nvSpPr>
              <p:spPr>
                <a:xfrm>
                  <a:off x="3952531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140C982-B594-A97A-1D63-C0921792F188}"/>
                  </a:ext>
                </a:extLst>
              </p:cNvPr>
              <p:cNvGrpSpPr/>
              <p:nvPr/>
            </p:nvGrpSpPr>
            <p:grpSpPr>
              <a:xfrm>
                <a:off x="691281" y="1713148"/>
                <a:ext cx="5664620" cy="82671"/>
                <a:chOff x="973916" y="3728673"/>
                <a:chExt cx="5664620" cy="82671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79A1855-1AE7-F15B-875C-51C98A06F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68507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D3EF9EDE-BE54-33D8-6627-287B77B76C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5922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4E19DF3-938E-8D9F-EA24-B1CB0CDCD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5268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FC5024BC-D708-15B2-2D6F-86971291C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0572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28A3874-3D00-5237-11D8-8AF8962F7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4126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97D84BCE-F9B9-5AB2-5A1F-72EDFEEB2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1540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DA399236-AF27-84BB-4E21-A72973AF2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0886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8C602885-BAEE-57AA-FC69-C65DEDDE1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2509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857FC3C-93C8-487F-688C-CC982AB66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55882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2C0EFC5F-B5EF-AFFF-D5E6-AC940272F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6979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45BC2C56-822A-B851-E239-FE77F8D9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3916" y="3728673"/>
                  <a:ext cx="56646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9" name="TextBox 562">
              <a:extLst>
                <a:ext uri="{FF2B5EF4-FFF2-40B4-BE49-F238E27FC236}">
                  <a16:creationId xmlns:a16="http://schemas.microsoft.com/office/drawing/2014/main" id="{2EBFBE70-F52E-1617-89FC-C2A4F6A44F10}"/>
                </a:ext>
              </a:extLst>
            </p:cNvPr>
            <p:cNvSpPr txBox="1"/>
            <p:nvPr/>
          </p:nvSpPr>
          <p:spPr>
            <a:xfrm>
              <a:off x="6312830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</p:txBody>
        </p:sp>
      </p:grpSp>
      <p:sp>
        <p:nvSpPr>
          <p:cNvPr id="197" name="TextBox 537">
            <a:extLst>
              <a:ext uri="{FF2B5EF4-FFF2-40B4-BE49-F238E27FC236}">
                <a16:creationId xmlns:a16="http://schemas.microsoft.com/office/drawing/2014/main" id="{F2B9C0F6-9980-D73E-A9B6-2FBE3F3EA143}"/>
              </a:ext>
            </a:extLst>
          </p:cNvPr>
          <p:cNvSpPr txBox="1"/>
          <p:nvPr/>
        </p:nvSpPr>
        <p:spPr>
          <a:xfrm>
            <a:off x="225425" y="3606520"/>
            <a:ext cx="37556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i="1" dirty="0">
                <a:latin typeface="Calibri" panose="020F0502020204030204" pitchFamily="34" charset="0"/>
                <a:cs typeface="Calibri" panose="020F0502020204030204" pitchFamily="34" charset="0"/>
              </a:rPr>
              <a:t>Schedule 2: Better Average RT</a:t>
            </a:r>
            <a:endParaRPr lang="en-RU" sz="23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E58AF14-984C-E6DF-5C90-6713510DA9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07189" y="4213167"/>
                <a:ext cx="1280160" cy="411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Prog.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RU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E58AF14-984C-E6DF-5C90-6713510DA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89" y="4213167"/>
                <a:ext cx="1280160" cy="411480"/>
              </a:xfrm>
              <a:prstGeom prst="rect">
                <a:avLst/>
              </a:prstGeom>
              <a:blipFill>
                <a:blip r:embed="rId7"/>
                <a:stretch>
                  <a:fillRect t="-7042" b="-2535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50DAAF8-1B7B-6381-2198-9CB361888B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27198" y="4213167"/>
                <a:ext cx="1920240" cy="411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Prog.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endParaRPr lang="en-RU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50DAAF8-1B7B-6381-2198-9CB361888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98" y="4213167"/>
                <a:ext cx="1920240" cy="411480"/>
              </a:xfrm>
              <a:prstGeom prst="rect">
                <a:avLst/>
              </a:prstGeom>
              <a:blipFill>
                <a:blip r:embed="rId8"/>
                <a:stretch>
                  <a:fillRect t="-7042" b="-2535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705DA75E-8949-DF71-7888-EFA2F1F3F2C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27198" y="4629438"/>
                <a:ext cx="2560320" cy="411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Prog.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RU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705DA75E-8949-DF71-7888-EFA2F1F3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98" y="4629438"/>
                <a:ext cx="2560320" cy="411480"/>
              </a:xfrm>
              <a:prstGeom prst="rect">
                <a:avLst/>
              </a:prstGeom>
              <a:blipFill>
                <a:blip r:embed="rId9"/>
                <a:stretch>
                  <a:fillRect t="-7042" b="-2535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69E0AE4-0443-A238-180C-4027476BADAD}"/>
                  </a:ext>
                </a:extLst>
              </p:cNvPr>
              <p:cNvSpPr/>
              <p:nvPr/>
            </p:nvSpPr>
            <p:spPr>
              <a:xfrm>
                <a:off x="1207189" y="4629438"/>
                <a:ext cx="1920240" cy="411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Prog.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endParaRPr lang="en-RU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69E0AE4-0443-A238-180C-4027476BA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89" y="4629438"/>
                <a:ext cx="1920240" cy="411480"/>
              </a:xfrm>
              <a:prstGeom prst="rect">
                <a:avLst/>
              </a:prstGeom>
              <a:blipFill>
                <a:blip r:embed="rId10"/>
                <a:stretch>
                  <a:fillRect t="-7042" b="-2535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TextBox 512">
            <a:extLst>
              <a:ext uri="{FF2B5EF4-FFF2-40B4-BE49-F238E27FC236}">
                <a16:creationId xmlns:a16="http://schemas.microsoft.com/office/drawing/2014/main" id="{0DC68209-CD57-8847-46E8-2412CD2D7A53}"/>
              </a:ext>
            </a:extLst>
          </p:cNvPr>
          <p:cNvSpPr txBox="1"/>
          <p:nvPr/>
        </p:nvSpPr>
        <p:spPr>
          <a:xfrm>
            <a:off x="266859" y="2455758"/>
            <a:ext cx="537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endParaRPr lang="en-RU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TextBox 512">
            <a:extLst>
              <a:ext uri="{FF2B5EF4-FFF2-40B4-BE49-F238E27FC236}">
                <a16:creationId xmlns:a16="http://schemas.microsoft.com/office/drawing/2014/main" id="{EC6D0498-23B2-B029-0339-CDF03400564C}"/>
              </a:ext>
            </a:extLst>
          </p:cNvPr>
          <p:cNvSpPr txBox="1"/>
          <p:nvPr/>
        </p:nvSpPr>
        <p:spPr>
          <a:xfrm>
            <a:off x="266859" y="2840970"/>
            <a:ext cx="9099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LITTLE</a:t>
            </a:r>
            <a:endParaRPr lang="en-RU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" name="TextBox 512">
            <a:extLst>
              <a:ext uri="{FF2B5EF4-FFF2-40B4-BE49-F238E27FC236}">
                <a16:creationId xmlns:a16="http://schemas.microsoft.com/office/drawing/2014/main" id="{857DA1FA-B505-466D-0015-2C0B0455956F}"/>
              </a:ext>
            </a:extLst>
          </p:cNvPr>
          <p:cNvSpPr txBox="1"/>
          <p:nvPr/>
        </p:nvSpPr>
        <p:spPr>
          <a:xfrm>
            <a:off x="266859" y="4242991"/>
            <a:ext cx="537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endParaRPr lang="en-RU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TextBox 512">
            <a:extLst>
              <a:ext uri="{FF2B5EF4-FFF2-40B4-BE49-F238E27FC236}">
                <a16:creationId xmlns:a16="http://schemas.microsoft.com/office/drawing/2014/main" id="{597FB937-55A6-2D24-5769-2C3B49FEDD45}"/>
              </a:ext>
            </a:extLst>
          </p:cNvPr>
          <p:cNvSpPr txBox="1"/>
          <p:nvPr/>
        </p:nvSpPr>
        <p:spPr>
          <a:xfrm>
            <a:off x="266859" y="4628203"/>
            <a:ext cx="9099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LITTLE</a:t>
            </a:r>
            <a:endParaRPr lang="en-RU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1ED035-8EEA-9DAF-0533-B88CB1621918}"/>
              </a:ext>
            </a:extLst>
          </p:cNvPr>
          <p:cNvGrpSpPr/>
          <p:nvPr/>
        </p:nvGrpSpPr>
        <p:grpSpPr>
          <a:xfrm>
            <a:off x="9900139" y="386550"/>
            <a:ext cx="1823102" cy="1485324"/>
            <a:chOff x="8084839" y="5091249"/>
            <a:chExt cx="1861366" cy="15164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A368BA-4C6B-CEF4-339F-41A4AF201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4839" y="5091249"/>
              <a:ext cx="1861366" cy="1516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BE81D04-8BC9-D055-EF08-55F2CF8574E3}"/>
                </a:ext>
              </a:extLst>
            </p:cNvPr>
            <p:cNvSpPr>
              <a:spLocks/>
            </p:cNvSpPr>
            <p:nvPr/>
          </p:nvSpPr>
          <p:spPr>
            <a:xfrm>
              <a:off x="8166169" y="5200463"/>
              <a:ext cx="73152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R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</a:p>
            <a:p>
              <a:pPr algn="ctr"/>
              <a:r>
                <a:rPr lang="en-R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D9B41B-32E2-1BF8-8BBF-24939A9E58A7}"/>
                </a:ext>
              </a:extLst>
            </p:cNvPr>
            <p:cNvSpPr>
              <a:spLocks/>
            </p:cNvSpPr>
            <p:nvPr/>
          </p:nvSpPr>
          <p:spPr>
            <a:xfrm>
              <a:off x="9118150" y="5200463"/>
              <a:ext cx="73152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" tIns="31698" rIns="12192" rtlCol="0" anchor="ctr"/>
            <a:lstStyle/>
            <a:p>
              <a:pPr algn="ctr"/>
              <a:r>
                <a:rPr lang="en-R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LITTLE</a:t>
              </a:r>
            </a:p>
            <a:p>
              <a:pPr algn="ctr"/>
              <a:r>
                <a:rPr lang="en-R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EE4B73-6616-622C-FCEA-11A1EECD58FF}"/>
                </a:ext>
              </a:extLst>
            </p:cNvPr>
            <p:cNvSpPr/>
            <p:nvPr/>
          </p:nvSpPr>
          <p:spPr>
            <a:xfrm>
              <a:off x="8166169" y="6178205"/>
              <a:ext cx="1683501" cy="26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R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L2 Cache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2B925E-1751-D94F-AAF0-96DEB712FFFA}"/>
              </a:ext>
            </a:extLst>
          </p:cNvPr>
          <p:cNvSpPr txBox="1"/>
          <p:nvPr/>
        </p:nvSpPr>
        <p:spPr>
          <a:xfrm>
            <a:off x="175287" y="838126"/>
            <a:ext cx="950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Objective: minimized average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esponse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ime for programs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45ECFB-CD8A-668C-1EF8-DF23D3102514}"/>
              </a:ext>
            </a:extLst>
          </p:cNvPr>
          <p:cNvCxnSpPr>
            <a:cxnSpLocks/>
          </p:cNvCxnSpPr>
          <p:nvPr/>
        </p:nvCxnSpPr>
        <p:spPr>
          <a:xfrm>
            <a:off x="270670" y="5042689"/>
            <a:ext cx="745106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0C4B7A3-65AB-9D87-492C-01372F175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29200"/>
              </p:ext>
            </p:extLst>
          </p:nvPr>
        </p:nvGraphicFramePr>
        <p:xfrm>
          <a:off x="6892077" y="3579196"/>
          <a:ext cx="1278562" cy="914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8013">
                  <a:extLst>
                    <a:ext uri="{9D8B030D-6E8A-4147-A177-3AD203B41FA5}">
                      <a16:colId xmlns:a16="http://schemas.microsoft.com/office/drawing/2014/main" val="141500664"/>
                    </a:ext>
                  </a:extLst>
                </a:gridCol>
                <a:gridCol w="670549">
                  <a:extLst>
                    <a:ext uri="{9D8B030D-6E8A-4147-A177-3AD203B41FA5}">
                      <a16:colId xmlns:a16="http://schemas.microsoft.com/office/drawing/2014/main" val="111141528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Prog.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3235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458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1996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D6F8E-EBCA-CE06-74D9-B97CC2BBC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7046"/>
              </p:ext>
            </p:extLst>
          </p:nvPr>
        </p:nvGraphicFramePr>
        <p:xfrm>
          <a:off x="6892077" y="1729521"/>
          <a:ext cx="1278562" cy="914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8013">
                  <a:extLst>
                    <a:ext uri="{9D8B030D-6E8A-4147-A177-3AD203B41FA5}">
                      <a16:colId xmlns:a16="http://schemas.microsoft.com/office/drawing/2014/main" val="141500664"/>
                    </a:ext>
                  </a:extLst>
                </a:gridCol>
                <a:gridCol w="670549">
                  <a:extLst>
                    <a:ext uri="{9D8B030D-6E8A-4147-A177-3AD203B41FA5}">
                      <a16:colId xmlns:a16="http://schemas.microsoft.com/office/drawing/2014/main" val="111141528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Prog.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3235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458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1996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F59487-52E4-F9F3-368F-15A45D58F314}"/>
              </a:ext>
            </a:extLst>
          </p:cNvPr>
          <p:cNvSpPr txBox="1"/>
          <p:nvPr/>
        </p:nvSpPr>
        <p:spPr>
          <a:xfrm>
            <a:off x="216796" y="4981048"/>
            <a:ext cx="8174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(cores)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BECD8-3576-302F-D840-A6B96DAD0E76}"/>
              </a:ext>
            </a:extLst>
          </p:cNvPr>
          <p:cNvSpPr txBox="1"/>
          <p:nvPr/>
        </p:nvSpPr>
        <p:spPr>
          <a:xfrm>
            <a:off x="9754184" y="1886805"/>
            <a:ext cx="2140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Oversimplified ARM big.LITTLE</a:t>
            </a:r>
          </a:p>
        </p:txBody>
      </p:sp>
    </p:spTree>
    <p:extLst>
      <p:ext uri="{BB962C8B-B14F-4D97-AF65-F5344CB8AC3E}">
        <p14:creationId xmlns:p14="http://schemas.microsoft.com/office/powerpoint/2010/main" val="47739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0D038B6-132C-2332-24CE-BF1860556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00745DC5-90F0-7E4B-A23D-B211B9048A74}"/>
                  </a:ext>
                </a:extLst>
              </p:cNvPr>
              <p:cNvSpPr/>
              <p:nvPr/>
            </p:nvSpPr>
            <p:spPr>
              <a:xfrm>
                <a:off x="5172316" y="859149"/>
                <a:ext cx="1072009" cy="854838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432" rIns="0" bIns="0" rtlCol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21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en-RU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00745DC5-90F0-7E4B-A23D-B211B9048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16" y="859149"/>
                <a:ext cx="1072009" cy="854838"/>
              </a:xfrm>
              <a:prstGeom prst="roundRect">
                <a:avLst/>
              </a:prstGeom>
              <a:blipFill>
                <a:blip r:embed="rId3"/>
                <a:stretch>
                  <a:fillRect b="-349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62">
            <a:extLst>
              <a:ext uri="{FF2B5EF4-FFF2-40B4-BE49-F238E27FC236}">
                <a16:creationId xmlns:a16="http://schemas.microsoft.com/office/drawing/2014/main" id="{90FA74A5-1AD3-FC79-F751-D5541F4FDEE1}"/>
              </a:ext>
            </a:extLst>
          </p:cNvPr>
          <p:cNvSpPr/>
          <p:nvPr/>
        </p:nvSpPr>
        <p:spPr>
          <a:xfrm>
            <a:off x="3644792" y="1713987"/>
            <a:ext cx="2051553" cy="42657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D211F-8E7B-9952-CA93-D2115B376407}"/>
              </a:ext>
            </a:extLst>
          </p:cNvPr>
          <p:cNvGrpSpPr/>
          <p:nvPr/>
        </p:nvGrpSpPr>
        <p:grpSpPr>
          <a:xfrm>
            <a:off x="3315777" y="1467746"/>
            <a:ext cx="1531701" cy="455342"/>
            <a:chOff x="13478291" y="12588330"/>
            <a:chExt cx="1531701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E1527A-A667-7748-2688-17EEAFDCDC29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E1527A-A667-7748-2688-17EEAFDC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C8574F-FF77-ED89-6104-CADAA779B0B6}"/>
                </a:ext>
              </a:extLst>
            </p:cNvPr>
            <p:cNvSpPr txBox="1"/>
            <p:nvPr/>
          </p:nvSpPr>
          <p:spPr>
            <a:xfrm>
              <a:off x="13591014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165" name="Freeform 62">
            <a:extLst>
              <a:ext uri="{FF2B5EF4-FFF2-40B4-BE49-F238E27FC236}">
                <a16:creationId xmlns:a16="http://schemas.microsoft.com/office/drawing/2014/main" id="{AEC5A5DD-5ABF-936A-A352-C70300925899}"/>
              </a:ext>
            </a:extLst>
          </p:cNvPr>
          <p:cNvSpPr/>
          <p:nvPr/>
        </p:nvSpPr>
        <p:spPr>
          <a:xfrm flipH="1">
            <a:off x="5696345" y="1698785"/>
            <a:ext cx="1812960" cy="404313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B42BE94-9A20-95C5-BFCA-B20A8A8DF681}"/>
              </a:ext>
            </a:extLst>
          </p:cNvPr>
          <p:cNvGrpSpPr/>
          <p:nvPr/>
        </p:nvGrpSpPr>
        <p:grpSpPr>
          <a:xfrm>
            <a:off x="3055926" y="2079028"/>
            <a:ext cx="1266212" cy="1220720"/>
            <a:chOff x="6074216" y="12006348"/>
            <a:chExt cx="1266212" cy="1220720"/>
          </a:xfrm>
        </p:grpSpPr>
        <p:sp>
          <p:nvSpPr>
            <p:cNvPr id="169" name="Rounded Rectangle 36">
              <a:extLst>
                <a:ext uri="{FF2B5EF4-FFF2-40B4-BE49-F238E27FC236}">
                  <a16:creationId xmlns:a16="http://schemas.microsoft.com/office/drawing/2014/main" id="{48A088BC-3DD5-D88B-8ADF-E2934CE19E1B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38CAD10-6CD2-E64D-D7CE-38C128EDBB15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5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5DE4E88-FDD8-911A-8856-D4B6AB6DE162}"/>
                </a:ext>
              </a:extLst>
            </p:cNvPr>
            <p:cNvGrpSpPr/>
            <p:nvPr/>
          </p:nvGrpSpPr>
          <p:grpSpPr>
            <a:xfrm>
              <a:off x="7210584" y="12006348"/>
              <a:ext cx="129844" cy="1220720"/>
              <a:chOff x="4219155" y="12252775"/>
              <a:chExt cx="129844" cy="122072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E274595-C396-AA82-CB22-39B24E75ED3F}"/>
                  </a:ext>
                </a:extLst>
              </p:cNvPr>
              <p:cNvSpPr txBox="1"/>
              <p:nvPr/>
            </p:nvSpPr>
            <p:spPr>
              <a:xfrm>
                <a:off x="4219155" y="122527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3755AA2-9F0A-6C1D-0D99-81FD3AEB725E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03" name="Google Shape;146;p2">
            <a:extLst>
              <a:ext uri="{FF2B5EF4-FFF2-40B4-BE49-F238E27FC236}">
                <a16:creationId xmlns:a16="http://schemas.microsoft.com/office/drawing/2014/main" id="{93402B9F-3556-BAFD-DBA5-0D2717078B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36A3332-F32F-43C4-42AB-7BCD4A81DDB7}"/>
              </a:ext>
            </a:extLst>
          </p:cNvPr>
          <p:cNvGrpSpPr/>
          <p:nvPr/>
        </p:nvGrpSpPr>
        <p:grpSpPr>
          <a:xfrm>
            <a:off x="8323762" y="1972114"/>
            <a:ext cx="711902" cy="439611"/>
            <a:chOff x="9133688" y="13183247"/>
            <a:chExt cx="711902" cy="439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480D766-E6F8-A8C5-9D47-14B8CEE183D1}"/>
                    </a:ext>
                  </a:extLst>
                </p:cNvPr>
                <p:cNvSpPr txBox="1"/>
                <p:nvPr/>
              </p:nvSpPr>
              <p:spPr>
                <a:xfrm>
                  <a:off x="9133688" y="13257180"/>
                  <a:ext cx="260456" cy="3656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2200" b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480D766-E6F8-A8C5-9D47-14B8CEE1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688" y="13257180"/>
                  <a:ext cx="260456" cy="365678"/>
                </a:xfrm>
                <a:prstGeom prst="rect">
                  <a:avLst/>
                </a:prstGeom>
                <a:blipFill>
                  <a:blip r:embed="rId6"/>
                  <a:stretch>
                    <a:fillRect l="-23810" r="-1904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1093448-7E86-A860-EF66-F4A035022780}"/>
                </a:ext>
              </a:extLst>
            </p:cNvPr>
            <p:cNvSpPr txBox="1"/>
            <p:nvPr/>
          </p:nvSpPr>
          <p:spPr>
            <a:xfrm>
              <a:off x="9189641" y="13183247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87195B3-AC10-072C-B0DE-4F916947EDD8}"/>
              </a:ext>
            </a:extLst>
          </p:cNvPr>
          <p:cNvGrpSpPr/>
          <p:nvPr/>
        </p:nvGrpSpPr>
        <p:grpSpPr>
          <a:xfrm>
            <a:off x="8323762" y="2913622"/>
            <a:ext cx="562823" cy="459489"/>
            <a:chOff x="9102730" y="14034433"/>
            <a:chExt cx="562823" cy="459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0B6DBC6-24C5-D483-E0A3-20BEBC72D45A}"/>
                    </a:ext>
                  </a:extLst>
                </p:cNvPr>
                <p:cNvSpPr txBox="1"/>
                <p:nvPr/>
              </p:nvSpPr>
              <p:spPr>
                <a:xfrm>
                  <a:off x="9102730" y="14128244"/>
                  <a:ext cx="260456" cy="3656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2200" b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0B6DBC6-24C5-D483-E0A3-20BEBC72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730" y="14128244"/>
                  <a:ext cx="260456" cy="365678"/>
                </a:xfrm>
                <a:prstGeom prst="rect">
                  <a:avLst/>
                </a:prstGeom>
                <a:blipFill>
                  <a:blip r:embed="rId7"/>
                  <a:stretch>
                    <a:fillRect l="-23810" r="-1904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CA723AC-3D83-404A-C33B-B9BB7478B892}"/>
                </a:ext>
              </a:extLst>
            </p:cNvPr>
            <p:cNvSpPr txBox="1"/>
            <p:nvPr/>
          </p:nvSpPr>
          <p:spPr>
            <a:xfrm>
              <a:off x="9158683" y="1403443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C43A0E5-9D6E-6630-B7A9-99CF60AF641E}"/>
              </a:ext>
            </a:extLst>
          </p:cNvPr>
          <p:cNvGrpSpPr/>
          <p:nvPr/>
        </p:nvGrpSpPr>
        <p:grpSpPr>
          <a:xfrm>
            <a:off x="7174621" y="1440298"/>
            <a:ext cx="1767022" cy="455342"/>
            <a:chOff x="13478291" y="12588330"/>
            <a:chExt cx="1767022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8C63011-CA34-403E-93D5-0B615C0153E0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8C63011-CA34-403E-93D5-0B615C015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B1F237-3ABD-B66A-1F99-8F9463DD295A}"/>
                </a:ext>
              </a:extLst>
            </p:cNvPr>
            <p:cNvSpPr txBox="1"/>
            <p:nvPr/>
          </p:nvSpPr>
          <p:spPr>
            <a:xfrm>
              <a:off x="13581075" y="12588330"/>
              <a:ext cx="16642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OVERHEAD_TYPE</a:t>
              </a: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DE1BA24-283A-55DB-D523-2B648CB21D8E}"/>
              </a:ext>
            </a:extLst>
          </p:cNvPr>
          <p:cNvSpPr/>
          <p:nvPr/>
        </p:nvSpPr>
        <p:spPr>
          <a:xfrm>
            <a:off x="6631248" y="1440298"/>
            <a:ext cx="2404416" cy="23473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AF37FCF-61B7-8C0A-0D76-271B9E842695}"/>
              </a:ext>
            </a:extLst>
          </p:cNvPr>
          <p:cNvSpPr txBox="1"/>
          <p:nvPr/>
        </p:nvSpPr>
        <p:spPr>
          <a:xfrm>
            <a:off x="7653609" y="964821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Notation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1B4C38B-4D6B-1688-2569-D8365280950D}"/>
              </a:ext>
            </a:extLst>
          </p:cNvPr>
          <p:cNvGrpSpPr/>
          <p:nvPr/>
        </p:nvGrpSpPr>
        <p:grpSpPr>
          <a:xfrm>
            <a:off x="7159636" y="2104055"/>
            <a:ext cx="1163388" cy="1227195"/>
            <a:chOff x="6074215" y="12057148"/>
            <a:chExt cx="1235795" cy="1123633"/>
          </a:xfrm>
        </p:grpSpPr>
        <p:sp>
          <p:nvSpPr>
            <p:cNvPr id="204" name="Rounded Rectangle 36">
              <a:extLst>
                <a:ext uri="{FF2B5EF4-FFF2-40B4-BE49-F238E27FC236}">
                  <a16:creationId xmlns:a16="http://schemas.microsoft.com/office/drawing/2014/main" id="{9C8795AD-6D08-CC11-6AAC-06D74978BB72}"/>
                </a:ext>
              </a:extLst>
            </p:cNvPr>
            <p:cNvSpPr/>
            <p:nvPr/>
          </p:nvSpPr>
          <p:spPr>
            <a:xfrm>
              <a:off x="6074215" y="12057148"/>
              <a:ext cx="1214138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792D425-00AC-1BB1-6217-BD0262EC09CB}"/>
                    </a:ext>
                  </a:extLst>
                </p:cNvPr>
                <p:cNvSpPr txBox="1"/>
                <p:nvPr/>
              </p:nvSpPr>
              <p:spPr>
                <a:xfrm>
                  <a:off x="6138575" y="12096039"/>
                  <a:ext cx="1171435" cy="10423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algn="l" rtl="0" eaLnBrk="1" fontAlgn="t" latinLnBrk="0" hangingPunct="1">
                    <a:lnSpc>
                      <a:spcPct val="80000"/>
                    </a:lnSpc>
                    <a:buNone/>
                  </a:pPr>
                  <a:r>
                    <a:rPr lang="en-US" sz="2000" b="1" i="0" u="none" strike="noStrike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cs typeface="Calibri" panose="020F0502020204030204" pitchFamily="34" charset="0"/>
                    </a:rPr>
                    <a:t>Core </a:t>
                  </a:r>
                  <a14:m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21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algn="l" rtl="0" eaLnBrk="1" fontAlgn="t" latinLnBrk="0" hangingPunct="1">
                    <a:lnSpc>
                      <a:spcPct val="80000"/>
                    </a:lnSpc>
                    <a:buNone/>
                  </a:pPr>
                  <a:r>
                    <a:rPr lang="en-US" sz="2000" b="0" i="0" u="none" strike="noStrike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cs typeface="Calibri" panose="020F0502020204030204" pitchFamily="34" charset="0"/>
                    </a:rPr>
                    <a:t>Block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RU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2100" b="0" i="0" u="none" strike="noStrike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algn="l" rtl="0" eaLnBrk="1" fontAlgn="t" latinLnBrk="0" hangingPunct="1">
                    <a:lnSpc>
                      <a:spcPct val="80000"/>
                    </a:lnSpc>
                    <a:buNone/>
                  </a:pPr>
                  <a:r>
                    <a:rPr lang="en-US" sz="2000" b="0" i="0" u="none" strike="noStrike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cs typeface="Calibri" panose="020F0502020204030204" pitchFamily="34" charset="0"/>
                    </a:rPr>
                    <a:t>Time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2100" b="0" i="0" u="none" strike="noStrike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algn="l" rtl="0" eaLnBrk="1" fontAlgn="t" latinLnBrk="0" hangingPunct="1">
                    <a:lnSpc>
                      <a:spcPct val="80000"/>
                    </a:lnSpc>
                  </a:pPr>
                  <a:r>
                    <a:rPr lang="en-US" sz="2000" b="0" i="0" u="none" strike="noStrike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cs typeface="Calibri" panose="020F0502020204030204" pitchFamily="34" charset="0"/>
                    </a:rPr>
                    <a:t>Energy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2100" b="0" i="0" u="none" strike="noStrike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792D425-00AC-1BB1-6217-BD0262EC0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575" y="12096039"/>
                  <a:ext cx="1171435" cy="1042321"/>
                </a:xfrm>
                <a:prstGeom prst="rect">
                  <a:avLst/>
                </a:prstGeom>
                <a:blipFill>
                  <a:blip r:embed="rId9"/>
                  <a:stretch>
                    <a:fillRect l="-13812" t="-11230" b="-6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078EB6E-BCC9-4A58-1BE7-ADB7E0F8A68C}"/>
                </a:ext>
              </a:extLst>
            </p:cNvPr>
            <p:cNvGrpSpPr/>
            <p:nvPr/>
          </p:nvGrpSpPr>
          <p:grpSpPr>
            <a:xfrm>
              <a:off x="7210584" y="12057148"/>
              <a:ext cx="65" cy="1059406"/>
              <a:chOff x="4219155" y="12303575"/>
              <a:chExt cx="65" cy="1059406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38936846-430B-5D8D-8CB7-7AE69505599C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65" cy="197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RU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2409633-F431-3043-F091-B98463C4148E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65" cy="197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RU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D5E79D-2914-1581-01C0-D4D342BA2CD4}"/>
              </a:ext>
            </a:extLst>
          </p:cNvPr>
          <p:cNvSpPr txBox="1"/>
          <p:nvPr/>
        </p:nvSpPr>
        <p:spPr>
          <a:xfrm>
            <a:off x="5039413" y="2794032"/>
            <a:ext cx="2366554" cy="13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and 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use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D8B609-78D4-4F1F-06C4-EB5674D13527}"/>
              </a:ext>
            </a:extLst>
          </p:cNvPr>
          <p:cNvCxnSpPr>
            <a:cxnSpLocks/>
          </p:cNvCxnSpPr>
          <p:nvPr/>
        </p:nvCxnSpPr>
        <p:spPr>
          <a:xfrm flipV="1">
            <a:off x="6361042" y="2820728"/>
            <a:ext cx="858445" cy="35979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882257-351A-6E2E-70CB-CB08F4A44C0F}"/>
              </a:ext>
            </a:extLst>
          </p:cNvPr>
          <p:cNvCxnSpPr>
            <a:cxnSpLocks/>
          </p:cNvCxnSpPr>
          <p:nvPr/>
        </p:nvCxnSpPr>
        <p:spPr>
          <a:xfrm flipV="1">
            <a:off x="6331225" y="3200400"/>
            <a:ext cx="898497" cy="556591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147;p2">
            <a:extLst>
              <a:ext uri="{FF2B5EF4-FFF2-40B4-BE49-F238E27FC236}">
                <a16:creationId xmlns:a16="http://schemas.microsoft.com/office/drawing/2014/main" id="{8C3922C7-7A59-0C35-EEED-69717E4C6788}"/>
              </a:ext>
            </a:extLst>
          </p:cNvPr>
          <p:cNvSpPr/>
          <p:nvPr/>
        </p:nvSpPr>
        <p:spPr>
          <a:xfrm>
            <a:off x="155767" y="268219"/>
            <a:ext cx="4316842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State-Transition Graph: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Solo Program Execution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AC5BA-7461-844E-7FBC-0BF92AAF8AD8}"/>
              </a:ext>
            </a:extLst>
          </p:cNvPr>
          <p:cNvSpPr txBox="1"/>
          <p:nvPr/>
        </p:nvSpPr>
        <p:spPr>
          <a:xfrm>
            <a:off x="3371750" y="318554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73A8A1-25EE-2EAA-FEF8-BA1B5B6CB33E}"/>
              </a:ext>
            </a:extLst>
          </p:cNvPr>
          <p:cNvSpPr txBox="1"/>
          <p:nvPr/>
        </p:nvSpPr>
        <p:spPr>
          <a:xfrm>
            <a:off x="7532677" y="328493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979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459F2C9-6370-C0D5-C51D-17AF5B9E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9DA75A-57A8-C515-E7E3-1C7C9C0B8C37}"/>
              </a:ext>
            </a:extLst>
          </p:cNvPr>
          <p:cNvCxnSpPr>
            <a:cxnSpLocks/>
          </p:cNvCxnSpPr>
          <p:nvPr/>
        </p:nvCxnSpPr>
        <p:spPr>
          <a:xfrm>
            <a:off x="2411694" y="1075786"/>
            <a:ext cx="897096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21740678-46DE-0008-0735-7AD188DA5591}"/>
                  </a:ext>
                </a:extLst>
              </p:cNvPr>
              <p:cNvSpPr/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SzPts val="1400"/>
                </a:pPr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 of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</m:oMath>
                </a14:m>
                <a:endParaRPr sz="3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21740678-46DE-0008-0735-7AD188DA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blipFill>
                <a:blip r:embed="rId3"/>
                <a:stretch>
                  <a:fillRect l="-1322" t="-14815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27">
            <a:extLst>
              <a:ext uri="{FF2B5EF4-FFF2-40B4-BE49-F238E27FC236}">
                <a16:creationId xmlns:a16="http://schemas.microsoft.com/office/drawing/2014/main" id="{0BD0EF98-1CC7-C0CA-4C74-92F9E2DAADA1}"/>
              </a:ext>
            </a:extLst>
          </p:cNvPr>
          <p:cNvSpPr/>
          <p:nvPr/>
        </p:nvSpPr>
        <p:spPr>
          <a:xfrm>
            <a:off x="3660140" y="1163320"/>
            <a:ext cx="2237740" cy="56896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27">
            <a:extLst>
              <a:ext uri="{FF2B5EF4-FFF2-40B4-BE49-F238E27FC236}">
                <a16:creationId xmlns:a16="http://schemas.microsoft.com/office/drawing/2014/main" id="{82383E91-6604-CD63-42F8-01AA0BBFB2BC}"/>
              </a:ext>
            </a:extLst>
          </p:cNvPr>
          <p:cNvSpPr/>
          <p:nvPr/>
        </p:nvSpPr>
        <p:spPr>
          <a:xfrm flipH="1">
            <a:off x="5892800" y="1158239"/>
            <a:ext cx="1958340" cy="579121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232F558-2612-8594-F68D-780312A60D88}"/>
                  </a:ext>
                </a:extLst>
              </p:cNvPr>
              <p:cNvSpPr txBox="1"/>
              <p:nvPr/>
            </p:nvSpPr>
            <p:spPr>
              <a:xfrm>
                <a:off x="9651591" y="226864"/>
                <a:ext cx="20020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Prog</a:t>
                </a:r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RU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arrives at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𝒕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RU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232F558-2612-8594-F68D-780312A60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591" y="226864"/>
                <a:ext cx="2002087" cy="769441"/>
              </a:xfrm>
              <a:prstGeom prst="rect">
                <a:avLst/>
              </a:prstGeom>
              <a:blipFill>
                <a:blip r:embed="rId4"/>
                <a:stretch>
                  <a:fillRect l="-3951" t="-5556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48CC7FF-C2A8-2D6E-2CE9-92D32BAA5F55}"/>
              </a:ext>
            </a:extLst>
          </p:cNvPr>
          <p:cNvGrpSpPr/>
          <p:nvPr/>
        </p:nvGrpSpPr>
        <p:grpSpPr>
          <a:xfrm>
            <a:off x="3167487" y="1065475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54ADF98-29B4-1C40-B975-5CD6914B3807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ECE624-B1E2-A121-651E-DCED34713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E5277C1-1DBC-C343-E16F-E080A3A6E99C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156" name="Google Shape;146;p2">
            <a:extLst>
              <a:ext uri="{FF2B5EF4-FFF2-40B4-BE49-F238E27FC236}">
                <a16:creationId xmlns:a16="http://schemas.microsoft.com/office/drawing/2014/main" id="{AA2A4FF1-C444-EF84-2A7A-B9442E1F92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18</a:t>
            </a:fld>
            <a:endParaRPr dirty="0">
              <a:solidFill>
                <a:srgbClr val="3F3F3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235BA7-0722-C75E-767E-D79B1CD331D9}"/>
              </a:ext>
            </a:extLst>
          </p:cNvPr>
          <p:cNvSpPr>
            <a:spLocks noChangeAspect="1"/>
          </p:cNvSpPr>
          <p:nvPr/>
        </p:nvSpPr>
        <p:spPr>
          <a:xfrm>
            <a:off x="5798022" y="946574"/>
            <a:ext cx="206169" cy="2061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8F80CE1-EEE5-A7AF-FB69-6FC53B4157C2}"/>
              </a:ext>
            </a:extLst>
          </p:cNvPr>
          <p:cNvGrpSpPr/>
          <p:nvPr/>
        </p:nvGrpSpPr>
        <p:grpSpPr>
          <a:xfrm>
            <a:off x="7726328" y="1065475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F1E7ADC-7841-3F56-BBE4-76B1E46C6C17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ABAF640-8992-6FF8-1031-731B6B3AD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79ABCAE-1BBE-7F1A-4F9B-C0F2CE888648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53D4ADC2-4CE4-234B-9273-FF44BC5C052A}"/>
              </a:ext>
            </a:extLst>
          </p:cNvPr>
          <p:cNvSpPr txBox="1"/>
          <p:nvPr/>
        </p:nvSpPr>
        <p:spPr>
          <a:xfrm>
            <a:off x="7690201" y="2922836"/>
            <a:ext cx="27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473BC9-CD39-D677-0817-9679DBF7F65F}"/>
              </a:ext>
            </a:extLst>
          </p:cNvPr>
          <p:cNvCxnSpPr>
            <a:cxnSpLocks/>
          </p:cNvCxnSpPr>
          <p:nvPr/>
        </p:nvCxnSpPr>
        <p:spPr>
          <a:xfrm>
            <a:off x="5901106" y="624447"/>
            <a:ext cx="0" cy="30063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7FF30-DBC2-7CEB-E076-ADDA0C85E822}"/>
              </a:ext>
            </a:extLst>
          </p:cNvPr>
          <p:cNvGrpSpPr/>
          <p:nvPr/>
        </p:nvGrpSpPr>
        <p:grpSpPr>
          <a:xfrm>
            <a:off x="2491117" y="1738686"/>
            <a:ext cx="2396166" cy="1214838"/>
            <a:chOff x="4663145" y="1739661"/>
            <a:chExt cx="2396166" cy="12148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37D249-D3C8-2853-0425-C7068A443F12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53FEEC-1761-5244-8E69-AC703A1176C4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3" name="Rounded Rectangle 36">
                <a:extLst>
                  <a:ext uri="{FF2B5EF4-FFF2-40B4-BE49-F238E27FC236}">
                    <a16:creationId xmlns:a16="http://schemas.microsoft.com/office/drawing/2014/main" id="{C399D3FE-3988-4A79-BF0C-17E35C99CC83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4ABBEF-6412-6F1E-F41D-4F5EA71599AF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5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7B1BB4-9A33-772A-6BE7-7572D848A8AE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DCE8F28A-2BC2-B80F-31F2-F32AD67D1C58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9FEAA5-110E-BDFA-757E-8A63860440EB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0147B1-FB49-56A1-E009-ED4AC57D7909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A69DE6-7902-BEC0-3CF7-A6F2194438FC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F37099-AA90-3B65-010E-81CB9469E425}"/>
              </a:ext>
            </a:extLst>
          </p:cNvPr>
          <p:cNvGrpSpPr/>
          <p:nvPr/>
        </p:nvGrpSpPr>
        <p:grpSpPr>
          <a:xfrm>
            <a:off x="6711516" y="1738686"/>
            <a:ext cx="2396166" cy="1214838"/>
            <a:chOff x="4663145" y="1739661"/>
            <a:chExt cx="2396166" cy="121483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E0E5E46-1B87-5684-8266-E47DFEAC2F89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AB8335D-87BC-B4DC-20DF-F765CAA75563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36" name="Rounded Rectangle 36">
                <a:extLst>
                  <a:ext uri="{FF2B5EF4-FFF2-40B4-BE49-F238E27FC236}">
                    <a16:creationId xmlns:a16="http://schemas.microsoft.com/office/drawing/2014/main" id="{4072ADF2-49A7-0B1D-65F8-CC5A95A2714A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D34317-461A-C81D-6FAE-4A91437C9CAC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718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C1FD2C-6343-ED38-F710-BA0BE76E4072}"/>
                </a:ext>
              </a:extLst>
            </p:cNvPr>
            <p:cNvGrpSpPr/>
            <p:nvPr/>
          </p:nvGrpSpPr>
          <p:grpSpPr>
            <a:xfrm>
              <a:off x="5827394" y="1787067"/>
              <a:ext cx="1097239" cy="1124712"/>
              <a:chOff x="6214736" y="12057148"/>
              <a:chExt cx="1167344" cy="1511982"/>
            </a:xfrm>
          </p:grpSpPr>
          <p:sp>
            <p:nvSpPr>
              <p:cNvPr id="34" name="Rounded Rectangle 36">
                <a:extLst>
                  <a:ext uri="{FF2B5EF4-FFF2-40B4-BE49-F238E27FC236}">
                    <a16:creationId xmlns:a16="http://schemas.microsoft.com/office/drawing/2014/main" id="{9B4CD8FC-AFA5-5C71-9D3F-2068485DC3AF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F44DFA-500F-B085-E43C-1EA7D1290A1D}"/>
                  </a:ext>
                </a:extLst>
              </p:cNvPr>
              <p:cNvSpPr txBox="1"/>
              <p:nvPr/>
            </p:nvSpPr>
            <p:spPr>
              <a:xfrm>
                <a:off x="6251749" y="12088624"/>
                <a:ext cx="113033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2A64CD-3CBF-0190-ECCF-76D934A6C9D3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BB35A6-D331-007E-4A23-3EEE8BE359F3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132FFB-7A6C-336B-BE4E-61D58FF5238B}"/>
              </a:ext>
            </a:extLst>
          </p:cNvPr>
          <p:cNvSpPr txBox="1"/>
          <p:nvPr/>
        </p:nvSpPr>
        <p:spPr>
          <a:xfrm>
            <a:off x="3501641" y="2922836"/>
            <a:ext cx="27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761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B504F21-70FE-F3C4-7146-6139C8C2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E4FBFB-5478-2EF7-9F63-DB1062D9D933}"/>
              </a:ext>
            </a:extLst>
          </p:cNvPr>
          <p:cNvCxnSpPr>
            <a:cxnSpLocks/>
          </p:cNvCxnSpPr>
          <p:nvPr/>
        </p:nvCxnSpPr>
        <p:spPr>
          <a:xfrm>
            <a:off x="2411694" y="1075786"/>
            <a:ext cx="897096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ACCD42B7-0AC0-FDFD-8CBF-7AFB92E5E6F6}"/>
                  </a:ext>
                </a:extLst>
              </p:cNvPr>
              <p:cNvSpPr/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SzPts val="1400"/>
                </a:pPr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 of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</m:oMath>
                </a14:m>
                <a:endParaRPr sz="3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ACCD42B7-0AC0-FDFD-8CBF-7AFB92E5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blipFill>
                <a:blip r:embed="rId3"/>
                <a:stretch>
                  <a:fillRect l="-1322" t="-14815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27">
            <a:extLst>
              <a:ext uri="{FF2B5EF4-FFF2-40B4-BE49-F238E27FC236}">
                <a16:creationId xmlns:a16="http://schemas.microsoft.com/office/drawing/2014/main" id="{8F6B3616-EDB9-8814-A8C5-51AE10BDC02B}"/>
              </a:ext>
            </a:extLst>
          </p:cNvPr>
          <p:cNvSpPr/>
          <p:nvPr/>
        </p:nvSpPr>
        <p:spPr>
          <a:xfrm>
            <a:off x="3660140" y="1163320"/>
            <a:ext cx="2237740" cy="56896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27">
            <a:extLst>
              <a:ext uri="{FF2B5EF4-FFF2-40B4-BE49-F238E27FC236}">
                <a16:creationId xmlns:a16="http://schemas.microsoft.com/office/drawing/2014/main" id="{6B7361F9-FFF6-7E5E-9399-6570AE86BA0C}"/>
              </a:ext>
            </a:extLst>
          </p:cNvPr>
          <p:cNvSpPr/>
          <p:nvPr/>
        </p:nvSpPr>
        <p:spPr>
          <a:xfrm flipH="1">
            <a:off x="5892800" y="1158239"/>
            <a:ext cx="1958340" cy="579121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882944-0795-0777-C5D0-84E940FB850D}"/>
                  </a:ext>
                </a:extLst>
              </p:cNvPr>
              <p:cNvSpPr txBox="1"/>
              <p:nvPr/>
            </p:nvSpPr>
            <p:spPr>
              <a:xfrm>
                <a:off x="9651591" y="226864"/>
                <a:ext cx="20020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Prog</a:t>
                </a:r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RU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arrives at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𝒕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RU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882944-0795-0777-C5D0-84E940FB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591" y="226864"/>
                <a:ext cx="2002087" cy="769441"/>
              </a:xfrm>
              <a:prstGeom prst="rect">
                <a:avLst/>
              </a:prstGeom>
              <a:blipFill>
                <a:blip r:embed="rId4"/>
                <a:stretch>
                  <a:fillRect l="-3951" t="-5556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835DC7A-EDF2-7F33-5343-7B73E155EF73}"/>
              </a:ext>
            </a:extLst>
          </p:cNvPr>
          <p:cNvGrpSpPr/>
          <p:nvPr/>
        </p:nvGrpSpPr>
        <p:grpSpPr>
          <a:xfrm>
            <a:off x="3167487" y="1065475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3E47AA0-6A8B-12A6-2DEA-8BC95583496C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ECE624-B1E2-A121-651E-DCED34713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683C98F-9969-7CEF-25FD-5ADDDD5821B1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156" name="Google Shape;146;p2">
            <a:extLst>
              <a:ext uri="{FF2B5EF4-FFF2-40B4-BE49-F238E27FC236}">
                <a16:creationId xmlns:a16="http://schemas.microsoft.com/office/drawing/2014/main" id="{457A7036-2BAE-CFEE-1528-2934698CB7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19</a:t>
            </a:fld>
            <a:endParaRPr dirty="0">
              <a:solidFill>
                <a:srgbClr val="3F3F3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43CCEC-4839-2D97-B9FD-02844C1389ED}"/>
              </a:ext>
            </a:extLst>
          </p:cNvPr>
          <p:cNvSpPr>
            <a:spLocks noChangeAspect="1"/>
          </p:cNvSpPr>
          <p:nvPr/>
        </p:nvSpPr>
        <p:spPr>
          <a:xfrm>
            <a:off x="5798022" y="946574"/>
            <a:ext cx="206169" cy="2061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C6B1116-3D55-E4F2-C592-04A6060561F5}"/>
              </a:ext>
            </a:extLst>
          </p:cNvPr>
          <p:cNvGrpSpPr/>
          <p:nvPr/>
        </p:nvGrpSpPr>
        <p:grpSpPr>
          <a:xfrm>
            <a:off x="4650639" y="2882333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74B2A25-D4CB-9FF8-F1F4-2C2492D8B559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C307344-31CE-7315-79CA-42F49E5B6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B3CA5B6-C294-7C18-3FB4-5E7E69202D8A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12C897F-D73F-A509-50F9-084CDF138926}"/>
              </a:ext>
            </a:extLst>
          </p:cNvPr>
          <p:cNvGrpSpPr/>
          <p:nvPr/>
        </p:nvGrpSpPr>
        <p:grpSpPr>
          <a:xfrm>
            <a:off x="8760344" y="2908688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27A6A56-389F-0182-50C5-07DC8BD79A83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A03A5645-3A60-3115-8D8E-380CE137C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EA0BD00-51DB-9B8D-5134-71439FF8D063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A56730E-56A5-91D0-3106-73BA25C4AA7A}"/>
              </a:ext>
            </a:extLst>
          </p:cNvPr>
          <p:cNvGrpSpPr/>
          <p:nvPr/>
        </p:nvGrpSpPr>
        <p:grpSpPr>
          <a:xfrm>
            <a:off x="7726328" y="1065475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246524C-B185-BC0A-AA4E-74DAFAFCFD07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ABAF640-8992-6FF8-1031-731B6B3AD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E1CB178-8056-AF5B-B537-359C91D7FCD7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8B94CEA-3337-BDFF-D805-CC9697FFF3CF}"/>
              </a:ext>
            </a:extLst>
          </p:cNvPr>
          <p:cNvGrpSpPr/>
          <p:nvPr/>
        </p:nvGrpSpPr>
        <p:grpSpPr>
          <a:xfrm>
            <a:off x="1247082" y="2958533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0FB36F24-507C-0C39-3C6F-5D7312E96C19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31D0E9C-0761-9F13-4119-B86BA243A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4987F8F-0601-1280-BC41-27B7E32B29A1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r>
                <a:rPr lang="en-RU" sz="1600" b="1">
                  <a:latin typeface="Calibri" panose="020F0502020204030204" pitchFamily="34" charset="0"/>
                  <a:cs typeface="Calibri" panose="020F0502020204030204" pitchFamily="34" charset="0"/>
                </a:rPr>
                <a:t>_WAKEUP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2" name="Freeform 27">
            <a:extLst>
              <a:ext uri="{FF2B5EF4-FFF2-40B4-BE49-F238E27FC236}">
                <a16:creationId xmlns:a16="http://schemas.microsoft.com/office/drawing/2014/main" id="{2B2FBE19-7E79-A3C9-12CA-29F8AAA8FE9A}"/>
              </a:ext>
            </a:extLst>
          </p:cNvPr>
          <p:cNvSpPr/>
          <p:nvPr/>
        </p:nvSpPr>
        <p:spPr>
          <a:xfrm>
            <a:off x="2084070" y="2956560"/>
            <a:ext cx="1550669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Freeform 27">
            <a:extLst>
              <a:ext uri="{FF2B5EF4-FFF2-40B4-BE49-F238E27FC236}">
                <a16:creationId xmlns:a16="http://schemas.microsoft.com/office/drawing/2014/main" id="{0A0657E7-9D9C-5F82-56C9-223F4609A504}"/>
              </a:ext>
            </a:extLst>
          </p:cNvPr>
          <p:cNvSpPr/>
          <p:nvPr/>
        </p:nvSpPr>
        <p:spPr>
          <a:xfrm flipH="1">
            <a:off x="3627118" y="2948940"/>
            <a:ext cx="1280161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Freeform 27">
            <a:extLst>
              <a:ext uri="{FF2B5EF4-FFF2-40B4-BE49-F238E27FC236}">
                <a16:creationId xmlns:a16="http://schemas.microsoft.com/office/drawing/2014/main" id="{00C51027-AD36-C587-8DD5-D19D14073439}"/>
              </a:ext>
            </a:extLst>
          </p:cNvPr>
          <p:cNvSpPr/>
          <p:nvPr/>
        </p:nvSpPr>
        <p:spPr>
          <a:xfrm flipH="1">
            <a:off x="7856220" y="2948940"/>
            <a:ext cx="982980" cy="54102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DF32EC7-B2AD-CC33-266E-E3D92E9E44AF}"/>
              </a:ext>
            </a:extLst>
          </p:cNvPr>
          <p:cNvSpPr txBox="1"/>
          <p:nvPr/>
        </p:nvSpPr>
        <p:spPr>
          <a:xfrm>
            <a:off x="7494833" y="2883975"/>
            <a:ext cx="27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6" name="Freeform 27">
            <a:extLst>
              <a:ext uri="{FF2B5EF4-FFF2-40B4-BE49-F238E27FC236}">
                <a16:creationId xmlns:a16="http://schemas.microsoft.com/office/drawing/2014/main" id="{CFC3E201-31A2-8176-CDCC-74A0A6B78635}"/>
              </a:ext>
            </a:extLst>
          </p:cNvPr>
          <p:cNvSpPr/>
          <p:nvPr/>
        </p:nvSpPr>
        <p:spPr>
          <a:xfrm>
            <a:off x="2628900" y="4697730"/>
            <a:ext cx="2293620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Freeform 27">
            <a:extLst>
              <a:ext uri="{FF2B5EF4-FFF2-40B4-BE49-F238E27FC236}">
                <a16:creationId xmlns:a16="http://schemas.microsoft.com/office/drawing/2014/main" id="{4BB2C066-C013-1E43-68CF-4FBE48446C4B}"/>
              </a:ext>
            </a:extLst>
          </p:cNvPr>
          <p:cNvSpPr/>
          <p:nvPr/>
        </p:nvSpPr>
        <p:spPr>
          <a:xfrm flipH="1">
            <a:off x="4922518" y="4705350"/>
            <a:ext cx="449581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46A01D5-27B2-8782-56D1-85AFA24EBDC8}"/>
              </a:ext>
            </a:extLst>
          </p:cNvPr>
          <p:cNvSpPr txBox="1"/>
          <p:nvPr/>
        </p:nvSpPr>
        <p:spPr>
          <a:xfrm>
            <a:off x="1902333" y="4620166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9" name="Freeform 27">
            <a:extLst>
              <a:ext uri="{FF2B5EF4-FFF2-40B4-BE49-F238E27FC236}">
                <a16:creationId xmlns:a16="http://schemas.microsoft.com/office/drawing/2014/main" id="{7C6D2645-47C2-F657-56EC-FFBF71E08C5C}"/>
              </a:ext>
            </a:extLst>
          </p:cNvPr>
          <p:cNvSpPr/>
          <p:nvPr/>
        </p:nvSpPr>
        <p:spPr>
          <a:xfrm flipH="1">
            <a:off x="8879786" y="4706113"/>
            <a:ext cx="1280214" cy="602488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6026BFE-C5A7-79EB-075A-7AED6BB2FB76}"/>
              </a:ext>
            </a:extLst>
          </p:cNvPr>
          <p:cNvSpPr txBox="1"/>
          <p:nvPr/>
        </p:nvSpPr>
        <p:spPr>
          <a:xfrm>
            <a:off x="8530869" y="4647993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8A18CDC-13EE-EFE6-D3ED-9DD040FF2C77}"/>
              </a:ext>
            </a:extLst>
          </p:cNvPr>
          <p:cNvGrpSpPr/>
          <p:nvPr/>
        </p:nvGrpSpPr>
        <p:grpSpPr>
          <a:xfrm>
            <a:off x="9973612" y="4684412"/>
            <a:ext cx="1322990" cy="455342"/>
            <a:chOff x="13478291" y="12588330"/>
            <a:chExt cx="1322990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BACC3F1D-ACCE-453D-7FF8-5428E3C46FD1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36F19436-AE30-3449-E4A1-5BEEA18AE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6461A133-28D0-1260-3575-A072A57CE103}"/>
                </a:ext>
              </a:extLst>
            </p:cNvPr>
            <p:cNvSpPr txBox="1"/>
            <p:nvPr/>
          </p:nvSpPr>
          <p:spPr>
            <a:xfrm>
              <a:off x="13581075" y="12588330"/>
              <a:ext cx="1220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43408B-B66C-4068-1BBA-E5BC0E2BF440}"/>
              </a:ext>
            </a:extLst>
          </p:cNvPr>
          <p:cNvCxnSpPr>
            <a:cxnSpLocks/>
          </p:cNvCxnSpPr>
          <p:nvPr/>
        </p:nvCxnSpPr>
        <p:spPr>
          <a:xfrm>
            <a:off x="5901106" y="624447"/>
            <a:ext cx="0" cy="30063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2F9CA8D-1DAC-C0D6-F471-F2D1ED2A99F2}"/>
              </a:ext>
            </a:extLst>
          </p:cNvPr>
          <p:cNvGrpSpPr/>
          <p:nvPr/>
        </p:nvGrpSpPr>
        <p:grpSpPr>
          <a:xfrm>
            <a:off x="2491117" y="1738686"/>
            <a:ext cx="2396166" cy="1214838"/>
            <a:chOff x="4663145" y="1739661"/>
            <a:chExt cx="2396166" cy="12148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A26006-3571-EE3B-FA7B-BC543AFE714A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47A436-15E6-C890-76CD-5EAE0821F5B5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3" name="Rounded Rectangle 36">
                <a:extLst>
                  <a:ext uri="{FF2B5EF4-FFF2-40B4-BE49-F238E27FC236}">
                    <a16:creationId xmlns:a16="http://schemas.microsoft.com/office/drawing/2014/main" id="{187400D4-EE3D-817B-5081-DCDDED88F1F4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98CC3A-4EEF-01B8-6386-3A0D87C1211E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5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BF0E4E-E55E-9242-01A5-B0020F85DD39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FC136934-44DE-083E-905D-AEB69E54A703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7DA4BB-D240-6B0F-A80E-1826E1C4B95F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35A2E-8C70-FED2-1F02-0DE64B229A80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153B0-F7A4-07F0-B0A2-10A5775E78CE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CEFE6A-9968-0D4B-F65F-B32D273D6A30}"/>
              </a:ext>
            </a:extLst>
          </p:cNvPr>
          <p:cNvGrpSpPr/>
          <p:nvPr/>
        </p:nvGrpSpPr>
        <p:grpSpPr>
          <a:xfrm>
            <a:off x="6711516" y="1738686"/>
            <a:ext cx="2396166" cy="1214838"/>
            <a:chOff x="4663145" y="1739661"/>
            <a:chExt cx="2396166" cy="121483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C96FC4D-BADA-453F-9BAC-A21B1B02EA86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7D1DAFC-4A14-6F88-A7FB-159EC78B78F2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36" name="Rounded Rectangle 36">
                <a:extLst>
                  <a:ext uri="{FF2B5EF4-FFF2-40B4-BE49-F238E27FC236}">
                    <a16:creationId xmlns:a16="http://schemas.microsoft.com/office/drawing/2014/main" id="{566310AB-7FCC-BEC5-7C60-5CD7F7C5EEB6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E5ED26-C384-1EFE-7EC3-3E11D03CAF6B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9B76F79-0382-93C9-F0E0-B08F75872E3C}"/>
                </a:ext>
              </a:extLst>
            </p:cNvPr>
            <p:cNvGrpSpPr/>
            <p:nvPr/>
          </p:nvGrpSpPr>
          <p:grpSpPr>
            <a:xfrm>
              <a:off x="5827394" y="1787067"/>
              <a:ext cx="1097239" cy="1124712"/>
              <a:chOff x="6214736" y="12057148"/>
              <a:chExt cx="1167344" cy="1511982"/>
            </a:xfrm>
          </p:grpSpPr>
          <p:sp>
            <p:nvSpPr>
              <p:cNvPr id="34" name="Rounded Rectangle 36">
                <a:extLst>
                  <a:ext uri="{FF2B5EF4-FFF2-40B4-BE49-F238E27FC236}">
                    <a16:creationId xmlns:a16="http://schemas.microsoft.com/office/drawing/2014/main" id="{65272FE3-D79A-C5E6-6242-BD32E0DA597E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DD4E3E-3907-A962-FA48-84AE8117EFC9}"/>
                  </a:ext>
                </a:extLst>
              </p:cNvPr>
              <p:cNvSpPr txBox="1"/>
              <p:nvPr/>
            </p:nvSpPr>
            <p:spPr>
              <a:xfrm>
                <a:off x="6251749" y="12088624"/>
                <a:ext cx="113033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CCC63C-9E34-051E-8F54-7EA6F1E3DA12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29A9CB-FC86-88F8-6715-4E314482120F}"/>
                </a:ext>
              </a:extLst>
            </p:cNvPr>
            <p:cNvSpPr txBox="1"/>
            <p:nvPr/>
          </p:nvSpPr>
          <p:spPr>
            <a:xfrm>
              <a:off x="6955115" y="2686826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C42FE3-F185-786D-E4E2-5BDED4F045FC}"/>
              </a:ext>
            </a:extLst>
          </p:cNvPr>
          <p:cNvGrpSpPr/>
          <p:nvPr/>
        </p:nvGrpSpPr>
        <p:grpSpPr>
          <a:xfrm>
            <a:off x="942560" y="3491026"/>
            <a:ext cx="2517982" cy="1214838"/>
            <a:chOff x="4663145" y="1739661"/>
            <a:chExt cx="2517982" cy="121483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6EE42B1-AB5F-991D-612C-FA7E8F4F6143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64EBC36-901A-6D2D-9A01-F18A06222D2B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53" name="Rounded Rectangle 36">
                <a:extLst>
                  <a:ext uri="{FF2B5EF4-FFF2-40B4-BE49-F238E27FC236}">
                    <a16:creationId xmlns:a16="http://schemas.microsoft.com/office/drawing/2014/main" id="{AF7793D9-3715-F55C-6AEA-22A20C44B153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309006-7C1E-B462-922B-9533087F53F4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B0E910A-E360-7438-CA45-54B7B109D6E2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50" name="Rounded Rectangle 36">
                <a:extLst>
                  <a:ext uri="{FF2B5EF4-FFF2-40B4-BE49-F238E27FC236}">
                    <a16:creationId xmlns:a16="http://schemas.microsoft.com/office/drawing/2014/main" id="{686874BE-F5EB-F7FE-C787-6126948A6A9B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CE08CE-75A9-6FB9-F258-67D3D19DA8C1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2334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488870-E02B-E2F8-F3A7-E38D4B6F7170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0D6BA5-4AD8-9BF0-40E3-02D465AC488E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6F65DB-2A7E-83D4-2ADA-30B4D5BE6E8B}"/>
              </a:ext>
            </a:extLst>
          </p:cNvPr>
          <p:cNvGrpSpPr/>
          <p:nvPr/>
        </p:nvGrpSpPr>
        <p:grpSpPr>
          <a:xfrm>
            <a:off x="3777258" y="3491026"/>
            <a:ext cx="2517982" cy="1214838"/>
            <a:chOff x="4663145" y="1739661"/>
            <a:chExt cx="2517982" cy="1214838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DE0BEE9-F820-4563-076E-D7E8E6A6A7CA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67B0EA2-F715-8AF8-97F7-F0497647496C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32" name="Rounded Rectangle 36">
                <a:extLst>
                  <a:ext uri="{FF2B5EF4-FFF2-40B4-BE49-F238E27FC236}">
                    <a16:creationId xmlns:a16="http://schemas.microsoft.com/office/drawing/2014/main" id="{4D1590CF-D25C-89B9-1915-54672866C070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66E1FAE-CCF3-7F46-8426-D7CCDC35730D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3BA3159-7498-CB62-A142-A00D8192596A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61" name="Rounded Rectangle 36">
                <a:extLst>
                  <a:ext uri="{FF2B5EF4-FFF2-40B4-BE49-F238E27FC236}">
                    <a16:creationId xmlns:a16="http://schemas.microsoft.com/office/drawing/2014/main" id="{C56971AA-7822-E38B-28C3-5A97C46C1C85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734126F-D283-6CF8-71B4-2ACFE9E0C3C7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1467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47D39C-5558-B41F-923F-1F320E31B584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0ECA0A-7FBA-DCE2-364D-E01ADFE43672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348FFFE-5305-0958-0712-18ED8CE91B90}"/>
              </a:ext>
            </a:extLst>
          </p:cNvPr>
          <p:cNvGrpSpPr/>
          <p:nvPr/>
        </p:nvGrpSpPr>
        <p:grpSpPr>
          <a:xfrm>
            <a:off x="7717265" y="3491026"/>
            <a:ext cx="2517982" cy="1214838"/>
            <a:chOff x="4663145" y="1739661"/>
            <a:chExt cx="2517982" cy="1214838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1A34E225-0E22-35E1-A65E-57E7F77028D3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CA96373-79F3-2104-9069-2FE8BBDDF934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42" name="Rounded Rectangle 36">
                <a:extLst>
                  <a:ext uri="{FF2B5EF4-FFF2-40B4-BE49-F238E27FC236}">
                    <a16:creationId xmlns:a16="http://schemas.microsoft.com/office/drawing/2014/main" id="{9F417DA7-E5A9-23C7-58F4-36F40F670589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7D082D4-F078-4930-2BF4-66A95674ACD2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B8F109F-BCB1-F7F5-B2F2-F2C38192BA63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40" name="Rounded Rectangle 36">
                <a:extLst>
                  <a:ext uri="{FF2B5EF4-FFF2-40B4-BE49-F238E27FC236}">
                    <a16:creationId xmlns:a16="http://schemas.microsoft.com/office/drawing/2014/main" id="{EE8BC8C3-1D82-47DB-5446-AC3B20A5CBD3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40FEE8-C567-4E7F-0701-947B38CD1441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7664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2B6E2E8-0732-3F31-2CE0-661180FC4033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7F4182-EBF6-F901-DF23-0EE25978E8C4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C1A444F-6805-9E1C-9102-04C93D13BFF4}"/>
              </a:ext>
            </a:extLst>
          </p:cNvPr>
          <p:cNvGrpSpPr/>
          <p:nvPr/>
        </p:nvGrpSpPr>
        <p:grpSpPr>
          <a:xfrm>
            <a:off x="1455366" y="5311140"/>
            <a:ext cx="2517982" cy="1214838"/>
            <a:chOff x="4663145" y="1739661"/>
            <a:chExt cx="2517982" cy="1214838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05EF01A-E0FE-1577-3D12-2D22EC7396BC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91F629E-6ECD-6AAF-4063-BB58D868B0AD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53" name="Rounded Rectangle 36">
                <a:extLst>
                  <a:ext uri="{FF2B5EF4-FFF2-40B4-BE49-F238E27FC236}">
                    <a16:creationId xmlns:a16="http://schemas.microsoft.com/office/drawing/2014/main" id="{5972465D-6A4D-F7DB-5CF7-35059B999F0A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964E60-B8FC-6D81-9CD2-A5AB8308A8FC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9BBC5DA-9D49-177B-86BA-6E1915FFEAC2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51" name="Rounded Rectangle 36">
                <a:extLst>
                  <a:ext uri="{FF2B5EF4-FFF2-40B4-BE49-F238E27FC236}">
                    <a16:creationId xmlns:a16="http://schemas.microsoft.com/office/drawing/2014/main" id="{052510CD-E1C0-153B-9B29-04472DA0932D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A8918BE-F817-5F1F-082B-4B84614FA049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0243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75BA2D1-2F81-8EAB-5DBD-25DDADC411F2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D86F789-011A-881F-1EFB-653F48B5DB07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644316D-94EE-521F-8CB6-F329FCB94A3C}"/>
              </a:ext>
            </a:extLst>
          </p:cNvPr>
          <p:cNvGrpSpPr/>
          <p:nvPr/>
        </p:nvGrpSpPr>
        <p:grpSpPr>
          <a:xfrm>
            <a:off x="4220155" y="5311140"/>
            <a:ext cx="2517982" cy="1214838"/>
            <a:chOff x="4663145" y="1739661"/>
            <a:chExt cx="2517982" cy="1214838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330F2E9-616F-6860-5315-49AE813730A0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ADA3F2-F24D-3414-81ED-FB04149C1B78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61" name="Rounded Rectangle 36">
                <a:extLst>
                  <a:ext uri="{FF2B5EF4-FFF2-40B4-BE49-F238E27FC236}">
                    <a16:creationId xmlns:a16="http://schemas.microsoft.com/office/drawing/2014/main" id="{7DD431E8-CC37-18E7-FE33-848E799B4DE7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0AB9568-18C8-27B0-5782-765D3D57BBA1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9A8C417-8BC6-1690-6535-D83E67885391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59" name="Rounded Rectangle 36">
                <a:extLst>
                  <a:ext uri="{FF2B5EF4-FFF2-40B4-BE49-F238E27FC236}">
                    <a16:creationId xmlns:a16="http://schemas.microsoft.com/office/drawing/2014/main" id="{B092802B-28AF-06AA-0825-02A9FC4DF6EB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9D9BC2A-A700-3E7E-A3EF-9DD207FEE2E8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453CF1BC-34C7-34C3-279D-E808E3425587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F4C32694-F923-DDC1-EAFE-D4A0479B541B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A13A597-67D0-7F78-6D77-82D26C7CBDB0}"/>
              </a:ext>
            </a:extLst>
          </p:cNvPr>
          <p:cNvGrpSpPr/>
          <p:nvPr/>
        </p:nvGrpSpPr>
        <p:grpSpPr>
          <a:xfrm>
            <a:off x="9015220" y="5311140"/>
            <a:ext cx="2517982" cy="1214838"/>
            <a:chOff x="4663145" y="1739661"/>
            <a:chExt cx="2517982" cy="1214838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C299CB33-0008-FB6E-BF78-EEAD2AC8978A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5170EB5D-9393-8FED-343A-58308B369590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71" name="Rounded Rectangle 36">
                <a:extLst>
                  <a:ext uri="{FF2B5EF4-FFF2-40B4-BE49-F238E27FC236}">
                    <a16:creationId xmlns:a16="http://schemas.microsoft.com/office/drawing/2014/main" id="{5A28893D-2392-D7B7-4AC6-B638F8B8AEC5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083C7B7D-5AEA-7A06-06EE-598B42358BEB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3C1E7277-9149-D739-13B1-FAC0D861AD17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69" name="Rounded Rectangle 36">
                <a:extLst>
                  <a:ext uri="{FF2B5EF4-FFF2-40B4-BE49-F238E27FC236}">
                    <a16:creationId xmlns:a16="http://schemas.microsoft.com/office/drawing/2014/main" id="{6771735B-4CF1-CC23-995A-97DF48C44945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B826268E-7BFC-FEDC-1CCC-41FB0CAD85E2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914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4488C72-9ACF-2D0C-4A4E-54E60A22CC50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80ED2A7-52A5-1FF8-D1A8-B2E96DAB1725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AC24E47-2249-5B61-7F20-02813DC4CAFF}"/>
              </a:ext>
            </a:extLst>
          </p:cNvPr>
          <p:cNvGrpSpPr/>
          <p:nvPr/>
        </p:nvGrpSpPr>
        <p:grpSpPr>
          <a:xfrm>
            <a:off x="2232878" y="4734203"/>
            <a:ext cx="1322990" cy="455342"/>
            <a:chOff x="13478291" y="12588330"/>
            <a:chExt cx="1322990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C510B8E3-95B4-7DE8-F511-88AC2A99EE79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DCFF2E27-E410-1A81-DC66-9FC83DA0D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3F08535-435D-177E-5AF0-7FD9F237B8CF}"/>
                </a:ext>
              </a:extLst>
            </p:cNvPr>
            <p:cNvSpPr txBox="1"/>
            <p:nvPr/>
          </p:nvSpPr>
          <p:spPr>
            <a:xfrm>
              <a:off x="13581075" y="12588330"/>
              <a:ext cx="1220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08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111A0357-DC49-023D-FD9C-E9E5796BC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>
            <a:extLst>
              <a:ext uri="{FF2B5EF4-FFF2-40B4-BE49-F238E27FC236}">
                <a16:creationId xmlns:a16="http://schemas.microsoft.com/office/drawing/2014/main" id="{A89D44DE-326F-5280-E0BF-489A23D361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2</a:t>
            </a:fld>
            <a:endParaRPr>
              <a:solidFill>
                <a:srgbClr val="3F3F3F"/>
              </a:solidFill>
            </a:endParaRPr>
          </a:p>
        </p:txBody>
      </p:sp>
      <p:sp>
        <p:nvSpPr>
          <p:cNvPr id="147" name="Google Shape;147;p2">
            <a:extLst>
              <a:ext uri="{FF2B5EF4-FFF2-40B4-BE49-F238E27FC236}">
                <a16:creationId xmlns:a16="http://schemas.microsoft.com/office/drawing/2014/main" id="{BFA7BE12-72F4-C551-624C-5146E7B883FD}"/>
              </a:ext>
            </a:extLst>
          </p:cNvPr>
          <p:cNvSpPr/>
          <p:nvPr/>
        </p:nvSpPr>
        <p:spPr>
          <a:xfrm>
            <a:off x="165600" y="140400"/>
            <a:ext cx="110610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1E280-98CF-3800-AD6E-A2664924CC03}"/>
              </a:ext>
            </a:extLst>
          </p:cNvPr>
          <p:cNvSpPr txBox="1"/>
          <p:nvPr/>
        </p:nvSpPr>
        <p:spPr>
          <a:xfrm>
            <a:off x="329335" y="5246959"/>
            <a:ext cx="82825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chosen scheduling policy significantly affects </a:t>
            </a:r>
          </a:p>
          <a:p>
            <a:pPr>
              <a:lnSpc>
                <a:spcPct val="88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the runtime and energy efficiency;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Essential for mobile devices with autonomous power supply.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9C7EB4-578F-C50F-CAA4-9356F69CB157}"/>
              </a:ext>
            </a:extLst>
          </p:cNvPr>
          <p:cNvGrpSpPr/>
          <p:nvPr/>
        </p:nvGrpSpPr>
        <p:grpSpPr>
          <a:xfrm>
            <a:off x="7064504" y="1638120"/>
            <a:ext cx="4017156" cy="4027825"/>
            <a:chOff x="1112492" y="1435260"/>
            <a:chExt cx="4017156" cy="40278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F2C650-A9CC-AD41-6AD2-9738E47E0B87}"/>
                </a:ext>
              </a:extLst>
            </p:cNvPr>
            <p:cNvSpPr/>
            <p:nvPr/>
          </p:nvSpPr>
          <p:spPr>
            <a:xfrm>
              <a:off x="2369820" y="4168140"/>
              <a:ext cx="708660" cy="643890"/>
            </a:xfrm>
            <a:custGeom>
              <a:avLst/>
              <a:gdLst>
                <a:gd name="connsiteX0" fmla="*/ 708660 w 708660"/>
                <a:gd name="connsiteY0" fmla="*/ 0 h 643890"/>
                <a:gd name="connsiteX1" fmla="*/ 708660 w 708660"/>
                <a:gd name="connsiteY1" fmla="*/ 396240 h 643890"/>
                <a:gd name="connsiteX2" fmla="*/ 320040 w 708660"/>
                <a:gd name="connsiteY2" fmla="*/ 579120 h 643890"/>
                <a:gd name="connsiteX3" fmla="*/ 0 w 708660"/>
                <a:gd name="connsiteY3" fmla="*/ 643890 h 643890"/>
                <a:gd name="connsiteX4" fmla="*/ 0 w 708660"/>
                <a:gd name="connsiteY4" fmla="*/ 331470 h 643890"/>
                <a:gd name="connsiteX5" fmla="*/ 213360 w 708660"/>
                <a:gd name="connsiteY5" fmla="*/ 255270 h 643890"/>
                <a:gd name="connsiteX6" fmla="*/ 495300 w 708660"/>
                <a:gd name="connsiteY6" fmla="*/ 133350 h 643890"/>
                <a:gd name="connsiteX7" fmla="*/ 708660 w 708660"/>
                <a:gd name="connsiteY7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8660" h="643890">
                  <a:moveTo>
                    <a:pt x="708660" y="0"/>
                  </a:moveTo>
                  <a:lnTo>
                    <a:pt x="708660" y="396240"/>
                  </a:lnTo>
                  <a:lnTo>
                    <a:pt x="320040" y="579120"/>
                  </a:lnTo>
                  <a:lnTo>
                    <a:pt x="0" y="643890"/>
                  </a:lnTo>
                  <a:lnTo>
                    <a:pt x="0" y="331470"/>
                  </a:lnTo>
                  <a:lnTo>
                    <a:pt x="213360" y="255270"/>
                  </a:lnTo>
                  <a:lnTo>
                    <a:pt x="495300" y="133350"/>
                  </a:lnTo>
                  <a:lnTo>
                    <a:pt x="708660" y="0"/>
                  </a:lnTo>
                  <a:close/>
                </a:path>
              </a:pathLst>
            </a:custGeom>
            <a:pattFill prst="smGrid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5D4116-DB31-8956-1BE7-B39D719D5998}"/>
                </a:ext>
              </a:extLst>
            </p:cNvPr>
            <p:cNvGrpSpPr/>
            <p:nvPr/>
          </p:nvGrpSpPr>
          <p:grpSpPr>
            <a:xfrm>
              <a:off x="1586187" y="1439668"/>
              <a:ext cx="3542101" cy="3542102"/>
              <a:chOff x="5999881" y="3692034"/>
              <a:chExt cx="3542101" cy="354210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D8D7F96-529D-D263-35C3-1087F7629D91}"/>
                  </a:ext>
                </a:extLst>
              </p:cNvPr>
              <p:cNvGrpSpPr/>
              <p:nvPr/>
            </p:nvGrpSpPr>
            <p:grpSpPr>
              <a:xfrm rot="16200000">
                <a:off x="5999881" y="3692035"/>
                <a:ext cx="3542101" cy="3542100"/>
                <a:chOff x="4360882" y="3323039"/>
                <a:chExt cx="4114800" cy="4114799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CC0E001-D53D-F74C-FEC9-5EB5A6BB9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323039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54CB3EA-29DD-9A1D-2304-D0954CEE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7437838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23D063F-2C95-F087-DE2D-81E4A53DF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488269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1DC4E75A-9BD3-A4EF-8DA4-FD1018597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589131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3D6E260-60E2-E1D5-64D1-BC7D7910D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956085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FE03454A-53B3-3928-F494-77CC068A0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7121315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DE495AF-BBF2-9E95-15A5-F2E8F789E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804792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543A070-726D-9353-36FD-9381C5C57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538700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0505C50-9165-EE6F-127F-CF09BF1CD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222177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978754BA-E0F8-5795-3701-674797976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855223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9A0C73B-592B-FCF5-0380-15FDC43F8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905654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9B99FF8-262D-4C31-3FDF-3357FECF6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171746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783B4C9-F8D9-9312-7691-BA6F81EA5D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272608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6704E01E-C9A4-4726-71EC-87C8C439A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639562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4ED3F6E-C44F-392F-79C7-9BD2CDB645A9}"/>
                  </a:ext>
                </a:extLst>
              </p:cNvPr>
              <p:cNvGrpSpPr/>
              <p:nvPr/>
            </p:nvGrpSpPr>
            <p:grpSpPr>
              <a:xfrm rot="10800000">
                <a:off x="5999881" y="3692036"/>
                <a:ext cx="3542101" cy="3542100"/>
                <a:chOff x="4360882" y="3323039"/>
                <a:chExt cx="4114800" cy="4114799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D95EC2DE-D400-536E-DCD4-F391316B5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323039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5621491D-3741-20E3-3CC8-0D9A9FC47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7437838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CF31255-6195-A608-E530-DAA31C74E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488269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79E54C5-C8B7-A159-FCB8-5FE2B7C5C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589131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8B9DF22-BFDB-FDFF-4229-D1B9D1DC8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956085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CE9E444-D66D-712B-83AA-CADBB031A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7121315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B0EABBC-9565-6D87-43C1-BF1BF411F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804792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F5E1795-484B-5ACE-D858-5E4C0BDCF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538700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608FA45-71BC-B01A-6E68-C750AFDCD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222177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4141EA5-2D6C-3A8B-5AE2-EE26E58AA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855223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AF5C0C0-DBD5-542B-6A69-6402ED718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905654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3DAA4DF-81C0-5733-EE2C-A755737FE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171746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38662E0-7FC9-9507-ABA7-CB951F98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272608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C83B58F-A4A6-3B93-A645-87827F5DE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639562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B7465E-21EB-E7EF-C1FC-F09DF85D182C}"/>
                </a:ext>
              </a:extLst>
            </p:cNvPr>
            <p:cNvSpPr txBox="1"/>
            <p:nvPr/>
          </p:nvSpPr>
          <p:spPr>
            <a:xfrm rot="16200000">
              <a:off x="642478" y="2987507"/>
              <a:ext cx="1401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Power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AC588E-5B25-334B-4A77-0AC79A2E6986}"/>
                </a:ext>
              </a:extLst>
            </p:cNvPr>
            <p:cNvSpPr txBox="1"/>
            <p:nvPr/>
          </p:nvSpPr>
          <p:spPr>
            <a:xfrm>
              <a:off x="2365093" y="5001420"/>
              <a:ext cx="1984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Performance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12D62-70BF-B61F-6B11-AFE8DB3727F3}"/>
                </a:ext>
              </a:extLst>
            </p:cNvPr>
            <p:cNvCxnSpPr>
              <a:cxnSpLocks/>
            </p:cNvCxnSpPr>
            <p:nvPr/>
          </p:nvCxnSpPr>
          <p:spPr>
            <a:xfrm>
              <a:off x="3221002" y="1435260"/>
              <a:ext cx="0" cy="35291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05A9FF-BB7D-3FD2-9420-C02477885764}"/>
                </a:ext>
              </a:extLst>
            </p:cNvPr>
            <p:cNvGrpSpPr/>
            <p:nvPr/>
          </p:nvGrpSpPr>
          <p:grpSpPr>
            <a:xfrm>
              <a:off x="3032522" y="1931971"/>
              <a:ext cx="1712991" cy="2289556"/>
              <a:chOff x="3032522" y="1931971"/>
              <a:chExt cx="1712991" cy="2289556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EB6CA45-806B-C166-04ED-D15A3E2C522E}"/>
                  </a:ext>
                </a:extLst>
              </p:cNvPr>
              <p:cNvSpPr/>
              <p:nvPr/>
            </p:nvSpPr>
            <p:spPr>
              <a:xfrm rot="18900000">
                <a:off x="3032522" y="4130087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5FA0B63-C9D8-3720-12BB-150C1CD750E4}"/>
                  </a:ext>
                </a:extLst>
              </p:cNvPr>
              <p:cNvSpPr/>
              <p:nvPr/>
            </p:nvSpPr>
            <p:spPr>
              <a:xfrm rot="18900000">
                <a:off x="3578246" y="3582380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FE5DDD9-D888-6923-4C1D-758A34CCB1CD}"/>
                  </a:ext>
                </a:extLst>
              </p:cNvPr>
              <p:cNvSpPr/>
              <p:nvPr/>
            </p:nvSpPr>
            <p:spPr>
              <a:xfrm rot="18900000">
                <a:off x="4200501" y="2759416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FB1CD9E-DE4E-2515-4A2F-7387BAE308A8}"/>
                  </a:ext>
                </a:extLst>
              </p:cNvPr>
              <p:cNvSpPr/>
              <p:nvPr/>
            </p:nvSpPr>
            <p:spPr>
              <a:xfrm rot="18900000">
                <a:off x="4654073" y="193197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7B7BA21-A939-87EA-7E79-05C1CB01067A}"/>
                </a:ext>
              </a:extLst>
            </p:cNvPr>
            <p:cNvGrpSpPr/>
            <p:nvPr/>
          </p:nvGrpSpPr>
          <p:grpSpPr>
            <a:xfrm>
              <a:off x="2176773" y="4376570"/>
              <a:ext cx="1215651" cy="530049"/>
              <a:chOff x="2176773" y="4376570"/>
              <a:chExt cx="1215651" cy="530049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6D7D93C-FDC6-5D57-4145-607F588DFC3B}"/>
                  </a:ext>
                </a:extLst>
              </p:cNvPr>
              <p:cNvSpPr/>
              <p:nvPr/>
            </p:nvSpPr>
            <p:spPr>
              <a:xfrm>
                <a:off x="3300984" y="4376570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F550D22-1B8D-1140-DA63-81A8DD12E6F6}"/>
                  </a:ext>
                </a:extLst>
              </p:cNvPr>
              <p:cNvSpPr/>
              <p:nvPr/>
            </p:nvSpPr>
            <p:spPr>
              <a:xfrm>
                <a:off x="2977284" y="4561340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5FBDC4-4FE4-51B8-BCA3-ACC7B8EC7DB6}"/>
                  </a:ext>
                </a:extLst>
              </p:cNvPr>
              <p:cNvSpPr/>
              <p:nvPr/>
            </p:nvSpPr>
            <p:spPr>
              <a:xfrm>
                <a:off x="2176773" y="4815179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FF10CF4-4B9C-04A5-E6DB-1D65C8EA7E59}"/>
                  </a:ext>
                </a:extLst>
              </p:cNvPr>
              <p:cNvSpPr/>
              <p:nvPr/>
            </p:nvSpPr>
            <p:spPr>
              <a:xfrm>
                <a:off x="2635541" y="4703907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5F0F38-A1DB-CF44-1E98-4B111B814E61}"/>
                </a:ext>
              </a:extLst>
            </p:cNvPr>
            <p:cNvSpPr txBox="1"/>
            <p:nvPr/>
          </p:nvSpPr>
          <p:spPr>
            <a:xfrm>
              <a:off x="3845359" y="3782041"/>
              <a:ext cx="1092495" cy="968855"/>
            </a:xfrm>
            <a:prstGeom prst="rect">
              <a:avLst/>
            </a:prstGeom>
            <a:solidFill>
              <a:schemeClr val="lt1">
                <a:alpha val="5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Lowest and </a:t>
              </a:r>
            </a:p>
            <a:p>
              <a:pPr>
                <a:lnSpc>
                  <a:spcPct val="80000"/>
                </a:lnSpc>
                <a:spcBef>
                  <a:spcPts val="600"/>
                </a:spcBef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Highest operating points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DE0B71-0C36-3ADD-9435-140E23317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468" y="4001536"/>
              <a:ext cx="702358" cy="138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09CB717-AF02-63CC-D0EE-B6BBF1BA6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292" y="4264859"/>
              <a:ext cx="522326" cy="107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078141-6F9A-B79E-0A2D-08995B63DA84}"/>
                </a:ext>
              </a:extLst>
            </p:cNvPr>
            <p:cNvSpPr/>
            <p:nvPr/>
          </p:nvSpPr>
          <p:spPr>
            <a:xfrm>
              <a:off x="2200543" y="4414520"/>
              <a:ext cx="1147177" cy="442144"/>
            </a:xfrm>
            <a:custGeom>
              <a:avLst/>
              <a:gdLst>
                <a:gd name="connsiteX0" fmla="*/ 1147177 w 1147177"/>
                <a:gd name="connsiteY0" fmla="*/ 0 h 442144"/>
                <a:gd name="connsiteX1" fmla="*/ 811897 w 1147177"/>
                <a:gd name="connsiteY1" fmla="*/ 193040 h 442144"/>
                <a:gd name="connsiteX2" fmla="*/ 471537 w 1147177"/>
                <a:gd name="connsiteY2" fmla="*/ 335280 h 442144"/>
                <a:gd name="connsiteX3" fmla="*/ 19417 w 1147177"/>
                <a:gd name="connsiteY3" fmla="*/ 441960 h 44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177" h="442144">
                  <a:moveTo>
                    <a:pt x="1147177" y="0"/>
                  </a:moveTo>
                  <a:cubicBezTo>
                    <a:pt x="1035840" y="68580"/>
                    <a:pt x="924504" y="137160"/>
                    <a:pt x="811897" y="193040"/>
                  </a:cubicBezTo>
                  <a:cubicBezTo>
                    <a:pt x="699290" y="248920"/>
                    <a:pt x="603617" y="293793"/>
                    <a:pt x="471537" y="335280"/>
                  </a:cubicBezTo>
                  <a:cubicBezTo>
                    <a:pt x="339457" y="376767"/>
                    <a:pt x="-96576" y="446193"/>
                    <a:pt x="19417" y="44196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3C8259-A140-3C8F-BADA-0C597CCB4B67}"/>
                </a:ext>
              </a:extLst>
            </p:cNvPr>
            <p:cNvSpPr txBox="1"/>
            <p:nvPr/>
          </p:nvSpPr>
          <p:spPr>
            <a:xfrm>
              <a:off x="1723923" y="3386313"/>
              <a:ext cx="1331618" cy="6703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Power benefit at the same performance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699D64-E615-E091-6BFD-4C3567039644}"/>
                </a:ext>
              </a:extLst>
            </p:cNvPr>
            <p:cNvCxnSpPr>
              <a:cxnSpLocks/>
            </p:cNvCxnSpPr>
            <p:nvPr/>
          </p:nvCxnSpPr>
          <p:spPr>
            <a:xfrm>
              <a:off x="2456492" y="4121542"/>
              <a:ext cx="331253" cy="387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755CB57-9033-71BE-4EC7-36C7DC00C6B4}"/>
                </a:ext>
              </a:extLst>
            </p:cNvPr>
            <p:cNvGrpSpPr/>
            <p:nvPr/>
          </p:nvGrpSpPr>
          <p:grpSpPr>
            <a:xfrm>
              <a:off x="1822480" y="2512714"/>
              <a:ext cx="1186694" cy="565782"/>
              <a:chOff x="1792325" y="2230204"/>
              <a:chExt cx="1186694" cy="56578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98A622F-78D7-AD2C-1AA5-541AAB3B9785}"/>
                  </a:ext>
                </a:extLst>
              </p:cNvPr>
              <p:cNvGrpSpPr/>
              <p:nvPr/>
            </p:nvGrpSpPr>
            <p:grpSpPr>
              <a:xfrm>
                <a:off x="2629682" y="2338802"/>
                <a:ext cx="349337" cy="364989"/>
                <a:chOff x="2240510" y="2456225"/>
                <a:chExt cx="349337" cy="364989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1DFF29F-1F59-A681-B98F-4B1A4CC5CF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0028" y="2501945"/>
                  <a:ext cx="339819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7652248-EFA6-20FC-268A-AB0DEF019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0510" y="2778238"/>
                  <a:ext cx="349337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F6776CF-D177-37E6-E4E4-4354BBBC884F}"/>
                    </a:ext>
                  </a:extLst>
                </p:cNvPr>
                <p:cNvSpPr/>
                <p:nvPr/>
              </p:nvSpPr>
              <p:spPr>
                <a:xfrm rot="18900000">
                  <a:off x="2364569" y="2456225"/>
                  <a:ext cx="91440" cy="914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B4FBE21-FEB6-F600-BB3A-E07A8BC30188}"/>
                    </a:ext>
                  </a:extLst>
                </p:cNvPr>
                <p:cNvSpPr/>
                <p:nvPr/>
              </p:nvSpPr>
              <p:spPr>
                <a:xfrm rot="16200000">
                  <a:off x="2360158" y="2729774"/>
                  <a:ext cx="91440" cy="914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F599950-D108-E909-AC0E-F229BBBFD247}"/>
                  </a:ext>
                </a:extLst>
              </p:cNvPr>
              <p:cNvSpPr txBox="1"/>
              <p:nvPr/>
            </p:nvSpPr>
            <p:spPr>
              <a:xfrm>
                <a:off x="1792326" y="2230204"/>
                <a:ext cx="476092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“big”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DFC113-A546-7D09-AFBB-0FF1C5B2C368}"/>
                  </a:ext>
                </a:extLst>
              </p:cNvPr>
              <p:cNvSpPr txBox="1"/>
              <p:nvPr/>
            </p:nvSpPr>
            <p:spPr>
              <a:xfrm>
                <a:off x="1792325" y="2518987"/>
                <a:ext cx="782265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“LITTLE”</a:t>
                </a:r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44FA7CB-A55A-4DD1-3199-D7E987BD6FC1}"/>
                </a:ext>
              </a:extLst>
            </p:cNvPr>
            <p:cNvSpPr/>
            <p:nvPr/>
          </p:nvSpPr>
          <p:spPr>
            <a:xfrm>
              <a:off x="2326640" y="1976120"/>
              <a:ext cx="2367280" cy="2524760"/>
            </a:xfrm>
            <a:custGeom>
              <a:avLst/>
              <a:gdLst>
                <a:gd name="connsiteX0" fmla="*/ 2367280 w 2367280"/>
                <a:gd name="connsiteY0" fmla="*/ 0 h 2524760"/>
                <a:gd name="connsiteX1" fmla="*/ 1920240 w 2367280"/>
                <a:gd name="connsiteY1" fmla="*/ 822960 h 2524760"/>
                <a:gd name="connsiteX2" fmla="*/ 1295400 w 2367280"/>
                <a:gd name="connsiteY2" fmla="*/ 1656080 h 2524760"/>
                <a:gd name="connsiteX3" fmla="*/ 751840 w 2367280"/>
                <a:gd name="connsiteY3" fmla="*/ 2194560 h 2524760"/>
                <a:gd name="connsiteX4" fmla="*/ 0 w 2367280"/>
                <a:gd name="connsiteY4" fmla="*/ 2524760 h 252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280" h="2524760">
                  <a:moveTo>
                    <a:pt x="2367280" y="0"/>
                  </a:moveTo>
                  <a:cubicBezTo>
                    <a:pt x="2233083" y="273473"/>
                    <a:pt x="2098887" y="546947"/>
                    <a:pt x="1920240" y="822960"/>
                  </a:cubicBezTo>
                  <a:cubicBezTo>
                    <a:pt x="1741593" y="1098973"/>
                    <a:pt x="1490133" y="1427480"/>
                    <a:pt x="1295400" y="1656080"/>
                  </a:cubicBezTo>
                  <a:cubicBezTo>
                    <a:pt x="1100667" y="1884680"/>
                    <a:pt x="967740" y="2049780"/>
                    <a:pt x="751840" y="2194560"/>
                  </a:cubicBezTo>
                  <a:cubicBezTo>
                    <a:pt x="535940" y="2339340"/>
                    <a:pt x="132080" y="2499360"/>
                    <a:pt x="0" y="252476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C6FEE9F-7764-110F-8A1D-A02D6F27A29A}"/>
                </a:ext>
              </a:extLst>
            </p:cNvPr>
            <p:cNvSpPr>
              <a:spLocks/>
            </p:cNvSpPr>
            <p:nvPr/>
          </p:nvSpPr>
          <p:spPr>
            <a:xfrm>
              <a:off x="1581776" y="1437164"/>
              <a:ext cx="3547872" cy="35478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253633E-9D21-7078-2E8C-EBB4018CB427}"/>
              </a:ext>
            </a:extLst>
          </p:cNvPr>
          <p:cNvSpPr txBox="1"/>
          <p:nvPr/>
        </p:nvSpPr>
        <p:spPr>
          <a:xfrm>
            <a:off x="8494096" y="1134818"/>
            <a:ext cx="138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Trade-off</a:t>
            </a:r>
          </a:p>
        </p:txBody>
      </p:sp>
      <p:sp>
        <p:nvSpPr>
          <p:cNvPr id="130" name="Google Shape;147;p2">
            <a:extLst>
              <a:ext uri="{FF2B5EF4-FFF2-40B4-BE49-F238E27FC236}">
                <a16:creationId xmlns:a16="http://schemas.microsoft.com/office/drawing/2014/main" id="{E3A49BF6-9FA7-0D52-E03C-B91AD9B79C01}"/>
              </a:ext>
            </a:extLst>
          </p:cNvPr>
          <p:cNvSpPr/>
          <p:nvPr/>
        </p:nvSpPr>
        <p:spPr>
          <a:xfrm>
            <a:off x="155767" y="268219"/>
            <a:ext cx="8446083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Heterogeneous Platform Example: ARM big.LITTLE</a:t>
            </a:r>
            <a:endParaRPr lang="en-US" sz="3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040625-CBBE-6473-4DFA-531BFF14F1F6}"/>
              </a:ext>
            </a:extLst>
          </p:cNvPr>
          <p:cNvGrpSpPr/>
          <p:nvPr/>
        </p:nvGrpSpPr>
        <p:grpSpPr>
          <a:xfrm>
            <a:off x="439129" y="950079"/>
            <a:ext cx="5549178" cy="3586984"/>
            <a:chOff x="439129" y="1218432"/>
            <a:chExt cx="5549178" cy="358698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FB8AA5-F1E5-5A77-7BE1-FD322DEF8DD7}"/>
                </a:ext>
              </a:extLst>
            </p:cNvPr>
            <p:cNvSpPr/>
            <p:nvPr/>
          </p:nvSpPr>
          <p:spPr>
            <a:xfrm>
              <a:off x="821884" y="4369478"/>
              <a:ext cx="4480560" cy="435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RU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Cache Coherent Interconnect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573C17C-5FC1-CBA5-60B0-D7E169E3624D}"/>
                </a:ext>
              </a:extLst>
            </p:cNvPr>
            <p:cNvGrpSpPr/>
            <p:nvPr/>
          </p:nvGrpSpPr>
          <p:grpSpPr>
            <a:xfrm>
              <a:off x="439129" y="1218432"/>
              <a:ext cx="2462534" cy="2701780"/>
              <a:chOff x="852707" y="1590439"/>
              <a:chExt cx="4422286" cy="485192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B36C8F-1782-87F4-AE5E-691C55960F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15567" y="2784764"/>
                <a:ext cx="3075650" cy="3657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C4160B8-FDA2-A501-ADA6-4A7B98E806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544" y="2935678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big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FD7164-56DF-FE5C-A786-197D18150518}"/>
                  </a:ext>
                </a:extLst>
              </p:cNvPr>
              <p:cNvSpPr txBox="1"/>
              <p:nvPr/>
            </p:nvSpPr>
            <p:spPr>
              <a:xfrm>
                <a:off x="852707" y="1590439"/>
                <a:ext cx="4422286" cy="1160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RU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“big” cores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Fast, but energy-hungry</a:t>
                </a:r>
                <a:endParaRPr lang="en-RU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258821-DA2C-98E4-38A0-FF5B2AA76E79}"/>
                  </a:ext>
                </a:extLst>
              </p:cNvPr>
              <p:cNvSpPr/>
              <p:nvPr/>
            </p:nvSpPr>
            <p:spPr>
              <a:xfrm>
                <a:off x="1662544" y="5829378"/>
                <a:ext cx="2812474" cy="4875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L2 Cache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3713DD-9A5D-4C41-6F12-BCBB6C672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527" y="2935678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big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E2E607-BA2C-F7CC-10F0-B3116F1296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544" y="4426704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big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A3E9B3-AF33-18A9-3E00-6DADDD0FE5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527" y="4426704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big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FF82848-7EE3-273D-F3E1-E4E53360A1EE}"/>
                </a:ext>
              </a:extLst>
            </p:cNvPr>
            <p:cNvGrpSpPr/>
            <p:nvPr/>
          </p:nvGrpSpPr>
          <p:grpSpPr>
            <a:xfrm>
              <a:off x="3395931" y="1583205"/>
              <a:ext cx="2592376" cy="2330352"/>
              <a:chOff x="4182784" y="2243452"/>
              <a:chExt cx="4655457" cy="418490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114E4A6-F34E-4963-3664-2FD2D699B8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00873" y="3440355"/>
                <a:ext cx="2562766" cy="2988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1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A38BD8-677C-84AA-1A73-B7CB89CCD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1408" y="4673006"/>
                <a:ext cx="1101240" cy="954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" tIns="31698" rIns="12192"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LITTLE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F05190-254D-3C0C-A29F-ACDDE76FA0E4}"/>
                  </a:ext>
                </a:extLst>
              </p:cNvPr>
              <p:cNvSpPr txBox="1"/>
              <p:nvPr/>
            </p:nvSpPr>
            <p:spPr>
              <a:xfrm>
                <a:off x="4182784" y="2243452"/>
                <a:ext cx="4655457" cy="1160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RU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“LITTLE” cores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Slow but energy-efficient</a:t>
                </a:r>
                <a:endParaRPr lang="en-RU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280C6A-2815-7D2E-FF64-F50E30123028}"/>
                  </a:ext>
                </a:extLst>
              </p:cNvPr>
              <p:cNvSpPr/>
              <p:nvPr/>
            </p:nvSpPr>
            <p:spPr>
              <a:xfrm>
                <a:off x="5347850" y="5829378"/>
                <a:ext cx="2258916" cy="4875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L2 Cache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52156DB-4B99-C6BD-C6E5-4C1B6D14FD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6515" y="4673006"/>
                <a:ext cx="1101240" cy="954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" tIns="31698" rIns="12192"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LITTLE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085B459-DDCD-E856-5F98-19474FBC8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1408" y="3581071"/>
                <a:ext cx="1101240" cy="954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" tIns="31698" rIns="12192"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LITTLE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183AB3C-20AD-47FB-FDAA-79A1B411F1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2513" y="3581071"/>
                <a:ext cx="1101240" cy="954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" tIns="31698" rIns="12192"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LITTLE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C232C8-5E86-DBDF-5284-7402AF15335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160" y="3920212"/>
              <a:ext cx="0" cy="43463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99C0ADD-927F-30E6-1D3F-DC3F261422FC}"/>
                </a:ext>
              </a:extLst>
            </p:cNvPr>
            <p:cNvCxnSpPr>
              <a:cxnSpLocks/>
            </p:cNvCxnSpPr>
            <p:nvPr/>
          </p:nvCxnSpPr>
          <p:spPr>
            <a:xfrm>
              <a:off x="4632055" y="3920212"/>
              <a:ext cx="0" cy="43463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91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3072B8E-0917-5C9D-27D5-816B4F88C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65BC8B-598B-74F5-04C8-64B46D5DF868}"/>
              </a:ext>
            </a:extLst>
          </p:cNvPr>
          <p:cNvCxnSpPr>
            <a:cxnSpLocks/>
          </p:cNvCxnSpPr>
          <p:nvPr/>
        </p:nvCxnSpPr>
        <p:spPr>
          <a:xfrm>
            <a:off x="2411694" y="1075786"/>
            <a:ext cx="897096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5E3E93-19E0-BD17-0E2C-4AB1A36C057C}"/>
              </a:ext>
            </a:extLst>
          </p:cNvPr>
          <p:cNvCxnSpPr>
            <a:cxnSpLocks/>
          </p:cNvCxnSpPr>
          <p:nvPr/>
        </p:nvCxnSpPr>
        <p:spPr>
          <a:xfrm>
            <a:off x="1114858" y="2173009"/>
            <a:ext cx="1026780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987256D0-7B51-B8D4-F91F-5E0480F11622}"/>
                  </a:ext>
                </a:extLst>
              </p:cNvPr>
              <p:cNvSpPr/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SzPts val="1400"/>
                </a:pP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Merged </a:t>
                </a:r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 of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sz="31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endParaRPr sz="3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7" name="Google Shape;147;p2">
                <a:extLst>
                  <a:ext uri="{FF2B5EF4-FFF2-40B4-BE49-F238E27FC236}">
                    <a16:creationId xmlns:a16="http://schemas.microsoft.com/office/drawing/2014/main" id="{CBA454FC-C4BF-D135-05F8-2CAEAB90C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" y="140400"/>
                <a:ext cx="11061000" cy="492300"/>
              </a:xfrm>
              <a:prstGeom prst="rect">
                <a:avLst/>
              </a:prstGeom>
              <a:blipFill>
                <a:blip r:embed="rId3"/>
                <a:stretch>
                  <a:fillRect l="-1322" t="-14815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27">
            <a:extLst>
              <a:ext uri="{FF2B5EF4-FFF2-40B4-BE49-F238E27FC236}">
                <a16:creationId xmlns:a16="http://schemas.microsoft.com/office/drawing/2014/main" id="{77F1624B-6C4C-9666-6CF2-44602BB21F58}"/>
              </a:ext>
            </a:extLst>
          </p:cNvPr>
          <p:cNvSpPr/>
          <p:nvPr/>
        </p:nvSpPr>
        <p:spPr>
          <a:xfrm>
            <a:off x="3660140" y="1163320"/>
            <a:ext cx="2237740" cy="56896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27">
            <a:extLst>
              <a:ext uri="{FF2B5EF4-FFF2-40B4-BE49-F238E27FC236}">
                <a16:creationId xmlns:a16="http://schemas.microsoft.com/office/drawing/2014/main" id="{AFEA3482-B7D8-7FD9-8D18-089E15958929}"/>
              </a:ext>
            </a:extLst>
          </p:cNvPr>
          <p:cNvSpPr/>
          <p:nvPr/>
        </p:nvSpPr>
        <p:spPr>
          <a:xfrm flipH="1">
            <a:off x="5892800" y="1158239"/>
            <a:ext cx="1958340" cy="579121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F3FEEC-019B-2D15-2198-6996CF87B85A}"/>
                  </a:ext>
                </a:extLst>
              </p:cNvPr>
              <p:cNvSpPr txBox="1"/>
              <p:nvPr/>
            </p:nvSpPr>
            <p:spPr>
              <a:xfrm>
                <a:off x="9753430" y="1384010"/>
                <a:ext cx="20020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</a:t>
                </a:r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RU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arrives at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𝒕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endParaRPr lang="en-RU" sz="2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60B53C-0913-A0D2-50F3-1A141CFDF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430" y="1384010"/>
                <a:ext cx="2002087" cy="769441"/>
              </a:xfrm>
              <a:prstGeom prst="rect">
                <a:avLst/>
              </a:prstGeom>
              <a:blipFill>
                <a:blip r:embed="rId4"/>
                <a:stretch>
                  <a:fillRect l="-3963" t="-5556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96E086-A064-5D97-697D-0D0D4A098EFA}"/>
                  </a:ext>
                </a:extLst>
              </p:cNvPr>
              <p:cNvSpPr txBox="1"/>
              <p:nvPr/>
            </p:nvSpPr>
            <p:spPr>
              <a:xfrm>
                <a:off x="9651591" y="226864"/>
                <a:ext cx="20020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Prog</a:t>
                </a:r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RU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arrives at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𝒕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RU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854B35-617F-731A-F2B7-7866737CA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591" y="226864"/>
                <a:ext cx="2002087" cy="769441"/>
              </a:xfrm>
              <a:prstGeom prst="rect">
                <a:avLst/>
              </a:prstGeom>
              <a:blipFill>
                <a:blip r:embed="rId5"/>
                <a:stretch>
                  <a:fillRect l="-3951" t="-5556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8BC818E-BAFB-5803-BBF5-09DCA8E20AB1}"/>
              </a:ext>
            </a:extLst>
          </p:cNvPr>
          <p:cNvGrpSpPr/>
          <p:nvPr/>
        </p:nvGrpSpPr>
        <p:grpSpPr>
          <a:xfrm>
            <a:off x="3167487" y="1065475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DB52083-1048-B9C1-905C-575365E860D1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ECE624-B1E2-A121-651E-DCED34713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C41633D-2A6D-0F75-6B27-AAB197713439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156" name="Google Shape;146;p2">
            <a:extLst>
              <a:ext uri="{FF2B5EF4-FFF2-40B4-BE49-F238E27FC236}">
                <a16:creationId xmlns:a16="http://schemas.microsoft.com/office/drawing/2014/main" id="{C14141C2-D4A6-4681-393D-91E71542C4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20</a:t>
            </a:fld>
            <a:endParaRPr dirty="0">
              <a:solidFill>
                <a:srgbClr val="3F3F3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5A21C8-F388-501D-42C7-C6036518B450}"/>
              </a:ext>
            </a:extLst>
          </p:cNvPr>
          <p:cNvSpPr>
            <a:spLocks noChangeAspect="1"/>
          </p:cNvSpPr>
          <p:nvPr/>
        </p:nvSpPr>
        <p:spPr>
          <a:xfrm>
            <a:off x="5798022" y="946574"/>
            <a:ext cx="206169" cy="2061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BC25C2C-A851-B339-65CB-4F28DFA04FF2}"/>
              </a:ext>
            </a:extLst>
          </p:cNvPr>
          <p:cNvGrpSpPr/>
          <p:nvPr/>
        </p:nvGrpSpPr>
        <p:grpSpPr>
          <a:xfrm>
            <a:off x="4650639" y="2882333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5FCA07E-AE77-7201-A9EF-EC20EFF113F7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C307344-31CE-7315-79CA-42F49E5B6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D080467-0805-E6BA-2D97-C6D9DCD485A5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1B31430-52CE-8F38-15F5-AA5A4B57659B}"/>
              </a:ext>
            </a:extLst>
          </p:cNvPr>
          <p:cNvGrpSpPr/>
          <p:nvPr/>
        </p:nvGrpSpPr>
        <p:grpSpPr>
          <a:xfrm>
            <a:off x="8760344" y="2908688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D9F0331F-3AF8-1D30-835C-6B75F7BFDA73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A03A5645-3A60-3115-8D8E-380CE137C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B3779C9-6D50-BA7C-4450-8B2B6250D959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C083ABA-14A0-1B1F-5030-29ACD5FA5FAF}"/>
              </a:ext>
            </a:extLst>
          </p:cNvPr>
          <p:cNvGrpSpPr/>
          <p:nvPr/>
        </p:nvGrpSpPr>
        <p:grpSpPr>
          <a:xfrm>
            <a:off x="7726328" y="1065475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E08AC46-819C-784A-8446-C58F87540058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ABAF640-8992-6FF8-1031-731B6B3AD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24CCD1D-1073-6C27-161C-15F2B5F2B3CC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A1AE7B8-5A51-9DC9-C36F-6BA624C60E0E}"/>
              </a:ext>
            </a:extLst>
          </p:cNvPr>
          <p:cNvGrpSpPr/>
          <p:nvPr/>
        </p:nvGrpSpPr>
        <p:grpSpPr>
          <a:xfrm>
            <a:off x="1247082" y="2958533"/>
            <a:ext cx="1508938" cy="455342"/>
            <a:chOff x="13478291" y="12588330"/>
            <a:chExt cx="1508938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5266FD4-0CEC-5996-9924-5C7B72982310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31D0E9C-0761-9F13-4119-B86BA243A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D525669-A4B7-4AF4-C7E0-56B01887EBF3}"/>
                </a:ext>
              </a:extLst>
            </p:cNvPr>
            <p:cNvSpPr txBox="1"/>
            <p:nvPr/>
          </p:nvSpPr>
          <p:spPr>
            <a:xfrm>
              <a:off x="13581075" y="12588330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r>
                <a:rPr lang="en-RU" sz="1600" b="1">
                  <a:latin typeface="Calibri" panose="020F0502020204030204" pitchFamily="34" charset="0"/>
                  <a:cs typeface="Calibri" panose="020F0502020204030204" pitchFamily="34" charset="0"/>
                </a:rPr>
                <a:t>_WAKEUP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2" name="Freeform 27">
            <a:extLst>
              <a:ext uri="{FF2B5EF4-FFF2-40B4-BE49-F238E27FC236}">
                <a16:creationId xmlns:a16="http://schemas.microsoft.com/office/drawing/2014/main" id="{DC973BBB-96E2-BFA4-14A7-3DE6251C1B4A}"/>
              </a:ext>
            </a:extLst>
          </p:cNvPr>
          <p:cNvSpPr/>
          <p:nvPr/>
        </p:nvSpPr>
        <p:spPr>
          <a:xfrm>
            <a:off x="2084070" y="2956560"/>
            <a:ext cx="1550669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Freeform 27">
            <a:extLst>
              <a:ext uri="{FF2B5EF4-FFF2-40B4-BE49-F238E27FC236}">
                <a16:creationId xmlns:a16="http://schemas.microsoft.com/office/drawing/2014/main" id="{940A0C2D-AFB3-CDD9-ABDB-01393748CD31}"/>
              </a:ext>
            </a:extLst>
          </p:cNvPr>
          <p:cNvSpPr/>
          <p:nvPr/>
        </p:nvSpPr>
        <p:spPr>
          <a:xfrm flipH="1">
            <a:off x="3627118" y="2948940"/>
            <a:ext cx="1280161" cy="53721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Freeform 27">
            <a:extLst>
              <a:ext uri="{FF2B5EF4-FFF2-40B4-BE49-F238E27FC236}">
                <a16:creationId xmlns:a16="http://schemas.microsoft.com/office/drawing/2014/main" id="{A41B8285-3A4D-5C0E-4CE2-0134DDB2A113}"/>
              </a:ext>
            </a:extLst>
          </p:cNvPr>
          <p:cNvSpPr/>
          <p:nvPr/>
        </p:nvSpPr>
        <p:spPr>
          <a:xfrm flipH="1">
            <a:off x="7856220" y="2948940"/>
            <a:ext cx="982980" cy="54102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F3F85C-0D9A-71BB-09AD-3EDB5BDBEF82}"/>
              </a:ext>
            </a:extLst>
          </p:cNvPr>
          <p:cNvSpPr txBox="1"/>
          <p:nvPr/>
        </p:nvSpPr>
        <p:spPr>
          <a:xfrm>
            <a:off x="7494833" y="2883975"/>
            <a:ext cx="27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6" name="Freeform 27">
            <a:extLst>
              <a:ext uri="{FF2B5EF4-FFF2-40B4-BE49-F238E27FC236}">
                <a16:creationId xmlns:a16="http://schemas.microsoft.com/office/drawing/2014/main" id="{5F529832-3A2A-4CC4-0C77-EDE906C759B6}"/>
              </a:ext>
            </a:extLst>
          </p:cNvPr>
          <p:cNvSpPr/>
          <p:nvPr/>
        </p:nvSpPr>
        <p:spPr>
          <a:xfrm>
            <a:off x="2628900" y="4697730"/>
            <a:ext cx="2293620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Freeform 27">
            <a:extLst>
              <a:ext uri="{FF2B5EF4-FFF2-40B4-BE49-F238E27FC236}">
                <a16:creationId xmlns:a16="http://schemas.microsoft.com/office/drawing/2014/main" id="{582C8704-CC60-710E-19C8-6EA6393D95F5}"/>
              </a:ext>
            </a:extLst>
          </p:cNvPr>
          <p:cNvSpPr/>
          <p:nvPr/>
        </p:nvSpPr>
        <p:spPr>
          <a:xfrm flipH="1">
            <a:off x="4922518" y="4705350"/>
            <a:ext cx="449581" cy="609600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F1D323C-307B-4420-762B-9CFB0FCC15DA}"/>
              </a:ext>
            </a:extLst>
          </p:cNvPr>
          <p:cNvSpPr txBox="1"/>
          <p:nvPr/>
        </p:nvSpPr>
        <p:spPr>
          <a:xfrm>
            <a:off x="1902333" y="4620166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49" name="Freeform 27">
            <a:extLst>
              <a:ext uri="{FF2B5EF4-FFF2-40B4-BE49-F238E27FC236}">
                <a16:creationId xmlns:a16="http://schemas.microsoft.com/office/drawing/2014/main" id="{D02B2CC4-66D1-9020-EE7F-1F84F55CFC2D}"/>
              </a:ext>
            </a:extLst>
          </p:cNvPr>
          <p:cNvSpPr/>
          <p:nvPr/>
        </p:nvSpPr>
        <p:spPr>
          <a:xfrm flipH="1">
            <a:off x="8879786" y="4706113"/>
            <a:ext cx="1280214" cy="602488"/>
          </a:xfrm>
          <a:custGeom>
            <a:avLst/>
            <a:gdLst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14204 w 4227227"/>
              <a:gd name="connsiteY3" fmla="*/ 329784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89745 w 4227227"/>
              <a:gd name="connsiteY4" fmla="*/ 539646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10171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374673 w 4227227"/>
              <a:gd name="connsiteY4" fmla="*/ 63008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3338 w 4227227"/>
              <a:gd name="connsiteY2" fmla="*/ 28481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538362 w 4227227"/>
              <a:gd name="connsiteY2" fmla="*/ 345103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299615 w 4227227"/>
              <a:gd name="connsiteY3" fmla="*/ 485534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540471 w 4227227"/>
              <a:gd name="connsiteY4" fmla="*/ 609985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93145 w 4227227"/>
              <a:gd name="connsiteY2" fmla="*/ 375248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19711 w 4227227"/>
              <a:gd name="connsiteY3" fmla="*/ 520703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7561 w 4227227"/>
              <a:gd name="connsiteY1" fmla="*/ 22485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483096 w 4227227"/>
              <a:gd name="connsiteY2" fmla="*/ 425489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09663 w 4227227"/>
              <a:gd name="connsiteY3" fmla="*/ 555872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37658 w 4227227"/>
              <a:gd name="connsiteY1" fmla="*/ 28514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553435 w 4227227"/>
              <a:gd name="connsiteY2" fmla="*/ 460658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  <a:gd name="connsiteX0" fmla="*/ 4227227 w 4227227"/>
              <a:gd name="connsiteY0" fmla="*/ 0 h 1019331"/>
              <a:gd name="connsiteX1" fmla="*/ 3712537 w 4227227"/>
              <a:gd name="connsiteY1" fmla="*/ 320312 h 1019331"/>
              <a:gd name="connsiteX2" fmla="*/ 2633821 w 4227227"/>
              <a:gd name="connsiteY2" fmla="*/ 475730 h 1019331"/>
              <a:gd name="connsiteX3" fmla="*/ 1374977 w 4227227"/>
              <a:gd name="connsiteY3" fmla="*/ 570945 h 1019331"/>
              <a:gd name="connsiteX4" fmla="*/ 490229 w 4227227"/>
              <a:gd name="connsiteY4" fmla="*/ 665251 h 1019331"/>
              <a:gd name="connsiteX5" fmla="*/ 0 w 4227227"/>
              <a:gd name="connsiteY5" fmla="*/ 1019331 h 101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7227" h="1019331">
                <a:moveTo>
                  <a:pt x="4227227" y="0"/>
                </a:moveTo>
                <a:cubicBezTo>
                  <a:pt x="4113551" y="88691"/>
                  <a:pt x="3978105" y="241024"/>
                  <a:pt x="3712537" y="320312"/>
                </a:cubicBezTo>
                <a:cubicBezTo>
                  <a:pt x="3446969" y="399600"/>
                  <a:pt x="3023414" y="433958"/>
                  <a:pt x="2633821" y="475730"/>
                </a:cubicBezTo>
                <a:cubicBezTo>
                  <a:pt x="2244228" y="517502"/>
                  <a:pt x="1732242" y="539358"/>
                  <a:pt x="1374977" y="570945"/>
                </a:cubicBezTo>
                <a:cubicBezTo>
                  <a:pt x="1017712" y="602532"/>
                  <a:pt x="778007" y="605593"/>
                  <a:pt x="490229" y="665251"/>
                </a:cubicBezTo>
                <a:cubicBezTo>
                  <a:pt x="267765" y="714861"/>
                  <a:pt x="23351" y="746515"/>
                  <a:pt x="0" y="10193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E9D5C36-46AC-421B-28D6-699D52BBE7C0}"/>
              </a:ext>
            </a:extLst>
          </p:cNvPr>
          <p:cNvSpPr txBox="1"/>
          <p:nvPr/>
        </p:nvSpPr>
        <p:spPr>
          <a:xfrm>
            <a:off x="8530869" y="4647993"/>
            <a:ext cx="115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1F12EE2-8D12-F087-D1A5-DFD00FF56781}"/>
              </a:ext>
            </a:extLst>
          </p:cNvPr>
          <p:cNvGrpSpPr/>
          <p:nvPr/>
        </p:nvGrpSpPr>
        <p:grpSpPr>
          <a:xfrm>
            <a:off x="9973612" y="4684412"/>
            <a:ext cx="1322990" cy="455342"/>
            <a:chOff x="13478291" y="12588330"/>
            <a:chExt cx="1322990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3323F02A-2CE1-0591-06F9-458999CDBFCA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36F19436-AE30-3449-E4A1-5BEEA18AE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C3152E7-C416-95E4-2105-AA1D5071F6F0}"/>
                </a:ext>
              </a:extLst>
            </p:cNvPr>
            <p:cNvSpPr txBox="1"/>
            <p:nvPr/>
          </p:nvSpPr>
          <p:spPr>
            <a:xfrm>
              <a:off x="13581075" y="12588330"/>
              <a:ext cx="1220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6EB644-62ED-BEA6-47E4-8D269EA19BA9}"/>
              </a:ext>
            </a:extLst>
          </p:cNvPr>
          <p:cNvCxnSpPr>
            <a:cxnSpLocks/>
          </p:cNvCxnSpPr>
          <p:nvPr/>
        </p:nvCxnSpPr>
        <p:spPr>
          <a:xfrm>
            <a:off x="5901106" y="624447"/>
            <a:ext cx="0" cy="30063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5BE27-88C5-D6D2-7A3B-1C8763C5D449}"/>
              </a:ext>
            </a:extLst>
          </p:cNvPr>
          <p:cNvGrpSpPr/>
          <p:nvPr/>
        </p:nvGrpSpPr>
        <p:grpSpPr>
          <a:xfrm>
            <a:off x="2491117" y="1738686"/>
            <a:ext cx="2527208" cy="1214838"/>
            <a:chOff x="4663145" y="1739661"/>
            <a:chExt cx="2527208" cy="12148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4685E7D-4710-B00D-44BC-5D86E5BF145A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0E74EB-B656-F972-D0AA-3B427F205D69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3" name="Rounded Rectangle 36">
                <a:extLst>
                  <a:ext uri="{FF2B5EF4-FFF2-40B4-BE49-F238E27FC236}">
                    <a16:creationId xmlns:a16="http://schemas.microsoft.com/office/drawing/2014/main" id="{81202DF2-1C9A-49C6-8EBD-E859BEBBFE29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F61192-9E01-8114-49E0-6BFBC8C8E68D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5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DD2D99D-6B05-9C33-05DB-C52AF6ABE96F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44D1576A-61EF-586B-B004-6CD0022D6018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FDFDBD-F4D5-3060-A304-C3E70803B33C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4091CB-E3E7-BCDA-8482-39A97E4E38A0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165FF5-EEFA-37FE-390F-76FEFF0E1771}"/>
                </a:ext>
              </a:extLst>
            </p:cNvPr>
            <p:cNvSpPr txBox="1"/>
            <p:nvPr/>
          </p:nvSpPr>
          <p:spPr>
            <a:xfrm>
              <a:off x="6955114" y="2686826"/>
              <a:ext cx="2352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5*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B21F2C-074F-D068-1989-44E82F5E2BFD}"/>
              </a:ext>
            </a:extLst>
          </p:cNvPr>
          <p:cNvGrpSpPr/>
          <p:nvPr/>
        </p:nvGrpSpPr>
        <p:grpSpPr>
          <a:xfrm>
            <a:off x="6711516" y="1738686"/>
            <a:ext cx="2538712" cy="1214838"/>
            <a:chOff x="4663145" y="1739661"/>
            <a:chExt cx="2538712" cy="121483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9F66C87-F579-8FDC-FDCD-190DEEBAA38E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83C59D-9E2E-DD34-494E-A6E1C33DAE39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36" name="Rounded Rectangle 36">
                <a:extLst>
                  <a:ext uri="{FF2B5EF4-FFF2-40B4-BE49-F238E27FC236}">
                    <a16:creationId xmlns:a16="http://schemas.microsoft.com/office/drawing/2014/main" id="{1D4ADC79-4B74-C71C-C9B1-D3A1EA5EC1B0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66B58A-FEDF-572C-FC84-CAD989068DC5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E5BEF91-1469-12DD-DA10-CE9C4CA37C0C}"/>
                </a:ext>
              </a:extLst>
            </p:cNvPr>
            <p:cNvGrpSpPr/>
            <p:nvPr/>
          </p:nvGrpSpPr>
          <p:grpSpPr>
            <a:xfrm>
              <a:off x="5827394" y="1787067"/>
              <a:ext cx="1097239" cy="1124712"/>
              <a:chOff x="6214736" y="12057148"/>
              <a:chExt cx="1167344" cy="1511982"/>
            </a:xfrm>
          </p:grpSpPr>
          <p:sp>
            <p:nvSpPr>
              <p:cNvPr id="34" name="Rounded Rectangle 36">
                <a:extLst>
                  <a:ext uri="{FF2B5EF4-FFF2-40B4-BE49-F238E27FC236}">
                    <a16:creationId xmlns:a16="http://schemas.microsoft.com/office/drawing/2014/main" id="{6BC89B1A-0150-C48F-E52E-6E5C70FE18EA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ADC4EC-A8E9-55AA-B4BB-221CF14F9CFF}"/>
                  </a:ext>
                </a:extLst>
              </p:cNvPr>
              <p:cNvSpPr txBox="1"/>
              <p:nvPr/>
            </p:nvSpPr>
            <p:spPr>
              <a:xfrm>
                <a:off x="6251749" y="12088624"/>
                <a:ext cx="113033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6E1DB6-4F46-08B2-4238-8E398ACD0A85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RU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DE3D73-E5AB-112A-20E6-18C8C847172C}"/>
                </a:ext>
              </a:extLst>
            </p:cNvPr>
            <p:cNvSpPr txBox="1"/>
            <p:nvPr/>
          </p:nvSpPr>
          <p:spPr>
            <a:xfrm>
              <a:off x="6955114" y="2686826"/>
              <a:ext cx="2467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4*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1614FC-0340-43D9-696B-BAB75D41B163}"/>
              </a:ext>
            </a:extLst>
          </p:cNvPr>
          <p:cNvGrpSpPr/>
          <p:nvPr/>
        </p:nvGrpSpPr>
        <p:grpSpPr>
          <a:xfrm>
            <a:off x="942560" y="3491026"/>
            <a:ext cx="2517982" cy="1214838"/>
            <a:chOff x="4663145" y="1739661"/>
            <a:chExt cx="2517982" cy="121483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4882B1B-3069-408E-417C-75C89881DD1C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0C7996-9903-A037-4D74-7E8E5658121B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53" name="Rounded Rectangle 36">
                <a:extLst>
                  <a:ext uri="{FF2B5EF4-FFF2-40B4-BE49-F238E27FC236}">
                    <a16:creationId xmlns:a16="http://schemas.microsoft.com/office/drawing/2014/main" id="{638615F7-AAE5-BC61-C288-A391E21FFD36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D54EAF-628D-3886-63A3-AF8BF6F32C1C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80B5CF-AB6F-CB47-746D-D426C1CC49A1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50" name="Rounded Rectangle 36">
                <a:extLst>
                  <a:ext uri="{FF2B5EF4-FFF2-40B4-BE49-F238E27FC236}">
                    <a16:creationId xmlns:a16="http://schemas.microsoft.com/office/drawing/2014/main" id="{A5098EFF-33AB-8488-5E61-47F10BFF6A19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A237D3-54E2-B2A4-A397-F3FCE3AFBC99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2334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P2 B1</a:t>
                </a:r>
                <a:endParaRPr lang="en-US" sz="2000" b="1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92F6DF-5217-D46C-670A-35E3E4CA44FD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F752D7-213A-83FE-9674-B1324F6D2B47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1CB9543-37EC-7E72-95BA-015A1A2C5AA9}"/>
              </a:ext>
            </a:extLst>
          </p:cNvPr>
          <p:cNvGrpSpPr/>
          <p:nvPr/>
        </p:nvGrpSpPr>
        <p:grpSpPr>
          <a:xfrm>
            <a:off x="3777258" y="3491026"/>
            <a:ext cx="2517982" cy="1214838"/>
            <a:chOff x="4663145" y="1739661"/>
            <a:chExt cx="2517982" cy="1214838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6A4859F-76B1-917F-F173-97D679534EE9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92FD27B-4A69-BD83-C2BF-68B9471125C2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32" name="Rounded Rectangle 36">
                <a:extLst>
                  <a:ext uri="{FF2B5EF4-FFF2-40B4-BE49-F238E27FC236}">
                    <a16:creationId xmlns:a16="http://schemas.microsoft.com/office/drawing/2014/main" id="{D636288B-1DAA-4684-65E6-548A151DA720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88C38A0-64C7-79C0-72E3-D41A6BD0647D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P2 B1</a:t>
                </a:r>
                <a:endParaRPr lang="en-US" sz="2000" b="1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E044D33-2C65-C361-0AA5-AFE9225C5D7C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61" name="Rounded Rectangle 36">
                <a:extLst>
                  <a:ext uri="{FF2B5EF4-FFF2-40B4-BE49-F238E27FC236}">
                    <a16:creationId xmlns:a16="http://schemas.microsoft.com/office/drawing/2014/main" id="{DFA5B4E0-744D-849C-6E31-8E6AB364905C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65722E6-1301-2711-F223-9B2E8D06D2EA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51467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3638621-48E3-EA78-0ED5-3F8D5D37D68C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9966AB-FCEA-7AF4-51F7-6B53075672DA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59490E-01DD-5A79-850A-49DF256BF45A}"/>
              </a:ext>
            </a:extLst>
          </p:cNvPr>
          <p:cNvGrpSpPr/>
          <p:nvPr/>
        </p:nvGrpSpPr>
        <p:grpSpPr>
          <a:xfrm>
            <a:off x="7717265" y="3491026"/>
            <a:ext cx="2517982" cy="1214838"/>
            <a:chOff x="4663145" y="1739661"/>
            <a:chExt cx="2517982" cy="1214838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595D2CCE-113B-73B3-A3B8-46910D64E880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5F2AAE7-8495-EF9D-E5AC-F8CFC5500BB5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42" name="Rounded Rectangle 36">
                <a:extLst>
                  <a:ext uri="{FF2B5EF4-FFF2-40B4-BE49-F238E27FC236}">
                    <a16:creationId xmlns:a16="http://schemas.microsoft.com/office/drawing/2014/main" id="{F4321E91-2202-EBFF-FBEC-DF478B3FAD78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1B3749D-9B5B-F29F-5644-00AB1BDFFAD3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P2 B1</a:t>
                </a:r>
                <a:endParaRPr lang="en-US" sz="2000" b="1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 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9F03CE6-905A-15CE-536E-8C7833DD4950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40" name="Rounded Rectangle 36">
                <a:extLst>
                  <a:ext uri="{FF2B5EF4-FFF2-40B4-BE49-F238E27FC236}">
                    <a16:creationId xmlns:a16="http://schemas.microsoft.com/office/drawing/2014/main" id="{BA47DF81-C913-8C57-5635-03C91182AD17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6EAF620-1B22-B2BD-B225-56CF48C1E681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7664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7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AD36C8-6424-3692-0F78-3C50E2EFC685}"/>
                </a:ext>
              </a:extLst>
            </p:cNvPr>
            <p:cNvSpPr txBox="1"/>
            <p:nvPr/>
          </p:nvSpPr>
          <p:spPr>
            <a:xfrm>
              <a:off x="6955115" y="1750688"/>
              <a:ext cx="1041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441C430-9709-38E1-42B8-0776E3526AA4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953B1C-15EC-4AEB-9571-92FF838301B4}"/>
              </a:ext>
            </a:extLst>
          </p:cNvPr>
          <p:cNvGrpSpPr/>
          <p:nvPr/>
        </p:nvGrpSpPr>
        <p:grpSpPr>
          <a:xfrm>
            <a:off x="1455366" y="5311140"/>
            <a:ext cx="2517982" cy="1214838"/>
            <a:chOff x="4663145" y="1739661"/>
            <a:chExt cx="2517982" cy="1214838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246957E3-5D6C-131B-F1E6-1284601642F4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1C77B34-27B1-14BD-9FE2-C0FC7E937D18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153" name="Rounded Rectangle 36">
                <a:extLst>
                  <a:ext uri="{FF2B5EF4-FFF2-40B4-BE49-F238E27FC236}">
                    <a16:creationId xmlns:a16="http://schemas.microsoft.com/office/drawing/2014/main" id="{0870D686-611B-CE3B-F03B-EB3DB1AE4D4C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2D429A7-8941-5EB2-C5C4-AC6CB61EF567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1D199CD-24E9-561C-86E4-4E86966D6E2C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151" name="Rounded Rectangle 36">
                <a:extLst>
                  <a:ext uri="{FF2B5EF4-FFF2-40B4-BE49-F238E27FC236}">
                    <a16:creationId xmlns:a16="http://schemas.microsoft.com/office/drawing/2014/main" id="{5D3EFE33-AD34-F54D-D6B5-01585605BFA4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D1925D6-CD7C-2681-C4F6-611D6BD34504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0243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P2 B2</a:t>
                </a:r>
                <a:endParaRPr lang="en-US" sz="2000" b="1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5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A09E41A-7807-708E-D3E8-0A8B5AD48DDE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9EC4286-81FB-CAB7-B87B-43887D2EEAA1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B70EB46-AD12-4814-1507-60DCB2E2FB7B}"/>
              </a:ext>
            </a:extLst>
          </p:cNvPr>
          <p:cNvGrpSpPr/>
          <p:nvPr/>
        </p:nvGrpSpPr>
        <p:grpSpPr>
          <a:xfrm>
            <a:off x="4220155" y="5311140"/>
            <a:ext cx="2517982" cy="1214838"/>
            <a:chOff x="4663145" y="1739661"/>
            <a:chExt cx="2517982" cy="1214838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CD673FE-C677-8614-0DCE-47CEF8E8A17B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D868171-0FAF-A45A-8E96-45BBA6E7382E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61" name="Rounded Rectangle 36">
                <a:extLst>
                  <a:ext uri="{FF2B5EF4-FFF2-40B4-BE49-F238E27FC236}">
                    <a16:creationId xmlns:a16="http://schemas.microsoft.com/office/drawing/2014/main" id="{E4F84E68-9492-0AB6-5AD4-12BB73457CE0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D4F194F-8798-B7D3-A069-4A4CDE64A3B7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P2 B2</a:t>
                </a:r>
                <a:endParaRPr lang="en-US" sz="2000" b="1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3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66B151C-2D19-1511-82AD-59A45C479B8E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59" name="Rounded Rectangle 36">
                <a:extLst>
                  <a:ext uri="{FF2B5EF4-FFF2-40B4-BE49-F238E27FC236}">
                    <a16:creationId xmlns:a16="http://schemas.microsoft.com/office/drawing/2014/main" id="{B359960F-389F-4871-8CB0-7C27396C2B25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B56FDD-8C0D-2813-1944-B393A82A440B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1030712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6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97EEDC7-98D6-CC6F-576A-84B2A7FB3E1B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6D00F10-8479-04AB-790C-646FD9C52AEC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7105886-CA79-A690-1C75-729A59C2B8F2}"/>
              </a:ext>
            </a:extLst>
          </p:cNvPr>
          <p:cNvGrpSpPr/>
          <p:nvPr/>
        </p:nvGrpSpPr>
        <p:grpSpPr>
          <a:xfrm>
            <a:off x="9015220" y="5311140"/>
            <a:ext cx="2517982" cy="1214838"/>
            <a:chOff x="4663145" y="1739661"/>
            <a:chExt cx="2517982" cy="1214838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BE11305-F297-CA1D-45F1-5EF0DB63DFDB}"/>
                </a:ext>
              </a:extLst>
            </p:cNvPr>
            <p:cNvSpPr/>
            <p:nvPr/>
          </p:nvSpPr>
          <p:spPr>
            <a:xfrm>
              <a:off x="4663145" y="1739661"/>
              <a:ext cx="2281382" cy="1214838"/>
            </a:xfrm>
            <a:prstGeom prst="roundRect">
              <a:avLst>
                <a:gd name="adj" fmla="val 22146"/>
              </a:avLst>
            </a:prstGeom>
            <a:solidFill>
              <a:schemeClr val="lt1"/>
            </a:solidFill>
            <a:ln w="12700">
              <a:solidFill>
                <a:schemeClr val="bg1">
                  <a:lumMod val="50000"/>
                  <a:alpha val="99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360C55D1-2C03-CA25-FB88-E46D20A41773}"/>
                </a:ext>
              </a:extLst>
            </p:cNvPr>
            <p:cNvGrpSpPr/>
            <p:nvPr/>
          </p:nvGrpSpPr>
          <p:grpSpPr>
            <a:xfrm>
              <a:off x="4720415" y="1787061"/>
              <a:ext cx="1069848" cy="1124712"/>
              <a:chOff x="6074215" y="12038868"/>
              <a:chExt cx="1138206" cy="1511983"/>
            </a:xfrm>
          </p:grpSpPr>
          <p:sp>
            <p:nvSpPr>
              <p:cNvPr id="271" name="Rounded Rectangle 36">
                <a:extLst>
                  <a:ext uri="{FF2B5EF4-FFF2-40B4-BE49-F238E27FC236}">
                    <a16:creationId xmlns:a16="http://schemas.microsoft.com/office/drawing/2014/main" id="{B9C738E3-9048-A88E-757D-5A52B960604A}"/>
                  </a:ext>
                </a:extLst>
              </p:cNvPr>
              <p:cNvSpPr/>
              <p:nvPr/>
            </p:nvSpPr>
            <p:spPr>
              <a:xfrm>
                <a:off x="6074215" y="12038868"/>
                <a:ext cx="1138206" cy="151198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9E82338-D1F4-27BB-6F9D-1F096585B2A8}"/>
                  </a:ext>
                </a:extLst>
              </p:cNvPr>
              <p:cNvSpPr txBox="1"/>
              <p:nvPr/>
            </p:nvSpPr>
            <p:spPr>
              <a:xfrm>
                <a:off x="6143655" y="12070344"/>
                <a:ext cx="959126" cy="1422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1</a:t>
                </a: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P1 B3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</a:t>
                </a: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3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BB95D1C-10E0-17D8-5781-23F46E2A4710}"/>
                </a:ext>
              </a:extLst>
            </p:cNvPr>
            <p:cNvGrpSpPr/>
            <p:nvPr/>
          </p:nvGrpSpPr>
          <p:grpSpPr>
            <a:xfrm>
              <a:off x="5827396" y="1787067"/>
              <a:ext cx="1069851" cy="1124712"/>
              <a:chOff x="6214736" y="12057148"/>
              <a:chExt cx="1138206" cy="1511982"/>
            </a:xfrm>
          </p:grpSpPr>
          <p:sp>
            <p:nvSpPr>
              <p:cNvPr id="269" name="Rounded Rectangle 36">
                <a:extLst>
                  <a:ext uri="{FF2B5EF4-FFF2-40B4-BE49-F238E27FC236}">
                    <a16:creationId xmlns:a16="http://schemas.microsoft.com/office/drawing/2014/main" id="{95BD925A-BD22-6421-5F2C-939808578A4A}"/>
                  </a:ext>
                </a:extLst>
              </p:cNvPr>
              <p:cNvSpPr/>
              <p:nvPr/>
            </p:nvSpPr>
            <p:spPr>
              <a:xfrm>
                <a:off x="6214736" y="12057148"/>
                <a:ext cx="1138206" cy="1511982"/>
              </a:xfrm>
              <a:prstGeom prst="round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B78E8D02-506A-FEBC-C8BA-C2DE90A683B6}"/>
                  </a:ext>
                </a:extLst>
              </p:cNvPr>
              <p:cNvSpPr txBox="1"/>
              <p:nvPr/>
            </p:nvSpPr>
            <p:spPr>
              <a:xfrm>
                <a:off x="6284176" y="12088624"/>
                <a:ext cx="969141" cy="142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</a:t>
                </a: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kern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P2 B2</a:t>
                </a:r>
                <a:endParaRPr lang="en-US" sz="2000" b="1" i="0" u="none" strike="noStrike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2</a:t>
                </a:r>
                <a:b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Energy 5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5A83A38-FD03-448C-341F-C1150C2403BA}"/>
                </a:ext>
              </a:extLst>
            </p:cNvPr>
            <p:cNvSpPr txBox="1"/>
            <p:nvPr/>
          </p:nvSpPr>
          <p:spPr>
            <a:xfrm>
              <a:off x="6955115" y="1750688"/>
              <a:ext cx="226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R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09C6AAC-F5B6-B272-4F85-E68B163806DF}"/>
                </a:ext>
              </a:extLst>
            </p:cNvPr>
            <p:cNvSpPr txBox="1"/>
            <p:nvPr/>
          </p:nvSpPr>
          <p:spPr>
            <a:xfrm>
              <a:off x="6955114" y="2686826"/>
              <a:ext cx="22601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963A1B6-5B03-728B-77ED-ED73FCBE3852}"/>
              </a:ext>
            </a:extLst>
          </p:cNvPr>
          <p:cNvGrpSpPr/>
          <p:nvPr/>
        </p:nvGrpSpPr>
        <p:grpSpPr>
          <a:xfrm>
            <a:off x="2232878" y="4734203"/>
            <a:ext cx="1322990" cy="455342"/>
            <a:chOff x="13478291" y="12588330"/>
            <a:chExt cx="1322990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B5580CA-2283-EB76-B2F4-F88BAAEF7308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DCFF2E27-E410-1A81-DC66-9FC83DA0D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CAD6D52-7D04-769F-A44F-E9FC92696D75}"/>
                </a:ext>
              </a:extLst>
            </p:cNvPr>
            <p:cNvSpPr txBox="1"/>
            <p:nvPr/>
          </p:nvSpPr>
          <p:spPr>
            <a:xfrm>
              <a:off x="13581075" y="12588330"/>
              <a:ext cx="1220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MIGRATION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74" name="Table 273">
            <a:extLst>
              <a:ext uri="{FF2B5EF4-FFF2-40B4-BE49-F238E27FC236}">
                <a16:creationId xmlns:a16="http://schemas.microsoft.com/office/drawing/2014/main" id="{1DFD7667-298B-0D16-6ED8-E2894A30DA1D}"/>
              </a:ext>
            </a:extLst>
          </p:cNvPr>
          <p:cNvGraphicFramePr>
            <a:graphicFrameLocks noGrp="1"/>
          </p:cNvGraphicFramePr>
          <p:nvPr/>
        </p:nvGraphicFramePr>
        <p:xfrm>
          <a:off x="184087" y="1050897"/>
          <a:ext cx="2049699" cy="16457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4851">
                  <a:extLst>
                    <a:ext uri="{9D8B030D-6E8A-4147-A177-3AD203B41FA5}">
                      <a16:colId xmlns:a16="http://schemas.microsoft.com/office/drawing/2014/main" val="450445907"/>
                    </a:ext>
                  </a:extLst>
                </a:gridCol>
                <a:gridCol w="324676">
                  <a:extLst>
                    <a:ext uri="{9D8B030D-6E8A-4147-A177-3AD203B41FA5}">
                      <a16:colId xmlns:a16="http://schemas.microsoft.com/office/drawing/2014/main" val="405730595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1551995008"/>
                    </a:ext>
                  </a:extLst>
                </a:gridCol>
                <a:gridCol w="661359">
                  <a:extLst>
                    <a:ext uri="{9D8B030D-6E8A-4147-A177-3AD203B41FA5}">
                      <a16:colId xmlns:a16="http://schemas.microsoft.com/office/drawing/2014/main" val="1057932510"/>
                    </a:ext>
                  </a:extLst>
                </a:gridCol>
              </a:tblGrid>
              <a:tr h="41571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t/e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1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41065"/>
                  </a:ext>
                </a:extLst>
              </a:tr>
              <a:tr h="307512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11600"/>
                  </a:ext>
                </a:extLst>
              </a:tr>
              <a:tr h="307512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55633"/>
                  </a:ext>
                </a:extLst>
              </a:tr>
              <a:tr h="307512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6879"/>
                  </a:ext>
                </a:extLst>
              </a:tr>
              <a:tr h="307512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65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9663D24-544F-760F-3FB6-CAFF3FB94262}"/>
                  </a:ext>
                </a:extLst>
              </p:cNvPr>
              <p:cNvSpPr txBox="1"/>
              <p:nvPr/>
            </p:nvSpPr>
            <p:spPr>
              <a:xfrm>
                <a:off x="154561" y="649810"/>
                <a:ext cx="2235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requirements</a:t>
                </a:r>
                <a:endParaRPr lang="en-RU" sz="2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3DF7386-740F-AB73-9BFD-31D6A84C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1" y="649810"/>
                <a:ext cx="2235224" cy="430887"/>
              </a:xfrm>
              <a:prstGeom prst="rect">
                <a:avLst/>
              </a:prstGeom>
              <a:blipFill>
                <a:blip r:embed="rId13"/>
                <a:stretch>
                  <a:fillRect l="-272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77D0880-58B9-14E3-5498-9FF3F343A6AE}"/>
                  </a:ext>
                </a:extLst>
              </p:cNvPr>
              <p:cNvSpPr txBox="1"/>
              <p:nvPr/>
            </p:nvSpPr>
            <p:spPr>
              <a:xfrm>
                <a:off x="6321690" y="4222729"/>
                <a:ext cx="1784832" cy="10064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concurrent execution</a:t>
                </a: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C1E0FC9-7E68-2752-26E4-835CE60CB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90" y="4222729"/>
                <a:ext cx="1784832" cy="1006429"/>
              </a:xfrm>
              <a:prstGeom prst="rect">
                <a:avLst/>
              </a:prstGeom>
              <a:blipFill>
                <a:blip r:embed="rId14"/>
                <a:stretch>
                  <a:fillRect l="-4437" t="-7273"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TextBox 277">
            <a:extLst>
              <a:ext uri="{FF2B5EF4-FFF2-40B4-BE49-F238E27FC236}">
                <a16:creationId xmlns:a16="http://schemas.microsoft.com/office/drawing/2014/main" id="{552204C1-A5BD-E2A7-E685-4EF9B7190705}"/>
              </a:ext>
            </a:extLst>
          </p:cNvPr>
          <p:cNvSpPr txBox="1"/>
          <p:nvPr/>
        </p:nvSpPr>
        <p:spPr>
          <a:xfrm>
            <a:off x="1438873" y="6545939"/>
            <a:ext cx="93949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Assumption: Schedule decision is triggered either on block start or its completion</a:t>
            </a:r>
          </a:p>
        </p:txBody>
      </p:sp>
    </p:spTree>
    <p:extLst>
      <p:ext uri="{BB962C8B-B14F-4D97-AF65-F5344CB8AC3E}">
        <p14:creationId xmlns:p14="http://schemas.microsoft.com/office/powerpoint/2010/main" val="73031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7B790D5-327C-FCF7-10CB-4BF21464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674A32F-9385-DF4A-611A-B61842D76492}"/>
              </a:ext>
            </a:extLst>
          </p:cNvPr>
          <p:cNvGrpSpPr/>
          <p:nvPr/>
        </p:nvGrpSpPr>
        <p:grpSpPr>
          <a:xfrm>
            <a:off x="6319969" y="1534160"/>
            <a:ext cx="5024575" cy="4760154"/>
            <a:chOff x="6376785" y="1309243"/>
            <a:chExt cx="5024575" cy="47601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97C6F4-9B97-AEC2-C3A2-5EED90DAC710}"/>
                </a:ext>
              </a:extLst>
            </p:cNvPr>
            <p:cNvGrpSpPr/>
            <p:nvPr/>
          </p:nvGrpSpPr>
          <p:grpSpPr>
            <a:xfrm>
              <a:off x="6376786" y="1309243"/>
              <a:ext cx="4970780" cy="4507088"/>
              <a:chOff x="6543041" y="1280160"/>
              <a:chExt cx="4970780" cy="450708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D53EE1C-6278-4BEF-80DF-F224E1133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3041" y="1280160"/>
                <a:ext cx="4970780" cy="4507088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063C20B-7CF2-EC1B-75BB-F66CEFA00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3041" y="1316736"/>
                <a:ext cx="0" cy="42745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56877D-B59C-D17D-C5BE-7273F8FB8138}"/>
                </a:ext>
              </a:extLst>
            </p:cNvPr>
            <p:cNvSpPr txBox="1"/>
            <p:nvPr/>
          </p:nvSpPr>
          <p:spPr>
            <a:xfrm>
              <a:off x="6376785" y="5669287"/>
              <a:ext cx="5024575" cy="400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40                     60                     80                   100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7798B2C-047D-A200-6E53-5EC772110A7E}"/>
              </a:ext>
            </a:extLst>
          </p:cNvPr>
          <p:cNvSpPr txBox="1"/>
          <p:nvPr/>
        </p:nvSpPr>
        <p:spPr>
          <a:xfrm rot="16200000">
            <a:off x="3584985" y="2299927"/>
            <a:ext cx="5024575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2           4           6           8           10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305FF9-28B8-F90D-49D7-05D72D4C1A84}"/>
                  </a:ext>
                </a:extLst>
              </p:cNvPr>
              <p:cNvSpPr txBox="1"/>
              <p:nvPr/>
            </p:nvSpPr>
            <p:spPr>
              <a:xfrm>
                <a:off x="5140758" y="5852200"/>
                <a:ext cx="19074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305FF9-28B8-F90D-49D7-05D72D4C1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58" y="5852200"/>
                <a:ext cx="1907463" cy="430887"/>
              </a:xfrm>
              <a:prstGeom prst="rect">
                <a:avLst/>
              </a:prstGeom>
              <a:blipFill>
                <a:blip r:embed="rId4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Google Shape;146;p2">
            <a:extLst>
              <a:ext uri="{FF2B5EF4-FFF2-40B4-BE49-F238E27FC236}">
                <a16:creationId xmlns:a16="http://schemas.microsoft.com/office/drawing/2014/main" id="{DF0D3FA2-EB72-DD8B-CFA1-F2E7A93082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21</a:t>
            </a:fld>
            <a:endParaRPr>
              <a:solidFill>
                <a:srgbClr val="3F3F3F"/>
              </a:solidFill>
            </a:endParaRPr>
          </a:p>
        </p:txBody>
      </p:sp>
      <p:sp>
        <p:nvSpPr>
          <p:cNvPr id="147" name="Google Shape;147;p2">
            <a:extLst>
              <a:ext uri="{FF2B5EF4-FFF2-40B4-BE49-F238E27FC236}">
                <a16:creationId xmlns:a16="http://schemas.microsoft.com/office/drawing/2014/main" id="{69475FD1-3253-02DE-7C72-E75D60CD16A0}"/>
              </a:ext>
            </a:extLst>
          </p:cNvPr>
          <p:cNvSpPr/>
          <p:nvPr/>
        </p:nvSpPr>
        <p:spPr>
          <a:xfrm>
            <a:off x="165600" y="140400"/>
            <a:ext cx="110610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Conclusion and Potential Improvements </a:t>
            </a:r>
            <a:endParaRPr sz="3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E253B-4432-5DEF-0A06-193954B8C3A5}"/>
              </a:ext>
            </a:extLst>
          </p:cNvPr>
          <p:cNvSpPr txBox="1"/>
          <p:nvPr/>
        </p:nvSpPr>
        <p:spPr>
          <a:xfrm>
            <a:off x="151633" y="1531357"/>
            <a:ext cx="51766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State-Transition Graph is a flexible way to model execution;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It provides optimal schedule decisions;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Optimal response time is 30% less than average response time in median case;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Future Work: Improving performance by pruning graph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63E82-6059-004D-476F-A59C06FE1E79}"/>
              </a:ext>
            </a:extLst>
          </p:cNvPr>
          <p:cNvSpPr txBox="1"/>
          <p:nvPr/>
        </p:nvSpPr>
        <p:spPr>
          <a:xfrm>
            <a:off x="6072212" y="6287923"/>
            <a:ext cx="587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Optimal to Average Schedule Response Time, 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DFCCF5-64FF-6664-13DF-F8AA86A7C1A3}"/>
                  </a:ext>
                </a:extLst>
              </p:cNvPr>
              <p:cNvSpPr txBox="1"/>
              <p:nvPr/>
            </p:nvSpPr>
            <p:spPr>
              <a:xfrm>
                <a:off x="6579397" y="800708"/>
                <a:ext cx="4451925" cy="730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𝑟𝑒𝑠𝑝𝑜𝑛𝑠𝑒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𝑟𝑒𝑠𝑝𝑜𝑛𝑠𝑒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DFCCF5-64FF-6664-13DF-F8AA86A7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97" y="800708"/>
                <a:ext cx="4451925" cy="730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064ECA0-0EFF-81BC-31DD-BF38531FE994}"/>
              </a:ext>
            </a:extLst>
          </p:cNvPr>
          <p:cNvSpPr/>
          <p:nvPr/>
        </p:nvSpPr>
        <p:spPr>
          <a:xfrm>
            <a:off x="9744364" y="1622654"/>
            <a:ext cx="141316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2E01C5-CEF3-82DF-3CD4-65E62F31D3FB}"/>
                  </a:ext>
                </a:extLst>
              </p:cNvPr>
              <p:cNvSpPr txBox="1"/>
              <p:nvPr/>
            </p:nvSpPr>
            <p:spPr>
              <a:xfrm>
                <a:off x="9477227" y="1680371"/>
                <a:ext cx="19074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2E01C5-CEF3-82DF-3CD4-65E62F31D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227" y="1680371"/>
                <a:ext cx="1907463" cy="43088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D2236A-4CAA-0883-1969-B95563431366}"/>
              </a:ext>
            </a:extLst>
          </p:cNvPr>
          <p:cNvCxnSpPr>
            <a:cxnSpLocks/>
          </p:cNvCxnSpPr>
          <p:nvPr/>
        </p:nvCxnSpPr>
        <p:spPr>
          <a:xfrm>
            <a:off x="9830596" y="2140925"/>
            <a:ext cx="120072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4786D-57A7-D222-3EB4-F8B273F352CD}"/>
              </a:ext>
            </a:extLst>
          </p:cNvPr>
          <p:cNvSpPr/>
          <p:nvPr/>
        </p:nvSpPr>
        <p:spPr>
          <a:xfrm>
            <a:off x="9687553" y="1669355"/>
            <a:ext cx="1413162" cy="6370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C7CFB-93BF-29D5-BB2F-79D094879290}"/>
              </a:ext>
            </a:extLst>
          </p:cNvPr>
          <p:cNvSpPr txBox="1"/>
          <p:nvPr/>
        </p:nvSpPr>
        <p:spPr>
          <a:xfrm rot="16200000">
            <a:off x="4645992" y="2868303"/>
            <a:ext cx="2136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Probability, 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60F7B7-C946-39AD-D9CF-AA3F9E42AEDD}"/>
              </a:ext>
            </a:extLst>
          </p:cNvPr>
          <p:cNvCxnSpPr/>
          <p:nvPr/>
        </p:nvCxnSpPr>
        <p:spPr>
          <a:xfrm>
            <a:off x="6270218" y="1759957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6C7B8C-56E3-2EA2-F9BB-8A20CD8DD1EA}"/>
              </a:ext>
            </a:extLst>
          </p:cNvPr>
          <p:cNvCxnSpPr/>
          <p:nvPr/>
        </p:nvCxnSpPr>
        <p:spPr>
          <a:xfrm>
            <a:off x="6262048" y="2590537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52F24D-86D1-4E83-837F-A9A072935432}"/>
              </a:ext>
            </a:extLst>
          </p:cNvPr>
          <p:cNvCxnSpPr/>
          <p:nvPr/>
        </p:nvCxnSpPr>
        <p:spPr>
          <a:xfrm>
            <a:off x="6262048" y="3344917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02945-72F0-4BF7-5D65-253B550B86C1}"/>
              </a:ext>
            </a:extLst>
          </p:cNvPr>
          <p:cNvCxnSpPr>
            <a:cxnSpLocks/>
          </p:cNvCxnSpPr>
          <p:nvPr/>
        </p:nvCxnSpPr>
        <p:spPr>
          <a:xfrm>
            <a:off x="6270218" y="4099297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80D01D-6F65-6576-C8B7-827E15B1FBD2}"/>
              </a:ext>
            </a:extLst>
          </p:cNvPr>
          <p:cNvCxnSpPr>
            <a:cxnSpLocks/>
          </p:cNvCxnSpPr>
          <p:nvPr/>
        </p:nvCxnSpPr>
        <p:spPr>
          <a:xfrm>
            <a:off x="6270218" y="4865107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397A8E-D373-2D24-4F96-5BD36DD77D5C}"/>
              </a:ext>
            </a:extLst>
          </p:cNvPr>
          <p:cNvCxnSpPr>
            <a:cxnSpLocks/>
          </p:cNvCxnSpPr>
          <p:nvPr/>
        </p:nvCxnSpPr>
        <p:spPr>
          <a:xfrm>
            <a:off x="6545300" y="5852200"/>
            <a:ext cx="0" cy="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3A6472-D21B-DF21-1FC7-7B20A35DAECE}"/>
              </a:ext>
            </a:extLst>
          </p:cNvPr>
          <p:cNvCxnSpPr>
            <a:cxnSpLocks/>
          </p:cNvCxnSpPr>
          <p:nvPr/>
        </p:nvCxnSpPr>
        <p:spPr>
          <a:xfrm>
            <a:off x="7981670" y="5852200"/>
            <a:ext cx="0" cy="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251264-4FD9-BC55-CC14-5988126E773D}"/>
              </a:ext>
            </a:extLst>
          </p:cNvPr>
          <p:cNvCxnSpPr>
            <a:cxnSpLocks/>
          </p:cNvCxnSpPr>
          <p:nvPr/>
        </p:nvCxnSpPr>
        <p:spPr>
          <a:xfrm>
            <a:off x="9432470" y="5856144"/>
            <a:ext cx="0" cy="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70AC30-1330-78D4-865B-D9E9197B0392}"/>
              </a:ext>
            </a:extLst>
          </p:cNvPr>
          <p:cNvCxnSpPr>
            <a:cxnSpLocks/>
          </p:cNvCxnSpPr>
          <p:nvPr/>
        </p:nvCxnSpPr>
        <p:spPr>
          <a:xfrm>
            <a:off x="10876460" y="5844888"/>
            <a:ext cx="0" cy="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1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E1D5AA4D-A1E6-9B41-518E-D98F6C35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F6091F8-4077-EF3E-E3C2-86FFB0D8B37D}"/>
              </a:ext>
            </a:extLst>
          </p:cNvPr>
          <p:cNvGrpSpPr/>
          <p:nvPr/>
        </p:nvGrpSpPr>
        <p:grpSpPr>
          <a:xfrm>
            <a:off x="505429" y="1893434"/>
            <a:ext cx="7606254" cy="3326892"/>
            <a:chOff x="5850335" y="1019704"/>
            <a:chExt cx="5724144" cy="332689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50B8970-BA81-13C9-AE60-CE5EF770B4CF}"/>
                </a:ext>
              </a:extLst>
            </p:cNvPr>
            <p:cNvCxnSpPr>
              <a:cxnSpLocks/>
            </p:cNvCxnSpPr>
            <p:nvPr/>
          </p:nvCxnSpPr>
          <p:spPr>
            <a:xfrm>
              <a:off x="5854428" y="1556032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C439CB3-F77F-9733-953A-8E43A98836E7}"/>
                </a:ext>
              </a:extLst>
            </p:cNvPr>
            <p:cNvCxnSpPr>
              <a:cxnSpLocks/>
            </p:cNvCxnSpPr>
            <p:nvPr/>
          </p:nvCxnSpPr>
          <p:spPr>
            <a:xfrm>
              <a:off x="5861042" y="2378945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EAD91A5-A59B-B9A5-4374-996023262B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1042" y="1972822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A3C27A7-A082-9E8D-3DDA-7C83479E5A49}"/>
                </a:ext>
              </a:extLst>
            </p:cNvPr>
            <p:cNvCxnSpPr>
              <a:cxnSpLocks/>
            </p:cNvCxnSpPr>
            <p:nvPr/>
          </p:nvCxnSpPr>
          <p:spPr>
            <a:xfrm>
              <a:off x="6571682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335312-E279-0363-DFA2-68DBC5D9D73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908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96CC77-6876-467C-1C68-35BA403E65B8}"/>
                </a:ext>
              </a:extLst>
            </p:cNvPr>
            <p:cNvCxnSpPr>
              <a:cxnSpLocks/>
            </p:cNvCxnSpPr>
            <p:nvPr/>
          </p:nvCxnSpPr>
          <p:spPr>
            <a:xfrm>
              <a:off x="8496134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B198F7-287F-02CB-7852-5B972D3382BC}"/>
                </a:ext>
              </a:extLst>
            </p:cNvPr>
            <p:cNvCxnSpPr>
              <a:cxnSpLocks/>
            </p:cNvCxnSpPr>
            <p:nvPr/>
          </p:nvCxnSpPr>
          <p:spPr>
            <a:xfrm>
              <a:off x="5862527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4F3EEB-4CBB-BE92-FDA0-7D0583D199BF}"/>
                </a:ext>
              </a:extLst>
            </p:cNvPr>
            <p:cNvCxnSpPr>
              <a:cxnSpLocks/>
            </p:cNvCxnSpPr>
            <p:nvPr/>
          </p:nvCxnSpPr>
          <p:spPr>
            <a:xfrm>
              <a:off x="5862527" y="3511953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A68842-3428-BE90-9174-05AB2472B3FB}"/>
                </a:ext>
              </a:extLst>
            </p:cNvPr>
            <p:cNvCxnSpPr>
              <a:cxnSpLocks/>
            </p:cNvCxnSpPr>
            <p:nvPr/>
          </p:nvCxnSpPr>
          <p:spPr>
            <a:xfrm>
              <a:off x="5869141" y="4330548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2EF2AE-67A5-EE32-C7CB-BC3B3792F30B}"/>
                </a:ext>
              </a:extLst>
            </p:cNvPr>
            <p:cNvCxnSpPr>
              <a:cxnSpLocks/>
            </p:cNvCxnSpPr>
            <p:nvPr/>
          </p:nvCxnSpPr>
          <p:spPr>
            <a:xfrm>
              <a:off x="7052795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81D077-14B8-24B3-C9F2-A00D22CE54AA}"/>
                </a:ext>
              </a:extLst>
            </p:cNvPr>
            <p:cNvCxnSpPr>
              <a:cxnSpLocks/>
            </p:cNvCxnSpPr>
            <p:nvPr/>
          </p:nvCxnSpPr>
          <p:spPr>
            <a:xfrm>
              <a:off x="8015021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C57E12-5B8E-3E19-8ED0-0E2F890B9B97}"/>
                </a:ext>
              </a:extLst>
            </p:cNvPr>
            <p:cNvCxnSpPr>
              <a:cxnSpLocks/>
            </p:cNvCxnSpPr>
            <p:nvPr/>
          </p:nvCxnSpPr>
          <p:spPr>
            <a:xfrm>
              <a:off x="8977247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E009F3-AEF8-7EBD-8FEF-5D4188F62346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60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71BB13-9B4D-9C14-E9DB-21CA3D72C2F2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586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86334F-5185-BEB1-3FC2-19BB3BD66B78}"/>
                </a:ext>
              </a:extLst>
            </p:cNvPr>
            <p:cNvCxnSpPr>
              <a:cxnSpLocks/>
            </p:cNvCxnSpPr>
            <p:nvPr/>
          </p:nvCxnSpPr>
          <p:spPr>
            <a:xfrm>
              <a:off x="9939473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C16314-1460-07C2-4A6B-ACF6072E2017}"/>
                </a:ext>
              </a:extLst>
            </p:cNvPr>
            <p:cNvCxnSpPr>
              <a:cxnSpLocks/>
            </p:cNvCxnSpPr>
            <p:nvPr/>
          </p:nvCxnSpPr>
          <p:spPr>
            <a:xfrm>
              <a:off x="10901699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8D81BC-959F-6796-D3A2-28D29EA0DD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71063" y="101970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1D5996C-44D7-9526-C1FB-57F48D5E7AFA}"/>
                </a:ext>
              </a:extLst>
            </p:cNvPr>
            <p:cNvCxnSpPr>
              <a:cxnSpLocks/>
            </p:cNvCxnSpPr>
            <p:nvPr/>
          </p:nvCxnSpPr>
          <p:spPr>
            <a:xfrm>
              <a:off x="5869141" y="3923155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1954D3-837B-763C-A5A0-5CC8D76728DA}"/>
                </a:ext>
              </a:extLst>
            </p:cNvPr>
            <p:cNvCxnSpPr>
              <a:cxnSpLocks/>
            </p:cNvCxnSpPr>
            <p:nvPr/>
          </p:nvCxnSpPr>
          <p:spPr>
            <a:xfrm>
              <a:off x="5877767" y="1019892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023D91F-69E3-248F-D458-ABF06875A219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35" y="2752900"/>
              <a:ext cx="5696712" cy="0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6F0E8CE-375D-2B67-78B8-7610EED9228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2291" y="1027324"/>
              <a:ext cx="0" cy="3319272"/>
            </a:xfrm>
            <a:prstGeom prst="line">
              <a:avLst/>
            </a:prstGeom>
            <a:ln w="12700" cmpd="sng">
              <a:solidFill>
                <a:schemeClr val="bg1">
                  <a:lumMod val="85000"/>
                  <a:alpha val="6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537">
            <a:extLst>
              <a:ext uri="{FF2B5EF4-FFF2-40B4-BE49-F238E27FC236}">
                <a16:creationId xmlns:a16="http://schemas.microsoft.com/office/drawing/2014/main" id="{EE2E6164-4C2F-F0DC-8FFE-1DD1D96224A6}"/>
              </a:ext>
            </a:extLst>
          </p:cNvPr>
          <p:cNvSpPr txBox="1"/>
          <p:nvPr/>
        </p:nvSpPr>
        <p:spPr>
          <a:xfrm>
            <a:off x="485531" y="1833290"/>
            <a:ext cx="3411062" cy="46166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Case 1: Worse Average RT</a:t>
            </a:r>
            <a:endParaRPr lang="en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Google Shape;146;p2">
            <a:extLst>
              <a:ext uri="{FF2B5EF4-FFF2-40B4-BE49-F238E27FC236}">
                <a16:creationId xmlns:a16="http://schemas.microsoft.com/office/drawing/2014/main" id="{0C58F4FE-2481-C60B-7FD4-BDAD035476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Google Shape;147;p2">
            <a:extLst>
              <a:ext uri="{FF2B5EF4-FFF2-40B4-BE49-F238E27FC236}">
                <a16:creationId xmlns:a16="http://schemas.microsoft.com/office/drawing/2014/main" id="{8279B2D7-D115-DC06-1994-21152EAD2B43}"/>
              </a:ext>
            </a:extLst>
          </p:cNvPr>
          <p:cNvSpPr/>
          <p:nvPr/>
        </p:nvSpPr>
        <p:spPr>
          <a:xfrm>
            <a:off x="165600" y="140400"/>
            <a:ext cx="110610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1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47;p2">
                <a:extLst>
                  <a:ext uri="{FF2B5EF4-FFF2-40B4-BE49-F238E27FC236}">
                    <a16:creationId xmlns:a16="http://schemas.microsoft.com/office/drawing/2014/main" id="{36A8C2BB-FB79-2278-3FCC-679A6BF29972}"/>
                  </a:ext>
                </a:extLst>
              </p:cNvPr>
              <p:cNvSpPr/>
              <p:nvPr/>
            </p:nvSpPr>
            <p:spPr>
              <a:xfrm>
                <a:off x="155766" y="268219"/>
                <a:ext cx="11685247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>
                  <a:buSzPts val="1400"/>
                </a:pPr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Examples of Heterogeneous Schedules for Programs </a:t>
                </a:r>
                <a14:m>
                  <m:oMath xmlns:m="http://schemas.openxmlformats.org/officeDocument/2006/math">
                    <m:r>
                      <a:rPr lang="en-US" sz="31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 panose="020F0502020204030204" pitchFamily="34" charset="0"/>
                        <a:sym typeface="Calibri"/>
                      </a:rPr>
                      <m:t>𝐴</m:t>
                    </m:r>
                  </m:oMath>
                </a14:m>
                <a:r>
                  <a:rPr lang="en-US" sz="3100" b="0" i="0" u="none" strike="noStrike" cap="none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1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 panose="020F0502020204030204" pitchFamily="34" charset="0"/>
                        <a:sym typeface="Calibri"/>
                      </a:rPr>
                      <m:t>𝐵</m:t>
                    </m:r>
                  </m:oMath>
                </a14:m>
                <a:endParaRPr lang="en-US" sz="31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6" name="Google Shape;147;p2">
                <a:extLst>
                  <a:ext uri="{FF2B5EF4-FFF2-40B4-BE49-F238E27FC236}">
                    <a16:creationId xmlns:a16="http://schemas.microsoft.com/office/drawing/2014/main" id="{36A8C2BB-FB79-2278-3FCC-679A6BF29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6" y="268219"/>
                <a:ext cx="11685247" cy="492300"/>
              </a:xfrm>
              <a:prstGeom prst="rect">
                <a:avLst/>
              </a:prstGeom>
              <a:blipFill>
                <a:blip r:embed="rId3"/>
                <a:stretch>
                  <a:fillRect l="-1305" t="-16049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CDFD160-FDE4-15E9-ADC6-BE051EB243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7097" y="2852182"/>
                <a:ext cx="2560320" cy="411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𝑨</m:t>
                      </m:r>
                    </m:oMath>
                  </m:oMathPara>
                </a14:m>
                <a:endParaRPr lang="en-RU" sz="2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CDFD160-FDE4-15E9-ADC6-BE051EB24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97" y="2852182"/>
                <a:ext cx="2560320" cy="411480"/>
              </a:xfrm>
              <a:prstGeom prst="rect">
                <a:avLst/>
              </a:prstGeom>
              <a:blipFill>
                <a:blip r:embed="rId4"/>
                <a:stretch>
                  <a:fillRect l="-23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36195E-E343-7698-195E-FD75A61E0AA8}"/>
                  </a:ext>
                </a:extLst>
              </p:cNvPr>
              <p:cNvSpPr/>
              <p:nvPr/>
            </p:nvSpPr>
            <p:spPr>
              <a:xfrm>
                <a:off x="1457097" y="2434261"/>
                <a:ext cx="1280160" cy="411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𝑩</m:t>
                      </m:r>
                    </m:oMath>
                  </m:oMathPara>
                </a14:m>
                <a:endParaRPr lang="en-RU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36195E-E343-7698-195E-FD75A61E0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97" y="2434261"/>
                <a:ext cx="1280160" cy="411480"/>
              </a:xfrm>
              <a:prstGeom prst="rect">
                <a:avLst/>
              </a:prstGeom>
              <a:blipFill>
                <a:blip r:embed="rId5"/>
                <a:stretch>
                  <a:fillRect l="-46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07BD184-FFA6-E79F-C23F-1C1A6ED630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16572" y="2434261"/>
                <a:ext cx="1920240" cy="411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𝑨</m:t>
                      </m:r>
                    </m:oMath>
                  </m:oMathPara>
                </a14:m>
                <a:endParaRPr lang="en-RU" sz="21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07BD184-FFA6-E79F-C23F-1C1A6ED63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72" y="2434261"/>
                <a:ext cx="1920240" cy="411480"/>
              </a:xfrm>
              <a:prstGeom prst="rect">
                <a:avLst/>
              </a:prstGeom>
              <a:blipFill>
                <a:blip r:embed="rId6"/>
                <a:stretch>
                  <a:fillRect l="-6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5630EE4-43B3-5933-B862-E8B2AF56DA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16572" y="2852182"/>
                <a:ext cx="3200400" cy="411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𝑩</m:t>
                      </m:r>
                    </m:oMath>
                  </m:oMathPara>
                </a14:m>
                <a:endParaRPr lang="en-RU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5630EE4-43B3-5933-B862-E8B2AF56D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72" y="2852182"/>
                <a:ext cx="3200400" cy="411480"/>
              </a:xfrm>
              <a:prstGeom prst="rect">
                <a:avLst/>
              </a:prstGeom>
              <a:blipFill>
                <a:blip r:embed="rId7"/>
                <a:stretch>
                  <a:fillRect l="-37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97F3EED-01B6-E834-C665-26285A9E0F93}"/>
              </a:ext>
            </a:extLst>
          </p:cNvPr>
          <p:cNvGrpSpPr/>
          <p:nvPr/>
        </p:nvGrpSpPr>
        <p:grpSpPr>
          <a:xfrm>
            <a:off x="543720" y="3174102"/>
            <a:ext cx="7451062" cy="523670"/>
            <a:chOff x="1367032" y="10743696"/>
            <a:chExt cx="5340149" cy="52367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11DB8D7-2ECC-9AAF-956B-0E161969AA60}"/>
                </a:ext>
              </a:extLst>
            </p:cNvPr>
            <p:cNvGrpSpPr/>
            <p:nvPr/>
          </p:nvGrpSpPr>
          <p:grpSpPr>
            <a:xfrm>
              <a:off x="1367032" y="10818439"/>
              <a:ext cx="5340149" cy="400110"/>
              <a:chOff x="691281" y="1697063"/>
              <a:chExt cx="5664620" cy="424417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4FDA4C80-9315-9B10-FC39-C6887729D0DC}"/>
                  </a:ext>
                </a:extLst>
              </p:cNvPr>
              <p:cNvGrpSpPr/>
              <p:nvPr/>
            </p:nvGrpSpPr>
            <p:grpSpPr>
              <a:xfrm>
                <a:off x="1267287" y="1697063"/>
                <a:ext cx="4159501" cy="424417"/>
                <a:chOff x="63556" y="6846935"/>
                <a:chExt cx="4159501" cy="424417"/>
              </a:xfrm>
            </p:grpSpPr>
            <p:sp>
              <p:nvSpPr>
                <p:cNvPr id="176" name="TextBox 513">
                  <a:extLst>
                    <a:ext uri="{FF2B5EF4-FFF2-40B4-BE49-F238E27FC236}">
                      <a16:creationId xmlns:a16="http://schemas.microsoft.com/office/drawing/2014/main" id="{15D8A5D1-C075-AF08-824D-A04F618D057E}"/>
                    </a:ext>
                  </a:extLst>
                </p:cNvPr>
                <p:cNvSpPr txBox="1"/>
                <p:nvPr/>
              </p:nvSpPr>
              <p:spPr>
                <a:xfrm>
                  <a:off x="63556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513">
                  <a:extLst>
                    <a:ext uri="{FF2B5EF4-FFF2-40B4-BE49-F238E27FC236}">
                      <a16:creationId xmlns:a16="http://schemas.microsoft.com/office/drawing/2014/main" id="{317A1E60-727B-3D27-005C-1C0656722FC8}"/>
                    </a:ext>
                  </a:extLst>
                </p:cNvPr>
                <p:cNvSpPr txBox="1"/>
                <p:nvPr/>
              </p:nvSpPr>
              <p:spPr>
                <a:xfrm>
                  <a:off x="1038215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513">
                  <a:extLst>
                    <a:ext uri="{FF2B5EF4-FFF2-40B4-BE49-F238E27FC236}">
                      <a16:creationId xmlns:a16="http://schemas.microsoft.com/office/drawing/2014/main" id="{AF98A9F6-072A-B9BC-AD01-5B2A2EF8C16D}"/>
                    </a:ext>
                  </a:extLst>
                </p:cNvPr>
                <p:cNvSpPr txBox="1"/>
                <p:nvPr/>
              </p:nvSpPr>
              <p:spPr>
                <a:xfrm>
                  <a:off x="2002371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TextBox 513">
                  <a:extLst>
                    <a:ext uri="{FF2B5EF4-FFF2-40B4-BE49-F238E27FC236}">
                      <a16:creationId xmlns:a16="http://schemas.microsoft.com/office/drawing/2014/main" id="{2E83E0BF-BEEC-695B-6F5A-F4B68DE71854}"/>
                    </a:ext>
                  </a:extLst>
                </p:cNvPr>
                <p:cNvSpPr txBox="1"/>
                <p:nvPr/>
              </p:nvSpPr>
              <p:spPr>
                <a:xfrm>
                  <a:off x="2980686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2" name="TextBox 513">
                  <a:extLst>
                    <a:ext uri="{FF2B5EF4-FFF2-40B4-BE49-F238E27FC236}">
                      <a16:creationId xmlns:a16="http://schemas.microsoft.com/office/drawing/2014/main" id="{C1101C46-73C4-F44A-A7D1-5F1D4F7BB9F6}"/>
                    </a:ext>
                  </a:extLst>
                </p:cNvPr>
                <p:cNvSpPr txBox="1"/>
                <p:nvPr/>
              </p:nvSpPr>
              <p:spPr>
                <a:xfrm>
                  <a:off x="3952531" y="6846935"/>
                  <a:ext cx="270526" cy="424417"/>
                </a:xfrm>
                <a:prstGeom prst="rect">
                  <a:avLst/>
                </a:prstGeom>
                <a:solidFill>
                  <a:schemeClr val="lt1"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lang="en-R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6E86066D-2B7E-FB8A-4794-63AAC483028A}"/>
                  </a:ext>
                </a:extLst>
              </p:cNvPr>
              <p:cNvGrpSpPr/>
              <p:nvPr/>
            </p:nvGrpSpPr>
            <p:grpSpPr>
              <a:xfrm>
                <a:off x="691281" y="1713148"/>
                <a:ext cx="5664620" cy="82671"/>
                <a:chOff x="973916" y="3728673"/>
                <a:chExt cx="5664620" cy="82671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33DD3C32-6E03-45B4-6316-A940E7C44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68507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502894B7-F9AA-EECC-0AFC-DA0B07B93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5922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04724B7A-5BE6-33AE-41FC-29666663E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5268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991E0BD3-7A9D-9B10-9C52-BB88B969F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0572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FE90414-B0A8-B37E-0123-DCDD895D8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4126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78721A92-457C-69F6-495B-4DDB7A707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1540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00DF2BD9-3E9C-E15F-D43C-D6771172E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0886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58EA6329-CB0A-D74D-E12C-7883B796C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2509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46F35D28-2F2C-EEBF-8269-F84ABD136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55882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E45C2A0-F9E6-4218-1C1C-9F129C161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6979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484FA389-E7E2-6025-8D1B-A0DE8AAB1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3916" y="3728673"/>
                  <a:ext cx="56646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9" name="TextBox 562">
              <a:extLst>
                <a:ext uri="{FF2B5EF4-FFF2-40B4-BE49-F238E27FC236}">
                  <a16:creationId xmlns:a16="http://schemas.microsoft.com/office/drawing/2014/main" id="{A749D831-E0F3-CC6F-8BA3-8CCCB8E94EB9}"/>
                </a:ext>
              </a:extLst>
            </p:cNvPr>
            <p:cNvSpPr txBox="1"/>
            <p:nvPr/>
          </p:nvSpPr>
          <p:spPr>
            <a:xfrm>
              <a:off x="6312830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</p:txBody>
        </p:sp>
      </p:grpSp>
      <p:sp>
        <p:nvSpPr>
          <p:cNvPr id="197" name="TextBox 537">
            <a:extLst>
              <a:ext uri="{FF2B5EF4-FFF2-40B4-BE49-F238E27FC236}">
                <a16:creationId xmlns:a16="http://schemas.microsoft.com/office/drawing/2014/main" id="{1C19263A-216F-9BCD-D549-357D4EB35AA0}"/>
              </a:ext>
            </a:extLst>
          </p:cNvPr>
          <p:cNvSpPr txBox="1"/>
          <p:nvPr/>
        </p:nvSpPr>
        <p:spPr>
          <a:xfrm>
            <a:off x="479425" y="3769080"/>
            <a:ext cx="3526034" cy="46166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Case 2: Better Average RT</a:t>
            </a:r>
            <a:endParaRPr lang="en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C24A985-AD84-E3C2-04D1-8C4C12A076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1189" y="4375727"/>
                <a:ext cx="1280160" cy="411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𝑨</m:t>
                      </m:r>
                    </m:oMath>
                  </m:oMathPara>
                </a14:m>
                <a:endParaRPr lang="en-RU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C24A985-AD84-E3C2-04D1-8C4C12A07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89" y="4375727"/>
                <a:ext cx="1280160" cy="411480"/>
              </a:xfrm>
              <a:prstGeom prst="rect">
                <a:avLst/>
              </a:prstGeom>
              <a:blipFill>
                <a:blip r:embed="rId8"/>
                <a:stretch>
                  <a:fillRect l="-9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FA9DAD0-AC1E-500E-530B-84F1579C72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81198" y="4375727"/>
                <a:ext cx="1920240" cy="411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𝑩</m:t>
                      </m:r>
                    </m:oMath>
                  </m:oMathPara>
                </a14:m>
                <a:endParaRPr lang="en-RU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FA9DAD0-AC1E-500E-530B-84F1579C7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98" y="4375727"/>
                <a:ext cx="1920240" cy="411480"/>
              </a:xfrm>
              <a:prstGeom prst="rect">
                <a:avLst/>
              </a:prstGeom>
              <a:blipFill>
                <a:blip r:embed="rId9"/>
                <a:stretch>
                  <a:fillRect l="-6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B6652822-AD53-5D66-F8CD-C6C1EA25B8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81198" y="4791998"/>
                <a:ext cx="2560320" cy="4114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𝑨</m:t>
                      </m:r>
                    </m:oMath>
                  </m:oMathPara>
                </a14:m>
                <a:endParaRPr lang="en-RU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B6652822-AD53-5D66-F8CD-C6C1EA25B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98" y="4791998"/>
                <a:ext cx="2560320" cy="411480"/>
              </a:xfrm>
              <a:prstGeom prst="rect">
                <a:avLst/>
              </a:prstGeom>
              <a:blipFill>
                <a:blip r:embed="rId10"/>
                <a:stretch>
                  <a:fillRect l="-47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31BAD81-9571-5168-9491-556BAA71DDF2}"/>
                  </a:ext>
                </a:extLst>
              </p:cNvPr>
              <p:cNvSpPr/>
              <p:nvPr/>
            </p:nvSpPr>
            <p:spPr>
              <a:xfrm>
                <a:off x="1461189" y="4791998"/>
                <a:ext cx="1920240" cy="411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𝑩</m:t>
                      </m:r>
                    </m:oMath>
                  </m:oMathPara>
                </a14:m>
                <a:endParaRPr lang="en-RU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31BAD81-9571-5168-9491-556BAA71D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89" y="4791998"/>
                <a:ext cx="1920240" cy="411480"/>
              </a:xfrm>
              <a:prstGeom prst="rect">
                <a:avLst/>
              </a:prstGeom>
              <a:blipFill>
                <a:blip r:embed="rId11"/>
                <a:stretch>
                  <a:fillRect l="-6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TextBox 512">
            <a:extLst>
              <a:ext uri="{FF2B5EF4-FFF2-40B4-BE49-F238E27FC236}">
                <a16:creationId xmlns:a16="http://schemas.microsoft.com/office/drawing/2014/main" id="{7EEDA387-FF06-0D1B-CC66-6DEAFE2A1BA8}"/>
              </a:ext>
            </a:extLst>
          </p:cNvPr>
          <p:cNvSpPr txBox="1"/>
          <p:nvPr/>
        </p:nvSpPr>
        <p:spPr>
          <a:xfrm>
            <a:off x="520859" y="24557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endParaRPr lang="en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TextBox 512">
            <a:extLst>
              <a:ext uri="{FF2B5EF4-FFF2-40B4-BE49-F238E27FC236}">
                <a16:creationId xmlns:a16="http://schemas.microsoft.com/office/drawing/2014/main" id="{F999E6C4-71B4-ADBD-FB21-C729C75AC61E}"/>
              </a:ext>
            </a:extLst>
          </p:cNvPr>
          <p:cNvSpPr txBox="1"/>
          <p:nvPr/>
        </p:nvSpPr>
        <p:spPr>
          <a:xfrm>
            <a:off x="520859" y="2840970"/>
            <a:ext cx="97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LITTLE</a:t>
            </a:r>
            <a:endParaRPr lang="en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" name="TextBox 512">
            <a:extLst>
              <a:ext uri="{FF2B5EF4-FFF2-40B4-BE49-F238E27FC236}">
                <a16:creationId xmlns:a16="http://schemas.microsoft.com/office/drawing/2014/main" id="{AD295D59-8185-1680-D351-748F177CBF64}"/>
              </a:ext>
            </a:extLst>
          </p:cNvPr>
          <p:cNvSpPr txBox="1"/>
          <p:nvPr/>
        </p:nvSpPr>
        <p:spPr>
          <a:xfrm>
            <a:off x="520859" y="4405551"/>
            <a:ext cx="80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endParaRPr lang="en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TextBox 512">
            <a:extLst>
              <a:ext uri="{FF2B5EF4-FFF2-40B4-BE49-F238E27FC236}">
                <a16:creationId xmlns:a16="http://schemas.microsoft.com/office/drawing/2014/main" id="{8EA431C3-CE6A-AF44-AC77-A1AD60350731}"/>
              </a:ext>
            </a:extLst>
          </p:cNvPr>
          <p:cNvSpPr txBox="1"/>
          <p:nvPr/>
        </p:nvSpPr>
        <p:spPr>
          <a:xfrm>
            <a:off x="520859" y="4790763"/>
            <a:ext cx="106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LITTLE</a:t>
            </a:r>
            <a:endParaRPr lang="en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E58F6E-FD25-2C1D-0EF7-EAC76B6E8BF7}"/>
              </a:ext>
            </a:extLst>
          </p:cNvPr>
          <p:cNvGrpSpPr/>
          <p:nvPr/>
        </p:nvGrpSpPr>
        <p:grpSpPr>
          <a:xfrm>
            <a:off x="9966176" y="476988"/>
            <a:ext cx="1687341" cy="1374716"/>
            <a:chOff x="8152267" y="5091249"/>
            <a:chExt cx="1722756" cy="14035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42C002-B694-441C-852A-5462AA283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2267" y="5091249"/>
              <a:ext cx="1722756" cy="14035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8AA95C-8BA2-8F83-61FD-3CB64A35FDC4}"/>
                </a:ext>
              </a:extLst>
            </p:cNvPr>
            <p:cNvSpPr>
              <a:spLocks/>
            </p:cNvSpPr>
            <p:nvPr/>
          </p:nvSpPr>
          <p:spPr>
            <a:xfrm>
              <a:off x="8295834" y="5200463"/>
              <a:ext cx="653514" cy="6535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RU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</a:p>
            <a:p>
              <a:pPr algn="ctr"/>
              <a:r>
                <a:rPr lang="en-RU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D9081C-6922-4EC7-0413-144522A35BF5}"/>
                </a:ext>
              </a:extLst>
            </p:cNvPr>
            <p:cNvSpPr>
              <a:spLocks/>
            </p:cNvSpPr>
            <p:nvPr/>
          </p:nvSpPr>
          <p:spPr>
            <a:xfrm>
              <a:off x="9102590" y="5200463"/>
              <a:ext cx="648578" cy="648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" tIns="31698" rIns="12192" rtlCol="0" anchor="ctr"/>
            <a:lstStyle/>
            <a:p>
              <a:pPr algn="ctr"/>
              <a:r>
                <a:rPr lang="en-RU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LITTLE</a:t>
              </a:r>
            </a:p>
            <a:p>
              <a:pPr algn="ctr"/>
              <a:r>
                <a:rPr lang="en-RU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C13E4F-B735-7A09-5106-2699F59A56CC}"/>
                </a:ext>
              </a:extLst>
            </p:cNvPr>
            <p:cNvSpPr/>
            <p:nvPr/>
          </p:nvSpPr>
          <p:spPr>
            <a:xfrm>
              <a:off x="8301021" y="6074472"/>
              <a:ext cx="1465083" cy="26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RU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L2 Cache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D03410-87AD-DE7E-5971-8C482F5B038E}"/>
              </a:ext>
            </a:extLst>
          </p:cNvPr>
          <p:cNvSpPr txBox="1"/>
          <p:nvPr/>
        </p:nvSpPr>
        <p:spPr>
          <a:xfrm>
            <a:off x="175287" y="838126"/>
            <a:ext cx="950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Objective: optimize trade-off between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esponse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ime and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nergy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402A7E-E638-98DE-C354-96B0BDEBE0A0}"/>
              </a:ext>
            </a:extLst>
          </p:cNvPr>
          <p:cNvCxnSpPr>
            <a:cxnSpLocks/>
          </p:cNvCxnSpPr>
          <p:nvPr/>
        </p:nvCxnSpPr>
        <p:spPr>
          <a:xfrm>
            <a:off x="524670" y="5205249"/>
            <a:ext cx="745106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BF9BE-660F-2A0C-E2B0-D52F2D551494}"/>
              </a:ext>
            </a:extLst>
          </p:cNvPr>
          <p:cNvSpPr txBox="1"/>
          <p:nvPr/>
        </p:nvSpPr>
        <p:spPr>
          <a:xfrm>
            <a:off x="470796" y="5143608"/>
            <a:ext cx="114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(cores)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D96DC-C36D-53AD-2542-FAB95FB7DA21}"/>
              </a:ext>
            </a:extLst>
          </p:cNvPr>
          <p:cNvSpPr txBox="1"/>
          <p:nvPr/>
        </p:nvSpPr>
        <p:spPr>
          <a:xfrm>
            <a:off x="9754184" y="1977241"/>
            <a:ext cx="2140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Oversimplified ARM big.LITTLE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22A035-EAD4-FAB0-4885-11C6B45AD90E}"/>
              </a:ext>
            </a:extLst>
          </p:cNvPr>
          <p:cNvSpPr txBox="1"/>
          <p:nvPr/>
        </p:nvSpPr>
        <p:spPr>
          <a:xfrm>
            <a:off x="502194" y="5753456"/>
            <a:ext cx="950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Schedulers affect the efficiency of hardware utilization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C466D3-C899-AA3E-B200-FADD13F8C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1011"/>
              </p:ext>
            </p:extLst>
          </p:nvPr>
        </p:nvGraphicFramePr>
        <p:xfrm>
          <a:off x="7118455" y="1546641"/>
          <a:ext cx="1570742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7075">
                  <a:extLst>
                    <a:ext uri="{9D8B030D-6E8A-4147-A177-3AD203B41FA5}">
                      <a16:colId xmlns:a16="http://schemas.microsoft.com/office/drawing/2014/main" val="14150066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111415285"/>
                    </a:ext>
                  </a:extLst>
                </a:gridCol>
                <a:gridCol w="453142">
                  <a:extLst>
                    <a:ext uri="{9D8B030D-6E8A-4147-A177-3AD203B41FA5}">
                      <a16:colId xmlns:a16="http://schemas.microsoft.com/office/drawing/2014/main" val="57809302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Prog.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3235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458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19963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BA898B4-D076-8D21-D32C-9E96C131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89866"/>
              </p:ext>
            </p:extLst>
          </p:nvPr>
        </p:nvGraphicFramePr>
        <p:xfrm>
          <a:off x="7118455" y="3636908"/>
          <a:ext cx="1570742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7075">
                  <a:extLst>
                    <a:ext uri="{9D8B030D-6E8A-4147-A177-3AD203B41FA5}">
                      <a16:colId xmlns:a16="http://schemas.microsoft.com/office/drawing/2014/main" val="14150066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111415285"/>
                    </a:ext>
                  </a:extLst>
                </a:gridCol>
                <a:gridCol w="453142">
                  <a:extLst>
                    <a:ext uri="{9D8B030D-6E8A-4147-A177-3AD203B41FA5}">
                      <a16:colId xmlns:a16="http://schemas.microsoft.com/office/drawing/2014/main" val="57809302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Prog.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3235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458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19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4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97858FEF-F8FB-A353-55F8-D03AB9115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>
            <a:extLst>
              <a:ext uri="{FF2B5EF4-FFF2-40B4-BE49-F238E27FC236}">
                <a16:creationId xmlns:a16="http://schemas.microsoft.com/office/drawing/2014/main" id="{20D46885-25BF-8C19-0066-637E81F96E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Google Shape;147;p2">
            <a:extLst>
              <a:ext uri="{FF2B5EF4-FFF2-40B4-BE49-F238E27FC236}">
                <a16:creationId xmlns:a16="http://schemas.microsoft.com/office/drawing/2014/main" id="{6FA0DB90-A59E-A6FA-060E-3749DE7CC0E5}"/>
              </a:ext>
            </a:extLst>
          </p:cNvPr>
          <p:cNvSpPr/>
          <p:nvPr/>
        </p:nvSpPr>
        <p:spPr>
          <a:xfrm>
            <a:off x="165600" y="140400"/>
            <a:ext cx="110610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1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EAD05-F6BD-79F5-301B-C9199DD2D8C0}"/>
              </a:ext>
            </a:extLst>
          </p:cNvPr>
          <p:cNvSpPr txBox="1"/>
          <p:nvPr/>
        </p:nvSpPr>
        <p:spPr>
          <a:xfrm>
            <a:off x="5264948" y="1751105"/>
            <a:ext cx="662364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HEFT: Heterogeneous Earliest Finish Time;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HASS: Heterogeneity-Aware Signature-Supported.</a:t>
            </a:r>
          </a:p>
        </p:txBody>
      </p:sp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98807CBD-1E9F-B3EC-8362-74DA2B228BDC}"/>
              </a:ext>
            </a:extLst>
          </p:cNvPr>
          <p:cNvSpPr/>
          <p:nvPr/>
        </p:nvSpPr>
        <p:spPr>
          <a:xfrm>
            <a:off x="155767" y="268219"/>
            <a:ext cx="684539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Existing Heterogeneous </a:t>
            </a:r>
            <a:r>
              <a:rPr lang="en-US" sz="31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Schedulers</a:t>
            </a:r>
            <a:endParaRPr lang="en-US" sz="31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4" name="Google Shape;147;p2">
            <a:extLst>
              <a:ext uri="{FF2B5EF4-FFF2-40B4-BE49-F238E27FC236}">
                <a16:creationId xmlns:a16="http://schemas.microsoft.com/office/drawing/2014/main" id="{05F76D2F-5067-6949-51CD-52B87CFA2980}"/>
              </a:ext>
            </a:extLst>
          </p:cNvPr>
          <p:cNvSpPr/>
          <p:nvPr/>
        </p:nvSpPr>
        <p:spPr>
          <a:xfrm>
            <a:off x="5406185" y="1396542"/>
            <a:ext cx="3170586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Schedulers:</a:t>
            </a:r>
            <a:endParaRPr sz="2600" b="1" i="0" u="none" strike="noStrike" cap="none" dirty="0">
              <a:solidFill>
                <a:srgbClr val="C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E2908C3D-C9A6-F5F1-E04C-44806EF5D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35961"/>
              </p:ext>
            </p:extLst>
          </p:nvPr>
        </p:nvGraphicFramePr>
        <p:xfrm>
          <a:off x="5264948" y="3486181"/>
          <a:ext cx="6413280" cy="218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54">
                  <a:extLst>
                    <a:ext uri="{9D8B030D-6E8A-4147-A177-3AD203B41FA5}">
                      <a16:colId xmlns:a16="http://schemas.microsoft.com/office/drawing/2014/main" val="3584059717"/>
                    </a:ext>
                  </a:extLst>
                </a:gridCol>
                <a:gridCol w="4796626">
                  <a:extLst>
                    <a:ext uri="{9D8B030D-6E8A-4147-A177-3AD203B41FA5}">
                      <a16:colId xmlns:a16="http://schemas.microsoft.com/office/drawing/2014/main" val="372902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Property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6721"/>
                  </a:ext>
                </a:extLst>
              </a:tr>
              <a:tr h="569648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Objective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minimize programs response times;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934217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Principle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heuristic and greedy based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limitations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suboptimal scheduling decisions;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optimization of energy consumption.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32925"/>
                  </a:ext>
                </a:extLst>
              </a:tr>
            </a:tbl>
          </a:graphicData>
        </a:graphic>
      </p:graphicFrame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658C1B7-D249-93AB-275B-CF28C9CB3626}"/>
              </a:ext>
            </a:extLst>
          </p:cNvPr>
          <p:cNvGrpSpPr/>
          <p:nvPr/>
        </p:nvGrpSpPr>
        <p:grpSpPr>
          <a:xfrm>
            <a:off x="131017" y="1655759"/>
            <a:ext cx="4932952" cy="3596923"/>
            <a:chOff x="131017" y="1496733"/>
            <a:chExt cx="4932952" cy="359692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F0AE75-9564-70BA-1228-D0B28F6869FB}"/>
                </a:ext>
              </a:extLst>
            </p:cNvPr>
            <p:cNvGrpSpPr/>
            <p:nvPr/>
          </p:nvGrpSpPr>
          <p:grpSpPr>
            <a:xfrm>
              <a:off x="131017" y="1496733"/>
              <a:ext cx="2462534" cy="2701780"/>
              <a:chOff x="852707" y="1590439"/>
              <a:chExt cx="4422286" cy="4851925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173C0E1-8112-0957-0669-610D8053BE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15567" y="2784764"/>
                <a:ext cx="3075650" cy="3657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1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F43A385-7C99-FC3E-3748-5A7D033894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544" y="2935678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big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6B54B0E-AA26-D640-585D-061CCE423E39}"/>
                  </a:ext>
                </a:extLst>
              </p:cNvPr>
              <p:cNvSpPr txBox="1"/>
              <p:nvPr/>
            </p:nvSpPr>
            <p:spPr>
              <a:xfrm>
                <a:off x="852707" y="1590439"/>
                <a:ext cx="4422286" cy="1160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RU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“big” cores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Fast, but energy-hungry</a:t>
                </a:r>
                <a:endParaRPr lang="en-RU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4A0453C-6449-8777-D695-38E5F6CE87C8}"/>
                  </a:ext>
                </a:extLst>
              </p:cNvPr>
              <p:cNvSpPr/>
              <p:nvPr/>
            </p:nvSpPr>
            <p:spPr>
              <a:xfrm>
                <a:off x="1662544" y="5829378"/>
                <a:ext cx="2812474" cy="4875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L2 Cache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AD4707-B6ED-36B6-4A63-6C17339FC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527" y="2935678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big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B243535-4358-C10A-96C2-F64FAC2B7C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544" y="4426704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big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1358155-E0BE-D915-F104-AD63FB22B3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527" y="4426704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big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A90EFD-7923-4C1B-1956-0803478E4807}"/>
                </a:ext>
              </a:extLst>
            </p:cNvPr>
            <p:cNvGrpSpPr/>
            <p:nvPr/>
          </p:nvGrpSpPr>
          <p:grpSpPr>
            <a:xfrm>
              <a:off x="2471593" y="1861506"/>
              <a:ext cx="2592376" cy="2330352"/>
              <a:chOff x="4182784" y="2243452"/>
              <a:chExt cx="4655457" cy="418490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5D0E41F-B3A2-D134-4C77-877EE52514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00873" y="3440355"/>
                <a:ext cx="2562766" cy="2988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1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A6B1014-A93B-00C5-E1DB-52A51C1DCA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1408" y="4673006"/>
                <a:ext cx="1101240" cy="954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" tIns="31698" rIns="12192"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LITTLE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915E2AB-C1F5-3C18-7790-C47CF9597ED8}"/>
                  </a:ext>
                </a:extLst>
              </p:cNvPr>
              <p:cNvSpPr txBox="1"/>
              <p:nvPr/>
            </p:nvSpPr>
            <p:spPr>
              <a:xfrm>
                <a:off x="4182784" y="2243452"/>
                <a:ext cx="4655457" cy="1160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RU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“LITTLE” cores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Slow but energy-efficient</a:t>
                </a:r>
                <a:endParaRPr lang="en-RU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83F563F-AADB-F611-4DAE-946C1AFB9A42}"/>
                  </a:ext>
                </a:extLst>
              </p:cNvPr>
              <p:cNvSpPr/>
              <p:nvPr/>
            </p:nvSpPr>
            <p:spPr>
              <a:xfrm>
                <a:off x="5347850" y="5829378"/>
                <a:ext cx="2258916" cy="4875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L2 Cache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5261E0C-DD58-2C6B-03BF-742C3BAD82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6515" y="4673006"/>
                <a:ext cx="1101240" cy="954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" tIns="31698" rIns="12192"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LITTLE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6E6EBE0-F667-51D3-C78C-6D7BB9DC0B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1408" y="3581071"/>
                <a:ext cx="1101240" cy="954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" tIns="31698" rIns="12192"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LITTLE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43A0665-7C00-23FB-948E-520D81EC14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2513" y="3581071"/>
                <a:ext cx="1101240" cy="954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" tIns="31698" rIns="12192" rtlCol="0" anchor="ctr"/>
              <a:lstStyle/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LITTLE</a:t>
                </a:r>
              </a:p>
              <a:p>
                <a:pPr algn="ctr"/>
                <a:r>
                  <a:rPr lang="en-RU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Core</a:t>
                </a:r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65C6D26-A702-AEDB-CE5D-85AEB7304772}"/>
                </a:ext>
              </a:extLst>
            </p:cNvPr>
            <p:cNvSpPr/>
            <p:nvPr/>
          </p:nvSpPr>
          <p:spPr>
            <a:xfrm>
              <a:off x="513772" y="4657718"/>
              <a:ext cx="3951808" cy="435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RU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Cache Coherent Interconnect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B99BC210-6970-A2A3-476A-8F6CB50E2F3F}"/>
                </a:ext>
              </a:extLst>
            </p:cNvPr>
            <p:cNvCxnSpPr>
              <a:cxnSpLocks/>
            </p:cNvCxnSpPr>
            <p:nvPr/>
          </p:nvCxnSpPr>
          <p:spPr>
            <a:xfrm>
              <a:off x="1372926" y="4208452"/>
              <a:ext cx="0" cy="43463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574DF6C-2ADE-C614-F80A-EBB52B9BE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87227" y="4208452"/>
              <a:ext cx="0" cy="43463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112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5B5C24B3-C2EE-9BFF-C567-7C587181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A218A85C-B726-B0AE-91D4-39BCF56F02F0}"/>
                  </a:ext>
                </a:extLst>
              </p:cNvPr>
              <p:cNvSpPr/>
              <p:nvPr/>
            </p:nvSpPr>
            <p:spPr>
              <a:xfrm>
                <a:off x="5172317" y="859149"/>
                <a:ext cx="1072009" cy="854838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432" rIns="0" bIns="0" rtlCol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21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en-RU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A218A85C-B726-B0AE-91D4-39BCF56F0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17" y="859149"/>
                <a:ext cx="1072009" cy="854838"/>
              </a:xfrm>
              <a:prstGeom prst="roundRect">
                <a:avLst/>
              </a:prstGeom>
              <a:blipFill>
                <a:blip r:embed="rId3"/>
                <a:stretch>
                  <a:fillRect b="-349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47;p2">
                <a:extLst>
                  <a:ext uri="{FF2B5EF4-FFF2-40B4-BE49-F238E27FC236}">
                    <a16:creationId xmlns:a16="http://schemas.microsoft.com/office/drawing/2014/main" id="{BCBBAE80-5C49-8D82-0FA7-0FA3FD3BDFA9}"/>
                  </a:ext>
                </a:extLst>
              </p:cNvPr>
              <p:cNvSpPr/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</a:t>
                </a: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 for a </a:t>
                </a: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Solo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198" name="Google Shape;147;p2">
                <a:extLst>
                  <a:ext uri="{FF2B5EF4-FFF2-40B4-BE49-F238E27FC236}">
                    <a16:creationId xmlns:a16="http://schemas.microsoft.com/office/drawing/2014/main" id="{BCBBAE80-5C49-8D82-0FA7-0FA3FD3BD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blipFill>
                <a:blip r:embed="rId4"/>
                <a:stretch>
                  <a:fillRect l="-1769" t="-16049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Google Shape;146;p2">
            <a:extLst>
              <a:ext uri="{FF2B5EF4-FFF2-40B4-BE49-F238E27FC236}">
                <a16:creationId xmlns:a16="http://schemas.microsoft.com/office/drawing/2014/main" id="{64FD47FC-760B-6E9C-A6BD-079587D27A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0E0365-7962-0064-10DB-B18843C97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3945"/>
              </p:ext>
            </p:extLst>
          </p:nvPr>
        </p:nvGraphicFramePr>
        <p:xfrm>
          <a:off x="9085250" y="810371"/>
          <a:ext cx="2672552" cy="1920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45044590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5730595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1551995008"/>
                    </a:ext>
                  </a:extLst>
                </a:gridCol>
                <a:gridCol w="607214">
                  <a:extLst>
                    <a:ext uri="{9D8B030D-6E8A-4147-A177-3AD203B41FA5}">
                      <a16:colId xmlns:a16="http://schemas.microsoft.com/office/drawing/2014/main" val="1057932510"/>
                    </a:ext>
                  </a:extLst>
                </a:gridCol>
              </a:tblGrid>
              <a:tr h="22386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41065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11600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55633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687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6527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3054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461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355B34-5410-1BF8-5446-0200AA83CEEB}"/>
                  </a:ext>
                </a:extLst>
              </p:cNvPr>
              <p:cNvSpPr txBox="1"/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requirements</a:t>
                </a:r>
                <a:endParaRPr lang="en-RU" sz="2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355B34-5410-1BF8-5446-0200AA83C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blipFill>
                <a:blip r:embed="rId5"/>
                <a:stretch>
                  <a:fillRect l="-272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00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0B44E191-7F52-A3AD-C115-FA0B6F262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912D8387-D6F0-1B34-22C5-BB756701AFCF}"/>
                  </a:ext>
                </a:extLst>
              </p:cNvPr>
              <p:cNvSpPr/>
              <p:nvPr/>
            </p:nvSpPr>
            <p:spPr>
              <a:xfrm>
                <a:off x="5172315" y="859149"/>
                <a:ext cx="1072009" cy="854838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432" rIns="0" bIns="0" rtlCol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21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en-RU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912D8387-D6F0-1B34-22C5-BB756701A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15" y="859149"/>
                <a:ext cx="1072009" cy="854838"/>
              </a:xfrm>
              <a:prstGeom prst="roundRect">
                <a:avLst/>
              </a:prstGeom>
              <a:blipFill>
                <a:blip r:embed="rId3"/>
                <a:stretch>
                  <a:fillRect b="-349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62">
            <a:extLst>
              <a:ext uri="{FF2B5EF4-FFF2-40B4-BE49-F238E27FC236}">
                <a16:creationId xmlns:a16="http://schemas.microsoft.com/office/drawing/2014/main" id="{079F3147-F3E1-EE06-B644-8D4FBEF7D7A1}"/>
              </a:ext>
            </a:extLst>
          </p:cNvPr>
          <p:cNvSpPr/>
          <p:nvPr/>
        </p:nvSpPr>
        <p:spPr>
          <a:xfrm>
            <a:off x="3644791" y="1713987"/>
            <a:ext cx="2051553" cy="42657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E2539E-FAF5-6D32-6BD8-5A5AA50345F5}"/>
              </a:ext>
            </a:extLst>
          </p:cNvPr>
          <p:cNvGrpSpPr/>
          <p:nvPr/>
        </p:nvGrpSpPr>
        <p:grpSpPr>
          <a:xfrm>
            <a:off x="3315776" y="1467746"/>
            <a:ext cx="1531922" cy="455342"/>
            <a:chOff x="13478291" y="12588330"/>
            <a:chExt cx="1531922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753F5BD-B9B8-28B7-97AC-EFBE49F965DD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RU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753F5BD-B9B8-28B7-97AC-EFBE49F96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3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01903A-6A96-A808-560C-9B1E4B0853B3}"/>
                </a:ext>
              </a:extLst>
            </p:cNvPr>
            <p:cNvSpPr txBox="1"/>
            <p:nvPr/>
          </p:nvSpPr>
          <p:spPr>
            <a:xfrm>
              <a:off x="13591235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88B61A2-38F0-F8FA-1CCB-7FC558BF9973}"/>
              </a:ext>
            </a:extLst>
          </p:cNvPr>
          <p:cNvGrpSpPr/>
          <p:nvPr/>
        </p:nvGrpSpPr>
        <p:grpSpPr>
          <a:xfrm>
            <a:off x="3055925" y="2079028"/>
            <a:ext cx="1266212" cy="1220720"/>
            <a:chOff x="6074216" y="12006348"/>
            <a:chExt cx="1266212" cy="1220720"/>
          </a:xfrm>
        </p:grpSpPr>
        <p:sp>
          <p:nvSpPr>
            <p:cNvPr id="169" name="Rounded Rectangle 36">
              <a:extLst>
                <a:ext uri="{FF2B5EF4-FFF2-40B4-BE49-F238E27FC236}">
                  <a16:creationId xmlns:a16="http://schemas.microsoft.com/office/drawing/2014/main" id="{DBABCD64-F949-B5B5-D93C-9E05566A9C83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803B468-AFAF-EFF9-E6D9-6EC4F3993297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5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C305891-57E0-186D-326E-7A7A731BF58C}"/>
                </a:ext>
              </a:extLst>
            </p:cNvPr>
            <p:cNvGrpSpPr/>
            <p:nvPr/>
          </p:nvGrpSpPr>
          <p:grpSpPr>
            <a:xfrm>
              <a:off x="7210584" y="12006348"/>
              <a:ext cx="129844" cy="1220720"/>
              <a:chOff x="4219155" y="12252775"/>
              <a:chExt cx="129844" cy="122072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908D042-9B62-7CA9-A8B2-8238DF60B310}"/>
                  </a:ext>
                </a:extLst>
              </p:cNvPr>
              <p:cNvSpPr txBox="1"/>
              <p:nvPr/>
            </p:nvSpPr>
            <p:spPr>
              <a:xfrm>
                <a:off x="4219155" y="122527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B33AAA3-CCAA-C6D7-C44B-8A0B577C3230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03" name="Google Shape;146;p2">
            <a:extLst>
              <a:ext uri="{FF2B5EF4-FFF2-40B4-BE49-F238E27FC236}">
                <a16:creationId xmlns:a16="http://schemas.microsoft.com/office/drawing/2014/main" id="{58D585E6-3A45-37B1-6EDF-7B1EC3A3D0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8C389D1-7B81-4E94-972F-7B1C3C09B7D6}"/>
              </a:ext>
            </a:extLst>
          </p:cNvPr>
          <p:cNvSpPr txBox="1"/>
          <p:nvPr/>
        </p:nvSpPr>
        <p:spPr>
          <a:xfrm>
            <a:off x="953750" y="1660562"/>
            <a:ext cx="220106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Overhead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5F1F360-EA99-9433-D87F-0C0CBEAD4F12}"/>
              </a:ext>
            </a:extLst>
          </p:cNvPr>
          <p:cNvCxnSpPr>
            <a:cxnSpLocks/>
          </p:cNvCxnSpPr>
          <p:nvPr/>
        </p:nvCxnSpPr>
        <p:spPr>
          <a:xfrm flipV="1">
            <a:off x="2385392" y="1783858"/>
            <a:ext cx="871514" cy="74759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5D499284-53CD-4747-36AD-F2B384E601DC}"/>
              </a:ext>
            </a:extLst>
          </p:cNvPr>
          <p:cNvSpPr txBox="1"/>
          <p:nvPr/>
        </p:nvSpPr>
        <p:spPr>
          <a:xfrm>
            <a:off x="5118927" y="2615130"/>
            <a:ext cx="236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Transition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73B729C-828E-88CF-E430-8583F0525E60}"/>
              </a:ext>
            </a:extLst>
          </p:cNvPr>
          <p:cNvCxnSpPr>
            <a:cxnSpLocks/>
          </p:cNvCxnSpPr>
          <p:nvPr/>
        </p:nvCxnSpPr>
        <p:spPr>
          <a:xfrm flipH="1" flipV="1">
            <a:off x="4759278" y="1967523"/>
            <a:ext cx="694293" cy="720259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02AB8BD-661B-777E-94A7-2226CDF3222C}"/>
              </a:ext>
            </a:extLst>
          </p:cNvPr>
          <p:cNvSpPr txBox="1"/>
          <p:nvPr/>
        </p:nvSpPr>
        <p:spPr>
          <a:xfrm>
            <a:off x="756159" y="2825054"/>
            <a:ext cx="1602130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example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466B8D0-D2F6-8930-69DC-45941AF80C6B}"/>
              </a:ext>
            </a:extLst>
          </p:cNvPr>
          <p:cNvCxnSpPr>
            <a:cxnSpLocks/>
          </p:cNvCxnSpPr>
          <p:nvPr/>
        </p:nvCxnSpPr>
        <p:spPr>
          <a:xfrm flipV="1">
            <a:off x="1688046" y="2733964"/>
            <a:ext cx="1262471" cy="32896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E42225-179B-C376-9125-4535C3545B94}"/>
              </a:ext>
            </a:extLst>
          </p:cNvPr>
          <p:cNvSpPr txBox="1"/>
          <p:nvPr/>
        </p:nvSpPr>
        <p:spPr>
          <a:xfrm>
            <a:off x="3371750" y="318554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958C9-D614-5BB3-5F7A-B0532C7449D3}"/>
              </a:ext>
            </a:extLst>
          </p:cNvPr>
          <p:cNvSpPr txBox="1"/>
          <p:nvPr/>
        </p:nvSpPr>
        <p:spPr>
          <a:xfrm>
            <a:off x="2828077" y="3460201"/>
            <a:ext cx="205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Block 1 execution over Core 1</a:t>
            </a:r>
            <a:endParaRPr lang="en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47;p2">
                <a:extLst>
                  <a:ext uri="{FF2B5EF4-FFF2-40B4-BE49-F238E27FC236}">
                    <a16:creationId xmlns:a16="http://schemas.microsoft.com/office/drawing/2014/main" id="{09B78EAE-32B8-B332-2E81-2A58ED3ED438}"/>
                  </a:ext>
                </a:extLst>
              </p:cNvPr>
              <p:cNvSpPr/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</a:t>
                </a: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 for a </a:t>
                </a: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Solo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7" name="Google Shape;147;p2">
                <a:extLst>
                  <a:ext uri="{FF2B5EF4-FFF2-40B4-BE49-F238E27FC236}">
                    <a16:creationId xmlns:a16="http://schemas.microsoft.com/office/drawing/2014/main" id="{09B78EAE-32B8-B332-2E81-2A58ED3ED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blipFill>
                <a:blip r:embed="rId5"/>
                <a:stretch>
                  <a:fillRect l="-1769" t="-16049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76B6B62-F70A-3B4F-7480-9E1EE4F6E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75396"/>
              </p:ext>
            </p:extLst>
          </p:nvPr>
        </p:nvGraphicFramePr>
        <p:xfrm>
          <a:off x="9085250" y="810371"/>
          <a:ext cx="2672552" cy="1920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45044590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5730595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1551995008"/>
                    </a:ext>
                  </a:extLst>
                </a:gridCol>
                <a:gridCol w="607214">
                  <a:extLst>
                    <a:ext uri="{9D8B030D-6E8A-4147-A177-3AD203B41FA5}">
                      <a16:colId xmlns:a16="http://schemas.microsoft.com/office/drawing/2014/main" val="1057932510"/>
                    </a:ext>
                  </a:extLst>
                </a:gridCol>
              </a:tblGrid>
              <a:tr h="22386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41065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11600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55633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687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6527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3054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461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F90A43-4780-5404-9C4C-6076E1333AF9}"/>
                  </a:ext>
                </a:extLst>
              </p:cNvPr>
              <p:cNvSpPr txBox="1"/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requirements</a:t>
                </a:r>
                <a:endParaRPr lang="en-RU" sz="2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F90A43-4780-5404-9C4C-6076E133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blipFill>
                <a:blip r:embed="rId6"/>
                <a:stretch>
                  <a:fillRect l="-272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E82D4042-3C0E-C16D-FEDC-7CE5FAE62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5239EAB0-1ED2-F193-FA3B-A88D151E4CEF}"/>
                  </a:ext>
                </a:extLst>
              </p:cNvPr>
              <p:cNvSpPr/>
              <p:nvPr/>
            </p:nvSpPr>
            <p:spPr>
              <a:xfrm>
                <a:off x="5172309" y="859149"/>
                <a:ext cx="1072009" cy="854838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432" rIns="0" bIns="0" rtlCol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21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en-RU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5239EAB0-1ED2-F193-FA3B-A88D151E4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09" y="859149"/>
                <a:ext cx="1072009" cy="854838"/>
              </a:xfrm>
              <a:prstGeom prst="roundRect">
                <a:avLst/>
              </a:prstGeom>
              <a:blipFill>
                <a:blip r:embed="rId3"/>
                <a:stretch>
                  <a:fillRect b="-349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62">
            <a:extLst>
              <a:ext uri="{FF2B5EF4-FFF2-40B4-BE49-F238E27FC236}">
                <a16:creationId xmlns:a16="http://schemas.microsoft.com/office/drawing/2014/main" id="{7481ECD9-81F1-FB6E-0A34-00659A3F00D3}"/>
              </a:ext>
            </a:extLst>
          </p:cNvPr>
          <p:cNvSpPr/>
          <p:nvPr/>
        </p:nvSpPr>
        <p:spPr>
          <a:xfrm>
            <a:off x="3644785" y="1713987"/>
            <a:ext cx="2051553" cy="42657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E1C61-208D-F325-9EAD-04F177C7CAED}"/>
              </a:ext>
            </a:extLst>
          </p:cNvPr>
          <p:cNvGrpSpPr/>
          <p:nvPr/>
        </p:nvGrpSpPr>
        <p:grpSpPr>
          <a:xfrm>
            <a:off x="7180820" y="1441646"/>
            <a:ext cx="1521762" cy="455342"/>
            <a:chOff x="13478291" y="12588330"/>
            <a:chExt cx="1521762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4A9E02B-9570-3E85-DD42-EE66724803BC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4A9E02B-9570-3E85-DD42-EE6672480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268" r="-2439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614C6F-327C-A3F5-E999-DBC06BCEE056}"/>
                </a:ext>
              </a:extLst>
            </p:cNvPr>
            <p:cNvSpPr txBox="1"/>
            <p:nvPr/>
          </p:nvSpPr>
          <p:spPr>
            <a:xfrm>
              <a:off x="13581075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314429-ECB6-9BC2-EE7E-C0F1CB28FF09}"/>
              </a:ext>
            </a:extLst>
          </p:cNvPr>
          <p:cNvGrpSpPr/>
          <p:nvPr/>
        </p:nvGrpSpPr>
        <p:grpSpPr>
          <a:xfrm>
            <a:off x="7152534" y="2105797"/>
            <a:ext cx="1311932" cy="1169920"/>
            <a:chOff x="6074216" y="12057148"/>
            <a:chExt cx="1311932" cy="1169920"/>
          </a:xfrm>
        </p:grpSpPr>
        <p:sp>
          <p:nvSpPr>
            <p:cNvPr id="21" name="Rounded Rectangle 36">
              <a:extLst>
                <a:ext uri="{FF2B5EF4-FFF2-40B4-BE49-F238E27FC236}">
                  <a16:creationId xmlns:a16="http://schemas.microsoft.com/office/drawing/2014/main" id="{7FA7F50B-1E85-CB21-E2D5-40C25CF69B85}"/>
                </a:ext>
              </a:extLst>
            </p:cNvPr>
            <p:cNvSpPr/>
            <p:nvPr/>
          </p:nvSpPr>
          <p:spPr>
            <a:xfrm>
              <a:off x="6074216" y="12057148"/>
              <a:ext cx="1140518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9D4B56-DF92-C6C8-175C-D9CC75C5ABDE}"/>
                </a:ext>
              </a:extLst>
            </p:cNvPr>
            <p:cNvSpPr txBox="1"/>
            <p:nvPr/>
          </p:nvSpPr>
          <p:spPr>
            <a:xfrm>
              <a:off x="6143654" y="12088624"/>
              <a:ext cx="1071079" cy="10579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4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10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34ECEE4-72E1-0B7D-B852-5D972A5EFA0E}"/>
                </a:ext>
              </a:extLst>
            </p:cNvPr>
            <p:cNvGrpSpPr/>
            <p:nvPr/>
          </p:nvGrpSpPr>
          <p:grpSpPr>
            <a:xfrm>
              <a:off x="7256304" y="12057148"/>
              <a:ext cx="129844" cy="1169920"/>
              <a:chOff x="4264875" y="12303575"/>
              <a:chExt cx="129844" cy="11699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CCF169-1ADA-5570-A3EB-E0B800F1C4AC}"/>
                  </a:ext>
                </a:extLst>
              </p:cNvPr>
              <p:cNvSpPr txBox="1"/>
              <p:nvPr/>
            </p:nvSpPr>
            <p:spPr>
              <a:xfrm>
                <a:off x="426487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6DFC78-3529-B7C5-3D2A-224315BE0FE9}"/>
                  </a:ext>
                </a:extLst>
              </p:cNvPr>
              <p:cNvSpPr txBox="1"/>
              <p:nvPr/>
            </p:nvSpPr>
            <p:spPr>
              <a:xfrm>
                <a:off x="426487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65" name="Freeform 62">
            <a:extLst>
              <a:ext uri="{FF2B5EF4-FFF2-40B4-BE49-F238E27FC236}">
                <a16:creationId xmlns:a16="http://schemas.microsoft.com/office/drawing/2014/main" id="{E5115CEF-1434-2EBC-9F7B-F101C070B2BA}"/>
              </a:ext>
            </a:extLst>
          </p:cNvPr>
          <p:cNvSpPr/>
          <p:nvPr/>
        </p:nvSpPr>
        <p:spPr>
          <a:xfrm flipH="1">
            <a:off x="5696338" y="1698785"/>
            <a:ext cx="1812960" cy="404313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AA130A4-CCCB-5082-A62A-95155C3CCAE7}"/>
              </a:ext>
            </a:extLst>
          </p:cNvPr>
          <p:cNvGrpSpPr/>
          <p:nvPr/>
        </p:nvGrpSpPr>
        <p:grpSpPr>
          <a:xfrm>
            <a:off x="3055919" y="2079028"/>
            <a:ext cx="1266212" cy="1220720"/>
            <a:chOff x="6074216" y="12006348"/>
            <a:chExt cx="1266212" cy="1220720"/>
          </a:xfrm>
        </p:grpSpPr>
        <p:sp>
          <p:nvSpPr>
            <p:cNvPr id="169" name="Rounded Rectangle 36">
              <a:extLst>
                <a:ext uri="{FF2B5EF4-FFF2-40B4-BE49-F238E27FC236}">
                  <a16:creationId xmlns:a16="http://schemas.microsoft.com/office/drawing/2014/main" id="{1F29FB14-EC40-784B-ECE7-3A3E3928FE9C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57CFA04-6F48-9E0B-1601-63195680F430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5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FB78179-E7AD-8C8A-18DD-11AC1A05BC08}"/>
                </a:ext>
              </a:extLst>
            </p:cNvPr>
            <p:cNvGrpSpPr/>
            <p:nvPr/>
          </p:nvGrpSpPr>
          <p:grpSpPr>
            <a:xfrm>
              <a:off x="7210584" y="12006348"/>
              <a:ext cx="129844" cy="1220720"/>
              <a:chOff x="4219155" y="12252775"/>
              <a:chExt cx="129844" cy="122072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5870672-A722-6284-DE1D-BD9FD7A38FD8}"/>
                  </a:ext>
                </a:extLst>
              </p:cNvPr>
              <p:cNvSpPr txBox="1"/>
              <p:nvPr/>
            </p:nvSpPr>
            <p:spPr>
              <a:xfrm>
                <a:off x="4219155" y="122527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3284F00-15A9-57F1-34E1-D1C904E2D9F5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03" name="Google Shape;146;p2">
            <a:extLst>
              <a:ext uri="{FF2B5EF4-FFF2-40B4-BE49-F238E27FC236}">
                <a16:creationId xmlns:a16="http://schemas.microsoft.com/office/drawing/2014/main" id="{B618627B-7E3F-FC21-94AE-3DB0E61F20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0AEF0-5635-16EB-57BE-38D87670A615}"/>
              </a:ext>
            </a:extLst>
          </p:cNvPr>
          <p:cNvSpPr txBox="1"/>
          <p:nvPr/>
        </p:nvSpPr>
        <p:spPr>
          <a:xfrm>
            <a:off x="4929838" y="2283056"/>
            <a:ext cx="16213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1: two alternative executions</a:t>
            </a:r>
            <a:endParaRPr lang="en-RU" sz="2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7F00D9-6DA2-EB9A-F7FA-9A9C237B1F91}"/>
              </a:ext>
            </a:extLst>
          </p:cNvPr>
          <p:cNvGrpSpPr/>
          <p:nvPr/>
        </p:nvGrpSpPr>
        <p:grpSpPr>
          <a:xfrm>
            <a:off x="3315776" y="1467746"/>
            <a:ext cx="1531701" cy="455342"/>
            <a:chOff x="13478291" y="12588330"/>
            <a:chExt cx="1531701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7039C22-222E-EF4E-C651-9243687FEDFA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E1527A-A667-7748-2688-17EEAFDC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C3ED7A-7551-7A01-0869-8C31EC7F6080}"/>
                </a:ext>
              </a:extLst>
            </p:cNvPr>
            <p:cNvSpPr txBox="1"/>
            <p:nvPr/>
          </p:nvSpPr>
          <p:spPr>
            <a:xfrm>
              <a:off x="13591014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D415C47-9564-D54F-9532-9D065C4850D1}"/>
              </a:ext>
            </a:extLst>
          </p:cNvPr>
          <p:cNvSpPr txBox="1"/>
          <p:nvPr/>
        </p:nvSpPr>
        <p:spPr>
          <a:xfrm>
            <a:off x="3371750" y="318554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3CE7C0-2626-40BA-1924-1776D54E276A}"/>
              </a:ext>
            </a:extLst>
          </p:cNvPr>
          <p:cNvSpPr txBox="1"/>
          <p:nvPr/>
        </p:nvSpPr>
        <p:spPr>
          <a:xfrm>
            <a:off x="7532677" y="318554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47;p2">
                <a:extLst>
                  <a:ext uri="{FF2B5EF4-FFF2-40B4-BE49-F238E27FC236}">
                    <a16:creationId xmlns:a16="http://schemas.microsoft.com/office/drawing/2014/main" id="{8C2A28C0-88D3-E72E-8551-211242A4D65A}"/>
                  </a:ext>
                </a:extLst>
              </p:cNvPr>
              <p:cNvSpPr/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</a:t>
                </a: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 for a </a:t>
                </a: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Solo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2" name="Google Shape;147;p2">
                <a:extLst>
                  <a:ext uri="{FF2B5EF4-FFF2-40B4-BE49-F238E27FC236}">
                    <a16:creationId xmlns:a16="http://schemas.microsoft.com/office/drawing/2014/main" id="{8C2A28C0-88D3-E72E-8551-211242A4D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blipFill>
                <a:blip r:embed="rId7"/>
                <a:stretch>
                  <a:fillRect l="-1769" t="-16049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AB2D3E-CF61-1479-4B21-57CD94576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5095"/>
              </p:ext>
            </p:extLst>
          </p:nvPr>
        </p:nvGraphicFramePr>
        <p:xfrm>
          <a:off x="9085250" y="810371"/>
          <a:ext cx="2672552" cy="1920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45044590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5730595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1551995008"/>
                    </a:ext>
                  </a:extLst>
                </a:gridCol>
                <a:gridCol w="607214">
                  <a:extLst>
                    <a:ext uri="{9D8B030D-6E8A-4147-A177-3AD203B41FA5}">
                      <a16:colId xmlns:a16="http://schemas.microsoft.com/office/drawing/2014/main" val="1057932510"/>
                    </a:ext>
                  </a:extLst>
                </a:gridCol>
              </a:tblGrid>
              <a:tr h="22386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41065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11600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55633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687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6527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3054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461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D74A88-9B15-53C8-2C38-2734F1B73615}"/>
                  </a:ext>
                </a:extLst>
              </p:cNvPr>
              <p:cNvSpPr txBox="1"/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requirements</a:t>
                </a:r>
                <a:endParaRPr lang="en-RU" sz="2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D74A88-9B15-53C8-2C38-2734F1B73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blipFill>
                <a:blip r:embed="rId8"/>
                <a:stretch>
                  <a:fillRect l="-272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58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E46C469A-2F48-36BE-7FF2-60AC1916B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2">
            <a:extLst>
              <a:ext uri="{FF2B5EF4-FFF2-40B4-BE49-F238E27FC236}">
                <a16:creationId xmlns:a16="http://schemas.microsoft.com/office/drawing/2014/main" id="{9F24B7E0-0E56-90AE-1F26-FCF88FC44760}"/>
              </a:ext>
            </a:extLst>
          </p:cNvPr>
          <p:cNvSpPr/>
          <p:nvPr/>
        </p:nvSpPr>
        <p:spPr>
          <a:xfrm flipH="1">
            <a:off x="3554408" y="3238817"/>
            <a:ext cx="1132652" cy="565740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eeform 62">
            <a:extLst>
              <a:ext uri="{FF2B5EF4-FFF2-40B4-BE49-F238E27FC236}">
                <a16:creationId xmlns:a16="http://schemas.microsoft.com/office/drawing/2014/main" id="{DF415185-7162-E70A-2AF8-0EECCCE58650}"/>
              </a:ext>
            </a:extLst>
          </p:cNvPr>
          <p:cNvSpPr/>
          <p:nvPr/>
        </p:nvSpPr>
        <p:spPr>
          <a:xfrm>
            <a:off x="2445074" y="3250763"/>
            <a:ext cx="1103654" cy="528068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8FAEDB1F-E50C-96C3-0B3D-F98578401147}"/>
                  </a:ext>
                </a:extLst>
              </p:cNvPr>
              <p:cNvSpPr/>
              <p:nvPr/>
            </p:nvSpPr>
            <p:spPr>
              <a:xfrm>
                <a:off x="5170973" y="859149"/>
                <a:ext cx="1072009" cy="854838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432" rIns="0" bIns="0" rtlCol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21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en-RU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8FAEDB1F-E50C-96C3-0B3D-F98578401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973" y="859149"/>
                <a:ext cx="1072009" cy="854838"/>
              </a:xfrm>
              <a:prstGeom prst="roundRect">
                <a:avLst/>
              </a:prstGeom>
              <a:blipFill>
                <a:blip r:embed="rId3"/>
                <a:stretch>
                  <a:fillRect b="-349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62">
            <a:extLst>
              <a:ext uri="{FF2B5EF4-FFF2-40B4-BE49-F238E27FC236}">
                <a16:creationId xmlns:a16="http://schemas.microsoft.com/office/drawing/2014/main" id="{A7622657-2281-BE65-4135-BEE22ED14842}"/>
              </a:ext>
            </a:extLst>
          </p:cNvPr>
          <p:cNvSpPr/>
          <p:nvPr/>
        </p:nvSpPr>
        <p:spPr>
          <a:xfrm>
            <a:off x="3643449" y="1713987"/>
            <a:ext cx="2051553" cy="42657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61E1E2-B501-A84B-EE7E-7A44890D0BDD}"/>
              </a:ext>
            </a:extLst>
          </p:cNvPr>
          <p:cNvGrpSpPr/>
          <p:nvPr/>
        </p:nvGrpSpPr>
        <p:grpSpPr>
          <a:xfrm>
            <a:off x="7179484" y="1441646"/>
            <a:ext cx="1521762" cy="455342"/>
            <a:chOff x="13478291" y="12588330"/>
            <a:chExt cx="1521762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40F7D2-6FA6-C40D-FD19-D7E17DF89028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40F7D2-6FA6-C40D-FD19-D7E17DF89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268" r="-2439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6E83BA-58E9-00BE-401C-0C79F4F0EF90}"/>
                </a:ext>
              </a:extLst>
            </p:cNvPr>
            <p:cNvSpPr txBox="1"/>
            <p:nvPr/>
          </p:nvSpPr>
          <p:spPr>
            <a:xfrm>
              <a:off x="13581075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49E908-7BDB-6593-1A87-BC48D37A201D}"/>
              </a:ext>
            </a:extLst>
          </p:cNvPr>
          <p:cNvGrpSpPr/>
          <p:nvPr/>
        </p:nvGrpSpPr>
        <p:grpSpPr>
          <a:xfrm>
            <a:off x="4507298" y="3067860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77128E-990D-DB82-A5E1-EAF0615D03F1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77128E-990D-DB82-A5E1-EAF0615D0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50D752-B2F7-D753-6B1B-342B767F4B1B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26FD45-A975-2A18-C929-2159F5D23043}"/>
              </a:ext>
            </a:extLst>
          </p:cNvPr>
          <p:cNvGrpSpPr/>
          <p:nvPr/>
        </p:nvGrpSpPr>
        <p:grpSpPr>
          <a:xfrm>
            <a:off x="1890241" y="3726233"/>
            <a:ext cx="1266212" cy="1218688"/>
            <a:chOff x="6074216" y="12008380"/>
            <a:chExt cx="1266212" cy="1218688"/>
          </a:xfrm>
        </p:grpSpPr>
        <p:sp>
          <p:nvSpPr>
            <p:cNvPr id="27" name="Rounded Rectangle 36">
              <a:extLst>
                <a:ext uri="{FF2B5EF4-FFF2-40B4-BE49-F238E27FC236}">
                  <a16:creationId xmlns:a16="http://schemas.microsoft.com/office/drawing/2014/main" id="{5085D2FA-5AF8-3A2D-5E7B-A73D1596E82E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67C321-459C-3E7D-36D6-3F9A2F30D09D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BD67375-5E81-362F-7370-90A10D904FA7}"/>
                </a:ext>
              </a:extLst>
            </p:cNvPr>
            <p:cNvGrpSpPr/>
            <p:nvPr/>
          </p:nvGrpSpPr>
          <p:grpSpPr>
            <a:xfrm>
              <a:off x="7210584" y="12008380"/>
              <a:ext cx="129844" cy="1218688"/>
              <a:chOff x="4219155" y="12254807"/>
              <a:chExt cx="129844" cy="121868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054FDF-45A9-2471-32C1-A2640BD6167D}"/>
                  </a:ext>
                </a:extLst>
              </p:cNvPr>
              <p:cNvSpPr txBox="1"/>
              <p:nvPr/>
            </p:nvSpPr>
            <p:spPr>
              <a:xfrm>
                <a:off x="4219155" y="12254807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CA71F2-E968-2294-A3E8-133C7C8FB7C1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756E51-4156-ABC0-10B6-B88241C7CB61}"/>
              </a:ext>
            </a:extLst>
          </p:cNvPr>
          <p:cNvGrpSpPr/>
          <p:nvPr/>
        </p:nvGrpSpPr>
        <p:grpSpPr>
          <a:xfrm>
            <a:off x="4128123" y="3751959"/>
            <a:ext cx="1394452" cy="1239008"/>
            <a:chOff x="6074216" y="12008380"/>
            <a:chExt cx="1394452" cy="1239008"/>
          </a:xfrm>
        </p:grpSpPr>
        <p:sp>
          <p:nvSpPr>
            <p:cNvPr id="33" name="Rounded Rectangle 36">
              <a:extLst>
                <a:ext uri="{FF2B5EF4-FFF2-40B4-BE49-F238E27FC236}">
                  <a16:creationId xmlns:a16="http://schemas.microsoft.com/office/drawing/2014/main" id="{C7A5DD26-B426-158D-B7EC-CD8249D7ACAD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937687-FC70-D666-C040-ABBE4A1CB618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7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448A98C-FD06-6935-3BF1-2E7CCDDBB13E}"/>
                </a:ext>
              </a:extLst>
            </p:cNvPr>
            <p:cNvGrpSpPr/>
            <p:nvPr/>
          </p:nvGrpSpPr>
          <p:grpSpPr>
            <a:xfrm>
              <a:off x="7210584" y="12008380"/>
              <a:ext cx="258084" cy="1239008"/>
              <a:chOff x="4219155" y="12254807"/>
              <a:chExt cx="258084" cy="123900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B051C9-A95F-1A5D-C0CA-21F2F69ED942}"/>
                  </a:ext>
                </a:extLst>
              </p:cNvPr>
              <p:cNvSpPr txBox="1"/>
              <p:nvPr/>
            </p:nvSpPr>
            <p:spPr>
              <a:xfrm>
                <a:off x="4219155" y="12254807"/>
                <a:ext cx="258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5*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3257D6-233F-380B-7332-FA3C7F789B39}"/>
                  </a:ext>
                </a:extLst>
              </p:cNvPr>
              <p:cNvSpPr txBox="1"/>
              <p:nvPr/>
            </p:nvSpPr>
            <p:spPr>
              <a:xfrm>
                <a:off x="4219155" y="1318603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329331-F79E-4F83-B0E7-6B6AD91BE46F}"/>
              </a:ext>
            </a:extLst>
          </p:cNvPr>
          <p:cNvGrpSpPr/>
          <p:nvPr/>
        </p:nvGrpSpPr>
        <p:grpSpPr>
          <a:xfrm>
            <a:off x="1154498" y="5535453"/>
            <a:ext cx="1372904" cy="1169920"/>
            <a:chOff x="6074216" y="12057148"/>
            <a:chExt cx="1372904" cy="1169920"/>
          </a:xfrm>
        </p:grpSpPr>
        <p:sp>
          <p:nvSpPr>
            <p:cNvPr id="39" name="Rounded Rectangle 36">
              <a:extLst>
                <a:ext uri="{FF2B5EF4-FFF2-40B4-BE49-F238E27FC236}">
                  <a16:creationId xmlns:a16="http://schemas.microsoft.com/office/drawing/2014/main" id="{414F6C4B-586E-156F-37E9-BB2A97E9AC34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E02219-FEB0-75A4-82F0-373821296634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7EEED1-3982-D4F4-3E15-143364A69921}"/>
                </a:ext>
              </a:extLst>
            </p:cNvPr>
            <p:cNvGrpSpPr/>
            <p:nvPr/>
          </p:nvGrpSpPr>
          <p:grpSpPr>
            <a:xfrm>
              <a:off x="7187434" y="12057148"/>
              <a:ext cx="259686" cy="1169920"/>
              <a:chOff x="4196005" y="12303575"/>
              <a:chExt cx="259686" cy="116992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52488F-33AE-F9F2-2524-76D6D4B92175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BB3FA-797C-9C41-B005-3729A2742664}"/>
                  </a:ext>
                </a:extLst>
              </p:cNvPr>
              <p:cNvSpPr txBox="1"/>
              <p:nvPr/>
            </p:nvSpPr>
            <p:spPr>
              <a:xfrm>
                <a:off x="4196005" y="13165718"/>
                <a:ext cx="259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3560FD-A7B8-6540-E5BB-75175DFF085D}"/>
              </a:ext>
            </a:extLst>
          </p:cNvPr>
          <p:cNvGrpSpPr/>
          <p:nvPr/>
        </p:nvGrpSpPr>
        <p:grpSpPr>
          <a:xfrm>
            <a:off x="2571440" y="5529034"/>
            <a:ext cx="1361329" cy="1169920"/>
            <a:chOff x="6074216" y="12057148"/>
            <a:chExt cx="1361329" cy="1169920"/>
          </a:xfrm>
        </p:grpSpPr>
        <p:sp>
          <p:nvSpPr>
            <p:cNvPr id="45" name="Rounded Rectangle 36">
              <a:extLst>
                <a:ext uri="{FF2B5EF4-FFF2-40B4-BE49-F238E27FC236}">
                  <a16:creationId xmlns:a16="http://schemas.microsoft.com/office/drawing/2014/main" id="{C6696BF9-8CC0-E5EA-1770-077B62454CFB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00C283-947E-5371-9B61-9595DC8622AB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057ED55-3FC3-65E5-5166-29EFA404EAF4}"/>
                </a:ext>
              </a:extLst>
            </p:cNvPr>
            <p:cNvGrpSpPr/>
            <p:nvPr/>
          </p:nvGrpSpPr>
          <p:grpSpPr>
            <a:xfrm>
              <a:off x="7175859" y="12057148"/>
              <a:ext cx="259686" cy="1169920"/>
              <a:chOff x="4184430" y="12303575"/>
              <a:chExt cx="259686" cy="116992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CF4D1E-C318-0D2B-841B-96191020A957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EAE6FA-0384-6EB9-D7B5-5E002D2C2E58}"/>
                  </a:ext>
                </a:extLst>
              </p:cNvPr>
              <p:cNvSpPr txBox="1"/>
              <p:nvPr/>
            </p:nvSpPr>
            <p:spPr>
              <a:xfrm>
                <a:off x="4184430" y="13165718"/>
                <a:ext cx="259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3194AE-CAB7-2E2C-872A-A24CB3B223E7}"/>
              </a:ext>
            </a:extLst>
          </p:cNvPr>
          <p:cNvGrpSpPr/>
          <p:nvPr/>
        </p:nvGrpSpPr>
        <p:grpSpPr>
          <a:xfrm>
            <a:off x="6035998" y="3731653"/>
            <a:ext cx="1266212" cy="1241040"/>
            <a:chOff x="6074216" y="12001268"/>
            <a:chExt cx="1266212" cy="1241040"/>
          </a:xfrm>
        </p:grpSpPr>
        <p:sp>
          <p:nvSpPr>
            <p:cNvPr id="128" name="Rounded Rectangle 36">
              <a:extLst>
                <a:ext uri="{FF2B5EF4-FFF2-40B4-BE49-F238E27FC236}">
                  <a16:creationId xmlns:a16="http://schemas.microsoft.com/office/drawing/2014/main" id="{2D64A72C-09ED-DF48-B398-39EDD3632C03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280067E-42BC-82C5-2C33-3E9A1F510D24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BA7E382-C925-3AD7-FEDF-8919D920F683}"/>
                </a:ext>
              </a:extLst>
            </p:cNvPr>
            <p:cNvGrpSpPr/>
            <p:nvPr/>
          </p:nvGrpSpPr>
          <p:grpSpPr>
            <a:xfrm>
              <a:off x="7210584" y="12001268"/>
              <a:ext cx="129844" cy="1241040"/>
              <a:chOff x="4219155" y="12247695"/>
              <a:chExt cx="129844" cy="124104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6BDC3FC-EE74-7D8E-32F1-1F287D9FED68}"/>
                  </a:ext>
                </a:extLst>
              </p:cNvPr>
              <p:cNvSpPr txBox="1"/>
              <p:nvPr/>
            </p:nvSpPr>
            <p:spPr>
              <a:xfrm>
                <a:off x="4219155" y="1224769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18F3AF-9B4A-BDF7-9204-72D3F264619C}"/>
                  </a:ext>
                </a:extLst>
              </p:cNvPr>
              <p:cNvSpPr txBox="1"/>
              <p:nvPr/>
            </p:nvSpPr>
            <p:spPr>
              <a:xfrm>
                <a:off x="4219155" y="1318095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E573B16-0399-3FE8-5A31-721ADB89445F}"/>
              </a:ext>
            </a:extLst>
          </p:cNvPr>
          <p:cNvGrpSpPr/>
          <p:nvPr/>
        </p:nvGrpSpPr>
        <p:grpSpPr>
          <a:xfrm>
            <a:off x="8422566" y="3753226"/>
            <a:ext cx="1266212" cy="1235960"/>
            <a:chOff x="6074216" y="12011428"/>
            <a:chExt cx="1266212" cy="1235960"/>
          </a:xfrm>
        </p:grpSpPr>
        <p:sp>
          <p:nvSpPr>
            <p:cNvPr id="134" name="Rounded Rectangle 36">
              <a:extLst>
                <a:ext uri="{FF2B5EF4-FFF2-40B4-BE49-F238E27FC236}">
                  <a16:creationId xmlns:a16="http://schemas.microsoft.com/office/drawing/2014/main" id="{B0789D39-F403-2C52-FF73-B3049A2A5711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44478D-2488-0BC4-D184-A8658949AAE2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7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A4B764A-9DDB-BC43-9966-0035C2845B1C}"/>
                </a:ext>
              </a:extLst>
            </p:cNvPr>
            <p:cNvGrpSpPr/>
            <p:nvPr/>
          </p:nvGrpSpPr>
          <p:grpSpPr>
            <a:xfrm>
              <a:off x="7210584" y="12011428"/>
              <a:ext cx="129844" cy="1235960"/>
              <a:chOff x="4219155" y="12257855"/>
              <a:chExt cx="129844" cy="1235960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FFD2413-855B-900E-5AD0-6E7155EB39C2}"/>
                  </a:ext>
                </a:extLst>
              </p:cNvPr>
              <p:cNvSpPr txBox="1"/>
              <p:nvPr/>
            </p:nvSpPr>
            <p:spPr>
              <a:xfrm>
                <a:off x="4219155" y="1225785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7C27503-8E2F-9759-8DFE-D3F6C39D78C7}"/>
                  </a:ext>
                </a:extLst>
              </p:cNvPr>
              <p:cNvSpPr txBox="1"/>
              <p:nvPr/>
            </p:nvSpPr>
            <p:spPr>
              <a:xfrm>
                <a:off x="4219155" y="1318603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04F2C85-67ED-E405-3AFB-12944294D112}"/>
              </a:ext>
            </a:extLst>
          </p:cNvPr>
          <p:cNvGrpSpPr/>
          <p:nvPr/>
        </p:nvGrpSpPr>
        <p:grpSpPr>
          <a:xfrm>
            <a:off x="7598362" y="5574307"/>
            <a:ext cx="1266212" cy="1169920"/>
            <a:chOff x="6074216" y="12057148"/>
            <a:chExt cx="1266212" cy="1169920"/>
          </a:xfrm>
        </p:grpSpPr>
        <p:sp>
          <p:nvSpPr>
            <p:cNvPr id="154" name="Rounded Rectangle 36">
              <a:extLst>
                <a:ext uri="{FF2B5EF4-FFF2-40B4-BE49-F238E27FC236}">
                  <a16:creationId xmlns:a16="http://schemas.microsoft.com/office/drawing/2014/main" id="{61FAE8A0-05E3-5CD9-5EFA-8D7E4F0E3372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8E79442-B0D3-5661-09D8-62614A0B5BE1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4525054-1922-045C-4ECE-B8058739A811}"/>
                </a:ext>
              </a:extLst>
            </p:cNvPr>
            <p:cNvGrpSpPr/>
            <p:nvPr/>
          </p:nvGrpSpPr>
          <p:grpSpPr>
            <a:xfrm>
              <a:off x="7210584" y="12057148"/>
              <a:ext cx="129844" cy="1169920"/>
              <a:chOff x="4219155" y="12303575"/>
              <a:chExt cx="129844" cy="1169920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D317788-0A30-6EB0-E5B7-76D28B4BC220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F9B9F17-DF1E-FCBC-4CEF-E44F197C4076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4323CF3-D901-9CE3-5900-CD1AC63BB3E2}"/>
              </a:ext>
            </a:extLst>
          </p:cNvPr>
          <p:cNvGrpSpPr/>
          <p:nvPr/>
        </p:nvGrpSpPr>
        <p:grpSpPr>
          <a:xfrm>
            <a:off x="9156423" y="5551896"/>
            <a:ext cx="1266212" cy="1169920"/>
            <a:chOff x="6074216" y="12057148"/>
            <a:chExt cx="1266212" cy="1169920"/>
          </a:xfrm>
        </p:grpSpPr>
        <p:sp>
          <p:nvSpPr>
            <p:cNvPr id="160" name="Rounded Rectangle 36">
              <a:extLst>
                <a:ext uri="{FF2B5EF4-FFF2-40B4-BE49-F238E27FC236}">
                  <a16:creationId xmlns:a16="http://schemas.microsoft.com/office/drawing/2014/main" id="{D2A16440-6631-EDDF-68BE-9F887CB01C7C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EB41E73-182C-F754-E5BE-5BEE9B5AFFDF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EE8F10A-2377-DE83-DF31-0185FE2B28BF}"/>
                </a:ext>
              </a:extLst>
            </p:cNvPr>
            <p:cNvGrpSpPr/>
            <p:nvPr/>
          </p:nvGrpSpPr>
          <p:grpSpPr>
            <a:xfrm>
              <a:off x="7210584" y="12057148"/>
              <a:ext cx="129844" cy="1169920"/>
              <a:chOff x="4219155" y="12303575"/>
              <a:chExt cx="129844" cy="1169920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EC5E03B-E38B-09F1-9D11-48CA81FDAF4C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44C47D-D534-AB3C-46F1-3865AAC13B79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65" name="Freeform 62">
            <a:extLst>
              <a:ext uri="{FF2B5EF4-FFF2-40B4-BE49-F238E27FC236}">
                <a16:creationId xmlns:a16="http://schemas.microsoft.com/office/drawing/2014/main" id="{65C30AE5-2F63-5DA7-85F3-63D079EA96DC}"/>
              </a:ext>
            </a:extLst>
          </p:cNvPr>
          <p:cNvSpPr/>
          <p:nvPr/>
        </p:nvSpPr>
        <p:spPr>
          <a:xfrm flipH="1">
            <a:off x="5695002" y="1698785"/>
            <a:ext cx="1812960" cy="404313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Freeform 62">
            <a:extLst>
              <a:ext uri="{FF2B5EF4-FFF2-40B4-BE49-F238E27FC236}">
                <a16:creationId xmlns:a16="http://schemas.microsoft.com/office/drawing/2014/main" id="{83053015-9FC6-F495-8F52-B1E84015DA60}"/>
              </a:ext>
            </a:extLst>
          </p:cNvPr>
          <p:cNvSpPr/>
          <p:nvPr/>
        </p:nvSpPr>
        <p:spPr>
          <a:xfrm flipH="1">
            <a:off x="7682166" y="3225622"/>
            <a:ext cx="1265086" cy="558122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Freeform 62">
            <a:extLst>
              <a:ext uri="{FF2B5EF4-FFF2-40B4-BE49-F238E27FC236}">
                <a16:creationId xmlns:a16="http://schemas.microsoft.com/office/drawing/2014/main" id="{FBFEFAD3-767B-F7F5-8614-92A590154F8B}"/>
              </a:ext>
            </a:extLst>
          </p:cNvPr>
          <p:cNvSpPr/>
          <p:nvPr/>
        </p:nvSpPr>
        <p:spPr>
          <a:xfrm>
            <a:off x="6580208" y="3225622"/>
            <a:ext cx="1096278" cy="558122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CA9B039-6AC8-5C71-84DD-014917209E16}"/>
              </a:ext>
            </a:extLst>
          </p:cNvPr>
          <p:cNvGrpSpPr/>
          <p:nvPr/>
        </p:nvGrpSpPr>
        <p:grpSpPr>
          <a:xfrm>
            <a:off x="3054583" y="2079028"/>
            <a:ext cx="1266212" cy="1220720"/>
            <a:chOff x="6074216" y="12006348"/>
            <a:chExt cx="1266212" cy="1220720"/>
          </a:xfrm>
        </p:grpSpPr>
        <p:sp>
          <p:nvSpPr>
            <p:cNvPr id="169" name="Rounded Rectangle 36">
              <a:extLst>
                <a:ext uri="{FF2B5EF4-FFF2-40B4-BE49-F238E27FC236}">
                  <a16:creationId xmlns:a16="http://schemas.microsoft.com/office/drawing/2014/main" id="{D80435C9-3E72-6159-101A-F86D54EFAD83}"/>
                </a:ext>
              </a:extLst>
            </p:cNvPr>
            <p:cNvSpPr/>
            <p:nvPr/>
          </p:nvSpPr>
          <p:spPr>
            <a:xfrm>
              <a:off x="6074216" y="12057147"/>
              <a:ext cx="1069848" cy="1124712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4B0856-D931-9C75-15AA-4C2E15CFEEBD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5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5F54234-327B-2E65-98C2-F63FD23DBEBE}"/>
                </a:ext>
              </a:extLst>
            </p:cNvPr>
            <p:cNvGrpSpPr/>
            <p:nvPr/>
          </p:nvGrpSpPr>
          <p:grpSpPr>
            <a:xfrm>
              <a:off x="7210584" y="12006348"/>
              <a:ext cx="129844" cy="1220720"/>
              <a:chOff x="4219155" y="12252775"/>
              <a:chExt cx="129844" cy="122072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E2AF582-D23D-4FD6-ABCC-7969205EE6DE}"/>
                  </a:ext>
                </a:extLst>
              </p:cNvPr>
              <p:cNvSpPr txBox="1"/>
              <p:nvPr/>
            </p:nvSpPr>
            <p:spPr>
              <a:xfrm>
                <a:off x="4219155" y="122527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8718F45-3AE6-9636-685C-CC73AD16AB39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4" name="Freeform 62">
            <a:extLst>
              <a:ext uri="{FF2B5EF4-FFF2-40B4-BE49-F238E27FC236}">
                <a16:creationId xmlns:a16="http://schemas.microsoft.com/office/drawing/2014/main" id="{CDCAA4EE-89A1-F9C3-4FE2-2A4E36455E76}"/>
              </a:ext>
            </a:extLst>
          </p:cNvPr>
          <p:cNvSpPr/>
          <p:nvPr/>
        </p:nvSpPr>
        <p:spPr>
          <a:xfrm flipH="1">
            <a:off x="2447580" y="4901933"/>
            <a:ext cx="660433" cy="625688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Freeform 62">
            <a:extLst>
              <a:ext uri="{FF2B5EF4-FFF2-40B4-BE49-F238E27FC236}">
                <a16:creationId xmlns:a16="http://schemas.microsoft.com/office/drawing/2014/main" id="{533AA08B-B433-8807-A2CF-F517AACC09C9}"/>
              </a:ext>
            </a:extLst>
          </p:cNvPr>
          <p:cNvSpPr/>
          <p:nvPr/>
        </p:nvSpPr>
        <p:spPr>
          <a:xfrm>
            <a:off x="1694503" y="4901933"/>
            <a:ext cx="751171" cy="633308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Freeform 62">
            <a:extLst>
              <a:ext uri="{FF2B5EF4-FFF2-40B4-BE49-F238E27FC236}">
                <a16:creationId xmlns:a16="http://schemas.microsoft.com/office/drawing/2014/main" id="{87A023CD-B2F3-0D17-F032-3447A407A49C}"/>
              </a:ext>
            </a:extLst>
          </p:cNvPr>
          <p:cNvSpPr/>
          <p:nvPr/>
        </p:nvSpPr>
        <p:spPr>
          <a:xfrm flipH="1">
            <a:off x="8947253" y="4912909"/>
            <a:ext cx="734681" cy="62849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Freeform 62">
            <a:extLst>
              <a:ext uri="{FF2B5EF4-FFF2-40B4-BE49-F238E27FC236}">
                <a16:creationId xmlns:a16="http://schemas.microsoft.com/office/drawing/2014/main" id="{C96D867C-B893-804C-465C-7DFDA6EAFAAD}"/>
              </a:ext>
            </a:extLst>
          </p:cNvPr>
          <p:cNvSpPr/>
          <p:nvPr/>
        </p:nvSpPr>
        <p:spPr>
          <a:xfrm>
            <a:off x="8140154" y="4916718"/>
            <a:ext cx="814719" cy="65516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9A0350E-FFAF-3359-54E3-42D3A48CF587}"/>
              </a:ext>
            </a:extLst>
          </p:cNvPr>
          <p:cNvGrpSpPr/>
          <p:nvPr/>
        </p:nvGrpSpPr>
        <p:grpSpPr>
          <a:xfrm>
            <a:off x="6218367" y="3132665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8B6154C-692C-5806-7F74-0AD67148C3FF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8B6154C-692C-5806-7F74-0AD67148C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E6351EE-588E-9FB6-348A-EDECCCE57AA9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0CC6759-9D12-6555-D87C-6EAC59862EE4}"/>
              </a:ext>
            </a:extLst>
          </p:cNvPr>
          <p:cNvGrpSpPr/>
          <p:nvPr/>
        </p:nvGrpSpPr>
        <p:grpSpPr>
          <a:xfrm>
            <a:off x="3070004" y="4877221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0015067D-2157-8E3B-357A-94E67FBABDEB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0015067D-2157-8E3B-357A-94E67FBAB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0EBEC2A-D985-C0F9-3D7F-381DE527701B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D15896A-AEE4-758E-4CA4-94383F9EAE2D}"/>
              </a:ext>
            </a:extLst>
          </p:cNvPr>
          <p:cNvGrpSpPr/>
          <p:nvPr/>
        </p:nvGrpSpPr>
        <p:grpSpPr>
          <a:xfrm>
            <a:off x="7810987" y="4885853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20217AF-9276-C7B2-BB1A-3B6FC1E69777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20217AF-9276-C7B2-BB1A-3B6FC1E69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2DC1A01-5981-C314-1AB1-D716ABB5742D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3" name="Google Shape;146;p2">
            <a:extLst>
              <a:ext uri="{FF2B5EF4-FFF2-40B4-BE49-F238E27FC236}">
                <a16:creationId xmlns:a16="http://schemas.microsoft.com/office/drawing/2014/main" id="{2951A72F-9FD7-7F8A-6A50-1D9A60DCCC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5B832B-25A3-3ABB-AB7C-3B47D406BD07}"/>
              </a:ext>
            </a:extLst>
          </p:cNvPr>
          <p:cNvGrpSpPr/>
          <p:nvPr/>
        </p:nvGrpSpPr>
        <p:grpSpPr>
          <a:xfrm>
            <a:off x="7151198" y="2105797"/>
            <a:ext cx="1311932" cy="1169920"/>
            <a:chOff x="6897709" y="2105797"/>
            <a:chExt cx="1311932" cy="11699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6EF97E-5AB8-A3A1-CC1C-B1D7805A18A6}"/>
                </a:ext>
              </a:extLst>
            </p:cNvPr>
            <p:cNvGrpSpPr/>
            <p:nvPr/>
          </p:nvGrpSpPr>
          <p:grpSpPr>
            <a:xfrm>
              <a:off x="6897709" y="2105797"/>
              <a:ext cx="1141447" cy="1123633"/>
              <a:chOff x="6074216" y="12057148"/>
              <a:chExt cx="1141447" cy="1123633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72F29B68-7D5C-8C96-D692-DB768244B709}"/>
                  </a:ext>
                </a:extLst>
              </p:cNvPr>
              <p:cNvSpPr/>
              <p:nvPr/>
            </p:nvSpPr>
            <p:spPr>
              <a:xfrm>
                <a:off x="6074216" y="12057148"/>
                <a:ext cx="1140518" cy="112363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EE1B72-CF4C-0FD6-6C10-F351D4928FD2}"/>
                  </a:ext>
                </a:extLst>
              </p:cNvPr>
              <p:cNvSpPr txBox="1"/>
              <p:nvPr/>
            </p:nvSpPr>
            <p:spPr>
              <a:xfrm>
                <a:off x="6143655" y="12088624"/>
                <a:ext cx="1072008" cy="1057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Block 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3E21B5-385A-9449-579E-11F779DC365E}"/>
                </a:ext>
              </a:extLst>
            </p:cNvPr>
            <p:cNvSpPr txBox="1"/>
            <p:nvPr/>
          </p:nvSpPr>
          <p:spPr>
            <a:xfrm>
              <a:off x="8079797" y="2105797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RU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FBD11D-2B53-15B6-E4AB-8F9978B3CF1B}"/>
                </a:ext>
              </a:extLst>
            </p:cNvPr>
            <p:cNvSpPr txBox="1"/>
            <p:nvPr/>
          </p:nvSpPr>
          <p:spPr>
            <a:xfrm>
              <a:off x="8079797" y="2967940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A41E4A-A0EB-AE63-FD13-BFAB5EF83929}"/>
              </a:ext>
            </a:extLst>
          </p:cNvPr>
          <p:cNvGrpSpPr/>
          <p:nvPr/>
        </p:nvGrpSpPr>
        <p:grpSpPr>
          <a:xfrm>
            <a:off x="3315778" y="1467746"/>
            <a:ext cx="1531701" cy="455342"/>
            <a:chOff x="13478291" y="12588330"/>
            <a:chExt cx="1531701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B1FADB-B598-B413-28AA-9BAAADC52FDD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E1527A-A667-7748-2688-17EEAFDC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1DFC3C-23B6-9375-62C9-791E8EB61312}"/>
                </a:ext>
              </a:extLst>
            </p:cNvPr>
            <p:cNvSpPr txBox="1"/>
            <p:nvPr/>
          </p:nvSpPr>
          <p:spPr>
            <a:xfrm>
              <a:off x="13591014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6D774F9-8454-726D-FC33-9C9C443AFFA4}"/>
              </a:ext>
            </a:extLst>
          </p:cNvPr>
          <p:cNvSpPr txBox="1"/>
          <p:nvPr/>
        </p:nvSpPr>
        <p:spPr>
          <a:xfrm>
            <a:off x="4034409" y="6134774"/>
            <a:ext cx="354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For simplicity, overheads are 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ignored in the explanation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278BF6-99CF-0E20-A793-7432BF059E52}"/>
              </a:ext>
            </a:extLst>
          </p:cNvPr>
          <p:cNvSpPr txBox="1"/>
          <p:nvPr/>
        </p:nvSpPr>
        <p:spPr>
          <a:xfrm>
            <a:off x="4472323" y="4842909"/>
            <a:ext cx="4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2FEA25-5F2F-3112-1720-50EB2C005C6C}"/>
              </a:ext>
            </a:extLst>
          </p:cNvPr>
          <p:cNvSpPr txBox="1"/>
          <p:nvPr/>
        </p:nvSpPr>
        <p:spPr>
          <a:xfrm>
            <a:off x="6341495" y="4842909"/>
            <a:ext cx="4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8A57CD-9681-3F47-BF14-24AC84E3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67583"/>
              </p:ext>
            </p:extLst>
          </p:nvPr>
        </p:nvGraphicFramePr>
        <p:xfrm>
          <a:off x="9085250" y="810371"/>
          <a:ext cx="2672552" cy="1920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45044590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5730595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1551995008"/>
                    </a:ext>
                  </a:extLst>
                </a:gridCol>
                <a:gridCol w="607214">
                  <a:extLst>
                    <a:ext uri="{9D8B030D-6E8A-4147-A177-3AD203B41FA5}">
                      <a16:colId xmlns:a16="http://schemas.microsoft.com/office/drawing/2014/main" val="1057932510"/>
                    </a:ext>
                  </a:extLst>
                </a:gridCol>
              </a:tblGrid>
              <a:tr h="22386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41065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11600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55633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687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6527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3054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461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512B5-96B0-A83A-3EF1-4C03BAEAF742}"/>
                  </a:ext>
                </a:extLst>
              </p:cNvPr>
              <p:cNvSpPr txBox="1"/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requirements</a:t>
                </a:r>
                <a:endParaRPr lang="en-RU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512B5-96B0-A83A-3EF1-4C03BAEAF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blipFill>
                <a:blip r:embed="rId12"/>
                <a:stretch>
                  <a:fillRect l="-272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147;p2">
                <a:extLst>
                  <a:ext uri="{FF2B5EF4-FFF2-40B4-BE49-F238E27FC236}">
                    <a16:creationId xmlns:a16="http://schemas.microsoft.com/office/drawing/2014/main" id="{22C45FFA-1844-BD89-57CB-AD0429C6026C}"/>
                  </a:ext>
                </a:extLst>
              </p:cNvPr>
              <p:cNvSpPr/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</a:t>
                </a: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 for a </a:t>
                </a: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Solo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50" name="Google Shape;147;p2">
                <a:extLst>
                  <a:ext uri="{FF2B5EF4-FFF2-40B4-BE49-F238E27FC236}">
                    <a16:creationId xmlns:a16="http://schemas.microsoft.com/office/drawing/2014/main" id="{22C45FFA-1844-BD89-57CB-AD0429C60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blipFill>
                <a:blip r:embed="rId13"/>
                <a:stretch>
                  <a:fillRect l="-1769" t="-16049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37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8E57CB58-9543-15CF-FB4D-368EBDC5D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2">
            <a:extLst>
              <a:ext uri="{FF2B5EF4-FFF2-40B4-BE49-F238E27FC236}">
                <a16:creationId xmlns:a16="http://schemas.microsoft.com/office/drawing/2014/main" id="{DC1189FD-13F2-0E63-F07C-8438617F75C2}"/>
              </a:ext>
            </a:extLst>
          </p:cNvPr>
          <p:cNvSpPr/>
          <p:nvPr/>
        </p:nvSpPr>
        <p:spPr>
          <a:xfrm flipH="1">
            <a:off x="3556227" y="3238817"/>
            <a:ext cx="1132652" cy="565740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eeform 62">
            <a:extLst>
              <a:ext uri="{FF2B5EF4-FFF2-40B4-BE49-F238E27FC236}">
                <a16:creationId xmlns:a16="http://schemas.microsoft.com/office/drawing/2014/main" id="{D8E6DCF3-4788-1C40-0B20-45D3E48BA734}"/>
              </a:ext>
            </a:extLst>
          </p:cNvPr>
          <p:cNvSpPr/>
          <p:nvPr/>
        </p:nvSpPr>
        <p:spPr>
          <a:xfrm>
            <a:off x="2446893" y="3250763"/>
            <a:ext cx="1103654" cy="528068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:a16="http://schemas.microsoft.com/office/drawing/2014/main" id="{DCCA9372-F060-A9AD-7113-7820DAE982A8}"/>
              </a:ext>
            </a:extLst>
          </p:cNvPr>
          <p:cNvSpPr/>
          <p:nvPr/>
        </p:nvSpPr>
        <p:spPr>
          <a:xfrm>
            <a:off x="3645268" y="1713987"/>
            <a:ext cx="2051553" cy="42657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89DEFC-48CE-7151-1623-4C44FA997870}"/>
              </a:ext>
            </a:extLst>
          </p:cNvPr>
          <p:cNvGrpSpPr/>
          <p:nvPr/>
        </p:nvGrpSpPr>
        <p:grpSpPr>
          <a:xfrm>
            <a:off x="7181303" y="1441646"/>
            <a:ext cx="1521762" cy="455342"/>
            <a:chOff x="13478291" y="12588330"/>
            <a:chExt cx="1521762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DD09C46-6F20-3094-7B3F-F0589A8C7CE2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40F7D2-6FA6-C40D-FD19-D7E17DF89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268" r="-2439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40AB0-D78C-00B2-1379-63A3B86CA6F3}"/>
                </a:ext>
              </a:extLst>
            </p:cNvPr>
            <p:cNvSpPr txBox="1"/>
            <p:nvPr/>
          </p:nvSpPr>
          <p:spPr>
            <a:xfrm>
              <a:off x="13581075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29975B-D91D-F2D1-6A2F-5FC8FA9FFC32}"/>
              </a:ext>
            </a:extLst>
          </p:cNvPr>
          <p:cNvGrpSpPr/>
          <p:nvPr/>
        </p:nvGrpSpPr>
        <p:grpSpPr>
          <a:xfrm>
            <a:off x="4509117" y="3067860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56F2C4C-50E7-2253-269D-DCFBF5A28FF8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77128E-990D-DB82-A5E1-EAF0615D0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571630-F374-C0D4-008B-D541CEC87A67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D5BD11-DADE-A92E-CFE9-7D6B22EE347D}"/>
              </a:ext>
            </a:extLst>
          </p:cNvPr>
          <p:cNvGrpSpPr/>
          <p:nvPr/>
        </p:nvGrpSpPr>
        <p:grpSpPr>
          <a:xfrm>
            <a:off x="1892060" y="3726233"/>
            <a:ext cx="1266212" cy="1218688"/>
            <a:chOff x="6074216" y="12008380"/>
            <a:chExt cx="1266212" cy="1218688"/>
          </a:xfrm>
        </p:grpSpPr>
        <p:sp>
          <p:nvSpPr>
            <p:cNvPr id="27" name="Rounded Rectangle 36">
              <a:extLst>
                <a:ext uri="{FF2B5EF4-FFF2-40B4-BE49-F238E27FC236}">
                  <a16:creationId xmlns:a16="http://schemas.microsoft.com/office/drawing/2014/main" id="{6D8FD091-8274-5757-6723-9E57C9BE0AE5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FA9A6C-0817-B4FA-AB41-4395F9297D6F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616E89-D2AE-B01B-5935-B408363671D1}"/>
                </a:ext>
              </a:extLst>
            </p:cNvPr>
            <p:cNvGrpSpPr/>
            <p:nvPr/>
          </p:nvGrpSpPr>
          <p:grpSpPr>
            <a:xfrm>
              <a:off x="7210584" y="12008380"/>
              <a:ext cx="129844" cy="1218688"/>
              <a:chOff x="4219155" y="12254807"/>
              <a:chExt cx="129844" cy="121868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E86471-9DEE-0398-4AE8-DEFCF68C4207}"/>
                  </a:ext>
                </a:extLst>
              </p:cNvPr>
              <p:cNvSpPr txBox="1"/>
              <p:nvPr/>
            </p:nvSpPr>
            <p:spPr>
              <a:xfrm>
                <a:off x="4219155" y="12254807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CF6A8B-8707-726B-34ED-4CE0BB22B878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F95F07-9D29-4E96-E398-9630A7AB4E9C}"/>
              </a:ext>
            </a:extLst>
          </p:cNvPr>
          <p:cNvGrpSpPr/>
          <p:nvPr/>
        </p:nvGrpSpPr>
        <p:grpSpPr>
          <a:xfrm>
            <a:off x="4129942" y="3751959"/>
            <a:ext cx="1266212" cy="1239008"/>
            <a:chOff x="6074216" y="12008380"/>
            <a:chExt cx="1266212" cy="1239008"/>
          </a:xfrm>
        </p:grpSpPr>
        <p:sp>
          <p:nvSpPr>
            <p:cNvPr id="33" name="Rounded Rectangle 36">
              <a:extLst>
                <a:ext uri="{FF2B5EF4-FFF2-40B4-BE49-F238E27FC236}">
                  <a16:creationId xmlns:a16="http://schemas.microsoft.com/office/drawing/2014/main" id="{6FCC7DB9-66A5-D3AC-7A44-5CFC7A361266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F2F38B-E033-BF8A-0498-0DC0213F6AC5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7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C11573B-C8F0-44A4-3464-3E3043894563}"/>
                </a:ext>
              </a:extLst>
            </p:cNvPr>
            <p:cNvGrpSpPr/>
            <p:nvPr/>
          </p:nvGrpSpPr>
          <p:grpSpPr>
            <a:xfrm>
              <a:off x="7210584" y="12008380"/>
              <a:ext cx="129844" cy="1239008"/>
              <a:chOff x="4219155" y="12254807"/>
              <a:chExt cx="129844" cy="123900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A5D1C8-E8E0-E6A1-17C9-85819AB5421B}"/>
                  </a:ext>
                </a:extLst>
              </p:cNvPr>
              <p:cNvSpPr txBox="1"/>
              <p:nvPr/>
            </p:nvSpPr>
            <p:spPr>
              <a:xfrm>
                <a:off x="4219155" y="12254807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114BCD-7FD0-EC0B-1364-F149B85035EC}"/>
                  </a:ext>
                </a:extLst>
              </p:cNvPr>
              <p:cNvSpPr txBox="1"/>
              <p:nvPr/>
            </p:nvSpPr>
            <p:spPr>
              <a:xfrm>
                <a:off x="4219155" y="1318603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F8E87B-76BB-2B32-2A1E-F25A0EF93546}"/>
              </a:ext>
            </a:extLst>
          </p:cNvPr>
          <p:cNvGrpSpPr/>
          <p:nvPr/>
        </p:nvGrpSpPr>
        <p:grpSpPr>
          <a:xfrm>
            <a:off x="1156317" y="5535453"/>
            <a:ext cx="1372904" cy="1169920"/>
            <a:chOff x="6074216" y="12057148"/>
            <a:chExt cx="1372904" cy="1169920"/>
          </a:xfrm>
        </p:grpSpPr>
        <p:sp>
          <p:nvSpPr>
            <p:cNvPr id="39" name="Rounded Rectangle 36">
              <a:extLst>
                <a:ext uri="{FF2B5EF4-FFF2-40B4-BE49-F238E27FC236}">
                  <a16:creationId xmlns:a16="http://schemas.microsoft.com/office/drawing/2014/main" id="{063E88FA-C3C1-EBB2-B1CA-20B5AFACB843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4D2981-2162-25BF-683B-C71BA0C36DCF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FE0208-DC4B-2663-6E4B-413B3F41FC57}"/>
                </a:ext>
              </a:extLst>
            </p:cNvPr>
            <p:cNvGrpSpPr/>
            <p:nvPr/>
          </p:nvGrpSpPr>
          <p:grpSpPr>
            <a:xfrm>
              <a:off x="7187434" y="12057148"/>
              <a:ext cx="259686" cy="1169920"/>
              <a:chOff x="4196005" y="12303575"/>
              <a:chExt cx="259686" cy="116992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6EADB6-0C73-4BEB-D9A2-CF081C40A6C4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20B6CE-1CE0-B013-FA9F-1FEE5A53E0B9}"/>
                  </a:ext>
                </a:extLst>
              </p:cNvPr>
              <p:cNvSpPr txBox="1"/>
              <p:nvPr/>
            </p:nvSpPr>
            <p:spPr>
              <a:xfrm>
                <a:off x="4196005" y="13165718"/>
                <a:ext cx="259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9E69D5-95DD-196C-883B-38C13ABD0A57}"/>
              </a:ext>
            </a:extLst>
          </p:cNvPr>
          <p:cNvGrpSpPr/>
          <p:nvPr/>
        </p:nvGrpSpPr>
        <p:grpSpPr>
          <a:xfrm>
            <a:off x="2573259" y="5529034"/>
            <a:ext cx="1361329" cy="1169920"/>
            <a:chOff x="6074216" y="12057148"/>
            <a:chExt cx="1361329" cy="1169920"/>
          </a:xfrm>
        </p:grpSpPr>
        <p:sp>
          <p:nvSpPr>
            <p:cNvPr id="45" name="Rounded Rectangle 36">
              <a:extLst>
                <a:ext uri="{FF2B5EF4-FFF2-40B4-BE49-F238E27FC236}">
                  <a16:creationId xmlns:a16="http://schemas.microsoft.com/office/drawing/2014/main" id="{692742F6-6087-3D87-B012-376A0927742A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235215-57AB-9902-EEE1-86D4FAB55483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8559C61-7BEE-5402-5C5A-BB9F990FCE6F}"/>
                </a:ext>
              </a:extLst>
            </p:cNvPr>
            <p:cNvGrpSpPr/>
            <p:nvPr/>
          </p:nvGrpSpPr>
          <p:grpSpPr>
            <a:xfrm>
              <a:off x="7175859" y="12057148"/>
              <a:ext cx="259686" cy="1169920"/>
              <a:chOff x="4184430" y="12303575"/>
              <a:chExt cx="259686" cy="116992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36D4F69-0DE1-E4AE-2007-FC88D8EF63AE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4F043E-3298-3C6A-5FBA-D72843D05D4E}"/>
                  </a:ext>
                </a:extLst>
              </p:cNvPr>
              <p:cNvSpPr txBox="1"/>
              <p:nvPr/>
            </p:nvSpPr>
            <p:spPr>
              <a:xfrm>
                <a:off x="4184430" y="13165718"/>
                <a:ext cx="259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FB472E-841A-8F16-07A9-9B5E7FD14B40}"/>
              </a:ext>
            </a:extLst>
          </p:cNvPr>
          <p:cNvGrpSpPr/>
          <p:nvPr/>
        </p:nvGrpSpPr>
        <p:grpSpPr>
          <a:xfrm>
            <a:off x="6037817" y="3731653"/>
            <a:ext cx="1266212" cy="1241040"/>
            <a:chOff x="6074216" y="12001268"/>
            <a:chExt cx="1266212" cy="1241040"/>
          </a:xfrm>
        </p:grpSpPr>
        <p:sp>
          <p:nvSpPr>
            <p:cNvPr id="128" name="Rounded Rectangle 36">
              <a:extLst>
                <a:ext uri="{FF2B5EF4-FFF2-40B4-BE49-F238E27FC236}">
                  <a16:creationId xmlns:a16="http://schemas.microsoft.com/office/drawing/2014/main" id="{1C179A4B-0200-31BE-9494-38E8CCFF242F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E2478E2-EA6B-404C-5A20-64CBB5BC0F4D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ECB1E66-1FE2-735F-46EA-D700CEECC215}"/>
                </a:ext>
              </a:extLst>
            </p:cNvPr>
            <p:cNvGrpSpPr/>
            <p:nvPr/>
          </p:nvGrpSpPr>
          <p:grpSpPr>
            <a:xfrm>
              <a:off x="7210584" y="12001268"/>
              <a:ext cx="129844" cy="1241040"/>
              <a:chOff x="4219155" y="12247695"/>
              <a:chExt cx="129844" cy="124104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6C61146-4D57-F7AF-743B-9128FEF86FF7}"/>
                  </a:ext>
                </a:extLst>
              </p:cNvPr>
              <p:cNvSpPr txBox="1"/>
              <p:nvPr/>
            </p:nvSpPr>
            <p:spPr>
              <a:xfrm>
                <a:off x="4219155" y="1224769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04C378F-EE37-1E99-249E-EA09E10F2942}"/>
                  </a:ext>
                </a:extLst>
              </p:cNvPr>
              <p:cNvSpPr txBox="1"/>
              <p:nvPr/>
            </p:nvSpPr>
            <p:spPr>
              <a:xfrm>
                <a:off x="4219155" y="1318095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936BC26-F131-660D-CD2F-6CA3F63F3E92}"/>
              </a:ext>
            </a:extLst>
          </p:cNvPr>
          <p:cNvGrpSpPr/>
          <p:nvPr/>
        </p:nvGrpSpPr>
        <p:grpSpPr>
          <a:xfrm>
            <a:off x="8424385" y="3753226"/>
            <a:ext cx="1266212" cy="1235960"/>
            <a:chOff x="6074216" y="12011428"/>
            <a:chExt cx="1266212" cy="1235960"/>
          </a:xfrm>
        </p:grpSpPr>
        <p:sp>
          <p:nvSpPr>
            <p:cNvPr id="134" name="Rounded Rectangle 36">
              <a:extLst>
                <a:ext uri="{FF2B5EF4-FFF2-40B4-BE49-F238E27FC236}">
                  <a16:creationId xmlns:a16="http://schemas.microsoft.com/office/drawing/2014/main" id="{E9AD1ABA-6964-ED5B-1850-B0F757C821D1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03C8B4D-A4FF-551B-BB39-477D1F5AC629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7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002AFE5-1462-BC55-034D-11355D495E68}"/>
                </a:ext>
              </a:extLst>
            </p:cNvPr>
            <p:cNvGrpSpPr/>
            <p:nvPr/>
          </p:nvGrpSpPr>
          <p:grpSpPr>
            <a:xfrm>
              <a:off x="7210584" y="12011428"/>
              <a:ext cx="129844" cy="1235960"/>
              <a:chOff x="4219155" y="12257855"/>
              <a:chExt cx="129844" cy="1235960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E87A697-91F5-614D-8205-79BD46C93090}"/>
                  </a:ext>
                </a:extLst>
              </p:cNvPr>
              <p:cNvSpPr txBox="1"/>
              <p:nvPr/>
            </p:nvSpPr>
            <p:spPr>
              <a:xfrm>
                <a:off x="4219155" y="1225785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A3E158-C31D-CF52-625D-21DABAD4C42C}"/>
                  </a:ext>
                </a:extLst>
              </p:cNvPr>
              <p:cNvSpPr txBox="1"/>
              <p:nvPr/>
            </p:nvSpPr>
            <p:spPr>
              <a:xfrm>
                <a:off x="4219155" y="1318603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7983FE5-F485-2008-8C80-E33D8F8A1550}"/>
              </a:ext>
            </a:extLst>
          </p:cNvPr>
          <p:cNvGrpSpPr/>
          <p:nvPr/>
        </p:nvGrpSpPr>
        <p:grpSpPr>
          <a:xfrm>
            <a:off x="7600181" y="5574307"/>
            <a:ext cx="1266212" cy="1169920"/>
            <a:chOff x="6074216" y="12057148"/>
            <a:chExt cx="1266212" cy="1169920"/>
          </a:xfrm>
        </p:grpSpPr>
        <p:sp>
          <p:nvSpPr>
            <p:cNvPr id="154" name="Rounded Rectangle 36">
              <a:extLst>
                <a:ext uri="{FF2B5EF4-FFF2-40B4-BE49-F238E27FC236}">
                  <a16:creationId xmlns:a16="http://schemas.microsoft.com/office/drawing/2014/main" id="{F9166236-70E5-4D7C-CEE0-08E0FEA1137D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483CEFA-0920-67CA-FE16-C3F77798B1C5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F00C537-F7AD-FB38-6006-7BCCBD59F2A0}"/>
                </a:ext>
              </a:extLst>
            </p:cNvPr>
            <p:cNvGrpSpPr/>
            <p:nvPr/>
          </p:nvGrpSpPr>
          <p:grpSpPr>
            <a:xfrm>
              <a:off x="7210584" y="12057148"/>
              <a:ext cx="129844" cy="1169920"/>
              <a:chOff x="4219155" y="12303575"/>
              <a:chExt cx="129844" cy="1169920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16B2EA2-34E0-ABEA-9D65-07AB29F65379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7ED5EF9-D2B3-49E2-D708-FB7E417AD7AF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7B00252-121D-E07E-6832-7B897CF5A99E}"/>
              </a:ext>
            </a:extLst>
          </p:cNvPr>
          <p:cNvGrpSpPr/>
          <p:nvPr/>
        </p:nvGrpSpPr>
        <p:grpSpPr>
          <a:xfrm>
            <a:off x="9158242" y="5551896"/>
            <a:ext cx="1266212" cy="1169920"/>
            <a:chOff x="6074216" y="12057148"/>
            <a:chExt cx="1266212" cy="1169920"/>
          </a:xfrm>
        </p:grpSpPr>
        <p:sp>
          <p:nvSpPr>
            <p:cNvPr id="160" name="Rounded Rectangle 36">
              <a:extLst>
                <a:ext uri="{FF2B5EF4-FFF2-40B4-BE49-F238E27FC236}">
                  <a16:creationId xmlns:a16="http://schemas.microsoft.com/office/drawing/2014/main" id="{8347F174-4CD8-F263-D644-9B9E4155BC9A}"/>
                </a:ext>
              </a:extLst>
            </p:cNvPr>
            <p:cNvSpPr/>
            <p:nvPr/>
          </p:nvSpPr>
          <p:spPr>
            <a:xfrm>
              <a:off x="6074216" y="12057148"/>
              <a:ext cx="1072009" cy="1123633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2AECC09-4E77-A3C9-89AD-175483635DC5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3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2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D1B8463-5750-B052-5EBE-F95DA766339A}"/>
                </a:ext>
              </a:extLst>
            </p:cNvPr>
            <p:cNvGrpSpPr/>
            <p:nvPr/>
          </p:nvGrpSpPr>
          <p:grpSpPr>
            <a:xfrm>
              <a:off x="7210584" y="12057148"/>
              <a:ext cx="129844" cy="1169920"/>
              <a:chOff x="4219155" y="12303575"/>
              <a:chExt cx="129844" cy="1169920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BBFB146D-F128-84C8-B489-A11FEC087252}"/>
                  </a:ext>
                </a:extLst>
              </p:cNvPr>
              <p:cNvSpPr txBox="1"/>
              <p:nvPr/>
            </p:nvSpPr>
            <p:spPr>
              <a:xfrm>
                <a:off x="4219155" y="123035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21B371F-601E-A342-27E8-817343683FF1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lang="en-RU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65" name="Freeform 62">
            <a:extLst>
              <a:ext uri="{FF2B5EF4-FFF2-40B4-BE49-F238E27FC236}">
                <a16:creationId xmlns:a16="http://schemas.microsoft.com/office/drawing/2014/main" id="{A795E2E9-73F0-BEDB-ADB1-280A252A6332}"/>
              </a:ext>
            </a:extLst>
          </p:cNvPr>
          <p:cNvSpPr/>
          <p:nvPr/>
        </p:nvSpPr>
        <p:spPr>
          <a:xfrm flipH="1">
            <a:off x="5696821" y="1698785"/>
            <a:ext cx="1812960" cy="404313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Freeform 62">
            <a:extLst>
              <a:ext uri="{FF2B5EF4-FFF2-40B4-BE49-F238E27FC236}">
                <a16:creationId xmlns:a16="http://schemas.microsoft.com/office/drawing/2014/main" id="{712CB941-AE67-BE82-3083-69824C21C5C7}"/>
              </a:ext>
            </a:extLst>
          </p:cNvPr>
          <p:cNvSpPr/>
          <p:nvPr/>
        </p:nvSpPr>
        <p:spPr>
          <a:xfrm flipH="1">
            <a:off x="7683985" y="3225622"/>
            <a:ext cx="1265086" cy="558122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Freeform 62">
            <a:extLst>
              <a:ext uri="{FF2B5EF4-FFF2-40B4-BE49-F238E27FC236}">
                <a16:creationId xmlns:a16="http://schemas.microsoft.com/office/drawing/2014/main" id="{70422D9C-2260-F90E-D398-12104027D8AE}"/>
              </a:ext>
            </a:extLst>
          </p:cNvPr>
          <p:cNvSpPr/>
          <p:nvPr/>
        </p:nvSpPr>
        <p:spPr>
          <a:xfrm>
            <a:off x="6582027" y="3225622"/>
            <a:ext cx="1096278" cy="558122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0F8D068-8812-9B4F-37B5-E73F67A6F54E}"/>
              </a:ext>
            </a:extLst>
          </p:cNvPr>
          <p:cNvGrpSpPr/>
          <p:nvPr/>
        </p:nvGrpSpPr>
        <p:grpSpPr>
          <a:xfrm>
            <a:off x="3056402" y="2079028"/>
            <a:ext cx="1266212" cy="1220720"/>
            <a:chOff x="6074216" y="12006348"/>
            <a:chExt cx="1266212" cy="1220720"/>
          </a:xfrm>
        </p:grpSpPr>
        <p:sp>
          <p:nvSpPr>
            <p:cNvPr id="169" name="Rounded Rectangle 36">
              <a:extLst>
                <a:ext uri="{FF2B5EF4-FFF2-40B4-BE49-F238E27FC236}">
                  <a16:creationId xmlns:a16="http://schemas.microsoft.com/office/drawing/2014/main" id="{43793A53-2EF3-50E0-A82A-EC5A9D8CD573}"/>
                </a:ext>
              </a:extLst>
            </p:cNvPr>
            <p:cNvSpPr/>
            <p:nvPr/>
          </p:nvSpPr>
          <p:spPr>
            <a:xfrm>
              <a:off x="6074216" y="12057589"/>
              <a:ext cx="1069848" cy="1124712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endParaRPr lang="en-RU" sz="2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AA1C9D7-2975-59F7-941E-F8CF68C9182E}"/>
                </a:ext>
              </a:extLst>
            </p:cNvPr>
            <p:cNvSpPr txBox="1"/>
            <p:nvPr/>
          </p:nvSpPr>
          <p:spPr>
            <a:xfrm>
              <a:off x="6138575" y="12088624"/>
              <a:ext cx="897362" cy="105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1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Core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Block 1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  <a:buNone/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Time 5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algn="l" rtl="0" eaLnBrk="1" fontAlgn="t" latinLnBrk="0" hangingPunct="1">
                <a:lnSpc>
                  <a:spcPct val="85000"/>
                </a:lnSpc>
              </a:pPr>
              <a:r>
                <a:rPr lang="en-US" sz="2000" b="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Energy 6</a:t>
              </a:r>
              <a:endPara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1700037-C02B-94E4-D8BB-6D78717DAF19}"/>
                </a:ext>
              </a:extLst>
            </p:cNvPr>
            <p:cNvGrpSpPr/>
            <p:nvPr/>
          </p:nvGrpSpPr>
          <p:grpSpPr>
            <a:xfrm>
              <a:off x="7210584" y="12006348"/>
              <a:ext cx="129844" cy="1220720"/>
              <a:chOff x="4219155" y="12252775"/>
              <a:chExt cx="129844" cy="122072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CBC5D11-B6AC-F2C2-3101-22070050AA23}"/>
                  </a:ext>
                </a:extLst>
              </p:cNvPr>
              <p:cNvSpPr txBox="1"/>
              <p:nvPr/>
            </p:nvSpPr>
            <p:spPr>
              <a:xfrm>
                <a:off x="4219155" y="12252775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4C5D79A-08CD-7E9C-8A16-FC6B522F490D}"/>
                  </a:ext>
                </a:extLst>
              </p:cNvPr>
              <p:cNvSpPr txBox="1"/>
              <p:nvPr/>
            </p:nvSpPr>
            <p:spPr>
              <a:xfrm>
                <a:off x="4219155" y="13165718"/>
                <a:ext cx="129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4" name="Freeform 62">
            <a:extLst>
              <a:ext uri="{FF2B5EF4-FFF2-40B4-BE49-F238E27FC236}">
                <a16:creationId xmlns:a16="http://schemas.microsoft.com/office/drawing/2014/main" id="{C48F26FB-527F-465D-44BB-BF055D8E284A}"/>
              </a:ext>
            </a:extLst>
          </p:cNvPr>
          <p:cNvSpPr/>
          <p:nvPr/>
        </p:nvSpPr>
        <p:spPr>
          <a:xfrm flipH="1">
            <a:off x="2449399" y="4901933"/>
            <a:ext cx="660433" cy="625688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Freeform 62">
            <a:extLst>
              <a:ext uri="{FF2B5EF4-FFF2-40B4-BE49-F238E27FC236}">
                <a16:creationId xmlns:a16="http://schemas.microsoft.com/office/drawing/2014/main" id="{35F48AE8-5E9C-C551-AF01-1F7D71DA4A16}"/>
              </a:ext>
            </a:extLst>
          </p:cNvPr>
          <p:cNvSpPr/>
          <p:nvPr/>
        </p:nvSpPr>
        <p:spPr>
          <a:xfrm>
            <a:off x="1696322" y="4901933"/>
            <a:ext cx="751171" cy="633308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Freeform 62">
            <a:extLst>
              <a:ext uri="{FF2B5EF4-FFF2-40B4-BE49-F238E27FC236}">
                <a16:creationId xmlns:a16="http://schemas.microsoft.com/office/drawing/2014/main" id="{50BCAB29-1AB3-ED72-88AB-299372069D1C}"/>
              </a:ext>
            </a:extLst>
          </p:cNvPr>
          <p:cNvSpPr/>
          <p:nvPr/>
        </p:nvSpPr>
        <p:spPr>
          <a:xfrm flipH="1">
            <a:off x="8949072" y="4912909"/>
            <a:ext cx="734681" cy="62849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Freeform 62">
            <a:extLst>
              <a:ext uri="{FF2B5EF4-FFF2-40B4-BE49-F238E27FC236}">
                <a16:creationId xmlns:a16="http://schemas.microsoft.com/office/drawing/2014/main" id="{DAE1D792-9703-E887-6A11-B84451786BEF}"/>
              </a:ext>
            </a:extLst>
          </p:cNvPr>
          <p:cNvSpPr/>
          <p:nvPr/>
        </p:nvSpPr>
        <p:spPr>
          <a:xfrm>
            <a:off x="8141973" y="4916718"/>
            <a:ext cx="814719" cy="655167"/>
          </a:xfrm>
          <a:custGeom>
            <a:avLst/>
            <a:gdLst>
              <a:gd name="connsiteX0" fmla="*/ 3150523 w 3150523"/>
              <a:gd name="connsiteY0" fmla="*/ 0 h 1221971"/>
              <a:gd name="connsiteX1" fmla="*/ 2585258 w 3150523"/>
              <a:gd name="connsiteY1" fmla="*/ 224444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666702 w 3150523"/>
              <a:gd name="connsiteY2" fmla="*/ 448888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698269 w 3150523"/>
              <a:gd name="connsiteY3" fmla="*/ 606829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270163 w 3150523"/>
              <a:gd name="connsiteY4" fmla="*/ 78139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70658 w 3150523"/>
              <a:gd name="connsiteY5" fmla="*/ 993371 h 1221971"/>
              <a:gd name="connsiteX6" fmla="*/ 0 w 3150523"/>
              <a:gd name="connsiteY6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49134 w 3150523"/>
              <a:gd name="connsiteY4" fmla="*/ 735677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885305 w 3150523"/>
              <a:gd name="connsiteY3" fmla="*/ 577735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69916 w 3150523"/>
              <a:gd name="connsiteY4" fmla="*/ 764771 h 1221971"/>
              <a:gd name="connsiteX5" fmla="*/ 0 w 3150523"/>
              <a:gd name="connsiteY5" fmla="*/ 1221971 h 1221971"/>
              <a:gd name="connsiteX0" fmla="*/ 3150523 w 3150523"/>
              <a:gd name="connsiteY0" fmla="*/ 0 h 1221971"/>
              <a:gd name="connsiteX1" fmla="*/ 2655916 w 3150523"/>
              <a:gd name="connsiteY1" fmla="*/ 253538 h 1221971"/>
              <a:gd name="connsiteX2" fmla="*/ 1803862 w 3150523"/>
              <a:gd name="connsiteY2" fmla="*/ 453044 h 1221971"/>
              <a:gd name="connsiteX3" fmla="*/ 989214 w 3150523"/>
              <a:gd name="connsiteY3" fmla="*/ 594360 h 1221971"/>
              <a:gd name="connsiteX4" fmla="*/ 390698 w 3150523"/>
              <a:gd name="connsiteY4" fmla="*/ 748145 h 1221971"/>
              <a:gd name="connsiteX5" fmla="*/ 0 w 3150523"/>
              <a:gd name="connsiteY5" fmla="*/ 1221971 h 1221971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55916 w 3167148"/>
              <a:gd name="connsiteY1" fmla="*/ 261850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803862 w 3167148"/>
              <a:gd name="connsiteY2" fmla="*/ 461356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56457 h 1230283"/>
              <a:gd name="connsiteX5" fmla="*/ 0 w 3167148"/>
              <a:gd name="connsiteY5" fmla="*/ 1230283 h 1230283"/>
              <a:gd name="connsiteX0" fmla="*/ 3167148 w 3167148"/>
              <a:gd name="connsiteY0" fmla="*/ 0 h 1230283"/>
              <a:gd name="connsiteX1" fmla="*/ 2689167 w 3167148"/>
              <a:gd name="connsiteY1" fmla="*/ 266006 h 1230283"/>
              <a:gd name="connsiteX2" fmla="*/ 1924396 w 3167148"/>
              <a:gd name="connsiteY2" fmla="*/ 448887 h 1230283"/>
              <a:gd name="connsiteX3" fmla="*/ 989214 w 3167148"/>
              <a:gd name="connsiteY3" fmla="*/ 602672 h 1230283"/>
              <a:gd name="connsiteX4" fmla="*/ 390698 w 3167148"/>
              <a:gd name="connsiteY4" fmla="*/ 743988 h 1230283"/>
              <a:gd name="connsiteX5" fmla="*/ 0 w 3167148"/>
              <a:gd name="connsiteY5" fmla="*/ 1230283 h 123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148" h="1230283">
                <a:moveTo>
                  <a:pt x="3167148" y="0"/>
                </a:moveTo>
                <a:cubicBezTo>
                  <a:pt x="3028949" y="178724"/>
                  <a:pt x="2896292" y="191192"/>
                  <a:pt x="2689167" y="266006"/>
                </a:cubicBezTo>
                <a:cubicBezTo>
                  <a:pt x="2482042" y="340821"/>
                  <a:pt x="2207722" y="392776"/>
                  <a:pt x="1924396" y="448887"/>
                </a:cubicBezTo>
                <a:cubicBezTo>
                  <a:pt x="1641071" y="504998"/>
                  <a:pt x="1244830" y="553489"/>
                  <a:pt x="989214" y="602672"/>
                </a:cubicBezTo>
                <a:cubicBezTo>
                  <a:pt x="733598" y="651856"/>
                  <a:pt x="609599" y="656012"/>
                  <a:pt x="390698" y="743988"/>
                </a:cubicBezTo>
                <a:cubicBezTo>
                  <a:pt x="171797" y="831964"/>
                  <a:pt x="51954" y="887903"/>
                  <a:pt x="0" y="12302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FA4CAB9-5B1E-8D15-29AA-6FFAC65323C1}"/>
              </a:ext>
            </a:extLst>
          </p:cNvPr>
          <p:cNvGrpSpPr/>
          <p:nvPr/>
        </p:nvGrpSpPr>
        <p:grpSpPr>
          <a:xfrm>
            <a:off x="6220186" y="3132665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673CFA4-4323-D09B-AB94-C9B330D79D13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8B6154C-692C-5806-7F74-0AD67148C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BA0B548-0DBF-5E2C-091A-F7174C306D08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A94C0AE-0FA4-1580-D833-4725FD4FBD3C}"/>
              </a:ext>
            </a:extLst>
          </p:cNvPr>
          <p:cNvGrpSpPr/>
          <p:nvPr/>
        </p:nvGrpSpPr>
        <p:grpSpPr>
          <a:xfrm>
            <a:off x="3071823" y="4877221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026F0B38-F6F3-9CA6-75C5-E532A62E4D5E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0015067D-2157-8E3B-357A-94E67FBAB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CAF0799-2DE2-B352-E0BF-042F0662A682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74A065A-D883-11B5-C470-FF237B702184}"/>
              </a:ext>
            </a:extLst>
          </p:cNvPr>
          <p:cNvGrpSpPr/>
          <p:nvPr/>
        </p:nvGrpSpPr>
        <p:grpSpPr>
          <a:xfrm>
            <a:off x="7812806" y="4885853"/>
            <a:ext cx="781175" cy="455342"/>
            <a:chOff x="13478291" y="12588330"/>
            <a:chExt cx="781175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2FCE01F0-55E1-870F-4B5B-B99325FDDBA2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20217AF-9276-C7B2-BB1A-3B6FC1E69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9276982-8A0C-BD65-AC40-95C41059CB6F}"/>
                </a:ext>
              </a:extLst>
            </p:cNvPr>
            <p:cNvSpPr txBox="1"/>
            <p:nvPr/>
          </p:nvSpPr>
          <p:spPr>
            <a:xfrm>
              <a:off x="13581075" y="1258833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MIGR</a:t>
              </a:r>
              <a:endParaRPr lang="en-R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3" name="Google Shape;146;p2">
            <a:extLst>
              <a:ext uri="{FF2B5EF4-FFF2-40B4-BE49-F238E27FC236}">
                <a16:creationId xmlns:a16="http://schemas.microsoft.com/office/drawing/2014/main" id="{A587B679-D529-E2A5-3EA6-448548FA0B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009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35FA51-BE0B-A513-508C-E8B508C9FB22}"/>
              </a:ext>
            </a:extLst>
          </p:cNvPr>
          <p:cNvGrpSpPr/>
          <p:nvPr/>
        </p:nvGrpSpPr>
        <p:grpSpPr>
          <a:xfrm>
            <a:off x="7153017" y="2105797"/>
            <a:ext cx="1311932" cy="1169920"/>
            <a:chOff x="6897709" y="2105797"/>
            <a:chExt cx="1311932" cy="11699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5CB787-4220-A00E-9916-90B2B15E947F}"/>
                </a:ext>
              </a:extLst>
            </p:cNvPr>
            <p:cNvGrpSpPr/>
            <p:nvPr/>
          </p:nvGrpSpPr>
          <p:grpSpPr>
            <a:xfrm>
              <a:off x="6897709" y="2105797"/>
              <a:ext cx="1141447" cy="1123633"/>
              <a:chOff x="6074216" y="12057148"/>
              <a:chExt cx="1141447" cy="1123633"/>
            </a:xfrm>
          </p:grpSpPr>
          <p:sp>
            <p:nvSpPr>
              <p:cNvPr id="21" name="Rounded Rectangle 36">
                <a:extLst>
                  <a:ext uri="{FF2B5EF4-FFF2-40B4-BE49-F238E27FC236}">
                    <a16:creationId xmlns:a16="http://schemas.microsoft.com/office/drawing/2014/main" id="{B2A07CF3-6A17-7F5E-B8C2-042B9D227771}"/>
                  </a:ext>
                </a:extLst>
              </p:cNvPr>
              <p:cNvSpPr/>
              <p:nvPr/>
            </p:nvSpPr>
            <p:spPr>
              <a:xfrm>
                <a:off x="6074216" y="12057148"/>
                <a:ext cx="1140518" cy="1123633"/>
              </a:xfrm>
              <a:prstGeom prst="round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endParaRPr lang="en-RU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0B9C78-844F-2FEB-69D6-3B64E57CEC79}"/>
                  </a:ext>
                </a:extLst>
              </p:cNvPr>
              <p:cNvSpPr txBox="1"/>
              <p:nvPr/>
            </p:nvSpPr>
            <p:spPr>
              <a:xfrm>
                <a:off x="6143655" y="12088624"/>
                <a:ext cx="1072008" cy="1057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1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Core 2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Block 1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  <a:buNone/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Time 4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algn="l" rtl="0" eaLnBrk="1" fontAlgn="t" latinLnBrk="0" hangingPunct="1">
                  <a:lnSpc>
                    <a:spcPct val="85000"/>
                  </a:lnSpc>
                </a:pPr>
                <a:r>
                  <a:rPr lang="en-US" sz="20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Energy 10</a:t>
                </a:r>
                <a:endParaRPr lang="en-US" sz="20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904F3A-5103-283D-3777-9C5CC8B1540A}"/>
                </a:ext>
              </a:extLst>
            </p:cNvPr>
            <p:cNvSpPr txBox="1"/>
            <p:nvPr/>
          </p:nvSpPr>
          <p:spPr>
            <a:xfrm>
              <a:off x="8079797" y="2105797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RU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563133-156F-8251-7058-B2B5C896DDBF}"/>
                </a:ext>
              </a:extLst>
            </p:cNvPr>
            <p:cNvSpPr txBox="1"/>
            <p:nvPr/>
          </p:nvSpPr>
          <p:spPr>
            <a:xfrm>
              <a:off x="8079797" y="2967940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RU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0B4DB2-E7AB-35F1-9039-529A46613F1D}"/>
              </a:ext>
            </a:extLst>
          </p:cNvPr>
          <p:cNvSpPr/>
          <p:nvPr/>
        </p:nvSpPr>
        <p:spPr>
          <a:xfrm>
            <a:off x="5690561" y="1712193"/>
            <a:ext cx="3047191" cy="4795216"/>
          </a:xfrm>
          <a:custGeom>
            <a:avLst/>
            <a:gdLst>
              <a:gd name="connsiteX0" fmla="*/ 0 w 2978074"/>
              <a:gd name="connsiteY0" fmla="*/ 0 h 3639127"/>
              <a:gd name="connsiteX1" fmla="*/ 1274618 w 2978074"/>
              <a:gd name="connsiteY1" fmla="*/ 350982 h 3639127"/>
              <a:gd name="connsiteX2" fmla="*/ 1209963 w 2978074"/>
              <a:gd name="connsiteY2" fmla="*/ 1043709 h 3639127"/>
              <a:gd name="connsiteX3" fmla="*/ 1634836 w 2978074"/>
              <a:gd name="connsiteY3" fmla="*/ 1690254 h 3639127"/>
              <a:gd name="connsiteX4" fmla="*/ 2512291 w 2978074"/>
              <a:gd name="connsiteY4" fmla="*/ 1893454 h 3639127"/>
              <a:gd name="connsiteX5" fmla="*/ 2456872 w 2978074"/>
              <a:gd name="connsiteY5" fmla="*/ 2881745 h 3639127"/>
              <a:gd name="connsiteX6" fmla="*/ 2955636 w 2978074"/>
              <a:gd name="connsiteY6" fmla="*/ 3094182 h 3639127"/>
              <a:gd name="connsiteX7" fmla="*/ 2890981 w 2978074"/>
              <a:gd name="connsiteY7" fmla="*/ 3639127 h 3639127"/>
              <a:gd name="connsiteX0" fmla="*/ 0 w 3019984"/>
              <a:gd name="connsiteY0" fmla="*/ 0 h 3829627"/>
              <a:gd name="connsiteX1" fmla="*/ 1316528 w 3019984"/>
              <a:gd name="connsiteY1" fmla="*/ 541482 h 3829627"/>
              <a:gd name="connsiteX2" fmla="*/ 1251873 w 3019984"/>
              <a:gd name="connsiteY2" fmla="*/ 1234209 h 3829627"/>
              <a:gd name="connsiteX3" fmla="*/ 1676746 w 3019984"/>
              <a:gd name="connsiteY3" fmla="*/ 1880754 h 3829627"/>
              <a:gd name="connsiteX4" fmla="*/ 2554201 w 3019984"/>
              <a:gd name="connsiteY4" fmla="*/ 2083954 h 3829627"/>
              <a:gd name="connsiteX5" fmla="*/ 2498782 w 3019984"/>
              <a:gd name="connsiteY5" fmla="*/ 3072245 h 3829627"/>
              <a:gd name="connsiteX6" fmla="*/ 2997546 w 3019984"/>
              <a:gd name="connsiteY6" fmla="*/ 3284682 h 3829627"/>
              <a:gd name="connsiteX7" fmla="*/ 2932891 w 3019984"/>
              <a:gd name="connsiteY7" fmla="*/ 3829627 h 3829627"/>
              <a:gd name="connsiteX0" fmla="*/ 0 w 3019984"/>
              <a:gd name="connsiteY0" fmla="*/ 0 h 3829627"/>
              <a:gd name="connsiteX1" fmla="*/ 1316528 w 3019984"/>
              <a:gd name="connsiteY1" fmla="*/ 541482 h 3829627"/>
              <a:gd name="connsiteX2" fmla="*/ 1251873 w 3019984"/>
              <a:gd name="connsiteY2" fmla="*/ 1234209 h 3829627"/>
              <a:gd name="connsiteX3" fmla="*/ 1676746 w 3019984"/>
              <a:gd name="connsiteY3" fmla="*/ 1880754 h 3829627"/>
              <a:gd name="connsiteX4" fmla="*/ 2554201 w 3019984"/>
              <a:gd name="connsiteY4" fmla="*/ 2083954 h 3829627"/>
              <a:gd name="connsiteX5" fmla="*/ 2498782 w 3019984"/>
              <a:gd name="connsiteY5" fmla="*/ 3072245 h 3829627"/>
              <a:gd name="connsiteX6" fmla="*/ 2997546 w 3019984"/>
              <a:gd name="connsiteY6" fmla="*/ 3284682 h 3829627"/>
              <a:gd name="connsiteX7" fmla="*/ 2932891 w 3019984"/>
              <a:gd name="connsiteY7" fmla="*/ 3829627 h 3829627"/>
              <a:gd name="connsiteX0" fmla="*/ 0 w 3019984"/>
              <a:gd name="connsiteY0" fmla="*/ 0 h 3829627"/>
              <a:gd name="connsiteX1" fmla="*/ 1316528 w 3019984"/>
              <a:gd name="connsiteY1" fmla="*/ 541482 h 3829627"/>
              <a:gd name="connsiteX2" fmla="*/ 1251873 w 3019984"/>
              <a:gd name="connsiteY2" fmla="*/ 1234209 h 3829627"/>
              <a:gd name="connsiteX3" fmla="*/ 1676746 w 3019984"/>
              <a:gd name="connsiteY3" fmla="*/ 1880754 h 3829627"/>
              <a:gd name="connsiteX4" fmla="*/ 2554201 w 3019984"/>
              <a:gd name="connsiteY4" fmla="*/ 2083954 h 3829627"/>
              <a:gd name="connsiteX5" fmla="*/ 2498782 w 3019984"/>
              <a:gd name="connsiteY5" fmla="*/ 3072245 h 3829627"/>
              <a:gd name="connsiteX6" fmla="*/ 2997546 w 3019984"/>
              <a:gd name="connsiteY6" fmla="*/ 3284682 h 3829627"/>
              <a:gd name="connsiteX7" fmla="*/ 2932891 w 3019984"/>
              <a:gd name="connsiteY7" fmla="*/ 3829627 h 3829627"/>
              <a:gd name="connsiteX0" fmla="*/ 0 w 3019984"/>
              <a:gd name="connsiteY0" fmla="*/ 0 h 3829627"/>
              <a:gd name="connsiteX1" fmla="*/ 1251873 w 3019984"/>
              <a:gd name="connsiteY1" fmla="*/ 1234209 h 3829627"/>
              <a:gd name="connsiteX2" fmla="*/ 1676746 w 3019984"/>
              <a:gd name="connsiteY2" fmla="*/ 1880754 h 3829627"/>
              <a:gd name="connsiteX3" fmla="*/ 2554201 w 3019984"/>
              <a:gd name="connsiteY3" fmla="*/ 2083954 h 3829627"/>
              <a:gd name="connsiteX4" fmla="*/ 2498782 w 3019984"/>
              <a:gd name="connsiteY4" fmla="*/ 3072245 h 3829627"/>
              <a:gd name="connsiteX5" fmla="*/ 2997546 w 3019984"/>
              <a:gd name="connsiteY5" fmla="*/ 3284682 h 3829627"/>
              <a:gd name="connsiteX6" fmla="*/ 2932891 w 3019984"/>
              <a:gd name="connsiteY6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554201 w 3019984"/>
              <a:gd name="connsiteY3" fmla="*/ 2083954 h 3829627"/>
              <a:gd name="connsiteX4" fmla="*/ 2498782 w 3019984"/>
              <a:gd name="connsiteY4" fmla="*/ 3072245 h 3829627"/>
              <a:gd name="connsiteX5" fmla="*/ 2997546 w 3019984"/>
              <a:gd name="connsiteY5" fmla="*/ 3284682 h 3829627"/>
              <a:gd name="connsiteX6" fmla="*/ 2932891 w 3019984"/>
              <a:gd name="connsiteY6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498782 w 3019984"/>
              <a:gd name="connsiteY3" fmla="*/ 307224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3019984"/>
              <a:gd name="connsiteY0" fmla="*/ 0 h 3829627"/>
              <a:gd name="connsiteX1" fmla="*/ 1046133 w 3019984"/>
              <a:gd name="connsiteY1" fmla="*/ 704619 h 3829627"/>
              <a:gd name="connsiteX2" fmla="*/ 1676746 w 3019984"/>
              <a:gd name="connsiteY2" fmla="*/ 1880754 h 3829627"/>
              <a:gd name="connsiteX3" fmla="*/ 2273992 w 3019984"/>
              <a:gd name="connsiteY3" fmla="*/ 2466455 h 3829627"/>
              <a:gd name="connsiteX4" fmla="*/ 2997546 w 3019984"/>
              <a:gd name="connsiteY4" fmla="*/ 3284682 h 3829627"/>
              <a:gd name="connsiteX5" fmla="*/ 2932891 w 3019984"/>
              <a:gd name="connsiteY5" fmla="*/ 3829627 h 3829627"/>
              <a:gd name="connsiteX0" fmla="*/ 0 w 2934193"/>
              <a:gd name="connsiteY0" fmla="*/ 0 h 3829627"/>
              <a:gd name="connsiteX1" fmla="*/ 1046133 w 2934193"/>
              <a:gd name="connsiteY1" fmla="*/ 704619 h 3829627"/>
              <a:gd name="connsiteX2" fmla="*/ 1676746 w 2934193"/>
              <a:gd name="connsiteY2" fmla="*/ 1880754 h 3829627"/>
              <a:gd name="connsiteX3" fmla="*/ 2273992 w 2934193"/>
              <a:gd name="connsiteY3" fmla="*/ 2466455 h 3829627"/>
              <a:gd name="connsiteX4" fmla="*/ 2795616 w 2934193"/>
              <a:gd name="connsiteY4" fmla="*/ 3322782 h 3829627"/>
              <a:gd name="connsiteX5" fmla="*/ 2932891 w 2934193"/>
              <a:gd name="connsiteY5" fmla="*/ 3829627 h 3829627"/>
              <a:gd name="connsiteX0" fmla="*/ 0 w 2937651"/>
              <a:gd name="connsiteY0" fmla="*/ 0 h 3829627"/>
              <a:gd name="connsiteX1" fmla="*/ 1046133 w 2937651"/>
              <a:gd name="connsiteY1" fmla="*/ 704619 h 3829627"/>
              <a:gd name="connsiteX2" fmla="*/ 1676746 w 2937651"/>
              <a:gd name="connsiteY2" fmla="*/ 1880754 h 3829627"/>
              <a:gd name="connsiteX3" fmla="*/ 2273992 w 2937651"/>
              <a:gd name="connsiteY3" fmla="*/ 2466455 h 3829627"/>
              <a:gd name="connsiteX4" fmla="*/ 2795616 w 2937651"/>
              <a:gd name="connsiteY4" fmla="*/ 3322782 h 3829627"/>
              <a:gd name="connsiteX5" fmla="*/ 2932891 w 2937651"/>
              <a:gd name="connsiteY5" fmla="*/ 3829627 h 3829627"/>
              <a:gd name="connsiteX0" fmla="*/ 0 w 2937651"/>
              <a:gd name="connsiteY0" fmla="*/ 0 h 3829627"/>
              <a:gd name="connsiteX1" fmla="*/ 1046133 w 2937651"/>
              <a:gd name="connsiteY1" fmla="*/ 704619 h 3829627"/>
              <a:gd name="connsiteX2" fmla="*/ 1676746 w 2937651"/>
              <a:gd name="connsiteY2" fmla="*/ 1880754 h 3829627"/>
              <a:gd name="connsiteX3" fmla="*/ 2273992 w 2937651"/>
              <a:gd name="connsiteY3" fmla="*/ 2466455 h 3829627"/>
              <a:gd name="connsiteX4" fmla="*/ 2795616 w 2937651"/>
              <a:gd name="connsiteY4" fmla="*/ 3322782 h 3829627"/>
              <a:gd name="connsiteX5" fmla="*/ 2932891 w 2937651"/>
              <a:gd name="connsiteY5" fmla="*/ 3829627 h 3829627"/>
              <a:gd name="connsiteX0" fmla="*/ 0 w 2940068"/>
              <a:gd name="connsiteY0" fmla="*/ 0 h 3829627"/>
              <a:gd name="connsiteX1" fmla="*/ 1046133 w 2940068"/>
              <a:gd name="connsiteY1" fmla="*/ 704619 h 3829627"/>
              <a:gd name="connsiteX2" fmla="*/ 1676746 w 2940068"/>
              <a:gd name="connsiteY2" fmla="*/ 1880754 h 3829627"/>
              <a:gd name="connsiteX3" fmla="*/ 2273992 w 2940068"/>
              <a:gd name="connsiteY3" fmla="*/ 2466455 h 3829627"/>
              <a:gd name="connsiteX4" fmla="*/ 2810856 w 2940068"/>
              <a:gd name="connsiteY4" fmla="*/ 3258012 h 3829627"/>
              <a:gd name="connsiteX5" fmla="*/ 2932891 w 2940068"/>
              <a:gd name="connsiteY5" fmla="*/ 3829627 h 3829627"/>
              <a:gd name="connsiteX0" fmla="*/ 0 w 2938151"/>
              <a:gd name="connsiteY0" fmla="*/ 0 h 3829627"/>
              <a:gd name="connsiteX1" fmla="*/ 1046133 w 2938151"/>
              <a:gd name="connsiteY1" fmla="*/ 704619 h 3829627"/>
              <a:gd name="connsiteX2" fmla="*/ 1676746 w 2938151"/>
              <a:gd name="connsiteY2" fmla="*/ 1880754 h 3829627"/>
              <a:gd name="connsiteX3" fmla="*/ 2273992 w 2938151"/>
              <a:gd name="connsiteY3" fmla="*/ 2466455 h 3829627"/>
              <a:gd name="connsiteX4" fmla="*/ 2799426 w 2938151"/>
              <a:gd name="connsiteY4" fmla="*/ 3280872 h 3829627"/>
              <a:gd name="connsiteX5" fmla="*/ 2932891 w 2938151"/>
              <a:gd name="connsiteY5" fmla="*/ 3829627 h 3829627"/>
              <a:gd name="connsiteX0" fmla="*/ 0 w 2939355"/>
              <a:gd name="connsiteY0" fmla="*/ 0 h 3829627"/>
              <a:gd name="connsiteX1" fmla="*/ 1046133 w 2939355"/>
              <a:gd name="connsiteY1" fmla="*/ 704619 h 3829627"/>
              <a:gd name="connsiteX2" fmla="*/ 1676746 w 2939355"/>
              <a:gd name="connsiteY2" fmla="*/ 1880754 h 3829627"/>
              <a:gd name="connsiteX3" fmla="*/ 2273992 w 2939355"/>
              <a:gd name="connsiteY3" fmla="*/ 2466455 h 3829627"/>
              <a:gd name="connsiteX4" fmla="*/ 2807046 w 2939355"/>
              <a:gd name="connsiteY4" fmla="*/ 3258012 h 3829627"/>
              <a:gd name="connsiteX5" fmla="*/ 2932891 w 2939355"/>
              <a:gd name="connsiteY5" fmla="*/ 3829627 h 3829627"/>
              <a:gd name="connsiteX0" fmla="*/ 0 w 3018041"/>
              <a:gd name="connsiteY0" fmla="*/ 0 h 4484947"/>
              <a:gd name="connsiteX1" fmla="*/ 1046133 w 3018041"/>
              <a:gd name="connsiteY1" fmla="*/ 704619 h 4484947"/>
              <a:gd name="connsiteX2" fmla="*/ 1676746 w 3018041"/>
              <a:gd name="connsiteY2" fmla="*/ 1880754 h 4484947"/>
              <a:gd name="connsiteX3" fmla="*/ 2273992 w 3018041"/>
              <a:gd name="connsiteY3" fmla="*/ 2466455 h 4484947"/>
              <a:gd name="connsiteX4" fmla="*/ 2807046 w 3018041"/>
              <a:gd name="connsiteY4" fmla="*/ 3258012 h 4484947"/>
              <a:gd name="connsiteX5" fmla="*/ 3016711 w 3018041"/>
              <a:gd name="connsiteY5" fmla="*/ 4484947 h 4484947"/>
              <a:gd name="connsiteX0" fmla="*/ 0 w 3016711"/>
              <a:gd name="connsiteY0" fmla="*/ 0 h 4500642"/>
              <a:gd name="connsiteX1" fmla="*/ 1046133 w 3016711"/>
              <a:gd name="connsiteY1" fmla="*/ 704619 h 4500642"/>
              <a:gd name="connsiteX2" fmla="*/ 1676746 w 3016711"/>
              <a:gd name="connsiteY2" fmla="*/ 1880754 h 4500642"/>
              <a:gd name="connsiteX3" fmla="*/ 2273992 w 3016711"/>
              <a:gd name="connsiteY3" fmla="*/ 2466455 h 4500642"/>
              <a:gd name="connsiteX4" fmla="*/ 2807046 w 3016711"/>
              <a:gd name="connsiteY4" fmla="*/ 3258012 h 4500642"/>
              <a:gd name="connsiteX5" fmla="*/ 3016711 w 3016711"/>
              <a:gd name="connsiteY5" fmla="*/ 4484947 h 4500642"/>
              <a:gd name="connsiteX0" fmla="*/ 0 w 3016711"/>
              <a:gd name="connsiteY0" fmla="*/ 0 h 4681809"/>
              <a:gd name="connsiteX1" fmla="*/ 1046133 w 3016711"/>
              <a:gd name="connsiteY1" fmla="*/ 704619 h 4681809"/>
              <a:gd name="connsiteX2" fmla="*/ 1676746 w 3016711"/>
              <a:gd name="connsiteY2" fmla="*/ 1880754 h 4681809"/>
              <a:gd name="connsiteX3" fmla="*/ 2273992 w 3016711"/>
              <a:gd name="connsiteY3" fmla="*/ 2466455 h 4681809"/>
              <a:gd name="connsiteX4" fmla="*/ 2807046 w 3016711"/>
              <a:gd name="connsiteY4" fmla="*/ 3258012 h 4681809"/>
              <a:gd name="connsiteX5" fmla="*/ 3016711 w 3016711"/>
              <a:gd name="connsiteY5" fmla="*/ 4667827 h 4681809"/>
              <a:gd name="connsiteX0" fmla="*/ 0 w 3016711"/>
              <a:gd name="connsiteY0" fmla="*/ 0 h 4681809"/>
              <a:gd name="connsiteX1" fmla="*/ 1046133 w 3016711"/>
              <a:gd name="connsiteY1" fmla="*/ 704619 h 4681809"/>
              <a:gd name="connsiteX2" fmla="*/ 1643726 w 3016711"/>
              <a:gd name="connsiteY2" fmla="*/ 1883294 h 4681809"/>
              <a:gd name="connsiteX3" fmla="*/ 2273992 w 3016711"/>
              <a:gd name="connsiteY3" fmla="*/ 2466455 h 4681809"/>
              <a:gd name="connsiteX4" fmla="*/ 2807046 w 3016711"/>
              <a:gd name="connsiteY4" fmla="*/ 3258012 h 4681809"/>
              <a:gd name="connsiteX5" fmla="*/ 3016711 w 3016711"/>
              <a:gd name="connsiteY5" fmla="*/ 4667827 h 4681809"/>
              <a:gd name="connsiteX0" fmla="*/ 0 w 3016711"/>
              <a:gd name="connsiteY0" fmla="*/ 0 h 4681809"/>
              <a:gd name="connsiteX1" fmla="*/ 1046133 w 3016711"/>
              <a:gd name="connsiteY1" fmla="*/ 704619 h 4681809"/>
              <a:gd name="connsiteX2" fmla="*/ 1643726 w 3016711"/>
              <a:gd name="connsiteY2" fmla="*/ 1883294 h 4681809"/>
              <a:gd name="connsiteX3" fmla="*/ 2273992 w 3016711"/>
              <a:gd name="connsiteY3" fmla="*/ 2466455 h 4681809"/>
              <a:gd name="connsiteX4" fmla="*/ 2807046 w 3016711"/>
              <a:gd name="connsiteY4" fmla="*/ 3258012 h 4681809"/>
              <a:gd name="connsiteX5" fmla="*/ 3016711 w 3016711"/>
              <a:gd name="connsiteY5" fmla="*/ 4667827 h 4681809"/>
              <a:gd name="connsiteX0" fmla="*/ 0 w 2993851"/>
              <a:gd name="connsiteY0" fmla="*/ 0 h 4802781"/>
              <a:gd name="connsiteX1" fmla="*/ 1046133 w 2993851"/>
              <a:gd name="connsiteY1" fmla="*/ 704619 h 4802781"/>
              <a:gd name="connsiteX2" fmla="*/ 1643726 w 2993851"/>
              <a:gd name="connsiteY2" fmla="*/ 1883294 h 4802781"/>
              <a:gd name="connsiteX3" fmla="*/ 2273992 w 2993851"/>
              <a:gd name="connsiteY3" fmla="*/ 2466455 h 4802781"/>
              <a:gd name="connsiteX4" fmla="*/ 2807046 w 2993851"/>
              <a:gd name="connsiteY4" fmla="*/ 3258012 h 4802781"/>
              <a:gd name="connsiteX5" fmla="*/ 2993851 w 2993851"/>
              <a:gd name="connsiteY5" fmla="*/ 4789747 h 4802781"/>
              <a:gd name="connsiteX0" fmla="*/ 0 w 3077671"/>
              <a:gd name="connsiteY0" fmla="*/ 0 h 4810346"/>
              <a:gd name="connsiteX1" fmla="*/ 1046133 w 3077671"/>
              <a:gd name="connsiteY1" fmla="*/ 704619 h 4810346"/>
              <a:gd name="connsiteX2" fmla="*/ 1643726 w 3077671"/>
              <a:gd name="connsiteY2" fmla="*/ 1883294 h 4810346"/>
              <a:gd name="connsiteX3" fmla="*/ 2273992 w 3077671"/>
              <a:gd name="connsiteY3" fmla="*/ 2466455 h 4810346"/>
              <a:gd name="connsiteX4" fmla="*/ 2807046 w 3077671"/>
              <a:gd name="connsiteY4" fmla="*/ 3258012 h 4810346"/>
              <a:gd name="connsiteX5" fmla="*/ 3077671 w 3077671"/>
              <a:gd name="connsiteY5" fmla="*/ 4797367 h 4810346"/>
              <a:gd name="connsiteX0" fmla="*/ 0 w 3047191"/>
              <a:gd name="connsiteY0" fmla="*/ 0 h 4795216"/>
              <a:gd name="connsiteX1" fmla="*/ 1046133 w 3047191"/>
              <a:gd name="connsiteY1" fmla="*/ 704619 h 4795216"/>
              <a:gd name="connsiteX2" fmla="*/ 1643726 w 3047191"/>
              <a:gd name="connsiteY2" fmla="*/ 1883294 h 4795216"/>
              <a:gd name="connsiteX3" fmla="*/ 2273992 w 3047191"/>
              <a:gd name="connsiteY3" fmla="*/ 2466455 h 4795216"/>
              <a:gd name="connsiteX4" fmla="*/ 2807046 w 3047191"/>
              <a:gd name="connsiteY4" fmla="*/ 3258012 h 4795216"/>
              <a:gd name="connsiteX5" fmla="*/ 3047191 w 3047191"/>
              <a:gd name="connsiteY5" fmla="*/ 4782127 h 479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191" h="4795216">
                <a:moveTo>
                  <a:pt x="0" y="0"/>
                </a:moveTo>
                <a:cubicBezTo>
                  <a:pt x="260807" y="257127"/>
                  <a:pt x="772179" y="390737"/>
                  <a:pt x="1046133" y="704619"/>
                </a:cubicBezTo>
                <a:cubicBezTo>
                  <a:pt x="1320087" y="1018501"/>
                  <a:pt x="1362883" y="1640455"/>
                  <a:pt x="1643726" y="1883294"/>
                </a:cubicBezTo>
                <a:cubicBezTo>
                  <a:pt x="1924569" y="2126133"/>
                  <a:pt x="2080105" y="2237335"/>
                  <a:pt x="2273992" y="2466455"/>
                </a:cubicBezTo>
                <a:cubicBezTo>
                  <a:pt x="2467879" y="2695575"/>
                  <a:pt x="2624205" y="3131782"/>
                  <a:pt x="2807046" y="3258012"/>
                </a:cubicBezTo>
                <a:cubicBezTo>
                  <a:pt x="2955597" y="3288992"/>
                  <a:pt x="3040456" y="4958811"/>
                  <a:pt x="3047191" y="4782127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47F19F-A20A-DCEF-CE5E-74BD789D2386}"/>
              </a:ext>
            </a:extLst>
          </p:cNvPr>
          <p:cNvSpPr/>
          <p:nvPr/>
        </p:nvSpPr>
        <p:spPr>
          <a:xfrm>
            <a:off x="8351163" y="6367770"/>
            <a:ext cx="272163" cy="274320"/>
          </a:xfrm>
          <a:prstGeom prst="ellipse">
            <a:avLst/>
          </a:prstGeom>
          <a:solidFill>
            <a:srgbClr val="C00000">
              <a:alpha val="25000"/>
            </a:srgbClr>
          </a:solidFill>
          <a:ln w="1905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EA9B16-861B-0C52-3EBA-0E239927AA68}"/>
              </a:ext>
            </a:extLst>
          </p:cNvPr>
          <p:cNvSpPr txBox="1"/>
          <p:nvPr/>
        </p:nvSpPr>
        <p:spPr>
          <a:xfrm>
            <a:off x="5145359" y="6043355"/>
            <a:ext cx="2498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Minimized RT: 8</a:t>
            </a:r>
          </a:p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energy use: 20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A0C5319-B2AC-981D-D539-0C26C4614FE6}"/>
              </a:ext>
            </a:extLst>
          </p:cNvPr>
          <p:cNvSpPr/>
          <p:nvPr/>
        </p:nvSpPr>
        <p:spPr>
          <a:xfrm>
            <a:off x="7968793" y="2912919"/>
            <a:ext cx="274320" cy="274320"/>
          </a:xfrm>
          <a:prstGeom prst="ellipse">
            <a:avLst/>
          </a:prstGeom>
          <a:solidFill>
            <a:srgbClr val="C00000">
              <a:alpha val="25000"/>
            </a:srgbClr>
          </a:solidFill>
          <a:ln w="1905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AB36C8-2CC0-258A-D9C7-A29E53572E6A}"/>
              </a:ext>
            </a:extLst>
          </p:cNvPr>
          <p:cNvSpPr/>
          <p:nvPr/>
        </p:nvSpPr>
        <p:spPr>
          <a:xfrm>
            <a:off x="9188677" y="4587715"/>
            <a:ext cx="272163" cy="274320"/>
          </a:xfrm>
          <a:prstGeom prst="ellipse">
            <a:avLst/>
          </a:prstGeom>
          <a:solidFill>
            <a:srgbClr val="C00000">
              <a:alpha val="25000"/>
            </a:srgbClr>
          </a:solidFill>
          <a:ln w="1905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4237213-6605-21FA-EA35-5DE351071C5C}"/>
              </a:ext>
            </a:extLst>
          </p:cNvPr>
          <p:cNvGrpSpPr/>
          <p:nvPr/>
        </p:nvGrpSpPr>
        <p:grpSpPr>
          <a:xfrm>
            <a:off x="3315778" y="1467746"/>
            <a:ext cx="1531701" cy="455342"/>
            <a:chOff x="13478291" y="12588330"/>
            <a:chExt cx="1531701" cy="45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313042-DA3C-D333-3462-C515C0A0DFFD}"/>
                    </a:ext>
                  </a:extLst>
                </p:cNvPr>
                <p:cNvSpPr txBox="1"/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RU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E1527A-A667-7748-2688-17EEAFDC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291" y="12674340"/>
                  <a:ext cx="24609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C27A33-8246-5817-10A1-75E7FCE785D8}"/>
                </a:ext>
              </a:extLst>
            </p:cNvPr>
            <p:cNvSpPr txBox="1"/>
            <p:nvPr/>
          </p:nvSpPr>
          <p:spPr>
            <a:xfrm>
              <a:off x="13591014" y="12588330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CPU_WAKEUP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FBCFD91-05F7-CA38-63BB-29AF7898093D}"/>
              </a:ext>
            </a:extLst>
          </p:cNvPr>
          <p:cNvSpPr/>
          <p:nvPr/>
        </p:nvSpPr>
        <p:spPr>
          <a:xfrm>
            <a:off x="8987376" y="4341020"/>
            <a:ext cx="272163" cy="274320"/>
          </a:xfrm>
          <a:prstGeom prst="ellipse">
            <a:avLst/>
          </a:prstGeom>
          <a:solidFill>
            <a:schemeClr val="accent6">
              <a:lumMod val="75000"/>
              <a:alpha val="25000"/>
            </a:schemeClr>
          </a:solidFill>
          <a:ln w="19050">
            <a:solidFill>
              <a:schemeClr val="accent6">
                <a:lumMod val="75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8BEA15-80E1-7671-73A4-CC4662845059}"/>
              </a:ext>
            </a:extLst>
          </p:cNvPr>
          <p:cNvSpPr/>
          <p:nvPr/>
        </p:nvSpPr>
        <p:spPr>
          <a:xfrm>
            <a:off x="7738639" y="2649408"/>
            <a:ext cx="272163" cy="274320"/>
          </a:xfrm>
          <a:prstGeom prst="ellipse">
            <a:avLst/>
          </a:prstGeom>
          <a:solidFill>
            <a:schemeClr val="accent6">
              <a:lumMod val="75000"/>
              <a:alpha val="25000"/>
            </a:schemeClr>
          </a:solidFill>
          <a:ln w="19050">
            <a:solidFill>
              <a:schemeClr val="accent6">
                <a:lumMod val="75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0F270-4353-BC45-EF3A-343E23672E19}"/>
              </a:ext>
            </a:extLst>
          </p:cNvPr>
          <p:cNvSpPr/>
          <p:nvPr/>
        </p:nvSpPr>
        <p:spPr>
          <a:xfrm>
            <a:off x="8156052" y="6118459"/>
            <a:ext cx="272163" cy="274320"/>
          </a:xfrm>
          <a:prstGeom prst="ellipse">
            <a:avLst/>
          </a:prstGeom>
          <a:solidFill>
            <a:schemeClr val="accent6">
              <a:lumMod val="75000"/>
              <a:alpha val="25000"/>
            </a:schemeClr>
          </a:solidFill>
          <a:ln w="19050">
            <a:solidFill>
              <a:schemeClr val="accent6">
                <a:lumMod val="75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AD64F8-1138-7EB2-A9AC-8C2229A58912}"/>
              </a:ext>
            </a:extLst>
          </p:cNvPr>
          <p:cNvSpPr txBox="1"/>
          <p:nvPr/>
        </p:nvSpPr>
        <p:spPr>
          <a:xfrm>
            <a:off x="4472323" y="4842909"/>
            <a:ext cx="4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491173-D1D7-FAFD-EA40-FC0695719F5B}"/>
              </a:ext>
            </a:extLst>
          </p:cNvPr>
          <p:cNvSpPr txBox="1"/>
          <p:nvPr/>
        </p:nvSpPr>
        <p:spPr>
          <a:xfrm>
            <a:off x="6341495" y="4842909"/>
            <a:ext cx="4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3BE39848-427F-D359-9675-EB88587DA75D}"/>
                  </a:ext>
                </a:extLst>
              </p:cNvPr>
              <p:cNvSpPr/>
              <p:nvPr/>
            </p:nvSpPr>
            <p:spPr>
              <a:xfrm>
                <a:off x="5172792" y="859149"/>
                <a:ext cx="1072009" cy="8548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432" rIns="0" bIns="0" rtlCol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21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en-RU" sz="21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0">
                <a:extLst>
                  <a:ext uri="{FF2B5EF4-FFF2-40B4-BE49-F238E27FC236}">
                    <a16:creationId xmlns:a16="http://schemas.microsoft.com/office/drawing/2014/main" id="{3BE39848-427F-D359-9675-EB88587DA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792" y="859149"/>
                <a:ext cx="1072009" cy="854838"/>
              </a:xfrm>
              <a:prstGeom prst="roundRect">
                <a:avLst/>
              </a:prstGeom>
              <a:blipFill>
                <a:blip r:embed="rId12"/>
                <a:stretch>
                  <a:fillRect b="-349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9EB6ED1-F111-8E94-E510-FA60A0EA5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9263"/>
              </p:ext>
            </p:extLst>
          </p:nvPr>
        </p:nvGraphicFramePr>
        <p:xfrm>
          <a:off x="9085250" y="810371"/>
          <a:ext cx="2672552" cy="1920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45044590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5730595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1551995008"/>
                    </a:ext>
                  </a:extLst>
                </a:gridCol>
                <a:gridCol w="607214">
                  <a:extLst>
                    <a:ext uri="{9D8B030D-6E8A-4147-A177-3AD203B41FA5}">
                      <a16:colId xmlns:a16="http://schemas.microsoft.com/office/drawing/2014/main" val="1057932510"/>
                    </a:ext>
                  </a:extLst>
                </a:gridCol>
              </a:tblGrid>
              <a:tr h="22386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41065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11600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55633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687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6527"/>
                  </a:ext>
                </a:extLst>
              </a:tr>
              <a:tr h="223867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30549"/>
                  </a:ext>
                </a:extLst>
              </a:tr>
              <a:tr h="223867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461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9531C-5327-D650-2A1A-2B9695D22B31}"/>
                  </a:ext>
                </a:extLst>
              </p:cNvPr>
              <p:cNvSpPr txBox="1"/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requirements</a:t>
                </a:r>
                <a:endParaRPr lang="en-RU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9531C-5327-D650-2A1A-2B9695D22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50" y="379484"/>
                <a:ext cx="2235224" cy="430887"/>
              </a:xfrm>
              <a:prstGeom prst="rect">
                <a:avLst/>
              </a:prstGeom>
              <a:blipFill>
                <a:blip r:embed="rId13"/>
                <a:stretch>
                  <a:fillRect l="-272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147;p2">
                <a:extLst>
                  <a:ext uri="{FF2B5EF4-FFF2-40B4-BE49-F238E27FC236}">
                    <a16:creationId xmlns:a16="http://schemas.microsoft.com/office/drawing/2014/main" id="{30C898CF-F647-B76C-50EE-2D48C22E5D75}"/>
                  </a:ext>
                </a:extLst>
              </p:cNvPr>
              <p:cNvSpPr/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State-Transition Graph</a:t>
                </a:r>
                <a:r>
                  <a:rPr lang="en-US" sz="3100" dirty="0">
                    <a:latin typeface="Calibri"/>
                    <a:ea typeface="Calibri"/>
                    <a:cs typeface="Calibri"/>
                    <a:sym typeface="Calibri"/>
                  </a:rPr>
                  <a:t> for a </a:t>
                </a:r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Solo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25" name="Google Shape;147;p2">
                <a:extLst>
                  <a:ext uri="{FF2B5EF4-FFF2-40B4-BE49-F238E27FC236}">
                    <a16:creationId xmlns:a16="http://schemas.microsoft.com/office/drawing/2014/main" id="{30C898CF-F647-B76C-50EE-2D48C22E5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6" y="268219"/>
                <a:ext cx="8618583" cy="492300"/>
              </a:xfrm>
              <a:prstGeom prst="rect">
                <a:avLst/>
              </a:prstGeom>
              <a:blipFill>
                <a:blip r:embed="rId14"/>
                <a:stretch>
                  <a:fillRect l="-1769" t="-16049" b="-54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74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2535</Words>
  <Application>Microsoft Office PowerPoint</Application>
  <PresentationFormat>Widescreen</PresentationFormat>
  <Paragraphs>1256</Paragraphs>
  <Slides>21</Slides>
  <Notes>21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Thesis Research Presentation for Huawei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Lab 7</dc:title>
  <dc:creator>Innopolis University65</dc:creator>
  <cp:lastModifiedBy>system205</cp:lastModifiedBy>
  <cp:revision>397</cp:revision>
  <cp:lastPrinted>2025-05-21T07:24:41Z</cp:lastPrinted>
  <dcterms:created xsi:type="dcterms:W3CDTF">2020-07-27T19:36:12Z</dcterms:created>
  <dcterms:modified xsi:type="dcterms:W3CDTF">2025-05-31T15:51:08Z</dcterms:modified>
</cp:coreProperties>
</file>