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13"/>
  </p:notesMasterIdLst>
  <p:sldIdLst>
    <p:sldId id="298" r:id="rId2"/>
    <p:sldId id="299" r:id="rId3"/>
    <p:sldId id="290" r:id="rId4"/>
    <p:sldId id="295" r:id="rId5"/>
    <p:sldId id="301" r:id="rId6"/>
    <p:sldId id="303" r:id="rId7"/>
    <p:sldId id="302" r:id="rId8"/>
    <p:sldId id="287" r:id="rId9"/>
    <p:sldId id="293" r:id="rId10"/>
    <p:sldId id="289" r:id="rId11"/>
    <p:sldId id="288" r:id="rId12"/>
  </p:sldIdLst>
  <p:sldSz cx="25199975" cy="27000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20" userDrawn="1">
          <p15:clr>
            <a:srgbClr val="A4A3A4"/>
          </p15:clr>
        </p15:guide>
        <p15:guide id="2" pos="105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2" autoAdjust="0"/>
    <p:restoredTop sz="96907" autoAdjust="0"/>
  </p:normalViewPr>
  <p:slideViewPr>
    <p:cSldViewPr snapToGrid="0">
      <p:cViewPr>
        <p:scale>
          <a:sx n="66" d="100"/>
          <a:sy n="66" d="100"/>
        </p:scale>
        <p:origin x="38" y="-2256"/>
      </p:cViewPr>
      <p:guideLst>
        <p:guide orient="horz" pos="9920"/>
        <p:guide pos="10529"/>
      </p:guideLst>
    </p:cSldViewPr>
  </p:slideViewPr>
  <p:outlineViewPr>
    <p:cViewPr>
      <p:scale>
        <a:sx n="33" d="100"/>
        <a:sy n="33" d="100"/>
      </p:scale>
      <p:origin x="0" y="0"/>
    </p:cViewPr>
  </p:outlineViewPr>
  <p:notesTextViewPr>
    <p:cViewPr>
      <p:scale>
        <a:sx n="1" d="1"/>
        <a:sy n="1" d="1"/>
      </p:scale>
      <p:origin x="0" y="0"/>
    </p:cViewPr>
  </p:notesTextViewPr>
  <p:sorterViewPr>
    <p:cViewPr>
      <p:scale>
        <a:sx n="147" d="100"/>
        <a:sy n="14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D3322-0E10-4242-B823-CFFF3C6A24D4}" type="datetimeFigureOut">
              <a:rPr lang="en-US" smtClean="0"/>
              <a:t>6/9/2025</a:t>
            </a:fld>
            <a:endParaRPr lang="en-US"/>
          </a:p>
        </p:txBody>
      </p:sp>
      <p:sp>
        <p:nvSpPr>
          <p:cNvPr id="4" name="Slide Image Placeholder 3"/>
          <p:cNvSpPr>
            <a:spLocks noGrp="1" noRot="1" noChangeAspect="1"/>
          </p:cNvSpPr>
          <p:nvPr>
            <p:ph type="sldImg" idx="2"/>
          </p:nvPr>
        </p:nvSpPr>
        <p:spPr>
          <a:xfrm>
            <a:off x="1989138" y="1143000"/>
            <a:ext cx="2879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9979A-1FBA-464A-B3DE-DA98B2C93966}" type="slidenum">
              <a:rPr lang="en-US" smtClean="0"/>
              <a:t>‹#›</a:t>
            </a:fld>
            <a:endParaRPr lang="en-US"/>
          </a:p>
        </p:txBody>
      </p:sp>
    </p:spTree>
    <p:extLst>
      <p:ext uri="{BB962C8B-B14F-4D97-AF65-F5344CB8AC3E}">
        <p14:creationId xmlns:p14="http://schemas.microsoft.com/office/powerpoint/2010/main" val="359923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CF762-23A4-D1E6-3DD4-B7E4F424A6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AED59-CABB-63CB-36CC-161EDAF187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35263E-5A56-C634-E0E3-37B7D0C814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9F4CDA-86B1-A8B0-E430-133FC90EBDDC}"/>
              </a:ext>
            </a:extLst>
          </p:cNvPr>
          <p:cNvSpPr>
            <a:spLocks noGrp="1"/>
          </p:cNvSpPr>
          <p:nvPr>
            <p:ph type="sldNum" sz="quarter" idx="5"/>
          </p:nvPr>
        </p:nvSpPr>
        <p:spPr/>
        <p:txBody>
          <a:bodyPr/>
          <a:lstStyle/>
          <a:p>
            <a:fld id="{5409979A-1FBA-464A-B3DE-DA98B2C93966}" type="slidenum">
              <a:rPr lang="en-US" smtClean="0"/>
              <a:t>1</a:t>
            </a:fld>
            <a:endParaRPr lang="en-US"/>
          </a:p>
        </p:txBody>
      </p:sp>
    </p:spTree>
    <p:extLst>
      <p:ext uri="{BB962C8B-B14F-4D97-AF65-F5344CB8AC3E}">
        <p14:creationId xmlns:p14="http://schemas.microsoft.com/office/powerpoint/2010/main" val="304524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547E4-BF80-E88C-50EC-9470E32E1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426AD-0FBE-E116-F0CE-6DF5B16C58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925FC-A231-66CF-6E1C-8CF2F2425A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6FEF4-7E22-C1F0-7143-7912845A1AE0}"/>
              </a:ext>
            </a:extLst>
          </p:cNvPr>
          <p:cNvSpPr>
            <a:spLocks noGrp="1"/>
          </p:cNvSpPr>
          <p:nvPr>
            <p:ph type="sldNum" sz="quarter" idx="5"/>
          </p:nvPr>
        </p:nvSpPr>
        <p:spPr/>
        <p:txBody>
          <a:bodyPr/>
          <a:lstStyle/>
          <a:p>
            <a:fld id="{5409979A-1FBA-464A-B3DE-DA98B2C93966}" type="slidenum">
              <a:rPr lang="en-US" smtClean="0"/>
              <a:t>2</a:t>
            </a:fld>
            <a:endParaRPr lang="en-US"/>
          </a:p>
        </p:txBody>
      </p:sp>
    </p:spTree>
    <p:extLst>
      <p:ext uri="{BB962C8B-B14F-4D97-AF65-F5344CB8AC3E}">
        <p14:creationId xmlns:p14="http://schemas.microsoft.com/office/powerpoint/2010/main" val="42189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313CB-AE55-8DCA-E840-ED236A9B6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24BE87-E997-9616-F20A-FA33944936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C9F85-A8C3-CD89-47AA-128C1DA32F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CF3A4-57C9-9305-6FFC-2E256CDA397A}"/>
              </a:ext>
            </a:extLst>
          </p:cNvPr>
          <p:cNvSpPr>
            <a:spLocks noGrp="1"/>
          </p:cNvSpPr>
          <p:nvPr>
            <p:ph type="sldNum" sz="quarter" idx="5"/>
          </p:nvPr>
        </p:nvSpPr>
        <p:spPr/>
        <p:txBody>
          <a:bodyPr/>
          <a:lstStyle/>
          <a:p>
            <a:fld id="{5409979A-1FBA-464A-B3DE-DA98B2C93966}" type="slidenum">
              <a:rPr lang="en-US" smtClean="0"/>
              <a:t>3</a:t>
            </a:fld>
            <a:endParaRPr lang="en-US"/>
          </a:p>
        </p:txBody>
      </p:sp>
    </p:spTree>
    <p:extLst>
      <p:ext uri="{BB962C8B-B14F-4D97-AF65-F5344CB8AC3E}">
        <p14:creationId xmlns:p14="http://schemas.microsoft.com/office/powerpoint/2010/main" val="378577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D14F-4B77-595C-CCCF-46A8EE3DA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55E13-6EEE-5AB2-9C47-5DC1260BB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5E568-79B7-E493-B115-6FDB248361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D0CA0B-7B26-BC45-944E-789FCE1D7E8C}"/>
              </a:ext>
            </a:extLst>
          </p:cNvPr>
          <p:cNvSpPr>
            <a:spLocks noGrp="1"/>
          </p:cNvSpPr>
          <p:nvPr>
            <p:ph type="sldNum" sz="quarter" idx="5"/>
          </p:nvPr>
        </p:nvSpPr>
        <p:spPr/>
        <p:txBody>
          <a:bodyPr/>
          <a:lstStyle/>
          <a:p>
            <a:fld id="{5409979A-1FBA-464A-B3DE-DA98B2C93966}" type="slidenum">
              <a:rPr lang="en-US" smtClean="0"/>
              <a:t>11</a:t>
            </a:fld>
            <a:endParaRPr lang="en-US"/>
          </a:p>
        </p:txBody>
      </p:sp>
    </p:spTree>
    <p:extLst>
      <p:ext uri="{BB962C8B-B14F-4D97-AF65-F5344CB8AC3E}">
        <p14:creationId xmlns:p14="http://schemas.microsoft.com/office/powerpoint/2010/main" val="3171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4418785"/>
            <a:ext cx="21419979" cy="9400070"/>
          </a:xfrm>
        </p:spPr>
        <p:txBody>
          <a:bodyPr anchor="b"/>
          <a:lstStyle>
            <a:lvl1pPr algn="ctr">
              <a:defRPr sz="16535"/>
            </a:lvl1pPr>
          </a:lstStyle>
          <a:p>
            <a:r>
              <a:rPr lang="en-GB"/>
              <a:t>Click to edit Master title style</a:t>
            </a:r>
            <a:endParaRPr lang="en-US" dirty="0"/>
          </a:p>
        </p:txBody>
      </p:sp>
      <p:sp>
        <p:nvSpPr>
          <p:cNvPr id="3" name="Subtitle 2"/>
          <p:cNvSpPr>
            <a:spLocks noGrp="1"/>
          </p:cNvSpPr>
          <p:nvPr>
            <p:ph type="subTitle" idx="1"/>
          </p:nvPr>
        </p:nvSpPr>
        <p:spPr>
          <a:xfrm>
            <a:off x="3149997" y="14181357"/>
            <a:ext cx="18899981" cy="6518796"/>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2EFDC3-115C-F34F-9B91-98C5282AE0AB}" type="datetimeFigureOut">
              <a:rPr lang="en-RU" smtClean="0"/>
              <a:t>06/09/2025</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2559252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EFDC3-115C-F34F-9B91-98C5282AE0AB}" type="datetimeFigureOut">
              <a:rPr lang="en-RU" smtClean="0"/>
              <a:t>06/09/2025</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329984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437511"/>
            <a:ext cx="5433745" cy="22881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32500" y="1437511"/>
            <a:ext cx="15986234" cy="2288142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EFDC3-115C-F34F-9B91-98C5282AE0AB}" type="datetimeFigureOut">
              <a:rPr lang="en-RU" smtClean="0"/>
              <a:t>06/09/2025</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14222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2EFDC3-115C-F34F-9B91-98C5282AE0AB}" type="datetimeFigureOut">
              <a:rPr lang="en-RU" smtClean="0"/>
              <a:t>06/09/2025</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33359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6731308"/>
            <a:ext cx="21734978" cy="11231331"/>
          </a:xfrm>
        </p:spPr>
        <p:txBody>
          <a:bodyPr anchor="b"/>
          <a:lstStyle>
            <a:lvl1pPr>
              <a:defRPr sz="16535"/>
            </a:lvl1pPr>
          </a:lstStyle>
          <a:p>
            <a:r>
              <a:rPr lang="en-GB"/>
              <a:t>Click to edit Master title style</a:t>
            </a:r>
            <a:endParaRPr lang="en-US" dirty="0"/>
          </a:p>
        </p:txBody>
      </p:sp>
      <p:sp>
        <p:nvSpPr>
          <p:cNvPr id="3" name="Text Placeholder 2"/>
          <p:cNvSpPr>
            <a:spLocks noGrp="1"/>
          </p:cNvSpPr>
          <p:nvPr>
            <p:ph type="body" idx="1"/>
          </p:nvPr>
        </p:nvSpPr>
        <p:spPr>
          <a:xfrm>
            <a:off x="1719375" y="18068892"/>
            <a:ext cx="21734978" cy="5906292"/>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52EFDC3-115C-F34F-9B91-98C5282AE0AB}" type="datetimeFigureOut">
              <a:rPr lang="en-RU" smtClean="0"/>
              <a:t>06/09/2025</a:t>
            </a:fld>
            <a:endParaRPr lang="en-RU"/>
          </a:p>
        </p:txBody>
      </p:sp>
      <p:sp>
        <p:nvSpPr>
          <p:cNvPr id="5" name="Footer Placeholder 4"/>
          <p:cNvSpPr>
            <a:spLocks noGrp="1"/>
          </p:cNvSpPr>
          <p:nvPr>
            <p:ph type="ftr" sz="quarter" idx="11"/>
          </p:nvPr>
        </p:nvSpPr>
        <p:spPr/>
        <p:txBody>
          <a:bodyPr/>
          <a:lstStyle/>
          <a:p>
            <a:endParaRPr lang="en-RU"/>
          </a:p>
        </p:txBody>
      </p:sp>
      <p:sp>
        <p:nvSpPr>
          <p:cNvPr id="6" name="Slide Number Placeholder 5"/>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314985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32498" y="7187553"/>
            <a:ext cx="10709989" cy="17131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757488" y="7187553"/>
            <a:ext cx="10709989" cy="17131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2EFDC3-115C-F34F-9B91-98C5282AE0AB}" type="datetimeFigureOut">
              <a:rPr lang="en-RU" smtClean="0"/>
              <a:t>06/09/2025</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400298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437516"/>
            <a:ext cx="21734978" cy="521879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735783" y="6618801"/>
            <a:ext cx="10660769" cy="3243772"/>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GB"/>
              <a:t>Click to edit Master text styles</a:t>
            </a:r>
          </a:p>
        </p:txBody>
      </p:sp>
      <p:sp>
        <p:nvSpPr>
          <p:cNvPr id="4" name="Content Placeholder 3"/>
          <p:cNvSpPr>
            <a:spLocks noGrp="1"/>
          </p:cNvSpPr>
          <p:nvPr>
            <p:ph sz="half" idx="2"/>
          </p:nvPr>
        </p:nvSpPr>
        <p:spPr>
          <a:xfrm>
            <a:off x="1735783" y="9862573"/>
            <a:ext cx="10660769" cy="14506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757489" y="6618801"/>
            <a:ext cx="10713272" cy="3243772"/>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GB"/>
              <a:t>Click to edit Master text styles</a:t>
            </a:r>
          </a:p>
        </p:txBody>
      </p:sp>
      <p:sp>
        <p:nvSpPr>
          <p:cNvPr id="6" name="Content Placeholder 5"/>
          <p:cNvSpPr>
            <a:spLocks noGrp="1"/>
          </p:cNvSpPr>
          <p:nvPr>
            <p:ph sz="quarter" idx="4"/>
          </p:nvPr>
        </p:nvSpPr>
        <p:spPr>
          <a:xfrm>
            <a:off x="12757489" y="9862573"/>
            <a:ext cx="10713272" cy="14506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52EFDC3-115C-F34F-9B91-98C5282AE0AB}" type="datetimeFigureOut">
              <a:rPr lang="en-RU" smtClean="0"/>
              <a:t>06/09/2025</a:t>
            </a:fld>
            <a:endParaRPr lang="en-RU"/>
          </a:p>
        </p:txBody>
      </p:sp>
      <p:sp>
        <p:nvSpPr>
          <p:cNvPr id="8" name="Footer Placeholder 7"/>
          <p:cNvSpPr>
            <a:spLocks noGrp="1"/>
          </p:cNvSpPr>
          <p:nvPr>
            <p:ph type="ftr" sz="quarter" idx="11"/>
          </p:nvPr>
        </p:nvSpPr>
        <p:spPr/>
        <p:txBody>
          <a:bodyPr/>
          <a:lstStyle/>
          <a:p>
            <a:endParaRPr lang="en-RU"/>
          </a:p>
        </p:txBody>
      </p:sp>
      <p:sp>
        <p:nvSpPr>
          <p:cNvPr id="9" name="Slide Number Placeholder 8"/>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154352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52EFDC3-115C-F34F-9B91-98C5282AE0AB}" type="datetimeFigureOut">
              <a:rPr lang="en-RU" smtClean="0"/>
              <a:t>06/09/2025</a:t>
            </a:fld>
            <a:endParaRPr lang="en-RU"/>
          </a:p>
        </p:txBody>
      </p:sp>
      <p:sp>
        <p:nvSpPr>
          <p:cNvPr id="4" name="Footer Placeholder 3"/>
          <p:cNvSpPr>
            <a:spLocks noGrp="1"/>
          </p:cNvSpPr>
          <p:nvPr>
            <p:ph type="ftr" sz="quarter" idx="11"/>
          </p:nvPr>
        </p:nvSpPr>
        <p:spPr/>
        <p:txBody>
          <a:bodyPr/>
          <a:lstStyle/>
          <a:p>
            <a:endParaRPr lang="en-RU"/>
          </a:p>
        </p:txBody>
      </p:sp>
      <p:sp>
        <p:nvSpPr>
          <p:cNvPr id="5" name="Slide Number Placeholder 4"/>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334896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EFDC3-115C-F34F-9B91-98C5282AE0AB}" type="datetimeFigureOut">
              <a:rPr lang="en-RU" smtClean="0"/>
              <a:t>06/09/2025</a:t>
            </a:fld>
            <a:endParaRPr lang="en-RU"/>
          </a:p>
        </p:txBody>
      </p:sp>
      <p:sp>
        <p:nvSpPr>
          <p:cNvPr id="3" name="Footer Placeholder 2"/>
          <p:cNvSpPr>
            <a:spLocks noGrp="1"/>
          </p:cNvSpPr>
          <p:nvPr>
            <p:ph type="ftr" sz="quarter" idx="11"/>
          </p:nvPr>
        </p:nvSpPr>
        <p:spPr/>
        <p:txBody>
          <a:bodyPr/>
          <a:lstStyle/>
          <a:p>
            <a:endParaRPr lang="en-RU"/>
          </a:p>
        </p:txBody>
      </p:sp>
      <p:sp>
        <p:nvSpPr>
          <p:cNvPr id="4" name="Slide Number Placeholder 3"/>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20888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1800013"/>
            <a:ext cx="8127648" cy="6300047"/>
          </a:xfrm>
        </p:spPr>
        <p:txBody>
          <a:bodyPr anchor="b"/>
          <a:lstStyle>
            <a:lvl1pPr>
              <a:defRPr sz="8819"/>
            </a:lvl1pPr>
          </a:lstStyle>
          <a:p>
            <a:r>
              <a:rPr lang="en-GB"/>
              <a:t>Click to edit Master title style</a:t>
            </a:r>
            <a:endParaRPr lang="en-US" dirty="0"/>
          </a:p>
        </p:txBody>
      </p:sp>
      <p:sp>
        <p:nvSpPr>
          <p:cNvPr id="3" name="Content Placeholder 2"/>
          <p:cNvSpPr>
            <a:spLocks noGrp="1"/>
          </p:cNvSpPr>
          <p:nvPr>
            <p:ph idx="1"/>
          </p:nvPr>
        </p:nvSpPr>
        <p:spPr>
          <a:xfrm>
            <a:off x="10713272" y="3887535"/>
            <a:ext cx="12757487" cy="19187642"/>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35780" y="8100060"/>
            <a:ext cx="8127648" cy="15006363"/>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GB"/>
              <a:t>Click to edit Master text styles</a:t>
            </a:r>
          </a:p>
        </p:txBody>
      </p:sp>
      <p:sp>
        <p:nvSpPr>
          <p:cNvPr id="5" name="Date Placeholder 4"/>
          <p:cNvSpPr>
            <a:spLocks noGrp="1"/>
          </p:cNvSpPr>
          <p:nvPr>
            <p:ph type="dt" sz="half" idx="10"/>
          </p:nvPr>
        </p:nvSpPr>
        <p:spPr/>
        <p:txBody>
          <a:bodyPr/>
          <a:lstStyle/>
          <a:p>
            <a:fld id="{052EFDC3-115C-F34F-9B91-98C5282AE0AB}" type="datetimeFigureOut">
              <a:rPr lang="en-RU" smtClean="0"/>
              <a:t>06/09/2025</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308650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1800013"/>
            <a:ext cx="8127648" cy="6300047"/>
          </a:xfrm>
        </p:spPr>
        <p:txBody>
          <a:bodyPr anchor="b"/>
          <a:lstStyle>
            <a:lvl1pPr>
              <a:defRPr sz="8819"/>
            </a:lvl1pPr>
          </a:lstStyle>
          <a:p>
            <a:r>
              <a:rPr lang="en-GB"/>
              <a:t>Click to edit Master title style</a:t>
            </a:r>
            <a:endParaRPr lang="en-US" dirty="0"/>
          </a:p>
        </p:txBody>
      </p:sp>
      <p:sp>
        <p:nvSpPr>
          <p:cNvPr id="3" name="Picture Placeholder 2"/>
          <p:cNvSpPr>
            <a:spLocks noGrp="1" noChangeAspect="1"/>
          </p:cNvSpPr>
          <p:nvPr>
            <p:ph type="pic" idx="1"/>
          </p:nvPr>
        </p:nvSpPr>
        <p:spPr>
          <a:xfrm>
            <a:off x="10713272" y="3887535"/>
            <a:ext cx="12757487" cy="19187642"/>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GB"/>
              <a:t>Click icon to add picture</a:t>
            </a:r>
            <a:endParaRPr lang="en-US" dirty="0"/>
          </a:p>
        </p:txBody>
      </p:sp>
      <p:sp>
        <p:nvSpPr>
          <p:cNvPr id="4" name="Text Placeholder 3"/>
          <p:cNvSpPr>
            <a:spLocks noGrp="1"/>
          </p:cNvSpPr>
          <p:nvPr>
            <p:ph type="body" sz="half" idx="2"/>
          </p:nvPr>
        </p:nvSpPr>
        <p:spPr>
          <a:xfrm>
            <a:off x="1735780" y="8100060"/>
            <a:ext cx="8127648" cy="15006363"/>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GB"/>
              <a:t>Click to edit Master text styles</a:t>
            </a:r>
          </a:p>
        </p:txBody>
      </p:sp>
      <p:sp>
        <p:nvSpPr>
          <p:cNvPr id="5" name="Date Placeholder 4"/>
          <p:cNvSpPr>
            <a:spLocks noGrp="1"/>
          </p:cNvSpPr>
          <p:nvPr>
            <p:ph type="dt" sz="half" idx="10"/>
          </p:nvPr>
        </p:nvSpPr>
        <p:spPr/>
        <p:txBody>
          <a:bodyPr/>
          <a:lstStyle/>
          <a:p>
            <a:fld id="{052EFDC3-115C-F34F-9B91-98C5282AE0AB}" type="datetimeFigureOut">
              <a:rPr lang="en-RU" smtClean="0"/>
              <a:t>06/09/2025</a:t>
            </a:fld>
            <a:endParaRPr lang="en-RU"/>
          </a:p>
        </p:txBody>
      </p:sp>
      <p:sp>
        <p:nvSpPr>
          <p:cNvPr id="6" name="Footer Placeholder 5"/>
          <p:cNvSpPr>
            <a:spLocks noGrp="1"/>
          </p:cNvSpPr>
          <p:nvPr>
            <p:ph type="ftr" sz="quarter" idx="11"/>
          </p:nvPr>
        </p:nvSpPr>
        <p:spPr/>
        <p:txBody>
          <a:bodyPr/>
          <a:lstStyle/>
          <a:p>
            <a:endParaRPr lang="en-RU"/>
          </a:p>
        </p:txBody>
      </p:sp>
      <p:sp>
        <p:nvSpPr>
          <p:cNvPr id="7" name="Slide Number Placeholder 6"/>
          <p:cNvSpPr>
            <a:spLocks noGrp="1"/>
          </p:cNvSpPr>
          <p:nvPr>
            <p:ph type="sldNum" sz="quarter" idx="12"/>
          </p:nvPr>
        </p:nvSpPr>
        <p:spPr/>
        <p:txBody>
          <a:bodyPr/>
          <a:lstStyle/>
          <a:p>
            <a:fld id="{360B23CE-D94B-1C4B-8E75-BFE3F66E5EF2}" type="slidenum">
              <a:rPr lang="en-RU" smtClean="0"/>
              <a:t>‹#›</a:t>
            </a:fld>
            <a:endParaRPr lang="en-RU"/>
          </a:p>
        </p:txBody>
      </p:sp>
    </p:spTree>
    <p:extLst>
      <p:ext uri="{BB962C8B-B14F-4D97-AF65-F5344CB8AC3E}">
        <p14:creationId xmlns:p14="http://schemas.microsoft.com/office/powerpoint/2010/main" val="233615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437516"/>
            <a:ext cx="21734978" cy="521879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732499" y="7187553"/>
            <a:ext cx="21734978" cy="1713137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732498" y="25025191"/>
            <a:ext cx="5669994" cy="1437511"/>
          </a:xfrm>
          <a:prstGeom prst="rect">
            <a:avLst/>
          </a:prstGeom>
        </p:spPr>
        <p:txBody>
          <a:bodyPr vert="horz" lIns="91440" tIns="45720" rIns="91440" bIns="45720" rtlCol="0" anchor="ctr"/>
          <a:lstStyle>
            <a:lvl1pPr algn="l">
              <a:defRPr sz="3307">
                <a:solidFill>
                  <a:schemeClr val="tx1">
                    <a:tint val="75000"/>
                  </a:schemeClr>
                </a:solidFill>
              </a:defRPr>
            </a:lvl1pPr>
          </a:lstStyle>
          <a:p>
            <a:fld id="{052EFDC3-115C-F34F-9B91-98C5282AE0AB}" type="datetimeFigureOut">
              <a:rPr lang="en-RU" smtClean="0"/>
              <a:t>06/09/2025</a:t>
            </a:fld>
            <a:endParaRPr lang="en-RU"/>
          </a:p>
        </p:txBody>
      </p:sp>
      <p:sp>
        <p:nvSpPr>
          <p:cNvPr id="5" name="Footer Placeholder 4"/>
          <p:cNvSpPr>
            <a:spLocks noGrp="1"/>
          </p:cNvSpPr>
          <p:nvPr>
            <p:ph type="ftr" sz="quarter" idx="3"/>
          </p:nvPr>
        </p:nvSpPr>
        <p:spPr>
          <a:xfrm>
            <a:off x="8347492" y="25025191"/>
            <a:ext cx="8504992" cy="1437511"/>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RU"/>
          </a:p>
        </p:txBody>
      </p:sp>
      <p:sp>
        <p:nvSpPr>
          <p:cNvPr id="6" name="Slide Number Placeholder 5"/>
          <p:cNvSpPr>
            <a:spLocks noGrp="1"/>
          </p:cNvSpPr>
          <p:nvPr>
            <p:ph type="sldNum" sz="quarter" idx="4"/>
          </p:nvPr>
        </p:nvSpPr>
        <p:spPr>
          <a:xfrm>
            <a:off x="17797483" y="25025191"/>
            <a:ext cx="5669994" cy="1437511"/>
          </a:xfrm>
          <a:prstGeom prst="rect">
            <a:avLst/>
          </a:prstGeom>
        </p:spPr>
        <p:txBody>
          <a:bodyPr vert="horz" lIns="91440" tIns="45720" rIns="91440" bIns="45720" rtlCol="0" anchor="ctr"/>
          <a:lstStyle>
            <a:lvl1pPr algn="r">
              <a:defRPr sz="3307">
                <a:solidFill>
                  <a:schemeClr val="tx1">
                    <a:tint val="75000"/>
                  </a:schemeClr>
                </a:solidFill>
              </a:defRPr>
            </a:lvl1pPr>
          </a:lstStyle>
          <a:p>
            <a:fld id="{360B23CE-D94B-1C4B-8E75-BFE3F66E5EF2}" type="slidenum">
              <a:rPr lang="en-RU" smtClean="0"/>
              <a:t>‹#›</a:t>
            </a:fld>
            <a:endParaRPr lang="en-RU"/>
          </a:p>
        </p:txBody>
      </p:sp>
    </p:spTree>
    <p:extLst>
      <p:ext uri="{BB962C8B-B14F-4D97-AF65-F5344CB8AC3E}">
        <p14:creationId xmlns:p14="http://schemas.microsoft.com/office/powerpoint/2010/main" val="228787964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8.png"/><Relationship Id="rId18" Type="http://schemas.openxmlformats.org/officeDocument/2006/relationships/image" Target="../media/image550.png"/><Relationship Id="rId3" Type="http://schemas.openxmlformats.org/officeDocument/2006/relationships/image" Target="../media/image53.png"/><Relationship Id="rId21" Type="http://schemas.openxmlformats.org/officeDocument/2006/relationships/image" Target="../media/image64.png"/><Relationship Id="rId12" Type="http://schemas.openxmlformats.org/officeDocument/2006/relationships/image" Target="../media/image560.png"/><Relationship Id="rId17" Type="http://schemas.openxmlformats.org/officeDocument/2006/relationships/image" Target="../media/image610.png"/><Relationship Id="rId2" Type="http://schemas.openxmlformats.org/officeDocument/2006/relationships/notesSlide" Target="../notesSlides/notesSlide1.xml"/><Relationship Id="rId16" Type="http://schemas.openxmlformats.org/officeDocument/2006/relationships/image" Target="../media/image61.png"/><Relationship Id="rId20"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57.png"/><Relationship Id="rId5" Type="http://schemas.openxmlformats.org/officeDocument/2006/relationships/image" Target="../media/image55.png"/><Relationship Id="rId15" Type="http://schemas.openxmlformats.org/officeDocument/2006/relationships/image" Target="../media/image60.png"/><Relationship Id="rId10" Type="http://schemas.openxmlformats.org/officeDocument/2006/relationships/image" Target="../media/image52.png"/><Relationship Id="rId19" Type="http://schemas.openxmlformats.org/officeDocument/2006/relationships/image" Target="../media/image62.png"/><Relationship Id="rId4" Type="http://schemas.openxmlformats.org/officeDocument/2006/relationships/image" Target="../media/image54.png"/><Relationship Id="rId9" Type="http://schemas.openxmlformats.org/officeDocument/2006/relationships/image" Target="../media/image51.png"/><Relationship Id="rId14" Type="http://schemas.openxmlformats.org/officeDocument/2006/relationships/image" Target="../media/image59.png"/></Relationships>
</file>

<file path=ppt/slides/_rels/slide10.xml.rels><?xml version="1.0" encoding="UTF-8" standalone="yes"?>
<Relationships xmlns="http://schemas.openxmlformats.org/package/2006/relationships"><Relationship Id="rId8" Type="http://schemas.openxmlformats.org/officeDocument/2006/relationships/image" Target="../media/image840.png"/><Relationship Id="rId13" Type="http://schemas.openxmlformats.org/officeDocument/2006/relationships/image" Target="../media/image890.png"/><Relationship Id="rId18" Type="http://schemas.openxmlformats.org/officeDocument/2006/relationships/image" Target="../media/image940.png"/><Relationship Id="rId26" Type="http://schemas.openxmlformats.org/officeDocument/2006/relationships/image" Target="../media/image102.png"/><Relationship Id="rId3" Type="http://schemas.openxmlformats.org/officeDocument/2006/relationships/image" Target="../media/image790.png"/><Relationship Id="rId21" Type="http://schemas.openxmlformats.org/officeDocument/2006/relationships/image" Target="../media/image970.png"/><Relationship Id="rId7" Type="http://schemas.openxmlformats.org/officeDocument/2006/relationships/image" Target="../media/image830.png"/><Relationship Id="rId12" Type="http://schemas.openxmlformats.org/officeDocument/2006/relationships/image" Target="../media/image880.png"/><Relationship Id="rId17" Type="http://schemas.openxmlformats.org/officeDocument/2006/relationships/image" Target="../media/image930.png"/><Relationship Id="rId25" Type="http://schemas.openxmlformats.org/officeDocument/2006/relationships/image" Target="../media/image101.png"/><Relationship Id="rId2" Type="http://schemas.openxmlformats.org/officeDocument/2006/relationships/image" Target="../media/image480.png"/><Relationship Id="rId16" Type="http://schemas.openxmlformats.org/officeDocument/2006/relationships/image" Target="../media/image920.png"/><Relationship Id="rId20" Type="http://schemas.openxmlformats.org/officeDocument/2006/relationships/image" Target="../media/image960.png"/><Relationship Id="rId1" Type="http://schemas.openxmlformats.org/officeDocument/2006/relationships/slideLayout" Target="../slideLayouts/slideLayout7.xml"/><Relationship Id="rId6" Type="http://schemas.openxmlformats.org/officeDocument/2006/relationships/image" Target="../media/image820.png"/><Relationship Id="rId11" Type="http://schemas.openxmlformats.org/officeDocument/2006/relationships/image" Target="../media/image870.png"/><Relationship Id="rId24" Type="http://schemas.openxmlformats.org/officeDocument/2006/relationships/image" Target="../media/image1000.png"/><Relationship Id="rId5" Type="http://schemas.openxmlformats.org/officeDocument/2006/relationships/image" Target="../media/image811.png"/><Relationship Id="rId15" Type="http://schemas.openxmlformats.org/officeDocument/2006/relationships/image" Target="../media/image911.png"/><Relationship Id="rId23" Type="http://schemas.openxmlformats.org/officeDocument/2006/relationships/image" Target="../media/image990.png"/><Relationship Id="rId28" Type="http://schemas.openxmlformats.org/officeDocument/2006/relationships/image" Target="../media/image104.png"/><Relationship Id="rId10" Type="http://schemas.openxmlformats.org/officeDocument/2006/relationships/image" Target="../media/image860.png"/><Relationship Id="rId19" Type="http://schemas.openxmlformats.org/officeDocument/2006/relationships/image" Target="../media/image950.png"/><Relationship Id="rId4" Type="http://schemas.openxmlformats.org/officeDocument/2006/relationships/image" Target="../media/image800.png"/><Relationship Id="rId9" Type="http://schemas.openxmlformats.org/officeDocument/2006/relationships/image" Target="../media/image850.png"/><Relationship Id="rId14" Type="http://schemas.openxmlformats.org/officeDocument/2006/relationships/image" Target="../media/image900.png"/><Relationship Id="rId22" Type="http://schemas.openxmlformats.org/officeDocument/2006/relationships/image" Target="../media/image980.png"/><Relationship Id="rId27" Type="http://schemas.openxmlformats.org/officeDocument/2006/relationships/image" Target="../media/image103.png"/></Relationships>
</file>

<file path=ppt/slides/_rels/slide11.xml.rels><?xml version="1.0" encoding="UTF-8" standalone="yes"?>
<Relationships xmlns="http://schemas.openxmlformats.org/package/2006/relationships"><Relationship Id="rId13" Type="http://schemas.openxmlformats.org/officeDocument/2006/relationships/image" Target="../media/image112.png"/><Relationship Id="rId18" Type="http://schemas.openxmlformats.org/officeDocument/2006/relationships/image" Target="../media/image160.png"/><Relationship Id="rId26" Type="http://schemas.openxmlformats.org/officeDocument/2006/relationships/image" Target="../media/image240.png"/><Relationship Id="rId39" Type="http://schemas.openxmlformats.org/officeDocument/2006/relationships/image" Target="../media/image370.png"/><Relationship Id="rId21" Type="http://schemas.openxmlformats.org/officeDocument/2006/relationships/image" Target="../media/image190.png"/><Relationship Id="rId34" Type="http://schemas.openxmlformats.org/officeDocument/2006/relationships/image" Target="../media/image320.png"/><Relationship Id="rId42" Type="http://schemas.openxmlformats.org/officeDocument/2006/relationships/image" Target="../media/image400.png"/><Relationship Id="rId47" Type="http://schemas.openxmlformats.org/officeDocument/2006/relationships/image" Target="../media/image450.png"/><Relationship Id="rId7" Type="http://schemas.openxmlformats.org/officeDocument/2006/relationships/image" Target="../media/image500.png"/><Relationship Id="rId2" Type="http://schemas.openxmlformats.org/officeDocument/2006/relationships/notesSlide" Target="../notesSlides/notesSlide4.xml"/><Relationship Id="rId16" Type="http://schemas.openxmlformats.org/officeDocument/2006/relationships/image" Target="../media/image140.png"/><Relationship Id="rId29" Type="http://schemas.openxmlformats.org/officeDocument/2006/relationships/image" Target="../media/image270.png"/><Relationship Id="rId11" Type="http://schemas.openxmlformats.org/officeDocument/2006/relationships/image" Target="../media/image910.png"/><Relationship Id="rId24" Type="http://schemas.openxmlformats.org/officeDocument/2006/relationships/image" Target="../media/image220.png"/><Relationship Id="rId32" Type="http://schemas.openxmlformats.org/officeDocument/2006/relationships/image" Target="../media/image300.png"/><Relationship Id="rId37" Type="http://schemas.openxmlformats.org/officeDocument/2006/relationships/image" Target="../media/image350.png"/><Relationship Id="rId40" Type="http://schemas.openxmlformats.org/officeDocument/2006/relationships/image" Target="../media/image380.png"/><Relationship Id="rId45" Type="http://schemas.openxmlformats.org/officeDocument/2006/relationships/image" Target="../media/image430.png"/><Relationship Id="rId5" Type="http://schemas.openxmlformats.org/officeDocument/2006/relationships/image" Target="../media/image310.png"/><Relationship Id="rId15" Type="http://schemas.openxmlformats.org/officeDocument/2006/relationships/image" Target="../media/image130.png"/><Relationship Id="rId23" Type="http://schemas.openxmlformats.org/officeDocument/2006/relationships/image" Target="../media/image212.png"/><Relationship Id="rId28" Type="http://schemas.openxmlformats.org/officeDocument/2006/relationships/image" Target="../media/image260.png"/><Relationship Id="rId36" Type="http://schemas.openxmlformats.org/officeDocument/2006/relationships/image" Target="../media/image340.png"/><Relationship Id="rId49" Type="http://schemas.openxmlformats.org/officeDocument/2006/relationships/image" Target="../media/image470.png"/><Relationship Id="rId10" Type="http://schemas.openxmlformats.org/officeDocument/2006/relationships/image" Target="../media/image810.png"/><Relationship Id="rId19" Type="http://schemas.openxmlformats.org/officeDocument/2006/relationships/image" Target="../media/image170.png"/><Relationship Id="rId31" Type="http://schemas.openxmlformats.org/officeDocument/2006/relationships/image" Target="../media/image290.png"/><Relationship Id="rId44" Type="http://schemas.openxmlformats.org/officeDocument/2006/relationships/image" Target="../media/image420.png"/><Relationship Id="rId4" Type="http://schemas.openxmlformats.org/officeDocument/2006/relationships/image" Target="../media/image210.png"/><Relationship Id="rId9" Type="http://schemas.openxmlformats.org/officeDocument/2006/relationships/image" Target="../media/image700.png"/><Relationship Id="rId14" Type="http://schemas.openxmlformats.org/officeDocument/2006/relationships/image" Target="../media/image120.png"/><Relationship Id="rId22" Type="http://schemas.openxmlformats.org/officeDocument/2006/relationships/image" Target="../media/image200.png"/><Relationship Id="rId27" Type="http://schemas.openxmlformats.org/officeDocument/2006/relationships/image" Target="../media/image250.png"/><Relationship Id="rId30" Type="http://schemas.openxmlformats.org/officeDocument/2006/relationships/image" Target="../media/image280.png"/><Relationship Id="rId35" Type="http://schemas.openxmlformats.org/officeDocument/2006/relationships/image" Target="../media/image330.png"/><Relationship Id="rId43" Type="http://schemas.openxmlformats.org/officeDocument/2006/relationships/image" Target="../media/image411.png"/><Relationship Id="rId48" Type="http://schemas.openxmlformats.org/officeDocument/2006/relationships/image" Target="../media/image460.png"/><Relationship Id="rId8" Type="http://schemas.openxmlformats.org/officeDocument/2006/relationships/image" Target="../media/image600.png"/><Relationship Id="rId3" Type="http://schemas.openxmlformats.org/officeDocument/2006/relationships/image" Target="../media/image110.png"/><Relationship Id="rId12" Type="http://schemas.openxmlformats.org/officeDocument/2006/relationships/image" Target="../media/image105.png"/><Relationship Id="rId17" Type="http://schemas.openxmlformats.org/officeDocument/2006/relationships/image" Target="../media/image150.png"/><Relationship Id="rId25" Type="http://schemas.openxmlformats.org/officeDocument/2006/relationships/image" Target="../media/image230.png"/><Relationship Id="rId33" Type="http://schemas.openxmlformats.org/officeDocument/2006/relationships/image" Target="../media/image312.png"/><Relationship Id="rId38" Type="http://schemas.openxmlformats.org/officeDocument/2006/relationships/image" Target="../media/image360.png"/><Relationship Id="rId46" Type="http://schemas.openxmlformats.org/officeDocument/2006/relationships/image" Target="../media/image440.png"/><Relationship Id="rId20" Type="http://schemas.openxmlformats.org/officeDocument/2006/relationships/image" Target="../media/image180.png"/><Relationship Id="rId41" Type="http://schemas.openxmlformats.org/officeDocument/2006/relationships/image" Target="../media/image390.png"/><Relationship Id="rId1" Type="http://schemas.openxmlformats.org/officeDocument/2006/relationships/slideLayout" Target="../slideLayouts/slideLayout7.xml"/><Relationship Id="rId6" Type="http://schemas.openxmlformats.org/officeDocument/2006/relationships/image" Target="../media/image490.png"/></Relationships>
</file>

<file path=ppt/slides/_rels/slide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68.png"/><Relationship Id="rId18" Type="http://schemas.openxmlformats.org/officeDocument/2006/relationships/image" Target="../media/image680.png"/><Relationship Id="rId3" Type="http://schemas.openxmlformats.org/officeDocument/2006/relationships/image" Target="../media/image53.png"/><Relationship Id="rId21" Type="http://schemas.openxmlformats.org/officeDocument/2006/relationships/image" Target="../media/image64.png"/><Relationship Id="rId7" Type="http://schemas.openxmlformats.org/officeDocument/2006/relationships/image" Target="../media/image56.png"/><Relationship Id="rId12" Type="http://schemas.openxmlformats.org/officeDocument/2006/relationships/image" Target="../media/image2.png"/><Relationship Id="rId17" Type="http://schemas.openxmlformats.org/officeDocument/2006/relationships/image" Target="../media/image610.png"/><Relationship Id="rId2" Type="http://schemas.openxmlformats.org/officeDocument/2006/relationships/notesSlide" Target="../notesSlides/notesSlide2.xml"/><Relationship Id="rId20"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55.png"/><Relationship Id="rId11" Type="http://schemas.openxmlformats.org/officeDocument/2006/relationships/image" Target="../media/image57.png"/><Relationship Id="rId5" Type="http://schemas.openxmlformats.org/officeDocument/2006/relationships/image" Target="../media/image54.png"/><Relationship Id="rId15" Type="http://schemas.openxmlformats.org/officeDocument/2006/relationships/image" Target="../media/image70.png"/><Relationship Id="rId10" Type="http://schemas.openxmlformats.org/officeDocument/2006/relationships/image" Target="../media/image52.png"/><Relationship Id="rId19" Type="http://schemas.openxmlformats.org/officeDocument/2006/relationships/image" Target="../media/image62.png"/><Relationship Id="rId4" Type="http://schemas.openxmlformats.org/officeDocument/2006/relationships/image" Target="../media/image65.png"/><Relationship Id="rId9" Type="http://schemas.openxmlformats.org/officeDocument/2006/relationships/image" Target="../media/image67.png"/><Relationship Id="rId14"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3.png"/><Relationship Id="rId20" Type="http://schemas.openxmlformats.org/officeDocument/2006/relationships/image" Target="../media/image56.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701.png"/><Relationship Id="rId9" Type="http://schemas.openxmlformats.org/officeDocument/2006/relationships/image" Target="../media/image690.png"/></Relationships>
</file>

<file path=ppt/slides/_rels/slide5.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26" Type="http://schemas.openxmlformats.org/officeDocument/2006/relationships/image" Target="../media/image95.png"/><Relationship Id="rId3" Type="http://schemas.openxmlformats.org/officeDocument/2006/relationships/image" Target="../media/image72.png"/><Relationship Id="rId21" Type="http://schemas.openxmlformats.org/officeDocument/2006/relationships/image" Target="../media/image4.png"/><Relationship Id="rId7" Type="http://schemas.openxmlformats.org/officeDocument/2006/relationships/image" Target="../media/image1.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94.png"/><Relationship Id="rId2" Type="http://schemas.openxmlformats.org/officeDocument/2006/relationships/image" Target="../media/image71.png"/><Relationship Id="rId16" Type="http://schemas.openxmlformats.org/officeDocument/2006/relationships/image" Target="../media/image85.png"/><Relationship Id="rId20" Type="http://schemas.openxmlformats.org/officeDocument/2006/relationships/image" Target="../media/image3.png"/><Relationship Id="rId29"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24" Type="http://schemas.openxmlformats.org/officeDocument/2006/relationships/image" Target="../media/image93.png"/><Relationship Id="rId32" Type="http://schemas.openxmlformats.org/officeDocument/2006/relationships/image" Target="../media/image100.png"/><Relationship Id="rId5" Type="http://schemas.openxmlformats.org/officeDocument/2006/relationships/image" Target="../media/image74.png"/><Relationship Id="rId15" Type="http://schemas.openxmlformats.org/officeDocument/2006/relationships/image" Target="../media/image84.png"/><Relationship Id="rId23" Type="http://schemas.openxmlformats.org/officeDocument/2006/relationships/image" Target="../media/image92.png"/><Relationship Id="rId28" Type="http://schemas.openxmlformats.org/officeDocument/2006/relationships/image" Target="../media/image97.png"/><Relationship Id="rId10" Type="http://schemas.openxmlformats.org/officeDocument/2006/relationships/image" Target="../media/image79.png"/><Relationship Id="rId19" Type="http://schemas.openxmlformats.org/officeDocument/2006/relationships/image" Target="../media/image88.png"/><Relationship Id="rId31" Type="http://schemas.openxmlformats.org/officeDocument/2006/relationships/image" Target="../media/image9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91.png"/><Relationship Id="rId27" Type="http://schemas.openxmlformats.org/officeDocument/2006/relationships/image" Target="../media/image96.png"/><Relationship Id="rId30" Type="http://schemas.openxmlformats.org/officeDocument/2006/relationships/image" Target="../media/image98.png"/></Relationships>
</file>

<file path=ppt/slides/_rels/slide6.xml.rels><?xml version="1.0" encoding="UTF-8" standalone="yes"?>
<Relationships xmlns="http://schemas.openxmlformats.org/package/2006/relationships"><Relationship Id="rId18" Type="http://schemas.openxmlformats.org/officeDocument/2006/relationships/image" Target="../media/image87.png"/><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12" Type="http://schemas.openxmlformats.org/officeDocument/2006/relationships/image" Target="../media/image81.png"/><Relationship Id="rId17" Type="http://schemas.openxmlformats.org/officeDocument/2006/relationships/image" Target="../media/image86.png"/><Relationship Id="rId25" Type="http://schemas.openxmlformats.org/officeDocument/2006/relationships/image" Target="../media/image5.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24" Type="http://schemas.openxmlformats.org/officeDocument/2006/relationships/image" Target="../media/image40.png"/><Relationship Id="rId32" Type="http://schemas.openxmlformats.org/officeDocument/2006/relationships/image" Target="../media/image100.png"/><Relationship Id="rId5" Type="http://schemas.openxmlformats.org/officeDocument/2006/relationships/image" Target="../media/image74.png"/><Relationship Id="rId15" Type="http://schemas.openxmlformats.org/officeDocument/2006/relationships/image" Target="../media/image84.png"/><Relationship Id="rId23" Type="http://schemas.openxmlformats.org/officeDocument/2006/relationships/image" Target="../media/image30.png"/><Relationship Id="rId10" Type="http://schemas.openxmlformats.org/officeDocument/2006/relationships/image" Target="../media/image79.png"/><Relationship Id="rId19" Type="http://schemas.openxmlformats.org/officeDocument/2006/relationships/image" Target="../media/image88.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 Id="rId22"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211.png"/><Relationship Id="rId21" Type="http://schemas.openxmlformats.org/officeDocument/2006/relationships/image" Target="../media/image650.png"/><Relationship Id="rId7" Type="http://schemas.openxmlformats.org/officeDocument/2006/relationships/image" Target="../media/image161.png"/><Relationship Id="rId2" Type="http://schemas.openxmlformats.org/officeDocument/2006/relationships/image" Target="../media/image111.png"/><Relationship Id="rId20"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57.png"/><Relationship Id="rId5" Type="http://schemas.openxmlformats.org/officeDocument/2006/relationships/image" Target="../media/image410.png"/><Relationship Id="rId19" Type="http://schemas.openxmlformats.org/officeDocument/2006/relationships/image" Target="../media/image271.png"/><Relationship Id="rId4" Type="http://schemas.openxmlformats.org/officeDocument/2006/relationships/image" Target="../media/image311.png"/></Relationships>
</file>

<file path=ppt/slides/_rels/slide8.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1.png"/></Relationships>
</file>

<file path=ppt/slides/_rels/slide9.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213.png"/><Relationship Id="rId18" Type="http://schemas.openxmlformats.org/officeDocument/2006/relationships/image" Target="../media/image291.png"/><Relationship Id="rId21" Type="http://schemas.openxmlformats.org/officeDocument/2006/relationships/image" Target="../media/image321.png"/><Relationship Id="rId7" Type="http://schemas.openxmlformats.org/officeDocument/2006/relationships/image" Target="../media/image251.png"/><Relationship Id="rId12" Type="http://schemas.openxmlformats.org/officeDocument/2006/relationships/image" Target="../media/image201.png"/><Relationship Id="rId17" Type="http://schemas.openxmlformats.org/officeDocument/2006/relationships/image" Target="../media/image281.png"/><Relationship Id="rId16" Type="http://schemas.openxmlformats.org/officeDocument/2006/relationships/image" Target="../media/image272.png"/><Relationship Id="rId20" Type="http://schemas.openxmlformats.org/officeDocument/2006/relationships/image" Target="../media/image314.png"/><Relationship Id="rId1" Type="http://schemas.openxmlformats.org/officeDocument/2006/relationships/slideLayout" Target="../slideLayouts/slideLayout7.xml"/><Relationship Id="rId11" Type="http://schemas.openxmlformats.org/officeDocument/2006/relationships/image" Target="../media/image191.png"/><Relationship Id="rId24" Type="http://schemas.openxmlformats.org/officeDocument/2006/relationships/image" Target="../media/image351.png"/><Relationship Id="rId15" Type="http://schemas.openxmlformats.org/officeDocument/2006/relationships/image" Target="../media/image231.png"/><Relationship Id="rId23" Type="http://schemas.openxmlformats.org/officeDocument/2006/relationships/image" Target="../media/image341.png"/><Relationship Id="rId10" Type="http://schemas.openxmlformats.org/officeDocument/2006/relationships/image" Target="../media/image181.png"/><Relationship Id="rId19" Type="http://schemas.openxmlformats.org/officeDocument/2006/relationships/image" Target="../media/image302.png"/><Relationship Id="rId14" Type="http://schemas.openxmlformats.org/officeDocument/2006/relationships/image" Target="../media/image221.png"/><Relationship Id="rId22" Type="http://schemas.openxmlformats.org/officeDocument/2006/relationships/image" Target="../media/image3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6747B-1118-123D-8F95-E212F1DDF52E}"/>
            </a:ext>
          </a:extLst>
        </p:cNvPr>
        <p:cNvGrpSpPr/>
        <p:nvPr/>
      </p:nvGrpSpPr>
      <p:grpSpPr>
        <a:xfrm>
          <a:off x="0" y="0"/>
          <a:ext cx="0" cy="0"/>
          <a:chOff x="0" y="0"/>
          <a:chExt cx="0" cy="0"/>
        </a:xfrm>
      </p:grpSpPr>
      <p:sp>
        <p:nvSpPr>
          <p:cNvPr id="109" name="Freeform 62">
            <a:extLst>
              <a:ext uri="{FF2B5EF4-FFF2-40B4-BE49-F238E27FC236}">
                <a16:creationId xmlns:a16="http://schemas.microsoft.com/office/drawing/2014/main" id="{13ABFC03-887B-A3D0-0AAD-BF0B41CFE605}"/>
              </a:ext>
            </a:extLst>
          </p:cNvPr>
          <p:cNvSpPr/>
          <p:nvPr/>
        </p:nvSpPr>
        <p:spPr>
          <a:xfrm flipH="1">
            <a:off x="8370570" y="14182724"/>
            <a:ext cx="1493520" cy="550545"/>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0" name="Freeform 62">
            <a:extLst>
              <a:ext uri="{FF2B5EF4-FFF2-40B4-BE49-F238E27FC236}">
                <a16:creationId xmlns:a16="http://schemas.microsoft.com/office/drawing/2014/main" id="{46499B50-71C4-03EC-2795-A3C94813C19B}"/>
              </a:ext>
            </a:extLst>
          </p:cNvPr>
          <p:cNvSpPr/>
          <p:nvPr/>
        </p:nvSpPr>
        <p:spPr>
          <a:xfrm>
            <a:off x="6846571" y="14182724"/>
            <a:ext cx="1522094" cy="550545"/>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278" name="Straight Arrow Connector 277">
            <a:extLst>
              <a:ext uri="{FF2B5EF4-FFF2-40B4-BE49-F238E27FC236}">
                <a16:creationId xmlns:a16="http://schemas.microsoft.com/office/drawing/2014/main" id="{40E55468-E523-3E5D-1FCB-56ECA9CE43DD}"/>
              </a:ext>
            </a:extLst>
          </p:cNvPr>
          <p:cNvCxnSpPr>
            <a:cxnSpLocks/>
          </p:cNvCxnSpPr>
          <p:nvPr/>
        </p:nvCxnSpPr>
        <p:spPr>
          <a:xfrm>
            <a:off x="11543398" y="10381679"/>
            <a:ext cx="0" cy="60454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54" name="Table 5">
                <a:extLst>
                  <a:ext uri="{FF2B5EF4-FFF2-40B4-BE49-F238E27FC236}">
                    <a16:creationId xmlns:a16="http://schemas.microsoft.com/office/drawing/2014/main" id="{2F14762C-0130-76BE-C7D8-25843D7D458B}"/>
                  </a:ext>
                </a:extLst>
              </p:cNvPr>
              <p:cNvGraphicFramePr>
                <a:graphicFrameLocks noGrp="1"/>
              </p:cNvGraphicFramePr>
              <p:nvPr>
                <p:extLst>
                  <p:ext uri="{D42A27DB-BD31-4B8C-83A1-F6EECF244321}">
                    <p14:modId xmlns:p14="http://schemas.microsoft.com/office/powerpoint/2010/main" val="1083362534"/>
                  </p:ext>
                </p:extLst>
              </p:nvPr>
            </p:nvGraphicFramePr>
            <p:xfrm>
              <a:off x="2083258" y="21420400"/>
              <a:ext cx="13992747" cy="1828800"/>
            </p:xfrm>
            <a:graphic>
              <a:graphicData uri="http://schemas.openxmlformats.org/drawingml/2006/table">
                <a:tbl>
                  <a:tblPr firstRow="1" bandRow="1">
                    <a:tableStyleId>{5940675A-B579-460E-94D1-54222C63F5DA}</a:tableStyleId>
                  </a:tblPr>
                  <a:tblGrid>
                    <a:gridCol w="3993982">
                      <a:extLst>
                        <a:ext uri="{9D8B030D-6E8A-4147-A177-3AD203B41FA5}">
                          <a16:colId xmlns:a16="http://schemas.microsoft.com/office/drawing/2014/main" val="1246141074"/>
                        </a:ext>
                      </a:extLst>
                    </a:gridCol>
                    <a:gridCol w="1219535">
                      <a:extLst>
                        <a:ext uri="{9D8B030D-6E8A-4147-A177-3AD203B41FA5}">
                          <a16:colId xmlns:a16="http://schemas.microsoft.com/office/drawing/2014/main" val="456752722"/>
                        </a:ext>
                      </a:extLst>
                    </a:gridCol>
                    <a:gridCol w="1341120">
                      <a:extLst>
                        <a:ext uri="{9D8B030D-6E8A-4147-A177-3AD203B41FA5}">
                          <a16:colId xmlns:a16="http://schemas.microsoft.com/office/drawing/2014/main" val="3134883300"/>
                        </a:ext>
                      </a:extLst>
                    </a:gridCol>
                    <a:gridCol w="1292352">
                      <a:extLst>
                        <a:ext uri="{9D8B030D-6E8A-4147-A177-3AD203B41FA5}">
                          <a16:colId xmlns:a16="http://schemas.microsoft.com/office/drawing/2014/main" val="2271581540"/>
                        </a:ext>
                      </a:extLst>
                    </a:gridCol>
                    <a:gridCol w="1243584">
                      <a:extLst>
                        <a:ext uri="{9D8B030D-6E8A-4147-A177-3AD203B41FA5}">
                          <a16:colId xmlns:a16="http://schemas.microsoft.com/office/drawing/2014/main" val="3186809619"/>
                        </a:ext>
                      </a:extLst>
                    </a:gridCol>
                    <a:gridCol w="1207008">
                      <a:extLst>
                        <a:ext uri="{9D8B030D-6E8A-4147-A177-3AD203B41FA5}">
                          <a16:colId xmlns:a16="http://schemas.microsoft.com/office/drawing/2014/main" val="2168470782"/>
                        </a:ext>
                      </a:extLst>
                    </a:gridCol>
                    <a:gridCol w="1304544">
                      <a:extLst>
                        <a:ext uri="{9D8B030D-6E8A-4147-A177-3AD203B41FA5}">
                          <a16:colId xmlns:a16="http://schemas.microsoft.com/office/drawing/2014/main" val="2717449207"/>
                        </a:ext>
                      </a:extLst>
                    </a:gridCol>
                    <a:gridCol w="1293342">
                      <a:extLst>
                        <a:ext uri="{9D8B030D-6E8A-4147-A177-3AD203B41FA5}">
                          <a16:colId xmlns:a16="http://schemas.microsoft.com/office/drawing/2014/main" val="2557328196"/>
                        </a:ext>
                      </a:extLst>
                    </a:gridCol>
                    <a:gridCol w="1097280">
                      <a:extLst>
                        <a:ext uri="{9D8B030D-6E8A-4147-A177-3AD203B41FA5}">
                          <a16:colId xmlns:a16="http://schemas.microsoft.com/office/drawing/2014/main" val="2964027418"/>
                        </a:ext>
                      </a:extLst>
                    </a:gridCol>
                  </a:tblGrid>
                  <a:tr h="365760">
                    <a:tc>
                      <a:txBody>
                        <a:bodyPr/>
                        <a:lstStyle/>
                        <a:p>
                          <a:pPr algn="ctr"/>
                          <a:r>
                            <a:rPr lang="en-US" sz="1800" b="0" dirty="0"/>
                            <a:t>Parameter\Schedule</a:t>
                          </a:r>
                          <a:endParaRPr lang="en-RU" sz="1800" b="0"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1</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2</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3</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4</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5</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6</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7</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8</a:t>
                          </a:r>
                          <a:endParaRPr lang="en-RU" sz="1800" b="1" dirty="0"/>
                        </a:p>
                      </a:txBody>
                      <a:tcPr marL="0" marR="0" marT="0" marB="0" anchor="ctr" anchorCtr="1">
                        <a:solidFill>
                          <a:schemeClr val="bg1">
                            <a:lumMod val="85000"/>
                          </a:schemeClr>
                        </a:solidFill>
                      </a:tcPr>
                    </a:tc>
                    <a:extLst>
                      <a:ext uri="{0D108BD9-81ED-4DB2-BD59-A6C34878D82A}">
                        <a16:rowId xmlns:a16="http://schemas.microsoft.com/office/drawing/2014/main" val="3349913741"/>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𝑖</m:t>
                                    </m:r>
                                    <m:r>
                                      <a:rPr lang="en-US" sz="1800" b="0" i="1" smtClean="0">
                                        <a:latin typeface="Cambria Math" panose="02040503050406030204" pitchFamily="18" charset="0"/>
                                      </a:rPr>
                                      <m:t>𝑗</m:t>
                                    </m:r>
                                  </m:sub>
                                </m:sSub>
                              </m:oMath>
                            </m:oMathPara>
                          </a14:m>
                          <a:endParaRPr lang="en-US" sz="1800" dirty="0"/>
                        </a:p>
                      </a:txBody>
                      <a:tcPr marL="0" marR="0" marT="0" marB="0" anchor="ctr"/>
                    </a:tc>
                    <a:tc>
                      <a:txBody>
                        <a:bodyPr/>
                        <a:lstStyle/>
                        <a:p>
                          <a:pPr lvl="0" algn="ctr"/>
                          <a:r>
                            <a:rPr lang="en-US" sz="1800" b="0" dirty="0"/>
                            <a:t>10</a:t>
                          </a:r>
                          <a:endParaRPr lang="en-RU" sz="1800" b="0" dirty="0"/>
                        </a:p>
                      </a:txBody>
                      <a:tcPr marL="0" marR="0" marT="0" marB="0" anchor="ctr" anchorCtr="1">
                        <a:noFill/>
                      </a:tcPr>
                    </a:tc>
                    <a:tc>
                      <a:txBody>
                        <a:bodyPr/>
                        <a:lstStyle/>
                        <a:p>
                          <a:pPr algn="ctr"/>
                          <a:r>
                            <a:rPr lang="en-US" sz="1800" b="0" dirty="0"/>
                            <a:t>10</a:t>
                          </a:r>
                          <a:endParaRPr lang="en-RU" sz="1800" b="0" dirty="0"/>
                        </a:p>
                      </a:txBody>
                      <a:tcPr marL="0" marR="0" marT="0" marB="0" anchor="ctr" anchorCtr="1">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extLst>
                      <a:ext uri="{0D108BD9-81ED-4DB2-BD59-A6C34878D82A}">
                        <a16:rowId xmlns:a16="http://schemas.microsoft.com/office/drawing/2014/main" val="2040894725"/>
                      </a:ext>
                    </a:extLst>
                  </a:tr>
                  <a:tr h="365760">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𝑒</m:t>
                                    </m:r>
                                  </m:e>
                                  <m:sub>
                                    <m:r>
                                      <a:rPr lang="en-US" sz="1800" i="1">
                                        <a:solidFill>
                                          <a:schemeClr val="tx1"/>
                                        </a:solidFill>
                                        <a:latin typeface="Cambria Math" panose="02040503050406030204" pitchFamily="18" charset="0"/>
                                      </a:rPr>
                                      <m:t>𝑖</m:t>
                                    </m:r>
                                    <m:r>
                                      <a:rPr lang="en-US" sz="1800" b="0" i="1" smtClean="0">
                                        <a:solidFill>
                                          <a:schemeClr val="tx1"/>
                                        </a:solidFill>
                                        <a:latin typeface="Cambria Math" panose="02040503050406030204" pitchFamily="18" charset="0"/>
                                      </a:rPr>
                                      <m:t>𝑗</m:t>
                                    </m:r>
                                  </m:sub>
                                </m:sSub>
                              </m:oMath>
                            </m:oMathPara>
                          </a14:m>
                          <a:endParaRPr lang="en-RU" sz="1800" b="1" dirty="0">
                            <a:solidFill>
                              <a:schemeClr val="tx1"/>
                            </a:solidFill>
                          </a:endParaRPr>
                        </a:p>
                      </a:txBody>
                      <a:tcPr marL="0" marR="0" marT="0" marB="0" anchor="ctr"/>
                    </a:tc>
                    <a:tc>
                      <a:txBody>
                        <a:bodyPr/>
                        <a:lstStyle/>
                        <a:p>
                          <a:pPr lvl="0" algn="ctr"/>
                          <a:r>
                            <a:rPr lang="en-US" sz="1800" b="1" dirty="0">
                              <a:solidFill>
                                <a:schemeClr val="tx1"/>
                              </a:solidFill>
                            </a:rPr>
                            <a:t>12</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15</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20</a:t>
                          </a:r>
                          <a:endParaRPr lang="en-RU" sz="1800" b="0" dirty="0">
                            <a:solidFill>
                              <a:schemeClr val="tx1"/>
                            </a:solidFill>
                          </a:endParaRPr>
                        </a:p>
                      </a:txBody>
                      <a:tcPr marL="0" marR="0" marT="0" marB="0" anchor="ctr" anchorCtr="1">
                        <a:noFill/>
                      </a:tcPr>
                    </a:tc>
                    <a:tc>
                      <a:txBody>
                        <a:bodyPr/>
                        <a:lstStyle/>
                        <a:p>
                          <a:r>
                            <a:rPr lang="en-US" sz="1800" b="0">
                              <a:solidFill>
                                <a:schemeClr val="tx1"/>
                              </a:solidFill>
                            </a:rPr>
                            <a:t>23</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3393013501"/>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m:t>
                                </m:r>
                                <m:sSup>
                                  <m:sSupPr>
                                    <m:ctrlPr>
                                      <a:rPr lang="en-RU" sz="1800" b="0" i="1" smtClean="0">
                                        <a:latin typeface="Cambria Math" panose="02040503050406030204" pitchFamily="18" charset="0"/>
                                      </a:rPr>
                                    </m:ctrlPr>
                                  </m:sSupPr>
                                  <m:e>
                                    <m:r>
                                      <a:rPr lang="en-RU" sz="1800" b="0" i="1">
                                        <a:latin typeface="Cambria Math" panose="02040503050406030204" pitchFamily="18" charset="0"/>
                                        <a:ea typeface="Cambria Math" panose="02040503050406030204" pitchFamily="18" charset="0"/>
                                      </a:rPr>
                                      <m:t>𝛿</m:t>
                                    </m:r>
                                  </m:e>
                                  <m:sup>
                                    <m:r>
                                      <a:rPr lang="en-US" sz="1800" b="0" i="1">
                                        <a:latin typeface="Cambria Math" panose="02040503050406030204" pitchFamily="18" charset="0"/>
                                      </a:rPr>
                                      <m:t>𝑐𝑝𝑢</m:t>
                                    </m:r>
                                    <m:r>
                                      <a:rPr lang="en-US" sz="1800" b="0" i="1">
                                        <a:latin typeface="Cambria Math" panose="02040503050406030204" pitchFamily="18" charset="0"/>
                                      </a:rPr>
                                      <m:t>_</m:t>
                                    </m:r>
                                    <m:r>
                                      <a:rPr lang="en-US" sz="1800" b="0" i="1">
                                        <a:latin typeface="Cambria Math" panose="02040503050406030204" pitchFamily="18" charset="0"/>
                                      </a:rPr>
                                      <m:t>𝑤𝑎𝑘𝑒𝑢𝑝</m:t>
                                    </m:r>
                                  </m:sup>
                                </m:sSup>
                              </m:oMath>
                            </m:oMathPara>
                          </a14:m>
                          <a:endParaRPr lang="en-RU" sz="1800" b="0" dirty="0"/>
                        </a:p>
                      </a:txBody>
                      <a:tcPr marL="0" marR="0" marT="0" marB="0" anchor="ct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4216474230"/>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sSup>
                                  <m:sSupPr>
                                    <m:ctrlPr>
                                      <a:rPr lang="en-RU" sz="1800" b="0" i="1" smtClean="0">
                                        <a:latin typeface="Cambria Math" panose="02040503050406030204" pitchFamily="18" charset="0"/>
                                      </a:rPr>
                                    </m:ctrlPr>
                                  </m:sSupPr>
                                  <m:e>
                                    <m:r>
                                      <a:rPr lang="en-RU" sz="1800" b="0" i="1">
                                        <a:latin typeface="Cambria Math" panose="02040503050406030204" pitchFamily="18" charset="0"/>
                                        <a:ea typeface="Cambria Math" panose="02040503050406030204" pitchFamily="18" charset="0"/>
                                      </a:rPr>
                                      <m:t>𝛿</m:t>
                                    </m:r>
                                  </m:e>
                                  <m:sup>
                                    <m:r>
                                      <a:rPr lang="en-US" sz="1800" b="0" i="1" smtClean="0">
                                        <a:latin typeface="Cambria Math" panose="02040503050406030204" pitchFamily="18" charset="0"/>
                                      </a:rPr>
                                      <m:t>𝑚𝑖𝑔𝑟</m:t>
                                    </m:r>
                                  </m:sup>
                                </m:sSup>
                              </m:oMath>
                            </m:oMathPara>
                          </a14:m>
                          <a:endParaRPr lang="en-RU" sz="1800" b="0" dirty="0"/>
                        </a:p>
                      </a:txBody>
                      <a:tcPr marL="0" marR="0" marT="0" marB="0" anchor="ctr"/>
                    </a:tc>
                    <a:tc>
                      <a:txBody>
                        <a:bodyPr/>
                        <a:lstStyle/>
                        <a:p>
                          <a:pPr lvl="0" algn="ctr"/>
                          <a:r>
                            <a:rPr lang="en-US" sz="1800" b="1" dirty="0">
                              <a:solidFill>
                                <a:schemeClr val="tx1"/>
                              </a:solidFill>
                            </a:rPr>
                            <a:t>0</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1" dirty="0">
                              <a:solidFill>
                                <a:schemeClr val="tx1"/>
                              </a:solidFill>
                            </a:rPr>
                            <a:t>0</a:t>
                          </a:r>
                          <a:endParaRPr lang="en-RU" sz="1800" b="1" dirty="0">
                            <a:solidFill>
                              <a:schemeClr val="tx1"/>
                            </a:solidFill>
                          </a:endParaRPr>
                        </a:p>
                      </a:txBody>
                      <a:tcPr marL="0" marR="0" marT="0" marB="0" anchor="ctr" anchorCtr="1">
                        <a:noFill/>
                      </a:tcPr>
                    </a:tc>
                    <a:extLst>
                      <a:ext uri="{0D108BD9-81ED-4DB2-BD59-A6C34878D82A}">
                        <a16:rowId xmlns:a16="http://schemas.microsoft.com/office/drawing/2014/main" val="300613036"/>
                      </a:ext>
                    </a:extLst>
                  </a:tr>
                </a:tbl>
              </a:graphicData>
            </a:graphic>
          </p:graphicFrame>
        </mc:Choice>
        <mc:Fallback xmlns="">
          <p:graphicFrame>
            <p:nvGraphicFramePr>
              <p:cNvPr id="354" name="Table 5">
                <a:extLst>
                  <a:ext uri="{FF2B5EF4-FFF2-40B4-BE49-F238E27FC236}">
                    <a16:creationId xmlns:a16="http://schemas.microsoft.com/office/drawing/2014/main" id="{2F14762C-0130-76BE-C7D8-25843D7D458B}"/>
                  </a:ext>
                </a:extLst>
              </p:cNvPr>
              <p:cNvGraphicFramePr>
                <a:graphicFrameLocks noGrp="1"/>
              </p:cNvGraphicFramePr>
              <p:nvPr>
                <p:extLst>
                  <p:ext uri="{D42A27DB-BD31-4B8C-83A1-F6EECF244321}">
                    <p14:modId xmlns:p14="http://schemas.microsoft.com/office/powerpoint/2010/main" val="1083362534"/>
                  </p:ext>
                </p:extLst>
              </p:nvPr>
            </p:nvGraphicFramePr>
            <p:xfrm>
              <a:off x="2083258" y="21420400"/>
              <a:ext cx="13992747" cy="1828800"/>
            </p:xfrm>
            <a:graphic>
              <a:graphicData uri="http://schemas.openxmlformats.org/drawingml/2006/table">
                <a:tbl>
                  <a:tblPr firstRow="1" bandRow="1">
                    <a:tableStyleId>{5940675A-B579-460E-94D1-54222C63F5DA}</a:tableStyleId>
                  </a:tblPr>
                  <a:tblGrid>
                    <a:gridCol w="3993982">
                      <a:extLst>
                        <a:ext uri="{9D8B030D-6E8A-4147-A177-3AD203B41FA5}">
                          <a16:colId xmlns:a16="http://schemas.microsoft.com/office/drawing/2014/main" val="1246141074"/>
                        </a:ext>
                      </a:extLst>
                    </a:gridCol>
                    <a:gridCol w="1219535">
                      <a:extLst>
                        <a:ext uri="{9D8B030D-6E8A-4147-A177-3AD203B41FA5}">
                          <a16:colId xmlns:a16="http://schemas.microsoft.com/office/drawing/2014/main" val="456752722"/>
                        </a:ext>
                      </a:extLst>
                    </a:gridCol>
                    <a:gridCol w="1341120">
                      <a:extLst>
                        <a:ext uri="{9D8B030D-6E8A-4147-A177-3AD203B41FA5}">
                          <a16:colId xmlns:a16="http://schemas.microsoft.com/office/drawing/2014/main" val="3134883300"/>
                        </a:ext>
                      </a:extLst>
                    </a:gridCol>
                    <a:gridCol w="1292352">
                      <a:extLst>
                        <a:ext uri="{9D8B030D-6E8A-4147-A177-3AD203B41FA5}">
                          <a16:colId xmlns:a16="http://schemas.microsoft.com/office/drawing/2014/main" val="2271581540"/>
                        </a:ext>
                      </a:extLst>
                    </a:gridCol>
                    <a:gridCol w="1243584">
                      <a:extLst>
                        <a:ext uri="{9D8B030D-6E8A-4147-A177-3AD203B41FA5}">
                          <a16:colId xmlns:a16="http://schemas.microsoft.com/office/drawing/2014/main" val="3186809619"/>
                        </a:ext>
                      </a:extLst>
                    </a:gridCol>
                    <a:gridCol w="1207008">
                      <a:extLst>
                        <a:ext uri="{9D8B030D-6E8A-4147-A177-3AD203B41FA5}">
                          <a16:colId xmlns:a16="http://schemas.microsoft.com/office/drawing/2014/main" val="2168470782"/>
                        </a:ext>
                      </a:extLst>
                    </a:gridCol>
                    <a:gridCol w="1304544">
                      <a:extLst>
                        <a:ext uri="{9D8B030D-6E8A-4147-A177-3AD203B41FA5}">
                          <a16:colId xmlns:a16="http://schemas.microsoft.com/office/drawing/2014/main" val="2717449207"/>
                        </a:ext>
                      </a:extLst>
                    </a:gridCol>
                    <a:gridCol w="1293342">
                      <a:extLst>
                        <a:ext uri="{9D8B030D-6E8A-4147-A177-3AD203B41FA5}">
                          <a16:colId xmlns:a16="http://schemas.microsoft.com/office/drawing/2014/main" val="2557328196"/>
                        </a:ext>
                      </a:extLst>
                    </a:gridCol>
                    <a:gridCol w="1097280">
                      <a:extLst>
                        <a:ext uri="{9D8B030D-6E8A-4147-A177-3AD203B41FA5}">
                          <a16:colId xmlns:a16="http://schemas.microsoft.com/office/drawing/2014/main" val="2964027418"/>
                        </a:ext>
                      </a:extLst>
                    </a:gridCol>
                  </a:tblGrid>
                  <a:tr h="365760">
                    <a:tc>
                      <a:txBody>
                        <a:bodyPr/>
                        <a:lstStyle/>
                        <a:p>
                          <a:pPr algn="ctr"/>
                          <a:r>
                            <a:rPr lang="en-US" sz="1800" b="0" dirty="0"/>
                            <a:t>Parameter\Schedule</a:t>
                          </a:r>
                          <a:endParaRPr lang="en-RU" sz="1800" b="0"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1</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2</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3</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4</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5</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6</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7</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8</a:t>
                          </a:r>
                          <a:endParaRPr lang="en-RU" sz="1800" b="1" dirty="0"/>
                        </a:p>
                      </a:txBody>
                      <a:tcPr marL="0" marR="0" marT="0" marB="0" anchor="ctr" anchorCtr="1">
                        <a:solidFill>
                          <a:schemeClr val="bg1">
                            <a:lumMod val="85000"/>
                          </a:schemeClr>
                        </a:solidFill>
                      </a:tcPr>
                    </a:tc>
                    <a:extLst>
                      <a:ext uri="{0D108BD9-81ED-4DB2-BD59-A6C34878D82A}">
                        <a16:rowId xmlns:a16="http://schemas.microsoft.com/office/drawing/2014/main" val="3349913741"/>
                      </a:ext>
                    </a:extLst>
                  </a:tr>
                  <a:tr h="365760">
                    <a:tc>
                      <a:txBody>
                        <a:bodyPr/>
                        <a:lstStyle/>
                        <a:p>
                          <a:endParaRPr lang="en-US"/>
                        </a:p>
                      </a:txBody>
                      <a:tcPr marL="0" marR="0" marT="0" marB="0" anchor="ctr">
                        <a:blipFill>
                          <a:blip r:embed="rId3"/>
                          <a:stretch>
                            <a:fillRect l="-152" t="-108333" r="-250457" b="-328333"/>
                          </a:stretch>
                        </a:blipFill>
                      </a:tcPr>
                    </a:tc>
                    <a:tc>
                      <a:txBody>
                        <a:bodyPr/>
                        <a:lstStyle/>
                        <a:p>
                          <a:pPr lvl="0" algn="ctr"/>
                          <a:r>
                            <a:rPr lang="en-US" sz="1800" b="0" dirty="0"/>
                            <a:t>10</a:t>
                          </a:r>
                          <a:endParaRPr lang="en-RU" sz="1800" b="0" dirty="0"/>
                        </a:p>
                      </a:txBody>
                      <a:tcPr marL="0" marR="0" marT="0" marB="0" anchor="ctr" anchorCtr="1">
                        <a:noFill/>
                      </a:tcPr>
                    </a:tc>
                    <a:tc>
                      <a:txBody>
                        <a:bodyPr/>
                        <a:lstStyle/>
                        <a:p>
                          <a:pPr algn="ctr"/>
                          <a:r>
                            <a:rPr lang="en-US" sz="1800" b="0" dirty="0"/>
                            <a:t>10</a:t>
                          </a:r>
                          <a:endParaRPr lang="en-RU" sz="1800" b="0" dirty="0"/>
                        </a:p>
                      </a:txBody>
                      <a:tcPr marL="0" marR="0" marT="0" marB="0" anchor="ctr" anchorCtr="1">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extLst>
                      <a:ext uri="{0D108BD9-81ED-4DB2-BD59-A6C34878D82A}">
                        <a16:rowId xmlns:a16="http://schemas.microsoft.com/office/drawing/2014/main" val="2040894725"/>
                      </a:ext>
                    </a:extLst>
                  </a:tr>
                  <a:tr h="365760">
                    <a:tc>
                      <a:txBody>
                        <a:bodyPr/>
                        <a:lstStyle/>
                        <a:p>
                          <a:endParaRPr lang="en-US"/>
                        </a:p>
                      </a:txBody>
                      <a:tcPr marL="0" marR="0" marT="0" marB="0" anchor="ctr">
                        <a:blipFill>
                          <a:blip r:embed="rId3"/>
                          <a:stretch>
                            <a:fillRect l="-152" t="-204918" r="-250457" b="-222951"/>
                          </a:stretch>
                        </a:blipFill>
                      </a:tcPr>
                    </a:tc>
                    <a:tc>
                      <a:txBody>
                        <a:bodyPr/>
                        <a:lstStyle/>
                        <a:p>
                          <a:pPr lvl="0" algn="ctr"/>
                          <a:r>
                            <a:rPr lang="en-US" sz="1800" b="1" dirty="0">
                              <a:solidFill>
                                <a:schemeClr val="tx1"/>
                              </a:solidFill>
                            </a:rPr>
                            <a:t>12</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15</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20</a:t>
                          </a:r>
                          <a:endParaRPr lang="en-RU" sz="1800" b="0" dirty="0">
                            <a:solidFill>
                              <a:schemeClr val="tx1"/>
                            </a:solidFill>
                          </a:endParaRPr>
                        </a:p>
                      </a:txBody>
                      <a:tcPr marL="0" marR="0" marT="0" marB="0" anchor="ctr" anchorCtr="1">
                        <a:noFill/>
                      </a:tcPr>
                    </a:tc>
                    <a:tc>
                      <a:txBody>
                        <a:bodyPr/>
                        <a:lstStyle/>
                        <a:p>
                          <a:r>
                            <a:rPr lang="en-US" sz="1800" b="0">
                              <a:solidFill>
                                <a:schemeClr val="tx1"/>
                              </a:solidFill>
                            </a:rPr>
                            <a:t>23</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3393013501"/>
                      </a:ext>
                    </a:extLst>
                  </a:tr>
                  <a:tr h="365760">
                    <a:tc>
                      <a:txBody>
                        <a:bodyPr/>
                        <a:lstStyle/>
                        <a:p>
                          <a:endParaRPr lang="en-US"/>
                        </a:p>
                      </a:txBody>
                      <a:tcPr marL="0" marR="0" marT="0" marB="0" anchor="ctr">
                        <a:blipFill>
                          <a:blip r:embed="rId3"/>
                          <a:stretch>
                            <a:fillRect l="-152" t="-310000" r="-250457" b="-126667"/>
                          </a:stretch>
                        </a:blip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4216474230"/>
                      </a:ext>
                    </a:extLst>
                  </a:tr>
                  <a:tr h="365760">
                    <a:tc>
                      <a:txBody>
                        <a:bodyPr/>
                        <a:lstStyle/>
                        <a:p>
                          <a:endParaRPr lang="en-US"/>
                        </a:p>
                      </a:txBody>
                      <a:tcPr marL="0" marR="0" marT="0" marB="0" anchor="ctr">
                        <a:blipFill>
                          <a:blip r:embed="rId3"/>
                          <a:stretch>
                            <a:fillRect l="-152" t="-410000" r="-250457" b="-26667"/>
                          </a:stretch>
                        </a:blipFill>
                      </a:tcPr>
                    </a:tc>
                    <a:tc>
                      <a:txBody>
                        <a:bodyPr/>
                        <a:lstStyle/>
                        <a:p>
                          <a:pPr lvl="0" algn="ctr"/>
                          <a:r>
                            <a:rPr lang="en-US" sz="1800" b="1" dirty="0">
                              <a:solidFill>
                                <a:schemeClr val="tx1"/>
                              </a:solidFill>
                            </a:rPr>
                            <a:t>0</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1" dirty="0">
                              <a:solidFill>
                                <a:schemeClr val="tx1"/>
                              </a:solidFill>
                            </a:rPr>
                            <a:t>0</a:t>
                          </a:r>
                          <a:endParaRPr lang="en-RU" sz="1800" b="1" dirty="0">
                            <a:solidFill>
                              <a:schemeClr val="tx1"/>
                            </a:solidFill>
                          </a:endParaRPr>
                        </a:p>
                      </a:txBody>
                      <a:tcPr marL="0" marR="0" marT="0" marB="0" anchor="ctr" anchorCtr="1">
                        <a:noFill/>
                      </a:tcPr>
                    </a:tc>
                    <a:extLst>
                      <a:ext uri="{0D108BD9-81ED-4DB2-BD59-A6C34878D82A}">
                        <a16:rowId xmlns:a16="http://schemas.microsoft.com/office/drawing/2014/main" val="300613036"/>
                      </a:ext>
                    </a:extLst>
                  </a:tr>
                </a:tbl>
              </a:graphicData>
            </a:graphic>
          </p:graphicFrame>
        </mc:Fallback>
      </mc:AlternateContent>
      <p:grpSp>
        <p:nvGrpSpPr>
          <p:cNvPr id="44" name="Group 43">
            <a:extLst>
              <a:ext uri="{FF2B5EF4-FFF2-40B4-BE49-F238E27FC236}">
                <a16:creationId xmlns:a16="http://schemas.microsoft.com/office/drawing/2014/main" id="{DA9246CC-C1ED-942E-4345-3E5138AC52A0}"/>
              </a:ext>
            </a:extLst>
          </p:cNvPr>
          <p:cNvGrpSpPr/>
          <p:nvPr/>
        </p:nvGrpSpPr>
        <p:grpSpPr>
          <a:xfrm>
            <a:off x="5949344" y="17729576"/>
            <a:ext cx="252000" cy="338554"/>
            <a:chOff x="5653596" y="17709002"/>
            <a:chExt cx="252000" cy="338554"/>
          </a:xfrm>
        </p:grpSpPr>
        <p:sp>
          <p:nvSpPr>
            <p:cNvPr id="2" name="TextBox 1">
              <a:extLst>
                <a:ext uri="{FF2B5EF4-FFF2-40B4-BE49-F238E27FC236}">
                  <a16:creationId xmlns:a16="http://schemas.microsoft.com/office/drawing/2014/main" id="{11CE5084-D435-D288-1443-7AF30DEB993D}"/>
                </a:ext>
              </a:extLst>
            </p:cNvPr>
            <p:cNvSpPr txBox="1"/>
            <p:nvPr/>
          </p:nvSpPr>
          <p:spPr>
            <a:xfrm>
              <a:off x="5709386" y="17709002"/>
              <a:ext cx="142668" cy="338554"/>
            </a:xfrm>
            <a:prstGeom prst="rect">
              <a:avLst/>
            </a:prstGeom>
            <a:noFill/>
          </p:spPr>
          <p:txBody>
            <a:bodyPr wrap="none" lIns="0" tIns="0" rIns="0" bIns="0" rtlCol="0">
              <a:spAutoFit/>
            </a:bodyPr>
            <a:lstStyle/>
            <a:p>
              <a:r>
                <a:rPr lang="en-US" sz="2200" dirty="0"/>
                <a:t>1</a:t>
              </a:r>
            </a:p>
          </p:txBody>
        </p:sp>
        <p:sp>
          <p:nvSpPr>
            <p:cNvPr id="3" name="Oval 2">
              <a:extLst>
                <a:ext uri="{FF2B5EF4-FFF2-40B4-BE49-F238E27FC236}">
                  <a16:creationId xmlns:a16="http://schemas.microsoft.com/office/drawing/2014/main" id="{7E0BE167-3012-769F-4725-E9ABF18316E9}"/>
                </a:ext>
              </a:extLst>
            </p:cNvPr>
            <p:cNvSpPr>
              <a:spLocks noChangeAspect="1"/>
            </p:cNvSpPr>
            <p:nvPr/>
          </p:nvSpPr>
          <p:spPr>
            <a:xfrm>
              <a:off x="5653596" y="17757585"/>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43" name="Group 42">
            <a:extLst>
              <a:ext uri="{FF2B5EF4-FFF2-40B4-BE49-F238E27FC236}">
                <a16:creationId xmlns:a16="http://schemas.microsoft.com/office/drawing/2014/main" id="{44CD3E79-E742-E81B-FA63-9F0919A7EEF3}"/>
              </a:ext>
            </a:extLst>
          </p:cNvPr>
          <p:cNvGrpSpPr/>
          <p:nvPr/>
        </p:nvGrpSpPr>
        <p:grpSpPr>
          <a:xfrm>
            <a:off x="7347328" y="17729576"/>
            <a:ext cx="252000" cy="338554"/>
            <a:chOff x="7245009" y="17709002"/>
            <a:chExt cx="252000" cy="338554"/>
          </a:xfrm>
        </p:grpSpPr>
        <p:sp>
          <p:nvSpPr>
            <p:cNvPr id="8" name="TextBox 7">
              <a:extLst>
                <a:ext uri="{FF2B5EF4-FFF2-40B4-BE49-F238E27FC236}">
                  <a16:creationId xmlns:a16="http://schemas.microsoft.com/office/drawing/2014/main" id="{0D86E0DC-A717-B9A2-0E19-27AD5C4C38F8}"/>
                </a:ext>
              </a:extLst>
            </p:cNvPr>
            <p:cNvSpPr txBox="1"/>
            <p:nvPr/>
          </p:nvSpPr>
          <p:spPr>
            <a:xfrm>
              <a:off x="7300799" y="17709002"/>
              <a:ext cx="142668" cy="338554"/>
            </a:xfrm>
            <a:prstGeom prst="rect">
              <a:avLst/>
            </a:prstGeom>
            <a:noFill/>
          </p:spPr>
          <p:txBody>
            <a:bodyPr wrap="none" lIns="0" tIns="0" rIns="0" bIns="0" rtlCol="0">
              <a:spAutoFit/>
            </a:bodyPr>
            <a:lstStyle/>
            <a:p>
              <a:r>
                <a:rPr lang="en-US" sz="2200" dirty="0"/>
                <a:t>2</a:t>
              </a:r>
            </a:p>
          </p:txBody>
        </p:sp>
        <p:sp>
          <p:nvSpPr>
            <p:cNvPr id="9" name="Oval 8">
              <a:extLst>
                <a:ext uri="{FF2B5EF4-FFF2-40B4-BE49-F238E27FC236}">
                  <a16:creationId xmlns:a16="http://schemas.microsoft.com/office/drawing/2014/main" id="{FF309D90-1428-EC62-4AE2-53B88D054276}"/>
                </a:ext>
              </a:extLst>
            </p:cNvPr>
            <p:cNvSpPr>
              <a:spLocks noChangeAspect="1"/>
            </p:cNvSpPr>
            <p:nvPr/>
          </p:nvSpPr>
          <p:spPr>
            <a:xfrm>
              <a:off x="7245009" y="17757585"/>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42" name="Group 41">
            <a:extLst>
              <a:ext uri="{FF2B5EF4-FFF2-40B4-BE49-F238E27FC236}">
                <a16:creationId xmlns:a16="http://schemas.microsoft.com/office/drawing/2014/main" id="{52D1F01A-0E1F-05C4-570F-09CFCA98465A}"/>
              </a:ext>
            </a:extLst>
          </p:cNvPr>
          <p:cNvGrpSpPr/>
          <p:nvPr/>
        </p:nvGrpSpPr>
        <p:grpSpPr>
          <a:xfrm>
            <a:off x="8886463" y="17723480"/>
            <a:ext cx="252000" cy="338554"/>
            <a:chOff x="8549733" y="17715098"/>
            <a:chExt cx="252000" cy="338554"/>
          </a:xfrm>
        </p:grpSpPr>
        <p:sp>
          <p:nvSpPr>
            <p:cNvPr id="13" name="TextBox 12">
              <a:extLst>
                <a:ext uri="{FF2B5EF4-FFF2-40B4-BE49-F238E27FC236}">
                  <a16:creationId xmlns:a16="http://schemas.microsoft.com/office/drawing/2014/main" id="{BF41AD3F-6772-5DBE-29BF-3ED847BEBB17}"/>
                </a:ext>
              </a:extLst>
            </p:cNvPr>
            <p:cNvSpPr txBox="1"/>
            <p:nvPr/>
          </p:nvSpPr>
          <p:spPr>
            <a:xfrm>
              <a:off x="8605523" y="17715098"/>
              <a:ext cx="142668" cy="338554"/>
            </a:xfrm>
            <a:prstGeom prst="rect">
              <a:avLst/>
            </a:prstGeom>
            <a:noFill/>
          </p:spPr>
          <p:txBody>
            <a:bodyPr wrap="none" lIns="0" tIns="0" rIns="0" bIns="0" rtlCol="0">
              <a:spAutoFit/>
            </a:bodyPr>
            <a:lstStyle/>
            <a:p>
              <a:r>
                <a:rPr lang="en-US" sz="2200" dirty="0"/>
                <a:t>3</a:t>
              </a:r>
            </a:p>
          </p:txBody>
        </p:sp>
        <p:sp>
          <p:nvSpPr>
            <p:cNvPr id="14" name="Oval 13">
              <a:extLst>
                <a:ext uri="{FF2B5EF4-FFF2-40B4-BE49-F238E27FC236}">
                  <a16:creationId xmlns:a16="http://schemas.microsoft.com/office/drawing/2014/main" id="{FCB2D984-597D-9FEB-5A15-F715ADFEB5F0}"/>
                </a:ext>
              </a:extLst>
            </p:cNvPr>
            <p:cNvSpPr>
              <a:spLocks noChangeAspect="1"/>
            </p:cNvSpPr>
            <p:nvPr/>
          </p:nvSpPr>
          <p:spPr>
            <a:xfrm>
              <a:off x="8549733" y="17757585"/>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36" name="Group 35">
            <a:extLst>
              <a:ext uri="{FF2B5EF4-FFF2-40B4-BE49-F238E27FC236}">
                <a16:creationId xmlns:a16="http://schemas.microsoft.com/office/drawing/2014/main" id="{354363AC-062B-819E-4D5C-8913D1D22271}"/>
              </a:ext>
            </a:extLst>
          </p:cNvPr>
          <p:cNvGrpSpPr/>
          <p:nvPr/>
        </p:nvGrpSpPr>
        <p:grpSpPr>
          <a:xfrm>
            <a:off x="10445184" y="17729576"/>
            <a:ext cx="252000" cy="338554"/>
            <a:chOff x="10159279" y="17709002"/>
            <a:chExt cx="252000" cy="338554"/>
          </a:xfrm>
        </p:grpSpPr>
        <p:sp>
          <p:nvSpPr>
            <p:cNvPr id="16" name="TextBox 15">
              <a:extLst>
                <a:ext uri="{FF2B5EF4-FFF2-40B4-BE49-F238E27FC236}">
                  <a16:creationId xmlns:a16="http://schemas.microsoft.com/office/drawing/2014/main" id="{91DE6B2A-5F16-3309-4106-DBC83CE9D055}"/>
                </a:ext>
              </a:extLst>
            </p:cNvPr>
            <p:cNvSpPr txBox="1"/>
            <p:nvPr/>
          </p:nvSpPr>
          <p:spPr>
            <a:xfrm>
              <a:off x="10215069" y="17709002"/>
              <a:ext cx="142668" cy="338554"/>
            </a:xfrm>
            <a:prstGeom prst="rect">
              <a:avLst/>
            </a:prstGeom>
            <a:noFill/>
          </p:spPr>
          <p:txBody>
            <a:bodyPr wrap="none" lIns="0" tIns="0" rIns="0" bIns="0" rtlCol="0">
              <a:spAutoFit/>
            </a:bodyPr>
            <a:lstStyle/>
            <a:p>
              <a:r>
                <a:rPr lang="en-US" sz="2200" dirty="0"/>
                <a:t>4</a:t>
              </a:r>
            </a:p>
          </p:txBody>
        </p:sp>
        <p:sp>
          <p:nvSpPr>
            <p:cNvPr id="17" name="Oval 16">
              <a:extLst>
                <a:ext uri="{FF2B5EF4-FFF2-40B4-BE49-F238E27FC236}">
                  <a16:creationId xmlns:a16="http://schemas.microsoft.com/office/drawing/2014/main" id="{330B53BB-DF71-2EC6-C503-4E8D370977F2}"/>
                </a:ext>
              </a:extLst>
            </p:cNvPr>
            <p:cNvSpPr>
              <a:spLocks noChangeAspect="1"/>
            </p:cNvSpPr>
            <p:nvPr/>
          </p:nvSpPr>
          <p:spPr>
            <a:xfrm>
              <a:off x="10159279" y="17757585"/>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34" name="Group 33">
            <a:extLst>
              <a:ext uri="{FF2B5EF4-FFF2-40B4-BE49-F238E27FC236}">
                <a16:creationId xmlns:a16="http://schemas.microsoft.com/office/drawing/2014/main" id="{CB9A0D96-5D88-DAB1-7F11-85688D276BF6}"/>
              </a:ext>
            </a:extLst>
          </p:cNvPr>
          <p:cNvGrpSpPr/>
          <p:nvPr/>
        </p:nvGrpSpPr>
        <p:grpSpPr>
          <a:xfrm>
            <a:off x="12196589" y="17729576"/>
            <a:ext cx="252000" cy="338554"/>
            <a:chOff x="11941032" y="17526470"/>
            <a:chExt cx="252000" cy="338554"/>
          </a:xfrm>
        </p:grpSpPr>
        <p:sp>
          <p:nvSpPr>
            <p:cNvPr id="19" name="TextBox 18">
              <a:extLst>
                <a:ext uri="{FF2B5EF4-FFF2-40B4-BE49-F238E27FC236}">
                  <a16:creationId xmlns:a16="http://schemas.microsoft.com/office/drawing/2014/main" id="{3C6A12AA-D447-EE0B-16F8-6BEE9E8A448A}"/>
                </a:ext>
              </a:extLst>
            </p:cNvPr>
            <p:cNvSpPr txBox="1"/>
            <p:nvPr/>
          </p:nvSpPr>
          <p:spPr>
            <a:xfrm>
              <a:off x="12009014" y="17526470"/>
              <a:ext cx="142668" cy="338554"/>
            </a:xfrm>
            <a:prstGeom prst="rect">
              <a:avLst/>
            </a:prstGeom>
            <a:noFill/>
          </p:spPr>
          <p:txBody>
            <a:bodyPr wrap="none" lIns="0" tIns="0" rIns="0" bIns="0" rtlCol="0">
              <a:spAutoFit/>
            </a:bodyPr>
            <a:lstStyle/>
            <a:p>
              <a:r>
                <a:rPr lang="en-US" sz="2200" dirty="0"/>
                <a:t>5</a:t>
              </a:r>
            </a:p>
          </p:txBody>
        </p:sp>
        <p:sp>
          <p:nvSpPr>
            <p:cNvPr id="20" name="Oval 19">
              <a:extLst>
                <a:ext uri="{FF2B5EF4-FFF2-40B4-BE49-F238E27FC236}">
                  <a16:creationId xmlns:a16="http://schemas.microsoft.com/office/drawing/2014/main" id="{F54BF0A4-F330-2855-0C84-BF09E156660A}"/>
                </a:ext>
              </a:extLst>
            </p:cNvPr>
            <p:cNvSpPr>
              <a:spLocks noChangeAspect="1"/>
            </p:cNvSpPr>
            <p:nvPr/>
          </p:nvSpPr>
          <p:spPr>
            <a:xfrm>
              <a:off x="11941032" y="17562861"/>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12" name="Group 11">
            <a:extLst>
              <a:ext uri="{FF2B5EF4-FFF2-40B4-BE49-F238E27FC236}">
                <a16:creationId xmlns:a16="http://schemas.microsoft.com/office/drawing/2014/main" id="{469A499B-D128-17C1-E8DE-E9AE15FDD7D7}"/>
              </a:ext>
            </a:extLst>
          </p:cNvPr>
          <p:cNvGrpSpPr/>
          <p:nvPr/>
        </p:nvGrpSpPr>
        <p:grpSpPr>
          <a:xfrm>
            <a:off x="13733399" y="17729576"/>
            <a:ext cx="252000" cy="338554"/>
            <a:chOff x="13514529" y="17514895"/>
            <a:chExt cx="252000" cy="338554"/>
          </a:xfrm>
        </p:grpSpPr>
        <p:sp>
          <p:nvSpPr>
            <p:cNvPr id="22" name="TextBox 21">
              <a:extLst>
                <a:ext uri="{FF2B5EF4-FFF2-40B4-BE49-F238E27FC236}">
                  <a16:creationId xmlns:a16="http://schemas.microsoft.com/office/drawing/2014/main" id="{CA04E31E-5B93-BF35-208B-AB8511D9B1CD}"/>
                </a:ext>
              </a:extLst>
            </p:cNvPr>
            <p:cNvSpPr txBox="1"/>
            <p:nvPr/>
          </p:nvSpPr>
          <p:spPr>
            <a:xfrm>
              <a:off x="13569702" y="17514895"/>
              <a:ext cx="142668" cy="338554"/>
            </a:xfrm>
            <a:prstGeom prst="rect">
              <a:avLst/>
            </a:prstGeom>
            <a:noFill/>
          </p:spPr>
          <p:txBody>
            <a:bodyPr wrap="none" lIns="0" tIns="0" rIns="0" bIns="0" rtlCol="0">
              <a:spAutoFit/>
            </a:bodyPr>
            <a:lstStyle/>
            <a:p>
              <a:r>
                <a:rPr lang="en-US" sz="2200" dirty="0"/>
                <a:t>6</a:t>
              </a:r>
            </a:p>
          </p:txBody>
        </p:sp>
        <p:sp>
          <p:nvSpPr>
            <p:cNvPr id="23" name="Oval 22">
              <a:extLst>
                <a:ext uri="{FF2B5EF4-FFF2-40B4-BE49-F238E27FC236}">
                  <a16:creationId xmlns:a16="http://schemas.microsoft.com/office/drawing/2014/main" id="{BA39A4C4-AECC-9BC4-AEFC-FA3241ECFFC9}"/>
                </a:ext>
              </a:extLst>
            </p:cNvPr>
            <p:cNvSpPr>
              <a:spLocks noChangeAspect="1"/>
            </p:cNvSpPr>
            <p:nvPr/>
          </p:nvSpPr>
          <p:spPr>
            <a:xfrm>
              <a:off x="13514529" y="17562861"/>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7" name="Group 6">
            <a:extLst>
              <a:ext uri="{FF2B5EF4-FFF2-40B4-BE49-F238E27FC236}">
                <a16:creationId xmlns:a16="http://schemas.microsoft.com/office/drawing/2014/main" id="{C3DCDD84-B138-438B-4AB6-2B30E73DD6E3}"/>
              </a:ext>
            </a:extLst>
          </p:cNvPr>
          <p:cNvGrpSpPr/>
          <p:nvPr/>
        </p:nvGrpSpPr>
        <p:grpSpPr>
          <a:xfrm>
            <a:off x="15293898" y="17729576"/>
            <a:ext cx="252000" cy="338554"/>
            <a:chOff x="14819275" y="17526470"/>
            <a:chExt cx="252000" cy="338554"/>
          </a:xfrm>
        </p:grpSpPr>
        <p:sp>
          <p:nvSpPr>
            <p:cNvPr id="25" name="TextBox 24">
              <a:extLst>
                <a:ext uri="{FF2B5EF4-FFF2-40B4-BE49-F238E27FC236}">
                  <a16:creationId xmlns:a16="http://schemas.microsoft.com/office/drawing/2014/main" id="{E4BA64BE-4D43-F5D3-4037-570B0A43696D}"/>
                </a:ext>
              </a:extLst>
            </p:cNvPr>
            <p:cNvSpPr txBox="1"/>
            <p:nvPr/>
          </p:nvSpPr>
          <p:spPr>
            <a:xfrm>
              <a:off x="14875065" y="17526470"/>
              <a:ext cx="142668" cy="338554"/>
            </a:xfrm>
            <a:prstGeom prst="rect">
              <a:avLst/>
            </a:prstGeom>
            <a:noFill/>
          </p:spPr>
          <p:txBody>
            <a:bodyPr wrap="none" lIns="0" tIns="0" rIns="0" bIns="0" rtlCol="0">
              <a:spAutoFit/>
            </a:bodyPr>
            <a:lstStyle/>
            <a:p>
              <a:r>
                <a:rPr lang="en-US" sz="2200" dirty="0"/>
                <a:t>7</a:t>
              </a:r>
            </a:p>
          </p:txBody>
        </p:sp>
        <p:sp>
          <p:nvSpPr>
            <p:cNvPr id="26" name="Oval 25">
              <a:extLst>
                <a:ext uri="{FF2B5EF4-FFF2-40B4-BE49-F238E27FC236}">
                  <a16:creationId xmlns:a16="http://schemas.microsoft.com/office/drawing/2014/main" id="{8D190243-8E44-7A3E-434E-46AF8234CE63}"/>
                </a:ext>
              </a:extLst>
            </p:cNvPr>
            <p:cNvSpPr>
              <a:spLocks noChangeAspect="1"/>
            </p:cNvSpPr>
            <p:nvPr/>
          </p:nvSpPr>
          <p:spPr>
            <a:xfrm>
              <a:off x="14819275" y="17562861"/>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6" name="Group 5">
            <a:extLst>
              <a:ext uri="{FF2B5EF4-FFF2-40B4-BE49-F238E27FC236}">
                <a16:creationId xmlns:a16="http://schemas.microsoft.com/office/drawing/2014/main" id="{FFAF38C7-86A5-A78C-52A7-B4F4F51B29F5}"/>
              </a:ext>
            </a:extLst>
          </p:cNvPr>
          <p:cNvGrpSpPr/>
          <p:nvPr/>
        </p:nvGrpSpPr>
        <p:grpSpPr>
          <a:xfrm>
            <a:off x="16854474" y="17729576"/>
            <a:ext cx="252000" cy="338554"/>
            <a:chOff x="16423228" y="17514895"/>
            <a:chExt cx="252000" cy="338554"/>
          </a:xfrm>
        </p:grpSpPr>
        <p:sp>
          <p:nvSpPr>
            <p:cNvPr id="28" name="TextBox 27">
              <a:extLst>
                <a:ext uri="{FF2B5EF4-FFF2-40B4-BE49-F238E27FC236}">
                  <a16:creationId xmlns:a16="http://schemas.microsoft.com/office/drawing/2014/main" id="{77ADC604-F88E-9AF4-B145-7D370D26D202}"/>
                </a:ext>
              </a:extLst>
            </p:cNvPr>
            <p:cNvSpPr txBox="1"/>
            <p:nvPr/>
          </p:nvSpPr>
          <p:spPr>
            <a:xfrm>
              <a:off x="16479018" y="17514895"/>
              <a:ext cx="142668" cy="338554"/>
            </a:xfrm>
            <a:prstGeom prst="rect">
              <a:avLst/>
            </a:prstGeom>
            <a:noFill/>
          </p:spPr>
          <p:txBody>
            <a:bodyPr wrap="none" lIns="0" tIns="0" rIns="0" bIns="0" rtlCol="0">
              <a:spAutoFit/>
            </a:bodyPr>
            <a:lstStyle/>
            <a:p>
              <a:r>
                <a:rPr lang="en-US" sz="2200" dirty="0"/>
                <a:t>8</a:t>
              </a:r>
            </a:p>
          </p:txBody>
        </p:sp>
        <p:sp>
          <p:nvSpPr>
            <p:cNvPr id="29" name="Oval 28">
              <a:extLst>
                <a:ext uri="{FF2B5EF4-FFF2-40B4-BE49-F238E27FC236}">
                  <a16:creationId xmlns:a16="http://schemas.microsoft.com/office/drawing/2014/main" id="{7000F071-F818-499C-FF7F-D63DD86A3D19}"/>
                </a:ext>
              </a:extLst>
            </p:cNvPr>
            <p:cNvSpPr>
              <a:spLocks noChangeAspect="1"/>
            </p:cNvSpPr>
            <p:nvPr/>
          </p:nvSpPr>
          <p:spPr>
            <a:xfrm>
              <a:off x="16423228" y="17562861"/>
              <a:ext cx="252000" cy="252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a:p>
          </p:txBody>
        </p:sp>
      </p:grpSp>
      <p:sp>
        <p:nvSpPr>
          <p:cNvPr id="30" name="TextBox 29">
            <a:extLst>
              <a:ext uri="{FF2B5EF4-FFF2-40B4-BE49-F238E27FC236}">
                <a16:creationId xmlns:a16="http://schemas.microsoft.com/office/drawing/2014/main" id="{52ED37D3-1F1A-3935-4524-98740FC6C261}"/>
              </a:ext>
            </a:extLst>
          </p:cNvPr>
          <p:cNvSpPr txBox="1"/>
          <p:nvPr/>
        </p:nvSpPr>
        <p:spPr>
          <a:xfrm>
            <a:off x="6559086" y="19477002"/>
            <a:ext cx="1565568" cy="461665"/>
          </a:xfrm>
          <a:prstGeom prst="rect">
            <a:avLst/>
          </a:prstGeom>
          <a:noFill/>
        </p:spPr>
        <p:txBody>
          <a:bodyPr wrap="square" rtlCol="0">
            <a:spAutoFit/>
          </a:bodyPr>
          <a:lstStyle/>
          <a:p>
            <a:r>
              <a:rPr lang="en-US" sz="2400" dirty="0"/>
              <a:t>Schedules</a:t>
            </a:r>
          </a:p>
        </p:txBody>
      </p:sp>
      <p:cxnSp>
        <p:nvCxnSpPr>
          <p:cNvPr id="32" name="Straight Arrow Connector 31">
            <a:extLst>
              <a:ext uri="{FF2B5EF4-FFF2-40B4-BE49-F238E27FC236}">
                <a16:creationId xmlns:a16="http://schemas.microsoft.com/office/drawing/2014/main" id="{1CFE1443-56BE-CD1D-7D64-B299A06A9F91}"/>
              </a:ext>
            </a:extLst>
          </p:cNvPr>
          <p:cNvCxnSpPr>
            <a:cxnSpLocks/>
          </p:cNvCxnSpPr>
          <p:nvPr/>
        </p:nvCxnSpPr>
        <p:spPr>
          <a:xfrm flipV="1">
            <a:off x="7888224" y="18028920"/>
            <a:ext cx="966216" cy="16062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F218D2F-E2C1-5687-E52A-BAFBAAA9A4BC}"/>
              </a:ext>
            </a:extLst>
          </p:cNvPr>
          <p:cNvCxnSpPr>
            <a:cxnSpLocks/>
          </p:cNvCxnSpPr>
          <p:nvPr/>
        </p:nvCxnSpPr>
        <p:spPr>
          <a:xfrm flipH="1" flipV="1">
            <a:off x="6225540" y="18067020"/>
            <a:ext cx="559308" cy="15377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FB1102A-24FD-BB21-CB71-C73105C64818}"/>
              </a:ext>
            </a:extLst>
          </p:cNvPr>
          <p:cNvSpPr txBox="1"/>
          <p:nvPr/>
        </p:nvSpPr>
        <p:spPr>
          <a:xfrm>
            <a:off x="16975015" y="22103433"/>
            <a:ext cx="1460509" cy="830997"/>
          </a:xfrm>
          <a:prstGeom prst="rect">
            <a:avLst/>
          </a:prstGeom>
          <a:noFill/>
        </p:spPr>
        <p:txBody>
          <a:bodyPr wrap="square" rtlCol="0">
            <a:spAutoFit/>
          </a:bodyPr>
          <a:lstStyle/>
          <a:p>
            <a:r>
              <a:rPr lang="en-US" sz="2400" dirty="0"/>
              <a:t>Minimum in a row</a:t>
            </a:r>
          </a:p>
        </p:txBody>
      </p:sp>
      <p:cxnSp>
        <p:nvCxnSpPr>
          <p:cNvPr id="39" name="Straight Arrow Connector 38">
            <a:extLst>
              <a:ext uri="{FF2B5EF4-FFF2-40B4-BE49-F238E27FC236}">
                <a16:creationId xmlns:a16="http://schemas.microsoft.com/office/drawing/2014/main" id="{B56D9F0E-724F-F114-8C04-BF89AAA6A440}"/>
              </a:ext>
            </a:extLst>
          </p:cNvPr>
          <p:cNvCxnSpPr>
            <a:cxnSpLocks/>
          </p:cNvCxnSpPr>
          <p:nvPr/>
        </p:nvCxnSpPr>
        <p:spPr>
          <a:xfrm flipH="1" flipV="1">
            <a:off x="15748172" y="22007670"/>
            <a:ext cx="1226843" cy="2857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882A7C-1F25-1B93-CCB5-5BF8252909D9}"/>
              </a:ext>
            </a:extLst>
          </p:cNvPr>
          <p:cNvCxnSpPr>
            <a:cxnSpLocks/>
          </p:cNvCxnSpPr>
          <p:nvPr/>
        </p:nvCxnSpPr>
        <p:spPr>
          <a:xfrm flipH="1">
            <a:off x="15748172" y="22642361"/>
            <a:ext cx="1226843" cy="42185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5B459C24-C1E1-EC01-C52D-23A0410853C7}"/>
                  </a:ext>
                </a:extLst>
              </p:cNvPr>
              <p:cNvSpPr/>
              <p:nvPr/>
            </p:nvSpPr>
            <p:spPr>
              <a:xfrm>
                <a:off x="10987888" y="10986227"/>
                <a:ext cx="1072009" cy="854838"/>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27432" rIns="0" bIns="0" rtlCol="0" anchor="ctr"/>
              <a:lstStyle/>
              <a:p>
                <a:pPr algn="ctr">
                  <a:lnSpc>
                    <a:spcPct val="90000"/>
                  </a:lnSpc>
                </a:pPr>
                <a14:m>
                  <m:oMathPara xmlns:m="http://schemas.openxmlformats.org/officeDocument/2006/math">
                    <m:oMathParaPr>
                      <m:jc m:val="centerGroup"/>
                    </m:oMathParaPr>
                    <m:oMath xmlns:m="http://schemas.openxmlformats.org/officeDocument/2006/math">
                      <m:sSub>
                        <m:sSubPr>
                          <m:ctrlPr>
                            <a:rPr lang="en-US" sz="2100" b="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𝑃</m:t>
                          </m:r>
                        </m:e>
                        <m:sub>
                          <m:r>
                            <a:rPr lang="en-US" sz="2100" b="0" i="1" smtClean="0">
                              <a:solidFill>
                                <a:schemeClr val="tx1"/>
                              </a:solidFill>
                              <a:latin typeface="Cambria Math" panose="02040503050406030204" pitchFamily="18" charset="0"/>
                            </a:rPr>
                            <m:t>2</m:t>
                          </m:r>
                        </m:sub>
                      </m:sSub>
                    </m:oMath>
                  </m:oMathPara>
                </a14:m>
                <a:endParaRPr lang="en-US" sz="2100" b="0" dirty="0">
                  <a:solidFill>
                    <a:schemeClr val="tx1"/>
                  </a:solidFill>
                </a:endParaRPr>
              </a:p>
              <a:p>
                <a:pPr algn="ctr">
                  <a:lnSpc>
                    <a:spcPct val="90000"/>
                  </a:lnSpc>
                </a:pPr>
                <a:r>
                  <a:rPr lang="en-US" sz="2100" b="0" dirty="0">
                    <a:solidFill>
                      <a:schemeClr val="tx1"/>
                    </a:solidFill>
                  </a:rPr>
                  <a:t>program start</a:t>
                </a:r>
                <a:endParaRPr lang="en-RU" sz="2100" b="0" dirty="0">
                  <a:solidFill>
                    <a:schemeClr val="tx1"/>
                  </a:solidFill>
                </a:endParaRPr>
              </a:p>
            </p:txBody>
          </p:sp>
        </mc:Choice>
        <mc:Fallback xmlns="">
          <p:sp>
            <p:nvSpPr>
              <p:cNvPr id="31" name="Rounded Rectangle 30">
                <a:extLst>
                  <a:ext uri="{FF2B5EF4-FFF2-40B4-BE49-F238E27FC236}">
                    <a16:creationId xmlns:a16="http://schemas.microsoft.com/office/drawing/2014/main" id="{5B459C24-C1E1-EC01-C52D-23A0410853C7}"/>
                  </a:ext>
                </a:extLst>
              </p:cNvPr>
              <p:cNvSpPr>
                <a:spLocks noRot="1" noChangeAspect="1" noMove="1" noResize="1" noEditPoints="1" noAdjustHandles="1" noChangeArrowheads="1" noChangeShapeType="1" noTextEdit="1"/>
              </p:cNvSpPr>
              <p:nvPr/>
            </p:nvSpPr>
            <p:spPr>
              <a:xfrm>
                <a:off x="10987888" y="10986227"/>
                <a:ext cx="1072009" cy="854838"/>
              </a:xfrm>
              <a:prstGeom prst="roundRect">
                <a:avLst/>
              </a:prstGeom>
              <a:blipFill>
                <a:blip r:embed="rId4"/>
                <a:stretch>
                  <a:fillRect l="-7821" r="-12291" b="-20280"/>
                </a:stretch>
              </a:blipFill>
              <a:ln w="15875">
                <a:solidFill>
                  <a:schemeClr val="tx1"/>
                </a:solidFill>
              </a:ln>
            </p:spPr>
            <p:txBody>
              <a:bodyPr/>
              <a:lstStyle/>
              <a:p>
                <a:r>
                  <a:rPr lang="en-US">
                    <a:noFill/>
                  </a:rPr>
                  <a:t> </a:t>
                </a:r>
              </a:p>
            </p:txBody>
          </p:sp>
        </mc:Fallback>
      </mc:AlternateContent>
      <p:sp>
        <p:nvSpPr>
          <p:cNvPr id="63" name="Freeform 62">
            <a:extLst>
              <a:ext uri="{FF2B5EF4-FFF2-40B4-BE49-F238E27FC236}">
                <a16:creationId xmlns:a16="http://schemas.microsoft.com/office/drawing/2014/main" id="{D6686B17-7BF9-D8C8-626E-94A7FA253C34}"/>
              </a:ext>
            </a:extLst>
          </p:cNvPr>
          <p:cNvSpPr/>
          <p:nvPr/>
        </p:nvSpPr>
        <p:spPr>
          <a:xfrm>
            <a:off x="8357235" y="11841480"/>
            <a:ext cx="3169285" cy="1211579"/>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66" name="Group 65">
            <a:extLst>
              <a:ext uri="{FF2B5EF4-FFF2-40B4-BE49-F238E27FC236}">
                <a16:creationId xmlns:a16="http://schemas.microsoft.com/office/drawing/2014/main" id="{7B4B2B52-57AB-0B23-0DC2-6FDAF10099C4}"/>
              </a:ext>
            </a:extLst>
          </p:cNvPr>
          <p:cNvGrpSpPr/>
          <p:nvPr/>
        </p:nvGrpSpPr>
        <p:grpSpPr>
          <a:xfrm>
            <a:off x="13608283" y="11808707"/>
            <a:ext cx="1521762" cy="455342"/>
            <a:chOff x="13478291" y="12588330"/>
            <a:chExt cx="1521762" cy="455342"/>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1016541-E541-6FAF-E151-52A640E2D9C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4" name="TextBox 63">
                  <a:extLst>
                    <a:ext uri="{FF2B5EF4-FFF2-40B4-BE49-F238E27FC236}">
                      <a16:creationId xmlns:a16="http://schemas.microsoft.com/office/drawing/2014/main" id="{11016541-E541-6FAF-E151-52A640E2D9C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5"/>
                  <a:stretch>
                    <a:fillRect l="-29268" r="-24390" b="-6557"/>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91BE8A8C-2135-1090-32F7-E1084AF5CDC1}"/>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67" name="Group 66">
            <a:extLst>
              <a:ext uri="{FF2B5EF4-FFF2-40B4-BE49-F238E27FC236}">
                <a16:creationId xmlns:a16="http://schemas.microsoft.com/office/drawing/2014/main" id="{F3E97926-53EF-97FE-38A0-A3F98CD71D52}"/>
              </a:ext>
            </a:extLst>
          </p:cNvPr>
          <p:cNvGrpSpPr/>
          <p:nvPr/>
        </p:nvGrpSpPr>
        <p:grpSpPr>
          <a:xfrm>
            <a:off x="8500722" y="11808707"/>
            <a:ext cx="1521762" cy="455342"/>
            <a:chOff x="13478291" y="12588330"/>
            <a:chExt cx="1521762" cy="455342"/>
          </a:xfrm>
        </p:grpSpPr>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61A1C42-8DB8-29C8-2646-92A35CF53823}"/>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6"/>
                  <a:stretch>
                    <a:fillRect l="-29268" r="-24390" b="-6557"/>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40E11550-DCA5-D7F5-91CD-5AA43111ABEE}"/>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83" name="Group 82">
            <a:extLst>
              <a:ext uri="{FF2B5EF4-FFF2-40B4-BE49-F238E27FC236}">
                <a16:creationId xmlns:a16="http://schemas.microsoft.com/office/drawing/2014/main" id="{05751E18-54C5-4001-3FBA-B050C5BEFEA0}"/>
              </a:ext>
            </a:extLst>
          </p:cNvPr>
          <p:cNvGrpSpPr/>
          <p:nvPr/>
        </p:nvGrpSpPr>
        <p:grpSpPr>
          <a:xfrm>
            <a:off x="17267427" y="10692426"/>
            <a:ext cx="777625" cy="439611"/>
            <a:chOff x="9133688" y="13183247"/>
            <a:chExt cx="777625" cy="439611"/>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0124CB3-A447-B6B5-3CC3-0FF891515F7B}"/>
                    </a:ext>
                  </a:extLst>
                </p:cNvPr>
                <p:cNvSpPr txBox="1"/>
                <p:nvPr/>
              </p:nvSpPr>
              <p:spPr>
                <a:xfrm>
                  <a:off x="9133688" y="13257180"/>
                  <a:ext cx="260456" cy="3656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𝑗</m:t>
                            </m:r>
                          </m:sub>
                        </m:sSub>
                      </m:oMath>
                    </m:oMathPara>
                  </a14:m>
                  <a:endParaRPr lang="en-US" sz="2200" b="0" dirty="0"/>
                </a:p>
              </p:txBody>
            </p:sp>
          </mc:Choice>
          <mc:Fallback xmlns="">
            <p:sp>
              <p:nvSpPr>
                <p:cNvPr id="84" name="TextBox 83">
                  <a:extLst>
                    <a:ext uri="{FF2B5EF4-FFF2-40B4-BE49-F238E27FC236}">
                      <a16:creationId xmlns:a16="http://schemas.microsoft.com/office/drawing/2014/main" id="{30124CB3-A447-B6B5-3CC3-0FF891515F7B}"/>
                    </a:ext>
                  </a:extLst>
                </p:cNvPr>
                <p:cNvSpPr txBox="1">
                  <a:spLocks noRot="1" noChangeAspect="1" noMove="1" noResize="1" noEditPoints="1" noAdjustHandles="1" noChangeArrowheads="1" noChangeShapeType="1" noTextEdit="1"/>
                </p:cNvSpPr>
                <p:nvPr/>
              </p:nvSpPr>
              <p:spPr>
                <a:xfrm>
                  <a:off x="9133688" y="13257180"/>
                  <a:ext cx="260456" cy="365678"/>
                </a:xfrm>
                <a:prstGeom prst="rect">
                  <a:avLst/>
                </a:prstGeom>
                <a:blipFill>
                  <a:blip r:embed="rId8"/>
                  <a:stretch>
                    <a:fillRect l="-23810" r="-19048" b="-23333"/>
                  </a:stretch>
                </a:blipFill>
              </p:spPr>
              <p:txBody>
                <a:bodyPr/>
                <a:lstStyle/>
                <a:p>
                  <a:r>
                    <a:rPr lang="en-RU">
                      <a:noFill/>
                    </a:rPr>
                    <a:t> </a:t>
                  </a:r>
                </a:p>
              </p:txBody>
            </p:sp>
          </mc:Fallback>
        </mc:AlternateContent>
        <p:sp>
          <p:nvSpPr>
            <p:cNvPr id="85" name="TextBox 84">
              <a:extLst>
                <a:ext uri="{FF2B5EF4-FFF2-40B4-BE49-F238E27FC236}">
                  <a16:creationId xmlns:a16="http://schemas.microsoft.com/office/drawing/2014/main" id="{39F5A779-CA2B-68E1-E8E1-535234A1CFB5}"/>
                </a:ext>
              </a:extLst>
            </p:cNvPr>
            <p:cNvSpPr txBox="1"/>
            <p:nvPr/>
          </p:nvSpPr>
          <p:spPr>
            <a:xfrm>
              <a:off x="9189641" y="13183247"/>
              <a:ext cx="72167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START</a:t>
              </a:r>
            </a:p>
          </p:txBody>
        </p:sp>
      </p:grpSp>
      <p:grpSp>
        <p:nvGrpSpPr>
          <p:cNvPr id="86" name="Group 85">
            <a:extLst>
              <a:ext uri="{FF2B5EF4-FFF2-40B4-BE49-F238E27FC236}">
                <a16:creationId xmlns:a16="http://schemas.microsoft.com/office/drawing/2014/main" id="{A4BCC058-B5C3-D0B6-631C-B8D05B933630}"/>
              </a:ext>
            </a:extLst>
          </p:cNvPr>
          <p:cNvGrpSpPr/>
          <p:nvPr/>
        </p:nvGrpSpPr>
        <p:grpSpPr>
          <a:xfrm>
            <a:off x="17267427" y="11633934"/>
            <a:ext cx="562823" cy="459489"/>
            <a:chOff x="9102730" y="14034433"/>
            <a:chExt cx="562823" cy="459489"/>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022D02EF-E79A-012E-3B58-27B5556E898B}"/>
                    </a:ext>
                  </a:extLst>
                </p:cNvPr>
                <p:cNvSpPr txBox="1"/>
                <p:nvPr/>
              </p:nvSpPr>
              <p:spPr>
                <a:xfrm>
                  <a:off x="9102730" y="14128244"/>
                  <a:ext cx="260456" cy="3656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𝑡</m:t>
                            </m:r>
                          </m:e>
                          <m:sub>
                            <m:r>
                              <a:rPr lang="en-US" sz="2200" b="0" i="1" smtClean="0">
                                <a:latin typeface="Cambria Math" panose="02040503050406030204" pitchFamily="18" charset="0"/>
                              </a:rPr>
                              <m:t>𝑗</m:t>
                            </m:r>
                          </m:sub>
                        </m:sSub>
                      </m:oMath>
                    </m:oMathPara>
                  </a14:m>
                  <a:endParaRPr lang="en-US" sz="2200" b="0" dirty="0"/>
                </a:p>
              </p:txBody>
            </p:sp>
          </mc:Choice>
          <mc:Fallback xmlns="">
            <p:sp>
              <p:nvSpPr>
                <p:cNvPr id="90" name="TextBox 89">
                  <a:extLst>
                    <a:ext uri="{FF2B5EF4-FFF2-40B4-BE49-F238E27FC236}">
                      <a16:creationId xmlns:a16="http://schemas.microsoft.com/office/drawing/2014/main" id="{022D02EF-E79A-012E-3B58-27B5556E898B}"/>
                    </a:ext>
                  </a:extLst>
                </p:cNvPr>
                <p:cNvSpPr txBox="1">
                  <a:spLocks noRot="1" noChangeAspect="1" noMove="1" noResize="1" noEditPoints="1" noAdjustHandles="1" noChangeArrowheads="1" noChangeShapeType="1" noTextEdit="1"/>
                </p:cNvSpPr>
                <p:nvPr/>
              </p:nvSpPr>
              <p:spPr>
                <a:xfrm>
                  <a:off x="9102730" y="14128244"/>
                  <a:ext cx="260456" cy="365678"/>
                </a:xfrm>
                <a:prstGeom prst="rect">
                  <a:avLst/>
                </a:prstGeom>
                <a:blipFill>
                  <a:blip r:embed="rId9"/>
                  <a:stretch>
                    <a:fillRect l="-19048" r="-19048" b="-23333"/>
                  </a:stretch>
                </a:blipFill>
              </p:spPr>
              <p:txBody>
                <a:bodyPr/>
                <a:lstStyle/>
                <a:p>
                  <a:r>
                    <a:rPr lang="en-RU">
                      <a:noFill/>
                    </a:rPr>
                    <a:t> </a:t>
                  </a:r>
                </a:p>
              </p:txBody>
            </p:sp>
          </mc:Fallback>
        </mc:AlternateContent>
        <p:sp>
          <p:nvSpPr>
            <p:cNvPr id="91" name="TextBox 90">
              <a:extLst>
                <a:ext uri="{FF2B5EF4-FFF2-40B4-BE49-F238E27FC236}">
                  <a16:creationId xmlns:a16="http://schemas.microsoft.com/office/drawing/2014/main" id="{EDFD3B81-5C27-7815-64C6-3ADA5CC15298}"/>
                </a:ext>
              </a:extLst>
            </p:cNvPr>
            <p:cNvSpPr txBox="1"/>
            <p:nvPr/>
          </p:nvSpPr>
          <p:spPr>
            <a:xfrm>
              <a:off x="9158683" y="14034433"/>
              <a:ext cx="506870"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END</a:t>
              </a:r>
            </a:p>
          </p:txBody>
        </p:sp>
      </p:grpSp>
      <p:grpSp>
        <p:nvGrpSpPr>
          <p:cNvPr id="117" name="Group 116">
            <a:extLst>
              <a:ext uri="{FF2B5EF4-FFF2-40B4-BE49-F238E27FC236}">
                <a16:creationId xmlns:a16="http://schemas.microsoft.com/office/drawing/2014/main" id="{322F090D-F86D-0A3B-31BA-25667A939D69}"/>
              </a:ext>
            </a:extLst>
          </p:cNvPr>
          <p:cNvGrpSpPr/>
          <p:nvPr/>
        </p:nvGrpSpPr>
        <p:grpSpPr>
          <a:xfrm>
            <a:off x="15961434" y="9939394"/>
            <a:ext cx="1683666" cy="424564"/>
            <a:chOff x="13478291" y="12588330"/>
            <a:chExt cx="1683666" cy="424564"/>
          </a:xfrm>
        </p:grpSpPr>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F16D475C-5C3E-5940-8288-4E35D7593F7D}"/>
                    </a:ext>
                  </a:extLst>
                </p:cNvPr>
                <p:cNvSpPr txBox="1"/>
                <p:nvPr/>
              </p:nvSpPr>
              <p:spPr>
                <a:xfrm>
                  <a:off x="13478291" y="12674340"/>
                  <a:ext cx="22743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200" i="1" smtClean="0">
                            <a:latin typeface="Cambria Math" panose="02040503050406030204" pitchFamily="18" charset="0"/>
                            <a:ea typeface="Cambria Math" panose="02040503050406030204" pitchFamily="18" charset="0"/>
                          </a:rPr>
                          <m:t>𝛿</m:t>
                        </m:r>
                      </m:oMath>
                    </m:oMathPara>
                  </a14:m>
                  <a:endParaRPr lang="en-RU" sz="2200" dirty="0"/>
                </a:p>
              </p:txBody>
            </p:sp>
          </mc:Choice>
          <mc:Fallback xmlns="">
            <p:sp>
              <p:nvSpPr>
                <p:cNvPr id="119" name="TextBox 118">
                  <a:extLst>
                    <a:ext uri="{FF2B5EF4-FFF2-40B4-BE49-F238E27FC236}">
                      <a16:creationId xmlns:a16="http://schemas.microsoft.com/office/drawing/2014/main" id="{F16D475C-5C3E-5940-8288-4E35D7593F7D}"/>
                    </a:ext>
                  </a:extLst>
                </p:cNvPr>
                <p:cNvSpPr txBox="1">
                  <a:spLocks noRot="1" noChangeAspect="1" noMove="1" noResize="1" noEditPoints="1" noAdjustHandles="1" noChangeArrowheads="1" noChangeShapeType="1" noTextEdit="1"/>
                </p:cNvSpPr>
                <p:nvPr/>
              </p:nvSpPr>
              <p:spPr>
                <a:xfrm>
                  <a:off x="13478291" y="12674340"/>
                  <a:ext cx="227434" cy="338554"/>
                </a:xfrm>
                <a:prstGeom prst="rect">
                  <a:avLst/>
                </a:prstGeom>
                <a:blipFill>
                  <a:blip r:embed="rId10"/>
                  <a:stretch>
                    <a:fillRect l="-33333" r="-27778" b="-7143"/>
                  </a:stretch>
                </a:blipFill>
              </p:spPr>
              <p:txBody>
                <a:bodyPr/>
                <a:lstStyle/>
                <a:p>
                  <a:r>
                    <a:rPr lang="en-RU">
                      <a:noFill/>
                    </a:rPr>
                    <a:t> </a:t>
                  </a:r>
                </a:p>
              </p:txBody>
            </p:sp>
          </mc:Fallback>
        </mc:AlternateContent>
        <p:sp>
          <p:nvSpPr>
            <p:cNvPr id="121" name="TextBox 120">
              <a:extLst>
                <a:ext uri="{FF2B5EF4-FFF2-40B4-BE49-F238E27FC236}">
                  <a16:creationId xmlns:a16="http://schemas.microsoft.com/office/drawing/2014/main" id="{5A22091A-FD5F-746D-D3C9-CCACF0409BB8}"/>
                </a:ext>
              </a:extLst>
            </p:cNvPr>
            <p:cNvSpPr txBox="1"/>
            <p:nvPr/>
          </p:nvSpPr>
          <p:spPr>
            <a:xfrm>
              <a:off x="13581075" y="12588330"/>
              <a:ext cx="158088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OVERHEAD_TYPE</a:t>
              </a:r>
            </a:p>
          </p:txBody>
        </p:sp>
      </p:grpSp>
      <p:sp>
        <p:nvSpPr>
          <p:cNvPr id="192" name="TextBox 191">
            <a:extLst>
              <a:ext uri="{FF2B5EF4-FFF2-40B4-BE49-F238E27FC236}">
                <a16:creationId xmlns:a16="http://schemas.microsoft.com/office/drawing/2014/main" id="{6F2C8AB7-5811-8BE7-3C8B-2A4A2D5B5C42}"/>
              </a:ext>
            </a:extLst>
          </p:cNvPr>
          <p:cNvSpPr txBox="1"/>
          <p:nvPr/>
        </p:nvSpPr>
        <p:spPr>
          <a:xfrm>
            <a:off x="16544148" y="12429994"/>
            <a:ext cx="343364" cy="369332"/>
          </a:xfrm>
          <a:prstGeom prst="rect">
            <a:avLst/>
          </a:prstGeom>
          <a:noFill/>
        </p:spPr>
        <p:txBody>
          <a:bodyPr wrap="none" rtlCol="0">
            <a:spAutoFit/>
          </a:bodyPr>
          <a:lstStyle/>
          <a:p>
            <a:r>
              <a:rPr lang="en-RU" dirty="0"/>
              <a:t>…</a:t>
            </a:r>
          </a:p>
        </p:txBody>
      </p:sp>
      <p:sp>
        <p:nvSpPr>
          <p:cNvPr id="195" name="Rectangle 194">
            <a:extLst>
              <a:ext uri="{FF2B5EF4-FFF2-40B4-BE49-F238E27FC236}">
                <a16:creationId xmlns:a16="http://schemas.microsoft.com/office/drawing/2014/main" id="{CE50E058-38E0-8853-6F5E-F6D2C15E3EF5}"/>
              </a:ext>
            </a:extLst>
          </p:cNvPr>
          <p:cNvSpPr/>
          <p:nvPr/>
        </p:nvSpPr>
        <p:spPr>
          <a:xfrm>
            <a:off x="15553989" y="9889078"/>
            <a:ext cx="2503027" cy="263718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96" name="TextBox 195">
            <a:extLst>
              <a:ext uri="{FF2B5EF4-FFF2-40B4-BE49-F238E27FC236}">
                <a16:creationId xmlns:a16="http://schemas.microsoft.com/office/drawing/2014/main" id="{7FBE3B22-DFC1-C184-FC57-24F518B21F77}"/>
              </a:ext>
            </a:extLst>
          </p:cNvPr>
          <p:cNvSpPr txBox="1"/>
          <p:nvPr/>
        </p:nvSpPr>
        <p:spPr>
          <a:xfrm>
            <a:off x="16887512" y="9499119"/>
            <a:ext cx="1289712" cy="461665"/>
          </a:xfrm>
          <a:prstGeom prst="rect">
            <a:avLst/>
          </a:prstGeom>
          <a:noFill/>
        </p:spPr>
        <p:txBody>
          <a:bodyPr wrap="none" rtlCol="0">
            <a:spAutoFit/>
          </a:bodyPr>
          <a:lstStyle/>
          <a:p>
            <a:r>
              <a:rPr lang="en-RU" sz="2400" i="1" dirty="0"/>
              <a:t>Notation</a:t>
            </a:r>
          </a:p>
        </p:txBody>
      </p:sp>
      <p:sp>
        <p:nvSpPr>
          <p:cNvPr id="48" name="TextBox 47">
            <a:extLst>
              <a:ext uri="{FF2B5EF4-FFF2-40B4-BE49-F238E27FC236}">
                <a16:creationId xmlns:a16="http://schemas.microsoft.com/office/drawing/2014/main" id="{860189AF-B927-4394-3BFA-794365BA5F05}"/>
              </a:ext>
            </a:extLst>
          </p:cNvPr>
          <p:cNvSpPr txBox="1"/>
          <p:nvPr/>
        </p:nvSpPr>
        <p:spPr>
          <a:xfrm>
            <a:off x="7311192" y="23421587"/>
            <a:ext cx="2527289" cy="461665"/>
          </a:xfrm>
          <a:prstGeom prst="rect">
            <a:avLst/>
          </a:prstGeom>
          <a:noFill/>
        </p:spPr>
        <p:txBody>
          <a:bodyPr wrap="square" rtlCol="0">
            <a:spAutoFit/>
          </a:bodyPr>
          <a:lstStyle/>
          <a:p>
            <a:r>
              <a:rPr lang="en-US" sz="2400" dirty="0"/>
              <a:t>Minimum in a row</a:t>
            </a:r>
          </a:p>
        </p:txBody>
      </p:sp>
      <p:cxnSp>
        <p:nvCxnSpPr>
          <p:cNvPr id="49" name="Straight Arrow Connector 48">
            <a:extLst>
              <a:ext uri="{FF2B5EF4-FFF2-40B4-BE49-F238E27FC236}">
                <a16:creationId xmlns:a16="http://schemas.microsoft.com/office/drawing/2014/main" id="{5ED2A9A9-3FFB-1DE1-48AF-E16FB4283C55}"/>
              </a:ext>
            </a:extLst>
          </p:cNvPr>
          <p:cNvCxnSpPr>
            <a:cxnSpLocks/>
          </p:cNvCxnSpPr>
          <p:nvPr/>
        </p:nvCxnSpPr>
        <p:spPr>
          <a:xfrm flipH="1" flipV="1">
            <a:off x="6902566" y="22293441"/>
            <a:ext cx="568935" cy="114760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B9D244-A98B-8521-11F9-8859BF6F8AC5}"/>
              </a:ext>
            </a:extLst>
          </p:cNvPr>
          <p:cNvCxnSpPr>
            <a:cxnSpLocks/>
          </p:cNvCxnSpPr>
          <p:nvPr/>
        </p:nvCxnSpPr>
        <p:spPr>
          <a:xfrm flipH="1" flipV="1">
            <a:off x="6837812" y="23072548"/>
            <a:ext cx="473380" cy="4372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08BA1904-7194-2623-9043-E61D351711D4}"/>
              </a:ext>
            </a:extLst>
          </p:cNvPr>
          <p:cNvGrpSpPr/>
          <p:nvPr/>
        </p:nvGrpSpPr>
        <p:grpSpPr>
          <a:xfrm>
            <a:off x="9684328" y="13996573"/>
            <a:ext cx="781175" cy="455342"/>
            <a:chOff x="13478291" y="12588330"/>
            <a:chExt cx="781175" cy="45534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847BFCE-D866-16E1-2879-2C646AFD0F71}"/>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5A15856E-4DF9-08F6-1A51-727E06493952}"/>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51" name="Group 50">
            <a:extLst>
              <a:ext uri="{FF2B5EF4-FFF2-40B4-BE49-F238E27FC236}">
                <a16:creationId xmlns:a16="http://schemas.microsoft.com/office/drawing/2014/main" id="{BC5462B7-F3BC-660C-3732-4F038B832FB2}"/>
              </a:ext>
            </a:extLst>
          </p:cNvPr>
          <p:cNvGrpSpPr/>
          <p:nvPr/>
        </p:nvGrpSpPr>
        <p:grpSpPr>
          <a:xfrm>
            <a:off x="14132509" y="13048608"/>
            <a:ext cx="1299108" cy="1139142"/>
            <a:chOff x="6074216" y="12057148"/>
            <a:chExt cx="1299108" cy="1139142"/>
          </a:xfrm>
        </p:grpSpPr>
        <p:sp>
          <p:nvSpPr>
            <p:cNvPr id="52" name="Rounded Rectangle 36">
              <a:extLst>
                <a:ext uri="{FF2B5EF4-FFF2-40B4-BE49-F238E27FC236}">
                  <a16:creationId xmlns:a16="http://schemas.microsoft.com/office/drawing/2014/main" id="{5BEF49F3-3321-BCFB-C244-0CE291AD90DA}"/>
                </a:ext>
              </a:extLst>
            </p:cNvPr>
            <p:cNvSpPr/>
            <p:nvPr/>
          </p:nvSpPr>
          <p:spPr>
            <a:xfrm>
              <a:off x="6074216" y="12057148"/>
              <a:ext cx="1140518"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53" name="TextBox 52">
              <a:extLst>
                <a:ext uri="{FF2B5EF4-FFF2-40B4-BE49-F238E27FC236}">
                  <a16:creationId xmlns:a16="http://schemas.microsoft.com/office/drawing/2014/main" id="{DA939473-CB20-DA57-4CDC-29AFFBC6471C}"/>
                </a:ext>
              </a:extLst>
            </p:cNvPr>
            <p:cNvSpPr txBox="1"/>
            <p:nvPr/>
          </p:nvSpPr>
          <p:spPr>
            <a:xfrm>
              <a:off x="6143655" y="12088624"/>
              <a:ext cx="1072008"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4</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10</a:t>
              </a:r>
              <a:endParaRPr lang="en-US" sz="2000" b="0" i="0" u="none" strike="noStrike" dirty="0">
                <a:effectLst/>
              </a:endParaRPr>
            </a:p>
          </p:txBody>
        </p:sp>
        <p:grpSp>
          <p:nvGrpSpPr>
            <p:cNvPr id="54" name="Group 53">
              <a:extLst>
                <a:ext uri="{FF2B5EF4-FFF2-40B4-BE49-F238E27FC236}">
                  <a16:creationId xmlns:a16="http://schemas.microsoft.com/office/drawing/2014/main" id="{CFC1E635-EE78-6412-8F47-2699B53E70D6}"/>
                </a:ext>
              </a:extLst>
            </p:cNvPr>
            <p:cNvGrpSpPr/>
            <p:nvPr/>
          </p:nvGrpSpPr>
          <p:grpSpPr>
            <a:xfrm>
              <a:off x="7256304" y="12057148"/>
              <a:ext cx="117020" cy="1139142"/>
              <a:chOff x="4264875" y="12303575"/>
              <a:chExt cx="117020" cy="1139142"/>
            </a:xfrm>
          </p:grpSpPr>
          <p:sp>
            <p:nvSpPr>
              <p:cNvPr id="55" name="TextBox 54">
                <a:extLst>
                  <a:ext uri="{FF2B5EF4-FFF2-40B4-BE49-F238E27FC236}">
                    <a16:creationId xmlns:a16="http://schemas.microsoft.com/office/drawing/2014/main" id="{17B59194-5C78-AD6A-BA26-6D29E17C1BCE}"/>
                  </a:ext>
                </a:extLst>
              </p:cNvPr>
              <p:cNvSpPr txBox="1"/>
              <p:nvPr/>
            </p:nvSpPr>
            <p:spPr>
              <a:xfrm>
                <a:off x="4264875" y="12303575"/>
                <a:ext cx="117020" cy="276999"/>
              </a:xfrm>
              <a:prstGeom prst="rect">
                <a:avLst/>
              </a:prstGeom>
              <a:noFill/>
            </p:spPr>
            <p:txBody>
              <a:bodyPr wrap="none" lIns="0" tIns="0" rIns="0" bIns="0" rtlCol="0">
                <a:spAutoFit/>
              </a:bodyPr>
              <a:lstStyle/>
              <a:p>
                <a:r>
                  <a:rPr lang="en-US" dirty="0"/>
                  <a:t>0</a:t>
                </a:r>
                <a:endParaRPr lang="en-RU" dirty="0"/>
              </a:p>
            </p:txBody>
          </p:sp>
          <p:sp>
            <p:nvSpPr>
              <p:cNvPr id="56" name="TextBox 55">
                <a:extLst>
                  <a:ext uri="{FF2B5EF4-FFF2-40B4-BE49-F238E27FC236}">
                    <a16:creationId xmlns:a16="http://schemas.microsoft.com/office/drawing/2014/main" id="{3BAF48B4-46C6-0DC0-D183-FD5C00163841}"/>
                  </a:ext>
                </a:extLst>
              </p:cNvPr>
              <p:cNvSpPr txBox="1"/>
              <p:nvPr/>
            </p:nvSpPr>
            <p:spPr>
              <a:xfrm>
                <a:off x="4264875" y="13165718"/>
                <a:ext cx="117020" cy="276999"/>
              </a:xfrm>
              <a:prstGeom prst="rect">
                <a:avLst/>
              </a:prstGeom>
              <a:noFill/>
            </p:spPr>
            <p:txBody>
              <a:bodyPr wrap="none" lIns="0" tIns="0" rIns="0" bIns="0" rtlCol="0">
                <a:spAutoFit/>
              </a:bodyPr>
              <a:lstStyle/>
              <a:p>
                <a:r>
                  <a:rPr lang="en-US" dirty="0"/>
                  <a:t>4</a:t>
                </a:r>
                <a:endParaRPr lang="en-RU" dirty="0"/>
              </a:p>
            </p:txBody>
          </p:sp>
        </p:grpSp>
      </p:grpSp>
      <p:grpSp>
        <p:nvGrpSpPr>
          <p:cNvPr id="57" name="Group 56">
            <a:extLst>
              <a:ext uri="{FF2B5EF4-FFF2-40B4-BE49-F238E27FC236}">
                <a16:creationId xmlns:a16="http://schemas.microsoft.com/office/drawing/2014/main" id="{1DBAFF6D-AFFB-B46F-0160-EC54E1A2F922}"/>
              </a:ext>
            </a:extLst>
          </p:cNvPr>
          <p:cNvGrpSpPr/>
          <p:nvPr/>
        </p:nvGrpSpPr>
        <p:grpSpPr>
          <a:xfrm>
            <a:off x="6291738" y="14680672"/>
            <a:ext cx="1253388" cy="1187910"/>
            <a:chOff x="6074216" y="12008380"/>
            <a:chExt cx="1253388" cy="1187910"/>
          </a:xfrm>
        </p:grpSpPr>
        <p:sp>
          <p:nvSpPr>
            <p:cNvPr id="58" name="Rounded Rectangle 36">
              <a:extLst>
                <a:ext uri="{FF2B5EF4-FFF2-40B4-BE49-F238E27FC236}">
                  <a16:creationId xmlns:a16="http://schemas.microsoft.com/office/drawing/2014/main" id="{16DBD511-C7C2-8B44-6E02-CEC94AF0C420}"/>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59" name="TextBox 58">
              <a:extLst>
                <a:ext uri="{FF2B5EF4-FFF2-40B4-BE49-F238E27FC236}">
                  <a16:creationId xmlns:a16="http://schemas.microsoft.com/office/drawing/2014/main" id="{3B0F1BDD-7AEA-DC63-2408-0D97CFA93D71}"/>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3</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60" name="Group 59">
              <a:extLst>
                <a:ext uri="{FF2B5EF4-FFF2-40B4-BE49-F238E27FC236}">
                  <a16:creationId xmlns:a16="http://schemas.microsoft.com/office/drawing/2014/main" id="{CC60CA35-3511-B6D6-5955-D7D65DDA2EA1}"/>
                </a:ext>
              </a:extLst>
            </p:cNvPr>
            <p:cNvGrpSpPr/>
            <p:nvPr/>
          </p:nvGrpSpPr>
          <p:grpSpPr>
            <a:xfrm>
              <a:off x="7210584" y="12008380"/>
              <a:ext cx="117020" cy="1187910"/>
              <a:chOff x="4219155" y="12254807"/>
              <a:chExt cx="117020" cy="1187910"/>
            </a:xfrm>
          </p:grpSpPr>
          <p:sp>
            <p:nvSpPr>
              <p:cNvPr id="61" name="TextBox 60">
                <a:extLst>
                  <a:ext uri="{FF2B5EF4-FFF2-40B4-BE49-F238E27FC236}">
                    <a16:creationId xmlns:a16="http://schemas.microsoft.com/office/drawing/2014/main" id="{03E03905-B496-049E-D95F-49F8AF299A88}"/>
                  </a:ext>
                </a:extLst>
              </p:cNvPr>
              <p:cNvSpPr txBox="1"/>
              <p:nvPr/>
            </p:nvSpPr>
            <p:spPr>
              <a:xfrm>
                <a:off x="4219155" y="12254807"/>
                <a:ext cx="117020" cy="276999"/>
              </a:xfrm>
              <a:prstGeom prst="rect">
                <a:avLst/>
              </a:prstGeom>
              <a:noFill/>
            </p:spPr>
            <p:txBody>
              <a:bodyPr wrap="none" lIns="0" tIns="0" rIns="0" bIns="0" rtlCol="0">
                <a:spAutoFit/>
              </a:bodyPr>
              <a:lstStyle/>
              <a:p>
                <a:r>
                  <a:rPr lang="en-US" dirty="0"/>
                  <a:t>5</a:t>
                </a:r>
                <a:endParaRPr lang="en-RU" dirty="0"/>
              </a:p>
            </p:txBody>
          </p:sp>
          <p:sp>
            <p:nvSpPr>
              <p:cNvPr id="62" name="TextBox 61">
                <a:extLst>
                  <a:ext uri="{FF2B5EF4-FFF2-40B4-BE49-F238E27FC236}">
                    <a16:creationId xmlns:a16="http://schemas.microsoft.com/office/drawing/2014/main" id="{EBB9884B-A55A-52A8-A8A6-B3811DDAF1F2}"/>
                  </a:ext>
                </a:extLst>
              </p:cNvPr>
              <p:cNvSpPr txBox="1"/>
              <p:nvPr/>
            </p:nvSpPr>
            <p:spPr>
              <a:xfrm>
                <a:off x="4219155" y="13165718"/>
                <a:ext cx="117020" cy="276999"/>
              </a:xfrm>
              <a:prstGeom prst="rect">
                <a:avLst/>
              </a:prstGeom>
              <a:noFill/>
            </p:spPr>
            <p:txBody>
              <a:bodyPr wrap="none" lIns="0" tIns="0" rIns="0" bIns="0" rtlCol="0">
                <a:spAutoFit/>
              </a:bodyPr>
              <a:lstStyle/>
              <a:p>
                <a:r>
                  <a:rPr lang="en-US" dirty="0"/>
                  <a:t>8</a:t>
                </a:r>
                <a:endParaRPr lang="en-RU" dirty="0"/>
              </a:p>
            </p:txBody>
          </p:sp>
        </p:grpSp>
      </p:grpSp>
      <p:grpSp>
        <p:nvGrpSpPr>
          <p:cNvPr id="71" name="Group 70">
            <a:extLst>
              <a:ext uri="{FF2B5EF4-FFF2-40B4-BE49-F238E27FC236}">
                <a16:creationId xmlns:a16="http://schemas.microsoft.com/office/drawing/2014/main" id="{94C0DB37-7EDF-C7F1-2198-7CC009414988}"/>
              </a:ext>
            </a:extLst>
          </p:cNvPr>
          <p:cNvGrpSpPr/>
          <p:nvPr/>
        </p:nvGrpSpPr>
        <p:grpSpPr>
          <a:xfrm>
            <a:off x="9305153" y="14680672"/>
            <a:ext cx="1253388" cy="1208230"/>
            <a:chOff x="6074216" y="12008380"/>
            <a:chExt cx="1253388" cy="1208230"/>
          </a:xfrm>
        </p:grpSpPr>
        <p:sp>
          <p:nvSpPr>
            <p:cNvPr id="72" name="Rounded Rectangle 36">
              <a:extLst>
                <a:ext uri="{FF2B5EF4-FFF2-40B4-BE49-F238E27FC236}">
                  <a16:creationId xmlns:a16="http://schemas.microsoft.com/office/drawing/2014/main" id="{161C618B-2ADC-87FE-AEA7-03D0089D5074}"/>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73" name="TextBox 72">
              <a:extLst>
                <a:ext uri="{FF2B5EF4-FFF2-40B4-BE49-F238E27FC236}">
                  <a16:creationId xmlns:a16="http://schemas.microsoft.com/office/drawing/2014/main" id="{B65408EA-7898-FDD6-C104-20FAEBCCBD55}"/>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7</a:t>
              </a:r>
              <a:endParaRPr lang="en-US" sz="2000" b="0" i="0" u="none" strike="noStrike" dirty="0">
                <a:effectLst/>
              </a:endParaRPr>
            </a:p>
          </p:txBody>
        </p:sp>
        <p:grpSp>
          <p:nvGrpSpPr>
            <p:cNvPr id="74" name="Group 73">
              <a:extLst>
                <a:ext uri="{FF2B5EF4-FFF2-40B4-BE49-F238E27FC236}">
                  <a16:creationId xmlns:a16="http://schemas.microsoft.com/office/drawing/2014/main" id="{005E8D9D-7508-E6A3-5BFC-D2CBA85C1FCD}"/>
                </a:ext>
              </a:extLst>
            </p:cNvPr>
            <p:cNvGrpSpPr/>
            <p:nvPr/>
          </p:nvGrpSpPr>
          <p:grpSpPr>
            <a:xfrm>
              <a:off x="7210584" y="12008380"/>
              <a:ext cx="117020" cy="1208230"/>
              <a:chOff x="4219155" y="12254807"/>
              <a:chExt cx="117020" cy="1208230"/>
            </a:xfrm>
          </p:grpSpPr>
          <p:sp>
            <p:nvSpPr>
              <p:cNvPr id="75" name="TextBox 74">
                <a:extLst>
                  <a:ext uri="{FF2B5EF4-FFF2-40B4-BE49-F238E27FC236}">
                    <a16:creationId xmlns:a16="http://schemas.microsoft.com/office/drawing/2014/main" id="{1C05AE72-7BEA-F102-B7E1-8C4E553C28A4}"/>
                  </a:ext>
                </a:extLst>
              </p:cNvPr>
              <p:cNvSpPr txBox="1"/>
              <p:nvPr/>
            </p:nvSpPr>
            <p:spPr>
              <a:xfrm>
                <a:off x="4219155" y="12254807"/>
                <a:ext cx="117020" cy="276999"/>
              </a:xfrm>
              <a:prstGeom prst="rect">
                <a:avLst/>
              </a:prstGeom>
              <a:noFill/>
            </p:spPr>
            <p:txBody>
              <a:bodyPr wrap="none" lIns="0" tIns="0" rIns="0" bIns="0" rtlCol="0">
                <a:spAutoFit/>
              </a:bodyPr>
              <a:lstStyle/>
              <a:p>
                <a:r>
                  <a:rPr lang="en-US" dirty="0"/>
                  <a:t>5</a:t>
                </a:r>
                <a:endParaRPr lang="en-RU" dirty="0"/>
              </a:p>
            </p:txBody>
          </p:sp>
          <p:sp>
            <p:nvSpPr>
              <p:cNvPr id="77" name="TextBox 76">
                <a:extLst>
                  <a:ext uri="{FF2B5EF4-FFF2-40B4-BE49-F238E27FC236}">
                    <a16:creationId xmlns:a16="http://schemas.microsoft.com/office/drawing/2014/main" id="{6BBEF41C-25F5-82C7-1A41-62E09DB459BB}"/>
                  </a:ext>
                </a:extLst>
              </p:cNvPr>
              <p:cNvSpPr txBox="1"/>
              <p:nvPr/>
            </p:nvSpPr>
            <p:spPr>
              <a:xfrm>
                <a:off x="4219155" y="13186038"/>
                <a:ext cx="117020" cy="276999"/>
              </a:xfrm>
              <a:prstGeom prst="rect">
                <a:avLst/>
              </a:prstGeom>
              <a:noFill/>
            </p:spPr>
            <p:txBody>
              <a:bodyPr wrap="none" lIns="0" tIns="0" rIns="0" bIns="0" rtlCol="0">
                <a:spAutoFit/>
              </a:bodyPr>
              <a:lstStyle/>
              <a:p>
                <a:r>
                  <a:rPr lang="en-US" dirty="0"/>
                  <a:t>7</a:t>
                </a:r>
                <a:endParaRPr lang="en-RU" dirty="0"/>
              </a:p>
            </p:txBody>
          </p:sp>
        </p:grpSp>
      </p:grpSp>
      <p:grpSp>
        <p:nvGrpSpPr>
          <p:cNvPr id="78" name="Group 77">
            <a:extLst>
              <a:ext uri="{FF2B5EF4-FFF2-40B4-BE49-F238E27FC236}">
                <a16:creationId xmlns:a16="http://schemas.microsoft.com/office/drawing/2014/main" id="{796A9450-F9FB-25CF-AA15-8B9BCE6A2FD5}"/>
              </a:ext>
            </a:extLst>
          </p:cNvPr>
          <p:cNvGrpSpPr/>
          <p:nvPr/>
        </p:nvGrpSpPr>
        <p:grpSpPr>
          <a:xfrm>
            <a:off x="5555995" y="16489892"/>
            <a:ext cx="1347256" cy="1139142"/>
            <a:chOff x="6074216" y="12057148"/>
            <a:chExt cx="1347256" cy="1139142"/>
          </a:xfrm>
        </p:grpSpPr>
        <p:sp>
          <p:nvSpPr>
            <p:cNvPr id="79" name="Rounded Rectangle 36">
              <a:extLst>
                <a:ext uri="{FF2B5EF4-FFF2-40B4-BE49-F238E27FC236}">
                  <a16:creationId xmlns:a16="http://schemas.microsoft.com/office/drawing/2014/main" id="{233E2F8A-0AB8-CB99-3BC2-A68AE4BFAF56}"/>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81" name="TextBox 80">
              <a:extLst>
                <a:ext uri="{FF2B5EF4-FFF2-40B4-BE49-F238E27FC236}">
                  <a16:creationId xmlns:a16="http://schemas.microsoft.com/office/drawing/2014/main" id="{67E478C5-CD2C-0143-F9F9-E0BD7E145259}"/>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82" name="Group 81">
              <a:extLst>
                <a:ext uri="{FF2B5EF4-FFF2-40B4-BE49-F238E27FC236}">
                  <a16:creationId xmlns:a16="http://schemas.microsoft.com/office/drawing/2014/main" id="{5DD8B4D6-CFF6-3708-AA4E-9119818E184F}"/>
                </a:ext>
              </a:extLst>
            </p:cNvPr>
            <p:cNvGrpSpPr/>
            <p:nvPr/>
          </p:nvGrpSpPr>
          <p:grpSpPr>
            <a:xfrm>
              <a:off x="7187434" y="12057148"/>
              <a:ext cx="234038" cy="1139142"/>
              <a:chOff x="4196005" y="12303575"/>
              <a:chExt cx="234038" cy="1139142"/>
            </a:xfrm>
          </p:grpSpPr>
          <p:sp>
            <p:nvSpPr>
              <p:cNvPr id="88" name="TextBox 87">
                <a:extLst>
                  <a:ext uri="{FF2B5EF4-FFF2-40B4-BE49-F238E27FC236}">
                    <a16:creationId xmlns:a16="http://schemas.microsoft.com/office/drawing/2014/main" id="{4BD24F91-6395-D9D6-7BBB-E6ADDEB075FD}"/>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8</a:t>
                </a:r>
                <a:endParaRPr lang="en-RU" dirty="0"/>
              </a:p>
            </p:txBody>
          </p:sp>
          <p:sp>
            <p:nvSpPr>
              <p:cNvPr id="92" name="TextBox 91">
                <a:extLst>
                  <a:ext uri="{FF2B5EF4-FFF2-40B4-BE49-F238E27FC236}">
                    <a16:creationId xmlns:a16="http://schemas.microsoft.com/office/drawing/2014/main" id="{223DA993-85FB-F652-A7E6-3293F03638EF}"/>
                  </a:ext>
                </a:extLst>
              </p:cNvPr>
              <p:cNvSpPr txBox="1"/>
              <p:nvPr/>
            </p:nvSpPr>
            <p:spPr>
              <a:xfrm>
                <a:off x="4196005" y="13165718"/>
                <a:ext cx="234038" cy="276999"/>
              </a:xfrm>
              <a:prstGeom prst="rect">
                <a:avLst/>
              </a:prstGeom>
              <a:noFill/>
            </p:spPr>
            <p:txBody>
              <a:bodyPr wrap="none" lIns="0" tIns="0" rIns="0" bIns="0" rtlCol="0">
                <a:spAutoFit/>
              </a:bodyPr>
              <a:lstStyle/>
              <a:p>
                <a:r>
                  <a:rPr lang="en-US" b="1" dirty="0"/>
                  <a:t>10</a:t>
                </a:r>
                <a:endParaRPr lang="en-RU" b="1" dirty="0"/>
              </a:p>
            </p:txBody>
          </p:sp>
        </p:grpSp>
      </p:grpSp>
      <p:grpSp>
        <p:nvGrpSpPr>
          <p:cNvPr id="93" name="Group 92">
            <a:extLst>
              <a:ext uri="{FF2B5EF4-FFF2-40B4-BE49-F238E27FC236}">
                <a16:creationId xmlns:a16="http://schemas.microsoft.com/office/drawing/2014/main" id="{362333E5-37A8-3FBE-E4D0-78EEBB0716FF}"/>
              </a:ext>
            </a:extLst>
          </p:cNvPr>
          <p:cNvGrpSpPr/>
          <p:nvPr/>
        </p:nvGrpSpPr>
        <p:grpSpPr>
          <a:xfrm>
            <a:off x="6972937" y="16483473"/>
            <a:ext cx="1335681" cy="1139142"/>
            <a:chOff x="6074216" y="12057148"/>
            <a:chExt cx="1335681" cy="1139142"/>
          </a:xfrm>
        </p:grpSpPr>
        <p:sp>
          <p:nvSpPr>
            <p:cNvPr id="96" name="Rounded Rectangle 36">
              <a:extLst>
                <a:ext uri="{FF2B5EF4-FFF2-40B4-BE49-F238E27FC236}">
                  <a16:creationId xmlns:a16="http://schemas.microsoft.com/office/drawing/2014/main" id="{E2C8A83C-6B60-8919-7EDF-C72C081C7F24}"/>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99" name="TextBox 98">
              <a:extLst>
                <a:ext uri="{FF2B5EF4-FFF2-40B4-BE49-F238E27FC236}">
                  <a16:creationId xmlns:a16="http://schemas.microsoft.com/office/drawing/2014/main" id="{27C74F8E-C9AB-B372-A5A2-009450E02958}"/>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6</a:t>
              </a:r>
              <a:endParaRPr lang="en-US" sz="2000" b="0" i="0" u="none" strike="noStrike" dirty="0">
                <a:effectLst/>
              </a:endParaRPr>
            </a:p>
          </p:txBody>
        </p:sp>
        <p:grpSp>
          <p:nvGrpSpPr>
            <p:cNvPr id="100" name="Group 99">
              <a:extLst>
                <a:ext uri="{FF2B5EF4-FFF2-40B4-BE49-F238E27FC236}">
                  <a16:creationId xmlns:a16="http://schemas.microsoft.com/office/drawing/2014/main" id="{E5608381-B8F3-1E32-1922-093608644FEC}"/>
                </a:ext>
              </a:extLst>
            </p:cNvPr>
            <p:cNvGrpSpPr/>
            <p:nvPr/>
          </p:nvGrpSpPr>
          <p:grpSpPr>
            <a:xfrm>
              <a:off x="7175859" y="12057148"/>
              <a:ext cx="234038" cy="1139142"/>
              <a:chOff x="4184430" y="12303575"/>
              <a:chExt cx="234038" cy="1139142"/>
            </a:xfrm>
          </p:grpSpPr>
          <p:sp>
            <p:nvSpPr>
              <p:cNvPr id="105" name="TextBox 104">
                <a:extLst>
                  <a:ext uri="{FF2B5EF4-FFF2-40B4-BE49-F238E27FC236}">
                    <a16:creationId xmlns:a16="http://schemas.microsoft.com/office/drawing/2014/main" id="{0CCF8035-B102-0B7B-743E-AC6A18AC26CE}"/>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8</a:t>
                </a:r>
                <a:endParaRPr lang="en-RU" dirty="0"/>
              </a:p>
            </p:txBody>
          </p:sp>
          <p:sp>
            <p:nvSpPr>
              <p:cNvPr id="106" name="TextBox 105">
                <a:extLst>
                  <a:ext uri="{FF2B5EF4-FFF2-40B4-BE49-F238E27FC236}">
                    <a16:creationId xmlns:a16="http://schemas.microsoft.com/office/drawing/2014/main" id="{5E24D025-72CE-8B4D-97EE-7D61F789E5CE}"/>
                  </a:ext>
                </a:extLst>
              </p:cNvPr>
              <p:cNvSpPr txBox="1"/>
              <p:nvPr/>
            </p:nvSpPr>
            <p:spPr>
              <a:xfrm>
                <a:off x="4184430" y="13165718"/>
                <a:ext cx="234038" cy="276999"/>
              </a:xfrm>
              <a:prstGeom prst="rect">
                <a:avLst/>
              </a:prstGeom>
              <a:noFill/>
            </p:spPr>
            <p:txBody>
              <a:bodyPr wrap="none" lIns="0" tIns="0" rIns="0" bIns="0" rtlCol="0">
                <a:spAutoFit/>
              </a:bodyPr>
              <a:lstStyle/>
              <a:p>
                <a:r>
                  <a:rPr lang="en-US" b="1" dirty="0"/>
                  <a:t>10</a:t>
                </a:r>
                <a:endParaRPr lang="en-RU" b="1" dirty="0"/>
              </a:p>
            </p:txBody>
          </p:sp>
        </p:grpSp>
      </p:grpSp>
      <p:grpSp>
        <p:nvGrpSpPr>
          <p:cNvPr id="111" name="Group 110">
            <a:extLst>
              <a:ext uri="{FF2B5EF4-FFF2-40B4-BE49-F238E27FC236}">
                <a16:creationId xmlns:a16="http://schemas.microsoft.com/office/drawing/2014/main" id="{952D13DE-7ADB-4873-058C-FA19D9BFE047}"/>
              </a:ext>
            </a:extLst>
          </p:cNvPr>
          <p:cNvGrpSpPr/>
          <p:nvPr/>
        </p:nvGrpSpPr>
        <p:grpSpPr>
          <a:xfrm>
            <a:off x="8504101" y="16487522"/>
            <a:ext cx="1253388" cy="1139142"/>
            <a:chOff x="6074216" y="12057148"/>
            <a:chExt cx="1253388" cy="1139142"/>
          </a:xfrm>
        </p:grpSpPr>
        <p:sp>
          <p:nvSpPr>
            <p:cNvPr id="112" name="Rounded Rectangle 36">
              <a:extLst>
                <a:ext uri="{FF2B5EF4-FFF2-40B4-BE49-F238E27FC236}">
                  <a16:creationId xmlns:a16="http://schemas.microsoft.com/office/drawing/2014/main" id="{98D23B9D-32B0-0EFB-0294-ACB76DAC2F22}"/>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18" name="TextBox 117">
              <a:extLst>
                <a:ext uri="{FF2B5EF4-FFF2-40B4-BE49-F238E27FC236}">
                  <a16:creationId xmlns:a16="http://schemas.microsoft.com/office/drawing/2014/main" id="{822ABEEA-6D13-9860-24B8-815415306E0D}"/>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120" name="Group 119">
              <a:extLst>
                <a:ext uri="{FF2B5EF4-FFF2-40B4-BE49-F238E27FC236}">
                  <a16:creationId xmlns:a16="http://schemas.microsoft.com/office/drawing/2014/main" id="{06E38D7C-68D2-BB41-2D2C-05A2AB45626E}"/>
                </a:ext>
              </a:extLst>
            </p:cNvPr>
            <p:cNvGrpSpPr/>
            <p:nvPr/>
          </p:nvGrpSpPr>
          <p:grpSpPr>
            <a:xfrm>
              <a:off x="7210584" y="12057148"/>
              <a:ext cx="117020" cy="1139142"/>
              <a:chOff x="4219155" y="12303575"/>
              <a:chExt cx="117020" cy="1139142"/>
            </a:xfrm>
          </p:grpSpPr>
          <p:sp>
            <p:nvSpPr>
              <p:cNvPr id="193" name="TextBox 192">
                <a:extLst>
                  <a:ext uri="{FF2B5EF4-FFF2-40B4-BE49-F238E27FC236}">
                    <a16:creationId xmlns:a16="http://schemas.microsoft.com/office/drawing/2014/main" id="{4BAC45EA-B2D3-0F64-4DE1-817D18EC325D}"/>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7</a:t>
                </a:r>
                <a:endParaRPr lang="en-RU" dirty="0"/>
              </a:p>
            </p:txBody>
          </p:sp>
          <p:sp>
            <p:nvSpPr>
              <p:cNvPr id="194" name="TextBox 193">
                <a:extLst>
                  <a:ext uri="{FF2B5EF4-FFF2-40B4-BE49-F238E27FC236}">
                    <a16:creationId xmlns:a16="http://schemas.microsoft.com/office/drawing/2014/main" id="{370A33AB-A12F-C903-1684-0560D40458FE}"/>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9</a:t>
                </a:r>
                <a:endParaRPr lang="en-RU" b="1" dirty="0"/>
              </a:p>
            </p:txBody>
          </p:sp>
        </p:grpSp>
      </p:grpSp>
      <p:grpSp>
        <p:nvGrpSpPr>
          <p:cNvPr id="197" name="Group 196">
            <a:extLst>
              <a:ext uri="{FF2B5EF4-FFF2-40B4-BE49-F238E27FC236}">
                <a16:creationId xmlns:a16="http://schemas.microsoft.com/office/drawing/2014/main" id="{3604390F-7D3B-A9B9-BFFB-7FBF16CBA481}"/>
              </a:ext>
            </a:extLst>
          </p:cNvPr>
          <p:cNvGrpSpPr/>
          <p:nvPr/>
        </p:nvGrpSpPr>
        <p:grpSpPr>
          <a:xfrm>
            <a:off x="10027440" y="16465111"/>
            <a:ext cx="1253388" cy="1139142"/>
            <a:chOff x="6074216" y="12057148"/>
            <a:chExt cx="1253388" cy="1139142"/>
          </a:xfrm>
        </p:grpSpPr>
        <p:sp>
          <p:nvSpPr>
            <p:cNvPr id="198" name="Rounded Rectangle 36">
              <a:extLst>
                <a:ext uri="{FF2B5EF4-FFF2-40B4-BE49-F238E27FC236}">
                  <a16:creationId xmlns:a16="http://schemas.microsoft.com/office/drawing/2014/main" id="{B92BA44E-41CA-7BDC-61F7-AB1770216560}"/>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99" name="TextBox 198">
              <a:extLst>
                <a:ext uri="{FF2B5EF4-FFF2-40B4-BE49-F238E27FC236}">
                  <a16:creationId xmlns:a16="http://schemas.microsoft.com/office/drawing/2014/main" id="{CEFF444D-27CE-1883-14A1-FD8A45B3B258}"/>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6</a:t>
              </a:r>
              <a:endParaRPr lang="en-US" sz="2000" b="0" i="0" u="none" strike="noStrike" dirty="0">
                <a:effectLst/>
              </a:endParaRPr>
            </a:p>
          </p:txBody>
        </p:sp>
        <p:grpSp>
          <p:nvGrpSpPr>
            <p:cNvPr id="200" name="Group 199">
              <a:extLst>
                <a:ext uri="{FF2B5EF4-FFF2-40B4-BE49-F238E27FC236}">
                  <a16:creationId xmlns:a16="http://schemas.microsoft.com/office/drawing/2014/main" id="{6DB51786-5E92-0A5B-6CFE-E77F0538DCC4}"/>
                </a:ext>
              </a:extLst>
            </p:cNvPr>
            <p:cNvGrpSpPr/>
            <p:nvPr/>
          </p:nvGrpSpPr>
          <p:grpSpPr>
            <a:xfrm>
              <a:off x="7210584" y="12057148"/>
              <a:ext cx="117020" cy="1139142"/>
              <a:chOff x="4219155" y="12303575"/>
              <a:chExt cx="117020" cy="1139142"/>
            </a:xfrm>
          </p:grpSpPr>
          <p:sp>
            <p:nvSpPr>
              <p:cNvPr id="201" name="TextBox 200">
                <a:extLst>
                  <a:ext uri="{FF2B5EF4-FFF2-40B4-BE49-F238E27FC236}">
                    <a16:creationId xmlns:a16="http://schemas.microsoft.com/office/drawing/2014/main" id="{CAB6622F-C1A0-1066-230F-DB6737D3DBE7}"/>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7</a:t>
                </a:r>
                <a:endParaRPr lang="en-RU" dirty="0"/>
              </a:p>
            </p:txBody>
          </p:sp>
          <p:sp>
            <p:nvSpPr>
              <p:cNvPr id="202" name="TextBox 201">
                <a:extLst>
                  <a:ext uri="{FF2B5EF4-FFF2-40B4-BE49-F238E27FC236}">
                    <a16:creationId xmlns:a16="http://schemas.microsoft.com/office/drawing/2014/main" id="{7AED784C-C85B-F3FF-D8CC-B208CB44E5DA}"/>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9</a:t>
                </a:r>
                <a:endParaRPr lang="en-RU" b="1" dirty="0"/>
              </a:p>
            </p:txBody>
          </p:sp>
        </p:grpSp>
      </p:grpSp>
      <p:grpSp>
        <p:nvGrpSpPr>
          <p:cNvPr id="209" name="Group 208">
            <a:extLst>
              <a:ext uri="{FF2B5EF4-FFF2-40B4-BE49-F238E27FC236}">
                <a16:creationId xmlns:a16="http://schemas.microsoft.com/office/drawing/2014/main" id="{357F03D5-C3A2-DD44-B537-8FBD1B704373}"/>
              </a:ext>
            </a:extLst>
          </p:cNvPr>
          <p:cNvGrpSpPr/>
          <p:nvPr/>
        </p:nvGrpSpPr>
        <p:grpSpPr>
          <a:xfrm>
            <a:off x="12672681" y="14673560"/>
            <a:ext cx="1253388" cy="1210262"/>
            <a:chOff x="6074216" y="12001268"/>
            <a:chExt cx="1253388" cy="1210262"/>
          </a:xfrm>
        </p:grpSpPr>
        <p:sp>
          <p:nvSpPr>
            <p:cNvPr id="210" name="Rounded Rectangle 36">
              <a:extLst>
                <a:ext uri="{FF2B5EF4-FFF2-40B4-BE49-F238E27FC236}">
                  <a16:creationId xmlns:a16="http://schemas.microsoft.com/office/drawing/2014/main" id="{9222ED09-4E04-7B7F-A7E5-9372D9C14FDE}"/>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11" name="TextBox 210">
              <a:extLst>
                <a:ext uri="{FF2B5EF4-FFF2-40B4-BE49-F238E27FC236}">
                  <a16:creationId xmlns:a16="http://schemas.microsoft.com/office/drawing/2014/main" id="{753B6A28-BE0E-0014-9635-6AAC6022AA01}"/>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3</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212" name="Group 211">
              <a:extLst>
                <a:ext uri="{FF2B5EF4-FFF2-40B4-BE49-F238E27FC236}">
                  <a16:creationId xmlns:a16="http://schemas.microsoft.com/office/drawing/2014/main" id="{622D814A-984A-DB72-E91E-A802532C4B0F}"/>
                </a:ext>
              </a:extLst>
            </p:cNvPr>
            <p:cNvGrpSpPr/>
            <p:nvPr/>
          </p:nvGrpSpPr>
          <p:grpSpPr>
            <a:xfrm>
              <a:off x="7210584" y="12001268"/>
              <a:ext cx="117020" cy="1210262"/>
              <a:chOff x="4219155" y="12247695"/>
              <a:chExt cx="117020" cy="1210262"/>
            </a:xfrm>
          </p:grpSpPr>
          <p:sp>
            <p:nvSpPr>
              <p:cNvPr id="213" name="TextBox 212">
                <a:extLst>
                  <a:ext uri="{FF2B5EF4-FFF2-40B4-BE49-F238E27FC236}">
                    <a16:creationId xmlns:a16="http://schemas.microsoft.com/office/drawing/2014/main" id="{1C73DFFC-875E-6195-A2D8-B70D2671F14B}"/>
                  </a:ext>
                </a:extLst>
              </p:cNvPr>
              <p:cNvSpPr txBox="1"/>
              <p:nvPr/>
            </p:nvSpPr>
            <p:spPr>
              <a:xfrm>
                <a:off x="4219155" y="12247695"/>
                <a:ext cx="117020" cy="276999"/>
              </a:xfrm>
              <a:prstGeom prst="rect">
                <a:avLst/>
              </a:prstGeom>
              <a:noFill/>
            </p:spPr>
            <p:txBody>
              <a:bodyPr wrap="none" lIns="0" tIns="0" rIns="0" bIns="0" rtlCol="0">
                <a:spAutoFit/>
              </a:bodyPr>
              <a:lstStyle/>
              <a:p>
                <a:r>
                  <a:rPr lang="en-US" dirty="0"/>
                  <a:t>4</a:t>
                </a:r>
                <a:endParaRPr lang="en-RU" dirty="0"/>
              </a:p>
            </p:txBody>
          </p:sp>
          <p:sp>
            <p:nvSpPr>
              <p:cNvPr id="214" name="TextBox 213">
                <a:extLst>
                  <a:ext uri="{FF2B5EF4-FFF2-40B4-BE49-F238E27FC236}">
                    <a16:creationId xmlns:a16="http://schemas.microsoft.com/office/drawing/2014/main" id="{15BFE4DF-86F8-EC8E-DA17-D7DCB54FD57D}"/>
                  </a:ext>
                </a:extLst>
              </p:cNvPr>
              <p:cNvSpPr txBox="1"/>
              <p:nvPr/>
            </p:nvSpPr>
            <p:spPr>
              <a:xfrm>
                <a:off x="4219155" y="13180958"/>
                <a:ext cx="117020" cy="276999"/>
              </a:xfrm>
              <a:prstGeom prst="rect">
                <a:avLst/>
              </a:prstGeom>
              <a:noFill/>
            </p:spPr>
            <p:txBody>
              <a:bodyPr wrap="none" lIns="0" tIns="0" rIns="0" bIns="0" rtlCol="0">
                <a:spAutoFit/>
              </a:bodyPr>
              <a:lstStyle/>
              <a:p>
                <a:r>
                  <a:rPr lang="en-US" dirty="0"/>
                  <a:t>7</a:t>
                </a:r>
                <a:endParaRPr lang="en-RU" dirty="0"/>
              </a:p>
            </p:txBody>
          </p:sp>
        </p:grpSp>
      </p:grpSp>
      <p:grpSp>
        <p:nvGrpSpPr>
          <p:cNvPr id="215" name="Group 214">
            <a:extLst>
              <a:ext uri="{FF2B5EF4-FFF2-40B4-BE49-F238E27FC236}">
                <a16:creationId xmlns:a16="http://schemas.microsoft.com/office/drawing/2014/main" id="{46380DB7-6724-8B45-FE85-B20C9BB1E08B}"/>
              </a:ext>
            </a:extLst>
          </p:cNvPr>
          <p:cNvGrpSpPr/>
          <p:nvPr/>
        </p:nvGrpSpPr>
        <p:grpSpPr>
          <a:xfrm>
            <a:off x="15697671" y="14683720"/>
            <a:ext cx="1253388" cy="1205182"/>
            <a:chOff x="6074216" y="12011428"/>
            <a:chExt cx="1253388" cy="1205182"/>
          </a:xfrm>
        </p:grpSpPr>
        <p:sp>
          <p:nvSpPr>
            <p:cNvPr id="216" name="Rounded Rectangle 36">
              <a:extLst>
                <a:ext uri="{FF2B5EF4-FFF2-40B4-BE49-F238E27FC236}">
                  <a16:creationId xmlns:a16="http://schemas.microsoft.com/office/drawing/2014/main" id="{BF7E0E80-6E77-5C65-DB57-EF59BB85698E}"/>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18" name="TextBox 217">
              <a:extLst>
                <a:ext uri="{FF2B5EF4-FFF2-40B4-BE49-F238E27FC236}">
                  <a16:creationId xmlns:a16="http://schemas.microsoft.com/office/drawing/2014/main" id="{27C08021-50FF-59BE-0684-501BDB02E2C1}"/>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7</a:t>
              </a:r>
              <a:endParaRPr lang="en-US" sz="2000" b="0" i="0" u="none" strike="noStrike" dirty="0">
                <a:effectLst/>
              </a:endParaRPr>
            </a:p>
          </p:txBody>
        </p:sp>
        <p:grpSp>
          <p:nvGrpSpPr>
            <p:cNvPr id="219" name="Group 218">
              <a:extLst>
                <a:ext uri="{FF2B5EF4-FFF2-40B4-BE49-F238E27FC236}">
                  <a16:creationId xmlns:a16="http://schemas.microsoft.com/office/drawing/2014/main" id="{3446F875-E67E-4755-E915-D2B9B1D25B97}"/>
                </a:ext>
              </a:extLst>
            </p:cNvPr>
            <p:cNvGrpSpPr/>
            <p:nvPr/>
          </p:nvGrpSpPr>
          <p:grpSpPr>
            <a:xfrm>
              <a:off x="7210584" y="12011428"/>
              <a:ext cx="117020" cy="1205182"/>
              <a:chOff x="4219155" y="12257855"/>
              <a:chExt cx="117020" cy="1205182"/>
            </a:xfrm>
          </p:grpSpPr>
          <p:sp>
            <p:nvSpPr>
              <p:cNvPr id="221" name="TextBox 220">
                <a:extLst>
                  <a:ext uri="{FF2B5EF4-FFF2-40B4-BE49-F238E27FC236}">
                    <a16:creationId xmlns:a16="http://schemas.microsoft.com/office/drawing/2014/main" id="{6E6700CB-3B47-8236-A6EB-79BA19131C98}"/>
                  </a:ext>
                </a:extLst>
              </p:cNvPr>
              <p:cNvSpPr txBox="1"/>
              <p:nvPr/>
            </p:nvSpPr>
            <p:spPr>
              <a:xfrm>
                <a:off x="4219155" y="12257855"/>
                <a:ext cx="117020" cy="276999"/>
              </a:xfrm>
              <a:prstGeom prst="rect">
                <a:avLst/>
              </a:prstGeom>
              <a:noFill/>
            </p:spPr>
            <p:txBody>
              <a:bodyPr wrap="none" lIns="0" tIns="0" rIns="0" bIns="0" rtlCol="0">
                <a:spAutoFit/>
              </a:bodyPr>
              <a:lstStyle/>
              <a:p>
                <a:r>
                  <a:rPr lang="en-US" dirty="0"/>
                  <a:t>4</a:t>
                </a:r>
                <a:endParaRPr lang="en-RU" dirty="0"/>
              </a:p>
            </p:txBody>
          </p:sp>
          <p:sp>
            <p:nvSpPr>
              <p:cNvPr id="226" name="TextBox 225">
                <a:extLst>
                  <a:ext uri="{FF2B5EF4-FFF2-40B4-BE49-F238E27FC236}">
                    <a16:creationId xmlns:a16="http://schemas.microsoft.com/office/drawing/2014/main" id="{F4E19DF1-FDB2-D69A-6997-794C9EB1E666}"/>
                  </a:ext>
                </a:extLst>
              </p:cNvPr>
              <p:cNvSpPr txBox="1"/>
              <p:nvPr/>
            </p:nvSpPr>
            <p:spPr>
              <a:xfrm>
                <a:off x="4219155" y="13186038"/>
                <a:ext cx="117020" cy="276999"/>
              </a:xfrm>
              <a:prstGeom prst="rect">
                <a:avLst/>
              </a:prstGeom>
              <a:noFill/>
            </p:spPr>
            <p:txBody>
              <a:bodyPr wrap="none" lIns="0" tIns="0" rIns="0" bIns="0" rtlCol="0">
                <a:spAutoFit/>
              </a:bodyPr>
              <a:lstStyle/>
              <a:p>
                <a:r>
                  <a:rPr lang="en-US" dirty="0"/>
                  <a:t>6</a:t>
                </a:r>
                <a:endParaRPr lang="en-RU" dirty="0"/>
              </a:p>
            </p:txBody>
          </p:sp>
        </p:grpSp>
      </p:grpSp>
      <p:grpSp>
        <p:nvGrpSpPr>
          <p:cNvPr id="231" name="Group 230">
            <a:extLst>
              <a:ext uri="{FF2B5EF4-FFF2-40B4-BE49-F238E27FC236}">
                <a16:creationId xmlns:a16="http://schemas.microsoft.com/office/drawing/2014/main" id="{291950E2-EC87-C0B7-7224-B9606DD7E07A}"/>
              </a:ext>
            </a:extLst>
          </p:cNvPr>
          <p:cNvGrpSpPr/>
          <p:nvPr/>
        </p:nvGrpSpPr>
        <p:grpSpPr>
          <a:xfrm>
            <a:off x="11809613" y="16507171"/>
            <a:ext cx="1253388" cy="1139142"/>
            <a:chOff x="6074216" y="12057148"/>
            <a:chExt cx="1253388" cy="1139142"/>
          </a:xfrm>
        </p:grpSpPr>
        <p:sp>
          <p:nvSpPr>
            <p:cNvPr id="232" name="Rounded Rectangle 36">
              <a:extLst>
                <a:ext uri="{FF2B5EF4-FFF2-40B4-BE49-F238E27FC236}">
                  <a16:creationId xmlns:a16="http://schemas.microsoft.com/office/drawing/2014/main" id="{2A2847EC-6364-9D60-825C-3F09A80A5BF6}"/>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33" name="TextBox 232">
              <a:extLst>
                <a:ext uri="{FF2B5EF4-FFF2-40B4-BE49-F238E27FC236}">
                  <a16:creationId xmlns:a16="http://schemas.microsoft.com/office/drawing/2014/main" id="{D3FD6F56-295A-60B9-758C-8466DB38F7F6}"/>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235" name="Group 234">
              <a:extLst>
                <a:ext uri="{FF2B5EF4-FFF2-40B4-BE49-F238E27FC236}">
                  <a16:creationId xmlns:a16="http://schemas.microsoft.com/office/drawing/2014/main" id="{1547DBEE-57BE-B881-E8EE-7976200A2478}"/>
                </a:ext>
              </a:extLst>
            </p:cNvPr>
            <p:cNvGrpSpPr/>
            <p:nvPr/>
          </p:nvGrpSpPr>
          <p:grpSpPr>
            <a:xfrm>
              <a:off x="7210584" y="12057148"/>
              <a:ext cx="117020" cy="1139142"/>
              <a:chOff x="4219155" y="12303575"/>
              <a:chExt cx="117020" cy="1139142"/>
            </a:xfrm>
          </p:grpSpPr>
          <p:sp>
            <p:nvSpPr>
              <p:cNvPr id="236" name="TextBox 235">
                <a:extLst>
                  <a:ext uri="{FF2B5EF4-FFF2-40B4-BE49-F238E27FC236}">
                    <a16:creationId xmlns:a16="http://schemas.microsoft.com/office/drawing/2014/main" id="{1FE8D405-270D-DC5E-843B-17829E502EF1}"/>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7</a:t>
                </a:r>
                <a:endParaRPr lang="en-RU" dirty="0"/>
              </a:p>
            </p:txBody>
          </p:sp>
          <p:sp>
            <p:nvSpPr>
              <p:cNvPr id="241" name="TextBox 240">
                <a:extLst>
                  <a:ext uri="{FF2B5EF4-FFF2-40B4-BE49-F238E27FC236}">
                    <a16:creationId xmlns:a16="http://schemas.microsoft.com/office/drawing/2014/main" id="{C836DEAA-8602-E2ED-2306-55F68FF72966}"/>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9</a:t>
                </a:r>
                <a:endParaRPr lang="en-RU" b="1" dirty="0"/>
              </a:p>
            </p:txBody>
          </p:sp>
        </p:grpSp>
      </p:grpSp>
      <p:grpSp>
        <p:nvGrpSpPr>
          <p:cNvPr id="242" name="Group 241">
            <a:extLst>
              <a:ext uri="{FF2B5EF4-FFF2-40B4-BE49-F238E27FC236}">
                <a16:creationId xmlns:a16="http://schemas.microsoft.com/office/drawing/2014/main" id="{1EB7F112-2B23-FF64-BA95-D6169ED46A95}"/>
              </a:ext>
            </a:extLst>
          </p:cNvPr>
          <p:cNvGrpSpPr/>
          <p:nvPr/>
        </p:nvGrpSpPr>
        <p:grpSpPr>
          <a:xfrm>
            <a:off x="13342304" y="16500752"/>
            <a:ext cx="1253388" cy="1139142"/>
            <a:chOff x="6074216" y="12057148"/>
            <a:chExt cx="1253388" cy="1139142"/>
          </a:xfrm>
        </p:grpSpPr>
        <p:sp>
          <p:nvSpPr>
            <p:cNvPr id="247" name="Rounded Rectangle 36">
              <a:extLst>
                <a:ext uri="{FF2B5EF4-FFF2-40B4-BE49-F238E27FC236}">
                  <a16:creationId xmlns:a16="http://schemas.microsoft.com/office/drawing/2014/main" id="{C1FC3552-DAA1-44DB-F81F-195BF71CFADC}"/>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48" name="TextBox 247">
              <a:extLst>
                <a:ext uri="{FF2B5EF4-FFF2-40B4-BE49-F238E27FC236}">
                  <a16:creationId xmlns:a16="http://schemas.microsoft.com/office/drawing/2014/main" id="{B456B2F8-89E8-FD34-4317-7CDED2B50E94}"/>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6</a:t>
              </a:r>
              <a:endParaRPr lang="en-US" sz="2000" b="0" i="0" u="none" strike="noStrike" dirty="0">
                <a:effectLst/>
              </a:endParaRPr>
            </a:p>
          </p:txBody>
        </p:sp>
        <p:grpSp>
          <p:nvGrpSpPr>
            <p:cNvPr id="249" name="Group 248">
              <a:extLst>
                <a:ext uri="{FF2B5EF4-FFF2-40B4-BE49-F238E27FC236}">
                  <a16:creationId xmlns:a16="http://schemas.microsoft.com/office/drawing/2014/main" id="{0542A426-721B-5372-5367-BCEDEACA6754}"/>
                </a:ext>
              </a:extLst>
            </p:cNvPr>
            <p:cNvGrpSpPr/>
            <p:nvPr/>
          </p:nvGrpSpPr>
          <p:grpSpPr>
            <a:xfrm>
              <a:off x="7210584" y="12057148"/>
              <a:ext cx="117020" cy="1139142"/>
              <a:chOff x="4219155" y="12303575"/>
              <a:chExt cx="117020" cy="1139142"/>
            </a:xfrm>
          </p:grpSpPr>
          <p:sp>
            <p:nvSpPr>
              <p:cNvPr id="250" name="TextBox 249">
                <a:extLst>
                  <a:ext uri="{FF2B5EF4-FFF2-40B4-BE49-F238E27FC236}">
                    <a16:creationId xmlns:a16="http://schemas.microsoft.com/office/drawing/2014/main" id="{AE86245E-BE1D-07D6-68F4-3034C788ABA3}"/>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7</a:t>
                </a:r>
                <a:endParaRPr lang="en-RU" dirty="0"/>
              </a:p>
            </p:txBody>
          </p:sp>
          <p:sp>
            <p:nvSpPr>
              <p:cNvPr id="251" name="TextBox 250">
                <a:extLst>
                  <a:ext uri="{FF2B5EF4-FFF2-40B4-BE49-F238E27FC236}">
                    <a16:creationId xmlns:a16="http://schemas.microsoft.com/office/drawing/2014/main" id="{9B2CCBCA-29D9-90B5-A462-FC3F4C34D7FE}"/>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9</a:t>
                </a:r>
                <a:endParaRPr lang="en-RU" b="1" dirty="0"/>
              </a:p>
            </p:txBody>
          </p:sp>
        </p:grpSp>
      </p:grpSp>
      <p:grpSp>
        <p:nvGrpSpPr>
          <p:cNvPr id="256" name="Group 255">
            <a:extLst>
              <a:ext uri="{FF2B5EF4-FFF2-40B4-BE49-F238E27FC236}">
                <a16:creationId xmlns:a16="http://schemas.microsoft.com/office/drawing/2014/main" id="{0D8AE603-88EF-78AC-50B0-7F673E5B8582}"/>
              </a:ext>
            </a:extLst>
          </p:cNvPr>
          <p:cNvGrpSpPr/>
          <p:nvPr/>
        </p:nvGrpSpPr>
        <p:grpSpPr>
          <a:xfrm>
            <a:off x="14873467" y="16504801"/>
            <a:ext cx="1253388" cy="1139142"/>
            <a:chOff x="6074216" y="12057148"/>
            <a:chExt cx="1253388" cy="1139142"/>
          </a:xfrm>
        </p:grpSpPr>
        <p:sp>
          <p:nvSpPr>
            <p:cNvPr id="257" name="Rounded Rectangle 36">
              <a:extLst>
                <a:ext uri="{FF2B5EF4-FFF2-40B4-BE49-F238E27FC236}">
                  <a16:creationId xmlns:a16="http://schemas.microsoft.com/office/drawing/2014/main" id="{53649595-C819-D0AA-9733-3F54ADAF927E}"/>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58" name="TextBox 257">
              <a:extLst>
                <a:ext uri="{FF2B5EF4-FFF2-40B4-BE49-F238E27FC236}">
                  <a16:creationId xmlns:a16="http://schemas.microsoft.com/office/drawing/2014/main" id="{13844E00-B7B7-F50C-7AB3-0619ADCB2CD0}"/>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3</a:t>
              </a:r>
              <a:endParaRPr lang="en-US" sz="2000" b="0" i="0" u="none" strike="noStrike" dirty="0">
                <a:effectLst/>
              </a:endParaRPr>
            </a:p>
          </p:txBody>
        </p:sp>
        <p:grpSp>
          <p:nvGrpSpPr>
            <p:cNvPr id="259" name="Group 258">
              <a:extLst>
                <a:ext uri="{FF2B5EF4-FFF2-40B4-BE49-F238E27FC236}">
                  <a16:creationId xmlns:a16="http://schemas.microsoft.com/office/drawing/2014/main" id="{CDF8E4CC-B6B7-22CC-1AF9-F19F18310222}"/>
                </a:ext>
              </a:extLst>
            </p:cNvPr>
            <p:cNvGrpSpPr/>
            <p:nvPr/>
          </p:nvGrpSpPr>
          <p:grpSpPr>
            <a:xfrm>
              <a:off x="7210584" y="12057148"/>
              <a:ext cx="117020" cy="1139142"/>
              <a:chOff x="4219155" y="12303575"/>
              <a:chExt cx="117020" cy="1139142"/>
            </a:xfrm>
          </p:grpSpPr>
          <p:sp>
            <p:nvSpPr>
              <p:cNvPr id="260" name="TextBox 259">
                <a:extLst>
                  <a:ext uri="{FF2B5EF4-FFF2-40B4-BE49-F238E27FC236}">
                    <a16:creationId xmlns:a16="http://schemas.microsoft.com/office/drawing/2014/main" id="{D0BE48A2-9EDF-F6F1-A992-BC56FB66CB09}"/>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6</a:t>
                </a:r>
                <a:endParaRPr lang="en-RU" dirty="0"/>
              </a:p>
            </p:txBody>
          </p:sp>
          <p:sp>
            <p:nvSpPr>
              <p:cNvPr id="261" name="TextBox 260">
                <a:extLst>
                  <a:ext uri="{FF2B5EF4-FFF2-40B4-BE49-F238E27FC236}">
                    <a16:creationId xmlns:a16="http://schemas.microsoft.com/office/drawing/2014/main" id="{CDEABE0E-F66B-B262-766D-3FFD25CB5FA1}"/>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8</a:t>
                </a:r>
                <a:endParaRPr lang="en-RU" b="1" dirty="0"/>
              </a:p>
            </p:txBody>
          </p:sp>
        </p:grpSp>
      </p:grpSp>
      <p:grpSp>
        <p:nvGrpSpPr>
          <p:cNvPr id="262" name="Group 261">
            <a:extLst>
              <a:ext uri="{FF2B5EF4-FFF2-40B4-BE49-F238E27FC236}">
                <a16:creationId xmlns:a16="http://schemas.microsoft.com/office/drawing/2014/main" id="{0391367B-82E8-E611-2862-3A9A5F642B46}"/>
              </a:ext>
            </a:extLst>
          </p:cNvPr>
          <p:cNvGrpSpPr/>
          <p:nvPr/>
        </p:nvGrpSpPr>
        <p:grpSpPr>
          <a:xfrm>
            <a:off x="16431528" y="16482390"/>
            <a:ext cx="1253388" cy="1139142"/>
            <a:chOff x="6074216" y="12057148"/>
            <a:chExt cx="1253388" cy="1139142"/>
          </a:xfrm>
        </p:grpSpPr>
        <p:sp>
          <p:nvSpPr>
            <p:cNvPr id="263" name="Rounded Rectangle 36">
              <a:extLst>
                <a:ext uri="{FF2B5EF4-FFF2-40B4-BE49-F238E27FC236}">
                  <a16:creationId xmlns:a16="http://schemas.microsoft.com/office/drawing/2014/main" id="{118DB4D6-F486-E829-8C84-3CB39F649192}"/>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64" name="TextBox 263">
              <a:extLst>
                <a:ext uri="{FF2B5EF4-FFF2-40B4-BE49-F238E27FC236}">
                  <a16:creationId xmlns:a16="http://schemas.microsoft.com/office/drawing/2014/main" id="{F2E56CD5-D2C4-C23B-48DF-6E6C499F7EE0}"/>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2</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3</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2</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6</a:t>
              </a:r>
              <a:endParaRPr lang="en-US" sz="2000" b="0" i="0" u="none" strike="noStrike" dirty="0">
                <a:effectLst/>
              </a:endParaRPr>
            </a:p>
          </p:txBody>
        </p:sp>
        <p:grpSp>
          <p:nvGrpSpPr>
            <p:cNvPr id="265" name="Group 264">
              <a:extLst>
                <a:ext uri="{FF2B5EF4-FFF2-40B4-BE49-F238E27FC236}">
                  <a16:creationId xmlns:a16="http://schemas.microsoft.com/office/drawing/2014/main" id="{0C961B77-6BD5-42EA-648E-6DC0235AA029}"/>
                </a:ext>
              </a:extLst>
            </p:cNvPr>
            <p:cNvGrpSpPr/>
            <p:nvPr/>
          </p:nvGrpSpPr>
          <p:grpSpPr>
            <a:xfrm>
              <a:off x="7210584" y="12057148"/>
              <a:ext cx="117020" cy="1139142"/>
              <a:chOff x="4219155" y="12303575"/>
              <a:chExt cx="117020" cy="1139142"/>
            </a:xfrm>
          </p:grpSpPr>
          <p:sp>
            <p:nvSpPr>
              <p:cNvPr id="266" name="TextBox 265">
                <a:extLst>
                  <a:ext uri="{FF2B5EF4-FFF2-40B4-BE49-F238E27FC236}">
                    <a16:creationId xmlns:a16="http://schemas.microsoft.com/office/drawing/2014/main" id="{4B661648-0D8C-EB92-5698-68785F8D615C}"/>
                  </a:ext>
                </a:extLst>
              </p:cNvPr>
              <p:cNvSpPr txBox="1"/>
              <p:nvPr/>
            </p:nvSpPr>
            <p:spPr>
              <a:xfrm>
                <a:off x="4219155" y="12303575"/>
                <a:ext cx="117020" cy="276999"/>
              </a:xfrm>
              <a:prstGeom prst="rect">
                <a:avLst/>
              </a:prstGeom>
              <a:noFill/>
            </p:spPr>
            <p:txBody>
              <a:bodyPr wrap="none" lIns="0" tIns="0" rIns="0" bIns="0" rtlCol="0">
                <a:spAutoFit/>
              </a:bodyPr>
              <a:lstStyle/>
              <a:p>
                <a:r>
                  <a:rPr lang="en-US" dirty="0"/>
                  <a:t>6</a:t>
                </a:r>
                <a:endParaRPr lang="en-RU" dirty="0"/>
              </a:p>
            </p:txBody>
          </p:sp>
          <p:sp>
            <p:nvSpPr>
              <p:cNvPr id="267" name="TextBox 266">
                <a:extLst>
                  <a:ext uri="{FF2B5EF4-FFF2-40B4-BE49-F238E27FC236}">
                    <a16:creationId xmlns:a16="http://schemas.microsoft.com/office/drawing/2014/main" id="{7250193E-24C5-AA7E-FB50-53CC2A75F90A}"/>
                  </a:ext>
                </a:extLst>
              </p:cNvPr>
              <p:cNvSpPr txBox="1"/>
              <p:nvPr/>
            </p:nvSpPr>
            <p:spPr>
              <a:xfrm>
                <a:off x="4219155" y="13165718"/>
                <a:ext cx="117020" cy="276999"/>
              </a:xfrm>
              <a:prstGeom prst="rect">
                <a:avLst/>
              </a:prstGeom>
              <a:noFill/>
            </p:spPr>
            <p:txBody>
              <a:bodyPr wrap="none" lIns="0" tIns="0" rIns="0" bIns="0" rtlCol="0">
                <a:spAutoFit/>
              </a:bodyPr>
              <a:lstStyle/>
              <a:p>
                <a:r>
                  <a:rPr lang="en-US" b="1" dirty="0"/>
                  <a:t>8</a:t>
                </a:r>
                <a:endParaRPr lang="en-RU" b="1" dirty="0"/>
              </a:p>
            </p:txBody>
          </p:sp>
        </p:grpSp>
      </p:grpSp>
      <p:grpSp>
        <p:nvGrpSpPr>
          <p:cNvPr id="283" name="Group 282">
            <a:extLst>
              <a:ext uri="{FF2B5EF4-FFF2-40B4-BE49-F238E27FC236}">
                <a16:creationId xmlns:a16="http://schemas.microsoft.com/office/drawing/2014/main" id="{E4E4F7D7-FFB0-C743-889E-C755D7245511}"/>
              </a:ext>
            </a:extLst>
          </p:cNvPr>
          <p:cNvGrpSpPr/>
          <p:nvPr/>
        </p:nvGrpSpPr>
        <p:grpSpPr>
          <a:xfrm>
            <a:off x="16177191" y="10824363"/>
            <a:ext cx="1136433" cy="1244133"/>
            <a:chOff x="6074216" y="12057148"/>
            <a:chExt cx="1136433" cy="1139142"/>
          </a:xfrm>
        </p:grpSpPr>
        <p:sp>
          <p:nvSpPr>
            <p:cNvPr id="284" name="Rounded Rectangle 36">
              <a:extLst>
                <a:ext uri="{FF2B5EF4-FFF2-40B4-BE49-F238E27FC236}">
                  <a16:creationId xmlns:a16="http://schemas.microsoft.com/office/drawing/2014/main" id="{AF53666E-7AD0-DFF9-4EF2-E52077362A8D}"/>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46D7401C-A165-2D8E-56C0-3169D78448DC}"/>
                    </a:ext>
                  </a:extLst>
                </p:cNvPr>
                <p:cNvSpPr txBox="1"/>
                <p:nvPr/>
              </p:nvSpPr>
              <p:spPr>
                <a:xfrm>
                  <a:off x="6138575" y="12096039"/>
                  <a:ext cx="979564" cy="1042322"/>
                </a:xfrm>
                <a:prstGeom prst="rect">
                  <a:avLst/>
                </a:prstGeom>
                <a:noFill/>
              </p:spPr>
              <p:txBody>
                <a:bodyPr wrap="none" lIns="0" tIns="0" rIns="0" bIns="0" rtlCol="0">
                  <a:spAutoFit/>
                </a:bodyPr>
                <a:lstStyle/>
                <a:p>
                  <a:pPr marL="0" algn="l" rtl="0" eaLnBrk="1" fontAlgn="t" latinLnBrk="0" hangingPunct="1">
                    <a:lnSpc>
                      <a:spcPct val="80000"/>
                    </a:lnSpc>
                    <a:buNone/>
                  </a:pPr>
                  <a:r>
                    <a:rPr lang="en-US" sz="2000" b="1" i="0" u="none" strike="noStrike" kern="1200" dirty="0">
                      <a:solidFill>
                        <a:srgbClr val="000000"/>
                      </a:solidFill>
                      <a:effectLst/>
                    </a:rPr>
                    <a:t>Core </a:t>
                  </a:r>
                  <a14:m>
                    <m:oMath xmlns:m="http://schemas.openxmlformats.org/officeDocument/2006/math">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𝒎</m:t>
                          </m:r>
                        </m:e>
                        <m:sub>
                          <m:r>
                            <a:rPr lang="en-US" sz="2100" b="1" i="1" smtClean="0">
                              <a:latin typeface="Cambria Math" panose="02040503050406030204" pitchFamily="18" charset="0"/>
                            </a:rPr>
                            <m:t>𝒋</m:t>
                          </m:r>
                        </m:sub>
                      </m:sSub>
                    </m:oMath>
                  </a14:m>
                  <a:endParaRPr lang="en-US" sz="2100" b="1" i="0" u="none" strike="noStrike" kern="1200" dirty="0">
                    <a:solidFill>
                      <a:srgbClr val="000000"/>
                    </a:solidFill>
                    <a:effectLst/>
                  </a:endParaRPr>
                </a:p>
                <a:p>
                  <a:pPr marL="0" algn="l" rtl="0" eaLnBrk="1" fontAlgn="t" latinLnBrk="0" hangingPunct="1">
                    <a:lnSpc>
                      <a:spcPct val="80000"/>
                    </a:lnSpc>
                    <a:buNone/>
                  </a:pPr>
                  <a:r>
                    <a:rPr lang="en-US" sz="2000" b="0" i="0" u="none" strike="noStrike" kern="1200" dirty="0">
                      <a:solidFill>
                        <a:srgbClr val="000000"/>
                      </a:solidFill>
                      <a:effectLst/>
                    </a:rPr>
                    <a:t>Block </a:t>
                  </a:r>
                  <a14:m>
                    <m:oMath xmlns:m="http://schemas.openxmlformats.org/officeDocument/2006/math">
                      <m:sSub>
                        <m:sSubPr>
                          <m:ctrlPr>
                            <a:rPr lang="en-RU" sz="2100" i="1" smtClean="0">
                              <a:latin typeface="Cambria Math" panose="02040503050406030204" pitchFamily="18" charset="0"/>
                            </a:rPr>
                          </m:ctrlPr>
                        </m:sSubPr>
                        <m:e>
                          <m:r>
                            <a:rPr lang="en-US" sz="2100" b="0" i="1" smtClean="0">
                              <a:latin typeface="Cambria Math" panose="02040503050406030204" pitchFamily="18" charset="0"/>
                            </a:rPr>
                            <m:t>𝑏</m:t>
                          </m:r>
                        </m:e>
                        <m:sub>
                          <m:r>
                            <a:rPr lang="en-US" sz="2100" b="0" i="1" smtClean="0">
                              <a:latin typeface="Cambria Math" panose="02040503050406030204" pitchFamily="18" charset="0"/>
                            </a:rPr>
                            <m:t>𝑗</m:t>
                          </m:r>
                        </m:sub>
                      </m:sSub>
                    </m:oMath>
                  </a14:m>
                  <a:endParaRPr lang="en-US" sz="2100" b="0" i="0" u="none" strike="noStrike" dirty="0">
                    <a:effectLst/>
                  </a:endParaRPr>
                </a:p>
                <a:p>
                  <a:pPr marL="0" algn="l" rtl="0" eaLnBrk="1" fontAlgn="t" latinLnBrk="0" hangingPunct="1">
                    <a:lnSpc>
                      <a:spcPct val="80000"/>
                    </a:lnSpc>
                    <a:buNone/>
                  </a:pPr>
                  <a:r>
                    <a:rPr lang="en-US" sz="2000" b="0" i="0" u="none" strike="noStrike" kern="1200" dirty="0">
                      <a:solidFill>
                        <a:srgbClr val="000000"/>
                      </a:solidFill>
                      <a:effectLst/>
                    </a:rPr>
                    <a:t>Time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𝑡</m:t>
                          </m:r>
                        </m:e>
                        <m:sub>
                          <m:r>
                            <a:rPr lang="en-US" sz="2100" b="0" i="1" smtClean="0">
                              <a:latin typeface="Cambria Math" panose="02040503050406030204" pitchFamily="18" charset="0"/>
                            </a:rPr>
                            <m:t>𝑗</m:t>
                          </m:r>
                        </m:sub>
                      </m:sSub>
                    </m:oMath>
                  </a14:m>
                  <a:endParaRPr lang="en-US" sz="2100" b="0" i="0" u="none" strike="noStrike" dirty="0">
                    <a:effectLst/>
                  </a:endParaRPr>
                </a:p>
                <a:p>
                  <a:pPr marL="0" algn="l" rtl="0" eaLnBrk="1" fontAlgn="t" latinLnBrk="0" hangingPunct="1">
                    <a:lnSpc>
                      <a:spcPct val="80000"/>
                    </a:lnSpc>
                  </a:pPr>
                  <a:r>
                    <a:rPr lang="en-US" sz="2000" b="0" i="0" u="none" strike="noStrike" kern="1200" dirty="0">
                      <a:solidFill>
                        <a:srgbClr val="000000"/>
                      </a:solidFill>
                      <a:effectLst/>
                    </a:rPr>
                    <a:t>Energy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𝑒</m:t>
                          </m:r>
                        </m:e>
                        <m:sub>
                          <m:r>
                            <a:rPr lang="en-US" sz="2100" b="0" i="1" smtClean="0">
                              <a:latin typeface="Cambria Math" panose="02040503050406030204" pitchFamily="18" charset="0"/>
                            </a:rPr>
                            <m:t>𝑗</m:t>
                          </m:r>
                        </m:sub>
                      </m:sSub>
                    </m:oMath>
                  </a14:m>
                  <a:endParaRPr lang="en-US" sz="2100" b="0" i="0" u="none" strike="noStrike" dirty="0">
                    <a:effectLst/>
                  </a:endParaRPr>
                </a:p>
              </p:txBody>
            </p:sp>
          </mc:Choice>
          <mc:Fallback xmlns="">
            <p:sp>
              <p:nvSpPr>
                <p:cNvPr id="285" name="TextBox 284">
                  <a:extLst>
                    <a:ext uri="{FF2B5EF4-FFF2-40B4-BE49-F238E27FC236}">
                      <a16:creationId xmlns:a16="http://schemas.microsoft.com/office/drawing/2014/main" id="{46D7401C-A165-2D8E-56C0-3169D78448DC}"/>
                    </a:ext>
                  </a:extLst>
                </p:cNvPr>
                <p:cNvSpPr txBox="1">
                  <a:spLocks noRot="1" noChangeAspect="1" noMove="1" noResize="1" noEditPoints="1" noAdjustHandles="1" noChangeArrowheads="1" noChangeShapeType="1" noTextEdit="1"/>
                </p:cNvSpPr>
                <p:nvPr/>
              </p:nvSpPr>
              <p:spPr>
                <a:xfrm>
                  <a:off x="6138575" y="12096039"/>
                  <a:ext cx="979564" cy="1042322"/>
                </a:xfrm>
                <a:prstGeom prst="rect">
                  <a:avLst/>
                </a:prstGeom>
                <a:blipFill>
                  <a:blip r:embed="rId12"/>
                  <a:stretch>
                    <a:fillRect l="-16250" t="-11828" r="-6875" b="-9140"/>
                  </a:stretch>
                </a:blipFill>
              </p:spPr>
              <p:txBody>
                <a:bodyPr/>
                <a:lstStyle/>
                <a:p>
                  <a:r>
                    <a:rPr lang="en-US">
                      <a:noFill/>
                    </a:rPr>
                    <a:t> </a:t>
                  </a:r>
                </a:p>
              </p:txBody>
            </p:sp>
          </mc:Fallback>
        </mc:AlternateContent>
        <p:grpSp>
          <p:nvGrpSpPr>
            <p:cNvPr id="286" name="Group 285">
              <a:extLst>
                <a:ext uri="{FF2B5EF4-FFF2-40B4-BE49-F238E27FC236}">
                  <a16:creationId xmlns:a16="http://schemas.microsoft.com/office/drawing/2014/main" id="{9D49053A-3B1E-064F-24DE-494B6F88D117}"/>
                </a:ext>
              </a:extLst>
            </p:cNvPr>
            <p:cNvGrpSpPr/>
            <p:nvPr/>
          </p:nvGrpSpPr>
          <p:grpSpPr>
            <a:xfrm>
              <a:off x="7210584" y="12057148"/>
              <a:ext cx="65" cy="1139142"/>
              <a:chOff x="4219155" y="12303575"/>
              <a:chExt cx="65" cy="1139142"/>
            </a:xfrm>
          </p:grpSpPr>
          <p:sp>
            <p:nvSpPr>
              <p:cNvPr id="287" name="TextBox 286">
                <a:extLst>
                  <a:ext uri="{FF2B5EF4-FFF2-40B4-BE49-F238E27FC236}">
                    <a16:creationId xmlns:a16="http://schemas.microsoft.com/office/drawing/2014/main" id="{0269C4EE-5EB8-345E-6C79-60622474E86C}"/>
                  </a:ext>
                </a:extLst>
              </p:cNvPr>
              <p:cNvSpPr txBox="1"/>
              <p:nvPr/>
            </p:nvSpPr>
            <p:spPr>
              <a:xfrm>
                <a:off x="4219155" y="12303575"/>
                <a:ext cx="65" cy="276999"/>
              </a:xfrm>
              <a:prstGeom prst="rect">
                <a:avLst/>
              </a:prstGeom>
              <a:noFill/>
            </p:spPr>
            <p:txBody>
              <a:bodyPr wrap="none" lIns="0" tIns="0" rIns="0" bIns="0" rtlCol="0">
                <a:spAutoFit/>
              </a:bodyPr>
              <a:lstStyle/>
              <a:p>
                <a:endParaRPr lang="en-RU" dirty="0"/>
              </a:p>
            </p:txBody>
          </p:sp>
          <p:sp>
            <p:nvSpPr>
              <p:cNvPr id="289" name="TextBox 288">
                <a:extLst>
                  <a:ext uri="{FF2B5EF4-FFF2-40B4-BE49-F238E27FC236}">
                    <a16:creationId xmlns:a16="http://schemas.microsoft.com/office/drawing/2014/main" id="{AA745792-B22E-22AC-E5EE-B36661535645}"/>
                  </a:ext>
                </a:extLst>
              </p:cNvPr>
              <p:cNvSpPr txBox="1"/>
              <p:nvPr/>
            </p:nvSpPr>
            <p:spPr>
              <a:xfrm>
                <a:off x="4219155" y="13165718"/>
                <a:ext cx="65" cy="276999"/>
              </a:xfrm>
              <a:prstGeom prst="rect">
                <a:avLst/>
              </a:prstGeom>
              <a:noFill/>
            </p:spPr>
            <p:txBody>
              <a:bodyPr wrap="none" lIns="0" tIns="0" rIns="0" bIns="0" rtlCol="0">
                <a:spAutoFit/>
              </a:bodyPr>
              <a:lstStyle/>
              <a:p>
                <a:endParaRPr lang="en-RU" dirty="0"/>
              </a:p>
            </p:txBody>
          </p:sp>
        </p:gr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6D42BEB-BE72-5B56-E4BD-C5B4AA0E127E}"/>
                  </a:ext>
                </a:extLst>
              </p:cNvPr>
              <p:cNvSpPr txBox="1"/>
              <p:nvPr/>
            </p:nvSpPr>
            <p:spPr>
              <a:xfrm>
                <a:off x="5300504" y="18056107"/>
                <a:ext cx="518540" cy="400110"/>
              </a:xfrm>
              <a:prstGeom prst="rect">
                <a:avLst/>
              </a:prstGeom>
              <a:noFill/>
            </p:spPr>
            <p:txBody>
              <a:bodyPr wrap="none" lIns="0" tIns="0" rIns="0" bIns="0">
                <a:spAutoFit/>
              </a:bodyPr>
              <a:lstStyle/>
              <a:p>
                <a14:m>
                  <m:oMath xmlns:m="http://schemas.openxmlformats.org/officeDocument/2006/math">
                    <m:sSub>
                      <m:sSubPr>
                        <m:ctrlPr>
                          <a:rPr lang="en-US" sz="2600" b="0" i="1" smtClean="0">
                            <a:solidFill>
                              <a:schemeClr val="tx1"/>
                            </a:solidFill>
                            <a:latin typeface="Cambria Math" panose="02040503050406030204" pitchFamily="18" charset="0"/>
                          </a:rPr>
                        </m:ctrlPr>
                      </m:sSubPr>
                      <m:e>
                        <m:r>
                          <a:rPr lang="en-US" sz="2600" i="1" smtClean="0">
                            <a:solidFill>
                              <a:schemeClr val="tx1"/>
                            </a:solidFill>
                            <a:latin typeface="Cambria Math" panose="02040503050406030204" pitchFamily="18" charset="0"/>
                          </a:rPr>
                          <m:t>𝑇</m:t>
                        </m:r>
                      </m:e>
                      <m:sub>
                        <m:r>
                          <a:rPr lang="en-US" sz="2600" b="0" i="1" smtClean="0">
                            <a:solidFill>
                              <a:schemeClr val="tx1"/>
                            </a:solidFill>
                            <a:latin typeface="Cambria Math" panose="02040503050406030204" pitchFamily="18" charset="0"/>
                          </a:rPr>
                          <m:t>𝑖</m:t>
                        </m:r>
                      </m:sub>
                    </m:sSub>
                  </m:oMath>
                </a14:m>
                <a:r>
                  <a:rPr lang="en-US" sz="2600" dirty="0">
                    <a:solidFill>
                      <a:schemeClr val="tx1"/>
                    </a:solidFill>
                    <a:latin typeface="Cambria Math" panose="02040503050406030204" pitchFamily="18" charset="0"/>
                    <a:ea typeface="Cambria Math" panose="02040503050406030204" pitchFamily="18" charset="0"/>
                  </a:rPr>
                  <a:t>=</a:t>
                </a:r>
              </a:p>
            </p:txBody>
          </p:sp>
        </mc:Choice>
        <mc:Fallback xmlns="">
          <p:sp>
            <p:nvSpPr>
              <p:cNvPr id="15" name="TextBox 14">
                <a:extLst>
                  <a:ext uri="{FF2B5EF4-FFF2-40B4-BE49-F238E27FC236}">
                    <a16:creationId xmlns:a16="http://schemas.microsoft.com/office/drawing/2014/main" id="{96D42BEB-BE72-5B56-E4BD-C5B4AA0E127E}"/>
                  </a:ext>
                </a:extLst>
              </p:cNvPr>
              <p:cNvSpPr txBox="1">
                <a:spLocks noRot="1" noChangeAspect="1" noMove="1" noResize="1" noEditPoints="1" noAdjustHandles="1" noChangeArrowheads="1" noChangeShapeType="1" noTextEdit="1"/>
              </p:cNvSpPr>
              <p:nvPr/>
            </p:nvSpPr>
            <p:spPr>
              <a:xfrm>
                <a:off x="5300504" y="18056107"/>
                <a:ext cx="518540" cy="400110"/>
              </a:xfrm>
              <a:prstGeom prst="rect">
                <a:avLst/>
              </a:prstGeom>
              <a:blipFill>
                <a:blip r:embed="rId13"/>
                <a:stretch>
                  <a:fillRect t="-25758" r="-37647" b="-48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F7F09E0-C556-6FD0-B643-55118F538248}"/>
                  </a:ext>
                </a:extLst>
              </p:cNvPr>
              <p:cNvSpPr txBox="1"/>
              <p:nvPr/>
            </p:nvSpPr>
            <p:spPr>
              <a:xfrm>
                <a:off x="5272932" y="18467701"/>
                <a:ext cx="546112" cy="400110"/>
              </a:xfrm>
              <a:prstGeom prst="rect">
                <a:avLst/>
              </a:prstGeom>
              <a:noFill/>
            </p:spPr>
            <p:txBody>
              <a:bodyPr wrap="none" lIns="0" tIns="0" rIns="0" bIns="0">
                <a:spAutoFit/>
              </a:bodyPr>
              <a:lstStyle/>
              <a:p>
                <a14:m>
                  <m:oMath xmlns:m="http://schemas.openxmlformats.org/officeDocument/2006/math">
                    <m:sSub>
                      <m:sSubPr>
                        <m:ctrlPr>
                          <a:rPr lang="en-US" sz="2600" i="1" smtClean="0">
                            <a:solidFill>
                              <a:schemeClr val="tx1"/>
                            </a:solidFill>
                            <a:latin typeface="Cambria Math" panose="02040503050406030204" pitchFamily="18" charset="0"/>
                          </a:rPr>
                        </m:ctrlPr>
                      </m:sSubPr>
                      <m:e>
                        <m:r>
                          <a:rPr lang="en-US" sz="2600" b="0" i="1" smtClean="0">
                            <a:solidFill>
                              <a:schemeClr val="tx1"/>
                            </a:solidFill>
                            <a:latin typeface="Cambria Math" panose="02040503050406030204" pitchFamily="18" charset="0"/>
                          </a:rPr>
                          <m:t>𝐸</m:t>
                        </m:r>
                      </m:e>
                      <m:sub>
                        <m:r>
                          <a:rPr lang="en-US" sz="2600" i="1">
                            <a:solidFill>
                              <a:schemeClr val="tx1"/>
                            </a:solidFill>
                            <a:latin typeface="Cambria Math" panose="02040503050406030204" pitchFamily="18" charset="0"/>
                          </a:rPr>
                          <m:t>𝑖</m:t>
                        </m:r>
                      </m:sub>
                    </m:sSub>
                  </m:oMath>
                </a14:m>
                <a:r>
                  <a:rPr lang="en-US" sz="2600" dirty="0">
                    <a:solidFill>
                      <a:schemeClr val="tx1"/>
                    </a:solidFill>
                    <a:latin typeface="Cambria Math" panose="02040503050406030204" pitchFamily="18" charset="0"/>
                    <a:ea typeface="Cambria Math" panose="02040503050406030204" pitchFamily="18" charset="0"/>
                  </a:rPr>
                  <a:t>=</a:t>
                </a:r>
              </a:p>
            </p:txBody>
          </p:sp>
        </mc:Choice>
        <mc:Fallback xmlns="">
          <p:sp>
            <p:nvSpPr>
              <p:cNvPr id="40" name="TextBox 39">
                <a:extLst>
                  <a:ext uri="{FF2B5EF4-FFF2-40B4-BE49-F238E27FC236}">
                    <a16:creationId xmlns:a16="http://schemas.microsoft.com/office/drawing/2014/main" id="{0F7F09E0-C556-6FD0-B643-55118F538248}"/>
                  </a:ext>
                </a:extLst>
              </p:cNvPr>
              <p:cNvSpPr txBox="1">
                <a:spLocks noRot="1" noChangeAspect="1" noMove="1" noResize="1" noEditPoints="1" noAdjustHandles="1" noChangeArrowheads="1" noChangeShapeType="1" noTextEdit="1"/>
              </p:cNvSpPr>
              <p:nvPr/>
            </p:nvSpPr>
            <p:spPr>
              <a:xfrm>
                <a:off x="5272932" y="18467701"/>
                <a:ext cx="546112" cy="400110"/>
              </a:xfrm>
              <a:prstGeom prst="rect">
                <a:avLst/>
              </a:prstGeom>
              <a:blipFill>
                <a:blip r:embed="rId14"/>
                <a:stretch>
                  <a:fillRect t="-24242" r="-34444" b="-484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2304B56-2100-5AC0-380B-86F86DC10177}"/>
                  </a:ext>
                </a:extLst>
              </p:cNvPr>
              <p:cNvSpPr txBox="1"/>
              <p:nvPr/>
            </p:nvSpPr>
            <p:spPr>
              <a:xfrm>
                <a:off x="5454201" y="17690813"/>
                <a:ext cx="364843" cy="400110"/>
              </a:xfrm>
              <a:prstGeom prst="rect">
                <a:avLst/>
              </a:prstGeom>
              <a:noFill/>
            </p:spPr>
            <p:txBody>
              <a:bodyPr wrap="none" lIns="0" tIns="0" rIns="0" bIns="0">
                <a:spAutoFit/>
              </a:bodyPr>
              <a:lstStyle/>
              <a:p>
                <a14:m>
                  <m:oMath xmlns:m="http://schemas.openxmlformats.org/officeDocument/2006/math">
                    <m:r>
                      <a:rPr lang="en-US" sz="2600" b="0" i="1" smtClean="0">
                        <a:solidFill>
                          <a:schemeClr val="tx1"/>
                        </a:solidFill>
                        <a:latin typeface="Cambria Math" panose="02040503050406030204" pitchFamily="18" charset="0"/>
                      </a:rPr>
                      <m:t>𝑖</m:t>
                    </m:r>
                  </m:oMath>
                </a14:m>
                <a:r>
                  <a:rPr lang="en-US" sz="2600" dirty="0">
                    <a:solidFill>
                      <a:schemeClr val="tx1"/>
                    </a:solidFill>
                    <a:latin typeface="Cambria Math" panose="02040503050406030204" pitchFamily="18" charset="0"/>
                    <a:ea typeface="Cambria Math" panose="02040503050406030204" pitchFamily="18" charset="0"/>
                  </a:rPr>
                  <a:t>=</a:t>
                </a:r>
              </a:p>
            </p:txBody>
          </p:sp>
        </mc:Choice>
        <mc:Fallback xmlns="">
          <p:sp>
            <p:nvSpPr>
              <p:cNvPr id="70" name="TextBox 69">
                <a:extLst>
                  <a:ext uri="{FF2B5EF4-FFF2-40B4-BE49-F238E27FC236}">
                    <a16:creationId xmlns:a16="http://schemas.microsoft.com/office/drawing/2014/main" id="{62304B56-2100-5AC0-380B-86F86DC10177}"/>
                  </a:ext>
                </a:extLst>
              </p:cNvPr>
              <p:cNvSpPr txBox="1">
                <a:spLocks noRot="1" noChangeAspect="1" noMove="1" noResize="1" noEditPoints="1" noAdjustHandles="1" noChangeArrowheads="1" noChangeShapeType="1" noTextEdit="1"/>
              </p:cNvSpPr>
              <p:nvPr/>
            </p:nvSpPr>
            <p:spPr>
              <a:xfrm>
                <a:off x="5454201" y="17690813"/>
                <a:ext cx="364843" cy="400110"/>
              </a:xfrm>
              <a:prstGeom prst="rect">
                <a:avLst/>
              </a:prstGeom>
              <a:blipFill>
                <a:blip r:embed="rId15"/>
                <a:stretch>
                  <a:fillRect l="-23333" t="-25758" r="-53333" b="-48485"/>
                </a:stretch>
              </a:blipFill>
            </p:spPr>
            <p:txBody>
              <a:bodyPr/>
              <a:lstStyle/>
              <a:p>
                <a:r>
                  <a:rPr lang="en-US">
                    <a:noFill/>
                  </a:rPr>
                  <a:t> </a:t>
                </a:r>
              </a:p>
            </p:txBody>
          </p:sp>
        </mc:Fallback>
      </mc:AlternateContent>
      <p:grpSp>
        <p:nvGrpSpPr>
          <p:cNvPr id="80" name="Group 79">
            <a:extLst>
              <a:ext uri="{FF2B5EF4-FFF2-40B4-BE49-F238E27FC236}">
                <a16:creationId xmlns:a16="http://schemas.microsoft.com/office/drawing/2014/main" id="{CA51A78B-9F13-2E7C-1AD8-44951EC00085}"/>
              </a:ext>
            </a:extLst>
          </p:cNvPr>
          <p:cNvGrpSpPr/>
          <p:nvPr/>
        </p:nvGrpSpPr>
        <p:grpSpPr>
          <a:xfrm>
            <a:off x="4605378" y="18844571"/>
            <a:ext cx="1213666" cy="532420"/>
            <a:chOff x="13516391" y="12542030"/>
            <a:chExt cx="1213666" cy="532420"/>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5A313BF5-DA28-C27E-0BD6-FA44444770C6}"/>
                    </a:ext>
                  </a:extLst>
                </p:cNvPr>
                <p:cNvSpPr txBox="1"/>
                <p:nvPr/>
              </p:nvSpPr>
              <p:spPr>
                <a:xfrm>
                  <a:off x="13516391" y="12674340"/>
                  <a:ext cx="1213666" cy="400110"/>
                </a:xfrm>
                <a:prstGeom prst="rect">
                  <a:avLst/>
                </a:prstGeom>
                <a:noFill/>
              </p:spPr>
              <p:txBody>
                <a:bodyPr wrap="none" lIns="0" tIns="0" rIns="0" bIns="0" rtlCol="0">
                  <a:spAutoFit/>
                </a:bodyPr>
                <a:lstStyle/>
                <a:p>
                  <a14:m>
                    <m:oMath xmlns:m="http://schemas.openxmlformats.org/officeDocument/2006/math">
                      <m:r>
                        <m:rPr>
                          <m:sty m:val="p"/>
                        </m:rPr>
                        <a:rPr lang="el-GR" sz="2600" i="1" smtClean="0">
                          <a:latin typeface="Cambria Math" panose="02040503050406030204" pitchFamily="18" charset="0"/>
                          <a:ea typeface="Cambria Math" panose="02040503050406030204" pitchFamily="18" charset="0"/>
                        </a:rPr>
                        <m:t>Σ</m:t>
                      </m:r>
                      <m:r>
                        <a:rPr lang="en-RU" sz="2600" i="1" smtClean="0">
                          <a:latin typeface="Cambria Math" panose="02040503050406030204" pitchFamily="18" charset="0"/>
                          <a:ea typeface="Cambria Math" panose="02040503050406030204" pitchFamily="18" charset="0"/>
                        </a:rPr>
                        <m:t>𝛿</m:t>
                      </m:r>
                    </m:oMath>
                  </a14:m>
                  <a:r>
                    <a:rPr lang="en-US" sz="2600" dirty="0">
                      <a:latin typeface="Cambria Math" panose="02040503050406030204" pitchFamily="18" charset="0"/>
                      <a:ea typeface="Cambria Math" panose="02040503050406030204" pitchFamily="18" charset="0"/>
                    </a:rPr>
                    <a:t>        =</a:t>
                  </a:r>
                  <a:endParaRPr lang="en-RU" sz="2600" dirty="0">
                    <a:latin typeface="Cambria Math" panose="02040503050406030204" pitchFamily="18" charset="0"/>
                    <a:ea typeface="Cambria Math" panose="02040503050406030204" pitchFamily="18" charset="0"/>
                  </a:endParaRPr>
                </a:p>
              </p:txBody>
            </p:sp>
          </mc:Choice>
          <mc:Fallback xmlns="">
            <p:sp>
              <p:nvSpPr>
                <p:cNvPr id="87" name="TextBox 86">
                  <a:extLst>
                    <a:ext uri="{FF2B5EF4-FFF2-40B4-BE49-F238E27FC236}">
                      <a16:creationId xmlns:a16="http://schemas.microsoft.com/office/drawing/2014/main" id="{5A313BF5-DA28-C27E-0BD6-FA44444770C6}"/>
                    </a:ext>
                  </a:extLst>
                </p:cNvPr>
                <p:cNvSpPr txBox="1">
                  <a:spLocks noRot="1" noChangeAspect="1" noMove="1" noResize="1" noEditPoints="1" noAdjustHandles="1" noChangeArrowheads="1" noChangeShapeType="1" noTextEdit="1"/>
                </p:cNvSpPr>
                <p:nvPr/>
              </p:nvSpPr>
              <p:spPr>
                <a:xfrm>
                  <a:off x="13516391" y="12674340"/>
                  <a:ext cx="1213666" cy="400110"/>
                </a:xfrm>
                <a:prstGeom prst="rect">
                  <a:avLst/>
                </a:prstGeom>
                <a:blipFill>
                  <a:blip r:embed="rId16"/>
                  <a:stretch>
                    <a:fillRect t="-25758" r="-15000" b="-48485"/>
                  </a:stretch>
                </a:blipFill>
              </p:spPr>
              <p:txBody>
                <a:bodyPr/>
                <a:lstStyle/>
                <a:p>
                  <a:r>
                    <a:rPr lang="en-US">
                      <a:noFill/>
                    </a:rPr>
                    <a:t> </a:t>
                  </a:r>
                </a:p>
              </p:txBody>
            </p:sp>
          </mc:Fallback>
        </mc:AlternateContent>
        <p:sp>
          <p:nvSpPr>
            <p:cNvPr id="89" name="TextBox 88">
              <a:extLst>
                <a:ext uri="{FF2B5EF4-FFF2-40B4-BE49-F238E27FC236}">
                  <a16:creationId xmlns:a16="http://schemas.microsoft.com/office/drawing/2014/main" id="{8AF28BD4-DA92-E95A-18FC-14ECD497495B}"/>
                </a:ext>
              </a:extLst>
            </p:cNvPr>
            <p:cNvSpPr txBox="1"/>
            <p:nvPr/>
          </p:nvSpPr>
          <p:spPr>
            <a:xfrm>
              <a:off x="13802345" y="12542030"/>
              <a:ext cx="800219"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MIGR</a:t>
              </a:r>
              <a:endParaRPr lang="en-RU" sz="2000" b="1" dirty="0">
                <a:latin typeface="Courier New" panose="02070309020205020404" pitchFamily="49" charset="0"/>
                <a:cs typeface="Courier New" panose="02070309020205020404" pitchFamily="49" charset="0"/>
              </a:endParaRPr>
            </a:p>
          </p:txBody>
        </p:sp>
      </p:grpSp>
      <p:sp>
        <p:nvSpPr>
          <p:cNvPr id="97" name="TextBox 96">
            <a:extLst>
              <a:ext uri="{FF2B5EF4-FFF2-40B4-BE49-F238E27FC236}">
                <a16:creationId xmlns:a16="http://schemas.microsoft.com/office/drawing/2014/main" id="{EF47EEE9-F932-E05E-9AD1-A42B588A06B8}"/>
              </a:ext>
            </a:extLst>
          </p:cNvPr>
          <p:cNvSpPr txBox="1"/>
          <p:nvPr/>
        </p:nvSpPr>
        <p:spPr>
          <a:xfrm>
            <a:off x="5932677" y="18106221"/>
            <a:ext cx="285335" cy="338554"/>
          </a:xfrm>
          <a:prstGeom prst="rect">
            <a:avLst/>
          </a:prstGeom>
          <a:noFill/>
        </p:spPr>
        <p:txBody>
          <a:bodyPr wrap="none" lIns="0" tIns="0" rIns="0" bIns="0" rtlCol="0">
            <a:spAutoFit/>
          </a:bodyPr>
          <a:lstStyle/>
          <a:p>
            <a:r>
              <a:rPr lang="en-US" sz="2200" dirty="0"/>
              <a:t>10</a:t>
            </a:r>
          </a:p>
        </p:txBody>
      </p:sp>
      <p:sp>
        <p:nvSpPr>
          <p:cNvPr id="98" name="TextBox 97">
            <a:extLst>
              <a:ext uri="{FF2B5EF4-FFF2-40B4-BE49-F238E27FC236}">
                <a16:creationId xmlns:a16="http://schemas.microsoft.com/office/drawing/2014/main" id="{8433AEC1-4A27-E5B7-CF65-DC2564400F19}"/>
              </a:ext>
            </a:extLst>
          </p:cNvPr>
          <p:cNvSpPr txBox="1"/>
          <p:nvPr/>
        </p:nvSpPr>
        <p:spPr>
          <a:xfrm>
            <a:off x="5932677" y="18521629"/>
            <a:ext cx="285335" cy="338554"/>
          </a:xfrm>
          <a:prstGeom prst="rect">
            <a:avLst/>
          </a:prstGeom>
          <a:noFill/>
        </p:spPr>
        <p:txBody>
          <a:bodyPr wrap="none" lIns="0" tIns="0" rIns="0" bIns="0" rtlCol="0">
            <a:spAutoFit/>
          </a:bodyPr>
          <a:lstStyle/>
          <a:p>
            <a:r>
              <a:rPr lang="en-US" sz="2200" b="1" dirty="0"/>
              <a:t>12</a:t>
            </a:r>
          </a:p>
        </p:txBody>
      </p:sp>
      <p:sp>
        <p:nvSpPr>
          <p:cNvPr id="101" name="TextBox 100">
            <a:extLst>
              <a:ext uri="{FF2B5EF4-FFF2-40B4-BE49-F238E27FC236}">
                <a16:creationId xmlns:a16="http://schemas.microsoft.com/office/drawing/2014/main" id="{C298F9A3-3BDA-2158-CA6A-22148944C98B}"/>
              </a:ext>
            </a:extLst>
          </p:cNvPr>
          <p:cNvSpPr txBox="1"/>
          <p:nvPr/>
        </p:nvSpPr>
        <p:spPr>
          <a:xfrm>
            <a:off x="6004010" y="19033966"/>
            <a:ext cx="142668" cy="338554"/>
          </a:xfrm>
          <a:prstGeom prst="rect">
            <a:avLst/>
          </a:prstGeom>
          <a:noFill/>
        </p:spPr>
        <p:txBody>
          <a:bodyPr wrap="none" lIns="0" tIns="0" rIns="0" bIns="0" rtlCol="0">
            <a:spAutoFit/>
          </a:bodyPr>
          <a:lstStyle/>
          <a:p>
            <a:r>
              <a:rPr lang="en-US" sz="2200" b="1" dirty="0"/>
              <a:t>0</a:t>
            </a:r>
          </a:p>
        </p:txBody>
      </p:sp>
      <p:sp>
        <p:nvSpPr>
          <p:cNvPr id="103" name="Freeform 62">
            <a:extLst>
              <a:ext uri="{FF2B5EF4-FFF2-40B4-BE49-F238E27FC236}">
                <a16:creationId xmlns:a16="http://schemas.microsoft.com/office/drawing/2014/main" id="{24EA0DE7-DB60-32AC-5F10-A4BAD2BD0C15}"/>
              </a:ext>
            </a:extLst>
          </p:cNvPr>
          <p:cNvSpPr/>
          <p:nvPr/>
        </p:nvSpPr>
        <p:spPr>
          <a:xfrm flipH="1">
            <a:off x="11526519" y="11846561"/>
            <a:ext cx="3145790" cy="119507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04" name="Freeform 62">
            <a:extLst>
              <a:ext uri="{FF2B5EF4-FFF2-40B4-BE49-F238E27FC236}">
                <a16:creationId xmlns:a16="http://schemas.microsoft.com/office/drawing/2014/main" id="{E18B60F5-0AD6-6276-712B-3B2A888B94CD}"/>
              </a:ext>
            </a:extLst>
          </p:cNvPr>
          <p:cNvSpPr/>
          <p:nvPr/>
        </p:nvSpPr>
        <p:spPr>
          <a:xfrm flipH="1">
            <a:off x="14663478" y="14168433"/>
            <a:ext cx="1555692" cy="561027"/>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08" name="Freeform 62">
            <a:extLst>
              <a:ext uri="{FF2B5EF4-FFF2-40B4-BE49-F238E27FC236}">
                <a16:creationId xmlns:a16="http://schemas.microsoft.com/office/drawing/2014/main" id="{62E9434B-02CF-5F5C-6CB4-31123A1C6AFC}"/>
              </a:ext>
            </a:extLst>
          </p:cNvPr>
          <p:cNvSpPr/>
          <p:nvPr/>
        </p:nvSpPr>
        <p:spPr>
          <a:xfrm>
            <a:off x="13216890" y="14183375"/>
            <a:ext cx="1455420" cy="542275"/>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50" name="Group 49">
            <a:extLst>
              <a:ext uri="{FF2B5EF4-FFF2-40B4-BE49-F238E27FC236}">
                <a16:creationId xmlns:a16="http://schemas.microsoft.com/office/drawing/2014/main" id="{0F996E7B-1ADC-0C18-F100-D4B138EAB53E}"/>
              </a:ext>
            </a:extLst>
          </p:cNvPr>
          <p:cNvGrpSpPr/>
          <p:nvPr/>
        </p:nvGrpSpPr>
        <p:grpSpPr>
          <a:xfrm>
            <a:off x="7807749" y="13007968"/>
            <a:ext cx="1266212" cy="1220720"/>
            <a:chOff x="6074216" y="12006348"/>
            <a:chExt cx="1266212" cy="1220720"/>
          </a:xfrm>
        </p:grpSpPr>
        <p:sp>
          <p:nvSpPr>
            <p:cNvPr id="37" name="Rounded Rectangle 36">
              <a:extLst>
                <a:ext uri="{FF2B5EF4-FFF2-40B4-BE49-F238E27FC236}">
                  <a16:creationId xmlns:a16="http://schemas.microsoft.com/office/drawing/2014/main" id="{DDF57524-1F3E-4283-AD02-B937F3282C4C}"/>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8" name="TextBox 17">
              <a:extLst>
                <a:ext uri="{FF2B5EF4-FFF2-40B4-BE49-F238E27FC236}">
                  <a16:creationId xmlns:a16="http://schemas.microsoft.com/office/drawing/2014/main" id="{FD30C4DD-FE8C-CE17-727F-4E6268D771AC}"/>
                </a:ext>
              </a:extLst>
            </p:cNvPr>
            <p:cNvSpPr txBox="1"/>
            <p:nvPr/>
          </p:nvSpPr>
          <p:spPr>
            <a:xfrm>
              <a:off x="6138575" y="12088624"/>
              <a:ext cx="897362" cy="1057982"/>
            </a:xfrm>
            <a:prstGeom prst="rect">
              <a:avLst/>
            </a:prstGeom>
            <a:noFill/>
          </p:spPr>
          <p:txBody>
            <a:bodyPr wrap="non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rPr>
                <a:t>Core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Block 1</a:t>
              </a:r>
              <a:endParaRPr lang="en-US" sz="2000" b="0" i="0" u="none" strike="noStrike" dirty="0">
                <a:effectLst/>
              </a:endParaRPr>
            </a:p>
            <a:p>
              <a:pPr marL="0" algn="l" rtl="0" eaLnBrk="1" fontAlgn="t" latinLnBrk="0" hangingPunct="1">
                <a:lnSpc>
                  <a:spcPct val="85000"/>
                </a:lnSpc>
                <a:buNone/>
              </a:pPr>
              <a:r>
                <a:rPr lang="en-US" sz="2000" b="0" i="0" u="none" strike="noStrike" kern="1200" dirty="0">
                  <a:solidFill>
                    <a:srgbClr val="000000"/>
                  </a:solidFill>
                  <a:effectLst/>
                </a:rPr>
                <a:t>Time 5</a:t>
              </a:r>
              <a:endParaRPr lang="en-US" sz="2000" b="0" i="0" u="none" strike="noStrike" dirty="0">
                <a:effectLst/>
              </a:endParaRPr>
            </a:p>
            <a:p>
              <a:pPr marL="0" algn="l" rtl="0" eaLnBrk="1" fontAlgn="t" latinLnBrk="0" hangingPunct="1">
                <a:lnSpc>
                  <a:spcPct val="85000"/>
                </a:lnSpc>
              </a:pPr>
              <a:r>
                <a:rPr lang="en-US" sz="2000" b="0" i="0" u="none" strike="noStrike" kern="1200" dirty="0">
                  <a:solidFill>
                    <a:srgbClr val="000000"/>
                  </a:solidFill>
                  <a:effectLst/>
                </a:rPr>
                <a:t>Energy 6</a:t>
              </a:r>
              <a:endParaRPr lang="en-US" sz="2000" b="0" i="0" u="none" strike="noStrike" dirty="0">
                <a:effectLst/>
              </a:endParaRPr>
            </a:p>
          </p:txBody>
        </p:sp>
        <p:grpSp>
          <p:nvGrpSpPr>
            <p:cNvPr id="21" name="Group 20">
              <a:extLst>
                <a:ext uri="{FF2B5EF4-FFF2-40B4-BE49-F238E27FC236}">
                  <a16:creationId xmlns:a16="http://schemas.microsoft.com/office/drawing/2014/main" id="{4EB693AF-4C03-1CA5-F32C-F1D1FA9A3D95}"/>
                </a:ext>
              </a:extLst>
            </p:cNvPr>
            <p:cNvGrpSpPr/>
            <p:nvPr/>
          </p:nvGrpSpPr>
          <p:grpSpPr>
            <a:xfrm>
              <a:off x="7210584" y="12006348"/>
              <a:ext cx="129844" cy="1220720"/>
              <a:chOff x="4219155" y="12252775"/>
              <a:chExt cx="129844" cy="1220720"/>
            </a:xfrm>
          </p:grpSpPr>
          <p:sp>
            <p:nvSpPr>
              <p:cNvPr id="24" name="TextBox 23">
                <a:extLst>
                  <a:ext uri="{FF2B5EF4-FFF2-40B4-BE49-F238E27FC236}">
                    <a16:creationId xmlns:a16="http://schemas.microsoft.com/office/drawing/2014/main" id="{FED85D6B-19C7-903E-F5F6-496DADD3AB49}"/>
                  </a:ext>
                </a:extLst>
              </p:cNvPr>
              <p:cNvSpPr txBox="1"/>
              <p:nvPr/>
            </p:nvSpPr>
            <p:spPr>
              <a:xfrm>
                <a:off x="4219155" y="12252775"/>
                <a:ext cx="129844" cy="307777"/>
              </a:xfrm>
              <a:prstGeom prst="rect">
                <a:avLst/>
              </a:prstGeom>
              <a:noFill/>
            </p:spPr>
            <p:txBody>
              <a:bodyPr wrap="none" lIns="0" tIns="0" rIns="0" bIns="0" rtlCol="0">
                <a:spAutoFit/>
              </a:bodyPr>
              <a:lstStyle/>
              <a:p>
                <a:r>
                  <a:rPr lang="en-US" sz="2000" dirty="0"/>
                  <a:t>0</a:t>
                </a:r>
                <a:endParaRPr lang="en-RU" sz="2000" dirty="0"/>
              </a:p>
            </p:txBody>
          </p:sp>
          <p:sp>
            <p:nvSpPr>
              <p:cNvPr id="27" name="TextBox 26">
                <a:extLst>
                  <a:ext uri="{FF2B5EF4-FFF2-40B4-BE49-F238E27FC236}">
                    <a16:creationId xmlns:a16="http://schemas.microsoft.com/office/drawing/2014/main" id="{97D6E6A1-86F7-8017-7754-2681ADEDAB99}"/>
                  </a:ext>
                </a:extLst>
              </p:cNvPr>
              <p:cNvSpPr txBox="1"/>
              <p:nvPr/>
            </p:nvSpPr>
            <p:spPr>
              <a:xfrm>
                <a:off x="4219155" y="13165718"/>
                <a:ext cx="129844" cy="307777"/>
              </a:xfrm>
              <a:prstGeom prst="rect">
                <a:avLst/>
              </a:prstGeom>
              <a:noFill/>
            </p:spPr>
            <p:txBody>
              <a:bodyPr wrap="none" lIns="0" tIns="0" rIns="0" bIns="0" rtlCol="0">
                <a:spAutoFit/>
              </a:bodyPr>
              <a:lstStyle/>
              <a:p>
                <a:r>
                  <a:rPr lang="en-US" sz="2000" dirty="0"/>
                  <a:t>5</a:t>
                </a:r>
                <a:endParaRPr lang="en-RU" sz="2000" dirty="0"/>
              </a:p>
            </p:txBody>
          </p:sp>
        </p:grpSp>
      </p:grpSp>
      <p:sp>
        <p:nvSpPr>
          <p:cNvPr id="113" name="Freeform 62">
            <a:extLst>
              <a:ext uri="{FF2B5EF4-FFF2-40B4-BE49-F238E27FC236}">
                <a16:creationId xmlns:a16="http://schemas.microsoft.com/office/drawing/2014/main" id="{797DE24A-D193-A757-DAF6-1A635DAD9690}"/>
              </a:ext>
            </a:extLst>
          </p:cNvPr>
          <p:cNvSpPr/>
          <p:nvPr/>
        </p:nvSpPr>
        <p:spPr>
          <a:xfrm flipH="1">
            <a:off x="6849077" y="15856372"/>
            <a:ext cx="660433" cy="62568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4" name="Freeform 62">
            <a:extLst>
              <a:ext uri="{FF2B5EF4-FFF2-40B4-BE49-F238E27FC236}">
                <a16:creationId xmlns:a16="http://schemas.microsoft.com/office/drawing/2014/main" id="{75FC8BE4-5602-C39B-479A-D1573CA69E00}"/>
              </a:ext>
            </a:extLst>
          </p:cNvPr>
          <p:cNvSpPr/>
          <p:nvPr/>
        </p:nvSpPr>
        <p:spPr>
          <a:xfrm>
            <a:off x="6096000" y="15856372"/>
            <a:ext cx="751171" cy="63330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6" name="Freeform 62">
            <a:extLst>
              <a:ext uri="{FF2B5EF4-FFF2-40B4-BE49-F238E27FC236}">
                <a16:creationId xmlns:a16="http://schemas.microsoft.com/office/drawing/2014/main" id="{085AFBA4-D1D4-BA47-1C43-FA4A4919DDDC}"/>
              </a:ext>
            </a:extLst>
          </p:cNvPr>
          <p:cNvSpPr/>
          <p:nvPr/>
        </p:nvSpPr>
        <p:spPr>
          <a:xfrm flipH="1">
            <a:off x="16721698" y="12051144"/>
            <a:ext cx="660433" cy="62568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3" name="Freeform 62">
            <a:extLst>
              <a:ext uri="{FF2B5EF4-FFF2-40B4-BE49-F238E27FC236}">
                <a16:creationId xmlns:a16="http://schemas.microsoft.com/office/drawing/2014/main" id="{5B0B9393-1A3F-FB07-FB4F-D76E53EE60BE}"/>
              </a:ext>
            </a:extLst>
          </p:cNvPr>
          <p:cNvSpPr/>
          <p:nvPr/>
        </p:nvSpPr>
        <p:spPr>
          <a:xfrm>
            <a:off x="15968621" y="12051144"/>
            <a:ext cx="751171" cy="63330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4" name="Freeform 62">
            <a:extLst>
              <a:ext uri="{FF2B5EF4-FFF2-40B4-BE49-F238E27FC236}">
                <a16:creationId xmlns:a16="http://schemas.microsoft.com/office/drawing/2014/main" id="{94D420D7-DACB-4620-4A73-C273A88317FD}"/>
              </a:ext>
            </a:extLst>
          </p:cNvPr>
          <p:cNvSpPr/>
          <p:nvPr/>
        </p:nvSpPr>
        <p:spPr>
          <a:xfrm flipH="1">
            <a:off x="9864088" y="15854848"/>
            <a:ext cx="697232" cy="599272"/>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5" name="Freeform 62">
            <a:extLst>
              <a:ext uri="{FF2B5EF4-FFF2-40B4-BE49-F238E27FC236}">
                <a16:creationId xmlns:a16="http://schemas.microsoft.com/office/drawing/2014/main" id="{1D6A0ED3-98BB-3A89-C6FA-B6B8F3613DBB}"/>
              </a:ext>
            </a:extLst>
          </p:cNvPr>
          <p:cNvSpPr/>
          <p:nvPr/>
        </p:nvSpPr>
        <p:spPr>
          <a:xfrm>
            <a:off x="9052561" y="15854848"/>
            <a:ext cx="809624" cy="629752"/>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3" name="Freeform 62">
            <a:extLst>
              <a:ext uri="{FF2B5EF4-FFF2-40B4-BE49-F238E27FC236}">
                <a16:creationId xmlns:a16="http://schemas.microsoft.com/office/drawing/2014/main" id="{D3C7B904-1684-8321-96C6-F691B6285A66}"/>
              </a:ext>
            </a:extLst>
          </p:cNvPr>
          <p:cNvSpPr/>
          <p:nvPr/>
        </p:nvSpPr>
        <p:spPr>
          <a:xfrm flipH="1">
            <a:off x="13190220" y="15853410"/>
            <a:ext cx="669562" cy="639673"/>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4" name="Freeform 62">
            <a:extLst>
              <a:ext uri="{FF2B5EF4-FFF2-40B4-BE49-F238E27FC236}">
                <a16:creationId xmlns:a16="http://schemas.microsoft.com/office/drawing/2014/main" id="{C1130817-F393-F96B-820A-51CA660BE3C7}"/>
              </a:ext>
            </a:extLst>
          </p:cNvPr>
          <p:cNvSpPr/>
          <p:nvPr/>
        </p:nvSpPr>
        <p:spPr>
          <a:xfrm>
            <a:off x="12325350" y="15857220"/>
            <a:ext cx="872490" cy="63627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5" name="Freeform 62">
            <a:extLst>
              <a:ext uri="{FF2B5EF4-FFF2-40B4-BE49-F238E27FC236}">
                <a16:creationId xmlns:a16="http://schemas.microsoft.com/office/drawing/2014/main" id="{A1D5B36D-4946-7015-491A-E49918F452E6}"/>
              </a:ext>
            </a:extLst>
          </p:cNvPr>
          <p:cNvSpPr/>
          <p:nvPr/>
        </p:nvSpPr>
        <p:spPr>
          <a:xfrm flipH="1">
            <a:off x="16222358" y="15843403"/>
            <a:ext cx="734681" cy="628497"/>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6" name="Freeform 62">
            <a:extLst>
              <a:ext uri="{FF2B5EF4-FFF2-40B4-BE49-F238E27FC236}">
                <a16:creationId xmlns:a16="http://schemas.microsoft.com/office/drawing/2014/main" id="{7D0CCE08-37CE-AAD9-9EDE-DCB927383A09}"/>
              </a:ext>
            </a:extLst>
          </p:cNvPr>
          <p:cNvSpPr/>
          <p:nvPr/>
        </p:nvSpPr>
        <p:spPr>
          <a:xfrm>
            <a:off x="15415259" y="15847212"/>
            <a:ext cx="814719" cy="655167"/>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8" name="TextBox 207">
            <a:extLst>
              <a:ext uri="{FF2B5EF4-FFF2-40B4-BE49-F238E27FC236}">
                <a16:creationId xmlns:a16="http://schemas.microsoft.com/office/drawing/2014/main" id="{95F46FC3-DB59-FFAB-0E89-0C73B631E5D4}"/>
              </a:ext>
            </a:extLst>
          </p:cNvPr>
          <p:cNvSpPr txBox="1"/>
          <p:nvPr/>
        </p:nvSpPr>
        <p:spPr>
          <a:xfrm>
            <a:off x="7330661" y="18106221"/>
            <a:ext cx="285335" cy="338554"/>
          </a:xfrm>
          <a:prstGeom prst="rect">
            <a:avLst/>
          </a:prstGeom>
          <a:noFill/>
        </p:spPr>
        <p:txBody>
          <a:bodyPr wrap="none" lIns="0" tIns="0" rIns="0" bIns="0" rtlCol="0">
            <a:spAutoFit/>
          </a:bodyPr>
          <a:lstStyle/>
          <a:p>
            <a:r>
              <a:rPr lang="en-US" sz="2200" dirty="0"/>
              <a:t>10</a:t>
            </a:r>
          </a:p>
        </p:txBody>
      </p:sp>
      <p:sp>
        <p:nvSpPr>
          <p:cNvPr id="217" name="TextBox 216">
            <a:extLst>
              <a:ext uri="{FF2B5EF4-FFF2-40B4-BE49-F238E27FC236}">
                <a16:creationId xmlns:a16="http://schemas.microsoft.com/office/drawing/2014/main" id="{B8D1EF0D-54B2-8859-B6AD-73689DDBBCDB}"/>
              </a:ext>
            </a:extLst>
          </p:cNvPr>
          <p:cNvSpPr txBox="1"/>
          <p:nvPr/>
        </p:nvSpPr>
        <p:spPr>
          <a:xfrm>
            <a:off x="7330661" y="18521629"/>
            <a:ext cx="285335" cy="338554"/>
          </a:xfrm>
          <a:prstGeom prst="rect">
            <a:avLst/>
          </a:prstGeom>
          <a:noFill/>
        </p:spPr>
        <p:txBody>
          <a:bodyPr wrap="none" lIns="0" tIns="0" rIns="0" bIns="0" rtlCol="0">
            <a:spAutoFit/>
          </a:bodyPr>
          <a:lstStyle/>
          <a:p>
            <a:r>
              <a:rPr lang="en-US" sz="2200" dirty="0"/>
              <a:t>15</a:t>
            </a:r>
          </a:p>
        </p:txBody>
      </p:sp>
      <p:sp>
        <p:nvSpPr>
          <p:cNvPr id="220" name="TextBox 219">
            <a:extLst>
              <a:ext uri="{FF2B5EF4-FFF2-40B4-BE49-F238E27FC236}">
                <a16:creationId xmlns:a16="http://schemas.microsoft.com/office/drawing/2014/main" id="{7296D0B8-F11B-D13C-59BB-8AE6287A9B49}"/>
              </a:ext>
            </a:extLst>
          </p:cNvPr>
          <p:cNvSpPr txBox="1"/>
          <p:nvPr/>
        </p:nvSpPr>
        <p:spPr>
          <a:xfrm>
            <a:off x="7401994" y="19033966"/>
            <a:ext cx="142668" cy="338554"/>
          </a:xfrm>
          <a:prstGeom prst="rect">
            <a:avLst/>
          </a:prstGeom>
          <a:noFill/>
        </p:spPr>
        <p:txBody>
          <a:bodyPr wrap="none" lIns="0" tIns="0" rIns="0" bIns="0" rtlCol="0">
            <a:spAutoFit/>
          </a:bodyPr>
          <a:lstStyle/>
          <a:p>
            <a:r>
              <a:rPr lang="en-US" sz="2200" dirty="0"/>
              <a:t>1</a:t>
            </a:r>
          </a:p>
        </p:txBody>
      </p:sp>
      <p:sp>
        <p:nvSpPr>
          <p:cNvPr id="222" name="TextBox 221">
            <a:extLst>
              <a:ext uri="{FF2B5EF4-FFF2-40B4-BE49-F238E27FC236}">
                <a16:creationId xmlns:a16="http://schemas.microsoft.com/office/drawing/2014/main" id="{CC035CCE-FF6B-874B-F701-E638279ED613}"/>
              </a:ext>
            </a:extLst>
          </p:cNvPr>
          <p:cNvSpPr txBox="1"/>
          <p:nvPr/>
        </p:nvSpPr>
        <p:spPr>
          <a:xfrm>
            <a:off x="8941129" y="18106221"/>
            <a:ext cx="142668" cy="338554"/>
          </a:xfrm>
          <a:prstGeom prst="rect">
            <a:avLst/>
          </a:prstGeom>
          <a:noFill/>
        </p:spPr>
        <p:txBody>
          <a:bodyPr wrap="none" lIns="0" tIns="0" rIns="0" bIns="0" rtlCol="0">
            <a:spAutoFit/>
          </a:bodyPr>
          <a:lstStyle/>
          <a:p>
            <a:r>
              <a:rPr lang="en-US" sz="2200" dirty="0"/>
              <a:t>9</a:t>
            </a:r>
          </a:p>
        </p:txBody>
      </p:sp>
      <p:sp>
        <p:nvSpPr>
          <p:cNvPr id="223" name="TextBox 222">
            <a:extLst>
              <a:ext uri="{FF2B5EF4-FFF2-40B4-BE49-F238E27FC236}">
                <a16:creationId xmlns:a16="http://schemas.microsoft.com/office/drawing/2014/main" id="{52EC4C3D-5E0A-D270-B3B1-37C80944EBF1}"/>
              </a:ext>
            </a:extLst>
          </p:cNvPr>
          <p:cNvSpPr txBox="1"/>
          <p:nvPr/>
        </p:nvSpPr>
        <p:spPr>
          <a:xfrm>
            <a:off x="8869796" y="18521629"/>
            <a:ext cx="285335" cy="338554"/>
          </a:xfrm>
          <a:prstGeom prst="rect">
            <a:avLst/>
          </a:prstGeom>
          <a:noFill/>
        </p:spPr>
        <p:txBody>
          <a:bodyPr wrap="none" lIns="0" tIns="0" rIns="0" bIns="0" rtlCol="0">
            <a:spAutoFit/>
          </a:bodyPr>
          <a:lstStyle/>
          <a:p>
            <a:r>
              <a:rPr lang="en-US" sz="2200" dirty="0"/>
              <a:t>16</a:t>
            </a:r>
          </a:p>
        </p:txBody>
      </p:sp>
      <p:sp>
        <p:nvSpPr>
          <p:cNvPr id="234" name="TextBox 233">
            <a:extLst>
              <a:ext uri="{FF2B5EF4-FFF2-40B4-BE49-F238E27FC236}">
                <a16:creationId xmlns:a16="http://schemas.microsoft.com/office/drawing/2014/main" id="{D050D52C-CCAC-5D6F-B606-6910D614DDE5}"/>
              </a:ext>
            </a:extLst>
          </p:cNvPr>
          <p:cNvSpPr txBox="1"/>
          <p:nvPr/>
        </p:nvSpPr>
        <p:spPr>
          <a:xfrm>
            <a:off x="8941129" y="19033966"/>
            <a:ext cx="142668" cy="338554"/>
          </a:xfrm>
          <a:prstGeom prst="rect">
            <a:avLst/>
          </a:prstGeom>
          <a:noFill/>
        </p:spPr>
        <p:txBody>
          <a:bodyPr wrap="none" lIns="0" tIns="0" rIns="0" bIns="0" rtlCol="0">
            <a:spAutoFit/>
          </a:bodyPr>
          <a:lstStyle/>
          <a:p>
            <a:r>
              <a:rPr lang="en-US" sz="2200" dirty="0"/>
              <a:t>2</a:t>
            </a:r>
          </a:p>
        </p:txBody>
      </p:sp>
      <p:sp>
        <p:nvSpPr>
          <p:cNvPr id="237" name="TextBox 236">
            <a:extLst>
              <a:ext uri="{FF2B5EF4-FFF2-40B4-BE49-F238E27FC236}">
                <a16:creationId xmlns:a16="http://schemas.microsoft.com/office/drawing/2014/main" id="{8B4CB192-B6C5-BDFE-05C8-B399382D49DB}"/>
              </a:ext>
            </a:extLst>
          </p:cNvPr>
          <p:cNvSpPr txBox="1"/>
          <p:nvPr/>
        </p:nvSpPr>
        <p:spPr>
          <a:xfrm>
            <a:off x="10499850" y="18106221"/>
            <a:ext cx="142668" cy="338554"/>
          </a:xfrm>
          <a:prstGeom prst="rect">
            <a:avLst/>
          </a:prstGeom>
          <a:noFill/>
        </p:spPr>
        <p:txBody>
          <a:bodyPr wrap="none" lIns="0" tIns="0" rIns="0" bIns="0" rtlCol="0">
            <a:spAutoFit/>
          </a:bodyPr>
          <a:lstStyle/>
          <a:p>
            <a:r>
              <a:rPr lang="en-US" sz="2200" dirty="0"/>
              <a:t>9</a:t>
            </a:r>
          </a:p>
        </p:txBody>
      </p:sp>
      <p:sp>
        <p:nvSpPr>
          <p:cNvPr id="238" name="TextBox 237">
            <a:extLst>
              <a:ext uri="{FF2B5EF4-FFF2-40B4-BE49-F238E27FC236}">
                <a16:creationId xmlns:a16="http://schemas.microsoft.com/office/drawing/2014/main" id="{A5670798-1705-D2F8-9D8B-0A134D0B38BB}"/>
              </a:ext>
            </a:extLst>
          </p:cNvPr>
          <p:cNvSpPr txBox="1"/>
          <p:nvPr/>
        </p:nvSpPr>
        <p:spPr>
          <a:xfrm>
            <a:off x="10428517" y="18521629"/>
            <a:ext cx="285335" cy="338554"/>
          </a:xfrm>
          <a:prstGeom prst="rect">
            <a:avLst/>
          </a:prstGeom>
          <a:noFill/>
        </p:spPr>
        <p:txBody>
          <a:bodyPr wrap="none" lIns="0" tIns="0" rIns="0" bIns="0" rtlCol="0">
            <a:spAutoFit/>
          </a:bodyPr>
          <a:lstStyle/>
          <a:p>
            <a:r>
              <a:rPr lang="en-US" sz="2200" dirty="0"/>
              <a:t>19</a:t>
            </a:r>
          </a:p>
        </p:txBody>
      </p:sp>
      <p:sp>
        <p:nvSpPr>
          <p:cNvPr id="239" name="TextBox 238">
            <a:extLst>
              <a:ext uri="{FF2B5EF4-FFF2-40B4-BE49-F238E27FC236}">
                <a16:creationId xmlns:a16="http://schemas.microsoft.com/office/drawing/2014/main" id="{FD0B4F97-1CDB-7A90-C38B-ED9B1DEB9337}"/>
              </a:ext>
            </a:extLst>
          </p:cNvPr>
          <p:cNvSpPr txBox="1"/>
          <p:nvPr/>
        </p:nvSpPr>
        <p:spPr>
          <a:xfrm>
            <a:off x="10499850" y="19033966"/>
            <a:ext cx="142668" cy="338554"/>
          </a:xfrm>
          <a:prstGeom prst="rect">
            <a:avLst/>
          </a:prstGeom>
          <a:noFill/>
        </p:spPr>
        <p:txBody>
          <a:bodyPr wrap="none" lIns="0" tIns="0" rIns="0" bIns="0" rtlCol="0">
            <a:spAutoFit/>
          </a:bodyPr>
          <a:lstStyle/>
          <a:p>
            <a:r>
              <a:rPr lang="en-US" sz="2200" dirty="0"/>
              <a:t>1</a:t>
            </a:r>
          </a:p>
        </p:txBody>
      </p:sp>
      <p:sp>
        <p:nvSpPr>
          <p:cNvPr id="240" name="TextBox 239">
            <a:extLst>
              <a:ext uri="{FF2B5EF4-FFF2-40B4-BE49-F238E27FC236}">
                <a16:creationId xmlns:a16="http://schemas.microsoft.com/office/drawing/2014/main" id="{B5AC75AA-44B3-C6A8-E74B-802421AACBBB}"/>
              </a:ext>
            </a:extLst>
          </p:cNvPr>
          <p:cNvSpPr txBox="1"/>
          <p:nvPr/>
        </p:nvSpPr>
        <p:spPr>
          <a:xfrm>
            <a:off x="12251255" y="18106221"/>
            <a:ext cx="142668" cy="338554"/>
          </a:xfrm>
          <a:prstGeom prst="rect">
            <a:avLst/>
          </a:prstGeom>
          <a:noFill/>
        </p:spPr>
        <p:txBody>
          <a:bodyPr wrap="none" lIns="0" tIns="0" rIns="0" bIns="0" rtlCol="0">
            <a:spAutoFit/>
          </a:bodyPr>
          <a:lstStyle/>
          <a:p>
            <a:r>
              <a:rPr lang="en-US" sz="2200" dirty="0"/>
              <a:t>9</a:t>
            </a:r>
          </a:p>
        </p:txBody>
      </p:sp>
      <p:sp>
        <p:nvSpPr>
          <p:cNvPr id="243" name="TextBox 242">
            <a:extLst>
              <a:ext uri="{FF2B5EF4-FFF2-40B4-BE49-F238E27FC236}">
                <a16:creationId xmlns:a16="http://schemas.microsoft.com/office/drawing/2014/main" id="{B253E02B-0537-7C7B-4C1D-E1402E897A0D}"/>
              </a:ext>
            </a:extLst>
          </p:cNvPr>
          <p:cNvSpPr txBox="1"/>
          <p:nvPr/>
        </p:nvSpPr>
        <p:spPr>
          <a:xfrm>
            <a:off x="12179922" y="18521629"/>
            <a:ext cx="285335" cy="338554"/>
          </a:xfrm>
          <a:prstGeom prst="rect">
            <a:avLst/>
          </a:prstGeom>
          <a:noFill/>
        </p:spPr>
        <p:txBody>
          <a:bodyPr wrap="none" lIns="0" tIns="0" rIns="0" bIns="0" rtlCol="0">
            <a:spAutoFit/>
          </a:bodyPr>
          <a:lstStyle/>
          <a:p>
            <a:r>
              <a:rPr lang="en-US" sz="2200" dirty="0"/>
              <a:t>16</a:t>
            </a:r>
          </a:p>
        </p:txBody>
      </p:sp>
      <p:sp>
        <p:nvSpPr>
          <p:cNvPr id="244" name="TextBox 243">
            <a:extLst>
              <a:ext uri="{FF2B5EF4-FFF2-40B4-BE49-F238E27FC236}">
                <a16:creationId xmlns:a16="http://schemas.microsoft.com/office/drawing/2014/main" id="{DC990B61-685A-AB2B-5690-2CDAE9EB5965}"/>
              </a:ext>
            </a:extLst>
          </p:cNvPr>
          <p:cNvSpPr txBox="1"/>
          <p:nvPr/>
        </p:nvSpPr>
        <p:spPr>
          <a:xfrm>
            <a:off x="12251255" y="19033966"/>
            <a:ext cx="142668" cy="338554"/>
          </a:xfrm>
          <a:prstGeom prst="rect">
            <a:avLst/>
          </a:prstGeom>
          <a:noFill/>
        </p:spPr>
        <p:txBody>
          <a:bodyPr wrap="none" lIns="0" tIns="0" rIns="0" bIns="0" rtlCol="0">
            <a:spAutoFit/>
          </a:bodyPr>
          <a:lstStyle/>
          <a:p>
            <a:r>
              <a:rPr lang="en-US" sz="2200" dirty="0"/>
              <a:t>1</a:t>
            </a:r>
          </a:p>
        </p:txBody>
      </p:sp>
      <p:sp>
        <p:nvSpPr>
          <p:cNvPr id="245" name="TextBox 244">
            <a:extLst>
              <a:ext uri="{FF2B5EF4-FFF2-40B4-BE49-F238E27FC236}">
                <a16:creationId xmlns:a16="http://schemas.microsoft.com/office/drawing/2014/main" id="{31E7F9B6-467B-41E8-DBD7-12DBD98FA046}"/>
              </a:ext>
            </a:extLst>
          </p:cNvPr>
          <p:cNvSpPr txBox="1"/>
          <p:nvPr/>
        </p:nvSpPr>
        <p:spPr>
          <a:xfrm>
            <a:off x="13788065" y="18106221"/>
            <a:ext cx="142668" cy="338554"/>
          </a:xfrm>
          <a:prstGeom prst="rect">
            <a:avLst/>
          </a:prstGeom>
          <a:noFill/>
        </p:spPr>
        <p:txBody>
          <a:bodyPr wrap="none" lIns="0" tIns="0" rIns="0" bIns="0" rtlCol="0">
            <a:spAutoFit/>
          </a:bodyPr>
          <a:lstStyle/>
          <a:p>
            <a:r>
              <a:rPr lang="en-US" sz="2200" dirty="0"/>
              <a:t>9</a:t>
            </a:r>
          </a:p>
        </p:txBody>
      </p:sp>
      <p:sp>
        <p:nvSpPr>
          <p:cNvPr id="246" name="TextBox 245">
            <a:extLst>
              <a:ext uri="{FF2B5EF4-FFF2-40B4-BE49-F238E27FC236}">
                <a16:creationId xmlns:a16="http://schemas.microsoft.com/office/drawing/2014/main" id="{EC13276C-0814-1396-38ED-87531B01E21B}"/>
              </a:ext>
            </a:extLst>
          </p:cNvPr>
          <p:cNvSpPr txBox="1"/>
          <p:nvPr/>
        </p:nvSpPr>
        <p:spPr>
          <a:xfrm>
            <a:off x="13716732" y="18521629"/>
            <a:ext cx="285335" cy="338554"/>
          </a:xfrm>
          <a:prstGeom prst="rect">
            <a:avLst/>
          </a:prstGeom>
          <a:noFill/>
        </p:spPr>
        <p:txBody>
          <a:bodyPr wrap="none" lIns="0" tIns="0" rIns="0" bIns="0" rtlCol="0">
            <a:spAutoFit/>
          </a:bodyPr>
          <a:lstStyle/>
          <a:p>
            <a:r>
              <a:rPr lang="en-US" sz="2200" dirty="0"/>
              <a:t>19</a:t>
            </a:r>
          </a:p>
        </p:txBody>
      </p:sp>
      <p:sp>
        <p:nvSpPr>
          <p:cNvPr id="252" name="TextBox 251">
            <a:extLst>
              <a:ext uri="{FF2B5EF4-FFF2-40B4-BE49-F238E27FC236}">
                <a16:creationId xmlns:a16="http://schemas.microsoft.com/office/drawing/2014/main" id="{3E291219-5F7B-EAF2-8631-3E6C00F1F131}"/>
              </a:ext>
            </a:extLst>
          </p:cNvPr>
          <p:cNvSpPr txBox="1"/>
          <p:nvPr/>
        </p:nvSpPr>
        <p:spPr>
          <a:xfrm>
            <a:off x="13788065" y="19033966"/>
            <a:ext cx="142668" cy="338554"/>
          </a:xfrm>
          <a:prstGeom prst="rect">
            <a:avLst/>
          </a:prstGeom>
          <a:noFill/>
        </p:spPr>
        <p:txBody>
          <a:bodyPr wrap="none" lIns="0" tIns="0" rIns="0" bIns="0" rtlCol="0">
            <a:spAutoFit/>
          </a:bodyPr>
          <a:lstStyle/>
          <a:p>
            <a:r>
              <a:rPr lang="en-US" sz="2200" dirty="0"/>
              <a:t>2</a:t>
            </a:r>
          </a:p>
        </p:txBody>
      </p:sp>
      <p:sp>
        <p:nvSpPr>
          <p:cNvPr id="253" name="TextBox 252">
            <a:extLst>
              <a:ext uri="{FF2B5EF4-FFF2-40B4-BE49-F238E27FC236}">
                <a16:creationId xmlns:a16="http://schemas.microsoft.com/office/drawing/2014/main" id="{5D2B2C0C-EAAD-3CC9-B673-08D1BC9DA819}"/>
              </a:ext>
            </a:extLst>
          </p:cNvPr>
          <p:cNvSpPr txBox="1"/>
          <p:nvPr/>
        </p:nvSpPr>
        <p:spPr>
          <a:xfrm>
            <a:off x="15348564" y="18112317"/>
            <a:ext cx="142668" cy="338554"/>
          </a:xfrm>
          <a:prstGeom prst="rect">
            <a:avLst/>
          </a:prstGeom>
          <a:noFill/>
        </p:spPr>
        <p:txBody>
          <a:bodyPr wrap="none" lIns="0" tIns="0" rIns="0" bIns="0" rtlCol="0">
            <a:spAutoFit/>
          </a:bodyPr>
          <a:lstStyle/>
          <a:p>
            <a:r>
              <a:rPr lang="en-US" sz="2200" dirty="0"/>
              <a:t>8</a:t>
            </a:r>
          </a:p>
        </p:txBody>
      </p:sp>
      <p:sp>
        <p:nvSpPr>
          <p:cNvPr id="254" name="TextBox 253">
            <a:extLst>
              <a:ext uri="{FF2B5EF4-FFF2-40B4-BE49-F238E27FC236}">
                <a16:creationId xmlns:a16="http://schemas.microsoft.com/office/drawing/2014/main" id="{61A41DEF-2C3F-6DA3-7A4A-4002791F026F}"/>
              </a:ext>
            </a:extLst>
          </p:cNvPr>
          <p:cNvSpPr txBox="1"/>
          <p:nvPr/>
        </p:nvSpPr>
        <p:spPr>
          <a:xfrm>
            <a:off x="15277231" y="18527725"/>
            <a:ext cx="285335" cy="338554"/>
          </a:xfrm>
          <a:prstGeom prst="rect">
            <a:avLst/>
          </a:prstGeom>
          <a:noFill/>
        </p:spPr>
        <p:txBody>
          <a:bodyPr wrap="none" lIns="0" tIns="0" rIns="0" bIns="0" rtlCol="0">
            <a:spAutoFit/>
          </a:bodyPr>
          <a:lstStyle/>
          <a:p>
            <a:r>
              <a:rPr lang="en-US" sz="2200" dirty="0"/>
              <a:t>20</a:t>
            </a:r>
          </a:p>
        </p:txBody>
      </p:sp>
      <p:sp>
        <p:nvSpPr>
          <p:cNvPr id="255" name="TextBox 254">
            <a:extLst>
              <a:ext uri="{FF2B5EF4-FFF2-40B4-BE49-F238E27FC236}">
                <a16:creationId xmlns:a16="http://schemas.microsoft.com/office/drawing/2014/main" id="{4B74F0A9-54CC-2019-634F-4E465BC08CB2}"/>
              </a:ext>
            </a:extLst>
          </p:cNvPr>
          <p:cNvSpPr txBox="1"/>
          <p:nvPr/>
        </p:nvSpPr>
        <p:spPr>
          <a:xfrm>
            <a:off x="15348564" y="19040062"/>
            <a:ext cx="142668" cy="338554"/>
          </a:xfrm>
          <a:prstGeom prst="rect">
            <a:avLst/>
          </a:prstGeom>
          <a:noFill/>
        </p:spPr>
        <p:txBody>
          <a:bodyPr wrap="none" lIns="0" tIns="0" rIns="0" bIns="0" rtlCol="0">
            <a:spAutoFit/>
          </a:bodyPr>
          <a:lstStyle/>
          <a:p>
            <a:r>
              <a:rPr lang="en-US" sz="2200" dirty="0"/>
              <a:t>1</a:t>
            </a:r>
          </a:p>
        </p:txBody>
      </p:sp>
      <p:sp>
        <p:nvSpPr>
          <p:cNvPr id="268" name="TextBox 267">
            <a:extLst>
              <a:ext uri="{FF2B5EF4-FFF2-40B4-BE49-F238E27FC236}">
                <a16:creationId xmlns:a16="http://schemas.microsoft.com/office/drawing/2014/main" id="{C771AFE8-CE6C-7EBC-730D-65DE738BA43B}"/>
              </a:ext>
            </a:extLst>
          </p:cNvPr>
          <p:cNvSpPr txBox="1"/>
          <p:nvPr/>
        </p:nvSpPr>
        <p:spPr>
          <a:xfrm>
            <a:off x="16909140" y="18118413"/>
            <a:ext cx="142668" cy="338554"/>
          </a:xfrm>
          <a:prstGeom prst="rect">
            <a:avLst/>
          </a:prstGeom>
          <a:noFill/>
        </p:spPr>
        <p:txBody>
          <a:bodyPr wrap="none" lIns="0" tIns="0" rIns="0" bIns="0" rtlCol="0">
            <a:spAutoFit/>
          </a:bodyPr>
          <a:lstStyle/>
          <a:p>
            <a:r>
              <a:rPr lang="en-US" sz="2200" b="1" dirty="0"/>
              <a:t>8</a:t>
            </a:r>
          </a:p>
        </p:txBody>
      </p:sp>
      <p:sp>
        <p:nvSpPr>
          <p:cNvPr id="269" name="TextBox 268">
            <a:extLst>
              <a:ext uri="{FF2B5EF4-FFF2-40B4-BE49-F238E27FC236}">
                <a16:creationId xmlns:a16="http://schemas.microsoft.com/office/drawing/2014/main" id="{F57F0ABA-FBB4-80FF-2AAE-369BFEB7D8C9}"/>
              </a:ext>
            </a:extLst>
          </p:cNvPr>
          <p:cNvSpPr txBox="1"/>
          <p:nvPr/>
        </p:nvSpPr>
        <p:spPr>
          <a:xfrm>
            <a:off x="16837807" y="18533821"/>
            <a:ext cx="285335" cy="338554"/>
          </a:xfrm>
          <a:prstGeom prst="rect">
            <a:avLst/>
          </a:prstGeom>
          <a:noFill/>
        </p:spPr>
        <p:txBody>
          <a:bodyPr wrap="none" lIns="0" tIns="0" rIns="0" bIns="0" rtlCol="0">
            <a:spAutoFit/>
          </a:bodyPr>
          <a:lstStyle/>
          <a:p>
            <a:r>
              <a:rPr lang="en-US" sz="2200" dirty="0"/>
              <a:t>23</a:t>
            </a:r>
          </a:p>
        </p:txBody>
      </p:sp>
      <p:sp>
        <p:nvSpPr>
          <p:cNvPr id="270" name="TextBox 269">
            <a:extLst>
              <a:ext uri="{FF2B5EF4-FFF2-40B4-BE49-F238E27FC236}">
                <a16:creationId xmlns:a16="http://schemas.microsoft.com/office/drawing/2014/main" id="{A1B6ACB6-0567-CF27-48C5-A0E994F4D338}"/>
              </a:ext>
            </a:extLst>
          </p:cNvPr>
          <p:cNvSpPr txBox="1"/>
          <p:nvPr/>
        </p:nvSpPr>
        <p:spPr>
          <a:xfrm>
            <a:off x="16909140" y="18965134"/>
            <a:ext cx="142668" cy="338554"/>
          </a:xfrm>
          <a:prstGeom prst="rect">
            <a:avLst/>
          </a:prstGeom>
          <a:noFill/>
        </p:spPr>
        <p:txBody>
          <a:bodyPr wrap="none" lIns="0" tIns="0" rIns="0" bIns="0" rtlCol="0">
            <a:spAutoFit/>
          </a:bodyPr>
          <a:lstStyle/>
          <a:p>
            <a:r>
              <a:rPr lang="en-US" sz="2200" b="1" dirty="0"/>
              <a:t>0</a:t>
            </a:r>
          </a:p>
        </p:txBody>
      </p:sp>
      <p:sp>
        <p:nvSpPr>
          <p:cNvPr id="271" name="TextBox 270">
            <a:extLst>
              <a:ext uri="{FF2B5EF4-FFF2-40B4-BE49-F238E27FC236}">
                <a16:creationId xmlns:a16="http://schemas.microsoft.com/office/drawing/2014/main" id="{B5E1AA7B-D0E5-B7AC-F22E-491A73A49D8B}"/>
              </a:ext>
            </a:extLst>
          </p:cNvPr>
          <p:cNvSpPr txBox="1"/>
          <p:nvPr/>
        </p:nvSpPr>
        <p:spPr>
          <a:xfrm>
            <a:off x="14020203" y="19478061"/>
            <a:ext cx="2527289" cy="461665"/>
          </a:xfrm>
          <a:prstGeom prst="rect">
            <a:avLst/>
          </a:prstGeom>
          <a:noFill/>
        </p:spPr>
        <p:txBody>
          <a:bodyPr wrap="square" rtlCol="0">
            <a:spAutoFit/>
          </a:bodyPr>
          <a:lstStyle/>
          <a:p>
            <a:r>
              <a:rPr lang="en-US" sz="2400" dirty="0"/>
              <a:t>Minimum values</a:t>
            </a:r>
          </a:p>
        </p:txBody>
      </p:sp>
      <p:cxnSp>
        <p:nvCxnSpPr>
          <p:cNvPr id="272" name="Straight Arrow Connector 271">
            <a:extLst>
              <a:ext uri="{FF2B5EF4-FFF2-40B4-BE49-F238E27FC236}">
                <a16:creationId xmlns:a16="http://schemas.microsoft.com/office/drawing/2014/main" id="{60520B6F-EB65-7644-7D18-7F9E8CCA8D5B}"/>
              </a:ext>
            </a:extLst>
          </p:cNvPr>
          <p:cNvCxnSpPr>
            <a:cxnSpLocks/>
          </p:cNvCxnSpPr>
          <p:nvPr/>
        </p:nvCxnSpPr>
        <p:spPr>
          <a:xfrm flipV="1">
            <a:off x="15902940" y="18417540"/>
            <a:ext cx="922020" cy="1066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82B33F8C-65B4-62CA-C20A-68694CFA9ABD}"/>
              </a:ext>
            </a:extLst>
          </p:cNvPr>
          <p:cNvCxnSpPr>
            <a:cxnSpLocks/>
          </p:cNvCxnSpPr>
          <p:nvPr/>
        </p:nvCxnSpPr>
        <p:spPr>
          <a:xfrm flipV="1">
            <a:off x="16283940" y="19221295"/>
            <a:ext cx="521562" cy="36210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0" name="Freeform 62">
            <a:extLst>
              <a:ext uri="{FF2B5EF4-FFF2-40B4-BE49-F238E27FC236}">
                <a16:creationId xmlns:a16="http://schemas.microsoft.com/office/drawing/2014/main" id="{762A000D-DCA7-1D6A-A47E-342012459865}"/>
              </a:ext>
            </a:extLst>
          </p:cNvPr>
          <p:cNvSpPr/>
          <p:nvPr/>
        </p:nvSpPr>
        <p:spPr>
          <a:xfrm flipH="1">
            <a:off x="15153212" y="10214236"/>
            <a:ext cx="1555692" cy="59100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301" name="Group 300">
            <a:extLst>
              <a:ext uri="{FF2B5EF4-FFF2-40B4-BE49-F238E27FC236}">
                <a16:creationId xmlns:a16="http://schemas.microsoft.com/office/drawing/2014/main" id="{D7178437-EDE9-3016-ABAA-9D24FDE1538E}"/>
              </a:ext>
            </a:extLst>
          </p:cNvPr>
          <p:cNvGrpSpPr/>
          <p:nvPr/>
        </p:nvGrpSpPr>
        <p:grpSpPr>
          <a:xfrm>
            <a:off x="13116618" y="14010988"/>
            <a:ext cx="781175" cy="455342"/>
            <a:chOff x="13478291" y="12588330"/>
            <a:chExt cx="781175" cy="455342"/>
          </a:xfrm>
        </p:grpSpPr>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CB90B425-E87F-F105-C0CE-92A14EC1ED86}"/>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02" name="TextBox 301">
                  <a:extLst>
                    <a:ext uri="{FF2B5EF4-FFF2-40B4-BE49-F238E27FC236}">
                      <a16:creationId xmlns:a16="http://schemas.microsoft.com/office/drawing/2014/main" id="{CB90B425-E87F-F105-C0CE-92A14EC1ED86}"/>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7"/>
                  <a:stretch>
                    <a:fillRect l="-30000" r="-27500" b="-6557"/>
                  </a:stretch>
                </a:blipFill>
              </p:spPr>
              <p:txBody>
                <a:bodyPr/>
                <a:lstStyle/>
                <a:p>
                  <a:r>
                    <a:rPr lang="en-US">
                      <a:noFill/>
                    </a:rPr>
                    <a:t> </a:t>
                  </a:r>
                </a:p>
              </p:txBody>
            </p:sp>
          </mc:Fallback>
        </mc:AlternateContent>
        <p:sp>
          <p:nvSpPr>
            <p:cNvPr id="303" name="TextBox 302">
              <a:extLst>
                <a:ext uri="{FF2B5EF4-FFF2-40B4-BE49-F238E27FC236}">
                  <a16:creationId xmlns:a16="http://schemas.microsoft.com/office/drawing/2014/main" id="{463D708D-E973-4197-1892-5D91653D60E1}"/>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04" name="Group 303">
            <a:extLst>
              <a:ext uri="{FF2B5EF4-FFF2-40B4-BE49-F238E27FC236}">
                <a16:creationId xmlns:a16="http://schemas.microsoft.com/office/drawing/2014/main" id="{16777B7F-C2A1-3CC2-5CC6-0C96B36AD30A}"/>
              </a:ext>
            </a:extLst>
          </p:cNvPr>
          <p:cNvGrpSpPr/>
          <p:nvPr/>
        </p:nvGrpSpPr>
        <p:grpSpPr>
          <a:xfrm>
            <a:off x="8743483" y="15816401"/>
            <a:ext cx="717055" cy="393787"/>
            <a:chOff x="13478291" y="12588330"/>
            <a:chExt cx="717055" cy="393787"/>
          </a:xfrm>
        </p:grpSpPr>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B0F0A521-1F86-A251-070A-AC96489CFF5F}"/>
                    </a:ext>
                  </a:extLst>
                </p:cNvPr>
                <p:cNvSpPr txBox="1"/>
                <p:nvPr/>
              </p:nvSpPr>
              <p:spPr>
                <a:xfrm>
                  <a:off x="13478291" y="12674340"/>
                  <a:ext cx="2055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000" i="1" smtClean="0">
                            <a:latin typeface="Cambria Math" panose="02040503050406030204" pitchFamily="18" charset="0"/>
                            <a:ea typeface="Cambria Math" panose="02040503050406030204" pitchFamily="18" charset="0"/>
                          </a:rPr>
                          <m:t>𝛿</m:t>
                        </m:r>
                      </m:oMath>
                    </m:oMathPara>
                  </a14:m>
                  <a:endParaRPr lang="en-RU" sz="20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05569" cy="307777"/>
                </a:xfrm>
                <a:prstGeom prst="rect">
                  <a:avLst/>
                </a:prstGeom>
                <a:blipFill>
                  <a:blip r:embed="rId18"/>
                  <a:stretch>
                    <a:fillRect l="-29412" r="-26471" b="-5882"/>
                  </a:stretch>
                </a:blipFill>
              </p:spPr>
              <p:txBody>
                <a:bodyPr/>
                <a:lstStyle/>
                <a:p>
                  <a:r>
                    <a:rPr lang="en-US">
                      <a:noFill/>
                    </a:rPr>
                    <a:t> </a:t>
                  </a:r>
                </a:p>
              </p:txBody>
            </p:sp>
          </mc:Fallback>
        </mc:AlternateContent>
        <p:sp>
          <p:nvSpPr>
            <p:cNvPr id="306" name="TextBox 305">
              <a:extLst>
                <a:ext uri="{FF2B5EF4-FFF2-40B4-BE49-F238E27FC236}">
                  <a16:creationId xmlns:a16="http://schemas.microsoft.com/office/drawing/2014/main" id="{2252E802-2314-1F16-8393-2BF1EE3CC545}"/>
                </a:ext>
              </a:extLst>
            </p:cNvPr>
            <p:cNvSpPr txBox="1"/>
            <p:nvPr/>
          </p:nvSpPr>
          <p:spPr>
            <a:xfrm>
              <a:off x="13581075" y="12588330"/>
              <a:ext cx="614271" cy="307777"/>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MIGR</a:t>
              </a:r>
              <a:endParaRPr lang="en-RU" sz="1400" b="1" dirty="0">
                <a:latin typeface="Courier New" panose="02070309020205020404" pitchFamily="49" charset="0"/>
                <a:cs typeface="Courier New" panose="02070309020205020404" pitchFamily="49" charset="0"/>
              </a:endParaRPr>
            </a:p>
          </p:txBody>
        </p:sp>
      </p:grpSp>
      <p:grpSp>
        <p:nvGrpSpPr>
          <p:cNvPr id="307" name="Group 306">
            <a:extLst>
              <a:ext uri="{FF2B5EF4-FFF2-40B4-BE49-F238E27FC236}">
                <a16:creationId xmlns:a16="http://schemas.microsoft.com/office/drawing/2014/main" id="{F91CA466-725F-40DF-DECF-DF749E2793A7}"/>
              </a:ext>
            </a:extLst>
          </p:cNvPr>
          <p:cNvGrpSpPr/>
          <p:nvPr/>
        </p:nvGrpSpPr>
        <p:grpSpPr>
          <a:xfrm>
            <a:off x="7471501" y="15831660"/>
            <a:ext cx="781175" cy="455342"/>
            <a:chOff x="13478291" y="12588330"/>
            <a:chExt cx="781175" cy="455342"/>
          </a:xfrm>
        </p:grpSpPr>
        <mc:AlternateContent xmlns:mc="http://schemas.openxmlformats.org/markup-compatibility/2006" xmlns:a14="http://schemas.microsoft.com/office/drawing/2010/main">
          <mc:Choice Requires="a14">
            <p:sp>
              <p:nvSpPr>
                <p:cNvPr id="308" name="TextBox 307">
                  <a:extLst>
                    <a:ext uri="{FF2B5EF4-FFF2-40B4-BE49-F238E27FC236}">
                      <a16:creationId xmlns:a16="http://schemas.microsoft.com/office/drawing/2014/main" id="{0F579FDE-E801-6514-3019-5F052F60A03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08" name="TextBox 307">
                  <a:extLst>
                    <a:ext uri="{FF2B5EF4-FFF2-40B4-BE49-F238E27FC236}">
                      <a16:creationId xmlns:a16="http://schemas.microsoft.com/office/drawing/2014/main" id="{0F579FDE-E801-6514-3019-5F052F60A03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9"/>
                  <a:stretch>
                    <a:fillRect l="-30000" r="-27500" b="-6557"/>
                  </a:stretch>
                </a:blipFill>
              </p:spPr>
              <p:txBody>
                <a:bodyPr/>
                <a:lstStyle/>
                <a:p>
                  <a:r>
                    <a:rPr lang="en-US">
                      <a:noFill/>
                    </a:rPr>
                    <a:t> </a:t>
                  </a:r>
                </a:p>
              </p:txBody>
            </p:sp>
          </mc:Fallback>
        </mc:AlternateContent>
        <p:sp>
          <p:nvSpPr>
            <p:cNvPr id="309" name="TextBox 308">
              <a:extLst>
                <a:ext uri="{FF2B5EF4-FFF2-40B4-BE49-F238E27FC236}">
                  <a16:creationId xmlns:a16="http://schemas.microsoft.com/office/drawing/2014/main" id="{7B5B331B-2702-5606-E56A-C9A7033C0DDD}"/>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10" name="Group 309">
            <a:extLst>
              <a:ext uri="{FF2B5EF4-FFF2-40B4-BE49-F238E27FC236}">
                <a16:creationId xmlns:a16="http://schemas.microsoft.com/office/drawing/2014/main" id="{B2EF5688-9606-7440-E591-627D53030427}"/>
              </a:ext>
            </a:extLst>
          </p:cNvPr>
          <p:cNvGrpSpPr/>
          <p:nvPr/>
        </p:nvGrpSpPr>
        <p:grpSpPr>
          <a:xfrm>
            <a:off x="13888292" y="15894362"/>
            <a:ext cx="781175" cy="455342"/>
            <a:chOff x="13478291" y="12588330"/>
            <a:chExt cx="781175" cy="455342"/>
          </a:xfrm>
        </p:grpSpPr>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44984B91-86F9-B7D8-3B19-51AD1AD095B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11" name="TextBox 310">
                  <a:extLst>
                    <a:ext uri="{FF2B5EF4-FFF2-40B4-BE49-F238E27FC236}">
                      <a16:creationId xmlns:a16="http://schemas.microsoft.com/office/drawing/2014/main" id="{44984B91-86F9-B7D8-3B19-51AD1AD095B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312" name="TextBox 311">
              <a:extLst>
                <a:ext uri="{FF2B5EF4-FFF2-40B4-BE49-F238E27FC236}">
                  <a16:creationId xmlns:a16="http://schemas.microsoft.com/office/drawing/2014/main" id="{E9737D16-7B15-FD50-FE48-39B6252286A1}"/>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13" name="Group 312">
            <a:extLst>
              <a:ext uri="{FF2B5EF4-FFF2-40B4-BE49-F238E27FC236}">
                <a16:creationId xmlns:a16="http://schemas.microsoft.com/office/drawing/2014/main" id="{3E731033-77F8-BACE-E8F7-F75500C25BD7}"/>
              </a:ext>
            </a:extLst>
          </p:cNvPr>
          <p:cNvGrpSpPr/>
          <p:nvPr/>
        </p:nvGrpSpPr>
        <p:grpSpPr>
          <a:xfrm>
            <a:off x="15086092" y="15816347"/>
            <a:ext cx="781175" cy="455342"/>
            <a:chOff x="13478291" y="12588330"/>
            <a:chExt cx="781175" cy="455342"/>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8114F5EF-F6D2-5995-3154-CB22FC4A2C12}"/>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14" name="TextBox 313">
                  <a:extLst>
                    <a:ext uri="{FF2B5EF4-FFF2-40B4-BE49-F238E27FC236}">
                      <a16:creationId xmlns:a16="http://schemas.microsoft.com/office/drawing/2014/main" id="{8114F5EF-F6D2-5995-3154-CB22FC4A2C12}"/>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1"/>
                  <a:stretch>
                    <a:fillRect l="-30000" r="-27500" b="-8333"/>
                  </a:stretch>
                </a:blipFill>
              </p:spPr>
              <p:txBody>
                <a:bodyPr/>
                <a:lstStyle/>
                <a:p>
                  <a:r>
                    <a:rPr lang="en-US">
                      <a:noFill/>
                    </a:rPr>
                    <a:t> </a:t>
                  </a:r>
                </a:p>
              </p:txBody>
            </p:sp>
          </mc:Fallback>
        </mc:AlternateContent>
        <p:sp>
          <p:nvSpPr>
            <p:cNvPr id="315" name="TextBox 314">
              <a:extLst>
                <a:ext uri="{FF2B5EF4-FFF2-40B4-BE49-F238E27FC236}">
                  <a16:creationId xmlns:a16="http://schemas.microsoft.com/office/drawing/2014/main" id="{A672E91F-9C2D-430D-7B98-C0E62EB9E15B}"/>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880772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1B2A0-E264-F622-548C-EE0F2CB50165}"/>
            </a:ext>
          </a:extLst>
        </p:cNvPr>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6C6309C9-934F-B501-204F-5B99370DE21D}"/>
              </a:ext>
            </a:extLst>
          </p:cNvPr>
          <p:cNvSpPr/>
          <p:nvPr/>
        </p:nvSpPr>
        <p:spPr>
          <a:xfrm>
            <a:off x="4647259" y="6171296"/>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4B57B21-F620-93BF-C10F-5C187D2E674F}"/>
              </a:ext>
            </a:extLst>
          </p:cNvPr>
          <p:cNvSpPr>
            <a:spLocks noChangeAspect="1"/>
          </p:cNvSpPr>
          <p:nvPr/>
        </p:nvSpPr>
        <p:spPr>
          <a:xfrm>
            <a:off x="8753029" y="4716734"/>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3" name="Straight Arrow Connector 2">
            <a:extLst>
              <a:ext uri="{FF2B5EF4-FFF2-40B4-BE49-F238E27FC236}">
                <a16:creationId xmlns:a16="http://schemas.microsoft.com/office/drawing/2014/main" id="{7410F6D3-0A0A-B9B2-14E1-440DCA207383}"/>
              </a:ext>
            </a:extLst>
          </p:cNvPr>
          <p:cNvCxnSpPr>
            <a:cxnSpLocks/>
          </p:cNvCxnSpPr>
          <p:nvPr/>
        </p:nvCxnSpPr>
        <p:spPr>
          <a:xfrm>
            <a:off x="8849811" y="3984779"/>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16">
            <a:extLst>
              <a:ext uri="{FF2B5EF4-FFF2-40B4-BE49-F238E27FC236}">
                <a16:creationId xmlns:a16="http://schemas.microsoft.com/office/drawing/2014/main" id="{CE1DAF85-02F5-6749-7422-A80074C278F0}"/>
              </a:ext>
            </a:extLst>
          </p:cNvPr>
          <p:cNvGraphicFramePr>
            <a:graphicFrameLocks noGrp="1"/>
          </p:cNvGraphicFramePr>
          <p:nvPr/>
        </p:nvGraphicFramePr>
        <p:xfrm>
          <a:off x="4739970" y="6250504"/>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1 Block 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RU" sz="1600" dirty="0"/>
                        <a:t>100</a:t>
                      </a:r>
                      <a:r>
                        <a:rPr lang="en-US" sz="1600" dirty="0"/>
                        <a:t>/100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sp>
        <p:nvSpPr>
          <p:cNvPr id="8" name="Freeform 27">
            <a:extLst>
              <a:ext uri="{FF2B5EF4-FFF2-40B4-BE49-F238E27FC236}">
                <a16:creationId xmlns:a16="http://schemas.microsoft.com/office/drawing/2014/main" id="{F1CD4ECB-EC99-3D22-4C87-3CC505303733}"/>
              </a:ext>
            </a:extLst>
          </p:cNvPr>
          <p:cNvSpPr/>
          <p:nvPr/>
        </p:nvSpPr>
        <p:spPr>
          <a:xfrm>
            <a:off x="5756414" y="4922549"/>
            <a:ext cx="3092477" cy="124330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9" name="Freeform 29">
            <a:extLst>
              <a:ext uri="{FF2B5EF4-FFF2-40B4-BE49-F238E27FC236}">
                <a16:creationId xmlns:a16="http://schemas.microsoft.com/office/drawing/2014/main" id="{32972CC2-6CE0-03BE-6025-BAEA256CC450}"/>
              </a:ext>
            </a:extLst>
          </p:cNvPr>
          <p:cNvSpPr/>
          <p:nvPr/>
        </p:nvSpPr>
        <p:spPr>
          <a:xfrm>
            <a:off x="8849813" y="4891621"/>
            <a:ext cx="4489581" cy="1274231"/>
          </a:xfrm>
          <a:custGeom>
            <a:avLst/>
            <a:gdLst>
              <a:gd name="connsiteX0" fmla="*/ 3870 w 4575870"/>
              <a:gd name="connsiteY0" fmla="*/ 0 h 1034321"/>
              <a:gd name="connsiteX1" fmla="*/ 93811 w 4575870"/>
              <a:gd name="connsiteY1" fmla="*/ 209862 h 1034321"/>
              <a:gd name="connsiteX2" fmla="*/ 633457 w 4575870"/>
              <a:gd name="connsiteY2" fmla="*/ 254832 h 1034321"/>
              <a:gd name="connsiteX3" fmla="*/ 1532867 w 4575870"/>
              <a:gd name="connsiteY3" fmla="*/ 299803 h 1034321"/>
              <a:gd name="connsiteX4" fmla="*/ 2822021 w 4575870"/>
              <a:gd name="connsiteY4" fmla="*/ 299803 h 1034321"/>
              <a:gd name="connsiteX5" fmla="*/ 3706441 w 4575870"/>
              <a:gd name="connsiteY5" fmla="*/ 359764 h 1034321"/>
              <a:gd name="connsiteX6" fmla="*/ 4261077 w 4575870"/>
              <a:gd name="connsiteY6" fmla="*/ 659567 h 1034321"/>
              <a:gd name="connsiteX7" fmla="*/ 4575870 w 4575870"/>
              <a:gd name="connsiteY7" fmla="*/ 1034321 h 1034321"/>
              <a:gd name="connsiteX0" fmla="*/ 0 w 4572000"/>
              <a:gd name="connsiteY0" fmla="*/ 0 h 1034321"/>
              <a:gd name="connsiteX1" fmla="*/ 89941 w 4572000"/>
              <a:gd name="connsiteY1" fmla="*/ 209862 h 1034321"/>
              <a:gd name="connsiteX2" fmla="*/ 629587 w 4572000"/>
              <a:gd name="connsiteY2" fmla="*/ 254832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629587 w 4572000"/>
              <a:gd name="connsiteY2" fmla="*/ 254832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18151 w 4572000"/>
              <a:gd name="connsiteY4" fmla="*/ 29980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877888 w 4572000"/>
              <a:gd name="connsiteY2" fmla="*/ 435049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2889669 w 4572000"/>
              <a:gd name="connsiteY4" fmla="*/ 330453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27227 w 4572000"/>
              <a:gd name="connsiteY5" fmla="*/ 749508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27227 w 4572000"/>
              <a:gd name="connsiteY5" fmla="*/ 749508 h 1034321"/>
              <a:gd name="connsiteX6" fmla="*/ 4572000 w 4572000"/>
              <a:gd name="connsiteY6" fmla="*/ 1034321 h 1034321"/>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168693 w 4596191"/>
              <a:gd name="connsiteY4" fmla="*/ 55094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168693 w 4596191"/>
              <a:gd name="connsiteY4" fmla="*/ 55094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1191225 w 4596191"/>
              <a:gd name="connsiteY2" fmla="*/ 466149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1191225 w 4596191"/>
              <a:gd name="connsiteY2" fmla="*/ 466149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6191" h="1014969">
                <a:moveTo>
                  <a:pt x="0" y="0"/>
                </a:moveTo>
                <a:cubicBezTo>
                  <a:pt x="130513" y="240430"/>
                  <a:pt x="244503" y="265634"/>
                  <a:pt x="443040" y="343325"/>
                </a:cubicBezTo>
                <a:cubicBezTo>
                  <a:pt x="641578" y="421017"/>
                  <a:pt x="937454" y="440152"/>
                  <a:pt x="1191225" y="466149"/>
                </a:cubicBezTo>
                <a:cubicBezTo>
                  <a:pt x="1444996" y="492146"/>
                  <a:pt x="1628829" y="481145"/>
                  <a:pt x="1965664" y="499309"/>
                </a:cubicBezTo>
                <a:cubicBezTo>
                  <a:pt x="2302499" y="517473"/>
                  <a:pt x="2831276" y="536660"/>
                  <a:pt x="3212235" y="575134"/>
                </a:cubicBezTo>
                <a:cubicBezTo>
                  <a:pt x="3593194" y="613608"/>
                  <a:pt x="3971030" y="612845"/>
                  <a:pt x="4251418" y="730156"/>
                </a:cubicBezTo>
                <a:cubicBezTo>
                  <a:pt x="4439866" y="828068"/>
                  <a:pt x="4511247" y="883805"/>
                  <a:pt x="4596191" y="1014969"/>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E0E0AE8-4F28-946A-D6E5-B1256848B631}"/>
                  </a:ext>
                </a:extLst>
              </p:cNvPr>
              <p:cNvSpPr txBox="1"/>
              <p:nvPr/>
            </p:nvSpPr>
            <p:spPr>
              <a:xfrm>
                <a:off x="4359990" y="5869862"/>
                <a:ext cx="1351472"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14" name="TextBox 13">
                <a:extLst>
                  <a:ext uri="{FF2B5EF4-FFF2-40B4-BE49-F238E27FC236}">
                    <a16:creationId xmlns:a16="http://schemas.microsoft.com/office/drawing/2014/main" id="{1B726EDE-086F-F078-F3E2-3E7DAC3FEEBB}"/>
                  </a:ext>
                </a:extLst>
              </p:cNvPr>
              <p:cNvSpPr txBox="1">
                <a:spLocks noRot="1" noChangeAspect="1" noMove="1" noResize="1" noEditPoints="1" noAdjustHandles="1" noChangeArrowheads="1" noChangeShapeType="1" noTextEdit="1"/>
              </p:cNvSpPr>
              <p:nvPr/>
            </p:nvSpPr>
            <p:spPr>
              <a:xfrm>
                <a:off x="4359990" y="5869862"/>
                <a:ext cx="1351472" cy="411779"/>
              </a:xfrm>
              <a:prstGeom prst="rect">
                <a:avLst/>
              </a:prstGeom>
              <a:blipFill>
                <a:blip r:embed="rId2"/>
                <a:stretch>
                  <a:fillRect r="-6757"/>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0CDD0804-264E-A6CD-0B5D-9DE066059BDA}"/>
              </a:ext>
            </a:extLst>
          </p:cNvPr>
          <p:cNvSpPr>
            <a:spLocks noChangeAspect="1"/>
          </p:cNvSpPr>
          <p:nvPr/>
        </p:nvSpPr>
        <p:spPr>
          <a:xfrm>
            <a:off x="11451133" y="4729531"/>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9" name="Straight Arrow Connector 18">
            <a:extLst>
              <a:ext uri="{FF2B5EF4-FFF2-40B4-BE49-F238E27FC236}">
                <a16:creationId xmlns:a16="http://schemas.microsoft.com/office/drawing/2014/main" id="{A10B0A1B-6F6B-82E0-5813-E9AB34627CCB}"/>
              </a:ext>
            </a:extLst>
          </p:cNvPr>
          <p:cNvCxnSpPr>
            <a:cxnSpLocks/>
          </p:cNvCxnSpPr>
          <p:nvPr/>
        </p:nvCxnSpPr>
        <p:spPr>
          <a:xfrm>
            <a:off x="11547915" y="3997576"/>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16">
            <a:extLst>
              <a:ext uri="{FF2B5EF4-FFF2-40B4-BE49-F238E27FC236}">
                <a16:creationId xmlns:a16="http://schemas.microsoft.com/office/drawing/2014/main" id="{39BBEFC2-698D-AEC2-DD76-55CDD24CCAD7}"/>
              </a:ext>
            </a:extLst>
          </p:cNvPr>
          <p:cNvGraphicFramePr>
            <a:graphicFrameLocks noGrp="1"/>
          </p:cNvGraphicFramePr>
          <p:nvPr/>
        </p:nvGraphicFramePr>
        <p:xfrm>
          <a:off x="6314256" y="6245213"/>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a:t>
                      </a:r>
                      <a:r>
                        <a:rPr lang="en-RU" sz="1600" dirty="0"/>
                        <a:t>00</a:t>
                      </a:r>
                      <a:r>
                        <a:rPr lang="en-US" sz="1600" dirty="0"/>
                        <a:t>/200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23" name="Freeform 46">
            <a:extLst>
              <a:ext uri="{FF2B5EF4-FFF2-40B4-BE49-F238E27FC236}">
                <a16:creationId xmlns:a16="http://schemas.microsoft.com/office/drawing/2014/main" id="{BB191268-D1CD-27F8-5B4B-80B3DFAB6E6D}"/>
              </a:ext>
            </a:extLst>
          </p:cNvPr>
          <p:cNvSpPr/>
          <p:nvPr/>
        </p:nvSpPr>
        <p:spPr>
          <a:xfrm>
            <a:off x="7120127" y="4903456"/>
            <a:ext cx="4462885" cy="125580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lgDash"/>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Freeform 48">
            <a:extLst>
              <a:ext uri="{FF2B5EF4-FFF2-40B4-BE49-F238E27FC236}">
                <a16:creationId xmlns:a16="http://schemas.microsoft.com/office/drawing/2014/main" id="{92315EC4-5762-12DE-E046-8AA0F589DC4D}"/>
              </a:ext>
            </a:extLst>
          </p:cNvPr>
          <p:cNvSpPr/>
          <p:nvPr/>
        </p:nvSpPr>
        <p:spPr>
          <a:xfrm>
            <a:off x="11547915" y="4952544"/>
            <a:ext cx="3382618" cy="1218555"/>
          </a:xfrm>
          <a:custGeom>
            <a:avLst/>
            <a:gdLst>
              <a:gd name="connsiteX0" fmla="*/ 3870 w 4575870"/>
              <a:gd name="connsiteY0" fmla="*/ 0 h 1034321"/>
              <a:gd name="connsiteX1" fmla="*/ 93811 w 4575870"/>
              <a:gd name="connsiteY1" fmla="*/ 209862 h 1034321"/>
              <a:gd name="connsiteX2" fmla="*/ 633457 w 4575870"/>
              <a:gd name="connsiteY2" fmla="*/ 254832 h 1034321"/>
              <a:gd name="connsiteX3" fmla="*/ 1532867 w 4575870"/>
              <a:gd name="connsiteY3" fmla="*/ 299803 h 1034321"/>
              <a:gd name="connsiteX4" fmla="*/ 2822021 w 4575870"/>
              <a:gd name="connsiteY4" fmla="*/ 299803 h 1034321"/>
              <a:gd name="connsiteX5" fmla="*/ 3706441 w 4575870"/>
              <a:gd name="connsiteY5" fmla="*/ 359764 h 1034321"/>
              <a:gd name="connsiteX6" fmla="*/ 4261077 w 4575870"/>
              <a:gd name="connsiteY6" fmla="*/ 659567 h 1034321"/>
              <a:gd name="connsiteX7" fmla="*/ 4575870 w 4575870"/>
              <a:gd name="connsiteY7" fmla="*/ 1034321 h 1034321"/>
              <a:gd name="connsiteX0" fmla="*/ 0 w 4572000"/>
              <a:gd name="connsiteY0" fmla="*/ 0 h 1034321"/>
              <a:gd name="connsiteX1" fmla="*/ 89941 w 4572000"/>
              <a:gd name="connsiteY1" fmla="*/ 209862 h 1034321"/>
              <a:gd name="connsiteX2" fmla="*/ 629587 w 4572000"/>
              <a:gd name="connsiteY2" fmla="*/ 254832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629587 w 4572000"/>
              <a:gd name="connsiteY2" fmla="*/ 254832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528997 w 4572000"/>
              <a:gd name="connsiteY3" fmla="*/ 299803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18151 w 4572000"/>
              <a:gd name="connsiteY4" fmla="*/ 299803 h 1034321"/>
              <a:gd name="connsiteX5" fmla="*/ 3702571 w 4572000"/>
              <a:gd name="connsiteY5" fmla="*/ 359764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18151 w 4572000"/>
              <a:gd name="connsiteY4" fmla="*/ 29980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787947 w 4572000"/>
              <a:gd name="connsiteY2" fmla="*/ 270157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63626 w 4572000"/>
              <a:gd name="connsiteY1" fmla="*/ 199645 h 1034321"/>
              <a:gd name="connsiteX2" fmla="*/ 877888 w 4572000"/>
              <a:gd name="connsiteY2" fmla="*/ 435049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799741 w 4572000"/>
              <a:gd name="connsiteY3" fmla="*/ 304912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2889669 w 4572000"/>
              <a:gd name="connsiteY4" fmla="*/ 330453 h 1034321"/>
              <a:gd name="connsiteX5" fmla="*/ 3733221 w 4572000"/>
              <a:gd name="connsiteY5" fmla="*/ 400631 h 1034321"/>
              <a:gd name="connsiteX6" fmla="*/ 4257207 w 4572000"/>
              <a:gd name="connsiteY6" fmla="*/ 659567 h 1034321"/>
              <a:gd name="connsiteX7" fmla="*/ 4572000 w 4572000"/>
              <a:gd name="connsiteY7"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2889669 w 4572000"/>
              <a:gd name="connsiteY4" fmla="*/ 330453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57207 w 4572000"/>
              <a:gd name="connsiteY5" fmla="*/ 659567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27227 w 4572000"/>
              <a:gd name="connsiteY5" fmla="*/ 749508 h 1034321"/>
              <a:gd name="connsiteX6" fmla="*/ 4572000 w 4572000"/>
              <a:gd name="connsiteY6" fmla="*/ 1034321 h 1034321"/>
              <a:gd name="connsiteX0" fmla="*/ 0 w 4572000"/>
              <a:gd name="connsiteY0" fmla="*/ 0 h 1034321"/>
              <a:gd name="connsiteX1" fmla="*/ 233645 w 4572000"/>
              <a:gd name="connsiteY1" fmla="*/ 349547 h 1034321"/>
              <a:gd name="connsiteX2" fmla="*/ 877888 w 4572000"/>
              <a:gd name="connsiteY2" fmla="*/ 435049 h 1034321"/>
              <a:gd name="connsiteX3" fmla="*/ 1844711 w 4572000"/>
              <a:gd name="connsiteY3" fmla="*/ 484794 h 1034321"/>
              <a:gd name="connsiteX4" fmla="*/ 3144502 w 4572000"/>
              <a:gd name="connsiteY4" fmla="*/ 570296 h 1034321"/>
              <a:gd name="connsiteX5" fmla="*/ 4227227 w 4572000"/>
              <a:gd name="connsiteY5" fmla="*/ 749508 h 1034321"/>
              <a:gd name="connsiteX6" fmla="*/ 4572000 w 4572000"/>
              <a:gd name="connsiteY6" fmla="*/ 1034321 h 1034321"/>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168693 w 4596191"/>
              <a:gd name="connsiteY4" fmla="*/ 55094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168693 w 4596191"/>
              <a:gd name="connsiteY4" fmla="*/ 55094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868902 w 4596191"/>
              <a:gd name="connsiteY3" fmla="*/ 465442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02079 w 4596191"/>
              <a:gd name="connsiteY2" fmla="*/ 415697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257836 w 4596191"/>
              <a:gd name="connsiteY1" fmla="*/ 33019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950460 w 4596191"/>
              <a:gd name="connsiteY2" fmla="*/ 439888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1191225 w 4596191"/>
              <a:gd name="connsiteY2" fmla="*/ 466149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443040 w 4596191"/>
              <a:gd name="connsiteY1" fmla="*/ 343325 h 1014969"/>
              <a:gd name="connsiteX2" fmla="*/ 1191225 w 4596191"/>
              <a:gd name="connsiteY2" fmla="*/ 466149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541758 w 4596191"/>
              <a:gd name="connsiteY1" fmla="*/ 332259 h 1014969"/>
              <a:gd name="connsiteX2" fmla="*/ 1191225 w 4596191"/>
              <a:gd name="connsiteY2" fmla="*/ 466149 h 1014969"/>
              <a:gd name="connsiteX3" fmla="*/ 1965664 w 4596191"/>
              <a:gd name="connsiteY3" fmla="*/ 499309 h 1014969"/>
              <a:gd name="connsiteX4" fmla="*/ 3212235 w 4596191"/>
              <a:gd name="connsiteY4" fmla="*/ 575134 h 1014969"/>
              <a:gd name="connsiteX5" fmla="*/ 4251418 w 4596191"/>
              <a:gd name="connsiteY5" fmla="*/ 730156 h 1014969"/>
              <a:gd name="connsiteX6" fmla="*/ 4596191 w 4596191"/>
              <a:gd name="connsiteY6" fmla="*/ 1014969 h 1014969"/>
              <a:gd name="connsiteX0" fmla="*/ 0 w 4596191"/>
              <a:gd name="connsiteY0" fmla="*/ 0 h 1014969"/>
              <a:gd name="connsiteX1" fmla="*/ 541758 w 4596191"/>
              <a:gd name="connsiteY1" fmla="*/ 332259 h 1014969"/>
              <a:gd name="connsiteX2" fmla="*/ 1191225 w 4596191"/>
              <a:gd name="connsiteY2" fmla="*/ 466149 h 1014969"/>
              <a:gd name="connsiteX3" fmla="*/ 1965664 w 4596191"/>
              <a:gd name="connsiteY3" fmla="*/ 499309 h 1014969"/>
              <a:gd name="connsiteX4" fmla="*/ 3409673 w 4596191"/>
              <a:gd name="connsiteY4" fmla="*/ 586200 h 1014969"/>
              <a:gd name="connsiteX5" fmla="*/ 4251418 w 4596191"/>
              <a:gd name="connsiteY5" fmla="*/ 730156 h 1014969"/>
              <a:gd name="connsiteX6" fmla="*/ 4596191 w 4596191"/>
              <a:gd name="connsiteY6" fmla="*/ 1014969 h 1014969"/>
              <a:gd name="connsiteX0" fmla="*/ 0 w 4596191"/>
              <a:gd name="connsiteY0" fmla="*/ 0 h 1014969"/>
              <a:gd name="connsiteX1" fmla="*/ 541758 w 4596191"/>
              <a:gd name="connsiteY1" fmla="*/ 332259 h 1014969"/>
              <a:gd name="connsiteX2" fmla="*/ 1191225 w 4596191"/>
              <a:gd name="connsiteY2" fmla="*/ 466149 h 1014969"/>
              <a:gd name="connsiteX3" fmla="*/ 2459256 w 4596191"/>
              <a:gd name="connsiteY3" fmla="*/ 521441 h 1014969"/>
              <a:gd name="connsiteX4" fmla="*/ 3409673 w 4596191"/>
              <a:gd name="connsiteY4" fmla="*/ 586200 h 1014969"/>
              <a:gd name="connsiteX5" fmla="*/ 4251418 w 4596191"/>
              <a:gd name="connsiteY5" fmla="*/ 730156 h 1014969"/>
              <a:gd name="connsiteX6" fmla="*/ 4596191 w 4596191"/>
              <a:gd name="connsiteY6" fmla="*/ 1014969 h 1014969"/>
              <a:gd name="connsiteX0" fmla="*/ 0 w 4596191"/>
              <a:gd name="connsiteY0" fmla="*/ 0 h 1014969"/>
              <a:gd name="connsiteX1" fmla="*/ 541758 w 4596191"/>
              <a:gd name="connsiteY1" fmla="*/ 332259 h 1014969"/>
              <a:gd name="connsiteX2" fmla="*/ 1536740 w 4596191"/>
              <a:gd name="connsiteY2" fmla="*/ 455083 h 1014969"/>
              <a:gd name="connsiteX3" fmla="*/ 2459256 w 4596191"/>
              <a:gd name="connsiteY3" fmla="*/ 521441 h 1014969"/>
              <a:gd name="connsiteX4" fmla="*/ 3409673 w 4596191"/>
              <a:gd name="connsiteY4" fmla="*/ 586200 h 1014969"/>
              <a:gd name="connsiteX5" fmla="*/ 4251418 w 4596191"/>
              <a:gd name="connsiteY5" fmla="*/ 730156 h 1014969"/>
              <a:gd name="connsiteX6" fmla="*/ 4596191 w 4596191"/>
              <a:gd name="connsiteY6" fmla="*/ 1014969 h 101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6191" h="1014969">
                <a:moveTo>
                  <a:pt x="0" y="0"/>
                </a:moveTo>
                <a:cubicBezTo>
                  <a:pt x="130513" y="240430"/>
                  <a:pt x="285635" y="256412"/>
                  <a:pt x="541758" y="332259"/>
                </a:cubicBezTo>
                <a:cubicBezTo>
                  <a:pt x="797881" y="408106"/>
                  <a:pt x="1217157" y="423553"/>
                  <a:pt x="1536740" y="455083"/>
                </a:cubicBezTo>
                <a:cubicBezTo>
                  <a:pt x="1856323" y="486613"/>
                  <a:pt x="2147101" y="499588"/>
                  <a:pt x="2459256" y="521441"/>
                </a:cubicBezTo>
                <a:cubicBezTo>
                  <a:pt x="2771412" y="543294"/>
                  <a:pt x="3110979" y="551414"/>
                  <a:pt x="3409673" y="586200"/>
                </a:cubicBezTo>
                <a:cubicBezTo>
                  <a:pt x="3708367" y="620986"/>
                  <a:pt x="3971030" y="612845"/>
                  <a:pt x="4251418" y="730156"/>
                </a:cubicBezTo>
                <a:cubicBezTo>
                  <a:pt x="4439866" y="828068"/>
                  <a:pt x="4511247" y="883805"/>
                  <a:pt x="4596191" y="1014969"/>
                </a:cubicBezTo>
              </a:path>
            </a:pathLst>
          </a:custGeom>
          <a:noFill/>
          <a:ln w="19050">
            <a:solidFill>
              <a:schemeClr val="tx1"/>
            </a:solidFill>
            <a:prstDash val="lgDash"/>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TextBox 27">
            <a:extLst>
              <a:ext uri="{FF2B5EF4-FFF2-40B4-BE49-F238E27FC236}">
                <a16:creationId xmlns:a16="http://schemas.microsoft.com/office/drawing/2014/main" id="{005B9059-4F83-AA42-F953-00644F8B38DB}"/>
              </a:ext>
            </a:extLst>
          </p:cNvPr>
          <p:cNvSpPr txBox="1"/>
          <p:nvPr/>
        </p:nvSpPr>
        <p:spPr>
          <a:xfrm>
            <a:off x="8856550" y="3984848"/>
            <a:ext cx="1388457" cy="430887"/>
          </a:xfrm>
          <a:prstGeom prst="rect">
            <a:avLst/>
          </a:prstGeom>
          <a:noFill/>
        </p:spPr>
        <p:txBody>
          <a:bodyPr wrap="none" rtlCol="0">
            <a:spAutoFit/>
          </a:bodyPr>
          <a:lstStyle/>
          <a:p>
            <a:r>
              <a:rPr lang="en-RU" sz="2200" b="1" dirty="0"/>
              <a:t>Program 1</a:t>
            </a:r>
          </a:p>
        </p:txBody>
      </p:sp>
      <p:sp>
        <p:nvSpPr>
          <p:cNvPr id="29" name="TextBox 28">
            <a:extLst>
              <a:ext uri="{FF2B5EF4-FFF2-40B4-BE49-F238E27FC236}">
                <a16:creationId xmlns:a16="http://schemas.microsoft.com/office/drawing/2014/main" id="{B5F08077-3402-A0A7-6EC1-E8CB30AEDDC3}"/>
              </a:ext>
            </a:extLst>
          </p:cNvPr>
          <p:cNvSpPr txBox="1"/>
          <p:nvPr/>
        </p:nvSpPr>
        <p:spPr>
          <a:xfrm>
            <a:off x="11606340" y="3948899"/>
            <a:ext cx="1388457" cy="430887"/>
          </a:xfrm>
          <a:prstGeom prst="rect">
            <a:avLst/>
          </a:prstGeom>
          <a:noFill/>
        </p:spPr>
        <p:txBody>
          <a:bodyPr wrap="none" rtlCol="0">
            <a:spAutoFit/>
          </a:bodyPr>
          <a:lstStyle/>
          <a:p>
            <a:r>
              <a:rPr lang="en-RU" sz="2200" b="1" dirty="0"/>
              <a:t>Program 2</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0B7AD27-B0CB-BF8D-F016-52C9F62DD31E}"/>
                  </a:ext>
                </a:extLst>
              </p:cNvPr>
              <p:cNvSpPr txBox="1"/>
              <p:nvPr/>
            </p:nvSpPr>
            <p:spPr>
              <a:xfrm>
                <a:off x="7145077" y="5780699"/>
                <a:ext cx="1351472"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32" name="TextBox 31">
                <a:extLst>
                  <a:ext uri="{FF2B5EF4-FFF2-40B4-BE49-F238E27FC236}">
                    <a16:creationId xmlns:a16="http://schemas.microsoft.com/office/drawing/2014/main" id="{94FFEE64-013A-7F1D-34EB-8193FF52B22C}"/>
                  </a:ext>
                </a:extLst>
              </p:cNvPr>
              <p:cNvSpPr txBox="1">
                <a:spLocks noRot="1" noChangeAspect="1" noMove="1" noResize="1" noEditPoints="1" noAdjustHandles="1" noChangeArrowheads="1" noChangeShapeType="1" noTextEdit="1"/>
              </p:cNvSpPr>
              <p:nvPr/>
            </p:nvSpPr>
            <p:spPr>
              <a:xfrm>
                <a:off x="7145077" y="5780699"/>
                <a:ext cx="1351472" cy="411779"/>
              </a:xfrm>
              <a:prstGeom prst="rect">
                <a:avLst/>
              </a:prstGeom>
              <a:blipFill>
                <a:blip r:embed="rId3"/>
                <a:stretch>
                  <a:fillRect r="-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D29E2A1-614B-8BEF-BC33-B84D64573565}"/>
                  </a:ext>
                </a:extLst>
              </p:cNvPr>
              <p:cNvSpPr txBox="1"/>
              <p:nvPr/>
            </p:nvSpPr>
            <p:spPr>
              <a:xfrm>
                <a:off x="7972366" y="6128325"/>
                <a:ext cx="641266" cy="584775"/>
              </a:xfrm>
              <a:prstGeom prst="rect">
                <a:avLst/>
              </a:prstGeom>
              <a:noFill/>
            </p:spPr>
            <p:txBody>
              <a:bodyPr wrap="none" rtlCol="0">
                <a:spAutoFit/>
              </a:bodyPr>
              <a:lstStyle/>
              <a:p>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51" name="TextBox 50">
                <a:extLst>
                  <a:ext uri="{FF2B5EF4-FFF2-40B4-BE49-F238E27FC236}">
                    <a16:creationId xmlns:a16="http://schemas.microsoft.com/office/drawing/2014/main" id="{948C0B53-F218-FBF3-F34A-1D7F8B4B1F1E}"/>
                  </a:ext>
                </a:extLst>
              </p:cNvPr>
              <p:cNvSpPr txBox="1">
                <a:spLocks noRot="1" noChangeAspect="1" noMove="1" noResize="1" noEditPoints="1" noAdjustHandles="1" noChangeArrowheads="1" noChangeShapeType="1" noTextEdit="1"/>
              </p:cNvSpPr>
              <p:nvPr/>
            </p:nvSpPr>
            <p:spPr>
              <a:xfrm>
                <a:off x="7972366" y="6128325"/>
                <a:ext cx="641266" cy="584775"/>
              </a:xfrm>
              <a:prstGeom prst="rect">
                <a:avLst/>
              </a:prstGeom>
              <a:blipFill>
                <a:blip r:embed="rId4"/>
                <a:stretch>
                  <a:fillRect l="-5714"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0F529BB-B207-70E8-BC4F-4E7A9DFB5CBE}"/>
                  </a:ext>
                </a:extLst>
              </p:cNvPr>
              <p:cNvSpPr txBox="1"/>
              <p:nvPr/>
            </p:nvSpPr>
            <p:spPr>
              <a:xfrm>
                <a:off x="7960427" y="6995680"/>
                <a:ext cx="849656" cy="584775"/>
              </a:xfrm>
              <a:prstGeom prst="rect">
                <a:avLst/>
              </a:prstGeom>
              <a:noFill/>
            </p:spPr>
            <p:txBody>
              <a:bodyPr wrap="none" rtlCol="0">
                <a:spAutoFit/>
              </a:bodyPr>
              <a:lstStyle/>
              <a:p>
                <a:r>
                  <a:rPr lang="en-US" sz="1600" dirty="0"/>
                  <a:t>1</a:t>
                </a:r>
                <a:r>
                  <a:rPr lang="en-RU" sz="1600" dirty="0"/>
                  <a:t>00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52" name="TextBox 51">
                <a:extLst>
                  <a:ext uri="{FF2B5EF4-FFF2-40B4-BE49-F238E27FC236}">
                    <a16:creationId xmlns:a16="http://schemas.microsoft.com/office/drawing/2014/main" id="{3FCCFE22-F4C9-87CE-1AFD-5632908E3B1E}"/>
                  </a:ext>
                </a:extLst>
              </p:cNvPr>
              <p:cNvSpPr txBox="1">
                <a:spLocks noRot="1" noChangeAspect="1" noMove="1" noResize="1" noEditPoints="1" noAdjustHandles="1" noChangeArrowheads="1" noChangeShapeType="1" noTextEdit="1"/>
              </p:cNvSpPr>
              <p:nvPr/>
            </p:nvSpPr>
            <p:spPr>
              <a:xfrm>
                <a:off x="7960427" y="6995680"/>
                <a:ext cx="849656" cy="584775"/>
              </a:xfrm>
              <a:prstGeom prst="rect">
                <a:avLst/>
              </a:prstGeom>
              <a:blipFill>
                <a:blip r:embed="rId5"/>
                <a:stretch>
                  <a:fillRect l="-4317" t="-3125"/>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9DEF308B-A93E-F4CB-A579-274378242866}"/>
              </a:ext>
            </a:extLst>
          </p:cNvPr>
          <p:cNvSpPr txBox="1"/>
          <p:nvPr/>
        </p:nvSpPr>
        <p:spPr>
          <a:xfrm>
            <a:off x="2884561" y="4189226"/>
            <a:ext cx="2112630" cy="769441"/>
          </a:xfrm>
          <a:prstGeom prst="rect">
            <a:avLst/>
          </a:prstGeom>
          <a:noFill/>
        </p:spPr>
        <p:txBody>
          <a:bodyPr wrap="none" rtlCol="0">
            <a:spAutoFit/>
          </a:bodyPr>
          <a:lstStyle/>
          <a:p>
            <a:r>
              <a:rPr lang="en-RU" sz="2200" b="1" dirty="0"/>
              <a:t>Non-Preemptive</a:t>
            </a:r>
            <a:br>
              <a:rPr lang="en-RU" sz="2200" b="1" dirty="0"/>
            </a:br>
            <a:r>
              <a:rPr lang="en-RU" sz="2200" b="1" dirty="0"/>
              <a:t>Scheduling Case</a:t>
            </a:r>
          </a:p>
        </p:txBody>
      </p:sp>
      <mc:AlternateContent xmlns:mc="http://schemas.openxmlformats.org/markup-compatibility/2006" xmlns:a14="http://schemas.microsoft.com/office/drawing/2010/main">
        <mc:Choice Requires="a14">
          <p:graphicFrame>
            <p:nvGraphicFramePr>
              <p:cNvPr id="80" name="Table 5">
                <a:extLst>
                  <a:ext uri="{FF2B5EF4-FFF2-40B4-BE49-F238E27FC236}">
                    <a16:creationId xmlns:a16="http://schemas.microsoft.com/office/drawing/2014/main" id="{B0DD5300-B14E-8839-73FF-0D743AE4F22B}"/>
                  </a:ext>
                </a:extLst>
              </p:cNvPr>
              <p:cNvGraphicFramePr>
                <a:graphicFrameLocks noGrp="1"/>
              </p:cNvGraphicFramePr>
              <p:nvPr/>
            </p:nvGraphicFramePr>
            <p:xfrm>
              <a:off x="2399947" y="13695913"/>
              <a:ext cx="6255755" cy="1385894"/>
            </p:xfrm>
            <a:graphic>
              <a:graphicData uri="http://schemas.openxmlformats.org/drawingml/2006/table">
                <a:tbl>
                  <a:tblPr firstRow="1" bandRow="1">
                    <a:tableStyleId>{5940675A-B579-460E-94D1-54222C63F5DA}</a:tableStyleId>
                  </a:tblPr>
                  <a:tblGrid>
                    <a:gridCol w="903643">
                      <a:extLst>
                        <a:ext uri="{9D8B030D-6E8A-4147-A177-3AD203B41FA5}">
                          <a16:colId xmlns:a16="http://schemas.microsoft.com/office/drawing/2014/main" val="1246141074"/>
                        </a:ext>
                      </a:extLst>
                    </a:gridCol>
                    <a:gridCol w="1943649">
                      <a:extLst>
                        <a:ext uri="{9D8B030D-6E8A-4147-A177-3AD203B41FA5}">
                          <a16:colId xmlns:a16="http://schemas.microsoft.com/office/drawing/2014/main" val="456752722"/>
                        </a:ext>
                      </a:extLst>
                    </a:gridCol>
                    <a:gridCol w="1943649">
                      <a:extLst>
                        <a:ext uri="{9D8B030D-6E8A-4147-A177-3AD203B41FA5}">
                          <a16:colId xmlns:a16="http://schemas.microsoft.com/office/drawing/2014/main" val="3134883300"/>
                        </a:ext>
                      </a:extLst>
                    </a:gridCol>
                    <a:gridCol w="1464814">
                      <a:extLst>
                        <a:ext uri="{9D8B030D-6E8A-4147-A177-3AD203B41FA5}">
                          <a16:colId xmlns:a16="http://schemas.microsoft.com/office/drawing/2014/main" val="2446577929"/>
                        </a:ext>
                      </a:extLst>
                    </a:gridCol>
                  </a:tblGrid>
                  <a:tr h="391420">
                    <a:tc>
                      <a:txBody>
                        <a:bodyPr/>
                        <a:lstStyle/>
                        <a:p>
                          <a:pPr algn="l"/>
                          <a:endParaRPr lang="en-RU" sz="1600" b="1" dirty="0"/>
                        </a:p>
                      </a:txBody>
                      <a:tcPr marL="36000" marR="0" marT="0" marB="0" anchor="ct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RU" sz="1600" dirty="0"/>
                            <a:t>Schedule </a:t>
                          </a:r>
                          <a:r>
                            <a:rPr lang="en-US" sz="1600" dirty="0"/>
                            <a:t>1</a:t>
                          </a:r>
                          <a:endParaRPr lang="en-RU" sz="1600" dirty="0"/>
                        </a:p>
                      </a:txBody>
                      <a:tcPr marL="36000" marR="0" marT="0" marB="0" anchor="ctr">
                        <a:solidFill>
                          <a:schemeClr val="bg1">
                            <a:lumMod val="95000"/>
                          </a:schemeClr>
                        </a:solidFill>
                      </a:tcPr>
                    </a:tc>
                    <a:tc>
                      <a:txBody>
                        <a:bodyPr/>
                        <a:lstStyle/>
                        <a:p>
                          <a:pPr algn="l"/>
                          <a:r>
                            <a:rPr lang="en-RU" sz="1600" dirty="0"/>
                            <a:t>Schedule </a:t>
                          </a:r>
                          <a:r>
                            <a:rPr lang="en-US" sz="1600" dirty="0"/>
                            <a:t>2</a:t>
                          </a:r>
                          <a:endParaRPr lang="en-RU" sz="1600" dirty="0"/>
                        </a:p>
                      </a:txBody>
                      <a:tcPr marL="36000" marR="0" marT="0" marB="0" anchor="ctr">
                        <a:no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RU" sz="1600" dirty="0"/>
                            <a:t>Schedule 3</a:t>
                          </a:r>
                        </a:p>
                      </a:txBody>
                      <a:tcPr marL="36000" marR="0" marT="0" marB="0" anchor="ct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349913741"/>
                      </a:ext>
                    </a:extLst>
                  </a:tr>
                  <a:tr h="370840">
                    <a:tc>
                      <a:txBody>
                        <a:bodyPr/>
                        <a:lstStyle/>
                        <a:p>
                          <a:pPr algn="l"/>
                          <a:r>
                            <a:rPr lang="en-RU" sz="1600" b="1" dirty="0"/>
                            <a:t>Prog</a:t>
                          </a:r>
                          <a:r>
                            <a:rPr lang="en-US" sz="1600" b="1" dirty="0"/>
                            <a:t>.</a:t>
                          </a:r>
                          <a:r>
                            <a:rPr lang="en-RU" sz="1600" b="1" dirty="0"/>
                            <a:t> 1 Time</a:t>
                          </a:r>
                        </a:p>
                      </a:txBody>
                      <a:tcPr marL="36000" marR="0" marT="0" marB="0" anchor="ctr"/>
                    </a:tc>
                    <a:tc>
                      <a:txBody>
                        <a:bodyPr/>
                        <a:lstStyle/>
                        <a:p>
                          <a:pPr lvl="0" algn="l"/>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𝟏𝟓𝟎</m:t>
                                </m:r>
                                <m:r>
                                  <a:rPr lang="en-US" sz="1600" b="1" i="1" smtClean="0">
                                    <a:solidFill>
                                      <a:schemeClr val="tx1"/>
                                    </a:solidFill>
                                    <a:latin typeface="Cambria Math" panose="02040503050406030204" pitchFamily="18" charset="0"/>
                                  </a:rPr>
                                  <m:t>+</m:t>
                                </m:r>
                                <m:sSup>
                                  <m:sSupPr>
                                    <m:ctrlPr>
                                      <a:rPr lang="en-RU" sz="1600" b="1" i="1" smtClean="0">
                                        <a:solidFill>
                                          <a:schemeClr val="tx1"/>
                                        </a:solidFill>
                                        <a:latin typeface="Cambria Math" panose="02040503050406030204" pitchFamily="18" charset="0"/>
                                      </a:rPr>
                                    </m:ctrlPr>
                                  </m:sSupPr>
                                  <m:e>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m:oMathPara>
                          </a14:m>
                          <a:endParaRPr lang="en-RU" sz="1600" dirty="0"/>
                        </a:p>
                      </a:txBody>
                      <a:tcPr marL="36000" marR="0" marT="0" marB="0" anchor="ctr">
                        <a:solidFill>
                          <a:schemeClr val="bg1">
                            <a:lumMod val="9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𝟏𝟓𝟎</m:t>
                                </m:r>
                                <m:r>
                                  <a:rPr lang="en-US" sz="1600" b="1" i="1" smtClean="0">
                                    <a:solidFill>
                                      <a:schemeClr val="tx1"/>
                                    </a:solidFill>
                                    <a:latin typeface="Cambria Math" panose="02040503050406030204" pitchFamily="18" charset="0"/>
                                  </a:rPr>
                                  <m:t>+</m:t>
                                </m:r>
                                <m:sSup>
                                  <m:sSupPr>
                                    <m:ctrlPr>
                                      <a:rPr lang="en-RU" sz="1600" b="1" i="1" smtClean="0">
                                        <a:solidFill>
                                          <a:schemeClr val="tx1"/>
                                        </a:solidFill>
                                        <a:latin typeface="Cambria Math" panose="02040503050406030204" pitchFamily="18" charset="0"/>
                                      </a:rPr>
                                    </m:ctrlPr>
                                  </m:sSupPr>
                                  <m:e>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m:oMathPara>
                          </a14:m>
                          <a:endParaRPr lang="en-RU" sz="1600" b="1" dirty="0"/>
                        </a:p>
                      </a:txBody>
                      <a:tcPr marL="36000" marR="0" marT="0" marB="0" anchor="ctr">
                        <a:no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𝟏𝟗𝟎</m:t>
                                </m:r>
                                <m:r>
                                  <a:rPr lang="en-US" sz="1600" b="1" i="1" smtClean="0">
                                    <a:solidFill>
                                      <a:schemeClr val="tx1"/>
                                    </a:solidFill>
                                    <a:latin typeface="Cambria Math" panose="02040503050406030204" pitchFamily="18" charset="0"/>
                                  </a:rPr>
                                  <m:t>+</m:t>
                                </m:r>
                                <m:sSup>
                                  <m:sSupPr>
                                    <m:ctrlPr>
                                      <a:rPr lang="en-RU" sz="1600" b="1" i="1" smtClean="0">
                                        <a:solidFill>
                                          <a:schemeClr val="tx1"/>
                                        </a:solidFill>
                                        <a:latin typeface="Cambria Math" panose="02040503050406030204" pitchFamily="18" charset="0"/>
                                      </a:rPr>
                                    </m:ctrlPr>
                                  </m:sSupPr>
                                  <m:e>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m:oMathPara>
                          </a14:m>
                          <a:endParaRPr lang="en-RU" sz="1600" dirty="0"/>
                        </a:p>
                      </a:txBody>
                      <a:tcPr marL="36000" marR="0" marT="0" marB="0" anchor="ct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2040894725"/>
                      </a:ext>
                    </a:extLst>
                  </a:tr>
                  <a:tr h="370840">
                    <a:tc>
                      <a:txBody>
                        <a:bodyPr/>
                        <a:lstStyle/>
                        <a:p>
                          <a:pPr algn="l"/>
                          <a:r>
                            <a:rPr lang="en-RU" sz="1600" b="1" dirty="0">
                              <a:solidFill>
                                <a:schemeClr val="tx1"/>
                              </a:solidFill>
                            </a:rPr>
                            <a:t>Prog</a:t>
                          </a:r>
                          <a:r>
                            <a:rPr lang="en-US" sz="1600" b="1" dirty="0">
                              <a:solidFill>
                                <a:schemeClr val="tx1"/>
                              </a:solidFill>
                            </a:rPr>
                            <a:t>.</a:t>
                          </a:r>
                          <a:r>
                            <a:rPr lang="en-RU" sz="1600" b="1" dirty="0">
                              <a:solidFill>
                                <a:schemeClr val="tx1"/>
                              </a:solidFill>
                            </a:rPr>
                            <a:t> 2 Time</a:t>
                          </a:r>
                        </a:p>
                      </a:txBody>
                      <a:tcPr marL="36000" marR="0" marT="0" marB="0" anchor="ctr"/>
                    </a:tc>
                    <a:tc>
                      <a:txBody>
                        <a:bodyPr/>
                        <a:lstStyle/>
                        <a:p>
                          <a:pPr lvl="0" algn="l"/>
                          <a14:m>
                            <m:oMathPara xmlns:m="http://schemas.openxmlformats.org/officeDocument/2006/math">
                              <m:oMathParaPr>
                                <m:jc m:val="left"/>
                              </m:oMathParaPr>
                              <m:oMath xmlns:m="http://schemas.openxmlformats.org/officeDocument/2006/math">
                                <m:sSup>
                                  <m:sSupPr>
                                    <m:ctrlPr>
                                      <a:rPr lang="en-RU" sz="1600" b="1" i="1" smtClean="0">
                                        <a:solidFill>
                                          <a:schemeClr val="tx1"/>
                                        </a:solidFill>
                                        <a:latin typeface="Cambria Math" panose="02040503050406030204" pitchFamily="18" charset="0"/>
                                      </a:rPr>
                                    </m:ctrlPr>
                                  </m:sSupPr>
                                  <m:e>
                                    <m:r>
                                      <a:rPr lang="en-US" sz="1600" b="1" i="1" smtClean="0">
                                        <a:solidFill>
                                          <a:schemeClr val="tx1"/>
                                        </a:solidFill>
                                        <a:latin typeface="Cambria Math" panose="02040503050406030204" pitchFamily="18" charset="0"/>
                                      </a:rPr>
                                      <m:t>𝟐𝟗𝟓</m:t>
                                    </m:r>
                                    <m:r>
                                      <a:rPr lang="en-US" sz="1600" b="1" i="1" smtClean="0">
                                        <a:solidFill>
                                          <a:schemeClr val="tx1"/>
                                        </a:solidFill>
                                        <a:latin typeface="Cambria Math" panose="02040503050406030204" pitchFamily="18" charset="0"/>
                                      </a:rPr>
                                      <m:t>+</m:t>
                                    </m:r>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m:oMathPara>
                          </a14:m>
                          <a:endParaRPr lang="en-RU" sz="1600" dirty="0">
                            <a:solidFill>
                              <a:schemeClr val="tx1"/>
                            </a:solidFill>
                          </a:endParaRPr>
                        </a:p>
                      </a:txBody>
                      <a:tcPr marL="36000" marR="0" marT="0" marB="0" anchor="ctr">
                        <a:solidFill>
                          <a:schemeClr val="bg1">
                            <a:lumMod val="95000"/>
                          </a:schemeClr>
                        </a:solidFill>
                      </a:tcPr>
                    </a:tc>
                    <a:tc>
                      <a:txBody>
                        <a:bodyPr/>
                        <a:lstStyle/>
                        <a:p>
                          <a:pPr lvl="0" algn="l"/>
                          <a14:m>
                            <m:oMath xmlns:m="http://schemas.openxmlformats.org/officeDocument/2006/math">
                              <m:sSup>
                                <m:sSupPr>
                                  <m:ctrlPr>
                                    <a:rPr lang="en-RU" sz="1600" b="1" i="1" smtClean="0">
                                      <a:solidFill>
                                        <a:schemeClr val="tx1"/>
                                      </a:solidFill>
                                      <a:latin typeface="Cambria Math" panose="02040503050406030204" pitchFamily="18" charset="0"/>
                                    </a:rPr>
                                  </m:ctrlPr>
                                </m:sSupPr>
                                <m:e>
                                  <m:r>
                                    <a:rPr lang="en-US" sz="1600" b="1" i="1" smtClean="0">
                                      <a:solidFill>
                                        <a:schemeClr val="tx1"/>
                                      </a:solidFill>
                                      <a:latin typeface="Cambria Math" panose="02040503050406030204" pitchFamily="18" charset="0"/>
                                    </a:rPr>
                                    <m:t>𝟐𝟕𝟓</m:t>
                                  </m:r>
                                  <m:r>
                                    <a:rPr lang="en-US" sz="1600" b="1" i="1" smtClean="0">
                                      <a:solidFill>
                                        <a:schemeClr val="tx1"/>
                                      </a:solidFill>
                                      <a:latin typeface="Cambria Math" panose="02040503050406030204" pitchFamily="18" charset="0"/>
                                    </a:rPr>
                                    <m:t>+</m:t>
                                  </m:r>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a14:m>
                          <a:r>
                            <a:rPr lang="en-US" sz="1600" b="1" dirty="0"/>
                            <a:t>+</a:t>
                          </a:r>
                          <a14:m>
                            <m:oMath xmlns:m="http://schemas.openxmlformats.org/officeDocument/2006/math">
                              <m:sSup>
                                <m:sSupPr>
                                  <m:ctrlPr>
                                    <a:rPr lang="en-RU" sz="1600" b="1" i="1" smtClean="0">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RU" sz="1600" dirty="0">
                            <a:solidFill>
                              <a:schemeClr val="tx1"/>
                            </a:solidFill>
                          </a:endParaRPr>
                        </a:p>
                      </a:txBody>
                      <a:tcPr marL="36000" marR="0" marT="0" marB="0" anchor="ctr">
                        <a:no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panose="02040503050406030204" pitchFamily="18" charset="0"/>
                                  </a:rPr>
                                  <m:t>𝟐𝟐𝟓</m:t>
                                </m:r>
                                <m:r>
                                  <a:rPr lang="en-US" sz="1600" b="1" i="1" smtClean="0">
                                    <a:solidFill>
                                      <a:schemeClr val="tx1"/>
                                    </a:solidFill>
                                    <a:latin typeface="Cambria Math" panose="02040503050406030204" pitchFamily="18" charset="0"/>
                                  </a:rPr>
                                  <m:t>+</m:t>
                                </m:r>
                                <m:sSup>
                                  <m:sSupPr>
                                    <m:ctrlPr>
                                      <a:rPr lang="en-RU" sz="1600" b="1" i="1" smtClean="0">
                                        <a:solidFill>
                                          <a:schemeClr val="tx1"/>
                                        </a:solidFill>
                                        <a:latin typeface="Cambria Math" panose="02040503050406030204" pitchFamily="18" charset="0"/>
                                      </a:rPr>
                                    </m:ctrlPr>
                                  </m:sSupPr>
                                  <m:e>
                                    <m:r>
                                      <a:rPr lang="en-RU" sz="1600" b="1" i="1" smtClean="0">
                                        <a:solidFill>
                                          <a:schemeClr val="tx1"/>
                                        </a:solidFill>
                                        <a:latin typeface="Cambria Math" panose="02040503050406030204" pitchFamily="18" charset="0"/>
                                        <a:ea typeface="Cambria Math" panose="02040503050406030204" pitchFamily="18" charset="0"/>
                                      </a:rPr>
                                      <m:t>𝜹</m:t>
                                    </m:r>
                                  </m:e>
                                  <m:sup>
                                    <m:r>
                                      <a:rPr lang="en-US" sz="1600" b="1" i="1" smtClean="0">
                                        <a:solidFill>
                                          <a:schemeClr val="tx1"/>
                                        </a:solidFill>
                                        <a:latin typeface="Cambria Math" panose="02040503050406030204" pitchFamily="18" charset="0"/>
                                      </a:rPr>
                                      <m:t>𝒄𝒑𝒖</m:t>
                                    </m:r>
                                    <m:r>
                                      <a:rPr lang="en-US" sz="1600" b="1" i="1" smtClean="0">
                                        <a:solidFill>
                                          <a:schemeClr val="tx1"/>
                                        </a:solidFill>
                                        <a:latin typeface="Cambria Math" panose="02040503050406030204" pitchFamily="18" charset="0"/>
                                      </a:rPr>
                                      <m:t>_</m:t>
                                    </m:r>
                                    <m:r>
                                      <a:rPr lang="en-US" sz="1600" b="1" i="1" smtClean="0">
                                        <a:solidFill>
                                          <a:schemeClr val="tx1"/>
                                        </a:solidFill>
                                        <a:latin typeface="Cambria Math" panose="02040503050406030204" pitchFamily="18" charset="0"/>
                                      </a:rPr>
                                      <m:t>𝒘𝒂𝒌𝒆𝒖𝒑</m:t>
                                    </m:r>
                                  </m:sup>
                                </m:sSup>
                              </m:oMath>
                            </m:oMathPara>
                          </a14:m>
                          <a:endParaRPr lang="en-RU" sz="1600" dirty="0">
                            <a:solidFill>
                              <a:schemeClr val="tx1"/>
                            </a:solidFill>
                          </a:endParaRPr>
                        </a:p>
                      </a:txBody>
                      <a:tcPr marL="36000" marR="0" marT="0" marB="0" anchor="ct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393013501"/>
                      </a:ext>
                    </a:extLst>
                  </a:tr>
                </a:tbl>
              </a:graphicData>
            </a:graphic>
          </p:graphicFrame>
        </mc:Choice>
        <mc:Fallback xmlns="">
          <p:graphicFrame>
            <p:nvGraphicFramePr>
              <p:cNvPr id="80" name="Table 5">
                <a:extLst>
                  <a:ext uri="{FF2B5EF4-FFF2-40B4-BE49-F238E27FC236}">
                    <a16:creationId xmlns:a16="http://schemas.microsoft.com/office/drawing/2014/main" id="{1A7D895C-0B95-57D1-3031-DBCD0F8F9E7A}"/>
                  </a:ext>
                </a:extLst>
              </p:cNvPr>
              <p:cNvGraphicFramePr>
                <a:graphicFrameLocks noGrp="1"/>
              </p:cNvGraphicFramePr>
              <p:nvPr>
                <p:extLst>
                  <p:ext uri="{D42A27DB-BD31-4B8C-83A1-F6EECF244321}">
                    <p14:modId xmlns:p14="http://schemas.microsoft.com/office/powerpoint/2010/main" val="570241037"/>
                  </p:ext>
                </p:extLst>
              </p:nvPr>
            </p:nvGraphicFramePr>
            <p:xfrm>
              <a:off x="2399947" y="13695913"/>
              <a:ext cx="6255755" cy="1385894"/>
            </p:xfrm>
            <a:graphic>
              <a:graphicData uri="http://schemas.openxmlformats.org/drawingml/2006/table">
                <a:tbl>
                  <a:tblPr firstRow="1" bandRow="1">
                    <a:tableStyleId>{5940675A-B579-460E-94D1-54222C63F5DA}</a:tableStyleId>
                  </a:tblPr>
                  <a:tblGrid>
                    <a:gridCol w="903643">
                      <a:extLst>
                        <a:ext uri="{9D8B030D-6E8A-4147-A177-3AD203B41FA5}">
                          <a16:colId xmlns:a16="http://schemas.microsoft.com/office/drawing/2014/main" val="1246141074"/>
                        </a:ext>
                      </a:extLst>
                    </a:gridCol>
                    <a:gridCol w="1943649">
                      <a:extLst>
                        <a:ext uri="{9D8B030D-6E8A-4147-A177-3AD203B41FA5}">
                          <a16:colId xmlns:a16="http://schemas.microsoft.com/office/drawing/2014/main" val="456752722"/>
                        </a:ext>
                      </a:extLst>
                    </a:gridCol>
                    <a:gridCol w="1943649">
                      <a:extLst>
                        <a:ext uri="{9D8B030D-6E8A-4147-A177-3AD203B41FA5}">
                          <a16:colId xmlns:a16="http://schemas.microsoft.com/office/drawing/2014/main" val="3134883300"/>
                        </a:ext>
                      </a:extLst>
                    </a:gridCol>
                    <a:gridCol w="1464814">
                      <a:extLst>
                        <a:ext uri="{9D8B030D-6E8A-4147-A177-3AD203B41FA5}">
                          <a16:colId xmlns:a16="http://schemas.microsoft.com/office/drawing/2014/main" val="2446577929"/>
                        </a:ext>
                      </a:extLst>
                    </a:gridCol>
                  </a:tblGrid>
                  <a:tr h="391420">
                    <a:tc>
                      <a:txBody>
                        <a:bodyPr/>
                        <a:lstStyle/>
                        <a:p>
                          <a:pPr algn="l"/>
                          <a:endParaRPr lang="en-RU" sz="1600" b="1" dirty="0"/>
                        </a:p>
                      </a:txBody>
                      <a:tcPr marL="36000" marR="0" marT="0" marB="0" anchor="ct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RU" sz="1600" dirty="0"/>
                            <a:t>Schedule </a:t>
                          </a:r>
                          <a:r>
                            <a:rPr lang="en-US" sz="1600" dirty="0"/>
                            <a:t>1</a:t>
                          </a:r>
                          <a:endParaRPr lang="en-RU" sz="1600" dirty="0"/>
                        </a:p>
                      </a:txBody>
                      <a:tcPr marL="36000" marR="0" marT="0" marB="0" anchor="ctr">
                        <a:solidFill>
                          <a:schemeClr val="bg1">
                            <a:lumMod val="95000"/>
                          </a:schemeClr>
                        </a:solidFill>
                      </a:tcPr>
                    </a:tc>
                    <a:tc>
                      <a:txBody>
                        <a:bodyPr/>
                        <a:lstStyle/>
                        <a:p>
                          <a:pPr algn="l"/>
                          <a:r>
                            <a:rPr lang="en-RU" sz="1600" dirty="0"/>
                            <a:t>Schedule </a:t>
                          </a:r>
                          <a:r>
                            <a:rPr lang="en-US" sz="1600" dirty="0"/>
                            <a:t>2</a:t>
                          </a:r>
                          <a:endParaRPr lang="en-RU" sz="1600" dirty="0"/>
                        </a:p>
                      </a:txBody>
                      <a:tcPr marL="36000" marR="0" marT="0" marB="0" anchor="ctr">
                        <a:no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RU" sz="1600" dirty="0"/>
                            <a:t>Schedule 3</a:t>
                          </a:r>
                        </a:p>
                      </a:txBody>
                      <a:tcPr marL="36000" marR="0" marT="0" marB="0" anchor="ctr">
                        <a:lnR w="12700" cap="flat" cmpd="sng" algn="ctr">
                          <a:solidFill>
                            <a:schemeClr val="tx1"/>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349913741"/>
                      </a:ext>
                    </a:extLst>
                  </a:tr>
                  <a:tr h="491300">
                    <a:tc>
                      <a:txBody>
                        <a:bodyPr/>
                        <a:lstStyle/>
                        <a:p>
                          <a:pPr algn="l"/>
                          <a:r>
                            <a:rPr lang="en-RU" sz="1600" b="1" dirty="0"/>
                            <a:t>Prog</a:t>
                          </a:r>
                          <a:r>
                            <a:rPr lang="en-US" sz="1600" b="1" dirty="0"/>
                            <a:t>.</a:t>
                          </a:r>
                          <a:r>
                            <a:rPr lang="en-RU" sz="1600" b="1" dirty="0"/>
                            <a:t> 1 Time</a:t>
                          </a:r>
                        </a:p>
                      </a:txBody>
                      <a:tcPr marL="36000" marR="0" marT="0" marB="0" anchor="ctr"/>
                    </a:tc>
                    <a:tc>
                      <a:txBody>
                        <a:bodyPr/>
                        <a:lstStyle/>
                        <a:p>
                          <a:endParaRPr lang="en-US"/>
                        </a:p>
                      </a:txBody>
                      <a:tcPr marL="36000" marR="0" marT="0" marB="0" anchor="ctr">
                        <a:blipFill>
                          <a:blip r:embed="rId6"/>
                          <a:stretch>
                            <a:fillRect l="-46708" t="-81481" r="-176176" b="-124691"/>
                          </a:stretch>
                        </a:blipFill>
                      </a:tcPr>
                    </a:tc>
                    <a:tc>
                      <a:txBody>
                        <a:bodyPr/>
                        <a:lstStyle/>
                        <a:p>
                          <a:endParaRPr lang="en-US"/>
                        </a:p>
                      </a:txBody>
                      <a:tcPr marL="36000" marR="0" marT="0" marB="0" anchor="ctr">
                        <a:blipFill>
                          <a:blip r:embed="rId6"/>
                          <a:stretch>
                            <a:fillRect l="-146250" t="-81481" r="-75625" b="-124691"/>
                          </a:stretch>
                        </a:blipFill>
                      </a:tcPr>
                    </a:tc>
                    <a:tc>
                      <a:txBody>
                        <a:bodyPr/>
                        <a:lstStyle/>
                        <a:p>
                          <a:endParaRPr lang="en-US"/>
                        </a:p>
                      </a:txBody>
                      <a:tcPr marL="36000" marR="0" marT="0" marB="0" anchor="ctr">
                        <a:lnR w="12700" cap="flat" cmpd="sng" algn="ctr">
                          <a:solidFill>
                            <a:schemeClr val="tx1"/>
                          </a:solidFill>
                          <a:prstDash val="solid"/>
                          <a:round/>
                          <a:headEnd type="none" w="med" len="med"/>
                          <a:tailEnd type="none" w="med" len="med"/>
                        </a:lnR>
                        <a:blipFill>
                          <a:blip r:embed="rId6"/>
                          <a:stretch>
                            <a:fillRect l="-328333" t="-81481" r="-833" b="-124691"/>
                          </a:stretch>
                        </a:blipFill>
                      </a:tcPr>
                    </a:tc>
                    <a:extLst>
                      <a:ext uri="{0D108BD9-81ED-4DB2-BD59-A6C34878D82A}">
                        <a16:rowId xmlns:a16="http://schemas.microsoft.com/office/drawing/2014/main" val="2040894725"/>
                      </a:ext>
                    </a:extLst>
                  </a:tr>
                  <a:tr h="503174">
                    <a:tc>
                      <a:txBody>
                        <a:bodyPr/>
                        <a:lstStyle/>
                        <a:p>
                          <a:pPr algn="l"/>
                          <a:r>
                            <a:rPr lang="en-RU" sz="1600" b="1" dirty="0">
                              <a:solidFill>
                                <a:schemeClr val="tx1"/>
                              </a:solidFill>
                            </a:rPr>
                            <a:t>Prog</a:t>
                          </a:r>
                          <a:r>
                            <a:rPr lang="en-US" sz="1600" b="1" dirty="0">
                              <a:solidFill>
                                <a:schemeClr val="tx1"/>
                              </a:solidFill>
                            </a:rPr>
                            <a:t>.</a:t>
                          </a:r>
                          <a:r>
                            <a:rPr lang="en-RU" sz="1600" b="1" dirty="0">
                              <a:solidFill>
                                <a:schemeClr val="tx1"/>
                              </a:solidFill>
                            </a:rPr>
                            <a:t> 2 Time</a:t>
                          </a:r>
                        </a:p>
                      </a:txBody>
                      <a:tcPr marL="36000" marR="0" marT="0" marB="0" anchor="ctr"/>
                    </a:tc>
                    <a:tc>
                      <a:txBody>
                        <a:bodyPr/>
                        <a:lstStyle/>
                        <a:p>
                          <a:endParaRPr lang="en-US"/>
                        </a:p>
                      </a:txBody>
                      <a:tcPr marL="36000" marR="0" marT="0" marB="0" anchor="ctr">
                        <a:blipFill>
                          <a:blip r:embed="rId6"/>
                          <a:stretch>
                            <a:fillRect l="-46708" t="-177108" r="-176176" b="-21687"/>
                          </a:stretch>
                        </a:blipFill>
                      </a:tcPr>
                    </a:tc>
                    <a:tc>
                      <a:txBody>
                        <a:bodyPr/>
                        <a:lstStyle/>
                        <a:p>
                          <a:endParaRPr lang="en-US"/>
                        </a:p>
                      </a:txBody>
                      <a:tcPr marL="36000" marR="0" marT="0" marB="0" anchor="ctr">
                        <a:blipFill>
                          <a:blip r:embed="rId6"/>
                          <a:stretch>
                            <a:fillRect l="-146250" t="-177108" r="-75625" b="-21687"/>
                          </a:stretch>
                        </a:blipFill>
                      </a:tcPr>
                    </a:tc>
                    <a:tc>
                      <a:txBody>
                        <a:bodyPr/>
                        <a:lstStyle/>
                        <a:p>
                          <a:endParaRPr lang="en-US"/>
                        </a:p>
                      </a:txBody>
                      <a:tcPr marL="36000" marR="0" marT="0" marB="0" anchor="ctr">
                        <a:lnR w="12700" cap="flat" cmpd="sng" algn="ctr">
                          <a:solidFill>
                            <a:schemeClr val="tx1"/>
                          </a:solidFill>
                          <a:prstDash val="solid"/>
                          <a:round/>
                          <a:headEnd type="none" w="med" len="med"/>
                          <a:tailEnd type="none" w="med" len="med"/>
                        </a:lnR>
                        <a:blipFill>
                          <a:blip r:embed="rId6"/>
                          <a:stretch>
                            <a:fillRect l="-328333" t="-177108" r="-833" b="-21687"/>
                          </a:stretch>
                        </a:blipFill>
                      </a:tcPr>
                    </a:tc>
                    <a:extLst>
                      <a:ext uri="{0D108BD9-81ED-4DB2-BD59-A6C34878D82A}">
                        <a16:rowId xmlns:a16="http://schemas.microsoft.com/office/drawing/2014/main" val="3393013501"/>
                      </a:ext>
                    </a:extLst>
                  </a:tr>
                </a:tbl>
              </a:graphicData>
            </a:graphic>
          </p:graphicFrame>
        </mc:Fallback>
      </mc:AlternateContent>
      <p:sp>
        <p:nvSpPr>
          <p:cNvPr id="81" name="TextBox 80">
            <a:extLst>
              <a:ext uri="{FF2B5EF4-FFF2-40B4-BE49-F238E27FC236}">
                <a16:creationId xmlns:a16="http://schemas.microsoft.com/office/drawing/2014/main" id="{EEDC8BAE-B395-9C5D-3853-12564BDD48C8}"/>
              </a:ext>
            </a:extLst>
          </p:cNvPr>
          <p:cNvSpPr txBox="1"/>
          <p:nvPr/>
        </p:nvSpPr>
        <p:spPr>
          <a:xfrm>
            <a:off x="2325422" y="13299309"/>
            <a:ext cx="1301575" cy="430887"/>
          </a:xfrm>
          <a:prstGeom prst="rect">
            <a:avLst/>
          </a:prstGeom>
          <a:noFill/>
        </p:spPr>
        <p:txBody>
          <a:bodyPr wrap="none" rtlCol="0">
            <a:spAutoFit/>
          </a:bodyPr>
          <a:lstStyle/>
          <a:p>
            <a:r>
              <a:rPr lang="en-RU" sz="2200" b="1" dirty="0"/>
              <a:t>Summary</a:t>
            </a:r>
          </a:p>
        </p:txBody>
      </p:sp>
      <p:sp>
        <p:nvSpPr>
          <p:cNvPr id="82" name="TextBox 81">
            <a:extLst>
              <a:ext uri="{FF2B5EF4-FFF2-40B4-BE49-F238E27FC236}">
                <a16:creationId xmlns:a16="http://schemas.microsoft.com/office/drawing/2014/main" id="{41695DF1-83C2-1C1C-DBF7-4706EA1F7007}"/>
              </a:ext>
            </a:extLst>
          </p:cNvPr>
          <p:cNvSpPr txBox="1"/>
          <p:nvPr/>
        </p:nvSpPr>
        <p:spPr>
          <a:xfrm>
            <a:off x="5193021" y="13360810"/>
            <a:ext cx="1047851" cy="323165"/>
          </a:xfrm>
          <a:prstGeom prst="rect">
            <a:avLst/>
          </a:prstGeom>
          <a:noFill/>
        </p:spPr>
        <p:txBody>
          <a:bodyPr wrap="none" rtlCol="0">
            <a:spAutoFit/>
          </a:bodyPr>
          <a:lstStyle/>
          <a:p>
            <a:r>
              <a:rPr lang="en-RU" sz="1500" dirty="0"/>
              <a:t>OPTIMAL 1</a:t>
            </a:r>
          </a:p>
        </p:txBody>
      </p:sp>
      <p:sp>
        <p:nvSpPr>
          <p:cNvPr id="83" name="TextBox 82">
            <a:extLst>
              <a:ext uri="{FF2B5EF4-FFF2-40B4-BE49-F238E27FC236}">
                <a16:creationId xmlns:a16="http://schemas.microsoft.com/office/drawing/2014/main" id="{31F8290D-1A53-85A9-7FBA-235DF6B3F095}"/>
              </a:ext>
            </a:extLst>
          </p:cNvPr>
          <p:cNvSpPr txBox="1"/>
          <p:nvPr/>
        </p:nvSpPr>
        <p:spPr>
          <a:xfrm>
            <a:off x="7143898" y="13336029"/>
            <a:ext cx="1047851" cy="323165"/>
          </a:xfrm>
          <a:prstGeom prst="rect">
            <a:avLst/>
          </a:prstGeom>
          <a:noFill/>
        </p:spPr>
        <p:txBody>
          <a:bodyPr wrap="none" rtlCol="0">
            <a:spAutoFit/>
          </a:bodyPr>
          <a:lstStyle/>
          <a:p>
            <a:r>
              <a:rPr lang="en-RU" sz="1500" dirty="0"/>
              <a:t>OPTIMAL 2</a:t>
            </a:r>
          </a:p>
        </p:txBody>
      </p:sp>
      <p:sp>
        <p:nvSpPr>
          <p:cNvPr id="101" name="Rectangle: Rounded Corners 100">
            <a:extLst>
              <a:ext uri="{FF2B5EF4-FFF2-40B4-BE49-F238E27FC236}">
                <a16:creationId xmlns:a16="http://schemas.microsoft.com/office/drawing/2014/main" id="{36056C01-FD1B-7CBE-6D16-E86EE0FE0998}"/>
              </a:ext>
            </a:extLst>
          </p:cNvPr>
          <p:cNvSpPr/>
          <p:nvPr/>
        </p:nvSpPr>
        <p:spPr>
          <a:xfrm>
            <a:off x="4653355" y="7910688"/>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 name="Table 16">
            <a:extLst>
              <a:ext uri="{FF2B5EF4-FFF2-40B4-BE49-F238E27FC236}">
                <a16:creationId xmlns:a16="http://schemas.microsoft.com/office/drawing/2014/main" id="{C6E06E66-E2BF-45C4-7552-AC46D9B69E3A}"/>
              </a:ext>
            </a:extLst>
          </p:cNvPr>
          <p:cNvGraphicFramePr>
            <a:graphicFrameLocks noGrp="1"/>
          </p:cNvGraphicFramePr>
          <p:nvPr/>
        </p:nvGraphicFramePr>
        <p:xfrm>
          <a:off x="4746066" y="7989896"/>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1 Block 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5</a:t>
                      </a:r>
                      <a:r>
                        <a:rPr lang="en-RU" sz="1600" dirty="0"/>
                        <a:t>0</a:t>
                      </a:r>
                      <a:r>
                        <a:rPr lang="en-US" sz="1600" dirty="0"/>
                        <a:t>/50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03" name="Table 16">
            <a:extLst>
              <a:ext uri="{FF2B5EF4-FFF2-40B4-BE49-F238E27FC236}">
                <a16:creationId xmlns:a16="http://schemas.microsoft.com/office/drawing/2014/main" id="{0E866BE7-63F2-BDB2-470B-1D9590623C45}"/>
              </a:ext>
            </a:extLst>
          </p:cNvPr>
          <p:cNvGraphicFramePr>
            <a:graphicFrameLocks noGrp="1"/>
          </p:cNvGraphicFramePr>
          <p:nvPr>
            <p:extLst>
              <p:ext uri="{D42A27DB-BD31-4B8C-83A1-F6EECF244321}">
                <p14:modId xmlns:p14="http://schemas.microsoft.com/office/powerpoint/2010/main" val="946401850"/>
              </p:ext>
            </p:extLst>
          </p:nvPr>
        </p:nvGraphicFramePr>
        <p:xfrm>
          <a:off x="6320352" y="7984605"/>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50/100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C1C17734-C51D-E375-7714-834F127CA1CE}"/>
                  </a:ext>
                </a:extLst>
              </p:cNvPr>
              <p:cNvSpPr txBox="1"/>
              <p:nvPr/>
            </p:nvSpPr>
            <p:spPr>
              <a:xfrm>
                <a:off x="7978462" y="7867717"/>
                <a:ext cx="849656" cy="584775"/>
              </a:xfrm>
              <a:prstGeom prst="rect">
                <a:avLst/>
              </a:prstGeom>
              <a:noFill/>
            </p:spPr>
            <p:txBody>
              <a:bodyPr wrap="none" rtlCol="0">
                <a:spAutoFit/>
              </a:bodyPr>
              <a:lstStyle/>
              <a:p>
                <a:r>
                  <a:rPr lang="en-US" sz="1600" dirty="0"/>
                  <a:t>10</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04" name="TextBox 103">
                <a:extLst>
                  <a:ext uri="{FF2B5EF4-FFF2-40B4-BE49-F238E27FC236}">
                    <a16:creationId xmlns:a16="http://schemas.microsoft.com/office/drawing/2014/main" id="{AF693FB4-9402-86C7-8E35-872FADA06A8B}"/>
                  </a:ext>
                </a:extLst>
              </p:cNvPr>
              <p:cNvSpPr txBox="1">
                <a:spLocks noRot="1" noChangeAspect="1" noMove="1" noResize="1" noEditPoints="1" noAdjustHandles="1" noChangeArrowheads="1" noChangeShapeType="1" noTextEdit="1"/>
              </p:cNvSpPr>
              <p:nvPr/>
            </p:nvSpPr>
            <p:spPr>
              <a:xfrm>
                <a:off x="7978462" y="7867717"/>
                <a:ext cx="849656" cy="584775"/>
              </a:xfrm>
              <a:prstGeom prst="rect">
                <a:avLst/>
              </a:prstGeom>
              <a:blipFill>
                <a:blip r:embed="rId7"/>
                <a:stretch>
                  <a:fillRect l="-431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78A2944D-9246-73BD-AC48-D0A87836BB90}"/>
                  </a:ext>
                </a:extLst>
              </p:cNvPr>
              <p:cNvSpPr txBox="1"/>
              <p:nvPr/>
            </p:nvSpPr>
            <p:spPr>
              <a:xfrm>
                <a:off x="7972366" y="8719434"/>
                <a:ext cx="849656" cy="584775"/>
              </a:xfrm>
              <a:prstGeom prst="rect">
                <a:avLst/>
              </a:prstGeom>
              <a:noFill/>
            </p:spPr>
            <p:txBody>
              <a:bodyPr wrap="none" rtlCol="0">
                <a:spAutoFit/>
              </a:bodyPr>
              <a:lstStyle/>
              <a:p>
                <a:r>
                  <a:rPr lang="en-US" sz="1600" dirty="0"/>
                  <a:t>15</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06" name="TextBox 105">
                <a:extLst>
                  <a:ext uri="{FF2B5EF4-FFF2-40B4-BE49-F238E27FC236}">
                    <a16:creationId xmlns:a16="http://schemas.microsoft.com/office/drawing/2014/main" id="{3E2A1DDB-6F6D-C58D-E0C8-258AEEDEA117}"/>
                  </a:ext>
                </a:extLst>
              </p:cNvPr>
              <p:cNvSpPr txBox="1">
                <a:spLocks noRot="1" noChangeAspect="1" noMove="1" noResize="1" noEditPoints="1" noAdjustHandles="1" noChangeArrowheads="1" noChangeShapeType="1" noTextEdit="1"/>
              </p:cNvSpPr>
              <p:nvPr/>
            </p:nvSpPr>
            <p:spPr>
              <a:xfrm>
                <a:off x="7972366" y="8719434"/>
                <a:ext cx="849656" cy="584775"/>
              </a:xfrm>
              <a:prstGeom prst="rect">
                <a:avLst/>
              </a:prstGeom>
              <a:blipFill>
                <a:blip r:embed="rId8"/>
                <a:stretch>
                  <a:fillRect l="-4317" t="-3125"/>
                </a:stretch>
              </a:blipFill>
            </p:spPr>
            <p:txBody>
              <a:bodyPr/>
              <a:lstStyle/>
              <a:p>
                <a:r>
                  <a:rPr lang="en-US">
                    <a:noFill/>
                  </a:rPr>
                  <a:t> </a:t>
                </a:r>
              </a:p>
            </p:txBody>
          </p:sp>
        </mc:Fallback>
      </mc:AlternateContent>
      <p:sp>
        <p:nvSpPr>
          <p:cNvPr id="107" name="Rectangle: Rounded Corners 106">
            <a:extLst>
              <a:ext uri="{FF2B5EF4-FFF2-40B4-BE49-F238E27FC236}">
                <a16:creationId xmlns:a16="http://schemas.microsoft.com/office/drawing/2014/main" id="{90613EB7-8F5D-49E3-4E93-FD0AE7AC48B7}"/>
              </a:ext>
            </a:extLst>
          </p:cNvPr>
          <p:cNvSpPr/>
          <p:nvPr/>
        </p:nvSpPr>
        <p:spPr>
          <a:xfrm>
            <a:off x="6507727" y="9650890"/>
            <a:ext cx="3368635" cy="1114534"/>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8" name="Table 16">
            <a:extLst>
              <a:ext uri="{FF2B5EF4-FFF2-40B4-BE49-F238E27FC236}">
                <a16:creationId xmlns:a16="http://schemas.microsoft.com/office/drawing/2014/main" id="{86C33350-7B63-D901-3D40-16C77FCE8D4A}"/>
              </a:ext>
            </a:extLst>
          </p:cNvPr>
          <p:cNvGraphicFramePr>
            <a:graphicFrameLocks noGrp="1"/>
          </p:cNvGraphicFramePr>
          <p:nvPr/>
        </p:nvGraphicFramePr>
        <p:xfrm>
          <a:off x="6600438" y="9730097"/>
          <a:ext cx="1485446" cy="949101"/>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316367">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16367">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16367">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50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09" name="Table 16">
            <a:extLst>
              <a:ext uri="{FF2B5EF4-FFF2-40B4-BE49-F238E27FC236}">
                <a16:creationId xmlns:a16="http://schemas.microsoft.com/office/drawing/2014/main" id="{759E43CF-B919-F600-8854-403BB0D8595E}"/>
              </a:ext>
            </a:extLst>
          </p:cNvPr>
          <p:cNvGraphicFramePr>
            <a:graphicFrameLocks noGrp="1"/>
          </p:cNvGraphicFramePr>
          <p:nvPr/>
        </p:nvGraphicFramePr>
        <p:xfrm>
          <a:off x="8174724" y="9724806"/>
          <a:ext cx="1610225" cy="949101"/>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316367">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16367">
                <a:tc gridSpan="2">
                  <a:txBody>
                    <a:bodyPr/>
                    <a:lstStyle/>
                    <a:p>
                      <a:r>
                        <a:rPr lang="en-RU" sz="1600" dirty="0"/>
                        <a:t>Prog. 2 Block </a:t>
                      </a:r>
                      <a:r>
                        <a:rPr lang="en-US" sz="1600" dirty="0"/>
                        <a:t>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16367">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50/50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2A6CD04E-2C41-0C58-686B-8E6EC65935EE}"/>
                  </a:ext>
                </a:extLst>
              </p:cNvPr>
              <p:cNvSpPr txBox="1"/>
              <p:nvPr/>
            </p:nvSpPr>
            <p:spPr>
              <a:xfrm>
                <a:off x="9832834" y="9607919"/>
                <a:ext cx="849656" cy="584775"/>
              </a:xfrm>
              <a:prstGeom prst="rect">
                <a:avLst/>
              </a:prstGeom>
              <a:noFill/>
            </p:spPr>
            <p:txBody>
              <a:bodyPr wrap="none" rtlCol="0">
                <a:spAutoFit/>
              </a:bodyPr>
              <a:lstStyle/>
              <a:p>
                <a:r>
                  <a:rPr lang="en-US" sz="1600" dirty="0"/>
                  <a:t>15</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10" name="TextBox 109">
                <a:extLst>
                  <a:ext uri="{FF2B5EF4-FFF2-40B4-BE49-F238E27FC236}">
                    <a16:creationId xmlns:a16="http://schemas.microsoft.com/office/drawing/2014/main" id="{2976C906-BB68-5F4A-83D0-B7EB3BDBC71D}"/>
                  </a:ext>
                </a:extLst>
              </p:cNvPr>
              <p:cNvSpPr txBox="1">
                <a:spLocks noRot="1" noChangeAspect="1" noMove="1" noResize="1" noEditPoints="1" noAdjustHandles="1" noChangeArrowheads="1" noChangeShapeType="1" noTextEdit="1"/>
              </p:cNvSpPr>
              <p:nvPr/>
            </p:nvSpPr>
            <p:spPr>
              <a:xfrm>
                <a:off x="9832834" y="9607919"/>
                <a:ext cx="849656" cy="584775"/>
              </a:xfrm>
              <a:prstGeom prst="rect">
                <a:avLst/>
              </a:prstGeom>
              <a:blipFill>
                <a:blip r:embed="rId9"/>
                <a:stretch>
                  <a:fillRect l="-431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F9664476-C544-F3B6-7A70-9CB18CC8BFE1}"/>
                  </a:ext>
                </a:extLst>
              </p:cNvPr>
              <p:cNvSpPr txBox="1"/>
              <p:nvPr/>
            </p:nvSpPr>
            <p:spPr>
              <a:xfrm>
                <a:off x="9838930" y="10510127"/>
                <a:ext cx="849656" cy="584775"/>
              </a:xfrm>
              <a:prstGeom prst="rect">
                <a:avLst/>
              </a:prstGeom>
              <a:noFill/>
            </p:spPr>
            <p:txBody>
              <a:bodyPr wrap="none" rtlCol="0">
                <a:spAutoFit/>
              </a:bodyPr>
              <a:lstStyle/>
              <a:p>
                <a:r>
                  <a:rPr lang="en-US" sz="1600" dirty="0"/>
                  <a:t>20</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11" name="TextBox 110">
                <a:extLst>
                  <a:ext uri="{FF2B5EF4-FFF2-40B4-BE49-F238E27FC236}">
                    <a16:creationId xmlns:a16="http://schemas.microsoft.com/office/drawing/2014/main" id="{C5AA3E5A-6887-27A4-A16F-BE7ADCDCC161}"/>
                  </a:ext>
                </a:extLst>
              </p:cNvPr>
              <p:cNvSpPr txBox="1">
                <a:spLocks noRot="1" noChangeAspect="1" noMove="1" noResize="1" noEditPoints="1" noAdjustHandles="1" noChangeArrowheads="1" noChangeShapeType="1" noTextEdit="1"/>
              </p:cNvSpPr>
              <p:nvPr/>
            </p:nvSpPr>
            <p:spPr>
              <a:xfrm>
                <a:off x="9838930" y="10510127"/>
                <a:ext cx="849656" cy="584775"/>
              </a:xfrm>
              <a:prstGeom prst="rect">
                <a:avLst/>
              </a:prstGeom>
              <a:blipFill>
                <a:blip r:embed="rId10"/>
                <a:stretch>
                  <a:fillRect l="-4317" t="-3125"/>
                </a:stretch>
              </a:blipFill>
            </p:spPr>
            <p:txBody>
              <a:bodyPr/>
              <a:lstStyle/>
              <a:p>
                <a:r>
                  <a:rPr lang="en-US">
                    <a:noFill/>
                  </a:rPr>
                  <a:t> </a:t>
                </a:r>
              </a:p>
            </p:txBody>
          </p:sp>
        </mc:Fallback>
      </mc:AlternateContent>
      <p:sp>
        <p:nvSpPr>
          <p:cNvPr id="112" name="Rectangle: Rounded Corners 111">
            <a:extLst>
              <a:ext uri="{FF2B5EF4-FFF2-40B4-BE49-F238E27FC236}">
                <a16:creationId xmlns:a16="http://schemas.microsoft.com/office/drawing/2014/main" id="{5AA7388F-25A3-3786-587D-973AD2A6C4A2}"/>
              </a:ext>
            </a:extLst>
          </p:cNvPr>
          <p:cNvSpPr/>
          <p:nvPr/>
        </p:nvSpPr>
        <p:spPr>
          <a:xfrm>
            <a:off x="2692993" y="11399126"/>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3" name="Table 16">
            <a:extLst>
              <a:ext uri="{FF2B5EF4-FFF2-40B4-BE49-F238E27FC236}">
                <a16:creationId xmlns:a16="http://schemas.microsoft.com/office/drawing/2014/main" id="{39A8DA8B-9BD0-A2BC-C3A1-0A8FEF257A14}"/>
              </a:ext>
            </a:extLst>
          </p:cNvPr>
          <p:cNvGraphicFramePr>
            <a:graphicFrameLocks noGrp="1"/>
          </p:cNvGraphicFramePr>
          <p:nvPr/>
        </p:nvGraphicFramePr>
        <p:xfrm>
          <a:off x="2785704" y="11478334"/>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50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14" name="Table 16">
            <a:extLst>
              <a:ext uri="{FF2B5EF4-FFF2-40B4-BE49-F238E27FC236}">
                <a16:creationId xmlns:a16="http://schemas.microsoft.com/office/drawing/2014/main" id="{5AC36212-14C0-9A61-2090-818BE010BC33}"/>
              </a:ext>
            </a:extLst>
          </p:cNvPr>
          <p:cNvGraphicFramePr>
            <a:graphicFrameLocks noGrp="1"/>
          </p:cNvGraphicFramePr>
          <p:nvPr/>
        </p:nvGraphicFramePr>
        <p:xfrm>
          <a:off x="4359990" y="11473043"/>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95/95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2267C52A-580A-C804-AF30-D17CF25C55BA}"/>
                  </a:ext>
                </a:extLst>
              </p:cNvPr>
              <p:cNvSpPr txBox="1"/>
              <p:nvPr/>
            </p:nvSpPr>
            <p:spPr>
              <a:xfrm>
                <a:off x="6018100" y="11335835"/>
                <a:ext cx="849656" cy="584775"/>
              </a:xfrm>
              <a:prstGeom prst="rect">
                <a:avLst/>
              </a:prstGeom>
              <a:noFill/>
            </p:spPr>
            <p:txBody>
              <a:bodyPr wrap="none" rtlCol="0">
                <a:spAutoFit/>
              </a:bodyPr>
              <a:lstStyle/>
              <a:p>
                <a:r>
                  <a:rPr lang="en-US" sz="1600" dirty="0"/>
                  <a:t>20</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15" name="TextBox 114">
                <a:extLst>
                  <a:ext uri="{FF2B5EF4-FFF2-40B4-BE49-F238E27FC236}">
                    <a16:creationId xmlns:a16="http://schemas.microsoft.com/office/drawing/2014/main" id="{2CA58CDF-2309-E500-EE86-0930D67B49F4}"/>
                  </a:ext>
                </a:extLst>
              </p:cNvPr>
              <p:cNvSpPr txBox="1">
                <a:spLocks noRot="1" noChangeAspect="1" noMove="1" noResize="1" noEditPoints="1" noAdjustHandles="1" noChangeArrowheads="1" noChangeShapeType="1" noTextEdit="1"/>
              </p:cNvSpPr>
              <p:nvPr/>
            </p:nvSpPr>
            <p:spPr>
              <a:xfrm>
                <a:off x="6018100" y="11335835"/>
                <a:ext cx="849656" cy="584775"/>
              </a:xfrm>
              <a:prstGeom prst="rect">
                <a:avLst/>
              </a:prstGeom>
              <a:blipFill>
                <a:blip r:embed="rId11"/>
                <a:stretch>
                  <a:fillRect l="-3571" t="-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3991B273-AC9B-3F4C-2516-C8C1D3F023EA}"/>
                  </a:ext>
                </a:extLst>
              </p:cNvPr>
              <p:cNvSpPr txBox="1"/>
              <p:nvPr/>
            </p:nvSpPr>
            <p:spPr>
              <a:xfrm>
                <a:off x="6024196" y="12248203"/>
                <a:ext cx="803169" cy="584775"/>
              </a:xfrm>
              <a:prstGeom prst="rect">
                <a:avLst/>
              </a:prstGeom>
              <a:noFill/>
            </p:spPr>
            <p:txBody>
              <a:bodyPr wrap="none" rtlCol="0">
                <a:spAutoFit/>
              </a:bodyPr>
              <a:lstStyle/>
              <a:p>
                <a:r>
                  <a:rPr lang="en-US" sz="1600" dirty="0"/>
                  <a:t>295+</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a:p>
                <a:endParaRPr lang="en-RU" sz="1600" dirty="0"/>
              </a:p>
            </p:txBody>
          </p:sp>
        </mc:Choice>
        <mc:Fallback xmlns="">
          <p:sp>
            <p:nvSpPr>
              <p:cNvPr id="116" name="TextBox 115">
                <a:extLst>
                  <a:ext uri="{FF2B5EF4-FFF2-40B4-BE49-F238E27FC236}">
                    <a16:creationId xmlns:a16="http://schemas.microsoft.com/office/drawing/2014/main" id="{09C687A1-00F9-B997-A55A-CFF566B08AE9}"/>
                  </a:ext>
                </a:extLst>
              </p:cNvPr>
              <p:cNvSpPr txBox="1">
                <a:spLocks noRot="1" noChangeAspect="1" noMove="1" noResize="1" noEditPoints="1" noAdjustHandles="1" noChangeArrowheads="1" noChangeShapeType="1" noTextEdit="1"/>
              </p:cNvSpPr>
              <p:nvPr/>
            </p:nvSpPr>
            <p:spPr>
              <a:xfrm>
                <a:off x="6024196" y="12248203"/>
                <a:ext cx="803169" cy="584775"/>
              </a:xfrm>
              <a:prstGeom prst="rect">
                <a:avLst/>
              </a:prstGeom>
              <a:blipFill>
                <a:blip r:embed="rId12"/>
                <a:stretch>
                  <a:fillRect l="-3788" t="-3125"/>
                </a:stretch>
              </a:blipFill>
            </p:spPr>
            <p:txBody>
              <a:bodyPr/>
              <a:lstStyle/>
              <a:p>
                <a:r>
                  <a:rPr lang="en-US">
                    <a:noFill/>
                  </a:rPr>
                  <a:t> </a:t>
                </a:r>
              </a:p>
            </p:txBody>
          </p:sp>
        </mc:Fallback>
      </mc:AlternateContent>
      <p:sp>
        <p:nvSpPr>
          <p:cNvPr id="117" name="Rectangle: Rounded Corners 116">
            <a:extLst>
              <a:ext uri="{FF2B5EF4-FFF2-40B4-BE49-F238E27FC236}">
                <a16:creationId xmlns:a16="http://schemas.microsoft.com/office/drawing/2014/main" id="{351170E7-993D-0FD3-CC8F-A083E6D6F9E3}"/>
              </a:ext>
            </a:extLst>
          </p:cNvPr>
          <p:cNvSpPr/>
          <p:nvPr/>
        </p:nvSpPr>
        <p:spPr>
          <a:xfrm>
            <a:off x="7199293" y="11414793"/>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8" name="Table 16">
            <a:extLst>
              <a:ext uri="{FF2B5EF4-FFF2-40B4-BE49-F238E27FC236}">
                <a16:creationId xmlns:a16="http://schemas.microsoft.com/office/drawing/2014/main" id="{A4DD6D8E-9339-1845-7D58-61855F2739E6}"/>
              </a:ext>
            </a:extLst>
          </p:cNvPr>
          <p:cNvGraphicFramePr>
            <a:graphicFrameLocks noGrp="1"/>
          </p:cNvGraphicFramePr>
          <p:nvPr/>
        </p:nvGraphicFramePr>
        <p:xfrm>
          <a:off x="7292004" y="11494001"/>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75/75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19" name="Table 16">
            <a:extLst>
              <a:ext uri="{FF2B5EF4-FFF2-40B4-BE49-F238E27FC236}">
                <a16:creationId xmlns:a16="http://schemas.microsoft.com/office/drawing/2014/main" id="{8AB59906-0E45-82DF-316E-81157603EBC5}"/>
              </a:ext>
            </a:extLst>
          </p:cNvPr>
          <p:cNvGraphicFramePr>
            <a:graphicFrameLocks noGrp="1"/>
          </p:cNvGraphicFramePr>
          <p:nvPr/>
        </p:nvGraphicFramePr>
        <p:xfrm>
          <a:off x="8866290" y="11488710"/>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75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00ACB772-AECC-AE70-FD2D-9D77D2014D00}"/>
                  </a:ext>
                </a:extLst>
              </p:cNvPr>
              <p:cNvSpPr txBox="1"/>
              <p:nvPr/>
            </p:nvSpPr>
            <p:spPr>
              <a:xfrm>
                <a:off x="10524400" y="11341342"/>
                <a:ext cx="849656" cy="584775"/>
              </a:xfrm>
              <a:prstGeom prst="rect">
                <a:avLst/>
              </a:prstGeom>
              <a:noFill/>
            </p:spPr>
            <p:txBody>
              <a:bodyPr wrap="none" rtlCol="0">
                <a:spAutoFit/>
              </a:bodyPr>
              <a:lstStyle/>
              <a:p>
                <a:r>
                  <a:rPr lang="en-US" sz="1600" dirty="0"/>
                  <a:t>20</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20" name="TextBox 119">
                <a:extLst>
                  <a:ext uri="{FF2B5EF4-FFF2-40B4-BE49-F238E27FC236}">
                    <a16:creationId xmlns:a16="http://schemas.microsoft.com/office/drawing/2014/main" id="{AC95F137-78CD-68D4-BB8C-195B84AD0029}"/>
                  </a:ext>
                </a:extLst>
              </p:cNvPr>
              <p:cNvSpPr txBox="1">
                <a:spLocks noRot="1" noChangeAspect="1" noMove="1" noResize="1" noEditPoints="1" noAdjustHandles="1" noChangeArrowheads="1" noChangeShapeType="1" noTextEdit="1"/>
              </p:cNvSpPr>
              <p:nvPr/>
            </p:nvSpPr>
            <p:spPr>
              <a:xfrm>
                <a:off x="10524400" y="11341342"/>
                <a:ext cx="849656" cy="584775"/>
              </a:xfrm>
              <a:prstGeom prst="rect">
                <a:avLst/>
              </a:prstGeom>
              <a:blipFill>
                <a:blip r:embed="rId13"/>
                <a:stretch>
                  <a:fillRect l="-3571"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B044B792-37D3-C0F3-6539-78137C48F253}"/>
                  </a:ext>
                </a:extLst>
              </p:cNvPr>
              <p:cNvSpPr txBox="1"/>
              <p:nvPr/>
            </p:nvSpPr>
            <p:spPr>
              <a:xfrm>
                <a:off x="10530496" y="12263870"/>
                <a:ext cx="803169" cy="584775"/>
              </a:xfrm>
              <a:prstGeom prst="rect">
                <a:avLst/>
              </a:prstGeom>
              <a:noFill/>
            </p:spPr>
            <p:txBody>
              <a:bodyPr wrap="none" rtlCol="0">
                <a:spAutoFit/>
              </a:bodyPr>
              <a:lstStyle/>
              <a:p>
                <a:r>
                  <a:rPr lang="en-US" sz="1600" dirty="0"/>
                  <a:t>275+</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a:p>
                <a:endParaRPr lang="en-RU" sz="1600" dirty="0"/>
              </a:p>
            </p:txBody>
          </p:sp>
        </mc:Choice>
        <mc:Fallback xmlns="">
          <p:sp>
            <p:nvSpPr>
              <p:cNvPr id="121" name="TextBox 120">
                <a:extLst>
                  <a:ext uri="{FF2B5EF4-FFF2-40B4-BE49-F238E27FC236}">
                    <a16:creationId xmlns:a16="http://schemas.microsoft.com/office/drawing/2014/main" id="{D34B1001-3F1B-5CE2-3020-F96F1E3DA447}"/>
                  </a:ext>
                </a:extLst>
              </p:cNvPr>
              <p:cNvSpPr txBox="1">
                <a:spLocks noRot="1" noChangeAspect="1" noMove="1" noResize="1" noEditPoints="1" noAdjustHandles="1" noChangeArrowheads="1" noChangeShapeType="1" noTextEdit="1"/>
              </p:cNvSpPr>
              <p:nvPr/>
            </p:nvSpPr>
            <p:spPr>
              <a:xfrm>
                <a:off x="10530496" y="12263870"/>
                <a:ext cx="803169" cy="584775"/>
              </a:xfrm>
              <a:prstGeom prst="rect">
                <a:avLst/>
              </a:prstGeom>
              <a:blipFill>
                <a:blip r:embed="rId14"/>
                <a:stretch>
                  <a:fillRect l="-3788" t="-3125"/>
                </a:stretch>
              </a:blipFill>
            </p:spPr>
            <p:txBody>
              <a:bodyPr/>
              <a:lstStyle/>
              <a:p>
                <a:r>
                  <a:rPr lang="en-US">
                    <a:noFill/>
                  </a:rPr>
                  <a:t> </a:t>
                </a:r>
              </a:p>
            </p:txBody>
          </p:sp>
        </mc:Fallback>
      </mc:AlternateContent>
      <p:sp>
        <p:nvSpPr>
          <p:cNvPr id="122" name="Rectangle: Rounded Corners 121">
            <a:extLst>
              <a:ext uri="{FF2B5EF4-FFF2-40B4-BE49-F238E27FC236}">
                <a16:creationId xmlns:a16="http://schemas.microsoft.com/office/drawing/2014/main" id="{6C4DE07E-212D-4CD5-921A-254C9DC3073D}"/>
              </a:ext>
            </a:extLst>
          </p:cNvPr>
          <p:cNvSpPr/>
          <p:nvPr/>
        </p:nvSpPr>
        <p:spPr>
          <a:xfrm>
            <a:off x="2395226" y="9621339"/>
            <a:ext cx="3368635" cy="1114534"/>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3" name="Table 16">
            <a:extLst>
              <a:ext uri="{FF2B5EF4-FFF2-40B4-BE49-F238E27FC236}">
                <a16:creationId xmlns:a16="http://schemas.microsoft.com/office/drawing/2014/main" id="{D390C7CA-6032-9447-9917-6A8B3901D049}"/>
              </a:ext>
            </a:extLst>
          </p:cNvPr>
          <p:cNvGraphicFramePr>
            <a:graphicFrameLocks noGrp="1"/>
          </p:cNvGraphicFramePr>
          <p:nvPr/>
        </p:nvGraphicFramePr>
        <p:xfrm>
          <a:off x="2487937" y="9700546"/>
          <a:ext cx="1485446" cy="949101"/>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316367">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16367">
                <a:tc gridSpan="2">
                  <a:txBody>
                    <a:bodyPr/>
                    <a:lstStyle/>
                    <a:p>
                      <a:r>
                        <a:rPr lang="en-US" sz="1600" dirty="0"/>
                        <a:t>Prog. 2 Block 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16367">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24" name="Table 16">
            <a:extLst>
              <a:ext uri="{FF2B5EF4-FFF2-40B4-BE49-F238E27FC236}">
                <a16:creationId xmlns:a16="http://schemas.microsoft.com/office/drawing/2014/main" id="{3534FA2C-DADA-61B7-88EE-01D13353A75E}"/>
              </a:ext>
            </a:extLst>
          </p:cNvPr>
          <p:cNvGraphicFramePr>
            <a:graphicFrameLocks noGrp="1"/>
          </p:cNvGraphicFramePr>
          <p:nvPr/>
        </p:nvGraphicFramePr>
        <p:xfrm>
          <a:off x="4062223" y="9695255"/>
          <a:ext cx="1610225" cy="949101"/>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316367">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16367">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16367">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C86A032B-E095-0887-E836-0564194E7EAB}"/>
                  </a:ext>
                </a:extLst>
              </p:cNvPr>
              <p:cNvSpPr txBox="1"/>
              <p:nvPr/>
            </p:nvSpPr>
            <p:spPr>
              <a:xfrm>
                <a:off x="5720333" y="9578368"/>
                <a:ext cx="849656" cy="584775"/>
              </a:xfrm>
              <a:prstGeom prst="rect">
                <a:avLst/>
              </a:prstGeom>
              <a:noFill/>
            </p:spPr>
            <p:txBody>
              <a:bodyPr wrap="none" rtlCol="0">
                <a:spAutoFit/>
              </a:bodyPr>
              <a:lstStyle/>
              <a:p>
                <a:r>
                  <a:rPr lang="en-US" sz="1600" dirty="0"/>
                  <a:t>15</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25" name="TextBox 124">
                <a:extLst>
                  <a:ext uri="{FF2B5EF4-FFF2-40B4-BE49-F238E27FC236}">
                    <a16:creationId xmlns:a16="http://schemas.microsoft.com/office/drawing/2014/main" id="{AF0E42F0-4605-C26A-B207-41F0A66FC186}"/>
                  </a:ext>
                </a:extLst>
              </p:cNvPr>
              <p:cNvSpPr txBox="1">
                <a:spLocks noRot="1" noChangeAspect="1" noMove="1" noResize="1" noEditPoints="1" noAdjustHandles="1" noChangeArrowheads="1" noChangeShapeType="1" noTextEdit="1"/>
              </p:cNvSpPr>
              <p:nvPr/>
            </p:nvSpPr>
            <p:spPr>
              <a:xfrm>
                <a:off x="5720333" y="9578368"/>
                <a:ext cx="849656" cy="584775"/>
              </a:xfrm>
              <a:prstGeom prst="rect">
                <a:avLst/>
              </a:prstGeom>
              <a:blipFill>
                <a:blip r:embed="rId15"/>
                <a:stretch>
                  <a:fillRect l="-3571"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6F1E3F25-7994-9F39-2A0A-F72CB368E604}"/>
                  </a:ext>
                </a:extLst>
              </p:cNvPr>
              <p:cNvSpPr txBox="1"/>
              <p:nvPr/>
            </p:nvSpPr>
            <p:spPr>
              <a:xfrm>
                <a:off x="5726429" y="10480576"/>
                <a:ext cx="849656" cy="584775"/>
              </a:xfrm>
              <a:prstGeom prst="rect">
                <a:avLst/>
              </a:prstGeom>
              <a:noFill/>
            </p:spPr>
            <p:txBody>
              <a:bodyPr wrap="none" rtlCol="0">
                <a:spAutoFit/>
              </a:bodyPr>
              <a:lstStyle/>
              <a:p>
                <a:r>
                  <a:rPr lang="en-US" sz="1600" dirty="0"/>
                  <a:t>20</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26" name="TextBox 125">
                <a:extLst>
                  <a:ext uri="{FF2B5EF4-FFF2-40B4-BE49-F238E27FC236}">
                    <a16:creationId xmlns:a16="http://schemas.microsoft.com/office/drawing/2014/main" id="{7DC6EE0D-4B6A-9AF7-F1ED-80C3A06BA209}"/>
                  </a:ext>
                </a:extLst>
              </p:cNvPr>
              <p:cNvSpPr txBox="1">
                <a:spLocks noRot="1" noChangeAspect="1" noMove="1" noResize="1" noEditPoints="1" noAdjustHandles="1" noChangeArrowheads="1" noChangeShapeType="1" noTextEdit="1"/>
              </p:cNvSpPr>
              <p:nvPr/>
            </p:nvSpPr>
            <p:spPr>
              <a:xfrm>
                <a:off x="5726429" y="10480576"/>
                <a:ext cx="849656" cy="584775"/>
              </a:xfrm>
              <a:prstGeom prst="rect">
                <a:avLst/>
              </a:prstGeom>
              <a:blipFill>
                <a:blip r:embed="rId16"/>
                <a:stretch>
                  <a:fillRect l="-3571" t="-3125"/>
                </a:stretch>
              </a:blipFill>
            </p:spPr>
            <p:txBody>
              <a:bodyPr/>
              <a:lstStyle/>
              <a:p>
                <a:r>
                  <a:rPr lang="en-US">
                    <a:noFill/>
                  </a:rPr>
                  <a:t> </a:t>
                </a:r>
              </a:p>
            </p:txBody>
          </p:sp>
        </mc:Fallback>
      </mc:AlternateContent>
      <p:sp>
        <p:nvSpPr>
          <p:cNvPr id="127" name="Freeform 27">
            <a:extLst>
              <a:ext uri="{FF2B5EF4-FFF2-40B4-BE49-F238E27FC236}">
                <a16:creationId xmlns:a16="http://schemas.microsoft.com/office/drawing/2014/main" id="{A4CCFA97-A2DA-57AA-3F30-BC86F1377EF8}"/>
              </a:ext>
            </a:extLst>
          </p:cNvPr>
          <p:cNvSpPr/>
          <p:nvPr/>
        </p:nvSpPr>
        <p:spPr>
          <a:xfrm flipH="1">
            <a:off x="6249350" y="9021040"/>
            <a:ext cx="1879363" cy="636437"/>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8" name="Freeform 27">
            <a:extLst>
              <a:ext uri="{FF2B5EF4-FFF2-40B4-BE49-F238E27FC236}">
                <a16:creationId xmlns:a16="http://schemas.microsoft.com/office/drawing/2014/main" id="{A16CA247-BE4E-D238-84CF-A6DB1FD9558B}"/>
              </a:ext>
            </a:extLst>
          </p:cNvPr>
          <p:cNvSpPr/>
          <p:nvPr/>
        </p:nvSpPr>
        <p:spPr>
          <a:xfrm>
            <a:off x="3994947" y="9013691"/>
            <a:ext cx="2271998" cy="60935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71" name="Group 70">
            <a:extLst>
              <a:ext uri="{FF2B5EF4-FFF2-40B4-BE49-F238E27FC236}">
                <a16:creationId xmlns:a16="http://schemas.microsoft.com/office/drawing/2014/main" id="{886A5FF0-B485-4072-A04B-AF00DB078F99}"/>
              </a:ext>
            </a:extLst>
          </p:cNvPr>
          <p:cNvGrpSpPr>
            <a:grpSpLocks noChangeAspect="1"/>
          </p:cNvGrpSpPr>
          <p:nvPr/>
        </p:nvGrpSpPr>
        <p:grpSpPr>
          <a:xfrm>
            <a:off x="2498225" y="9563891"/>
            <a:ext cx="3234746" cy="1194642"/>
            <a:chOff x="4196863" y="10339754"/>
            <a:chExt cx="926122" cy="914401"/>
          </a:xfrm>
        </p:grpSpPr>
        <p:cxnSp>
          <p:nvCxnSpPr>
            <p:cNvPr id="72" name="Straight Connector 71">
              <a:extLst>
                <a:ext uri="{FF2B5EF4-FFF2-40B4-BE49-F238E27FC236}">
                  <a16:creationId xmlns:a16="http://schemas.microsoft.com/office/drawing/2014/main" id="{A7866239-6FD1-6164-4245-90A93D9A3D98}"/>
                </a:ext>
              </a:extLst>
            </p:cNvPr>
            <p:cNvCxnSpPr/>
            <p:nvPr/>
          </p:nvCxnSpPr>
          <p:spPr>
            <a:xfrm>
              <a:off x="4208585" y="10339754"/>
              <a:ext cx="914400" cy="914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251EC05-0487-7392-6E9C-74E4A6278387}"/>
                </a:ext>
              </a:extLst>
            </p:cNvPr>
            <p:cNvCxnSpPr>
              <a:cxnSpLocks/>
            </p:cNvCxnSpPr>
            <p:nvPr/>
          </p:nvCxnSpPr>
          <p:spPr>
            <a:xfrm flipH="1">
              <a:off x="4196863" y="10339755"/>
              <a:ext cx="914400" cy="914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1634ECFB-98FE-7175-B3AB-A6068A740917}"/>
              </a:ext>
            </a:extLst>
          </p:cNvPr>
          <p:cNvGrpSpPr/>
          <p:nvPr/>
        </p:nvGrpSpPr>
        <p:grpSpPr>
          <a:xfrm>
            <a:off x="12620059" y="13424323"/>
            <a:ext cx="3519514" cy="646331"/>
            <a:chOff x="11855484" y="10170464"/>
            <a:chExt cx="3519514" cy="646331"/>
          </a:xfrm>
        </p:grpSpPr>
        <p:grpSp>
          <p:nvGrpSpPr>
            <p:cNvPr id="133" name="Group 132">
              <a:extLst>
                <a:ext uri="{FF2B5EF4-FFF2-40B4-BE49-F238E27FC236}">
                  <a16:creationId xmlns:a16="http://schemas.microsoft.com/office/drawing/2014/main" id="{3C2A2AE5-281C-11D8-41FB-11B5493A81F6}"/>
                </a:ext>
              </a:extLst>
            </p:cNvPr>
            <p:cNvGrpSpPr>
              <a:grpSpLocks noChangeAspect="1"/>
            </p:cNvGrpSpPr>
            <p:nvPr/>
          </p:nvGrpSpPr>
          <p:grpSpPr>
            <a:xfrm>
              <a:off x="11855484" y="10247087"/>
              <a:ext cx="481983" cy="475883"/>
              <a:chOff x="4196863" y="10339754"/>
              <a:chExt cx="926122" cy="914401"/>
            </a:xfrm>
          </p:grpSpPr>
          <p:cxnSp>
            <p:nvCxnSpPr>
              <p:cNvPr id="136" name="Straight Connector 135">
                <a:extLst>
                  <a:ext uri="{FF2B5EF4-FFF2-40B4-BE49-F238E27FC236}">
                    <a16:creationId xmlns:a16="http://schemas.microsoft.com/office/drawing/2014/main" id="{0104F45B-6078-C7B4-D938-3197F9DDD99C}"/>
                  </a:ext>
                </a:extLst>
              </p:cNvPr>
              <p:cNvCxnSpPr/>
              <p:nvPr/>
            </p:nvCxnSpPr>
            <p:spPr>
              <a:xfrm>
                <a:off x="4208585" y="10339754"/>
                <a:ext cx="914400" cy="914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8645A59-3669-BCF4-5B6B-FD03EFCDAC95}"/>
                  </a:ext>
                </a:extLst>
              </p:cNvPr>
              <p:cNvCxnSpPr>
                <a:cxnSpLocks/>
              </p:cNvCxnSpPr>
              <p:nvPr/>
            </p:nvCxnSpPr>
            <p:spPr>
              <a:xfrm flipH="1">
                <a:off x="4196863" y="10339755"/>
                <a:ext cx="914400" cy="91440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4" name="TextBox 133">
              <a:extLst>
                <a:ext uri="{FF2B5EF4-FFF2-40B4-BE49-F238E27FC236}">
                  <a16:creationId xmlns:a16="http://schemas.microsoft.com/office/drawing/2014/main" id="{2F48FC5F-153C-440B-043A-E6C8727AB380}"/>
                </a:ext>
              </a:extLst>
            </p:cNvPr>
            <p:cNvSpPr txBox="1"/>
            <p:nvPr/>
          </p:nvSpPr>
          <p:spPr>
            <a:xfrm>
              <a:off x="12705485" y="10170464"/>
              <a:ext cx="2669513" cy="646331"/>
            </a:xfrm>
            <a:prstGeom prst="rect">
              <a:avLst/>
            </a:prstGeom>
            <a:noFill/>
          </p:spPr>
          <p:txBody>
            <a:bodyPr wrap="none" rtlCol="0">
              <a:spAutoFit/>
            </a:bodyPr>
            <a:lstStyle/>
            <a:p>
              <a:r>
                <a:rPr lang="en-RU" dirty="0"/>
                <a:t>Infeasible state due to </a:t>
              </a:r>
              <a:br>
                <a:rPr lang="en-RU" dirty="0"/>
              </a:br>
              <a:r>
                <a:rPr lang="en-US" dirty="0"/>
                <a:t>non-preemptive execution</a:t>
              </a:r>
              <a:endParaRPr lang="en-RU" dirty="0"/>
            </a:p>
          </p:txBody>
        </p:sp>
        <p:sp>
          <p:nvSpPr>
            <p:cNvPr id="135" name="TextBox 134">
              <a:extLst>
                <a:ext uri="{FF2B5EF4-FFF2-40B4-BE49-F238E27FC236}">
                  <a16:creationId xmlns:a16="http://schemas.microsoft.com/office/drawing/2014/main" id="{82705A90-7C59-7827-1500-C7CD47FD449F}"/>
                </a:ext>
              </a:extLst>
            </p:cNvPr>
            <p:cNvSpPr txBox="1"/>
            <p:nvPr/>
          </p:nvSpPr>
          <p:spPr>
            <a:xfrm>
              <a:off x="12450287" y="10319513"/>
              <a:ext cx="255198" cy="369332"/>
            </a:xfrm>
            <a:prstGeom prst="rect">
              <a:avLst/>
            </a:prstGeom>
            <a:noFill/>
          </p:spPr>
          <p:txBody>
            <a:bodyPr wrap="none" rtlCol="0">
              <a:spAutoFit/>
            </a:bodyPr>
            <a:lstStyle/>
            <a:p>
              <a:r>
                <a:rPr lang="en-RU" dirty="0"/>
                <a:t>-</a:t>
              </a:r>
            </a:p>
          </p:txBody>
        </p:sp>
      </p:grpSp>
      <p:sp>
        <p:nvSpPr>
          <p:cNvPr id="138" name="Freeform 27">
            <a:extLst>
              <a:ext uri="{FF2B5EF4-FFF2-40B4-BE49-F238E27FC236}">
                <a16:creationId xmlns:a16="http://schemas.microsoft.com/office/drawing/2014/main" id="{2CF2C8E1-FF9B-73B4-F709-7CC5C5C07B69}"/>
              </a:ext>
            </a:extLst>
          </p:cNvPr>
          <p:cNvSpPr/>
          <p:nvPr/>
        </p:nvSpPr>
        <p:spPr>
          <a:xfrm>
            <a:off x="4330065" y="10778844"/>
            <a:ext cx="3786645" cy="61410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9" name="Freeform 27">
            <a:extLst>
              <a:ext uri="{FF2B5EF4-FFF2-40B4-BE49-F238E27FC236}">
                <a16:creationId xmlns:a16="http://schemas.microsoft.com/office/drawing/2014/main" id="{3666427B-2D37-5BDF-3BA1-89EDB25DBF5F}"/>
              </a:ext>
            </a:extLst>
          </p:cNvPr>
          <p:cNvSpPr/>
          <p:nvPr/>
        </p:nvSpPr>
        <p:spPr>
          <a:xfrm flipH="1">
            <a:off x="8108712" y="10765425"/>
            <a:ext cx="713309" cy="65586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40" name="Rectangle: Rounded Corners 139">
            <a:extLst>
              <a:ext uri="{FF2B5EF4-FFF2-40B4-BE49-F238E27FC236}">
                <a16:creationId xmlns:a16="http://schemas.microsoft.com/office/drawing/2014/main" id="{9BB2B380-C7C7-83B9-234D-2A0EFBD77DF3}"/>
              </a:ext>
            </a:extLst>
          </p:cNvPr>
          <p:cNvSpPr/>
          <p:nvPr/>
        </p:nvSpPr>
        <p:spPr>
          <a:xfrm>
            <a:off x="12556467" y="6171296"/>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1" name="Table 16">
            <a:extLst>
              <a:ext uri="{FF2B5EF4-FFF2-40B4-BE49-F238E27FC236}">
                <a16:creationId xmlns:a16="http://schemas.microsoft.com/office/drawing/2014/main" id="{32484BCC-CA74-5617-B9C0-8127B936EC0B}"/>
              </a:ext>
            </a:extLst>
          </p:cNvPr>
          <p:cNvGraphicFramePr>
            <a:graphicFrameLocks noGrp="1"/>
          </p:cNvGraphicFramePr>
          <p:nvPr/>
        </p:nvGraphicFramePr>
        <p:xfrm>
          <a:off x="12649178" y="6250504"/>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2 Block 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RU" sz="1600" dirty="0"/>
                        <a:t>1</a:t>
                      </a:r>
                      <a:r>
                        <a:rPr lang="en-US" sz="1600" dirty="0"/>
                        <a:t>3</a:t>
                      </a:r>
                      <a:r>
                        <a:rPr lang="en-RU" sz="1600" dirty="0"/>
                        <a:t>0</a:t>
                      </a:r>
                      <a:r>
                        <a:rPr lang="en-US" sz="1600" dirty="0"/>
                        <a:t>/150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CD5FA784-7F31-582E-1B0E-A229864A20B1}"/>
                  </a:ext>
                </a:extLst>
              </p:cNvPr>
              <p:cNvSpPr txBox="1"/>
              <p:nvPr/>
            </p:nvSpPr>
            <p:spPr>
              <a:xfrm>
                <a:off x="14872098" y="5824556"/>
                <a:ext cx="1351472"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142" name="TextBox 141">
                <a:extLst>
                  <a:ext uri="{FF2B5EF4-FFF2-40B4-BE49-F238E27FC236}">
                    <a16:creationId xmlns:a16="http://schemas.microsoft.com/office/drawing/2014/main" id="{B7954FFA-4CD0-AC6A-1DCA-129632D4D5CB}"/>
                  </a:ext>
                </a:extLst>
              </p:cNvPr>
              <p:cNvSpPr txBox="1">
                <a:spLocks noRot="1" noChangeAspect="1" noMove="1" noResize="1" noEditPoints="1" noAdjustHandles="1" noChangeArrowheads="1" noChangeShapeType="1" noTextEdit="1"/>
              </p:cNvSpPr>
              <p:nvPr/>
            </p:nvSpPr>
            <p:spPr>
              <a:xfrm>
                <a:off x="14872098" y="5824556"/>
                <a:ext cx="1351472" cy="411779"/>
              </a:xfrm>
              <a:prstGeom prst="rect">
                <a:avLst/>
              </a:prstGeom>
              <a:blipFill>
                <a:blip r:embed="rId17"/>
                <a:stretch>
                  <a:fillRect r="-6787"/>
                </a:stretch>
              </a:blipFill>
            </p:spPr>
            <p:txBody>
              <a:bodyPr/>
              <a:lstStyle/>
              <a:p>
                <a:r>
                  <a:rPr lang="en-US">
                    <a:noFill/>
                  </a:rPr>
                  <a:t> </a:t>
                </a:r>
              </a:p>
            </p:txBody>
          </p:sp>
        </mc:Fallback>
      </mc:AlternateContent>
      <p:graphicFrame>
        <p:nvGraphicFramePr>
          <p:cNvPr id="143" name="Table 16">
            <a:extLst>
              <a:ext uri="{FF2B5EF4-FFF2-40B4-BE49-F238E27FC236}">
                <a16:creationId xmlns:a16="http://schemas.microsoft.com/office/drawing/2014/main" id="{1E17BA85-56DD-C102-61AD-059D43CF4C96}"/>
              </a:ext>
            </a:extLst>
          </p:cNvPr>
          <p:cNvGraphicFramePr>
            <a:graphicFrameLocks noGrp="1"/>
          </p:cNvGraphicFramePr>
          <p:nvPr/>
        </p:nvGraphicFramePr>
        <p:xfrm>
          <a:off x="14223464" y="6245213"/>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a:t>
                      </a:r>
                      <a:r>
                        <a:rPr lang="en-US" sz="1600" dirty="0"/>
                        <a:t>1</a:t>
                      </a:r>
                      <a:r>
                        <a:rPr lang="en-RU" sz="1600" dirty="0"/>
                        <a:t>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13</a:t>
                      </a:r>
                      <a:r>
                        <a:rPr lang="en-RU" sz="1600" dirty="0"/>
                        <a:t>0</a:t>
                      </a:r>
                      <a:r>
                        <a:rPr lang="en-US" sz="1600" dirty="0"/>
                        <a:t>/130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1CBF9A32-784D-7CA5-469E-401CD1C203BB}"/>
                  </a:ext>
                </a:extLst>
              </p:cNvPr>
              <p:cNvSpPr txBox="1"/>
              <p:nvPr/>
            </p:nvSpPr>
            <p:spPr>
              <a:xfrm>
                <a:off x="15903988" y="6104110"/>
                <a:ext cx="641266" cy="584775"/>
              </a:xfrm>
              <a:prstGeom prst="rect">
                <a:avLst/>
              </a:prstGeom>
              <a:noFill/>
            </p:spPr>
            <p:txBody>
              <a:bodyPr wrap="none" rtlCol="0">
                <a:spAutoFit/>
              </a:bodyPr>
              <a:lstStyle/>
              <a:p>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45" name="TextBox 144">
                <a:extLst>
                  <a:ext uri="{FF2B5EF4-FFF2-40B4-BE49-F238E27FC236}">
                    <a16:creationId xmlns:a16="http://schemas.microsoft.com/office/drawing/2014/main" id="{534CC1ED-FB4E-B90E-2715-AC8BFAB408F7}"/>
                  </a:ext>
                </a:extLst>
              </p:cNvPr>
              <p:cNvSpPr txBox="1">
                <a:spLocks noRot="1" noChangeAspect="1" noMove="1" noResize="1" noEditPoints="1" noAdjustHandles="1" noChangeArrowheads="1" noChangeShapeType="1" noTextEdit="1"/>
              </p:cNvSpPr>
              <p:nvPr/>
            </p:nvSpPr>
            <p:spPr>
              <a:xfrm>
                <a:off x="15903988" y="6104110"/>
                <a:ext cx="641266" cy="584775"/>
              </a:xfrm>
              <a:prstGeom prst="rect">
                <a:avLst/>
              </a:prstGeom>
              <a:blipFill>
                <a:blip r:embed="rId18"/>
                <a:stretch>
                  <a:fillRect l="-5714"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CA210B6D-9157-3CF1-6215-8526A76D5EAF}"/>
                  </a:ext>
                </a:extLst>
              </p:cNvPr>
              <p:cNvSpPr txBox="1"/>
              <p:nvPr/>
            </p:nvSpPr>
            <p:spPr>
              <a:xfrm>
                <a:off x="15892049" y="6971465"/>
                <a:ext cx="849656" cy="584775"/>
              </a:xfrm>
              <a:prstGeom prst="rect">
                <a:avLst/>
              </a:prstGeom>
              <a:noFill/>
            </p:spPr>
            <p:txBody>
              <a:bodyPr wrap="none" rtlCol="0">
                <a:spAutoFit/>
              </a:bodyPr>
              <a:lstStyle/>
              <a:p>
                <a:r>
                  <a:rPr lang="en-US" sz="1600" dirty="0"/>
                  <a:t>13</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46" name="TextBox 145">
                <a:extLst>
                  <a:ext uri="{FF2B5EF4-FFF2-40B4-BE49-F238E27FC236}">
                    <a16:creationId xmlns:a16="http://schemas.microsoft.com/office/drawing/2014/main" id="{56B0712F-1CAF-F7B8-D61E-8EC0762773B6}"/>
                  </a:ext>
                </a:extLst>
              </p:cNvPr>
              <p:cNvSpPr txBox="1">
                <a:spLocks noRot="1" noChangeAspect="1" noMove="1" noResize="1" noEditPoints="1" noAdjustHandles="1" noChangeArrowheads="1" noChangeShapeType="1" noTextEdit="1"/>
              </p:cNvSpPr>
              <p:nvPr/>
            </p:nvSpPr>
            <p:spPr>
              <a:xfrm>
                <a:off x="15892049" y="6971465"/>
                <a:ext cx="849656" cy="584775"/>
              </a:xfrm>
              <a:prstGeom prst="rect">
                <a:avLst/>
              </a:prstGeom>
              <a:blipFill>
                <a:blip r:embed="rId19"/>
                <a:stretch>
                  <a:fillRect l="-431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ECE91558-8C6D-174B-E54E-97ABF582963D}"/>
                  </a:ext>
                </a:extLst>
              </p:cNvPr>
              <p:cNvSpPr txBox="1"/>
              <p:nvPr/>
            </p:nvSpPr>
            <p:spPr>
              <a:xfrm>
                <a:off x="11858535" y="5869240"/>
                <a:ext cx="1351472"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147" name="TextBox 146">
                <a:extLst>
                  <a:ext uri="{FF2B5EF4-FFF2-40B4-BE49-F238E27FC236}">
                    <a16:creationId xmlns:a16="http://schemas.microsoft.com/office/drawing/2014/main" id="{79EDB48D-A44A-3B46-0255-9E41CA2866A2}"/>
                  </a:ext>
                </a:extLst>
              </p:cNvPr>
              <p:cNvSpPr txBox="1">
                <a:spLocks noRot="1" noChangeAspect="1" noMove="1" noResize="1" noEditPoints="1" noAdjustHandles="1" noChangeArrowheads="1" noChangeShapeType="1" noTextEdit="1"/>
              </p:cNvSpPr>
              <p:nvPr/>
            </p:nvSpPr>
            <p:spPr>
              <a:xfrm>
                <a:off x="11858535" y="5869240"/>
                <a:ext cx="1351472" cy="411779"/>
              </a:xfrm>
              <a:prstGeom prst="rect">
                <a:avLst/>
              </a:prstGeom>
              <a:blipFill>
                <a:blip r:embed="rId20"/>
                <a:stretch>
                  <a:fillRect r="-6757"/>
                </a:stretch>
              </a:blipFill>
            </p:spPr>
            <p:txBody>
              <a:bodyPr/>
              <a:lstStyle/>
              <a:p>
                <a:r>
                  <a:rPr lang="en-US">
                    <a:noFill/>
                  </a:rPr>
                  <a:t> </a:t>
                </a:r>
              </a:p>
            </p:txBody>
          </p:sp>
        </mc:Fallback>
      </mc:AlternateContent>
      <p:sp>
        <p:nvSpPr>
          <p:cNvPr id="148" name="Rectangle: Rounded Corners 147">
            <a:extLst>
              <a:ext uri="{FF2B5EF4-FFF2-40B4-BE49-F238E27FC236}">
                <a16:creationId xmlns:a16="http://schemas.microsoft.com/office/drawing/2014/main" id="{3A00C0F7-CE84-0723-F71F-C3657C89459B}"/>
              </a:ext>
            </a:extLst>
          </p:cNvPr>
          <p:cNvSpPr/>
          <p:nvPr/>
        </p:nvSpPr>
        <p:spPr>
          <a:xfrm>
            <a:off x="12553660" y="7908364"/>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9" name="Table 16">
            <a:extLst>
              <a:ext uri="{FF2B5EF4-FFF2-40B4-BE49-F238E27FC236}">
                <a16:creationId xmlns:a16="http://schemas.microsoft.com/office/drawing/2014/main" id="{397F13E8-C3D6-943F-2FAF-C9A41B4E35C3}"/>
              </a:ext>
            </a:extLst>
          </p:cNvPr>
          <p:cNvGraphicFramePr>
            <a:graphicFrameLocks noGrp="1"/>
          </p:cNvGraphicFramePr>
          <p:nvPr/>
        </p:nvGraphicFramePr>
        <p:xfrm>
          <a:off x="12646371" y="7987572"/>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2 Block 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20/20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50" name="Table 16">
            <a:extLst>
              <a:ext uri="{FF2B5EF4-FFF2-40B4-BE49-F238E27FC236}">
                <a16:creationId xmlns:a16="http://schemas.microsoft.com/office/drawing/2014/main" id="{52F80819-160B-D38B-261D-CC934041A6C8}"/>
              </a:ext>
            </a:extLst>
          </p:cNvPr>
          <p:cNvGraphicFramePr>
            <a:graphicFrameLocks noGrp="1"/>
          </p:cNvGraphicFramePr>
          <p:nvPr/>
        </p:nvGraphicFramePr>
        <p:xfrm>
          <a:off x="14220657" y="7982281"/>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a:t>
                      </a:r>
                      <a:r>
                        <a:rPr lang="en-US" sz="1600" dirty="0"/>
                        <a:t>1</a:t>
                      </a:r>
                      <a:r>
                        <a:rPr lang="en-RU" sz="1600" dirty="0"/>
                        <a:t>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a:t>
                      </a:r>
                      <a:r>
                        <a:rPr lang="en-RU" sz="1600" dirty="0"/>
                        <a:t>0</a:t>
                      </a:r>
                      <a:r>
                        <a:rPr lang="en-US" sz="1600" dirty="0"/>
                        <a:t>/60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F359DD0B-44C7-2F2E-A08F-940EF63FAF06}"/>
                  </a:ext>
                </a:extLst>
              </p:cNvPr>
              <p:cNvSpPr txBox="1"/>
              <p:nvPr/>
            </p:nvSpPr>
            <p:spPr>
              <a:xfrm>
                <a:off x="15891021" y="7851338"/>
                <a:ext cx="849656" cy="584775"/>
              </a:xfrm>
              <a:prstGeom prst="rect">
                <a:avLst/>
              </a:prstGeom>
              <a:noFill/>
            </p:spPr>
            <p:txBody>
              <a:bodyPr wrap="none" rtlCol="0">
                <a:spAutoFit/>
              </a:bodyPr>
              <a:lstStyle/>
              <a:p>
                <a:r>
                  <a:rPr lang="en-US" sz="1600" dirty="0"/>
                  <a:t>13</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51" name="TextBox 150">
                <a:extLst>
                  <a:ext uri="{FF2B5EF4-FFF2-40B4-BE49-F238E27FC236}">
                    <a16:creationId xmlns:a16="http://schemas.microsoft.com/office/drawing/2014/main" id="{41BFD81C-CAE6-6327-85BA-FCCF55DFF8A1}"/>
                  </a:ext>
                </a:extLst>
              </p:cNvPr>
              <p:cNvSpPr txBox="1">
                <a:spLocks noRot="1" noChangeAspect="1" noMove="1" noResize="1" noEditPoints="1" noAdjustHandles="1" noChangeArrowheads="1" noChangeShapeType="1" noTextEdit="1"/>
              </p:cNvSpPr>
              <p:nvPr/>
            </p:nvSpPr>
            <p:spPr>
              <a:xfrm>
                <a:off x="15891021" y="7851338"/>
                <a:ext cx="849656" cy="584775"/>
              </a:xfrm>
              <a:prstGeom prst="rect">
                <a:avLst/>
              </a:prstGeom>
              <a:blipFill>
                <a:blip r:embed="rId21"/>
                <a:stretch>
                  <a:fillRect l="-4317"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95CB075E-2F0F-5046-12AA-49F258F43687}"/>
                  </a:ext>
                </a:extLst>
              </p:cNvPr>
              <p:cNvSpPr txBox="1"/>
              <p:nvPr/>
            </p:nvSpPr>
            <p:spPr>
              <a:xfrm>
                <a:off x="15909562" y="8728853"/>
                <a:ext cx="849656" cy="584775"/>
              </a:xfrm>
              <a:prstGeom prst="rect">
                <a:avLst/>
              </a:prstGeom>
              <a:noFill/>
            </p:spPr>
            <p:txBody>
              <a:bodyPr wrap="none" rtlCol="0">
                <a:spAutoFit/>
              </a:bodyPr>
              <a:lstStyle/>
              <a:p>
                <a:r>
                  <a:rPr lang="en-US" sz="1600" dirty="0"/>
                  <a:t>15</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52" name="TextBox 151">
                <a:extLst>
                  <a:ext uri="{FF2B5EF4-FFF2-40B4-BE49-F238E27FC236}">
                    <a16:creationId xmlns:a16="http://schemas.microsoft.com/office/drawing/2014/main" id="{C94DBA84-9D30-A4AA-01ED-85CF13C2E3C5}"/>
                  </a:ext>
                </a:extLst>
              </p:cNvPr>
              <p:cNvSpPr txBox="1">
                <a:spLocks noRot="1" noChangeAspect="1" noMove="1" noResize="1" noEditPoints="1" noAdjustHandles="1" noChangeArrowheads="1" noChangeShapeType="1" noTextEdit="1"/>
              </p:cNvSpPr>
              <p:nvPr/>
            </p:nvSpPr>
            <p:spPr>
              <a:xfrm>
                <a:off x="15909562" y="8728853"/>
                <a:ext cx="849656" cy="584775"/>
              </a:xfrm>
              <a:prstGeom prst="rect">
                <a:avLst/>
              </a:prstGeom>
              <a:blipFill>
                <a:blip r:embed="rId22"/>
                <a:stretch>
                  <a:fillRect l="-4317" t="-3125"/>
                </a:stretch>
              </a:blipFill>
            </p:spPr>
            <p:txBody>
              <a:bodyPr/>
              <a:lstStyle/>
              <a:p>
                <a:r>
                  <a:rPr lang="en-US">
                    <a:noFill/>
                  </a:rPr>
                  <a:t> </a:t>
                </a:r>
              </a:p>
            </p:txBody>
          </p:sp>
        </mc:Fallback>
      </mc:AlternateContent>
      <p:sp>
        <p:nvSpPr>
          <p:cNvPr id="154" name="Rectangle: Rounded Corners 153">
            <a:extLst>
              <a:ext uri="{FF2B5EF4-FFF2-40B4-BE49-F238E27FC236}">
                <a16:creationId xmlns:a16="http://schemas.microsoft.com/office/drawing/2014/main" id="{5679F3F1-C400-2735-EFE2-0E8F39710C90}"/>
              </a:ext>
            </a:extLst>
          </p:cNvPr>
          <p:cNvSpPr/>
          <p:nvPr/>
        </p:nvSpPr>
        <p:spPr>
          <a:xfrm>
            <a:off x="12563292" y="9666500"/>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6">
            <a:extLst>
              <a:ext uri="{FF2B5EF4-FFF2-40B4-BE49-F238E27FC236}">
                <a16:creationId xmlns:a16="http://schemas.microsoft.com/office/drawing/2014/main" id="{DC9A897E-40ED-7867-18DA-FF1907D08EF2}"/>
              </a:ext>
            </a:extLst>
          </p:cNvPr>
          <p:cNvGraphicFramePr>
            <a:graphicFrameLocks noGrp="1"/>
          </p:cNvGraphicFramePr>
          <p:nvPr/>
        </p:nvGraphicFramePr>
        <p:xfrm>
          <a:off x="12656003" y="9745708"/>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2 Block 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40/75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56" name="Table 16">
            <a:extLst>
              <a:ext uri="{FF2B5EF4-FFF2-40B4-BE49-F238E27FC236}">
                <a16:creationId xmlns:a16="http://schemas.microsoft.com/office/drawing/2014/main" id="{5114868E-7DA0-C255-F766-7E17258A2DCF}"/>
              </a:ext>
            </a:extLst>
          </p:cNvPr>
          <p:cNvGraphicFramePr>
            <a:graphicFrameLocks noGrp="1"/>
          </p:cNvGraphicFramePr>
          <p:nvPr/>
        </p:nvGraphicFramePr>
        <p:xfrm>
          <a:off x="14230289" y="9740417"/>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RU" sz="1600" dirty="0"/>
                        <a:t>Prog. </a:t>
                      </a:r>
                      <a:r>
                        <a:rPr lang="en-US" sz="1600" dirty="0"/>
                        <a:t>1</a:t>
                      </a:r>
                      <a:r>
                        <a:rPr lang="en-RU" sz="1600" dirty="0"/>
                        <a:t>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r>
                        <a:rPr lang="en-RU" sz="1600" dirty="0"/>
                        <a:t>0</a:t>
                      </a:r>
                      <a:r>
                        <a:rPr lang="en-US" sz="1600" dirty="0"/>
                        <a:t>/40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57" name="TextBox 156">
                <a:extLst>
                  <a:ext uri="{FF2B5EF4-FFF2-40B4-BE49-F238E27FC236}">
                    <a16:creationId xmlns:a16="http://schemas.microsoft.com/office/drawing/2014/main" id="{CC2D92F1-21FB-E265-9529-1DDD299110A0}"/>
                  </a:ext>
                </a:extLst>
              </p:cNvPr>
              <p:cNvSpPr txBox="1"/>
              <p:nvPr/>
            </p:nvSpPr>
            <p:spPr>
              <a:xfrm>
                <a:off x="15900653" y="9599314"/>
                <a:ext cx="849656" cy="584775"/>
              </a:xfrm>
              <a:prstGeom prst="rect">
                <a:avLst/>
              </a:prstGeom>
              <a:noFill/>
            </p:spPr>
            <p:txBody>
              <a:bodyPr wrap="none" rtlCol="0">
                <a:spAutoFit/>
              </a:bodyPr>
              <a:lstStyle/>
              <a:p>
                <a:r>
                  <a:rPr lang="en-US" sz="1600" dirty="0"/>
                  <a:t>15</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57" name="TextBox 156">
                <a:extLst>
                  <a:ext uri="{FF2B5EF4-FFF2-40B4-BE49-F238E27FC236}">
                    <a16:creationId xmlns:a16="http://schemas.microsoft.com/office/drawing/2014/main" id="{C1391676-604C-0908-8BCE-91CADA9C4A7F}"/>
                  </a:ext>
                </a:extLst>
              </p:cNvPr>
              <p:cNvSpPr txBox="1">
                <a:spLocks noRot="1" noChangeAspect="1" noMove="1" noResize="1" noEditPoints="1" noAdjustHandles="1" noChangeArrowheads="1" noChangeShapeType="1" noTextEdit="1"/>
              </p:cNvSpPr>
              <p:nvPr/>
            </p:nvSpPr>
            <p:spPr>
              <a:xfrm>
                <a:off x="15900653" y="9599314"/>
                <a:ext cx="849656" cy="584775"/>
              </a:xfrm>
              <a:prstGeom prst="rect">
                <a:avLst/>
              </a:prstGeom>
              <a:blipFill>
                <a:blip r:embed="rId23"/>
                <a:stretch>
                  <a:fillRect l="-3571" t="-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18903397-1C24-2423-99EC-630CE7FA3FFF}"/>
                  </a:ext>
                </a:extLst>
              </p:cNvPr>
              <p:cNvSpPr txBox="1"/>
              <p:nvPr/>
            </p:nvSpPr>
            <p:spPr>
              <a:xfrm>
                <a:off x="15878554" y="10476829"/>
                <a:ext cx="849656" cy="584775"/>
              </a:xfrm>
              <a:prstGeom prst="rect">
                <a:avLst/>
              </a:prstGeom>
              <a:noFill/>
            </p:spPr>
            <p:txBody>
              <a:bodyPr wrap="none" rtlCol="0">
                <a:spAutoFit/>
              </a:bodyPr>
              <a:lstStyle/>
              <a:p>
                <a:r>
                  <a:rPr lang="en-US" sz="1600" dirty="0"/>
                  <a:t>19</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58" name="TextBox 157">
                <a:extLst>
                  <a:ext uri="{FF2B5EF4-FFF2-40B4-BE49-F238E27FC236}">
                    <a16:creationId xmlns:a16="http://schemas.microsoft.com/office/drawing/2014/main" id="{90B846E6-A4A3-CD35-C455-688DFAEEB49C}"/>
                  </a:ext>
                </a:extLst>
              </p:cNvPr>
              <p:cNvSpPr txBox="1">
                <a:spLocks noRot="1" noChangeAspect="1" noMove="1" noResize="1" noEditPoints="1" noAdjustHandles="1" noChangeArrowheads="1" noChangeShapeType="1" noTextEdit="1"/>
              </p:cNvSpPr>
              <p:nvPr/>
            </p:nvSpPr>
            <p:spPr>
              <a:xfrm>
                <a:off x="15878554" y="10476829"/>
                <a:ext cx="849656" cy="584775"/>
              </a:xfrm>
              <a:prstGeom prst="rect">
                <a:avLst/>
              </a:prstGeom>
              <a:blipFill>
                <a:blip r:embed="rId24"/>
                <a:stretch>
                  <a:fillRect l="-4317" t="-3125"/>
                </a:stretch>
              </a:blipFill>
            </p:spPr>
            <p:txBody>
              <a:bodyPr/>
              <a:lstStyle/>
              <a:p>
                <a:r>
                  <a:rPr lang="en-US">
                    <a:noFill/>
                  </a:rPr>
                  <a:t> </a:t>
                </a:r>
              </a:p>
            </p:txBody>
          </p:sp>
        </mc:Fallback>
      </mc:AlternateContent>
      <p:sp>
        <p:nvSpPr>
          <p:cNvPr id="164" name="Rectangle: Rounded Corners 163">
            <a:extLst>
              <a:ext uri="{FF2B5EF4-FFF2-40B4-BE49-F238E27FC236}">
                <a16:creationId xmlns:a16="http://schemas.microsoft.com/office/drawing/2014/main" id="{996A669E-B656-739C-C4F9-54341F56209C}"/>
              </a:ext>
            </a:extLst>
          </p:cNvPr>
          <p:cNvSpPr/>
          <p:nvPr/>
        </p:nvSpPr>
        <p:spPr>
          <a:xfrm>
            <a:off x="11370977" y="11421290"/>
            <a:ext cx="3368635" cy="1112677"/>
          </a:xfrm>
          <a:prstGeom prst="roundRect">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5" name="Table 16">
            <a:extLst>
              <a:ext uri="{FF2B5EF4-FFF2-40B4-BE49-F238E27FC236}">
                <a16:creationId xmlns:a16="http://schemas.microsoft.com/office/drawing/2014/main" id="{0B9A2F51-6C3E-0585-F392-52A1B69482E1}"/>
              </a:ext>
            </a:extLst>
          </p:cNvPr>
          <p:cNvGraphicFramePr>
            <a:graphicFrameLocks noGrp="1"/>
          </p:cNvGraphicFramePr>
          <p:nvPr/>
        </p:nvGraphicFramePr>
        <p:xfrm>
          <a:off x="11463688" y="11500498"/>
          <a:ext cx="1485446"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772353">
                  <a:extLst>
                    <a:ext uri="{9D8B030D-6E8A-4147-A177-3AD203B41FA5}">
                      <a16:colId xmlns:a16="http://schemas.microsoft.com/office/drawing/2014/main" val="2503092544"/>
                    </a:ext>
                  </a:extLst>
                </a:gridCol>
              </a:tblGrid>
              <a:tr h="187746">
                <a:tc gridSpan="2">
                  <a:txBody>
                    <a:bodyPr/>
                    <a:lstStyle/>
                    <a:p>
                      <a:r>
                        <a:rPr lang="en-US" sz="1600" b="1" dirty="0"/>
                        <a:t>Config.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Prog. 2 Block 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600" dirty="0"/>
                        <a:t>35/35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66" name="Table 16">
            <a:extLst>
              <a:ext uri="{FF2B5EF4-FFF2-40B4-BE49-F238E27FC236}">
                <a16:creationId xmlns:a16="http://schemas.microsoft.com/office/drawing/2014/main" id="{18E75640-5CF5-8CA3-6FD2-FEDC824B3A1A}"/>
              </a:ext>
            </a:extLst>
          </p:cNvPr>
          <p:cNvGraphicFramePr>
            <a:graphicFrameLocks noGrp="1"/>
          </p:cNvGraphicFramePr>
          <p:nvPr/>
        </p:nvGraphicFramePr>
        <p:xfrm>
          <a:off x="13037974" y="11495207"/>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RU" sz="16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ACBF1C3F-1906-984B-7092-E55962B23BBF}"/>
                  </a:ext>
                </a:extLst>
              </p:cNvPr>
              <p:cNvSpPr txBox="1"/>
              <p:nvPr/>
            </p:nvSpPr>
            <p:spPr>
              <a:xfrm>
                <a:off x="14698178" y="11354104"/>
                <a:ext cx="849656" cy="584775"/>
              </a:xfrm>
              <a:prstGeom prst="rect">
                <a:avLst/>
              </a:prstGeom>
              <a:noFill/>
            </p:spPr>
            <p:txBody>
              <a:bodyPr wrap="none" rtlCol="0">
                <a:spAutoFit/>
              </a:bodyPr>
              <a:lstStyle/>
              <a:p>
                <a:r>
                  <a:rPr lang="en-US" sz="1600" dirty="0"/>
                  <a:t>19</a:t>
                </a:r>
                <a:r>
                  <a:rPr lang="en-RU" sz="1600" dirty="0"/>
                  <a:t>0</a:t>
                </a:r>
                <a:r>
                  <a:rPr lang="en-US" sz="1600" dirty="0"/>
                  <a:t>+</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67" name="TextBox 166">
                <a:extLst>
                  <a:ext uri="{FF2B5EF4-FFF2-40B4-BE49-F238E27FC236}">
                    <a16:creationId xmlns:a16="http://schemas.microsoft.com/office/drawing/2014/main" id="{2F9C4C59-81C3-AF5F-FC33-F6337EE3A658}"/>
                  </a:ext>
                </a:extLst>
              </p:cNvPr>
              <p:cNvSpPr txBox="1">
                <a:spLocks noRot="1" noChangeAspect="1" noMove="1" noResize="1" noEditPoints="1" noAdjustHandles="1" noChangeArrowheads="1" noChangeShapeType="1" noTextEdit="1"/>
              </p:cNvSpPr>
              <p:nvPr/>
            </p:nvSpPr>
            <p:spPr>
              <a:xfrm>
                <a:off x="14698178" y="11354104"/>
                <a:ext cx="849656" cy="584775"/>
              </a:xfrm>
              <a:prstGeom prst="rect">
                <a:avLst/>
              </a:prstGeom>
              <a:blipFill>
                <a:blip r:embed="rId25"/>
                <a:stretch>
                  <a:fillRect l="-3597" t="-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E2F764D6-2C85-B745-38B2-900B09180C80}"/>
                  </a:ext>
                </a:extLst>
              </p:cNvPr>
              <p:cNvSpPr txBox="1"/>
              <p:nvPr/>
            </p:nvSpPr>
            <p:spPr>
              <a:xfrm>
                <a:off x="14706559" y="12262099"/>
                <a:ext cx="849656" cy="584775"/>
              </a:xfrm>
              <a:prstGeom prst="rect">
                <a:avLst/>
              </a:prstGeom>
              <a:noFill/>
            </p:spPr>
            <p:txBody>
              <a:bodyPr wrap="none" rtlCol="0">
                <a:spAutoFit/>
              </a:bodyPr>
              <a:lstStyle/>
              <a:p>
                <a:r>
                  <a:rPr lang="en-US" sz="1600" dirty="0"/>
                  <a:t>225+</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r>
                  <a:rPr lang="en-US" sz="1600" dirty="0"/>
                  <a:t> </a:t>
                </a:r>
                <a:endParaRPr lang="en-RU" sz="1600" dirty="0"/>
              </a:p>
              <a:p>
                <a:endParaRPr lang="en-RU" sz="1600" dirty="0"/>
              </a:p>
            </p:txBody>
          </p:sp>
        </mc:Choice>
        <mc:Fallback xmlns="">
          <p:sp>
            <p:nvSpPr>
              <p:cNvPr id="168" name="TextBox 167">
                <a:extLst>
                  <a:ext uri="{FF2B5EF4-FFF2-40B4-BE49-F238E27FC236}">
                    <a16:creationId xmlns:a16="http://schemas.microsoft.com/office/drawing/2014/main" id="{EC5E3A67-8D8D-875D-CB92-AA0881A38D4C}"/>
                  </a:ext>
                </a:extLst>
              </p:cNvPr>
              <p:cNvSpPr txBox="1">
                <a:spLocks noRot="1" noChangeAspect="1" noMove="1" noResize="1" noEditPoints="1" noAdjustHandles="1" noChangeArrowheads="1" noChangeShapeType="1" noTextEdit="1"/>
              </p:cNvSpPr>
              <p:nvPr/>
            </p:nvSpPr>
            <p:spPr>
              <a:xfrm>
                <a:off x="14706559" y="12262099"/>
                <a:ext cx="849656" cy="584775"/>
              </a:xfrm>
              <a:prstGeom prst="rect">
                <a:avLst/>
              </a:prstGeom>
              <a:blipFill>
                <a:blip r:embed="rId26"/>
                <a:stretch>
                  <a:fillRect l="-3571" t="-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200FD226-5830-A162-1031-75806D6CE20A}"/>
                  </a:ext>
                </a:extLst>
              </p:cNvPr>
              <p:cNvSpPr txBox="1"/>
              <p:nvPr/>
            </p:nvSpPr>
            <p:spPr>
              <a:xfrm>
                <a:off x="8882447" y="11070511"/>
                <a:ext cx="1455616"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US" sz="2000" b="1" i="1" smtClean="0">
                              <a:latin typeface="Cambria Math" panose="02040503050406030204" pitchFamily="18" charset="0"/>
                            </a:rPr>
                          </m:ctrlPr>
                        </m:sSupPr>
                        <m:e>
                          <m:r>
                            <a:rPr lang="en-US"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𝒎𝒊𝒈𝒓</m:t>
                          </m:r>
                        </m:sup>
                      </m:sSup>
                    </m:oMath>
                  </m:oMathPara>
                </a14:m>
                <a:endParaRPr lang="en-RU" sz="2000" dirty="0"/>
              </a:p>
            </p:txBody>
          </p:sp>
        </mc:Choice>
        <mc:Fallback xmlns="">
          <p:sp>
            <p:nvSpPr>
              <p:cNvPr id="169" name="TextBox 168">
                <a:extLst>
                  <a:ext uri="{FF2B5EF4-FFF2-40B4-BE49-F238E27FC236}">
                    <a16:creationId xmlns:a16="http://schemas.microsoft.com/office/drawing/2014/main" id="{DAF94F4A-3165-F7E0-D1C5-467F88720CE3}"/>
                  </a:ext>
                </a:extLst>
              </p:cNvPr>
              <p:cNvSpPr txBox="1">
                <a:spLocks noRot="1" noChangeAspect="1" noMove="1" noResize="1" noEditPoints="1" noAdjustHandles="1" noChangeArrowheads="1" noChangeShapeType="1" noTextEdit="1"/>
              </p:cNvSpPr>
              <p:nvPr/>
            </p:nvSpPr>
            <p:spPr>
              <a:xfrm>
                <a:off x="8882447" y="11070511"/>
                <a:ext cx="1455616" cy="411779"/>
              </a:xfrm>
              <a:prstGeom prst="rect">
                <a:avLst/>
              </a:prstGeom>
              <a:blipFill>
                <a:blip r:embed="rId27"/>
                <a:stretch>
                  <a:fillRect/>
                </a:stretch>
              </a:blipFill>
            </p:spPr>
            <p:txBody>
              <a:bodyPr/>
              <a:lstStyle/>
              <a:p>
                <a:r>
                  <a:rPr lang="en-US">
                    <a:noFill/>
                  </a:rPr>
                  <a:t> </a:t>
                </a:r>
              </a:p>
            </p:txBody>
          </p:sp>
        </mc:Fallback>
      </mc:AlternateContent>
      <p:grpSp>
        <p:nvGrpSpPr>
          <p:cNvPr id="170" name="Group 169">
            <a:extLst>
              <a:ext uri="{FF2B5EF4-FFF2-40B4-BE49-F238E27FC236}">
                <a16:creationId xmlns:a16="http://schemas.microsoft.com/office/drawing/2014/main" id="{0F98249D-E2EA-C5B1-2E30-5F7C671452A5}"/>
              </a:ext>
            </a:extLst>
          </p:cNvPr>
          <p:cNvGrpSpPr/>
          <p:nvPr/>
        </p:nvGrpSpPr>
        <p:grpSpPr>
          <a:xfrm>
            <a:off x="13214862" y="14233852"/>
            <a:ext cx="3611896" cy="923330"/>
            <a:chOff x="12462226" y="10170464"/>
            <a:chExt cx="3611896" cy="923330"/>
          </a:xfrm>
        </p:grpSpPr>
        <p:sp>
          <p:nvSpPr>
            <p:cNvPr id="172" name="TextBox 171">
              <a:extLst>
                <a:ext uri="{FF2B5EF4-FFF2-40B4-BE49-F238E27FC236}">
                  <a16:creationId xmlns:a16="http://schemas.microsoft.com/office/drawing/2014/main" id="{7081E5B0-837B-E101-6062-015F2B0AAAA5}"/>
                </a:ext>
              </a:extLst>
            </p:cNvPr>
            <p:cNvSpPr txBox="1"/>
            <p:nvPr/>
          </p:nvSpPr>
          <p:spPr>
            <a:xfrm>
              <a:off x="12705486" y="10170464"/>
              <a:ext cx="3368636" cy="923330"/>
            </a:xfrm>
            <a:prstGeom prst="rect">
              <a:avLst/>
            </a:prstGeom>
            <a:noFill/>
          </p:spPr>
          <p:txBody>
            <a:bodyPr wrap="square" rtlCol="0">
              <a:spAutoFit/>
            </a:bodyPr>
            <a:lstStyle/>
            <a:p>
              <a:r>
                <a:rPr lang="en-US" dirty="0"/>
                <a:t>Cumulative overhead calculated as sum of overheads from states that lead to the current state</a:t>
              </a:r>
              <a:endParaRPr lang="en-RU" dirty="0"/>
            </a:p>
          </p:txBody>
        </p:sp>
        <p:sp>
          <p:nvSpPr>
            <p:cNvPr id="173" name="TextBox 172">
              <a:extLst>
                <a:ext uri="{FF2B5EF4-FFF2-40B4-BE49-F238E27FC236}">
                  <a16:creationId xmlns:a16="http://schemas.microsoft.com/office/drawing/2014/main" id="{BC23C761-9A8E-40A7-740F-4E5A58B85FC1}"/>
                </a:ext>
              </a:extLst>
            </p:cNvPr>
            <p:cNvSpPr txBox="1"/>
            <p:nvPr/>
          </p:nvSpPr>
          <p:spPr>
            <a:xfrm>
              <a:off x="12462226" y="10447463"/>
              <a:ext cx="255198" cy="369332"/>
            </a:xfrm>
            <a:prstGeom prst="rect">
              <a:avLst/>
            </a:prstGeom>
            <a:noFill/>
          </p:spPr>
          <p:txBody>
            <a:bodyPr wrap="none" rtlCol="0">
              <a:spAutoFit/>
            </a:bodyPr>
            <a:lstStyle/>
            <a:p>
              <a:r>
                <a:rPr lang="en-RU" dirty="0"/>
                <a:t>-</a:t>
              </a:r>
            </a:p>
          </p:txBody>
        </p:sp>
      </p:grpSp>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AF154402-3273-D256-2D11-419F7C9BF16A}"/>
                  </a:ext>
                </a:extLst>
              </p:cNvPr>
              <p:cNvSpPr txBox="1"/>
              <p:nvPr/>
            </p:nvSpPr>
            <p:spPr>
              <a:xfrm>
                <a:off x="12740310" y="14510851"/>
                <a:ext cx="558551" cy="830997"/>
              </a:xfrm>
              <a:prstGeom prst="rect">
                <a:avLst/>
              </a:prstGeom>
              <a:noFill/>
            </p:spPr>
            <p:txBody>
              <a:bodyPr wrap="none" rtlCol="0">
                <a:spAutoFit/>
              </a:bodyPr>
              <a:lstStyle/>
              <a:p>
                <a14:m>
                  <m:oMath xmlns:m="http://schemas.openxmlformats.org/officeDocument/2006/math">
                    <m:sSup>
                      <m:sSupPr>
                        <m:ctrlPr>
                          <a:rPr lang="en-RU" sz="2400" i="1" smtClean="0">
                            <a:latin typeface="Cambria Math" panose="02040503050406030204" pitchFamily="18" charset="0"/>
                          </a:rPr>
                        </m:ctrlPr>
                      </m:sSupPr>
                      <m:e>
                        <m:r>
                          <a:rPr lang="en-RU" sz="2400" b="0" i="1">
                            <a:latin typeface="Cambria Math" panose="02040503050406030204" pitchFamily="18" charset="0"/>
                            <a:ea typeface="Cambria Math" panose="02040503050406030204" pitchFamily="18" charset="0"/>
                          </a:rPr>
                          <m:t>𝛿</m:t>
                        </m:r>
                      </m:e>
                      <m:sup>
                        <m:r>
                          <a:rPr lang="en-US" sz="2400" b="0" i="1" smtClean="0">
                            <a:latin typeface="Cambria Math" panose="02040503050406030204" pitchFamily="18" charset="0"/>
                            <a:ea typeface="Cambria Math" panose="02040503050406030204" pitchFamily="18" charset="0"/>
                          </a:rPr>
                          <m:t>∗</m:t>
                        </m:r>
                      </m:sup>
                    </m:sSup>
                  </m:oMath>
                </a14:m>
                <a:r>
                  <a:rPr lang="en-US" sz="2400" dirty="0"/>
                  <a:t> </a:t>
                </a:r>
                <a:endParaRPr lang="en-RU" sz="2400" dirty="0"/>
              </a:p>
              <a:p>
                <a:endParaRPr lang="en-RU" sz="2400" dirty="0"/>
              </a:p>
            </p:txBody>
          </p:sp>
        </mc:Choice>
        <mc:Fallback xmlns="">
          <p:sp>
            <p:nvSpPr>
              <p:cNvPr id="176" name="TextBox 175">
                <a:extLst>
                  <a:ext uri="{FF2B5EF4-FFF2-40B4-BE49-F238E27FC236}">
                    <a16:creationId xmlns:a16="http://schemas.microsoft.com/office/drawing/2014/main" id="{AA47632B-9DD8-926D-CBDD-7555E41A065F}"/>
                  </a:ext>
                </a:extLst>
              </p:cNvPr>
              <p:cNvSpPr txBox="1">
                <a:spLocks noRot="1" noChangeAspect="1" noMove="1" noResize="1" noEditPoints="1" noAdjustHandles="1" noChangeArrowheads="1" noChangeShapeType="1" noTextEdit="1"/>
              </p:cNvSpPr>
              <p:nvPr/>
            </p:nvSpPr>
            <p:spPr>
              <a:xfrm>
                <a:off x="12740310" y="14510851"/>
                <a:ext cx="558551" cy="830997"/>
              </a:xfrm>
              <a:prstGeom prst="rect">
                <a:avLst/>
              </a:prstGeom>
              <a:blipFill>
                <a:blip r:embed="rId28"/>
                <a:stretch>
                  <a:fillRect l="-3261"/>
                </a:stretch>
              </a:blipFill>
            </p:spPr>
            <p:txBody>
              <a:bodyPr/>
              <a:lstStyle/>
              <a:p>
                <a:r>
                  <a:rPr lang="en-US">
                    <a:noFill/>
                  </a:rPr>
                  <a:t> </a:t>
                </a:r>
              </a:p>
            </p:txBody>
          </p:sp>
        </mc:Fallback>
      </mc:AlternateContent>
      <p:sp>
        <p:nvSpPr>
          <p:cNvPr id="177" name="TextBox 176">
            <a:extLst>
              <a:ext uri="{FF2B5EF4-FFF2-40B4-BE49-F238E27FC236}">
                <a16:creationId xmlns:a16="http://schemas.microsoft.com/office/drawing/2014/main" id="{0DD37B5A-4A89-A077-561B-F9033731D38F}"/>
              </a:ext>
            </a:extLst>
          </p:cNvPr>
          <p:cNvSpPr txBox="1"/>
          <p:nvPr/>
        </p:nvSpPr>
        <p:spPr>
          <a:xfrm>
            <a:off x="3997209" y="12499771"/>
            <a:ext cx="1110840" cy="338554"/>
          </a:xfrm>
          <a:prstGeom prst="rect">
            <a:avLst/>
          </a:prstGeom>
          <a:noFill/>
        </p:spPr>
        <p:txBody>
          <a:bodyPr wrap="square">
            <a:spAutoFit/>
          </a:bodyPr>
          <a:lstStyle/>
          <a:p>
            <a:r>
              <a:rPr lang="en-US" sz="1600" dirty="0"/>
              <a:t>Schedule 1</a:t>
            </a:r>
          </a:p>
        </p:txBody>
      </p:sp>
      <p:sp>
        <p:nvSpPr>
          <p:cNvPr id="178" name="TextBox 177">
            <a:extLst>
              <a:ext uri="{FF2B5EF4-FFF2-40B4-BE49-F238E27FC236}">
                <a16:creationId xmlns:a16="http://schemas.microsoft.com/office/drawing/2014/main" id="{188805DB-1A3F-3BB2-EFF4-68284CC9F269}"/>
              </a:ext>
            </a:extLst>
          </p:cNvPr>
          <p:cNvSpPr txBox="1"/>
          <p:nvPr/>
        </p:nvSpPr>
        <p:spPr>
          <a:xfrm>
            <a:off x="8275361" y="12532437"/>
            <a:ext cx="1110840" cy="338554"/>
          </a:xfrm>
          <a:prstGeom prst="rect">
            <a:avLst/>
          </a:prstGeom>
          <a:noFill/>
        </p:spPr>
        <p:txBody>
          <a:bodyPr wrap="square">
            <a:spAutoFit/>
          </a:bodyPr>
          <a:lstStyle/>
          <a:p>
            <a:r>
              <a:rPr lang="en-US" sz="1600" dirty="0"/>
              <a:t>Schedule 2</a:t>
            </a:r>
          </a:p>
        </p:txBody>
      </p:sp>
      <p:sp>
        <p:nvSpPr>
          <p:cNvPr id="185" name="TextBox 184">
            <a:extLst>
              <a:ext uri="{FF2B5EF4-FFF2-40B4-BE49-F238E27FC236}">
                <a16:creationId xmlns:a16="http://schemas.microsoft.com/office/drawing/2014/main" id="{AB18BA4F-BF6F-63FA-E289-755DADA47A99}"/>
              </a:ext>
            </a:extLst>
          </p:cNvPr>
          <p:cNvSpPr txBox="1"/>
          <p:nvPr/>
        </p:nvSpPr>
        <p:spPr>
          <a:xfrm>
            <a:off x="16102691" y="11399126"/>
            <a:ext cx="607835" cy="461665"/>
          </a:xfrm>
          <a:prstGeom prst="rect">
            <a:avLst/>
          </a:prstGeom>
          <a:noFill/>
        </p:spPr>
        <p:txBody>
          <a:bodyPr wrap="square" rtlCol="0">
            <a:spAutoFit/>
          </a:bodyPr>
          <a:lstStyle/>
          <a:p>
            <a:r>
              <a:rPr lang="en-US" sz="2400" b="1" dirty="0"/>
              <a:t>…</a:t>
            </a:r>
          </a:p>
        </p:txBody>
      </p:sp>
      <p:sp>
        <p:nvSpPr>
          <p:cNvPr id="186" name="Freeform 27">
            <a:extLst>
              <a:ext uri="{FF2B5EF4-FFF2-40B4-BE49-F238E27FC236}">
                <a16:creationId xmlns:a16="http://schemas.microsoft.com/office/drawing/2014/main" id="{B348ABFF-4C93-F014-249E-27B85121C7FB}"/>
              </a:ext>
            </a:extLst>
          </p:cNvPr>
          <p:cNvSpPr/>
          <p:nvPr/>
        </p:nvSpPr>
        <p:spPr>
          <a:xfrm>
            <a:off x="12994797" y="10778844"/>
            <a:ext cx="1205072" cy="64244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87" name="Freeform 27">
            <a:extLst>
              <a:ext uri="{FF2B5EF4-FFF2-40B4-BE49-F238E27FC236}">
                <a16:creationId xmlns:a16="http://schemas.microsoft.com/office/drawing/2014/main" id="{1E102C28-7451-B527-A641-9227AB9B6F68}"/>
              </a:ext>
            </a:extLst>
          </p:cNvPr>
          <p:cNvSpPr/>
          <p:nvPr/>
        </p:nvSpPr>
        <p:spPr>
          <a:xfrm flipH="1">
            <a:off x="14199869" y="10777234"/>
            <a:ext cx="2060230" cy="69580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90" name="Straight Arrow Connector 189">
            <a:extLst>
              <a:ext uri="{FF2B5EF4-FFF2-40B4-BE49-F238E27FC236}">
                <a16:creationId xmlns:a16="http://schemas.microsoft.com/office/drawing/2014/main" id="{032713B0-7F28-A558-1C30-9B8FF9AA603C}"/>
              </a:ext>
            </a:extLst>
          </p:cNvPr>
          <p:cNvCxnSpPr>
            <a:cxnSpLocks/>
          </p:cNvCxnSpPr>
          <p:nvPr/>
        </p:nvCxnSpPr>
        <p:spPr>
          <a:xfrm>
            <a:off x="6268342" y="7290292"/>
            <a:ext cx="0" cy="617715"/>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D76AF19A-AE5F-78C7-762E-059DD6AFB358}"/>
              </a:ext>
            </a:extLst>
          </p:cNvPr>
          <p:cNvCxnSpPr>
            <a:cxnSpLocks/>
          </p:cNvCxnSpPr>
          <p:nvPr/>
        </p:nvCxnSpPr>
        <p:spPr>
          <a:xfrm>
            <a:off x="14177637" y="7287777"/>
            <a:ext cx="0" cy="617169"/>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3300BE3-EC92-A73F-7018-688669DC96B0}"/>
              </a:ext>
            </a:extLst>
          </p:cNvPr>
          <p:cNvCxnSpPr>
            <a:cxnSpLocks/>
          </p:cNvCxnSpPr>
          <p:nvPr/>
        </p:nvCxnSpPr>
        <p:spPr>
          <a:xfrm>
            <a:off x="14177637" y="9021041"/>
            <a:ext cx="0" cy="642041"/>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C4D2B95-4998-E72B-D77C-925378B07933}"/>
              </a:ext>
            </a:extLst>
          </p:cNvPr>
          <p:cNvSpPr txBox="1"/>
          <p:nvPr/>
        </p:nvSpPr>
        <p:spPr>
          <a:xfrm>
            <a:off x="12393714" y="12540193"/>
            <a:ext cx="1110840" cy="338554"/>
          </a:xfrm>
          <a:prstGeom prst="rect">
            <a:avLst/>
          </a:prstGeom>
          <a:noFill/>
        </p:spPr>
        <p:txBody>
          <a:bodyPr wrap="square">
            <a:spAutoFit/>
          </a:bodyPr>
          <a:lstStyle/>
          <a:p>
            <a:r>
              <a:rPr lang="en-US" sz="1600" dirty="0"/>
              <a:t>Schedule 3</a:t>
            </a:r>
          </a:p>
        </p:txBody>
      </p:sp>
      <p:sp>
        <p:nvSpPr>
          <p:cNvPr id="4" name="TextBox 3">
            <a:extLst>
              <a:ext uri="{FF2B5EF4-FFF2-40B4-BE49-F238E27FC236}">
                <a16:creationId xmlns:a16="http://schemas.microsoft.com/office/drawing/2014/main" id="{D7C61CBD-A183-2F16-B764-411493FBCC1B}"/>
              </a:ext>
            </a:extLst>
          </p:cNvPr>
          <p:cNvSpPr txBox="1"/>
          <p:nvPr/>
        </p:nvSpPr>
        <p:spPr>
          <a:xfrm>
            <a:off x="1703964" y="9101439"/>
            <a:ext cx="2339871" cy="369332"/>
          </a:xfrm>
          <a:prstGeom prst="rect">
            <a:avLst/>
          </a:prstGeom>
          <a:noFill/>
        </p:spPr>
        <p:txBody>
          <a:bodyPr wrap="none" rtlCol="0">
            <a:spAutoFit/>
          </a:bodyPr>
          <a:lstStyle/>
          <a:p>
            <a:r>
              <a:rPr lang="en-US" dirty="0"/>
              <a:t>P2 B1 is not completed</a:t>
            </a:r>
          </a:p>
        </p:txBody>
      </p:sp>
    </p:spTree>
    <p:extLst>
      <p:ext uri="{BB962C8B-B14F-4D97-AF65-F5344CB8AC3E}">
        <p14:creationId xmlns:p14="http://schemas.microsoft.com/office/powerpoint/2010/main" val="414431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D8A37-A8E2-CE7F-F9D6-16E144723F5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D8F00DF-633B-E084-E07C-B387B876C85D}"/>
                  </a:ext>
                </a:extLst>
              </p:cNvPr>
              <p:cNvSpPr txBox="1"/>
              <p:nvPr/>
            </p:nvSpPr>
            <p:spPr>
              <a:xfrm>
                <a:off x="14087367" y="8692987"/>
                <a:ext cx="909141" cy="1023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smtClean="0">
                              <a:latin typeface="Cambria Math" panose="02040503050406030204" pitchFamily="18" charset="0"/>
                            </a:rPr>
                            <m:t>𝒎𝒊𝒈𝒓</m:t>
                          </m:r>
                        </m:sup>
                      </m:sSup>
                    </m:oMath>
                  </m:oMathPara>
                </a14:m>
                <a:endParaRPr lang="en-US" sz="20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rPr>
                            <m:t>𝒑𝒓𝒆𝒆𝒎</m:t>
                          </m:r>
                        </m:sup>
                      </m:sSup>
                    </m:oMath>
                  </m:oMathPara>
                </a14:m>
                <a:endParaRPr lang="en-RU" sz="2000" dirty="0"/>
              </a:p>
              <a:p>
                <a:endParaRPr lang="en-RU" sz="2000" dirty="0"/>
              </a:p>
            </p:txBody>
          </p:sp>
        </mc:Choice>
        <mc:Fallback xmlns="">
          <p:sp>
            <p:nvSpPr>
              <p:cNvPr id="90" name="TextBox 89">
                <a:extLst>
                  <a:ext uri="{FF2B5EF4-FFF2-40B4-BE49-F238E27FC236}">
                    <a16:creationId xmlns:a16="http://schemas.microsoft.com/office/drawing/2014/main" id="{45FA4114-6B12-2186-7B2B-00E38BCE79B8}"/>
                  </a:ext>
                </a:extLst>
              </p:cNvPr>
              <p:cNvSpPr txBox="1">
                <a:spLocks noRot="1" noChangeAspect="1" noMove="1" noResize="1" noEditPoints="1" noAdjustHandles="1" noChangeArrowheads="1" noChangeShapeType="1" noTextEdit="1"/>
              </p:cNvSpPr>
              <p:nvPr/>
            </p:nvSpPr>
            <p:spPr>
              <a:xfrm>
                <a:off x="14087367" y="8692987"/>
                <a:ext cx="909141" cy="1023550"/>
              </a:xfrm>
              <a:prstGeom prst="rect">
                <a:avLst/>
              </a:prstGeom>
              <a:blipFill>
                <a:blip r:embed="rId3"/>
                <a:stretch>
                  <a:fillRect r="-308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ECBE7A8-10B3-C384-BBA4-AB339830B298}"/>
                  </a:ext>
                </a:extLst>
              </p:cNvPr>
              <p:cNvSpPr txBox="1"/>
              <p:nvPr/>
            </p:nvSpPr>
            <p:spPr>
              <a:xfrm>
                <a:off x="12019638" y="6360997"/>
                <a:ext cx="855777" cy="1023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smtClean="0">
                              <a:latin typeface="Cambria Math" panose="02040503050406030204" pitchFamily="18" charset="0"/>
                            </a:rPr>
                            <m:t>𝒎𝒊𝒈𝒓</m:t>
                          </m:r>
                        </m:sup>
                      </m:sSup>
                    </m:oMath>
                  </m:oMathPara>
                </a14:m>
                <a:endParaRPr lang="en-US" sz="20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rPr>
                            <m:t>𝒑𝒓𝒆𝒆𝒎</m:t>
                          </m:r>
                        </m:sup>
                      </m:sSup>
                    </m:oMath>
                  </m:oMathPara>
                </a14:m>
                <a:endParaRPr lang="en-RU" sz="2000" dirty="0"/>
              </a:p>
              <a:p>
                <a:endParaRPr lang="en-RU" sz="2000" dirty="0"/>
              </a:p>
            </p:txBody>
          </p:sp>
        </mc:Choice>
        <mc:Fallback xmlns="">
          <p:sp>
            <p:nvSpPr>
              <p:cNvPr id="96" name="TextBox 95">
                <a:extLst>
                  <a:ext uri="{FF2B5EF4-FFF2-40B4-BE49-F238E27FC236}">
                    <a16:creationId xmlns:a16="http://schemas.microsoft.com/office/drawing/2014/main" id="{FDD9B7EB-C785-A05C-2809-3BA2260616A4}"/>
                  </a:ext>
                </a:extLst>
              </p:cNvPr>
              <p:cNvSpPr txBox="1">
                <a:spLocks noRot="1" noChangeAspect="1" noMove="1" noResize="1" noEditPoints="1" noAdjustHandles="1" noChangeArrowheads="1" noChangeShapeType="1" noTextEdit="1"/>
              </p:cNvSpPr>
              <p:nvPr/>
            </p:nvSpPr>
            <p:spPr>
              <a:xfrm>
                <a:off x="12019638" y="6360997"/>
                <a:ext cx="855777" cy="1023550"/>
              </a:xfrm>
              <a:prstGeom prst="rect">
                <a:avLst/>
              </a:prstGeom>
              <a:blipFill>
                <a:blip r:embed="rId4"/>
                <a:stretch>
                  <a:fillRect r="-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E8368FE-D543-D9C2-5065-51FAB06FA9E5}"/>
                  </a:ext>
                </a:extLst>
              </p:cNvPr>
              <p:cNvSpPr txBox="1"/>
              <p:nvPr/>
            </p:nvSpPr>
            <p:spPr>
              <a:xfrm>
                <a:off x="2090741" y="6353379"/>
                <a:ext cx="3717117" cy="1023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smtClean="0">
                              <a:latin typeface="Cambria Math" panose="02040503050406030204" pitchFamily="18" charset="0"/>
                            </a:rPr>
                            <m:t>𝒎𝒊𝒈𝒓</m:t>
                          </m:r>
                        </m:sup>
                      </m:sSup>
                    </m:oMath>
                  </m:oMathPara>
                </a14:m>
                <a:endParaRPr lang="en-US" sz="20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rPr>
                            <m:t>𝒑𝒓𝒆𝒆𝒎</m:t>
                          </m:r>
                        </m:sup>
                      </m:sSup>
                    </m:oMath>
                  </m:oMathPara>
                </a14:m>
                <a:endParaRPr lang="en-RU" sz="2000" dirty="0"/>
              </a:p>
              <a:p>
                <a:endParaRPr lang="en-RU" sz="2000" dirty="0"/>
              </a:p>
            </p:txBody>
          </p:sp>
        </mc:Choice>
        <mc:Fallback xmlns="">
          <p:sp>
            <p:nvSpPr>
              <p:cNvPr id="91" name="TextBox 90">
                <a:extLst>
                  <a:ext uri="{FF2B5EF4-FFF2-40B4-BE49-F238E27FC236}">
                    <a16:creationId xmlns:a16="http://schemas.microsoft.com/office/drawing/2014/main" id="{11650233-5A08-A02F-8417-2664E11B1E18}"/>
                  </a:ext>
                </a:extLst>
              </p:cNvPr>
              <p:cNvSpPr txBox="1">
                <a:spLocks noRot="1" noChangeAspect="1" noMove="1" noResize="1" noEditPoints="1" noAdjustHandles="1" noChangeArrowheads="1" noChangeShapeType="1" noTextEdit="1"/>
              </p:cNvSpPr>
              <p:nvPr/>
            </p:nvSpPr>
            <p:spPr>
              <a:xfrm>
                <a:off x="2090741" y="6353379"/>
                <a:ext cx="3717117" cy="102355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E0CF5884-4BC0-7D41-E685-67AE7D9C1213}"/>
              </a:ext>
            </a:extLst>
          </p:cNvPr>
          <p:cNvCxnSpPr>
            <a:cxnSpLocks/>
          </p:cNvCxnSpPr>
          <p:nvPr/>
        </p:nvCxnSpPr>
        <p:spPr>
          <a:xfrm>
            <a:off x="10292162" y="1846201"/>
            <a:ext cx="1" cy="875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D7935A6-FA82-6637-5D25-6F67146FB0BA}"/>
              </a:ext>
            </a:extLst>
          </p:cNvPr>
          <p:cNvCxnSpPr>
            <a:cxnSpLocks/>
          </p:cNvCxnSpPr>
          <p:nvPr/>
        </p:nvCxnSpPr>
        <p:spPr>
          <a:xfrm flipH="1">
            <a:off x="11722835" y="1830082"/>
            <a:ext cx="9493" cy="88555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9" name="Table 16">
            <a:extLst>
              <a:ext uri="{FF2B5EF4-FFF2-40B4-BE49-F238E27FC236}">
                <a16:creationId xmlns:a16="http://schemas.microsoft.com/office/drawing/2014/main" id="{13DB2FF2-1A02-EC12-0A4A-A2B5B0C83878}"/>
              </a:ext>
            </a:extLst>
          </p:cNvPr>
          <p:cNvGraphicFramePr>
            <a:graphicFrameLocks noGrp="1"/>
          </p:cNvGraphicFramePr>
          <p:nvPr/>
        </p:nvGraphicFramePr>
        <p:xfrm>
          <a:off x="5287728" y="4737425"/>
          <a:ext cx="1838367" cy="1130400"/>
        </p:xfrm>
        <a:graphic>
          <a:graphicData uri="http://schemas.openxmlformats.org/drawingml/2006/table">
            <a:tbl>
              <a:tblPr firstRow="1" bandRow="1">
                <a:tableStyleId>{5940675A-B579-460E-94D1-54222C63F5DA}</a:tableStyleId>
              </a:tblPr>
              <a:tblGrid>
                <a:gridCol w="882515">
                  <a:extLst>
                    <a:ext uri="{9D8B030D-6E8A-4147-A177-3AD203B41FA5}">
                      <a16:colId xmlns:a16="http://schemas.microsoft.com/office/drawing/2014/main" val="693087938"/>
                    </a:ext>
                  </a:extLst>
                </a:gridCol>
                <a:gridCol w="955852">
                  <a:extLst>
                    <a:ext uri="{9D8B030D-6E8A-4147-A177-3AD203B41FA5}">
                      <a16:colId xmlns:a16="http://schemas.microsoft.com/office/drawing/2014/main" val="2503092544"/>
                    </a:ext>
                  </a:extLst>
                </a:gridCol>
              </a:tblGrid>
              <a:tr h="187746">
                <a:tc gridSpan="2">
                  <a:txBody>
                    <a:bodyPr/>
                    <a:lstStyle/>
                    <a:p>
                      <a:r>
                        <a:rPr lang="en-US" sz="2000" b="1" dirty="0"/>
                        <a:t>Config. 1</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Prog. 1 Block 1</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RU" sz="2000" dirty="0"/>
                        <a:t>100</a:t>
                      </a:r>
                      <a:r>
                        <a:rPr lang="en-US" sz="2000" dirty="0"/>
                        <a:t>/100</a:t>
                      </a:r>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42" name="Table 16">
            <a:extLst>
              <a:ext uri="{FF2B5EF4-FFF2-40B4-BE49-F238E27FC236}">
                <a16:creationId xmlns:a16="http://schemas.microsoft.com/office/drawing/2014/main" id="{6347D527-DFEB-E3F0-ADE5-6B0D712EC0EA}"/>
              </a:ext>
            </a:extLst>
          </p:cNvPr>
          <p:cNvGraphicFramePr>
            <a:graphicFrameLocks noGrp="1"/>
          </p:cNvGraphicFramePr>
          <p:nvPr/>
        </p:nvGraphicFramePr>
        <p:xfrm>
          <a:off x="7159705" y="4737425"/>
          <a:ext cx="1721103" cy="1130400"/>
        </p:xfrm>
        <a:graphic>
          <a:graphicData uri="http://schemas.openxmlformats.org/drawingml/2006/table">
            <a:tbl>
              <a:tblPr firstRow="1" bandRow="1">
                <a:tableStyleId>{5940675A-B579-460E-94D1-54222C63F5DA}</a:tableStyleId>
              </a:tblPr>
              <a:tblGrid>
                <a:gridCol w="762195">
                  <a:extLst>
                    <a:ext uri="{9D8B030D-6E8A-4147-A177-3AD203B41FA5}">
                      <a16:colId xmlns:a16="http://schemas.microsoft.com/office/drawing/2014/main" val="693087938"/>
                    </a:ext>
                  </a:extLst>
                </a:gridCol>
                <a:gridCol w="958908">
                  <a:extLst>
                    <a:ext uri="{9D8B030D-6E8A-4147-A177-3AD203B41FA5}">
                      <a16:colId xmlns:a16="http://schemas.microsoft.com/office/drawing/2014/main" val="2503092544"/>
                    </a:ext>
                  </a:extLst>
                </a:gridCol>
              </a:tblGrid>
              <a:tr h="289235">
                <a:tc gridSpan="2">
                  <a:txBody>
                    <a:bodyPr/>
                    <a:lstStyle/>
                    <a:p>
                      <a:r>
                        <a:rPr lang="en-RU" sz="20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2000" dirty="0"/>
                        <a:t>100/</a:t>
                      </a:r>
                      <a:r>
                        <a:rPr lang="en-RU" sz="2000" dirty="0"/>
                        <a:t>200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48" name="Table 16">
            <a:extLst>
              <a:ext uri="{FF2B5EF4-FFF2-40B4-BE49-F238E27FC236}">
                <a16:creationId xmlns:a16="http://schemas.microsoft.com/office/drawing/2014/main" id="{7B8F8B2F-4829-F705-9643-E11956C151DA}"/>
              </a:ext>
            </a:extLst>
          </p:cNvPr>
          <p:cNvGraphicFramePr>
            <a:graphicFrameLocks noGrp="1"/>
          </p:cNvGraphicFramePr>
          <p:nvPr/>
        </p:nvGraphicFramePr>
        <p:xfrm>
          <a:off x="12512103" y="4742795"/>
          <a:ext cx="1687313" cy="1130400"/>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Config. 2</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Prog. 1 Block 1</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RU" sz="2000" dirty="0"/>
                        <a:t>1</a:t>
                      </a:r>
                      <a:r>
                        <a:rPr lang="en-US" sz="2000" dirty="0"/>
                        <a:t>30</a:t>
                      </a:r>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50" name="Table 16">
            <a:extLst>
              <a:ext uri="{FF2B5EF4-FFF2-40B4-BE49-F238E27FC236}">
                <a16:creationId xmlns:a16="http://schemas.microsoft.com/office/drawing/2014/main" id="{CF974EA4-8A99-823C-B94B-44A0565AAA88}"/>
              </a:ext>
            </a:extLst>
          </p:cNvPr>
          <p:cNvGraphicFramePr>
            <a:graphicFrameLocks noGrp="1"/>
          </p:cNvGraphicFramePr>
          <p:nvPr/>
        </p:nvGraphicFramePr>
        <p:xfrm>
          <a:off x="14230848" y="4746275"/>
          <a:ext cx="1764177" cy="1130400"/>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Config. </a:t>
                      </a:r>
                      <a:r>
                        <a:rPr lang="en-US" sz="2000" b="1" dirty="0"/>
                        <a:t>1</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2000" dirty="0"/>
                        <a:t>130/150</a:t>
                      </a:r>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60" name="Table 16">
            <a:extLst>
              <a:ext uri="{FF2B5EF4-FFF2-40B4-BE49-F238E27FC236}">
                <a16:creationId xmlns:a16="http://schemas.microsoft.com/office/drawing/2014/main" id="{4C341C9E-8462-F270-F0BC-B0E0E874EE96}"/>
              </a:ext>
            </a:extLst>
          </p:cNvPr>
          <p:cNvGraphicFramePr>
            <a:graphicFrameLocks noGrp="1"/>
          </p:cNvGraphicFramePr>
          <p:nvPr/>
        </p:nvGraphicFramePr>
        <p:xfrm>
          <a:off x="7236879" y="7043208"/>
          <a:ext cx="1536242" cy="1038960"/>
        </p:xfrm>
        <a:graphic>
          <a:graphicData uri="http://schemas.openxmlformats.org/drawingml/2006/table">
            <a:tbl>
              <a:tblPr firstRow="1" bandRow="1">
                <a:tableStyleId>{5940675A-B579-460E-94D1-54222C63F5DA}</a:tableStyleId>
              </a:tblPr>
              <a:tblGrid>
                <a:gridCol w="737477">
                  <a:extLst>
                    <a:ext uri="{9D8B030D-6E8A-4147-A177-3AD203B41FA5}">
                      <a16:colId xmlns:a16="http://schemas.microsoft.com/office/drawing/2014/main" val="693087938"/>
                    </a:ext>
                  </a:extLst>
                </a:gridCol>
                <a:gridCol w="798765">
                  <a:extLst>
                    <a:ext uri="{9D8B030D-6E8A-4147-A177-3AD203B41FA5}">
                      <a16:colId xmlns:a16="http://schemas.microsoft.com/office/drawing/2014/main" val="2503092544"/>
                    </a:ext>
                  </a:extLst>
                </a:gridCol>
              </a:tblGrid>
              <a:tr h="187746">
                <a:tc gridSpan="2">
                  <a:txBody>
                    <a:bodyPr/>
                    <a:lstStyle/>
                    <a:p>
                      <a:r>
                        <a:rPr lang="en-US" sz="1800" b="1" dirty="0"/>
                        <a:t>Config. 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29442">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50/50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62" name="Table 16">
            <a:extLst>
              <a:ext uri="{FF2B5EF4-FFF2-40B4-BE49-F238E27FC236}">
                <a16:creationId xmlns:a16="http://schemas.microsoft.com/office/drawing/2014/main" id="{9FD4A428-85CA-7760-488E-CC0D537083E0}"/>
              </a:ext>
            </a:extLst>
          </p:cNvPr>
          <p:cNvGraphicFramePr>
            <a:graphicFrameLocks noGrp="1"/>
          </p:cNvGraphicFramePr>
          <p:nvPr/>
        </p:nvGraphicFramePr>
        <p:xfrm>
          <a:off x="8817681" y="7045702"/>
          <a:ext cx="1533315" cy="1038960"/>
        </p:xfrm>
        <a:graphic>
          <a:graphicData uri="http://schemas.openxmlformats.org/drawingml/2006/table">
            <a:tbl>
              <a:tblPr firstRow="1" bandRow="1">
                <a:tableStyleId>{5940675A-B579-460E-94D1-54222C63F5DA}</a:tableStyleId>
              </a:tblPr>
              <a:tblGrid>
                <a:gridCol w="679034">
                  <a:extLst>
                    <a:ext uri="{9D8B030D-6E8A-4147-A177-3AD203B41FA5}">
                      <a16:colId xmlns:a16="http://schemas.microsoft.com/office/drawing/2014/main" val="693087938"/>
                    </a:ext>
                  </a:extLst>
                </a:gridCol>
                <a:gridCol w="854281">
                  <a:extLst>
                    <a:ext uri="{9D8B030D-6E8A-4147-A177-3AD203B41FA5}">
                      <a16:colId xmlns:a16="http://schemas.microsoft.com/office/drawing/2014/main" val="2503092544"/>
                    </a:ext>
                  </a:extLst>
                </a:gridCol>
              </a:tblGrid>
              <a:tr h="289235">
                <a:tc gridSpan="2">
                  <a:txBody>
                    <a:bodyPr/>
                    <a:lstStyle/>
                    <a:p>
                      <a:r>
                        <a:rPr lang="en-RU" sz="18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50/100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74" name="Table 16">
            <a:extLst>
              <a:ext uri="{FF2B5EF4-FFF2-40B4-BE49-F238E27FC236}">
                <a16:creationId xmlns:a16="http://schemas.microsoft.com/office/drawing/2014/main" id="{F37F70FC-97F2-2A5D-9001-1C0D09D115FF}"/>
              </a:ext>
            </a:extLst>
          </p:cNvPr>
          <p:cNvGraphicFramePr>
            <a:graphicFrameLocks noGrp="1"/>
          </p:cNvGraphicFramePr>
          <p:nvPr/>
        </p:nvGraphicFramePr>
        <p:xfrm>
          <a:off x="2992966" y="7055492"/>
          <a:ext cx="1478380" cy="1038960"/>
        </p:xfrm>
        <a:graphic>
          <a:graphicData uri="http://schemas.openxmlformats.org/drawingml/2006/table">
            <a:tbl>
              <a:tblPr firstRow="1" bandRow="1">
                <a:tableStyleId>{5940675A-B579-460E-94D1-54222C63F5DA}</a:tableStyleId>
              </a:tblPr>
              <a:tblGrid>
                <a:gridCol w="709701">
                  <a:extLst>
                    <a:ext uri="{9D8B030D-6E8A-4147-A177-3AD203B41FA5}">
                      <a16:colId xmlns:a16="http://schemas.microsoft.com/office/drawing/2014/main" val="693087938"/>
                    </a:ext>
                  </a:extLst>
                </a:gridCol>
                <a:gridCol w="768679">
                  <a:extLst>
                    <a:ext uri="{9D8B030D-6E8A-4147-A177-3AD203B41FA5}">
                      <a16:colId xmlns:a16="http://schemas.microsoft.com/office/drawing/2014/main" val="2503092544"/>
                    </a:ext>
                  </a:extLst>
                </a:gridCol>
              </a:tblGrid>
              <a:tr h="187746">
                <a:tc gridSpan="2">
                  <a:txBody>
                    <a:bodyPr/>
                    <a:lstStyle/>
                    <a:p>
                      <a:r>
                        <a:rPr lang="en-US" sz="1800" b="1" dirty="0"/>
                        <a:t>Config. 2</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60/60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75" name="Table 16">
            <a:extLst>
              <a:ext uri="{FF2B5EF4-FFF2-40B4-BE49-F238E27FC236}">
                <a16:creationId xmlns:a16="http://schemas.microsoft.com/office/drawing/2014/main" id="{FF84A32D-27C9-0FC7-393B-C2CF69F840E3}"/>
              </a:ext>
            </a:extLst>
          </p:cNvPr>
          <p:cNvGraphicFramePr>
            <a:graphicFrameLocks noGrp="1"/>
          </p:cNvGraphicFramePr>
          <p:nvPr/>
        </p:nvGraphicFramePr>
        <p:xfrm>
          <a:off x="4527434" y="7060640"/>
          <a:ext cx="1507297" cy="1038960"/>
        </p:xfrm>
        <a:graphic>
          <a:graphicData uri="http://schemas.openxmlformats.org/drawingml/2006/table">
            <a:tbl>
              <a:tblPr firstRow="1" bandRow="1">
                <a:tableStyleId>{5940675A-B579-460E-94D1-54222C63F5DA}</a:tableStyleId>
              </a:tblPr>
              <a:tblGrid>
                <a:gridCol w="667510">
                  <a:extLst>
                    <a:ext uri="{9D8B030D-6E8A-4147-A177-3AD203B41FA5}">
                      <a16:colId xmlns:a16="http://schemas.microsoft.com/office/drawing/2014/main" val="693087938"/>
                    </a:ext>
                  </a:extLst>
                </a:gridCol>
                <a:gridCol w="839787">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60/75</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11DF59E-82D8-4D84-DA8E-3C9A6E0E2334}"/>
                  </a:ext>
                </a:extLst>
              </p:cNvPr>
              <p:cNvSpPr txBox="1"/>
              <p:nvPr/>
            </p:nvSpPr>
            <p:spPr>
              <a:xfrm>
                <a:off x="10364449" y="7897502"/>
                <a:ext cx="941411" cy="369332"/>
              </a:xfrm>
              <a:prstGeom prst="rect">
                <a:avLst/>
              </a:prstGeom>
              <a:noFill/>
            </p:spPr>
            <p:txBody>
              <a:bodyPr wrap="squar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77" name="TextBox 76">
                <a:extLst>
                  <a:ext uri="{FF2B5EF4-FFF2-40B4-BE49-F238E27FC236}">
                    <a16:creationId xmlns:a16="http://schemas.microsoft.com/office/drawing/2014/main" id="{8A31A757-8675-5F9E-9EB4-3DE69D52D2DE}"/>
                  </a:ext>
                </a:extLst>
              </p:cNvPr>
              <p:cNvSpPr txBox="1">
                <a:spLocks noRot="1" noChangeAspect="1" noMove="1" noResize="1" noEditPoints="1" noAdjustHandles="1" noChangeArrowheads="1" noChangeShapeType="1" noTextEdit="1"/>
              </p:cNvSpPr>
              <p:nvPr/>
            </p:nvSpPr>
            <p:spPr>
              <a:xfrm>
                <a:off x="10364449" y="7897502"/>
                <a:ext cx="941411" cy="369332"/>
              </a:xfrm>
              <a:prstGeom prst="rect">
                <a:avLst/>
              </a:prstGeom>
              <a:blipFill>
                <a:blip r:embed="rId6"/>
                <a:stretch>
                  <a:fillRect l="-516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BA23977-25B8-9D9B-CB91-B6EB6EADFBAB}"/>
                  </a:ext>
                </a:extLst>
              </p:cNvPr>
              <p:cNvSpPr txBox="1"/>
              <p:nvPr/>
            </p:nvSpPr>
            <p:spPr>
              <a:xfrm>
                <a:off x="10364688" y="6929402"/>
                <a:ext cx="932307" cy="369332"/>
              </a:xfrm>
              <a:prstGeom prst="rect">
                <a:avLst/>
              </a:prstGeom>
              <a:noFill/>
            </p:spPr>
            <p:txBody>
              <a:bodyPr wrap="none" rtlCol="0">
                <a:spAutoFit/>
              </a:bodyPr>
              <a:lstStyle/>
              <a:p>
                <a:r>
                  <a:rPr lang="en-US" dirty="0"/>
                  <a:t>100+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78" name="TextBox 77">
                <a:extLst>
                  <a:ext uri="{FF2B5EF4-FFF2-40B4-BE49-F238E27FC236}">
                    <a16:creationId xmlns:a16="http://schemas.microsoft.com/office/drawing/2014/main" id="{DE1531C9-CD76-ECB6-61E2-7A75B7B760AE}"/>
                  </a:ext>
                </a:extLst>
              </p:cNvPr>
              <p:cNvSpPr txBox="1">
                <a:spLocks noRot="1" noChangeAspect="1" noMove="1" noResize="1" noEditPoints="1" noAdjustHandles="1" noChangeArrowheads="1" noChangeShapeType="1" noTextEdit="1"/>
              </p:cNvSpPr>
              <p:nvPr/>
            </p:nvSpPr>
            <p:spPr>
              <a:xfrm>
                <a:off x="10364688" y="6929402"/>
                <a:ext cx="932307" cy="369332"/>
              </a:xfrm>
              <a:prstGeom prst="rect">
                <a:avLst/>
              </a:prstGeom>
              <a:blipFill>
                <a:blip r:embed="rId7"/>
                <a:stretch>
                  <a:fillRect l="-5229" t="-10000" b="-26667"/>
                </a:stretch>
              </a:blipFill>
            </p:spPr>
            <p:txBody>
              <a:bodyPr/>
              <a:lstStyle/>
              <a:p>
                <a:r>
                  <a:rPr lang="en-US">
                    <a:noFill/>
                  </a:rPr>
                  <a:t> </a:t>
                </a:r>
              </a:p>
            </p:txBody>
          </p:sp>
        </mc:Fallback>
      </mc:AlternateContent>
      <p:graphicFrame>
        <p:nvGraphicFramePr>
          <p:cNvPr id="81" name="Table 4">
            <a:extLst>
              <a:ext uri="{FF2B5EF4-FFF2-40B4-BE49-F238E27FC236}">
                <a16:creationId xmlns:a16="http://schemas.microsoft.com/office/drawing/2014/main" id="{346FE50C-E34F-FCB1-AEBE-81E8EEE2AC0C}"/>
              </a:ext>
            </a:extLst>
          </p:cNvPr>
          <p:cNvGraphicFramePr>
            <a:graphicFrameLocks noGrp="1"/>
          </p:cNvGraphicFramePr>
          <p:nvPr/>
        </p:nvGraphicFramePr>
        <p:xfrm>
          <a:off x="2933341" y="1833546"/>
          <a:ext cx="5182634" cy="2067825"/>
        </p:xfrm>
        <a:graphic>
          <a:graphicData uri="http://schemas.openxmlformats.org/drawingml/2006/table">
            <a:tbl>
              <a:tblPr firstRow="1" bandRow="1">
                <a:tableStyleId>{5940675A-B579-460E-94D1-54222C63F5DA}</a:tableStyleId>
              </a:tblPr>
              <a:tblGrid>
                <a:gridCol w="1402723">
                  <a:extLst>
                    <a:ext uri="{9D8B030D-6E8A-4147-A177-3AD203B41FA5}">
                      <a16:colId xmlns:a16="http://schemas.microsoft.com/office/drawing/2014/main" val="1223248636"/>
                    </a:ext>
                  </a:extLst>
                </a:gridCol>
                <a:gridCol w="900877">
                  <a:extLst>
                    <a:ext uri="{9D8B030D-6E8A-4147-A177-3AD203B41FA5}">
                      <a16:colId xmlns:a16="http://schemas.microsoft.com/office/drawing/2014/main" val="3273110614"/>
                    </a:ext>
                  </a:extLst>
                </a:gridCol>
                <a:gridCol w="952544">
                  <a:extLst>
                    <a:ext uri="{9D8B030D-6E8A-4147-A177-3AD203B41FA5}">
                      <a16:colId xmlns:a16="http://schemas.microsoft.com/office/drawing/2014/main" val="2789451470"/>
                    </a:ext>
                  </a:extLst>
                </a:gridCol>
                <a:gridCol w="963245">
                  <a:extLst>
                    <a:ext uri="{9D8B030D-6E8A-4147-A177-3AD203B41FA5}">
                      <a16:colId xmlns:a16="http://schemas.microsoft.com/office/drawing/2014/main" val="2499250636"/>
                    </a:ext>
                  </a:extLst>
                </a:gridCol>
                <a:gridCol w="963245">
                  <a:extLst>
                    <a:ext uri="{9D8B030D-6E8A-4147-A177-3AD203B41FA5}">
                      <a16:colId xmlns:a16="http://schemas.microsoft.com/office/drawing/2014/main" val="3076625035"/>
                    </a:ext>
                  </a:extLst>
                </a:gridCol>
              </a:tblGrid>
              <a:tr h="574401">
                <a:tc>
                  <a:txBody>
                    <a:bodyPr/>
                    <a:lstStyle/>
                    <a:p>
                      <a:r>
                        <a:rPr lang="en-RU" sz="1600" b="1" dirty="0">
                          <a:solidFill>
                            <a:schemeClr val="tx1"/>
                          </a:solidFill>
                        </a:rPr>
                        <a:t>Function</a:t>
                      </a:r>
                    </a:p>
                  </a:txBody>
                  <a:tcPr marL="54000" marR="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rPr>
                        <a:t>Config. 1</a:t>
                      </a:r>
                      <a:endParaRPr lang="en-RU" sz="1600" b="1" dirty="0">
                        <a:solidFill>
                          <a:schemeClr val="tx1"/>
                        </a:solidFill>
                      </a:endParaRPr>
                    </a:p>
                  </a:txBody>
                  <a:tcPr marL="54000" marR="5400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RU" sz="1600" b="1" dirty="0">
                          <a:solidFill>
                            <a:schemeClr val="tx1"/>
                          </a:solidFill>
                        </a:rPr>
                        <a:t>Config. 2</a:t>
                      </a:r>
                    </a:p>
                  </a:txBody>
                  <a:tcPr marL="54000" marR="54000" anchor="ctr">
                    <a:lnB w="28575"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rPr>
                        <a:t>Coef. 1-&gt;2</a:t>
                      </a:r>
                      <a:endParaRPr lang="en-RU" sz="1600" b="1" dirty="0">
                        <a:solidFill>
                          <a:schemeClr val="tx1"/>
                        </a:solidFill>
                      </a:endParaRPr>
                    </a:p>
                  </a:txBody>
                  <a:tcPr marL="54000" marR="54000" anchor="ctr">
                    <a:lnB w="28575"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rPr>
                        <a:t>Coef. 2-&gt;1</a:t>
                      </a:r>
                      <a:endParaRPr lang="en-RU" sz="1600" b="1" dirty="0">
                        <a:solidFill>
                          <a:schemeClr val="tx1"/>
                        </a:solidFill>
                      </a:endParaRPr>
                    </a:p>
                  </a:txBody>
                  <a:tcPr marL="54000" marR="54000"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393398"/>
                  </a:ext>
                </a:extLst>
              </a:tr>
              <a:tr h="373356">
                <a:tc>
                  <a:txBody>
                    <a:bodyPr/>
                    <a:lstStyle/>
                    <a:p>
                      <a:r>
                        <a:rPr lang="en-US" sz="1600" b="1" dirty="0">
                          <a:solidFill>
                            <a:schemeClr val="tx1"/>
                          </a:solidFill>
                        </a:rPr>
                        <a:t>Prog 1, </a:t>
                      </a:r>
                      <a:r>
                        <a:rPr lang="en-RU" sz="1600" b="1" dirty="0">
                          <a:solidFill>
                            <a:schemeClr val="tx1"/>
                          </a:solidFill>
                        </a:rPr>
                        <a:t>Block 1</a:t>
                      </a:r>
                    </a:p>
                  </a:txBody>
                  <a:tcPr marL="54000" marR="54000">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ru-RU" sz="1400" b="1" dirty="0">
                          <a:solidFill>
                            <a:schemeClr val="tx1"/>
                          </a:solidFill>
                        </a:rPr>
                        <a:t>100</a:t>
                      </a:r>
                      <a:endParaRPr lang="en-RU" sz="1400" b="1" dirty="0">
                        <a:solidFill>
                          <a:schemeClr val="tx1"/>
                        </a:solidFill>
                      </a:endParaRPr>
                    </a:p>
                  </a:txBody>
                  <a:tcPr marL="54000" marR="5400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ru-RU" sz="1400" b="1" dirty="0">
                          <a:solidFill>
                            <a:schemeClr val="tx1"/>
                          </a:solidFill>
                        </a:rPr>
                        <a:t>130</a:t>
                      </a:r>
                      <a:endParaRPr lang="en-RU" sz="1400" b="1" dirty="0">
                        <a:solidFill>
                          <a:schemeClr val="tx1"/>
                        </a:solidFill>
                      </a:endParaRPr>
                    </a:p>
                  </a:txBody>
                  <a:tcPr marL="54000" marR="54000">
                    <a:lnT w="28575" cap="flat" cmpd="sng" algn="ctr">
                      <a:solidFill>
                        <a:schemeClr val="tx1"/>
                      </a:solidFill>
                      <a:prstDash val="solid"/>
                      <a:round/>
                      <a:headEnd type="none" w="med" len="med"/>
                      <a:tailEnd type="none" w="med" len="med"/>
                    </a:lnT>
                  </a:tcPr>
                </a:tc>
                <a:tc>
                  <a:txBody>
                    <a:bodyPr/>
                    <a:lstStyle/>
                    <a:p>
                      <a:pPr algn="ctr"/>
                      <a:r>
                        <a:rPr lang="en-US" sz="1400" b="1" dirty="0">
                          <a:solidFill>
                            <a:schemeClr val="tx1"/>
                          </a:solidFill>
                        </a:rPr>
                        <a:t>1.3</a:t>
                      </a:r>
                      <a:endParaRPr lang="en-RU" sz="1400" b="1" dirty="0">
                        <a:solidFill>
                          <a:schemeClr val="tx1"/>
                        </a:solidFill>
                      </a:endParaRPr>
                    </a:p>
                  </a:txBody>
                  <a:tcPr marL="54000" marR="54000">
                    <a:lnT w="28575" cap="flat" cmpd="sng" algn="ctr">
                      <a:solidFill>
                        <a:schemeClr val="tx1"/>
                      </a:solidFill>
                      <a:prstDash val="solid"/>
                      <a:round/>
                      <a:headEnd type="none" w="med" len="med"/>
                      <a:tailEnd type="none" w="med" len="med"/>
                    </a:lnT>
                  </a:tcPr>
                </a:tc>
                <a:tc>
                  <a:txBody>
                    <a:bodyPr/>
                    <a:lstStyle/>
                    <a:p>
                      <a:pPr algn="ctr"/>
                      <a:r>
                        <a:rPr lang="en-US" sz="1400" b="1" dirty="0">
                          <a:solidFill>
                            <a:schemeClr val="tx1"/>
                          </a:solidFill>
                        </a:rPr>
                        <a:t>0.77</a:t>
                      </a:r>
                      <a:endParaRPr lang="en-RU" sz="1400" b="1" dirty="0">
                        <a:solidFill>
                          <a:schemeClr val="tx1"/>
                        </a:solidFill>
                      </a:endParaRPr>
                    </a:p>
                  </a:txBody>
                  <a:tcPr marL="54000" marR="54000">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8262157"/>
                  </a:ext>
                </a:extLst>
              </a:tr>
              <a:tr h="373356">
                <a:tc>
                  <a:txBody>
                    <a:bodyPr/>
                    <a:lstStyle/>
                    <a:p>
                      <a:r>
                        <a:rPr lang="en-RU" sz="1600" b="1" dirty="0">
                          <a:solidFill>
                            <a:schemeClr val="tx1"/>
                          </a:solidFill>
                        </a:rPr>
                        <a:t>Prog 1, Block 2</a:t>
                      </a:r>
                    </a:p>
                  </a:txBody>
                  <a:tcPr marL="54000" marR="54000">
                    <a:lnR w="28575" cap="flat" cmpd="sng" algn="ctr">
                      <a:solidFill>
                        <a:schemeClr val="tx1"/>
                      </a:solidFill>
                      <a:prstDash val="solid"/>
                      <a:round/>
                      <a:headEnd type="none" w="med" len="med"/>
                      <a:tailEnd type="none" w="med" len="med"/>
                    </a:lnR>
                  </a:tcPr>
                </a:tc>
                <a:tc>
                  <a:txBody>
                    <a:bodyPr/>
                    <a:lstStyle/>
                    <a:p>
                      <a:pPr algn="ctr"/>
                      <a:r>
                        <a:rPr lang="ru-RU" sz="1400" b="1" dirty="0">
                          <a:solidFill>
                            <a:schemeClr val="tx1"/>
                          </a:solidFill>
                        </a:rPr>
                        <a:t>50</a:t>
                      </a:r>
                      <a:endParaRPr lang="en-RU" sz="1400" b="1" dirty="0">
                        <a:solidFill>
                          <a:schemeClr val="tx1"/>
                        </a:solidFill>
                      </a:endParaRPr>
                    </a:p>
                  </a:txBody>
                  <a:tcPr marL="54000" marR="54000">
                    <a:lnL w="28575" cap="flat" cmpd="sng" algn="ctr">
                      <a:solidFill>
                        <a:schemeClr val="tx1"/>
                      </a:solidFill>
                      <a:prstDash val="solid"/>
                      <a:round/>
                      <a:headEnd type="none" w="med" len="med"/>
                      <a:tailEnd type="none" w="med" len="med"/>
                    </a:lnL>
                  </a:tcPr>
                </a:tc>
                <a:tc>
                  <a:txBody>
                    <a:bodyPr/>
                    <a:lstStyle/>
                    <a:p>
                      <a:pPr algn="ctr"/>
                      <a:r>
                        <a:rPr lang="ru-RU" sz="1400" b="1" dirty="0">
                          <a:solidFill>
                            <a:schemeClr val="tx1"/>
                          </a:solidFill>
                        </a:rPr>
                        <a:t>60</a:t>
                      </a:r>
                      <a:endParaRPr lang="en-RU" sz="1400" b="1" dirty="0">
                        <a:solidFill>
                          <a:schemeClr val="tx1"/>
                        </a:solidFill>
                      </a:endParaRPr>
                    </a:p>
                  </a:txBody>
                  <a:tcPr marL="54000" marR="54000"/>
                </a:tc>
                <a:tc>
                  <a:txBody>
                    <a:bodyPr/>
                    <a:lstStyle/>
                    <a:p>
                      <a:pPr algn="ctr"/>
                      <a:r>
                        <a:rPr lang="en-US" sz="1400" b="1" dirty="0">
                          <a:solidFill>
                            <a:schemeClr val="tx1"/>
                          </a:solidFill>
                        </a:rPr>
                        <a:t>1.2</a:t>
                      </a:r>
                      <a:endParaRPr lang="en-RU" sz="1400" b="1" dirty="0">
                        <a:solidFill>
                          <a:schemeClr val="tx1"/>
                        </a:solidFill>
                      </a:endParaRPr>
                    </a:p>
                  </a:txBody>
                  <a:tcPr marL="54000" marR="54000"/>
                </a:tc>
                <a:tc>
                  <a:txBody>
                    <a:bodyPr/>
                    <a:lstStyle/>
                    <a:p>
                      <a:pPr algn="ctr"/>
                      <a:r>
                        <a:rPr lang="en-US" sz="1400" b="1" dirty="0">
                          <a:solidFill>
                            <a:schemeClr val="tx1"/>
                          </a:solidFill>
                        </a:rPr>
                        <a:t>0.84</a:t>
                      </a:r>
                      <a:endParaRPr lang="en-RU" sz="1400" b="1" dirty="0">
                        <a:solidFill>
                          <a:schemeClr val="tx1"/>
                        </a:solidFill>
                      </a:endParaRPr>
                    </a:p>
                  </a:txBody>
                  <a:tcPr marL="54000" marR="54000"/>
                </a:tc>
                <a:extLst>
                  <a:ext uri="{0D108BD9-81ED-4DB2-BD59-A6C34878D82A}">
                    <a16:rowId xmlns:a16="http://schemas.microsoft.com/office/drawing/2014/main" val="2136800860"/>
                  </a:ext>
                </a:extLst>
              </a:tr>
              <a:tr h="373356">
                <a:tc>
                  <a:txBody>
                    <a:bodyPr/>
                    <a:lstStyle/>
                    <a:p>
                      <a:r>
                        <a:rPr lang="en-RU" sz="1600" b="1" dirty="0">
                          <a:solidFill>
                            <a:schemeClr val="tx1"/>
                          </a:solidFill>
                        </a:rPr>
                        <a:t>Prog 2, Block 1</a:t>
                      </a:r>
                    </a:p>
                  </a:txBody>
                  <a:tcPr marL="54000" marR="54000">
                    <a:lnR w="28575" cap="flat" cmpd="sng" algn="ctr">
                      <a:solidFill>
                        <a:schemeClr val="tx1"/>
                      </a:solidFill>
                      <a:prstDash val="solid"/>
                      <a:round/>
                      <a:headEnd type="none" w="med" len="med"/>
                      <a:tailEnd type="none" w="med" len="med"/>
                    </a:lnR>
                  </a:tcPr>
                </a:tc>
                <a:tc>
                  <a:txBody>
                    <a:bodyPr/>
                    <a:lstStyle/>
                    <a:p>
                      <a:pPr algn="ctr"/>
                      <a:r>
                        <a:rPr lang="ru-RU" sz="1400" b="1" dirty="0">
                          <a:solidFill>
                            <a:schemeClr val="tx1"/>
                          </a:solidFill>
                        </a:rPr>
                        <a:t>150</a:t>
                      </a:r>
                      <a:endParaRPr lang="en-RU" sz="1400" b="1" dirty="0">
                        <a:solidFill>
                          <a:schemeClr val="tx1"/>
                        </a:solidFill>
                      </a:endParaRPr>
                    </a:p>
                  </a:txBody>
                  <a:tcPr marL="54000" marR="54000">
                    <a:lnL w="28575" cap="flat" cmpd="sng" algn="ctr">
                      <a:solidFill>
                        <a:schemeClr val="tx1"/>
                      </a:solidFill>
                      <a:prstDash val="solid"/>
                      <a:round/>
                      <a:headEnd type="none" w="med" len="med"/>
                      <a:tailEnd type="none" w="med" len="med"/>
                    </a:lnL>
                  </a:tcPr>
                </a:tc>
                <a:tc>
                  <a:txBody>
                    <a:bodyPr/>
                    <a:lstStyle/>
                    <a:p>
                      <a:pPr algn="ctr"/>
                      <a:r>
                        <a:rPr lang="ru-RU" sz="1400" b="1" dirty="0">
                          <a:solidFill>
                            <a:schemeClr val="tx1"/>
                          </a:solidFill>
                        </a:rPr>
                        <a:t>200</a:t>
                      </a:r>
                      <a:endParaRPr lang="en-RU" sz="1400" b="1" dirty="0">
                        <a:solidFill>
                          <a:schemeClr val="tx1"/>
                        </a:solidFill>
                      </a:endParaRPr>
                    </a:p>
                  </a:txBody>
                  <a:tcPr marL="54000" marR="54000"/>
                </a:tc>
                <a:tc>
                  <a:txBody>
                    <a:bodyPr/>
                    <a:lstStyle/>
                    <a:p>
                      <a:pPr algn="ctr"/>
                      <a:r>
                        <a:rPr lang="en-US" sz="1400" b="1" dirty="0">
                          <a:solidFill>
                            <a:schemeClr val="tx1"/>
                          </a:solidFill>
                        </a:rPr>
                        <a:t>1.34</a:t>
                      </a:r>
                      <a:endParaRPr lang="en-RU" sz="1400" b="1" dirty="0">
                        <a:solidFill>
                          <a:schemeClr val="tx1"/>
                        </a:solidFill>
                      </a:endParaRPr>
                    </a:p>
                  </a:txBody>
                  <a:tcPr marL="54000" marR="54000"/>
                </a:tc>
                <a:tc>
                  <a:txBody>
                    <a:bodyPr/>
                    <a:lstStyle/>
                    <a:p>
                      <a:pPr algn="ctr"/>
                      <a:r>
                        <a:rPr lang="en-US" sz="1400" b="1" dirty="0">
                          <a:solidFill>
                            <a:schemeClr val="tx1"/>
                          </a:solidFill>
                        </a:rPr>
                        <a:t>0.75</a:t>
                      </a:r>
                      <a:endParaRPr lang="en-RU" sz="1400" b="1" dirty="0">
                        <a:solidFill>
                          <a:schemeClr val="tx1"/>
                        </a:solidFill>
                      </a:endParaRPr>
                    </a:p>
                  </a:txBody>
                  <a:tcPr marL="54000" marR="54000"/>
                </a:tc>
                <a:extLst>
                  <a:ext uri="{0D108BD9-81ED-4DB2-BD59-A6C34878D82A}">
                    <a16:rowId xmlns:a16="http://schemas.microsoft.com/office/drawing/2014/main" val="495837261"/>
                  </a:ext>
                </a:extLst>
              </a:tr>
              <a:tr h="373356">
                <a:tc>
                  <a:txBody>
                    <a:bodyPr/>
                    <a:lstStyle/>
                    <a:p>
                      <a:r>
                        <a:rPr lang="en-RU" sz="1600" b="1" dirty="0">
                          <a:solidFill>
                            <a:schemeClr val="tx1"/>
                          </a:solidFill>
                        </a:rPr>
                        <a:t>Prog 2, Block 2</a:t>
                      </a:r>
                    </a:p>
                  </a:txBody>
                  <a:tcPr marL="54000" marR="54000">
                    <a:lnR w="28575" cap="flat" cmpd="sng" algn="ctr">
                      <a:solidFill>
                        <a:schemeClr val="tx1"/>
                      </a:solidFill>
                      <a:prstDash val="solid"/>
                      <a:round/>
                      <a:headEnd type="none" w="med" len="med"/>
                      <a:tailEnd type="none" w="med" len="med"/>
                    </a:lnR>
                  </a:tcPr>
                </a:tc>
                <a:tc>
                  <a:txBody>
                    <a:bodyPr/>
                    <a:lstStyle/>
                    <a:p>
                      <a:pPr algn="ctr"/>
                      <a:r>
                        <a:rPr lang="ru-RU" sz="1400" b="1" dirty="0">
                          <a:solidFill>
                            <a:schemeClr val="tx1"/>
                          </a:solidFill>
                        </a:rPr>
                        <a:t>75</a:t>
                      </a:r>
                      <a:endParaRPr lang="en-RU" sz="1400" b="1" dirty="0">
                        <a:solidFill>
                          <a:schemeClr val="tx1"/>
                        </a:solidFill>
                      </a:endParaRPr>
                    </a:p>
                  </a:txBody>
                  <a:tcPr marL="54000" marR="54000">
                    <a:lnL w="28575" cap="flat" cmpd="sng" algn="ctr">
                      <a:solidFill>
                        <a:schemeClr val="tx1"/>
                      </a:solidFill>
                      <a:prstDash val="solid"/>
                      <a:round/>
                      <a:headEnd type="none" w="med" len="med"/>
                      <a:tailEnd type="none" w="med" len="med"/>
                    </a:lnL>
                  </a:tcPr>
                </a:tc>
                <a:tc>
                  <a:txBody>
                    <a:bodyPr/>
                    <a:lstStyle/>
                    <a:p>
                      <a:pPr algn="ctr"/>
                      <a:r>
                        <a:rPr lang="ru-RU" sz="1400" b="1" dirty="0">
                          <a:solidFill>
                            <a:schemeClr val="tx1"/>
                          </a:solidFill>
                        </a:rPr>
                        <a:t>95</a:t>
                      </a:r>
                      <a:endParaRPr lang="en-RU" sz="1400" b="1" dirty="0">
                        <a:solidFill>
                          <a:schemeClr val="tx1"/>
                        </a:solidFill>
                      </a:endParaRPr>
                    </a:p>
                  </a:txBody>
                  <a:tcPr marL="54000" marR="54000"/>
                </a:tc>
                <a:tc>
                  <a:txBody>
                    <a:bodyPr/>
                    <a:lstStyle/>
                    <a:p>
                      <a:pPr algn="ctr"/>
                      <a:r>
                        <a:rPr lang="en-US" sz="1400" b="1" dirty="0">
                          <a:solidFill>
                            <a:schemeClr val="tx1"/>
                          </a:solidFill>
                        </a:rPr>
                        <a:t>1.27</a:t>
                      </a:r>
                      <a:endParaRPr lang="en-RU" sz="1400" b="1" dirty="0">
                        <a:solidFill>
                          <a:schemeClr val="tx1"/>
                        </a:solidFill>
                      </a:endParaRPr>
                    </a:p>
                  </a:txBody>
                  <a:tcPr marL="54000" marR="54000"/>
                </a:tc>
                <a:tc>
                  <a:txBody>
                    <a:bodyPr/>
                    <a:lstStyle/>
                    <a:p>
                      <a:pPr algn="ctr"/>
                      <a:r>
                        <a:rPr lang="en-US" sz="1400" b="1" dirty="0">
                          <a:solidFill>
                            <a:schemeClr val="tx1"/>
                          </a:solidFill>
                        </a:rPr>
                        <a:t>0.79</a:t>
                      </a:r>
                      <a:endParaRPr lang="en-RU" sz="1400" b="1" dirty="0">
                        <a:solidFill>
                          <a:schemeClr val="tx1"/>
                        </a:solidFill>
                      </a:endParaRPr>
                    </a:p>
                  </a:txBody>
                  <a:tcPr marL="54000" marR="54000"/>
                </a:tc>
                <a:extLst>
                  <a:ext uri="{0D108BD9-81ED-4DB2-BD59-A6C34878D82A}">
                    <a16:rowId xmlns:a16="http://schemas.microsoft.com/office/drawing/2014/main" val="1128840662"/>
                  </a:ext>
                </a:extLst>
              </a:tr>
            </a:tbl>
          </a:graphicData>
        </a:graphic>
      </p:graphicFrame>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3136D9F-9D24-60A9-2351-FB7854F751B5}"/>
                  </a:ext>
                </a:extLst>
              </p:cNvPr>
              <p:cNvSpPr txBox="1"/>
              <p:nvPr/>
            </p:nvSpPr>
            <p:spPr>
              <a:xfrm>
                <a:off x="16016831" y="5616623"/>
                <a:ext cx="974619" cy="400110"/>
              </a:xfrm>
              <a:prstGeom prst="rect">
                <a:avLst/>
              </a:prstGeom>
              <a:noFill/>
            </p:spPr>
            <p:txBody>
              <a:bodyPr wrap="square" rtlCol="0">
                <a:spAutoFit/>
              </a:bodyPr>
              <a:lstStyle/>
              <a:p>
                <a:r>
                  <a:rPr lang="en-US" sz="2000" dirty="0"/>
                  <a:t>130+</a:t>
                </a:r>
                <a14:m>
                  <m:oMath xmlns:m="http://schemas.openxmlformats.org/officeDocument/2006/math">
                    <m:sSup>
                      <m:sSupPr>
                        <m:ctrlPr>
                          <a:rPr lang="en-RU" sz="2000" i="1" smtClean="0">
                            <a:latin typeface="Cambria Math" panose="02040503050406030204" pitchFamily="18" charset="0"/>
                          </a:rPr>
                        </m:ctrlPr>
                      </m:sSupPr>
                      <m:e>
                        <m:r>
                          <a:rPr lang="en-RU" sz="2000" b="0" i="1">
                            <a:latin typeface="Cambria Math" panose="02040503050406030204" pitchFamily="18" charset="0"/>
                            <a:ea typeface="Cambria Math" panose="02040503050406030204" pitchFamily="18" charset="0"/>
                          </a:rPr>
                          <m:t>𝛿</m:t>
                        </m:r>
                      </m:e>
                      <m:sup>
                        <m:r>
                          <a:rPr lang="en-US" sz="2000" b="0" i="1" smtClean="0">
                            <a:latin typeface="Cambria Math" panose="02040503050406030204" pitchFamily="18" charset="0"/>
                            <a:ea typeface="Cambria Math" panose="02040503050406030204" pitchFamily="18" charset="0"/>
                          </a:rPr>
                          <m:t>∗</m:t>
                        </m:r>
                      </m:sup>
                    </m:sSup>
                  </m:oMath>
                </a14:m>
                <a:r>
                  <a:rPr lang="en-US" sz="2000" dirty="0"/>
                  <a:t> </a:t>
                </a:r>
                <a:endParaRPr lang="en-RU" sz="2000" dirty="0"/>
              </a:p>
            </p:txBody>
          </p:sp>
        </mc:Choice>
        <mc:Fallback xmlns="">
          <p:sp>
            <p:nvSpPr>
              <p:cNvPr id="82" name="TextBox 81">
                <a:extLst>
                  <a:ext uri="{FF2B5EF4-FFF2-40B4-BE49-F238E27FC236}">
                    <a16:creationId xmlns:a16="http://schemas.microsoft.com/office/drawing/2014/main" id="{5E82289C-9A1A-A5AD-B301-2C38A7F2D584}"/>
                  </a:ext>
                </a:extLst>
              </p:cNvPr>
              <p:cNvSpPr txBox="1">
                <a:spLocks noRot="1" noChangeAspect="1" noMove="1" noResize="1" noEditPoints="1" noAdjustHandles="1" noChangeArrowheads="1" noChangeShapeType="1" noTextEdit="1"/>
              </p:cNvSpPr>
              <p:nvPr/>
            </p:nvSpPr>
            <p:spPr>
              <a:xfrm>
                <a:off x="16016831" y="5616623"/>
                <a:ext cx="974619" cy="400110"/>
              </a:xfrm>
              <a:prstGeom prst="rect">
                <a:avLst/>
              </a:prstGeom>
              <a:blipFill>
                <a:blip r:embed="rId8"/>
                <a:stretch>
                  <a:fillRect l="-6250"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33423C8-CBB1-8D59-DA38-F8A0D5F149D2}"/>
                  </a:ext>
                </a:extLst>
              </p:cNvPr>
              <p:cNvSpPr txBox="1"/>
              <p:nvPr/>
            </p:nvSpPr>
            <p:spPr>
              <a:xfrm>
                <a:off x="16022168" y="4558463"/>
                <a:ext cx="710562" cy="400110"/>
              </a:xfrm>
              <a:prstGeom prst="rect">
                <a:avLst/>
              </a:prstGeom>
              <a:noFill/>
            </p:spPr>
            <p:txBody>
              <a:bodyPr wrap="square" rtlCol="0">
                <a:spAutoFit/>
              </a:bodyPr>
              <a:lstStyle/>
              <a:p>
                <a:r>
                  <a:rPr lang="en-US" sz="2000" dirty="0"/>
                  <a:t>0+</a:t>
                </a:r>
                <a14:m>
                  <m:oMath xmlns:m="http://schemas.openxmlformats.org/officeDocument/2006/math">
                    <m:sSup>
                      <m:sSupPr>
                        <m:ctrlPr>
                          <a:rPr lang="en-RU" sz="2000" i="1" smtClean="0">
                            <a:latin typeface="Cambria Math" panose="02040503050406030204" pitchFamily="18" charset="0"/>
                          </a:rPr>
                        </m:ctrlPr>
                      </m:sSupPr>
                      <m:e>
                        <m:r>
                          <a:rPr lang="en-RU" sz="2000" b="0" i="1">
                            <a:latin typeface="Cambria Math" panose="02040503050406030204" pitchFamily="18" charset="0"/>
                            <a:ea typeface="Cambria Math" panose="02040503050406030204" pitchFamily="18" charset="0"/>
                          </a:rPr>
                          <m:t>𝛿</m:t>
                        </m:r>
                      </m:e>
                      <m:sup>
                        <m:r>
                          <a:rPr lang="en-US" sz="2000" b="0" i="1" smtClean="0">
                            <a:latin typeface="Cambria Math" panose="02040503050406030204" pitchFamily="18" charset="0"/>
                            <a:ea typeface="Cambria Math" panose="02040503050406030204" pitchFamily="18" charset="0"/>
                          </a:rPr>
                          <m:t>∗</m:t>
                        </m:r>
                      </m:sup>
                    </m:sSup>
                  </m:oMath>
                </a14:m>
                <a:r>
                  <a:rPr lang="en-US" sz="2000" dirty="0"/>
                  <a:t> </a:t>
                </a:r>
                <a:endParaRPr lang="en-RU" sz="2000" dirty="0"/>
              </a:p>
            </p:txBody>
          </p:sp>
        </mc:Choice>
        <mc:Fallback xmlns="">
          <p:sp>
            <p:nvSpPr>
              <p:cNvPr id="83" name="TextBox 82">
                <a:extLst>
                  <a:ext uri="{FF2B5EF4-FFF2-40B4-BE49-F238E27FC236}">
                    <a16:creationId xmlns:a16="http://schemas.microsoft.com/office/drawing/2014/main" id="{187C1E77-8A01-27C8-6334-0CC09EC8D766}"/>
                  </a:ext>
                </a:extLst>
              </p:cNvPr>
              <p:cNvSpPr txBox="1">
                <a:spLocks noRot="1" noChangeAspect="1" noMove="1" noResize="1" noEditPoints="1" noAdjustHandles="1" noChangeArrowheads="1" noChangeShapeType="1" noTextEdit="1"/>
              </p:cNvSpPr>
              <p:nvPr/>
            </p:nvSpPr>
            <p:spPr>
              <a:xfrm>
                <a:off x="16022168" y="4558463"/>
                <a:ext cx="710562" cy="400110"/>
              </a:xfrm>
              <a:prstGeom prst="rect">
                <a:avLst/>
              </a:prstGeom>
              <a:blipFill>
                <a:blip r:embed="rId9"/>
                <a:stretch>
                  <a:fillRect l="-8547" t="-9231" b="-27692"/>
                </a:stretch>
              </a:blipFill>
            </p:spPr>
            <p:txBody>
              <a:bodyPr/>
              <a:lstStyle/>
              <a:p>
                <a:r>
                  <a:rPr lang="en-US">
                    <a:noFill/>
                  </a:rPr>
                  <a:t> </a:t>
                </a:r>
              </a:p>
            </p:txBody>
          </p:sp>
        </mc:Fallback>
      </mc:AlternateContent>
      <p:graphicFrame>
        <p:nvGraphicFramePr>
          <p:cNvPr id="92" name="Table 16">
            <a:extLst>
              <a:ext uri="{FF2B5EF4-FFF2-40B4-BE49-F238E27FC236}">
                <a16:creationId xmlns:a16="http://schemas.microsoft.com/office/drawing/2014/main" id="{8FFDCFCB-228E-B6CE-1AD7-D45DADC39397}"/>
              </a:ext>
            </a:extLst>
          </p:cNvPr>
          <p:cNvGraphicFramePr>
            <a:graphicFrameLocks noGrp="1"/>
          </p:cNvGraphicFramePr>
          <p:nvPr/>
        </p:nvGraphicFramePr>
        <p:xfrm>
          <a:off x="4665235" y="9416795"/>
          <a:ext cx="1551110" cy="1038960"/>
        </p:xfrm>
        <a:graphic>
          <a:graphicData uri="http://schemas.openxmlformats.org/drawingml/2006/table">
            <a:tbl>
              <a:tblPr firstRow="1" bandRow="1">
                <a:tableStyleId>{5940675A-B579-460E-94D1-54222C63F5DA}</a:tableStyleId>
              </a:tblPr>
              <a:tblGrid>
                <a:gridCol w="686913">
                  <a:extLst>
                    <a:ext uri="{9D8B030D-6E8A-4147-A177-3AD203B41FA5}">
                      <a16:colId xmlns:a16="http://schemas.microsoft.com/office/drawing/2014/main" val="693087938"/>
                    </a:ext>
                  </a:extLst>
                </a:gridCol>
                <a:gridCol w="864197">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42/42</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93" name="Table 16">
            <a:extLst>
              <a:ext uri="{FF2B5EF4-FFF2-40B4-BE49-F238E27FC236}">
                <a16:creationId xmlns:a16="http://schemas.microsoft.com/office/drawing/2014/main" id="{07560062-B449-F7DA-6F8D-3E21EBB2A49E}"/>
              </a:ext>
            </a:extLst>
          </p:cNvPr>
          <p:cNvGraphicFramePr>
            <a:graphicFrameLocks noGrp="1"/>
          </p:cNvGraphicFramePr>
          <p:nvPr/>
        </p:nvGraphicFramePr>
        <p:xfrm>
          <a:off x="9477501" y="9413617"/>
          <a:ext cx="1480261" cy="1038960"/>
        </p:xfrm>
        <a:graphic>
          <a:graphicData uri="http://schemas.openxmlformats.org/drawingml/2006/table">
            <a:tbl>
              <a:tblPr firstRow="1" bandRow="1">
                <a:tableStyleId>{5940675A-B579-460E-94D1-54222C63F5DA}</a:tableStyleId>
              </a:tblPr>
              <a:tblGrid>
                <a:gridCol w="655539">
                  <a:extLst>
                    <a:ext uri="{9D8B030D-6E8A-4147-A177-3AD203B41FA5}">
                      <a16:colId xmlns:a16="http://schemas.microsoft.com/office/drawing/2014/main" val="693087938"/>
                    </a:ext>
                  </a:extLst>
                </a:gridCol>
                <a:gridCol w="824722">
                  <a:extLst>
                    <a:ext uri="{9D8B030D-6E8A-4147-A177-3AD203B41FA5}">
                      <a16:colId xmlns:a16="http://schemas.microsoft.com/office/drawing/2014/main" val="2503092544"/>
                    </a:ext>
                  </a:extLst>
                </a:gridCol>
              </a:tblGrid>
              <a:tr h="289235">
                <a:tc gridSpan="2">
                  <a:txBody>
                    <a:bodyPr/>
                    <a:lstStyle/>
                    <a:p>
                      <a:r>
                        <a:rPr lang="en-RU" sz="1800" b="1" dirty="0"/>
                        <a:t>Config.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50/50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17" name="Table 16">
            <a:extLst>
              <a:ext uri="{FF2B5EF4-FFF2-40B4-BE49-F238E27FC236}">
                <a16:creationId xmlns:a16="http://schemas.microsoft.com/office/drawing/2014/main" id="{C99F9A43-72D1-68DE-ABBC-783CE5FDE643}"/>
              </a:ext>
            </a:extLst>
          </p:cNvPr>
          <p:cNvGraphicFramePr>
            <a:graphicFrameLocks noGrp="1"/>
          </p:cNvGraphicFramePr>
          <p:nvPr/>
        </p:nvGraphicFramePr>
        <p:xfrm>
          <a:off x="11544093" y="7072541"/>
          <a:ext cx="1502796" cy="1038960"/>
        </p:xfrm>
        <a:graphic>
          <a:graphicData uri="http://schemas.openxmlformats.org/drawingml/2006/table">
            <a:tbl>
              <a:tblPr firstRow="1" bandRow="1">
                <a:tableStyleId>{5940675A-B579-460E-94D1-54222C63F5DA}</a:tableStyleId>
              </a:tblPr>
              <a:tblGrid>
                <a:gridCol w="721422">
                  <a:extLst>
                    <a:ext uri="{9D8B030D-6E8A-4147-A177-3AD203B41FA5}">
                      <a16:colId xmlns:a16="http://schemas.microsoft.com/office/drawing/2014/main" val="693087938"/>
                    </a:ext>
                  </a:extLst>
                </a:gridCol>
                <a:gridCol w="781374">
                  <a:extLst>
                    <a:ext uri="{9D8B030D-6E8A-4147-A177-3AD203B41FA5}">
                      <a16:colId xmlns:a16="http://schemas.microsoft.com/office/drawing/2014/main" val="2503092544"/>
                    </a:ext>
                  </a:extLst>
                </a:gridCol>
              </a:tblGrid>
              <a:tr h="187746">
                <a:tc gridSpan="2">
                  <a:txBody>
                    <a:bodyPr/>
                    <a:lstStyle/>
                    <a:p>
                      <a:r>
                        <a:rPr lang="en-US" sz="1800" b="1" dirty="0"/>
                        <a:t>Config. 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27/50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19" name="Table 16">
            <a:extLst>
              <a:ext uri="{FF2B5EF4-FFF2-40B4-BE49-F238E27FC236}">
                <a16:creationId xmlns:a16="http://schemas.microsoft.com/office/drawing/2014/main" id="{A83CEDC6-9A31-1BD4-4D60-F10D10EA752A}"/>
              </a:ext>
            </a:extLst>
          </p:cNvPr>
          <p:cNvGraphicFramePr>
            <a:graphicFrameLocks noGrp="1"/>
          </p:cNvGraphicFramePr>
          <p:nvPr/>
        </p:nvGraphicFramePr>
        <p:xfrm>
          <a:off x="13103806" y="7072541"/>
          <a:ext cx="1502796" cy="1038960"/>
        </p:xfrm>
        <a:graphic>
          <a:graphicData uri="http://schemas.openxmlformats.org/drawingml/2006/table">
            <a:tbl>
              <a:tblPr firstRow="1" bandRow="1">
                <a:tableStyleId>{5940675A-B579-460E-94D1-54222C63F5DA}</a:tableStyleId>
              </a:tblPr>
              <a:tblGrid>
                <a:gridCol w="665518">
                  <a:extLst>
                    <a:ext uri="{9D8B030D-6E8A-4147-A177-3AD203B41FA5}">
                      <a16:colId xmlns:a16="http://schemas.microsoft.com/office/drawing/2014/main" val="693087938"/>
                    </a:ext>
                  </a:extLst>
                </a:gridCol>
                <a:gridCol w="837278">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2</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27/27</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21" name="Table 16">
            <a:extLst>
              <a:ext uri="{FF2B5EF4-FFF2-40B4-BE49-F238E27FC236}">
                <a16:creationId xmlns:a16="http://schemas.microsoft.com/office/drawing/2014/main" id="{5475973B-8C1F-24D2-C440-6CC63A7E00B1}"/>
              </a:ext>
            </a:extLst>
          </p:cNvPr>
          <p:cNvGraphicFramePr>
            <a:graphicFrameLocks noGrp="1"/>
          </p:cNvGraphicFramePr>
          <p:nvPr/>
        </p:nvGraphicFramePr>
        <p:xfrm>
          <a:off x="16360241" y="7040543"/>
          <a:ext cx="1502796" cy="1038960"/>
        </p:xfrm>
        <a:graphic>
          <a:graphicData uri="http://schemas.openxmlformats.org/drawingml/2006/table">
            <a:tbl>
              <a:tblPr firstRow="1" bandRow="1">
                <a:tableStyleId>{5940675A-B579-460E-94D1-54222C63F5DA}</a:tableStyleId>
              </a:tblPr>
              <a:tblGrid>
                <a:gridCol w="721422">
                  <a:extLst>
                    <a:ext uri="{9D8B030D-6E8A-4147-A177-3AD203B41FA5}">
                      <a16:colId xmlns:a16="http://schemas.microsoft.com/office/drawing/2014/main" val="693087938"/>
                    </a:ext>
                  </a:extLst>
                </a:gridCol>
                <a:gridCol w="781374">
                  <a:extLst>
                    <a:ext uri="{9D8B030D-6E8A-4147-A177-3AD203B41FA5}">
                      <a16:colId xmlns:a16="http://schemas.microsoft.com/office/drawing/2014/main" val="2503092544"/>
                    </a:ext>
                  </a:extLst>
                </a:gridCol>
              </a:tblGrid>
              <a:tr h="187746">
                <a:tc gridSpan="2">
                  <a:txBody>
                    <a:bodyPr/>
                    <a:lstStyle/>
                    <a:p>
                      <a:r>
                        <a:rPr lang="en-US" sz="1800" b="1" dirty="0"/>
                        <a:t>Config. 2</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20/60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22" name="Table 16">
            <a:extLst>
              <a:ext uri="{FF2B5EF4-FFF2-40B4-BE49-F238E27FC236}">
                <a16:creationId xmlns:a16="http://schemas.microsoft.com/office/drawing/2014/main" id="{240A4481-7A4F-16CA-7F58-A6745705A2E8}"/>
              </a:ext>
            </a:extLst>
          </p:cNvPr>
          <p:cNvGraphicFramePr>
            <a:graphicFrameLocks noGrp="1"/>
          </p:cNvGraphicFramePr>
          <p:nvPr/>
        </p:nvGraphicFramePr>
        <p:xfrm>
          <a:off x="17904671" y="7040543"/>
          <a:ext cx="1502796" cy="1038960"/>
        </p:xfrm>
        <a:graphic>
          <a:graphicData uri="http://schemas.openxmlformats.org/drawingml/2006/table">
            <a:tbl>
              <a:tblPr firstRow="1" bandRow="1">
                <a:tableStyleId>{5940675A-B579-460E-94D1-54222C63F5DA}</a:tableStyleId>
              </a:tblPr>
              <a:tblGrid>
                <a:gridCol w="665517">
                  <a:extLst>
                    <a:ext uri="{9D8B030D-6E8A-4147-A177-3AD203B41FA5}">
                      <a16:colId xmlns:a16="http://schemas.microsoft.com/office/drawing/2014/main" val="693087938"/>
                    </a:ext>
                  </a:extLst>
                </a:gridCol>
                <a:gridCol w="837279">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20/20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69" name="Table 16">
            <a:extLst>
              <a:ext uri="{FF2B5EF4-FFF2-40B4-BE49-F238E27FC236}">
                <a16:creationId xmlns:a16="http://schemas.microsoft.com/office/drawing/2014/main" id="{9F48F515-D6CC-98BF-4449-6019532AF497}"/>
              </a:ext>
            </a:extLst>
          </p:cNvPr>
          <p:cNvGraphicFramePr>
            <a:graphicFrameLocks noGrp="1"/>
          </p:cNvGraphicFramePr>
          <p:nvPr/>
        </p:nvGraphicFramePr>
        <p:xfrm>
          <a:off x="13567331" y="9413870"/>
          <a:ext cx="1544181" cy="1038960"/>
        </p:xfrm>
        <a:graphic>
          <a:graphicData uri="http://schemas.openxmlformats.org/drawingml/2006/table">
            <a:tbl>
              <a:tblPr firstRow="1" bandRow="1">
                <a:tableStyleId>{5940675A-B579-460E-94D1-54222C63F5DA}</a:tableStyleId>
              </a:tblPr>
              <a:tblGrid>
                <a:gridCol w="741289">
                  <a:extLst>
                    <a:ext uri="{9D8B030D-6E8A-4147-A177-3AD203B41FA5}">
                      <a16:colId xmlns:a16="http://schemas.microsoft.com/office/drawing/2014/main" val="693087938"/>
                    </a:ext>
                  </a:extLst>
                </a:gridCol>
                <a:gridCol w="802892">
                  <a:extLst>
                    <a:ext uri="{9D8B030D-6E8A-4147-A177-3AD203B41FA5}">
                      <a16:colId xmlns:a16="http://schemas.microsoft.com/office/drawing/2014/main" val="2503092544"/>
                    </a:ext>
                  </a:extLst>
                </a:gridCol>
              </a:tblGrid>
              <a:tr h="187746">
                <a:tc gridSpan="2">
                  <a:txBody>
                    <a:bodyPr/>
                    <a:lstStyle/>
                    <a:p>
                      <a:r>
                        <a:rPr lang="en-US" sz="1800" b="1" dirty="0"/>
                        <a:t>Config. 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34/34</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70" name="Table 16">
            <a:extLst>
              <a:ext uri="{FF2B5EF4-FFF2-40B4-BE49-F238E27FC236}">
                <a16:creationId xmlns:a16="http://schemas.microsoft.com/office/drawing/2014/main" id="{A68A1C3A-F933-E4E2-0A7E-9335A9BF952C}"/>
              </a:ext>
            </a:extLst>
          </p:cNvPr>
          <p:cNvGraphicFramePr>
            <a:graphicFrameLocks noGrp="1"/>
          </p:cNvGraphicFramePr>
          <p:nvPr/>
        </p:nvGraphicFramePr>
        <p:xfrm>
          <a:off x="15157184" y="9415986"/>
          <a:ext cx="1498591" cy="1038960"/>
        </p:xfrm>
        <a:graphic>
          <a:graphicData uri="http://schemas.openxmlformats.org/drawingml/2006/table">
            <a:tbl>
              <a:tblPr firstRow="1" bandRow="1">
                <a:tableStyleId>{5940675A-B579-460E-94D1-54222C63F5DA}</a:tableStyleId>
              </a:tblPr>
              <a:tblGrid>
                <a:gridCol w="663655">
                  <a:extLst>
                    <a:ext uri="{9D8B030D-6E8A-4147-A177-3AD203B41FA5}">
                      <a16:colId xmlns:a16="http://schemas.microsoft.com/office/drawing/2014/main" val="693087938"/>
                    </a:ext>
                  </a:extLst>
                </a:gridCol>
                <a:gridCol w="834936">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2</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a:t>
                      </a:r>
                      <a:r>
                        <a:rPr lang="en-US" sz="1800" dirty="0"/>
                        <a:t>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34/95</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72" name="Table 16">
            <a:extLst>
              <a:ext uri="{FF2B5EF4-FFF2-40B4-BE49-F238E27FC236}">
                <a16:creationId xmlns:a16="http://schemas.microsoft.com/office/drawing/2014/main" id="{3D00EF8F-3461-798C-065E-7E0B7BAA033F}"/>
              </a:ext>
            </a:extLst>
          </p:cNvPr>
          <p:cNvGraphicFramePr>
            <a:graphicFrameLocks noGrp="1"/>
          </p:cNvGraphicFramePr>
          <p:nvPr/>
        </p:nvGraphicFramePr>
        <p:xfrm>
          <a:off x="17863037" y="9409595"/>
          <a:ext cx="1529408" cy="1038960"/>
        </p:xfrm>
        <a:graphic>
          <a:graphicData uri="http://schemas.openxmlformats.org/drawingml/2006/table">
            <a:tbl>
              <a:tblPr firstRow="1" bandRow="1">
                <a:tableStyleId>{5940675A-B579-460E-94D1-54222C63F5DA}</a:tableStyleId>
              </a:tblPr>
              <a:tblGrid>
                <a:gridCol w="734197">
                  <a:extLst>
                    <a:ext uri="{9D8B030D-6E8A-4147-A177-3AD203B41FA5}">
                      <a16:colId xmlns:a16="http://schemas.microsoft.com/office/drawing/2014/main" val="693087938"/>
                    </a:ext>
                  </a:extLst>
                </a:gridCol>
                <a:gridCol w="795211">
                  <a:extLst>
                    <a:ext uri="{9D8B030D-6E8A-4147-A177-3AD203B41FA5}">
                      <a16:colId xmlns:a16="http://schemas.microsoft.com/office/drawing/2014/main" val="2503092544"/>
                    </a:ext>
                  </a:extLst>
                </a:gridCol>
              </a:tblGrid>
              <a:tr h="187746">
                <a:tc gridSpan="2">
                  <a:txBody>
                    <a:bodyPr/>
                    <a:lstStyle/>
                    <a:p>
                      <a:r>
                        <a:rPr lang="en-US" sz="1800" b="1" dirty="0"/>
                        <a:t>Config. 2</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800" dirty="0"/>
                        <a:t>Prog. 1 Block 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8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800" dirty="0"/>
                        <a:t>40/40</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p:graphicFrame>
        <p:nvGraphicFramePr>
          <p:cNvPr id="173" name="Table 16">
            <a:extLst>
              <a:ext uri="{FF2B5EF4-FFF2-40B4-BE49-F238E27FC236}">
                <a16:creationId xmlns:a16="http://schemas.microsoft.com/office/drawing/2014/main" id="{F20B916E-58CF-75A5-88B0-19C14FABFD6F}"/>
              </a:ext>
            </a:extLst>
          </p:cNvPr>
          <p:cNvGraphicFramePr>
            <a:graphicFrameLocks noGrp="1"/>
          </p:cNvGraphicFramePr>
          <p:nvPr/>
        </p:nvGraphicFramePr>
        <p:xfrm>
          <a:off x="19450312" y="9405123"/>
          <a:ext cx="1475123" cy="1038960"/>
        </p:xfrm>
        <a:graphic>
          <a:graphicData uri="http://schemas.openxmlformats.org/drawingml/2006/table">
            <a:tbl>
              <a:tblPr firstRow="1" bandRow="1">
                <a:tableStyleId>{5940675A-B579-460E-94D1-54222C63F5DA}</a:tableStyleId>
              </a:tblPr>
              <a:tblGrid>
                <a:gridCol w="653263">
                  <a:extLst>
                    <a:ext uri="{9D8B030D-6E8A-4147-A177-3AD203B41FA5}">
                      <a16:colId xmlns:a16="http://schemas.microsoft.com/office/drawing/2014/main" val="693087938"/>
                    </a:ext>
                  </a:extLst>
                </a:gridCol>
                <a:gridCol w="821860">
                  <a:extLst>
                    <a:ext uri="{9D8B030D-6E8A-4147-A177-3AD203B41FA5}">
                      <a16:colId xmlns:a16="http://schemas.microsoft.com/office/drawing/2014/main" val="2503092544"/>
                    </a:ext>
                  </a:extLst>
                </a:gridCol>
              </a:tblGrid>
              <a:tr h="289235">
                <a:tc gridSpan="2">
                  <a:txBody>
                    <a:bodyPr/>
                    <a:lstStyle/>
                    <a:p>
                      <a:r>
                        <a:rPr lang="en-RU" sz="1800" b="1" dirty="0"/>
                        <a:t>Config. </a:t>
                      </a:r>
                      <a:r>
                        <a:rPr lang="en-US" sz="1800" b="1" dirty="0"/>
                        <a:t>1</a:t>
                      </a:r>
                      <a:endParaRPr lang="en-RU" sz="18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800" dirty="0"/>
                        <a:t>Prog. 2 Block </a:t>
                      </a:r>
                      <a:r>
                        <a:rPr lang="en-US" sz="1800" dirty="0"/>
                        <a:t>2</a:t>
                      </a:r>
                      <a:endParaRPr lang="en-RU" sz="18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800" dirty="0"/>
                        <a:t>T</a:t>
                      </a:r>
                      <a:r>
                        <a:rPr lang="en-RU" sz="18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800" dirty="0"/>
                        <a:t>40/75</a:t>
                      </a:r>
                      <a:endParaRPr lang="en-RU" sz="18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78" name="Table 16">
            <a:extLst>
              <a:ext uri="{FF2B5EF4-FFF2-40B4-BE49-F238E27FC236}">
                <a16:creationId xmlns:a16="http://schemas.microsoft.com/office/drawing/2014/main" id="{C6A7C3EF-D002-CA1A-6C93-1830C36C3237}"/>
              </a:ext>
            </a:extLst>
          </p:cNvPr>
          <p:cNvGraphicFramePr>
            <a:graphicFrameLocks noGrp="1"/>
          </p:cNvGraphicFramePr>
          <p:nvPr/>
        </p:nvGraphicFramePr>
        <p:xfrm>
          <a:off x="17738555" y="11727552"/>
          <a:ext cx="1348861" cy="947520"/>
        </p:xfrm>
        <a:graphic>
          <a:graphicData uri="http://schemas.openxmlformats.org/drawingml/2006/table">
            <a:tbl>
              <a:tblPr firstRow="1" bandRow="1">
                <a:tableStyleId>{5940675A-B579-460E-94D1-54222C63F5DA}</a:tableStyleId>
              </a:tblPr>
              <a:tblGrid>
                <a:gridCol w="597347">
                  <a:extLst>
                    <a:ext uri="{9D8B030D-6E8A-4147-A177-3AD203B41FA5}">
                      <a16:colId xmlns:a16="http://schemas.microsoft.com/office/drawing/2014/main" val="693087938"/>
                    </a:ext>
                  </a:extLst>
                </a:gridCol>
                <a:gridCol w="751514">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35/35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79" name="Table 16">
            <a:extLst>
              <a:ext uri="{FF2B5EF4-FFF2-40B4-BE49-F238E27FC236}">
                <a16:creationId xmlns:a16="http://schemas.microsoft.com/office/drawing/2014/main" id="{F27E95D7-2D1B-2BFA-310F-D53E390AC950}"/>
              </a:ext>
            </a:extLst>
          </p:cNvPr>
          <p:cNvGraphicFramePr>
            <a:graphicFrameLocks noGrp="1"/>
          </p:cNvGraphicFramePr>
          <p:nvPr/>
        </p:nvGraphicFramePr>
        <p:xfrm>
          <a:off x="20041171" y="11720368"/>
          <a:ext cx="1322565" cy="947520"/>
        </p:xfrm>
        <a:graphic>
          <a:graphicData uri="http://schemas.openxmlformats.org/drawingml/2006/table">
            <a:tbl>
              <a:tblPr firstRow="1" bandRow="1">
                <a:tableStyleId>{5940675A-B579-460E-94D1-54222C63F5DA}</a:tableStyleId>
              </a:tblPr>
              <a:tblGrid>
                <a:gridCol w="585702">
                  <a:extLst>
                    <a:ext uri="{9D8B030D-6E8A-4147-A177-3AD203B41FA5}">
                      <a16:colId xmlns:a16="http://schemas.microsoft.com/office/drawing/2014/main" val="693087938"/>
                    </a:ext>
                  </a:extLst>
                </a:gridCol>
                <a:gridCol w="736863">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2</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8031">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45/45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80" name="Table 16">
            <a:extLst>
              <a:ext uri="{FF2B5EF4-FFF2-40B4-BE49-F238E27FC236}">
                <a16:creationId xmlns:a16="http://schemas.microsoft.com/office/drawing/2014/main" id="{4289D242-7C32-51BA-2019-F5673A9F07C4}"/>
              </a:ext>
            </a:extLst>
          </p:cNvPr>
          <p:cNvGraphicFramePr>
            <a:graphicFrameLocks noGrp="1"/>
          </p:cNvGraphicFramePr>
          <p:nvPr/>
        </p:nvGraphicFramePr>
        <p:xfrm>
          <a:off x="13099969" y="11720745"/>
          <a:ext cx="1367429" cy="947520"/>
        </p:xfrm>
        <a:graphic>
          <a:graphicData uri="http://schemas.openxmlformats.org/drawingml/2006/table">
            <a:tbl>
              <a:tblPr firstRow="1" bandRow="1">
                <a:tableStyleId>{5940675A-B579-460E-94D1-54222C63F5DA}</a:tableStyleId>
              </a:tblPr>
              <a:tblGrid>
                <a:gridCol w="605570">
                  <a:extLst>
                    <a:ext uri="{9D8B030D-6E8A-4147-A177-3AD203B41FA5}">
                      <a16:colId xmlns:a16="http://schemas.microsoft.com/office/drawing/2014/main" val="693087938"/>
                    </a:ext>
                  </a:extLst>
                </a:gridCol>
                <a:gridCol w="761859">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48/48</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181" name="Table 16">
            <a:extLst>
              <a:ext uri="{FF2B5EF4-FFF2-40B4-BE49-F238E27FC236}">
                <a16:creationId xmlns:a16="http://schemas.microsoft.com/office/drawing/2014/main" id="{7E641859-86E1-E979-66F0-6A2F821865C2}"/>
              </a:ext>
            </a:extLst>
          </p:cNvPr>
          <p:cNvGraphicFramePr>
            <a:graphicFrameLocks noGrp="1"/>
          </p:cNvGraphicFramePr>
          <p:nvPr/>
        </p:nvGraphicFramePr>
        <p:xfrm>
          <a:off x="15459080" y="11722731"/>
          <a:ext cx="1326227" cy="947520"/>
        </p:xfrm>
        <a:graphic>
          <a:graphicData uri="http://schemas.openxmlformats.org/drawingml/2006/table">
            <a:tbl>
              <a:tblPr firstRow="1" bandRow="1">
                <a:tableStyleId>{5940675A-B579-460E-94D1-54222C63F5DA}</a:tableStyleId>
              </a:tblPr>
              <a:tblGrid>
                <a:gridCol w="587323">
                  <a:extLst>
                    <a:ext uri="{9D8B030D-6E8A-4147-A177-3AD203B41FA5}">
                      <a16:colId xmlns:a16="http://schemas.microsoft.com/office/drawing/2014/main" val="693087938"/>
                    </a:ext>
                  </a:extLst>
                </a:gridCol>
                <a:gridCol w="738904">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2</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8031">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61/61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226" name="TextBox 225">
            <a:extLst>
              <a:ext uri="{FF2B5EF4-FFF2-40B4-BE49-F238E27FC236}">
                <a16:creationId xmlns:a16="http://schemas.microsoft.com/office/drawing/2014/main" id="{EEDAA57E-D980-358D-57C8-2E16754CE3F0}"/>
              </a:ext>
            </a:extLst>
          </p:cNvPr>
          <p:cNvSpPr txBox="1"/>
          <p:nvPr/>
        </p:nvSpPr>
        <p:spPr>
          <a:xfrm>
            <a:off x="14643763" y="20293951"/>
            <a:ext cx="10531600" cy="3139321"/>
          </a:xfrm>
          <a:prstGeom prst="rect">
            <a:avLst/>
          </a:prstGeom>
          <a:noFill/>
        </p:spPr>
        <p:txBody>
          <a:bodyPr wrap="square" rtlCol="0">
            <a:spAutoFit/>
          </a:bodyPr>
          <a:lstStyle/>
          <a:p>
            <a:r>
              <a:rPr lang="en-US" dirty="0"/>
              <a:t>Without other costs: seems </a:t>
            </a:r>
            <a:r>
              <a:rPr lang="en-US" b="1" dirty="0"/>
              <a:t>greedy</a:t>
            </a:r>
            <a:r>
              <a:rPr lang="en-US" dirty="0"/>
              <a:t> algorithms is working -&gt; in each scheduling instant give better config for heavier block (semi-block/part of program)</a:t>
            </a:r>
          </a:p>
          <a:p>
            <a:r>
              <a:rPr lang="en-US" dirty="0"/>
              <a:t>With cost: the program should pay </a:t>
            </a:r>
            <a:r>
              <a:rPr lang="en-US" b="1" dirty="0"/>
              <a:t>additional time </a:t>
            </a:r>
            <a:r>
              <a:rPr lang="en-US" dirty="0"/>
              <a:t>for switching a config/</a:t>
            </a:r>
            <a:r>
              <a:rPr lang="en-US" dirty="0" err="1"/>
              <a:t>dvfs</a:t>
            </a:r>
            <a:r>
              <a:rPr lang="en-US" dirty="0"/>
              <a:t> level and mb preemption</a:t>
            </a:r>
          </a:p>
          <a:p>
            <a:r>
              <a:rPr lang="en-US" dirty="0"/>
              <a:t>Still, it depends on </a:t>
            </a:r>
            <a:r>
              <a:rPr lang="en-US" i="1" u="sng" dirty="0"/>
              <a:t>“the goal of scheduling”</a:t>
            </a:r>
            <a:r>
              <a:rPr lang="en-US" dirty="0"/>
              <a:t> – maybe the first program should be executed as fast as possible and the total duration should not be minimized</a:t>
            </a:r>
          </a:p>
          <a:p>
            <a:endParaRPr lang="en-US" dirty="0"/>
          </a:p>
          <a:p>
            <a:endParaRPr lang="en-US" dirty="0"/>
          </a:p>
          <a:p>
            <a:endParaRPr lang="en-US" dirty="0"/>
          </a:p>
          <a:p>
            <a:r>
              <a:rPr lang="en-US" dirty="0"/>
              <a:t>Seems there is no need in 2 types of arrows (solid and dashed) since all the states are grouped by the SUPER-config – a combination of configs allocated to the programs(blocks) for the execution after the scheduling decision is done</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F543A17-CB70-0344-1DE5-EDB31C67F948}"/>
                  </a:ext>
                </a:extLst>
              </p:cNvPr>
              <p:cNvSpPr txBox="1"/>
              <p:nvPr/>
            </p:nvSpPr>
            <p:spPr>
              <a:xfrm>
                <a:off x="6089118" y="7899362"/>
                <a:ext cx="932307" cy="369332"/>
              </a:xfrm>
              <a:prstGeom prst="rect">
                <a:avLst/>
              </a:prstGeom>
              <a:noFill/>
            </p:spPr>
            <p:txBody>
              <a:bodyPr wrap="none" rtlCol="0">
                <a:spAutoFit/>
              </a:bodyPr>
              <a:lstStyle/>
              <a:p>
                <a:r>
                  <a:rPr lang="en-US" dirty="0"/>
                  <a:t>160+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51" name="TextBox 50">
                <a:extLst>
                  <a:ext uri="{FF2B5EF4-FFF2-40B4-BE49-F238E27FC236}">
                    <a16:creationId xmlns:a16="http://schemas.microsoft.com/office/drawing/2014/main" id="{C7692FF0-6CCB-278E-1155-0E2223FF7082}"/>
                  </a:ext>
                </a:extLst>
              </p:cNvPr>
              <p:cNvSpPr txBox="1">
                <a:spLocks noRot="1" noChangeAspect="1" noMove="1" noResize="1" noEditPoints="1" noAdjustHandles="1" noChangeArrowheads="1" noChangeShapeType="1" noTextEdit="1"/>
              </p:cNvSpPr>
              <p:nvPr/>
            </p:nvSpPr>
            <p:spPr>
              <a:xfrm>
                <a:off x="6089118" y="7899362"/>
                <a:ext cx="932307" cy="369332"/>
              </a:xfrm>
              <a:prstGeom prst="rect">
                <a:avLst/>
              </a:prstGeom>
              <a:blipFill>
                <a:blip r:embed="rId10"/>
                <a:stretch>
                  <a:fillRect l="-5882"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CB3A69C-80BC-03AE-328C-22ECFC866579}"/>
                  </a:ext>
                </a:extLst>
              </p:cNvPr>
              <p:cNvSpPr txBox="1"/>
              <p:nvPr/>
            </p:nvSpPr>
            <p:spPr>
              <a:xfrm>
                <a:off x="6083539" y="6918097"/>
                <a:ext cx="932307" cy="369332"/>
              </a:xfrm>
              <a:prstGeom prst="rect">
                <a:avLst/>
              </a:prstGeom>
              <a:noFill/>
            </p:spPr>
            <p:txBody>
              <a:bodyPr wrap="none" rtlCol="0">
                <a:spAutoFit/>
              </a:bodyPr>
              <a:lstStyle/>
              <a:p>
                <a:r>
                  <a:rPr lang="en-US" dirty="0"/>
                  <a:t>100+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54" name="TextBox 53">
                <a:extLst>
                  <a:ext uri="{FF2B5EF4-FFF2-40B4-BE49-F238E27FC236}">
                    <a16:creationId xmlns:a16="http://schemas.microsoft.com/office/drawing/2014/main" id="{3BE5BBF3-1D55-4C59-6646-7B0274EB85E7}"/>
                  </a:ext>
                </a:extLst>
              </p:cNvPr>
              <p:cNvSpPr txBox="1">
                <a:spLocks noRot="1" noChangeAspect="1" noMove="1" noResize="1" noEditPoints="1" noAdjustHandles="1" noChangeArrowheads="1" noChangeShapeType="1" noTextEdit="1"/>
              </p:cNvSpPr>
              <p:nvPr/>
            </p:nvSpPr>
            <p:spPr>
              <a:xfrm>
                <a:off x="6083539" y="6918097"/>
                <a:ext cx="932307" cy="369332"/>
              </a:xfrm>
              <a:prstGeom prst="rect">
                <a:avLst/>
              </a:prstGeom>
              <a:blipFill>
                <a:blip r:embed="rId11"/>
                <a:stretch>
                  <a:fillRect l="-5882"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073F0BB-BD75-8E8C-25AC-B2846DBFFF82}"/>
                  </a:ext>
                </a:extLst>
              </p:cNvPr>
              <p:cNvSpPr txBox="1"/>
              <p:nvPr/>
            </p:nvSpPr>
            <p:spPr>
              <a:xfrm>
                <a:off x="14657783" y="7868111"/>
                <a:ext cx="932307" cy="369332"/>
              </a:xfrm>
              <a:prstGeom prst="rect">
                <a:avLst/>
              </a:prstGeom>
              <a:noFill/>
            </p:spPr>
            <p:txBody>
              <a:bodyPr wrap="none" rtlCol="0">
                <a:spAutoFit/>
              </a:bodyPr>
              <a:lstStyle/>
              <a:p>
                <a:r>
                  <a:rPr lang="en-US" dirty="0"/>
                  <a:t>157+</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61" name="TextBox 60">
                <a:extLst>
                  <a:ext uri="{FF2B5EF4-FFF2-40B4-BE49-F238E27FC236}">
                    <a16:creationId xmlns:a16="http://schemas.microsoft.com/office/drawing/2014/main" id="{EFD196F4-5788-DB9A-7587-CBBD8FA24B73}"/>
                  </a:ext>
                </a:extLst>
              </p:cNvPr>
              <p:cNvSpPr txBox="1">
                <a:spLocks noRot="1" noChangeAspect="1" noMove="1" noResize="1" noEditPoints="1" noAdjustHandles="1" noChangeArrowheads="1" noChangeShapeType="1" noTextEdit="1"/>
              </p:cNvSpPr>
              <p:nvPr/>
            </p:nvSpPr>
            <p:spPr>
              <a:xfrm>
                <a:off x="14657783" y="7868111"/>
                <a:ext cx="932307" cy="369332"/>
              </a:xfrm>
              <a:prstGeom prst="rect">
                <a:avLst/>
              </a:prstGeom>
              <a:blipFill>
                <a:blip r:embed="rId12"/>
                <a:stretch>
                  <a:fillRect l="-522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539854C2-8705-921E-4E71-765C250E9598}"/>
                  </a:ext>
                </a:extLst>
              </p:cNvPr>
              <p:cNvSpPr txBox="1"/>
              <p:nvPr/>
            </p:nvSpPr>
            <p:spPr>
              <a:xfrm>
                <a:off x="14643995" y="6935954"/>
                <a:ext cx="932307" cy="369332"/>
              </a:xfrm>
              <a:prstGeom prst="rect">
                <a:avLst/>
              </a:prstGeom>
              <a:noFill/>
            </p:spPr>
            <p:txBody>
              <a:bodyPr wrap="none" rtlCol="0">
                <a:spAutoFit/>
              </a:bodyPr>
              <a:lstStyle/>
              <a:p>
                <a:r>
                  <a:rPr lang="en-US" dirty="0"/>
                  <a:t>130+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63" name="TextBox 62">
                <a:extLst>
                  <a:ext uri="{FF2B5EF4-FFF2-40B4-BE49-F238E27FC236}">
                    <a16:creationId xmlns:a16="http://schemas.microsoft.com/office/drawing/2014/main" id="{75F1F600-2ABF-89C6-EB85-5A96E35582F8}"/>
                  </a:ext>
                </a:extLst>
              </p:cNvPr>
              <p:cNvSpPr txBox="1">
                <a:spLocks noRot="1" noChangeAspect="1" noMove="1" noResize="1" noEditPoints="1" noAdjustHandles="1" noChangeArrowheads="1" noChangeShapeType="1" noTextEdit="1"/>
              </p:cNvSpPr>
              <p:nvPr/>
            </p:nvSpPr>
            <p:spPr>
              <a:xfrm>
                <a:off x="14643995" y="6935954"/>
                <a:ext cx="932307" cy="369332"/>
              </a:xfrm>
              <a:prstGeom prst="rect">
                <a:avLst/>
              </a:prstGeom>
              <a:blipFill>
                <a:blip r:embed="rId13"/>
                <a:stretch>
                  <a:fillRect l="-5229"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5D8C17F-F68C-62CE-4910-A012A48D5BB5}"/>
                  </a:ext>
                </a:extLst>
              </p:cNvPr>
              <p:cNvSpPr txBox="1"/>
              <p:nvPr/>
            </p:nvSpPr>
            <p:spPr>
              <a:xfrm>
                <a:off x="19479457" y="7839058"/>
                <a:ext cx="932307" cy="369332"/>
              </a:xfrm>
              <a:prstGeom prst="rect">
                <a:avLst/>
              </a:prstGeom>
              <a:noFill/>
            </p:spPr>
            <p:txBody>
              <a:bodyPr wrap="non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64" name="TextBox 63">
                <a:extLst>
                  <a:ext uri="{FF2B5EF4-FFF2-40B4-BE49-F238E27FC236}">
                    <a16:creationId xmlns:a16="http://schemas.microsoft.com/office/drawing/2014/main" id="{50B1133F-F573-AA15-513D-0B850B44BF8A}"/>
                  </a:ext>
                </a:extLst>
              </p:cNvPr>
              <p:cNvSpPr txBox="1">
                <a:spLocks noRot="1" noChangeAspect="1" noMove="1" noResize="1" noEditPoints="1" noAdjustHandles="1" noChangeArrowheads="1" noChangeShapeType="1" noTextEdit="1"/>
              </p:cNvSpPr>
              <p:nvPr/>
            </p:nvSpPr>
            <p:spPr>
              <a:xfrm>
                <a:off x="19479457" y="7839058"/>
                <a:ext cx="932307" cy="369332"/>
              </a:xfrm>
              <a:prstGeom prst="rect">
                <a:avLst/>
              </a:prstGeom>
              <a:blipFill>
                <a:blip r:embed="rId14"/>
                <a:stretch>
                  <a:fillRect l="-5229"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1079060-1C83-229C-1C0C-0FD04FB4210A}"/>
                  </a:ext>
                </a:extLst>
              </p:cNvPr>
              <p:cNvSpPr txBox="1"/>
              <p:nvPr/>
            </p:nvSpPr>
            <p:spPr>
              <a:xfrm>
                <a:off x="19479456" y="6913678"/>
                <a:ext cx="932307" cy="369332"/>
              </a:xfrm>
              <a:prstGeom prst="rect">
                <a:avLst/>
              </a:prstGeom>
              <a:noFill/>
            </p:spPr>
            <p:txBody>
              <a:bodyPr wrap="none" rtlCol="0">
                <a:spAutoFit/>
              </a:bodyPr>
              <a:lstStyle/>
              <a:p>
                <a:r>
                  <a:rPr lang="en-US" dirty="0"/>
                  <a:t>130+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r>
                  <a:rPr lang="en-US" dirty="0"/>
                  <a:t> </a:t>
                </a:r>
                <a:endParaRPr lang="en-RU" dirty="0"/>
              </a:p>
            </p:txBody>
          </p:sp>
        </mc:Choice>
        <mc:Fallback xmlns="">
          <p:sp>
            <p:nvSpPr>
              <p:cNvPr id="66" name="TextBox 65">
                <a:extLst>
                  <a:ext uri="{FF2B5EF4-FFF2-40B4-BE49-F238E27FC236}">
                    <a16:creationId xmlns:a16="http://schemas.microsoft.com/office/drawing/2014/main" id="{C7443D9C-9959-5D4F-B219-45D3B2D7437D}"/>
                  </a:ext>
                </a:extLst>
              </p:cNvPr>
              <p:cNvSpPr txBox="1">
                <a:spLocks noRot="1" noChangeAspect="1" noMove="1" noResize="1" noEditPoints="1" noAdjustHandles="1" noChangeArrowheads="1" noChangeShapeType="1" noTextEdit="1"/>
              </p:cNvSpPr>
              <p:nvPr/>
            </p:nvSpPr>
            <p:spPr>
              <a:xfrm>
                <a:off x="19479456" y="6913678"/>
                <a:ext cx="932307" cy="369332"/>
              </a:xfrm>
              <a:prstGeom prst="rect">
                <a:avLst/>
              </a:prstGeom>
              <a:blipFill>
                <a:blip r:embed="rId15"/>
                <a:stretch>
                  <a:fillRect l="-522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84A4EBC-3A37-F99C-A276-142523CAF5CC}"/>
                  </a:ext>
                </a:extLst>
              </p:cNvPr>
              <p:cNvSpPr txBox="1"/>
              <p:nvPr/>
            </p:nvSpPr>
            <p:spPr>
              <a:xfrm>
                <a:off x="8903881" y="5663159"/>
                <a:ext cx="1024583" cy="400110"/>
              </a:xfrm>
              <a:prstGeom prst="rect">
                <a:avLst/>
              </a:prstGeom>
              <a:noFill/>
            </p:spPr>
            <p:txBody>
              <a:bodyPr wrap="square" rtlCol="0">
                <a:spAutoFit/>
              </a:bodyPr>
              <a:lstStyle/>
              <a:p>
                <a:r>
                  <a:rPr lang="en-US" sz="2000" dirty="0"/>
                  <a:t>100+</a:t>
                </a:r>
                <a14:m>
                  <m:oMath xmlns:m="http://schemas.openxmlformats.org/officeDocument/2006/math">
                    <m:sSup>
                      <m:sSupPr>
                        <m:ctrlPr>
                          <a:rPr lang="en-RU" sz="2000" i="1" smtClean="0">
                            <a:latin typeface="Cambria Math" panose="02040503050406030204" pitchFamily="18" charset="0"/>
                          </a:rPr>
                        </m:ctrlPr>
                      </m:sSupPr>
                      <m:e>
                        <m:r>
                          <a:rPr lang="en-RU" sz="2000" b="0" i="1">
                            <a:latin typeface="Cambria Math" panose="02040503050406030204" pitchFamily="18" charset="0"/>
                            <a:ea typeface="Cambria Math" panose="02040503050406030204" pitchFamily="18" charset="0"/>
                          </a:rPr>
                          <m:t>𝛿</m:t>
                        </m:r>
                      </m:e>
                      <m:sup>
                        <m:r>
                          <a:rPr lang="en-US" sz="2000" b="0" i="1" smtClean="0">
                            <a:latin typeface="Cambria Math" panose="02040503050406030204" pitchFamily="18" charset="0"/>
                            <a:ea typeface="Cambria Math" panose="02040503050406030204" pitchFamily="18" charset="0"/>
                          </a:rPr>
                          <m:t>∗</m:t>
                        </m:r>
                      </m:sup>
                    </m:sSup>
                  </m:oMath>
                </a14:m>
                <a:r>
                  <a:rPr lang="en-US" sz="2000" dirty="0"/>
                  <a:t> </a:t>
                </a:r>
                <a:endParaRPr lang="en-RU" sz="2000" dirty="0"/>
              </a:p>
            </p:txBody>
          </p:sp>
        </mc:Choice>
        <mc:Fallback xmlns="">
          <p:sp>
            <p:nvSpPr>
              <p:cNvPr id="67" name="TextBox 66">
                <a:extLst>
                  <a:ext uri="{FF2B5EF4-FFF2-40B4-BE49-F238E27FC236}">
                    <a16:creationId xmlns:a16="http://schemas.microsoft.com/office/drawing/2014/main" id="{91DD6838-C130-F7F7-CCF6-DD95AA03CBA2}"/>
                  </a:ext>
                </a:extLst>
              </p:cNvPr>
              <p:cNvSpPr txBox="1">
                <a:spLocks noRot="1" noChangeAspect="1" noMove="1" noResize="1" noEditPoints="1" noAdjustHandles="1" noChangeArrowheads="1" noChangeShapeType="1" noTextEdit="1"/>
              </p:cNvSpPr>
              <p:nvPr/>
            </p:nvSpPr>
            <p:spPr>
              <a:xfrm>
                <a:off x="8903881" y="5663159"/>
                <a:ext cx="1024583" cy="400110"/>
              </a:xfrm>
              <a:prstGeom prst="rect">
                <a:avLst/>
              </a:prstGeom>
              <a:blipFill>
                <a:blip r:embed="rId16"/>
                <a:stretch>
                  <a:fillRect l="-6548" t="-909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FDCA342-5ED6-833D-8C12-A1E4309046A2}"/>
                  </a:ext>
                </a:extLst>
              </p:cNvPr>
              <p:cNvSpPr txBox="1"/>
              <p:nvPr/>
            </p:nvSpPr>
            <p:spPr>
              <a:xfrm>
                <a:off x="8946971" y="4582611"/>
                <a:ext cx="836496" cy="400110"/>
              </a:xfrm>
              <a:prstGeom prst="rect">
                <a:avLst/>
              </a:prstGeom>
              <a:noFill/>
            </p:spPr>
            <p:txBody>
              <a:bodyPr wrap="square" rtlCol="0">
                <a:spAutoFit/>
              </a:bodyPr>
              <a:lstStyle/>
              <a:p>
                <a:r>
                  <a:rPr lang="en-US" sz="2000" dirty="0"/>
                  <a:t>0+</a:t>
                </a:r>
                <a14:m>
                  <m:oMath xmlns:m="http://schemas.openxmlformats.org/officeDocument/2006/math">
                    <m:sSup>
                      <m:sSupPr>
                        <m:ctrlPr>
                          <a:rPr lang="en-RU" sz="2000" i="1" smtClean="0">
                            <a:latin typeface="Cambria Math" panose="02040503050406030204" pitchFamily="18" charset="0"/>
                          </a:rPr>
                        </m:ctrlPr>
                      </m:sSupPr>
                      <m:e>
                        <m:r>
                          <a:rPr lang="en-RU" sz="2000" b="0" i="1">
                            <a:latin typeface="Cambria Math" panose="02040503050406030204" pitchFamily="18" charset="0"/>
                            <a:ea typeface="Cambria Math" panose="02040503050406030204" pitchFamily="18" charset="0"/>
                          </a:rPr>
                          <m:t>𝛿</m:t>
                        </m:r>
                      </m:e>
                      <m:sup>
                        <m:r>
                          <a:rPr lang="en-US" sz="2000" b="0" i="1" smtClean="0">
                            <a:latin typeface="Cambria Math" panose="02040503050406030204" pitchFamily="18" charset="0"/>
                            <a:ea typeface="Cambria Math" panose="02040503050406030204" pitchFamily="18" charset="0"/>
                          </a:rPr>
                          <m:t>∗</m:t>
                        </m:r>
                      </m:sup>
                    </m:sSup>
                  </m:oMath>
                </a14:m>
                <a:r>
                  <a:rPr lang="en-US" sz="2000" dirty="0"/>
                  <a:t> </a:t>
                </a:r>
                <a:endParaRPr lang="en-RU" sz="2000" dirty="0"/>
              </a:p>
            </p:txBody>
          </p:sp>
        </mc:Choice>
        <mc:Fallback xmlns="">
          <p:sp>
            <p:nvSpPr>
              <p:cNvPr id="68" name="TextBox 67">
                <a:extLst>
                  <a:ext uri="{FF2B5EF4-FFF2-40B4-BE49-F238E27FC236}">
                    <a16:creationId xmlns:a16="http://schemas.microsoft.com/office/drawing/2014/main" id="{905479A5-6A0C-06F1-FE5F-7865AAAC3196}"/>
                  </a:ext>
                </a:extLst>
              </p:cNvPr>
              <p:cNvSpPr txBox="1">
                <a:spLocks noRot="1" noChangeAspect="1" noMove="1" noResize="1" noEditPoints="1" noAdjustHandles="1" noChangeArrowheads="1" noChangeShapeType="1" noTextEdit="1"/>
              </p:cNvSpPr>
              <p:nvPr/>
            </p:nvSpPr>
            <p:spPr>
              <a:xfrm>
                <a:off x="8946971" y="4582611"/>
                <a:ext cx="836496" cy="400110"/>
              </a:xfrm>
              <a:prstGeom prst="rect">
                <a:avLst/>
              </a:prstGeom>
              <a:blipFill>
                <a:blip r:embed="rId17"/>
                <a:stretch>
                  <a:fillRect l="-8029"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9605372-A581-E708-1D7C-3AA08C827021}"/>
                  </a:ext>
                </a:extLst>
              </p:cNvPr>
              <p:cNvSpPr txBox="1"/>
              <p:nvPr/>
            </p:nvSpPr>
            <p:spPr>
              <a:xfrm>
                <a:off x="6215056" y="10241295"/>
                <a:ext cx="925727" cy="369332"/>
              </a:xfrm>
              <a:prstGeom prst="rect">
                <a:avLst/>
              </a:prstGeom>
              <a:noFill/>
            </p:spPr>
            <p:txBody>
              <a:bodyPr wrap="square" rtlCol="0">
                <a:spAutoFit/>
              </a:bodyPr>
              <a:lstStyle/>
              <a:p>
                <a:r>
                  <a:rPr lang="en-US" dirty="0"/>
                  <a:t>192+</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69" name="TextBox 68">
                <a:extLst>
                  <a:ext uri="{FF2B5EF4-FFF2-40B4-BE49-F238E27FC236}">
                    <a16:creationId xmlns:a16="http://schemas.microsoft.com/office/drawing/2014/main" id="{9EAB7AA0-B90F-DAF4-78B0-D00DBE6F937B}"/>
                  </a:ext>
                </a:extLst>
              </p:cNvPr>
              <p:cNvSpPr txBox="1">
                <a:spLocks noRot="1" noChangeAspect="1" noMove="1" noResize="1" noEditPoints="1" noAdjustHandles="1" noChangeArrowheads="1" noChangeShapeType="1" noTextEdit="1"/>
              </p:cNvSpPr>
              <p:nvPr/>
            </p:nvSpPr>
            <p:spPr>
              <a:xfrm>
                <a:off x="6215056" y="10241295"/>
                <a:ext cx="925727" cy="369332"/>
              </a:xfrm>
              <a:prstGeom prst="rect">
                <a:avLst/>
              </a:prstGeom>
              <a:blipFill>
                <a:blip r:embed="rId18"/>
                <a:stretch>
                  <a:fillRect l="-596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DEE353-9EB6-5EEB-E8AD-E97DF24440D1}"/>
                  </a:ext>
                </a:extLst>
              </p:cNvPr>
              <p:cNvSpPr txBox="1"/>
              <p:nvPr/>
            </p:nvSpPr>
            <p:spPr>
              <a:xfrm>
                <a:off x="6236019" y="9256674"/>
                <a:ext cx="876668" cy="369332"/>
              </a:xfrm>
              <a:prstGeom prst="rect">
                <a:avLst/>
              </a:prstGeom>
              <a:noFill/>
            </p:spPr>
            <p:txBody>
              <a:bodyPr wrap="squar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79" name="TextBox 78">
                <a:extLst>
                  <a:ext uri="{FF2B5EF4-FFF2-40B4-BE49-F238E27FC236}">
                    <a16:creationId xmlns:a16="http://schemas.microsoft.com/office/drawing/2014/main" id="{3A164445-F6F8-0923-36D1-73374AE138B7}"/>
                  </a:ext>
                </a:extLst>
              </p:cNvPr>
              <p:cNvSpPr txBox="1">
                <a:spLocks noRot="1" noChangeAspect="1" noMove="1" noResize="1" noEditPoints="1" noAdjustHandles="1" noChangeArrowheads="1" noChangeShapeType="1" noTextEdit="1"/>
              </p:cNvSpPr>
              <p:nvPr/>
            </p:nvSpPr>
            <p:spPr>
              <a:xfrm>
                <a:off x="6236019" y="9256674"/>
                <a:ext cx="876668" cy="369332"/>
              </a:xfrm>
              <a:prstGeom prst="rect">
                <a:avLst/>
              </a:prstGeom>
              <a:blipFill>
                <a:blip r:embed="rId19"/>
                <a:stretch>
                  <a:fillRect l="-625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3D2F3CB6-3F46-4FBA-E4AF-82A4140D0F27}"/>
                  </a:ext>
                </a:extLst>
              </p:cNvPr>
              <p:cNvSpPr txBox="1"/>
              <p:nvPr/>
            </p:nvSpPr>
            <p:spPr>
              <a:xfrm>
                <a:off x="10982272" y="10233514"/>
                <a:ext cx="1096154" cy="369332"/>
              </a:xfrm>
              <a:prstGeom prst="rect">
                <a:avLst/>
              </a:prstGeom>
              <a:noFill/>
            </p:spPr>
            <p:txBody>
              <a:bodyPr wrap="square" rtlCol="0">
                <a:spAutoFit/>
              </a:bodyPr>
              <a:lstStyle/>
              <a:p>
                <a:r>
                  <a:rPr lang="en-US" dirty="0"/>
                  <a:t>200+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84" name="TextBox 83">
                <a:extLst>
                  <a:ext uri="{FF2B5EF4-FFF2-40B4-BE49-F238E27FC236}">
                    <a16:creationId xmlns:a16="http://schemas.microsoft.com/office/drawing/2014/main" id="{F9270F07-5DE9-B182-B2C0-478CFBED3336}"/>
                  </a:ext>
                </a:extLst>
              </p:cNvPr>
              <p:cNvSpPr txBox="1">
                <a:spLocks noRot="1" noChangeAspect="1" noMove="1" noResize="1" noEditPoints="1" noAdjustHandles="1" noChangeArrowheads="1" noChangeShapeType="1" noTextEdit="1"/>
              </p:cNvSpPr>
              <p:nvPr/>
            </p:nvSpPr>
            <p:spPr>
              <a:xfrm>
                <a:off x="10982272" y="10233514"/>
                <a:ext cx="1096154" cy="369332"/>
              </a:xfrm>
              <a:prstGeom prst="rect">
                <a:avLst/>
              </a:prstGeom>
              <a:blipFill>
                <a:blip r:embed="rId20"/>
                <a:stretch>
                  <a:fillRect l="-502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A717C45-2D71-8652-CA7D-F328DDEC0123}"/>
                  </a:ext>
                </a:extLst>
              </p:cNvPr>
              <p:cNvSpPr txBox="1"/>
              <p:nvPr/>
            </p:nvSpPr>
            <p:spPr>
              <a:xfrm>
                <a:off x="10971902" y="9280014"/>
                <a:ext cx="889318" cy="369332"/>
              </a:xfrm>
              <a:prstGeom prst="rect">
                <a:avLst/>
              </a:prstGeom>
              <a:noFill/>
            </p:spPr>
            <p:txBody>
              <a:bodyPr wrap="squar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85" name="TextBox 84">
                <a:extLst>
                  <a:ext uri="{FF2B5EF4-FFF2-40B4-BE49-F238E27FC236}">
                    <a16:creationId xmlns:a16="http://schemas.microsoft.com/office/drawing/2014/main" id="{FFCDE475-D810-7FDC-2E04-29727DA5CB7C}"/>
                  </a:ext>
                </a:extLst>
              </p:cNvPr>
              <p:cNvSpPr txBox="1">
                <a:spLocks noRot="1" noChangeAspect="1" noMove="1" noResize="1" noEditPoints="1" noAdjustHandles="1" noChangeArrowheads="1" noChangeShapeType="1" noTextEdit="1"/>
              </p:cNvSpPr>
              <p:nvPr/>
            </p:nvSpPr>
            <p:spPr>
              <a:xfrm>
                <a:off x="10971902" y="9280014"/>
                <a:ext cx="889318" cy="369332"/>
              </a:xfrm>
              <a:prstGeom prst="rect">
                <a:avLst/>
              </a:prstGeom>
              <a:blipFill>
                <a:blip r:embed="rId21"/>
                <a:stretch>
                  <a:fillRect l="-616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CE4CC1D5-51DD-F9D4-6DA7-9D3624BF8FB7}"/>
                  </a:ext>
                </a:extLst>
              </p:cNvPr>
              <p:cNvSpPr txBox="1"/>
              <p:nvPr/>
            </p:nvSpPr>
            <p:spPr>
              <a:xfrm>
                <a:off x="16706347" y="10231817"/>
                <a:ext cx="879408" cy="369332"/>
              </a:xfrm>
              <a:prstGeom prst="rect">
                <a:avLst/>
              </a:prstGeom>
              <a:noFill/>
            </p:spPr>
            <p:txBody>
              <a:bodyPr wrap="none" rtlCol="0">
                <a:spAutoFit/>
              </a:bodyPr>
              <a:lstStyle/>
              <a:p>
                <a:r>
                  <a:rPr lang="en-US" dirty="0"/>
                  <a:t>184+</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257" name="TextBox 256">
                <a:extLst>
                  <a:ext uri="{FF2B5EF4-FFF2-40B4-BE49-F238E27FC236}">
                    <a16:creationId xmlns:a16="http://schemas.microsoft.com/office/drawing/2014/main" id="{A3AE805C-1495-68DD-B942-37793175E58D}"/>
                  </a:ext>
                </a:extLst>
              </p:cNvPr>
              <p:cNvSpPr txBox="1">
                <a:spLocks noRot="1" noChangeAspect="1" noMove="1" noResize="1" noEditPoints="1" noAdjustHandles="1" noChangeArrowheads="1" noChangeShapeType="1" noTextEdit="1"/>
              </p:cNvSpPr>
              <p:nvPr/>
            </p:nvSpPr>
            <p:spPr>
              <a:xfrm>
                <a:off x="16706347" y="10231817"/>
                <a:ext cx="879408" cy="369332"/>
              </a:xfrm>
              <a:prstGeom prst="rect">
                <a:avLst/>
              </a:prstGeom>
              <a:blipFill>
                <a:blip r:embed="rId22"/>
                <a:stretch>
                  <a:fillRect l="-625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6B960C48-BF63-DB90-4DE1-118461530659}"/>
                  </a:ext>
                </a:extLst>
              </p:cNvPr>
              <p:cNvSpPr txBox="1"/>
              <p:nvPr/>
            </p:nvSpPr>
            <p:spPr>
              <a:xfrm>
                <a:off x="16712824" y="9289497"/>
                <a:ext cx="909140" cy="369332"/>
              </a:xfrm>
              <a:prstGeom prst="rect">
                <a:avLst/>
              </a:prstGeom>
              <a:noFill/>
            </p:spPr>
            <p:txBody>
              <a:bodyPr wrap="squar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258" name="TextBox 257">
                <a:extLst>
                  <a:ext uri="{FF2B5EF4-FFF2-40B4-BE49-F238E27FC236}">
                    <a16:creationId xmlns:a16="http://schemas.microsoft.com/office/drawing/2014/main" id="{4EA8E804-0358-187A-1299-5BCEBAFC1632}"/>
                  </a:ext>
                </a:extLst>
              </p:cNvPr>
              <p:cNvSpPr txBox="1">
                <a:spLocks noRot="1" noChangeAspect="1" noMove="1" noResize="1" noEditPoints="1" noAdjustHandles="1" noChangeArrowheads="1" noChangeShapeType="1" noTextEdit="1"/>
              </p:cNvSpPr>
              <p:nvPr/>
            </p:nvSpPr>
            <p:spPr>
              <a:xfrm>
                <a:off x="16712824" y="9289497"/>
                <a:ext cx="909140" cy="369332"/>
              </a:xfrm>
              <a:prstGeom prst="rect">
                <a:avLst/>
              </a:prstGeom>
              <a:blipFill>
                <a:blip r:embed="rId23"/>
                <a:stretch>
                  <a:fillRect l="-604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9" name="TextBox 258">
                <a:extLst>
                  <a:ext uri="{FF2B5EF4-FFF2-40B4-BE49-F238E27FC236}">
                    <a16:creationId xmlns:a16="http://schemas.microsoft.com/office/drawing/2014/main" id="{F6FF505F-A790-37EF-9C81-8D591BEAB352}"/>
                  </a:ext>
                </a:extLst>
              </p:cNvPr>
              <p:cNvSpPr txBox="1"/>
              <p:nvPr/>
            </p:nvSpPr>
            <p:spPr>
              <a:xfrm>
                <a:off x="20987280" y="10221716"/>
                <a:ext cx="879408" cy="369332"/>
              </a:xfrm>
              <a:prstGeom prst="rect">
                <a:avLst/>
              </a:prstGeom>
              <a:noFill/>
            </p:spPr>
            <p:txBody>
              <a:bodyPr wrap="none" rtlCol="0">
                <a:spAutoFit/>
              </a:bodyPr>
              <a:lstStyle/>
              <a:p>
                <a:r>
                  <a:rPr lang="en-US" dirty="0"/>
                  <a:t>190+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259" name="TextBox 258">
                <a:extLst>
                  <a:ext uri="{FF2B5EF4-FFF2-40B4-BE49-F238E27FC236}">
                    <a16:creationId xmlns:a16="http://schemas.microsoft.com/office/drawing/2014/main" id="{2E3F6CD0-1981-BD4A-72AF-A2780BC08263}"/>
                  </a:ext>
                </a:extLst>
              </p:cNvPr>
              <p:cNvSpPr txBox="1">
                <a:spLocks noRot="1" noChangeAspect="1" noMove="1" noResize="1" noEditPoints="1" noAdjustHandles="1" noChangeArrowheads="1" noChangeShapeType="1" noTextEdit="1"/>
              </p:cNvSpPr>
              <p:nvPr/>
            </p:nvSpPr>
            <p:spPr>
              <a:xfrm>
                <a:off x="20987280" y="10221716"/>
                <a:ext cx="879408" cy="369332"/>
              </a:xfrm>
              <a:prstGeom prst="rect">
                <a:avLst/>
              </a:prstGeom>
              <a:blipFill>
                <a:blip r:embed="rId24"/>
                <a:stretch>
                  <a:fillRect l="-625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DF47A359-DE2D-D8FC-C6E6-E271801A8090}"/>
                  </a:ext>
                </a:extLst>
              </p:cNvPr>
              <p:cNvSpPr txBox="1"/>
              <p:nvPr/>
            </p:nvSpPr>
            <p:spPr>
              <a:xfrm>
                <a:off x="21013086" y="9262668"/>
                <a:ext cx="879408" cy="369332"/>
              </a:xfrm>
              <a:prstGeom prst="rect">
                <a:avLst/>
              </a:prstGeom>
              <a:noFill/>
            </p:spPr>
            <p:txBody>
              <a:bodyPr wrap="none" rtlCol="0">
                <a:spAutoFit/>
              </a:bodyPr>
              <a:lstStyle/>
              <a:p>
                <a:r>
                  <a:rPr lang="en-US" dirty="0"/>
                  <a:t>150+</a:t>
                </a:r>
                <a14:m>
                  <m:oMath xmlns:m="http://schemas.openxmlformats.org/officeDocument/2006/math">
                    <m:sSup>
                      <m:sSupPr>
                        <m:ctrlPr>
                          <a:rPr lang="en-RU" i="1" smtClean="0">
                            <a:latin typeface="Cambria Math" panose="02040503050406030204" pitchFamily="18" charset="0"/>
                          </a:rPr>
                        </m:ctrlPr>
                      </m:sSupPr>
                      <m:e>
                        <m:r>
                          <a:rPr lang="en-RU" b="0"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m:t>
                        </m:r>
                      </m:sup>
                    </m:sSup>
                  </m:oMath>
                </a14:m>
                <a:endParaRPr lang="en-RU" dirty="0"/>
              </a:p>
            </p:txBody>
          </p:sp>
        </mc:Choice>
        <mc:Fallback xmlns="">
          <p:sp>
            <p:nvSpPr>
              <p:cNvPr id="260" name="TextBox 259">
                <a:extLst>
                  <a:ext uri="{FF2B5EF4-FFF2-40B4-BE49-F238E27FC236}">
                    <a16:creationId xmlns:a16="http://schemas.microsoft.com/office/drawing/2014/main" id="{E6E7C7CE-9750-4B76-F402-E832DECCFDA0}"/>
                  </a:ext>
                </a:extLst>
              </p:cNvPr>
              <p:cNvSpPr txBox="1">
                <a:spLocks noRot="1" noChangeAspect="1" noMove="1" noResize="1" noEditPoints="1" noAdjustHandles="1" noChangeArrowheads="1" noChangeShapeType="1" noTextEdit="1"/>
              </p:cNvSpPr>
              <p:nvPr/>
            </p:nvSpPr>
            <p:spPr>
              <a:xfrm>
                <a:off x="21013086" y="9262668"/>
                <a:ext cx="879408" cy="369332"/>
              </a:xfrm>
              <a:prstGeom prst="rect">
                <a:avLst/>
              </a:prstGeom>
              <a:blipFill>
                <a:blip r:embed="rId25"/>
                <a:stretch>
                  <a:fillRect l="-55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D254742B-11EA-5B8F-A9DD-77665E9F2753}"/>
                  </a:ext>
                </a:extLst>
              </p:cNvPr>
              <p:cNvSpPr txBox="1"/>
              <p:nvPr/>
            </p:nvSpPr>
            <p:spPr>
              <a:xfrm>
                <a:off x="14471918" y="12481055"/>
                <a:ext cx="1413079" cy="1339085"/>
              </a:xfrm>
              <a:prstGeom prst="rect">
                <a:avLst/>
              </a:prstGeom>
              <a:noFill/>
            </p:spPr>
            <p:txBody>
              <a:bodyPr wrap="none" rtlCol="0">
                <a:spAutoFit/>
              </a:bodyPr>
              <a:lstStyle/>
              <a:p>
                <a:r>
                  <a:rPr lang="en-US" sz="1600" b="1" dirty="0"/>
                  <a:t>232</a:t>
                </a:r>
              </a:p>
              <a:p>
                <a:r>
                  <a:rPr lang="en-US" sz="1600" b="1" dirty="0"/>
                  <a:t>+2</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a:p>
                <a:endParaRPr lang="en-US" sz="1600" b="1" dirty="0"/>
              </a:p>
            </p:txBody>
          </p:sp>
        </mc:Choice>
        <mc:Fallback xmlns="">
          <p:sp>
            <p:nvSpPr>
              <p:cNvPr id="281" name="TextBox 280">
                <a:extLst>
                  <a:ext uri="{FF2B5EF4-FFF2-40B4-BE49-F238E27FC236}">
                    <a16:creationId xmlns:a16="http://schemas.microsoft.com/office/drawing/2014/main" id="{17614250-488F-CCBF-F079-F19882775B3D}"/>
                  </a:ext>
                </a:extLst>
              </p:cNvPr>
              <p:cNvSpPr txBox="1">
                <a:spLocks noRot="1" noChangeAspect="1" noMove="1" noResize="1" noEditPoints="1" noAdjustHandles="1" noChangeArrowheads="1" noChangeShapeType="1" noTextEdit="1"/>
              </p:cNvSpPr>
              <p:nvPr/>
            </p:nvSpPr>
            <p:spPr>
              <a:xfrm>
                <a:off x="14471918" y="12481055"/>
                <a:ext cx="1413079" cy="1339085"/>
              </a:xfrm>
              <a:prstGeom prst="rect">
                <a:avLst/>
              </a:prstGeom>
              <a:blipFill>
                <a:blip r:embed="rId26"/>
                <a:stretch>
                  <a:fillRect l="-2155" t="-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2" name="TextBox 281">
                <a:extLst>
                  <a:ext uri="{FF2B5EF4-FFF2-40B4-BE49-F238E27FC236}">
                    <a16:creationId xmlns:a16="http://schemas.microsoft.com/office/drawing/2014/main" id="{BE7DE606-96AC-4579-9D98-D2D4B593155D}"/>
                  </a:ext>
                </a:extLst>
              </p:cNvPr>
              <p:cNvSpPr txBox="1"/>
              <p:nvPr/>
            </p:nvSpPr>
            <p:spPr>
              <a:xfrm>
                <a:off x="14468690" y="11575123"/>
                <a:ext cx="799130" cy="338554"/>
              </a:xfrm>
              <a:prstGeom prst="rect">
                <a:avLst/>
              </a:prstGeom>
              <a:noFill/>
            </p:spPr>
            <p:txBody>
              <a:bodyPr wrap="none" rtlCol="0">
                <a:spAutoFit/>
              </a:bodyPr>
              <a:lstStyle/>
              <a:p>
                <a:r>
                  <a:rPr lang="en-US" sz="1600" dirty="0"/>
                  <a:t>184+</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82" name="TextBox 281">
                <a:extLst>
                  <a:ext uri="{FF2B5EF4-FFF2-40B4-BE49-F238E27FC236}">
                    <a16:creationId xmlns:a16="http://schemas.microsoft.com/office/drawing/2014/main" id="{46D2020D-D8A3-18CA-D1B6-A59FB8BBDC6B}"/>
                  </a:ext>
                </a:extLst>
              </p:cNvPr>
              <p:cNvSpPr txBox="1">
                <a:spLocks noRot="1" noChangeAspect="1" noMove="1" noResize="1" noEditPoints="1" noAdjustHandles="1" noChangeArrowheads="1" noChangeShapeType="1" noTextEdit="1"/>
              </p:cNvSpPr>
              <p:nvPr/>
            </p:nvSpPr>
            <p:spPr>
              <a:xfrm>
                <a:off x="14468690" y="11575123"/>
                <a:ext cx="799130" cy="338554"/>
              </a:xfrm>
              <a:prstGeom prst="rect">
                <a:avLst/>
              </a:prstGeom>
              <a:blipFill>
                <a:blip r:embed="rId27"/>
                <a:stretch>
                  <a:fillRect l="-3788"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3" name="TextBox 282">
                <a:extLst>
                  <a:ext uri="{FF2B5EF4-FFF2-40B4-BE49-F238E27FC236}">
                    <a16:creationId xmlns:a16="http://schemas.microsoft.com/office/drawing/2014/main" id="{9FEE930A-1777-878A-3EF6-FBEDE4949C33}"/>
                  </a:ext>
                </a:extLst>
              </p:cNvPr>
              <p:cNvSpPr txBox="1"/>
              <p:nvPr/>
            </p:nvSpPr>
            <p:spPr>
              <a:xfrm>
                <a:off x="16818992" y="12478404"/>
                <a:ext cx="1413079" cy="1339085"/>
              </a:xfrm>
              <a:prstGeom prst="rect">
                <a:avLst/>
              </a:prstGeom>
              <a:noFill/>
            </p:spPr>
            <p:txBody>
              <a:bodyPr wrap="none" rtlCol="0">
                <a:spAutoFit/>
              </a:bodyPr>
              <a:lstStyle/>
              <a:p>
                <a:r>
                  <a:rPr lang="en-US" sz="1600" b="1" dirty="0"/>
                  <a:t>245</a:t>
                </a:r>
              </a:p>
              <a:p>
                <a:r>
                  <a:rPr lang="en-US" sz="1600" b="1" dirty="0"/>
                  <a:t>+2</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a:p>
                <a:endParaRPr lang="en-US" sz="1600" b="1" dirty="0"/>
              </a:p>
            </p:txBody>
          </p:sp>
        </mc:Choice>
        <mc:Fallback xmlns="">
          <p:sp>
            <p:nvSpPr>
              <p:cNvPr id="283" name="TextBox 282">
                <a:extLst>
                  <a:ext uri="{FF2B5EF4-FFF2-40B4-BE49-F238E27FC236}">
                    <a16:creationId xmlns:a16="http://schemas.microsoft.com/office/drawing/2014/main" id="{8B8F3326-1992-9EFF-0307-95C395F0331B}"/>
                  </a:ext>
                </a:extLst>
              </p:cNvPr>
              <p:cNvSpPr txBox="1">
                <a:spLocks noRot="1" noChangeAspect="1" noMove="1" noResize="1" noEditPoints="1" noAdjustHandles="1" noChangeArrowheads="1" noChangeShapeType="1" noTextEdit="1"/>
              </p:cNvSpPr>
              <p:nvPr/>
            </p:nvSpPr>
            <p:spPr>
              <a:xfrm>
                <a:off x="16818992" y="12478404"/>
                <a:ext cx="1413079" cy="1339085"/>
              </a:xfrm>
              <a:prstGeom prst="rect">
                <a:avLst/>
              </a:prstGeom>
              <a:blipFill>
                <a:blip r:embed="rId28"/>
                <a:stretch>
                  <a:fillRect l="-2155" t="-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4" name="TextBox 283">
                <a:extLst>
                  <a:ext uri="{FF2B5EF4-FFF2-40B4-BE49-F238E27FC236}">
                    <a16:creationId xmlns:a16="http://schemas.microsoft.com/office/drawing/2014/main" id="{E0E7516E-007D-1BFB-EBFD-802F017372C3}"/>
                  </a:ext>
                </a:extLst>
              </p:cNvPr>
              <p:cNvSpPr txBox="1"/>
              <p:nvPr/>
            </p:nvSpPr>
            <p:spPr>
              <a:xfrm>
                <a:off x="16819628" y="11579571"/>
                <a:ext cx="799130" cy="338554"/>
              </a:xfrm>
              <a:prstGeom prst="rect">
                <a:avLst/>
              </a:prstGeom>
              <a:noFill/>
            </p:spPr>
            <p:txBody>
              <a:bodyPr wrap="none" rtlCol="0">
                <a:spAutoFit/>
              </a:bodyPr>
              <a:lstStyle/>
              <a:p>
                <a:r>
                  <a:rPr lang="en-US" sz="1600" dirty="0"/>
                  <a:t>184+</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84" name="TextBox 283">
                <a:extLst>
                  <a:ext uri="{FF2B5EF4-FFF2-40B4-BE49-F238E27FC236}">
                    <a16:creationId xmlns:a16="http://schemas.microsoft.com/office/drawing/2014/main" id="{7D6026A9-E175-40FA-3C7A-550E78225014}"/>
                  </a:ext>
                </a:extLst>
              </p:cNvPr>
              <p:cNvSpPr txBox="1">
                <a:spLocks noRot="1" noChangeAspect="1" noMove="1" noResize="1" noEditPoints="1" noAdjustHandles="1" noChangeArrowheads="1" noChangeShapeType="1" noTextEdit="1"/>
              </p:cNvSpPr>
              <p:nvPr/>
            </p:nvSpPr>
            <p:spPr>
              <a:xfrm>
                <a:off x="16819628" y="11579571"/>
                <a:ext cx="799130" cy="338554"/>
              </a:xfrm>
              <a:prstGeom prst="rect">
                <a:avLst/>
              </a:prstGeom>
              <a:blipFill>
                <a:blip r:embed="rId29"/>
                <a:stretch>
                  <a:fillRect l="-381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A31C1E26-9973-37DB-C165-6B23AEA889E3}"/>
                  </a:ext>
                </a:extLst>
              </p:cNvPr>
              <p:cNvSpPr txBox="1"/>
              <p:nvPr/>
            </p:nvSpPr>
            <p:spPr>
              <a:xfrm>
                <a:off x="19110267" y="12478404"/>
                <a:ext cx="1413079" cy="594073"/>
              </a:xfrm>
              <a:prstGeom prst="rect">
                <a:avLst/>
              </a:prstGeom>
              <a:noFill/>
            </p:spPr>
            <p:txBody>
              <a:bodyPr wrap="none" rtlCol="0">
                <a:spAutoFit/>
              </a:bodyPr>
              <a:lstStyle/>
              <a:p>
                <a:r>
                  <a:rPr lang="en-US" sz="1600" b="1" dirty="0"/>
                  <a:t>225</a:t>
                </a:r>
              </a:p>
              <a:p>
                <a:r>
                  <a:rPr lang="en-US" sz="1600" b="1" dirty="0"/>
                  <a:t>+2</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RU" sz="1600" b="1" dirty="0"/>
              </a:p>
            </p:txBody>
          </p:sp>
        </mc:Choice>
        <mc:Fallback xmlns="">
          <p:sp>
            <p:nvSpPr>
              <p:cNvPr id="285" name="TextBox 284">
                <a:extLst>
                  <a:ext uri="{FF2B5EF4-FFF2-40B4-BE49-F238E27FC236}">
                    <a16:creationId xmlns:a16="http://schemas.microsoft.com/office/drawing/2014/main" id="{B365256E-E379-084E-1E6D-A9B0ED3E030F}"/>
                  </a:ext>
                </a:extLst>
              </p:cNvPr>
              <p:cNvSpPr txBox="1">
                <a:spLocks noRot="1" noChangeAspect="1" noMove="1" noResize="1" noEditPoints="1" noAdjustHandles="1" noChangeArrowheads="1" noChangeShapeType="1" noTextEdit="1"/>
              </p:cNvSpPr>
              <p:nvPr/>
            </p:nvSpPr>
            <p:spPr>
              <a:xfrm>
                <a:off x="19110267" y="12478404"/>
                <a:ext cx="1413079" cy="594073"/>
              </a:xfrm>
              <a:prstGeom prst="rect">
                <a:avLst/>
              </a:prstGeom>
              <a:blipFill>
                <a:blip r:embed="rId30"/>
                <a:stretch>
                  <a:fillRect l="-2586" t="-3093" b="-134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6" name="TextBox 285">
                <a:extLst>
                  <a:ext uri="{FF2B5EF4-FFF2-40B4-BE49-F238E27FC236}">
                    <a16:creationId xmlns:a16="http://schemas.microsoft.com/office/drawing/2014/main" id="{2D1B711E-D9C6-8308-5006-F9BF8A375845}"/>
                  </a:ext>
                </a:extLst>
              </p:cNvPr>
              <p:cNvSpPr txBox="1"/>
              <p:nvPr/>
            </p:nvSpPr>
            <p:spPr>
              <a:xfrm>
                <a:off x="19081947" y="11572763"/>
                <a:ext cx="799130" cy="338554"/>
              </a:xfrm>
              <a:prstGeom prst="rect">
                <a:avLst/>
              </a:prstGeom>
              <a:noFill/>
            </p:spPr>
            <p:txBody>
              <a:bodyPr wrap="none" rtlCol="0">
                <a:spAutoFit/>
              </a:bodyPr>
              <a:lstStyle/>
              <a:p>
                <a:r>
                  <a:rPr lang="en-US" sz="1600" dirty="0"/>
                  <a:t>190+</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86" name="TextBox 285">
                <a:extLst>
                  <a:ext uri="{FF2B5EF4-FFF2-40B4-BE49-F238E27FC236}">
                    <a16:creationId xmlns:a16="http://schemas.microsoft.com/office/drawing/2014/main" id="{490790FF-3545-BAC0-3F0D-E0FE3FAE548E}"/>
                  </a:ext>
                </a:extLst>
              </p:cNvPr>
              <p:cNvSpPr txBox="1">
                <a:spLocks noRot="1" noChangeAspect="1" noMove="1" noResize="1" noEditPoints="1" noAdjustHandles="1" noChangeArrowheads="1" noChangeShapeType="1" noTextEdit="1"/>
              </p:cNvSpPr>
              <p:nvPr/>
            </p:nvSpPr>
            <p:spPr>
              <a:xfrm>
                <a:off x="19081947" y="11572763"/>
                <a:ext cx="799130" cy="338554"/>
              </a:xfrm>
              <a:prstGeom prst="rect">
                <a:avLst/>
              </a:prstGeom>
              <a:blipFill>
                <a:blip r:embed="rId31"/>
                <a:stretch>
                  <a:fillRect l="-3817"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8D23CF19-2C46-F32B-ECF1-6E4426307659}"/>
                  </a:ext>
                </a:extLst>
              </p:cNvPr>
              <p:cNvSpPr txBox="1"/>
              <p:nvPr/>
            </p:nvSpPr>
            <p:spPr>
              <a:xfrm>
                <a:off x="21385806" y="12476659"/>
                <a:ext cx="1413079" cy="1339085"/>
              </a:xfrm>
              <a:prstGeom prst="rect">
                <a:avLst/>
              </a:prstGeom>
              <a:noFill/>
            </p:spPr>
            <p:txBody>
              <a:bodyPr wrap="none" rtlCol="0">
                <a:spAutoFit/>
              </a:bodyPr>
              <a:lstStyle/>
              <a:p>
                <a:r>
                  <a:rPr lang="en-US" sz="1600" b="1" dirty="0"/>
                  <a:t>235</a:t>
                </a:r>
              </a:p>
              <a:p>
                <a:r>
                  <a:rPr lang="en-US" sz="1600" b="1" dirty="0"/>
                  <a:t>+2</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a:p>
                <a:endParaRPr lang="en-US" sz="1600" b="1" dirty="0"/>
              </a:p>
            </p:txBody>
          </p:sp>
        </mc:Choice>
        <mc:Fallback xmlns="">
          <p:sp>
            <p:nvSpPr>
              <p:cNvPr id="287" name="TextBox 286">
                <a:extLst>
                  <a:ext uri="{FF2B5EF4-FFF2-40B4-BE49-F238E27FC236}">
                    <a16:creationId xmlns:a16="http://schemas.microsoft.com/office/drawing/2014/main" id="{9FD610F5-51A3-7DFF-D160-671C009E58DA}"/>
                  </a:ext>
                </a:extLst>
              </p:cNvPr>
              <p:cNvSpPr txBox="1">
                <a:spLocks noRot="1" noChangeAspect="1" noMove="1" noResize="1" noEditPoints="1" noAdjustHandles="1" noChangeArrowheads="1" noChangeShapeType="1" noTextEdit="1"/>
              </p:cNvSpPr>
              <p:nvPr/>
            </p:nvSpPr>
            <p:spPr>
              <a:xfrm>
                <a:off x="21385806" y="12476659"/>
                <a:ext cx="1413079" cy="1339085"/>
              </a:xfrm>
              <a:prstGeom prst="rect">
                <a:avLst/>
              </a:prstGeom>
              <a:blipFill>
                <a:blip r:embed="rId32"/>
                <a:stretch>
                  <a:fillRect l="-2155" t="-1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329D3371-3E82-EBB7-4DE6-7B71CE7F9B3E}"/>
                  </a:ext>
                </a:extLst>
              </p:cNvPr>
              <p:cNvSpPr txBox="1"/>
              <p:nvPr/>
            </p:nvSpPr>
            <p:spPr>
              <a:xfrm>
                <a:off x="21371356" y="11567352"/>
                <a:ext cx="799130" cy="338554"/>
              </a:xfrm>
              <a:prstGeom prst="rect">
                <a:avLst/>
              </a:prstGeom>
              <a:noFill/>
            </p:spPr>
            <p:txBody>
              <a:bodyPr wrap="none" rtlCol="0">
                <a:spAutoFit/>
              </a:bodyPr>
              <a:lstStyle/>
              <a:p>
                <a:r>
                  <a:rPr lang="en-US" sz="1600" dirty="0"/>
                  <a:t>190+</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88" name="TextBox 287">
                <a:extLst>
                  <a:ext uri="{FF2B5EF4-FFF2-40B4-BE49-F238E27FC236}">
                    <a16:creationId xmlns:a16="http://schemas.microsoft.com/office/drawing/2014/main" id="{1993B404-505E-0249-92FB-4E69158729B9}"/>
                  </a:ext>
                </a:extLst>
              </p:cNvPr>
              <p:cNvSpPr txBox="1">
                <a:spLocks noRot="1" noChangeAspect="1" noMove="1" noResize="1" noEditPoints="1" noAdjustHandles="1" noChangeArrowheads="1" noChangeShapeType="1" noTextEdit="1"/>
              </p:cNvSpPr>
              <p:nvPr/>
            </p:nvSpPr>
            <p:spPr>
              <a:xfrm>
                <a:off x="21371356" y="11567352"/>
                <a:ext cx="799130" cy="338554"/>
              </a:xfrm>
              <a:prstGeom prst="rect">
                <a:avLst/>
              </a:prstGeom>
              <a:blipFill>
                <a:blip r:embed="rId33"/>
                <a:stretch>
                  <a:fillRect l="-4580" t="-5455" b="-23636"/>
                </a:stretch>
              </a:blipFill>
            </p:spPr>
            <p:txBody>
              <a:bodyPr/>
              <a:lstStyle/>
              <a:p>
                <a:r>
                  <a:rPr lang="en-US">
                    <a:noFill/>
                  </a:rPr>
                  <a:t> </a:t>
                </a:r>
              </a:p>
            </p:txBody>
          </p:sp>
        </mc:Fallback>
      </mc:AlternateContent>
      <p:sp>
        <p:nvSpPr>
          <p:cNvPr id="301" name="Freeform 33">
            <a:extLst>
              <a:ext uri="{FF2B5EF4-FFF2-40B4-BE49-F238E27FC236}">
                <a16:creationId xmlns:a16="http://schemas.microsoft.com/office/drawing/2014/main" id="{D26291D8-EFEA-21BE-0DE2-7798A3A5A14F}"/>
              </a:ext>
            </a:extLst>
          </p:cNvPr>
          <p:cNvSpPr/>
          <p:nvPr/>
        </p:nvSpPr>
        <p:spPr>
          <a:xfrm flipH="1">
            <a:off x="7159705" y="5962102"/>
            <a:ext cx="1649014" cy="1046402"/>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2" name="Freeform 33">
            <a:extLst>
              <a:ext uri="{FF2B5EF4-FFF2-40B4-BE49-F238E27FC236}">
                <a16:creationId xmlns:a16="http://schemas.microsoft.com/office/drawing/2014/main" id="{98D885E7-1506-E381-4FB8-37D2753EF760}"/>
              </a:ext>
            </a:extLst>
          </p:cNvPr>
          <p:cNvSpPr/>
          <p:nvPr/>
        </p:nvSpPr>
        <p:spPr>
          <a:xfrm>
            <a:off x="4493094" y="5937713"/>
            <a:ext cx="2666611" cy="1049181"/>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3" name="Freeform 33">
            <a:extLst>
              <a:ext uri="{FF2B5EF4-FFF2-40B4-BE49-F238E27FC236}">
                <a16:creationId xmlns:a16="http://schemas.microsoft.com/office/drawing/2014/main" id="{6034F3B3-E84B-977C-0AD5-794CE96CB777}"/>
              </a:ext>
            </a:extLst>
          </p:cNvPr>
          <p:cNvSpPr/>
          <p:nvPr/>
        </p:nvSpPr>
        <p:spPr>
          <a:xfrm>
            <a:off x="5472468" y="8153024"/>
            <a:ext cx="3325478" cy="120685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4" name="Freeform 33">
            <a:extLst>
              <a:ext uri="{FF2B5EF4-FFF2-40B4-BE49-F238E27FC236}">
                <a16:creationId xmlns:a16="http://schemas.microsoft.com/office/drawing/2014/main" id="{9120F6AC-24CC-4DDA-88A8-1F0BB9A1B8C7}"/>
              </a:ext>
            </a:extLst>
          </p:cNvPr>
          <p:cNvSpPr/>
          <p:nvPr/>
        </p:nvSpPr>
        <p:spPr>
          <a:xfrm flipH="1">
            <a:off x="8797946" y="8153025"/>
            <a:ext cx="1447475" cy="119787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9" name="Freeform 33">
            <a:extLst>
              <a:ext uri="{FF2B5EF4-FFF2-40B4-BE49-F238E27FC236}">
                <a16:creationId xmlns:a16="http://schemas.microsoft.com/office/drawing/2014/main" id="{CE23D125-AFF4-0AAC-0CAB-4A662956FB45}"/>
              </a:ext>
            </a:extLst>
          </p:cNvPr>
          <p:cNvSpPr/>
          <p:nvPr/>
        </p:nvSpPr>
        <p:spPr>
          <a:xfrm>
            <a:off x="13077888" y="5928358"/>
            <a:ext cx="1151683" cy="1081842"/>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310" name="Freeform 33">
            <a:extLst>
              <a:ext uri="{FF2B5EF4-FFF2-40B4-BE49-F238E27FC236}">
                <a16:creationId xmlns:a16="http://schemas.microsoft.com/office/drawing/2014/main" id="{F29B5788-298E-881D-D069-ACE32BF68E03}"/>
              </a:ext>
            </a:extLst>
          </p:cNvPr>
          <p:cNvSpPr/>
          <p:nvPr/>
        </p:nvSpPr>
        <p:spPr>
          <a:xfrm flipH="1">
            <a:off x="14229571" y="5936995"/>
            <a:ext cx="3633465" cy="104986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311" name="Freeform 33">
            <a:extLst>
              <a:ext uri="{FF2B5EF4-FFF2-40B4-BE49-F238E27FC236}">
                <a16:creationId xmlns:a16="http://schemas.microsoft.com/office/drawing/2014/main" id="{46A48771-BC19-2655-3E68-F44118CC7D92}"/>
              </a:ext>
            </a:extLst>
          </p:cNvPr>
          <p:cNvSpPr/>
          <p:nvPr/>
        </p:nvSpPr>
        <p:spPr>
          <a:xfrm flipH="1">
            <a:off x="17863035" y="8151336"/>
            <a:ext cx="1544431" cy="119468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2" name="Freeform 33">
            <a:extLst>
              <a:ext uri="{FF2B5EF4-FFF2-40B4-BE49-F238E27FC236}">
                <a16:creationId xmlns:a16="http://schemas.microsoft.com/office/drawing/2014/main" id="{1DEA32A7-A721-370E-CF52-261F5FA0C03F}"/>
              </a:ext>
            </a:extLst>
          </p:cNvPr>
          <p:cNvSpPr/>
          <p:nvPr/>
        </p:nvSpPr>
        <p:spPr>
          <a:xfrm>
            <a:off x="15133727" y="8137027"/>
            <a:ext cx="2729304" cy="122285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3" name="TextBox 312">
            <a:extLst>
              <a:ext uri="{FF2B5EF4-FFF2-40B4-BE49-F238E27FC236}">
                <a16:creationId xmlns:a16="http://schemas.microsoft.com/office/drawing/2014/main" id="{345FE1B1-A100-8CC9-0639-34583F3488A4}"/>
              </a:ext>
            </a:extLst>
          </p:cNvPr>
          <p:cNvSpPr txBox="1"/>
          <p:nvPr/>
        </p:nvSpPr>
        <p:spPr>
          <a:xfrm>
            <a:off x="9306327" y="21091261"/>
            <a:ext cx="4534782" cy="923330"/>
          </a:xfrm>
          <a:prstGeom prst="rect">
            <a:avLst/>
          </a:prstGeom>
          <a:noFill/>
        </p:spPr>
        <p:txBody>
          <a:bodyPr wrap="square" rtlCol="0">
            <a:spAutoFit/>
          </a:bodyPr>
          <a:lstStyle/>
          <a:p>
            <a:r>
              <a:rPr lang="en-US" dirty="0"/>
              <a:t>Note: on the right Prog 1 finishes 5 units later but the total execution of the set finishes 5 units earlier (so, trivial pruning by time is bad)</a:t>
            </a:r>
          </a:p>
        </p:txBody>
      </p:sp>
      <p:sp>
        <p:nvSpPr>
          <p:cNvPr id="315" name="TextBox 314">
            <a:extLst>
              <a:ext uri="{FF2B5EF4-FFF2-40B4-BE49-F238E27FC236}">
                <a16:creationId xmlns:a16="http://schemas.microsoft.com/office/drawing/2014/main" id="{CFB206F8-DFC1-E433-6702-7667B980E2C0}"/>
              </a:ext>
            </a:extLst>
          </p:cNvPr>
          <p:cNvSpPr txBox="1"/>
          <p:nvPr/>
        </p:nvSpPr>
        <p:spPr>
          <a:xfrm>
            <a:off x="127432" y="21823641"/>
            <a:ext cx="8916602" cy="4524315"/>
          </a:xfrm>
          <a:prstGeom prst="rect">
            <a:avLst/>
          </a:prstGeom>
          <a:noFill/>
        </p:spPr>
        <p:txBody>
          <a:bodyPr wrap="square" rtlCol="0">
            <a:spAutoFit/>
          </a:bodyPr>
          <a:lstStyle/>
          <a:p>
            <a:r>
              <a:rPr lang="en-US" dirty="0"/>
              <a:t>This diagram is for the case when </a:t>
            </a:r>
            <a:r>
              <a:rPr lang="en-US" b="1" dirty="0"/>
              <a:t>n==m</a:t>
            </a:r>
          </a:p>
          <a:p>
            <a:r>
              <a:rPr lang="en-US" dirty="0"/>
              <a:t>What if we should not wake some processors and just execute tasks on others (Case m&gt;n)</a:t>
            </a:r>
          </a:p>
          <a:p>
            <a:r>
              <a:rPr lang="en-US" dirty="0"/>
              <a:t>Case </a:t>
            </a:r>
            <a:r>
              <a:rPr lang="en-US" b="1" dirty="0"/>
              <a:t>n&gt;m</a:t>
            </a:r>
            <a:r>
              <a:rPr lang="en-US" dirty="0"/>
              <a:t>: super-sets should somehow reflect the state of unexecuted program. Suppose, we have program 3, what would the joint state look like?</a:t>
            </a:r>
          </a:p>
          <a:p>
            <a:endParaRPr lang="en-US" dirty="0"/>
          </a:p>
          <a:p>
            <a:endParaRPr lang="en-US" dirty="0"/>
          </a:p>
          <a:p>
            <a:r>
              <a:rPr lang="en-US" dirty="0"/>
              <a:t>Assumptions: </a:t>
            </a:r>
          </a:p>
          <a:p>
            <a:pPr marL="285750" indent="-285750">
              <a:buFont typeface="Arial" panose="020B0604020202020204" pitchFamily="34" charset="0"/>
              <a:buChar char="•"/>
            </a:pPr>
            <a:r>
              <a:rPr lang="en-US" dirty="0"/>
              <a:t>CPU wake down time is insignificant compared to the time a program block executes</a:t>
            </a:r>
          </a:p>
          <a:p>
            <a:pPr marL="285750" indent="-285750">
              <a:buFont typeface="Arial" panose="020B0604020202020204" pitchFamily="34" charset="0"/>
              <a:buChar char="•"/>
            </a:pPr>
            <a:r>
              <a:rPr lang="en-US" dirty="0"/>
              <a:t>The block is evenly executed along its required time, and the time on different configs is proportional independently on the total time. Meaning, if the block requires 100 time units on the Config 1 and 200 on the Config 2, it will require 10 and 20, 50 and 100 correspondingly. Rephrased: Time to execute a block on different configs is proportional on these configs.</a:t>
            </a:r>
          </a:p>
          <a:p>
            <a:pPr marL="285750" indent="-285750">
              <a:buFont typeface="Arial" panose="020B0604020202020204" pitchFamily="34" charset="0"/>
              <a:buChar char="•"/>
            </a:pPr>
            <a:r>
              <a:rPr lang="en-US" dirty="0"/>
              <a:t>The idealistic scenario is drawn: the time for a block is known before and after any time interval.</a:t>
            </a:r>
          </a:p>
          <a:p>
            <a:endParaRPr lang="en-US" dirty="0"/>
          </a:p>
        </p:txBody>
      </p:sp>
      <p:sp>
        <p:nvSpPr>
          <p:cNvPr id="149" name="Freeform 33">
            <a:extLst>
              <a:ext uri="{FF2B5EF4-FFF2-40B4-BE49-F238E27FC236}">
                <a16:creationId xmlns:a16="http://schemas.microsoft.com/office/drawing/2014/main" id="{50BA6658-CB88-47FE-FAB9-1FD32B1D2E04}"/>
              </a:ext>
            </a:extLst>
          </p:cNvPr>
          <p:cNvSpPr/>
          <p:nvPr/>
        </p:nvSpPr>
        <p:spPr>
          <a:xfrm flipH="1">
            <a:off x="10957760" y="3780470"/>
            <a:ext cx="3250014" cy="88692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62" name="Freeform 33">
            <a:extLst>
              <a:ext uri="{FF2B5EF4-FFF2-40B4-BE49-F238E27FC236}">
                <a16:creationId xmlns:a16="http://schemas.microsoft.com/office/drawing/2014/main" id="{7A92117A-93D6-7308-BEC0-2EEDDF65AD12}"/>
              </a:ext>
            </a:extLst>
          </p:cNvPr>
          <p:cNvSpPr/>
          <p:nvPr/>
        </p:nvSpPr>
        <p:spPr>
          <a:xfrm>
            <a:off x="7162303" y="3787035"/>
            <a:ext cx="3788534" cy="87609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97" name="Freeform 33">
            <a:extLst>
              <a:ext uri="{FF2B5EF4-FFF2-40B4-BE49-F238E27FC236}">
                <a16:creationId xmlns:a16="http://schemas.microsoft.com/office/drawing/2014/main" id="{767A83BF-9006-491A-474D-97CA925E5D07}"/>
              </a:ext>
            </a:extLst>
          </p:cNvPr>
          <p:cNvSpPr/>
          <p:nvPr/>
        </p:nvSpPr>
        <p:spPr>
          <a:xfrm flipH="1">
            <a:off x="20172391" y="10500610"/>
            <a:ext cx="543071" cy="1160527"/>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99" name="Freeform 33">
            <a:extLst>
              <a:ext uri="{FF2B5EF4-FFF2-40B4-BE49-F238E27FC236}">
                <a16:creationId xmlns:a16="http://schemas.microsoft.com/office/drawing/2014/main" id="{35A61C39-B47C-A8DD-DA26-CC68223FB25E}"/>
              </a:ext>
            </a:extLst>
          </p:cNvPr>
          <p:cNvSpPr/>
          <p:nvPr/>
        </p:nvSpPr>
        <p:spPr>
          <a:xfrm>
            <a:off x="18452409" y="10511544"/>
            <a:ext cx="1713068" cy="1158632"/>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BFD2F5C0-0DE3-84EC-03E4-E74378E2B94F}"/>
                  </a:ext>
                </a:extLst>
              </p:cNvPr>
              <p:cNvSpPr txBox="1"/>
              <p:nvPr/>
            </p:nvSpPr>
            <p:spPr>
              <a:xfrm>
                <a:off x="5593787" y="4312334"/>
                <a:ext cx="1906243" cy="411779"/>
              </a:xfrm>
              <a:prstGeom prst="rect">
                <a:avLst/>
              </a:prstGeom>
              <a:noFill/>
            </p:spPr>
            <p:txBody>
              <a:bodyPr wrap="square">
                <a:spAutoFit/>
              </a:bodyPr>
              <a:lstStyle/>
              <a:p>
                <a:r>
                  <a:rPr lang="en-US" sz="2000" b="1" dirty="0"/>
                  <a:t>2</a:t>
                </a:r>
                <a14:m>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a14:m>
                <a:endParaRPr lang="en-RU" sz="2000" dirty="0"/>
              </a:p>
            </p:txBody>
          </p:sp>
        </mc:Choice>
        <mc:Fallback xmlns="">
          <p:sp>
            <p:nvSpPr>
              <p:cNvPr id="202" name="TextBox 201">
                <a:extLst>
                  <a:ext uri="{FF2B5EF4-FFF2-40B4-BE49-F238E27FC236}">
                    <a16:creationId xmlns:a16="http://schemas.microsoft.com/office/drawing/2014/main" id="{A2204105-3833-8E60-B098-85629F3EF98A}"/>
                  </a:ext>
                </a:extLst>
              </p:cNvPr>
              <p:cNvSpPr txBox="1">
                <a:spLocks noRot="1" noChangeAspect="1" noMove="1" noResize="1" noEditPoints="1" noAdjustHandles="1" noChangeArrowheads="1" noChangeShapeType="1" noTextEdit="1"/>
              </p:cNvSpPr>
              <p:nvPr/>
            </p:nvSpPr>
            <p:spPr>
              <a:xfrm>
                <a:off x="5593787" y="4312334"/>
                <a:ext cx="1906243" cy="411779"/>
              </a:xfrm>
              <a:prstGeom prst="rect">
                <a:avLst/>
              </a:prstGeom>
              <a:blipFill>
                <a:blip r:embed="rId34"/>
                <a:stretch>
                  <a:fillRect l="-3526" t="-441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3" name="TextBox 202">
                <a:extLst>
                  <a:ext uri="{FF2B5EF4-FFF2-40B4-BE49-F238E27FC236}">
                    <a16:creationId xmlns:a16="http://schemas.microsoft.com/office/drawing/2014/main" id="{78B1A2D7-1802-CE63-9313-86AC67E5E6CB}"/>
                  </a:ext>
                </a:extLst>
              </p:cNvPr>
              <p:cNvSpPr txBox="1"/>
              <p:nvPr/>
            </p:nvSpPr>
            <p:spPr>
              <a:xfrm>
                <a:off x="14207775" y="4333239"/>
                <a:ext cx="1807474" cy="411779"/>
              </a:xfrm>
              <a:prstGeom prst="rect">
                <a:avLst/>
              </a:prstGeom>
              <a:noFill/>
            </p:spPr>
            <p:txBody>
              <a:bodyPr wrap="square">
                <a:spAutoFit/>
              </a:bodyPr>
              <a:lstStyle/>
              <a:p>
                <a:r>
                  <a:rPr lang="en-US" sz="2000" b="1" dirty="0"/>
                  <a:t>2</a:t>
                </a:r>
                <a14:m>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a14:m>
                <a:endParaRPr lang="en-RU" sz="2000" dirty="0"/>
              </a:p>
            </p:txBody>
          </p:sp>
        </mc:Choice>
        <mc:Fallback xmlns="">
          <p:sp>
            <p:nvSpPr>
              <p:cNvPr id="203" name="TextBox 202">
                <a:extLst>
                  <a:ext uri="{FF2B5EF4-FFF2-40B4-BE49-F238E27FC236}">
                    <a16:creationId xmlns:a16="http://schemas.microsoft.com/office/drawing/2014/main" id="{1590A603-005D-5756-2A99-600FDED6FE40}"/>
                  </a:ext>
                </a:extLst>
              </p:cNvPr>
              <p:cNvSpPr txBox="1">
                <a:spLocks noRot="1" noChangeAspect="1" noMove="1" noResize="1" noEditPoints="1" noAdjustHandles="1" noChangeArrowheads="1" noChangeShapeType="1" noTextEdit="1"/>
              </p:cNvSpPr>
              <p:nvPr/>
            </p:nvSpPr>
            <p:spPr>
              <a:xfrm>
                <a:off x="14207775" y="4333239"/>
                <a:ext cx="1807474" cy="411779"/>
              </a:xfrm>
              <a:prstGeom prst="rect">
                <a:avLst/>
              </a:prstGeom>
              <a:blipFill>
                <a:blip r:embed="rId35"/>
                <a:stretch>
                  <a:fillRect l="-3716" t="-5970" b="-26866"/>
                </a:stretch>
              </a:blipFill>
            </p:spPr>
            <p:txBody>
              <a:bodyPr/>
              <a:lstStyle/>
              <a:p>
                <a:r>
                  <a:rPr lang="en-US">
                    <a:noFill/>
                  </a:rPr>
                  <a:t> </a:t>
                </a:r>
              </a:p>
            </p:txBody>
          </p:sp>
        </mc:Fallback>
      </mc:AlternateContent>
      <p:sp>
        <p:nvSpPr>
          <p:cNvPr id="210" name="TextBox 209">
            <a:extLst>
              <a:ext uri="{FF2B5EF4-FFF2-40B4-BE49-F238E27FC236}">
                <a16:creationId xmlns:a16="http://schemas.microsoft.com/office/drawing/2014/main" id="{1AA8ED02-37DB-8F30-E4C6-7BFA3FBE6697}"/>
              </a:ext>
            </a:extLst>
          </p:cNvPr>
          <p:cNvSpPr txBox="1"/>
          <p:nvPr/>
        </p:nvSpPr>
        <p:spPr>
          <a:xfrm>
            <a:off x="391135" y="15353967"/>
            <a:ext cx="571779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Memory-intensive blocks indicate an active work with L1 or L2 cache. Thus, the switching of the configs may lead to cache-miss overhead. The scheduler can identify this scenario traversing the state transition graph.</a:t>
            </a:r>
          </a:p>
          <a:p>
            <a:pPr marL="285750" indent="-285750">
              <a:buFont typeface="Arial" panose="020B0604020202020204" pitchFamily="34" charset="0"/>
              <a:buChar char="•"/>
            </a:pPr>
            <a:r>
              <a:rPr lang="en-US" dirty="0"/>
              <a:t>The main purpose of the graph is to make scheduling decision, specifically, to distribute configs between pending programs.</a:t>
            </a:r>
          </a:p>
          <a:p>
            <a:pPr marL="285750" indent="-285750">
              <a:buFont typeface="Arial" panose="020B0604020202020204" pitchFamily="34" charset="0"/>
              <a:buChar char="•"/>
            </a:pPr>
            <a:r>
              <a:rPr lang="en-US" dirty="0"/>
              <a:t>We assume an idealistic scenario where all programs’ executions are predictable and deterministic To make the decisions after any of block the children of the blocks should be recalculated. In practical case, a block might not execute as expected requiring different amount of time than determined in advance</a:t>
            </a:r>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8C396422-1FD4-AE0A-D730-5341BB3F4254}"/>
                  </a:ext>
                </a:extLst>
              </p:cNvPr>
              <p:cNvSpPr txBox="1"/>
              <p:nvPr/>
            </p:nvSpPr>
            <p:spPr>
              <a:xfrm>
                <a:off x="10238260" y="8716443"/>
                <a:ext cx="1210453" cy="71577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oMath>
                  </m:oMathPara>
                </a14:m>
                <a:endParaRPr lang="en-US" sz="20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000" b="1" i="1" smtClean="0">
                          <a:latin typeface="Cambria Math" panose="02040503050406030204" pitchFamily="18" charset="0"/>
                        </a:rPr>
                        <m:t>+</m:t>
                      </m:r>
                      <m:sSup>
                        <m:sSupPr>
                          <m:ctrlPr>
                            <a:rPr lang="en-RU" sz="2000" b="1" i="1" smtClean="0">
                              <a:solidFill>
                                <a:schemeClr val="tx1"/>
                              </a:solidFill>
                              <a:latin typeface="Cambria Math" panose="02040503050406030204" pitchFamily="18" charset="0"/>
                            </a:rPr>
                          </m:ctrlPr>
                        </m:sSupPr>
                        <m:e>
                          <m:r>
                            <a:rPr lang="en-RU" sz="2000" b="1" i="1" smtClean="0">
                              <a:solidFill>
                                <a:schemeClr val="tx1"/>
                              </a:solidFill>
                              <a:latin typeface="Cambria Math" panose="02040503050406030204" pitchFamily="18" charset="0"/>
                              <a:ea typeface="Cambria Math" panose="02040503050406030204" pitchFamily="18" charset="0"/>
                            </a:rPr>
                            <m:t>𝜹</m:t>
                          </m:r>
                        </m:e>
                        <m:sup>
                          <m:r>
                            <a:rPr lang="en-US" sz="2000" b="1" i="1" smtClean="0">
                              <a:solidFill>
                                <a:schemeClr val="tx1"/>
                              </a:solidFill>
                              <a:latin typeface="Cambria Math" panose="02040503050406030204" pitchFamily="18" charset="0"/>
                            </a:rPr>
                            <m:t>𝒑𝒓𝒆𝒆𝒎</m:t>
                          </m:r>
                        </m:sup>
                      </m:sSup>
                    </m:oMath>
                  </m:oMathPara>
                </a14:m>
                <a:endParaRPr lang="en-RU" sz="2000" dirty="0"/>
              </a:p>
            </p:txBody>
          </p:sp>
        </mc:Choice>
        <mc:Fallback xmlns="">
          <p:sp>
            <p:nvSpPr>
              <p:cNvPr id="212" name="TextBox 211">
                <a:extLst>
                  <a:ext uri="{FF2B5EF4-FFF2-40B4-BE49-F238E27FC236}">
                    <a16:creationId xmlns:a16="http://schemas.microsoft.com/office/drawing/2014/main" id="{430B5A53-FE72-FB26-B7E6-B0DDCA90E504}"/>
                  </a:ext>
                </a:extLst>
              </p:cNvPr>
              <p:cNvSpPr txBox="1">
                <a:spLocks noRot="1" noChangeAspect="1" noMove="1" noResize="1" noEditPoints="1" noAdjustHandles="1" noChangeArrowheads="1" noChangeShapeType="1" noTextEdit="1"/>
              </p:cNvSpPr>
              <p:nvPr/>
            </p:nvSpPr>
            <p:spPr>
              <a:xfrm>
                <a:off x="10238260" y="8716443"/>
                <a:ext cx="1210453" cy="715773"/>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C785C04E-CBD1-755E-667A-241A6270536C}"/>
                  </a:ext>
                </a:extLst>
              </p:cNvPr>
              <p:cNvSpPr txBox="1"/>
              <p:nvPr/>
            </p:nvSpPr>
            <p:spPr>
              <a:xfrm>
                <a:off x="20666738" y="10970651"/>
                <a:ext cx="1262497" cy="715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r>
                        <a:rPr lang="en-US" sz="2000" b="1" i="1" smtClean="0">
                          <a:latin typeface="Cambria Math" panose="02040503050406030204" pitchFamily="18" charset="0"/>
                          <a:ea typeface="Cambria Math" panose="02040503050406030204" pitchFamily="18" charset="0"/>
                        </a:rPr>
                        <m:t>  </m:t>
                      </m:r>
                    </m:oMath>
                  </m:oMathPara>
                </a14:m>
                <a:endParaRPr lang="en-US" sz="20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𝒑𝒓𝒆𝒆𝒎</m:t>
                          </m:r>
                        </m:sup>
                      </m:sSup>
                    </m:oMath>
                  </m:oMathPara>
                </a14:m>
                <a:endParaRPr lang="en-RU" sz="2000" dirty="0"/>
              </a:p>
            </p:txBody>
          </p:sp>
        </mc:Choice>
        <mc:Fallback xmlns="">
          <p:sp>
            <p:nvSpPr>
              <p:cNvPr id="221" name="TextBox 220">
                <a:extLst>
                  <a:ext uri="{FF2B5EF4-FFF2-40B4-BE49-F238E27FC236}">
                    <a16:creationId xmlns:a16="http://schemas.microsoft.com/office/drawing/2014/main" id="{0DD0A9B7-1A6D-8F7C-2D7E-1D3DBD80383A}"/>
                  </a:ext>
                </a:extLst>
              </p:cNvPr>
              <p:cNvSpPr txBox="1">
                <a:spLocks noRot="1" noChangeAspect="1" noMove="1" noResize="1" noEditPoints="1" noAdjustHandles="1" noChangeArrowheads="1" noChangeShapeType="1" noTextEdit="1"/>
              </p:cNvSpPr>
              <p:nvPr/>
            </p:nvSpPr>
            <p:spPr>
              <a:xfrm>
                <a:off x="20666738" y="10970651"/>
                <a:ext cx="1262497" cy="715773"/>
              </a:xfrm>
              <a:prstGeom prst="rect">
                <a:avLst/>
              </a:prstGeom>
              <a:blipFill>
                <a:blip r:embed="rId37"/>
                <a:stretch>
                  <a:fillRect/>
                </a:stretch>
              </a:blipFill>
            </p:spPr>
            <p:txBody>
              <a:bodyPr/>
              <a:lstStyle/>
              <a:p>
                <a:r>
                  <a:rPr lang="en-US">
                    <a:noFill/>
                  </a:rPr>
                  <a:t> </a:t>
                </a:r>
              </a:p>
            </p:txBody>
          </p:sp>
        </mc:Fallback>
      </mc:AlternateContent>
      <p:sp>
        <p:nvSpPr>
          <p:cNvPr id="15" name="Freeform 33">
            <a:extLst>
              <a:ext uri="{FF2B5EF4-FFF2-40B4-BE49-F238E27FC236}">
                <a16:creationId xmlns:a16="http://schemas.microsoft.com/office/drawing/2014/main" id="{2CD00DE5-C9AF-2B8A-3A83-9C6F04E63D66}"/>
              </a:ext>
            </a:extLst>
          </p:cNvPr>
          <p:cNvSpPr/>
          <p:nvPr/>
        </p:nvSpPr>
        <p:spPr>
          <a:xfrm>
            <a:off x="13762098" y="10517653"/>
            <a:ext cx="2125915" cy="114348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 name="Freeform 33">
            <a:extLst>
              <a:ext uri="{FF2B5EF4-FFF2-40B4-BE49-F238E27FC236}">
                <a16:creationId xmlns:a16="http://schemas.microsoft.com/office/drawing/2014/main" id="{346C57D3-8DBE-3C50-6CD9-7ED08981E19D}"/>
              </a:ext>
            </a:extLst>
          </p:cNvPr>
          <p:cNvSpPr/>
          <p:nvPr/>
        </p:nvSpPr>
        <p:spPr>
          <a:xfrm flipH="1">
            <a:off x="15898405" y="10506388"/>
            <a:ext cx="257085" cy="1156769"/>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40858A7C-ED95-7316-5C8F-FA3771EF0E23}"/>
                  </a:ext>
                </a:extLst>
              </p:cNvPr>
              <p:cNvSpPr txBox="1"/>
              <p:nvPr/>
            </p:nvSpPr>
            <p:spPr>
              <a:xfrm>
                <a:off x="12589021" y="10958228"/>
                <a:ext cx="1516102" cy="715773"/>
              </a:xfrm>
              <a:prstGeom prst="rect">
                <a:avLst/>
              </a:prstGeom>
              <a:noFill/>
            </p:spPr>
            <p:txBody>
              <a:bodyPr wrap="square">
                <a:spAutoFit/>
              </a:bodyPr>
              <a:lstStyle/>
              <a:p>
                <a:pPr algn="ctr"/>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oMath>
                </a14:m>
                <a:r>
                  <a:rPr lang="en-US" sz="2000" b="1" dirty="0"/>
                  <a:t> </a:t>
                </a:r>
                <a:endParaRPr lang="en-US" sz="2000"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𝒑𝒓𝒆𝒆𝒎</m:t>
                          </m:r>
                        </m:sup>
                      </m:sSup>
                    </m:oMath>
                  </m:oMathPara>
                </a14:m>
                <a:endParaRPr lang="en-RU" sz="2000" dirty="0"/>
              </a:p>
            </p:txBody>
          </p:sp>
        </mc:Choice>
        <mc:Fallback xmlns="">
          <p:sp>
            <p:nvSpPr>
              <p:cNvPr id="148" name="TextBox 147">
                <a:extLst>
                  <a:ext uri="{FF2B5EF4-FFF2-40B4-BE49-F238E27FC236}">
                    <a16:creationId xmlns:a16="http://schemas.microsoft.com/office/drawing/2014/main" id="{B0E1443F-FC63-AFE6-7650-ECD15EF8EC04}"/>
                  </a:ext>
                </a:extLst>
              </p:cNvPr>
              <p:cNvSpPr txBox="1">
                <a:spLocks noRot="1" noChangeAspect="1" noMove="1" noResize="1" noEditPoints="1" noAdjustHandles="1" noChangeArrowheads="1" noChangeShapeType="1" noTextEdit="1"/>
              </p:cNvSpPr>
              <p:nvPr/>
            </p:nvSpPr>
            <p:spPr>
              <a:xfrm>
                <a:off x="12589021" y="10958228"/>
                <a:ext cx="1516102" cy="715773"/>
              </a:xfrm>
              <a:prstGeom prst="rect">
                <a:avLst/>
              </a:prstGeom>
              <a:blipFill>
                <a:blip r:embed="rId38"/>
                <a:stretch>
                  <a:fillRect/>
                </a:stretch>
              </a:blipFill>
            </p:spPr>
            <p:txBody>
              <a:bodyPr/>
              <a:lstStyle/>
              <a:p>
                <a:r>
                  <a:rPr lang="en-US">
                    <a:noFill/>
                  </a:rPr>
                  <a:t> </a:t>
                </a:r>
              </a:p>
            </p:txBody>
          </p:sp>
        </mc:Fallback>
      </mc:AlternateContent>
      <p:graphicFrame>
        <p:nvGraphicFramePr>
          <p:cNvPr id="151" name="Table 16">
            <a:extLst>
              <a:ext uri="{FF2B5EF4-FFF2-40B4-BE49-F238E27FC236}">
                <a16:creationId xmlns:a16="http://schemas.microsoft.com/office/drawing/2014/main" id="{93C118E7-A5A8-CC7C-E98D-8DD7A3473FC6}"/>
              </a:ext>
            </a:extLst>
          </p:cNvPr>
          <p:cNvGraphicFramePr>
            <a:graphicFrameLocks noGrp="1"/>
          </p:cNvGraphicFramePr>
          <p:nvPr/>
        </p:nvGraphicFramePr>
        <p:xfrm>
          <a:off x="9493832" y="2769099"/>
          <a:ext cx="1457008" cy="940149"/>
        </p:xfrm>
        <a:graphic>
          <a:graphicData uri="http://schemas.openxmlformats.org/drawingml/2006/table">
            <a:tbl>
              <a:tblPr firstRow="1" bandRow="1">
                <a:tableStyleId>{5940675A-B579-460E-94D1-54222C63F5DA}</a:tableStyleId>
              </a:tblPr>
              <a:tblGrid>
                <a:gridCol w="1457008">
                  <a:extLst>
                    <a:ext uri="{9D8B030D-6E8A-4147-A177-3AD203B41FA5}">
                      <a16:colId xmlns:a16="http://schemas.microsoft.com/office/drawing/2014/main" val="693087938"/>
                    </a:ext>
                  </a:extLst>
                </a:gridCol>
              </a:tblGrid>
              <a:tr h="940149">
                <a:tc>
                  <a:txBody>
                    <a:bodyPr/>
                    <a:lstStyle/>
                    <a:p>
                      <a:pPr algn="ctr"/>
                      <a:r>
                        <a:rPr lang="en-US" sz="2000" b="1" dirty="0"/>
                        <a:t>PROGRAM 1</a:t>
                      </a:r>
                    </a:p>
                    <a:p>
                      <a:pPr algn="ctr"/>
                      <a:r>
                        <a:rPr lang="en-US" sz="2000" b="1" dirty="0"/>
                        <a:t>START</a:t>
                      </a:r>
                      <a:endParaRPr lang="en-RU" sz="2000" b="1" dirty="0"/>
                    </a:p>
                  </a:txBody>
                  <a:tcPr marL="54000" marR="54000" marT="36000" marB="36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726632079"/>
                  </a:ext>
                </a:extLst>
              </a:tr>
            </a:tbl>
          </a:graphicData>
        </a:graphic>
      </p:graphicFrame>
      <p:graphicFrame>
        <p:nvGraphicFramePr>
          <p:cNvPr id="163" name="Table 16">
            <a:extLst>
              <a:ext uri="{FF2B5EF4-FFF2-40B4-BE49-F238E27FC236}">
                <a16:creationId xmlns:a16="http://schemas.microsoft.com/office/drawing/2014/main" id="{7F869773-5833-62E0-63C5-C2A231E4D0DC}"/>
              </a:ext>
            </a:extLst>
          </p:cNvPr>
          <p:cNvGraphicFramePr>
            <a:graphicFrameLocks noGrp="1"/>
          </p:cNvGraphicFramePr>
          <p:nvPr/>
        </p:nvGraphicFramePr>
        <p:xfrm>
          <a:off x="10982272" y="2772580"/>
          <a:ext cx="1457008" cy="935174"/>
        </p:xfrm>
        <a:graphic>
          <a:graphicData uri="http://schemas.openxmlformats.org/drawingml/2006/table">
            <a:tbl>
              <a:tblPr firstRow="1" bandRow="1">
                <a:tableStyleId>{5940675A-B579-460E-94D1-54222C63F5DA}</a:tableStyleId>
              </a:tblPr>
              <a:tblGrid>
                <a:gridCol w="1457008">
                  <a:extLst>
                    <a:ext uri="{9D8B030D-6E8A-4147-A177-3AD203B41FA5}">
                      <a16:colId xmlns:a16="http://schemas.microsoft.com/office/drawing/2014/main" val="693087938"/>
                    </a:ext>
                  </a:extLst>
                </a:gridCol>
              </a:tblGrid>
              <a:tr h="935174">
                <a:tc>
                  <a:txBody>
                    <a:bodyPr/>
                    <a:lstStyle/>
                    <a:p>
                      <a:pPr algn="ctr"/>
                      <a:r>
                        <a:rPr lang="en-US" sz="2000" b="1" dirty="0"/>
                        <a:t>PROGRAM 2</a:t>
                      </a:r>
                    </a:p>
                    <a:p>
                      <a:pPr algn="ctr"/>
                      <a:r>
                        <a:rPr lang="en-US" sz="2000" b="1" dirty="0"/>
                        <a:t>START</a:t>
                      </a:r>
                      <a:endParaRPr lang="en-RU" sz="2000" b="1" dirty="0"/>
                    </a:p>
                  </a:txBody>
                  <a:tcPr marL="54000" marR="54000" marT="36000" marB="3600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26632079"/>
                  </a:ext>
                </a:extLst>
              </a:tr>
            </a:tbl>
          </a:graphicData>
        </a:graphic>
      </p:graphicFrame>
      <p:sp>
        <p:nvSpPr>
          <p:cNvPr id="188" name="TextBox 187">
            <a:extLst>
              <a:ext uri="{FF2B5EF4-FFF2-40B4-BE49-F238E27FC236}">
                <a16:creationId xmlns:a16="http://schemas.microsoft.com/office/drawing/2014/main" id="{B7675F2E-23BD-BEBA-DE0E-3163A40A4348}"/>
              </a:ext>
            </a:extLst>
          </p:cNvPr>
          <p:cNvSpPr txBox="1"/>
          <p:nvPr/>
        </p:nvSpPr>
        <p:spPr>
          <a:xfrm>
            <a:off x="3232278" y="8123977"/>
            <a:ext cx="1141949" cy="338554"/>
          </a:xfrm>
          <a:prstGeom prst="rect">
            <a:avLst/>
          </a:prstGeom>
          <a:noFill/>
        </p:spPr>
        <p:txBody>
          <a:bodyPr wrap="square" rtlCol="0">
            <a:spAutoFit/>
          </a:bodyPr>
          <a:lstStyle/>
          <a:p>
            <a:r>
              <a:rPr lang="en-US" sz="1600" dirty="0"/>
              <a:t>completed</a:t>
            </a:r>
          </a:p>
        </p:txBody>
      </p:sp>
      <p:sp>
        <p:nvSpPr>
          <p:cNvPr id="189" name="TextBox 188">
            <a:extLst>
              <a:ext uri="{FF2B5EF4-FFF2-40B4-BE49-F238E27FC236}">
                <a16:creationId xmlns:a16="http://schemas.microsoft.com/office/drawing/2014/main" id="{3873399A-E35E-8DA6-E7B0-C306BDD5572D}"/>
              </a:ext>
            </a:extLst>
          </p:cNvPr>
          <p:cNvSpPr txBox="1"/>
          <p:nvPr/>
        </p:nvSpPr>
        <p:spPr>
          <a:xfrm>
            <a:off x="7470532" y="8107256"/>
            <a:ext cx="1141949" cy="338554"/>
          </a:xfrm>
          <a:prstGeom prst="rect">
            <a:avLst/>
          </a:prstGeom>
          <a:noFill/>
        </p:spPr>
        <p:txBody>
          <a:bodyPr wrap="square" rtlCol="0">
            <a:spAutoFit/>
          </a:bodyPr>
          <a:lstStyle/>
          <a:p>
            <a:r>
              <a:rPr lang="en-US" sz="1600" dirty="0"/>
              <a:t>completed</a:t>
            </a:r>
          </a:p>
        </p:txBody>
      </p:sp>
      <p:sp>
        <p:nvSpPr>
          <p:cNvPr id="190" name="TextBox 189">
            <a:extLst>
              <a:ext uri="{FF2B5EF4-FFF2-40B4-BE49-F238E27FC236}">
                <a16:creationId xmlns:a16="http://schemas.microsoft.com/office/drawing/2014/main" id="{B0F3C2ED-9213-37C5-5A03-AB6CAC3A2F1C}"/>
              </a:ext>
            </a:extLst>
          </p:cNvPr>
          <p:cNvSpPr txBox="1"/>
          <p:nvPr/>
        </p:nvSpPr>
        <p:spPr>
          <a:xfrm>
            <a:off x="11789289" y="8133991"/>
            <a:ext cx="1141949" cy="338554"/>
          </a:xfrm>
          <a:prstGeom prst="rect">
            <a:avLst/>
          </a:prstGeom>
          <a:noFill/>
        </p:spPr>
        <p:txBody>
          <a:bodyPr wrap="square" rtlCol="0">
            <a:spAutoFit/>
          </a:bodyPr>
          <a:lstStyle/>
          <a:p>
            <a:r>
              <a:rPr lang="en-US" sz="1600" dirty="0"/>
              <a:t>completed</a:t>
            </a:r>
          </a:p>
        </p:txBody>
      </p:sp>
      <p:sp>
        <p:nvSpPr>
          <p:cNvPr id="195" name="TextBox 194">
            <a:extLst>
              <a:ext uri="{FF2B5EF4-FFF2-40B4-BE49-F238E27FC236}">
                <a16:creationId xmlns:a16="http://schemas.microsoft.com/office/drawing/2014/main" id="{D329281C-B46E-011F-5AB9-B5E388AD8B0A}"/>
              </a:ext>
            </a:extLst>
          </p:cNvPr>
          <p:cNvSpPr txBox="1"/>
          <p:nvPr/>
        </p:nvSpPr>
        <p:spPr>
          <a:xfrm>
            <a:off x="13900117" y="10444260"/>
            <a:ext cx="1141949" cy="338554"/>
          </a:xfrm>
          <a:prstGeom prst="rect">
            <a:avLst/>
          </a:prstGeom>
          <a:noFill/>
        </p:spPr>
        <p:txBody>
          <a:bodyPr wrap="square" rtlCol="0">
            <a:spAutoFit/>
          </a:bodyPr>
          <a:lstStyle/>
          <a:p>
            <a:r>
              <a:rPr lang="en-US" sz="1600" dirty="0"/>
              <a:t>completed</a:t>
            </a:r>
          </a:p>
        </p:txBody>
      </p:sp>
      <p:sp>
        <p:nvSpPr>
          <p:cNvPr id="196" name="TextBox 195">
            <a:extLst>
              <a:ext uri="{FF2B5EF4-FFF2-40B4-BE49-F238E27FC236}">
                <a16:creationId xmlns:a16="http://schemas.microsoft.com/office/drawing/2014/main" id="{4CD8A9DA-1CCB-0F28-9351-53A374D4D1D7}"/>
              </a:ext>
            </a:extLst>
          </p:cNvPr>
          <p:cNvSpPr txBox="1"/>
          <p:nvPr/>
        </p:nvSpPr>
        <p:spPr>
          <a:xfrm>
            <a:off x="18193971" y="10461090"/>
            <a:ext cx="1141949" cy="338554"/>
          </a:xfrm>
          <a:prstGeom prst="rect">
            <a:avLst/>
          </a:prstGeom>
          <a:noFill/>
        </p:spPr>
        <p:txBody>
          <a:bodyPr wrap="square" rtlCol="0">
            <a:spAutoFit/>
          </a:bodyPr>
          <a:lstStyle/>
          <a:p>
            <a:r>
              <a:rPr lang="en-US" sz="1600" dirty="0"/>
              <a:t>completed</a:t>
            </a:r>
          </a:p>
        </p:txBody>
      </p:sp>
      <p:sp>
        <p:nvSpPr>
          <p:cNvPr id="200" name="TextBox 199">
            <a:extLst>
              <a:ext uri="{FF2B5EF4-FFF2-40B4-BE49-F238E27FC236}">
                <a16:creationId xmlns:a16="http://schemas.microsoft.com/office/drawing/2014/main" id="{3AE019B5-A0D8-5FA8-F8C5-81A3FE49D13F}"/>
              </a:ext>
            </a:extLst>
          </p:cNvPr>
          <p:cNvSpPr txBox="1"/>
          <p:nvPr/>
        </p:nvSpPr>
        <p:spPr>
          <a:xfrm>
            <a:off x="8153844" y="19170852"/>
            <a:ext cx="12599670" cy="923330"/>
          </a:xfrm>
          <a:prstGeom prst="rect">
            <a:avLst/>
          </a:prstGeom>
          <a:noFill/>
        </p:spPr>
        <p:txBody>
          <a:bodyPr wrap="square">
            <a:spAutoFit/>
          </a:bodyPr>
          <a:lstStyle/>
          <a:p>
            <a:r>
              <a:rPr lang="en-US" dirty="0"/>
              <a:t>proportional independently on the total time. Meaning, if the block requires 100 time units on the Config 1 and 200 on the Config 2, it will require 10 and 20, 50 and 100 correspondingly. Rephrased: Time to execute a block on different configs is proportional on these configs</a:t>
            </a:r>
          </a:p>
        </p:txBody>
      </p:sp>
      <p:cxnSp>
        <p:nvCxnSpPr>
          <p:cNvPr id="4" name="Straight Arrow Connector 3">
            <a:extLst>
              <a:ext uri="{FF2B5EF4-FFF2-40B4-BE49-F238E27FC236}">
                <a16:creationId xmlns:a16="http://schemas.microsoft.com/office/drawing/2014/main" id="{11128076-C196-1886-2560-3808F7A70F25}"/>
              </a:ext>
            </a:extLst>
          </p:cNvPr>
          <p:cNvCxnSpPr>
            <a:cxnSpLocks/>
          </p:cNvCxnSpPr>
          <p:nvPr/>
        </p:nvCxnSpPr>
        <p:spPr>
          <a:xfrm>
            <a:off x="13693407" y="8086088"/>
            <a:ext cx="0" cy="4032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3F54E60A-8398-1F01-D6AC-E4827113F57A}"/>
              </a:ext>
            </a:extLst>
          </p:cNvPr>
          <p:cNvSpPr txBox="1"/>
          <p:nvPr/>
        </p:nvSpPr>
        <p:spPr>
          <a:xfrm>
            <a:off x="13492767" y="8464873"/>
            <a:ext cx="607835" cy="461665"/>
          </a:xfrm>
          <a:prstGeom prst="rect">
            <a:avLst/>
          </a:prstGeom>
          <a:noFill/>
        </p:spPr>
        <p:txBody>
          <a:bodyPr wrap="square" rtlCol="0">
            <a:spAutoFit/>
          </a:bodyPr>
          <a:lstStyle/>
          <a:p>
            <a:r>
              <a:rPr lang="en-US" sz="2400" b="1" dirty="0"/>
              <a:t>…</a:t>
            </a:r>
          </a:p>
        </p:txBody>
      </p:sp>
      <p:graphicFrame>
        <p:nvGraphicFramePr>
          <p:cNvPr id="8" name="Table 16">
            <a:extLst>
              <a:ext uri="{FF2B5EF4-FFF2-40B4-BE49-F238E27FC236}">
                <a16:creationId xmlns:a16="http://schemas.microsoft.com/office/drawing/2014/main" id="{28F0C115-1F3C-341E-1069-1CBD81A95A6D}"/>
              </a:ext>
            </a:extLst>
          </p:cNvPr>
          <p:cNvGraphicFramePr>
            <a:graphicFrameLocks noGrp="1"/>
          </p:cNvGraphicFramePr>
          <p:nvPr/>
        </p:nvGraphicFramePr>
        <p:xfrm>
          <a:off x="3052943" y="11743703"/>
          <a:ext cx="1350059" cy="947520"/>
        </p:xfrm>
        <a:graphic>
          <a:graphicData uri="http://schemas.openxmlformats.org/drawingml/2006/table">
            <a:tbl>
              <a:tblPr firstRow="1" bandRow="1">
                <a:tableStyleId>{5940675A-B579-460E-94D1-54222C63F5DA}</a:tableStyleId>
              </a:tblPr>
              <a:tblGrid>
                <a:gridCol w="597878">
                  <a:extLst>
                    <a:ext uri="{9D8B030D-6E8A-4147-A177-3AD203B41FA5}">
                      <a16:colId xmlns:a16="http://schemas.microsoft.com/office/drawing/2014/main" val="693087938"/>
                    </a:ext>
                  </a:extLst>
                </a:gridCol>
                <a:gridCol w="752181">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75/75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9" name="Table 16">
            <a:extLst>
              <a:ext uri="{FF2B5EF4-FFF2-40B4-BE49-F238E27FC236}">
                <a16:creationId xmlns:a16="http://schemas.microsoft.com/office/drawing/2014/main" id="{CA089B17-1C6C-BA24-039B-3FAC25625347}"/>
              </a:ext>
            </a:extLst>
          </p:cNvPr>
          <p:cNvGraphicFramePr>
            <a:graphicFrameLocks noGrp="1"/>
          </p:cNvGraphicFramePr>
          <p:nvPr/>
        </p:nvGraphicFramePr>
        <p:xfrm>
          <a:off x="5805945" y="11748525"/>
          <a:ext cx="1347566" cy="947520"/>
        </p:xfrm>
        <a:graphic>
          <a:graphicData uri="http://schemas.openxmlformats.org/drawingml/2006/table">
            <a:tbl>
              <a:tblPr firstRow="1" bandRow="1">
                <a:tableStyleId>{5940675A-B579-460E-94D1-54222C63F5DA}</a:tableStyleId>
              </a:tblPr>
              <a:tblGrid>
                <a:gridCol w="596774">
                  <a:extLst>
                    <a:ext uri="{9D8B030D-6E8A-4147-A177-3AD203B41FA5}">
                      <a16:colId xmlns:a16="http://schemas.microsoft.com/office/drawing/2014/main" val="693087938"/>
                    </a:ext>
                  </a:extLst>
                </a:gridCol>
                <a:gridCol w="750792">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2</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95/95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569D80-1025-DE5B-CBD6-5D0C0F42A151}"/>
                  </a:ext>
                </a:extLst>
              </p:cNvPr>
              <p:cNvSpPr txBox="1"/>
              <p:nvPr/>
            </p:nvSpPr>
            <p:spPr>
              <a:xfrm>
                <a:off x="4398621" y="12521490"/>
                <a:ext cx="1431097" cy="1089657"/>
              </a:xfrm>
              <a:prstGeom prst="rect">
                <a:avLst/>
              </a:prstGeom>
              <a:noFill/>
            </p:spPr>
            <p:txBody>
              <a:bodyPr wrap="none" rtlCol="0">
                <a:spAutoFit/>
              </a:bodyPr>
              <a:lstStyle/>
              <a:p>
                <a:r>
                  <a:rPr lang="en-US" sz="1600" b="1" dirty="0"/>
                  <a:t>267</a:t>
                </a:r>
              </a:p>
              <a:p>
                <a:r>
                  <a:rPr lang="en-US" sz="1600" b="1" dirty="0"/>
                  <a:t>+2</a:t>
                </a:r>
                <a14:m>
                  <m:oMath xmlns:m="http://schemas.openxmlformats.org/officeDocument/2006/math">
                    <m:sSup>
                      <m:sSupPr>
                        <m:ctrlPr>
                          <a:rPr lang="en-RU" sz="1600" b="1" i="1" smtClean="0">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smtClean="0">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smtClean="0">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p:txBody>
          </p:sp>
        </mc:Choice>
        <mc:Fallback xmlns="">
          <p:sp>
            <p:nvSpPr>
              <p:cNvPr id="11" name="TextBox 10">
                <a:extLst>
                  <a:ext uri="{FF2B5EF4-FFF2-40B4-BE49-F238E27FC236}">
                    <a16:creationId xmlns:a16="http://schemas.microsoft.com/office/drawing/2014/main" id="{954FE2E3-EAF3-BFDF-36EA-70D8934FF61D}"/>
                  </a:ext>
                </a:extLst>
              </p:cNvPr>
              <p:cNvSpPr txBox="1">
                <a:spLocks noRot="1" noChangeAspect="1" noMove="1" noResize="1" noEditPoints="1" noAdjustHandles="1" noChangeArrowheads="1" noChangeShapeType="1" noTextEdit="1"/>
              </p:cNvSpPr>
              <p:nvPr/>
            </p:nvSpPr>
            <p:spPr>
              <a:xfrm>
                <a:off x="4398621" y="12521490"/>
                <a:ext cx="1431097" cy="1089657"/>
              </a:xfrm>
              <a:prstGeom prst="rect">
                <a:avLst/>
              </a:prstGeom>
              <a:blipFill>
                <a:blip r:embed="rId39"/>
                <a:stretch>
                  <a:fillRect l="-2564" t="-1676" b="-6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6D71DE-FCBC-B5D5-946C-BE612C767B2B}"/>
                  </a:ext>
                </a:extLst>
              </p:cNvPr>
              <p:cNvSpPr txBox="1"/>
              <p:nvPr/>
            </p:nvSpPr>
            <p:spPr>
              <a:xfrm>
                <a:off x="4408521" y="11598663"/>
                <a:ext cx="803169" cy="338554"/>
              </a:xfrm>
              <a:prstGeom prst="rect">
                <a:avLst/>
              </a:prstGeom>
              <a:noFill/>
            </p:spPr>
            <p:txBody>
              <a:bodyPr wrap="none" rtlCol="0">
                <a:spAutoFit/>
              </a:bodyPr>
              <a:lstStyle/>
              <a:p>
                <a:r>
                  <a:rPr lang="en-US" sz="1600" dirty="0"/>
                  <a:t>192+</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12" name="TextBox 11">
                <a:extLst>
                  <a:ext uri="{FF2B5EF4-FFF2-40B4-BE49-F238E27FC236}">
                    <a16:creationId xmlns:a16="http://schemas.microsoft.com/office/drawing/2014/main" id="{90D3A844-7718-2F94-0898-349B2F9EB727}"/>
                  </a:ext>
                </a:extLst>
              </p:cNvPr>
              <p:cNvSpPr txBox="1">
                <a:spLocks noRot="1" noChangeAspect="1" noMove="1" noResize="1" noEditPoints="1" noAdjustHandles="1" noChangeArrowheads="1" noChangeShapeType="1" noTextEdit="1"/>
              </p:cNvSpPr>
              <p:nvPr/>
            </p:nvSpPr>
            <p:spPr>
              <a:xfrm>
                <a:off x="4408521" y="11598663"/>
                <a:ext cx="803169" cy="338554"/>
              </a:xfrm>
              <a:prstGeom prst="rect">
                <a:avLst/>
              </a:prstGeom>
              <a:blipFill>
                <a:blip r:embed="rId40"/>
                <a:stretch>
                  <a:fillRect l="-3788"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7D0C47E-046E-EF62-2802-3B6A6010DBFB}"/>
                  </a:ext>
                </a:extLst>
              </p:cNvPr>
              <p:cNvSpPr txBox="1"/>
              <p:nvPr/>
            </p:nvSpPr>
            <p:spPr>
              <a:xfrm>
                <a:off x="7162303" y="12531491"/>
                <a:ext cx="1432315" cy="1092863"/>
              </a:xfrm>
              <a:prstGeom prst="rect">
                <a:avLst/>
              </a:prstGeom>
              <a:noFill/>
            </p:spPr>
            <p:txBody>
              <a:bodyPr wrap="none" rtlCol="0">
                <a:spAutoFit/>
              </a:bodyPr>
              <a:lstStyle/>
              <a:p>
                <a:r>
                  <a:rPr lang="en-US" sz="1600" b="1" dirty="0"/>
                  <a:t>287</a:t>
                </a:r>
              </a:p>
              <a:p>
                <a:r>
                  <a:rPr lang="en-US" sz="1600" b="1" dirty="0"/>
                  <a:t>+</a:t>
                </a:r>
                <a14:m>
                  <m:oMath xmlns:m="http://schemas.openxmlformats.org/officeDocument/2006/math">
                    <m:r>
                      <a:rPr lang="en-US" sz="1600" b="1" i="0" smtClean="0">
                        <a:latin typeface="Cambria Math" panose="02040503050406030204" pitchFamily="18" charset="0"/>
                      </a:rPr>
                      <m:t>𝟐</m:t>
                    </m:r>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p:txBody>
          </p:sp>
        </mc:Choice>
        <mc:Fallback xmlns="">
          <p:sp>
            <p:nvSpPr>
              <p:cNvPr id="14" name="TextBox 13">
                <a:extLst>
                  <a:ext uri="{FF2B5EF4-FFF2-40B4-BE49-F238E27FC236}">
                    <a16:creationId xmlns:a16="http://schemas.microsoft.com/office/drawing/2014/main" id="{37A36906-64D2-01E2-1979-953B4896D59E}"/>
                  </a:ext>
                </a:extLst>
              </p:cNvPr>
              <p:cNvSpPr txBox="1">
                <a:spLocks noRot="1" noChangeAspect="1" noMove="1" noResize="1" noEditPoints="1" noAdjustHandles="1" noChangeArrowheads="1" noChangeShapeType="1" noTextEdit="1"/>
              </p:cNvSpPr>
              <p:nvPr/>
            </p:nvSpPr>
            <p:spPr>
              <a:xfrm>
                <a:off x="7162303" y="12531491"/>
                <a:ext cx="1432315" cy="1092863"/>
              </a:xfrm>
              <a:prstGeom prst="rect">
                <a:avLst/>
              </a:prstGeom>
              <a:blipFill>
                <a:blip r:embed="rId41"/>
                <a:stretch>
                  <a:fillRect l="-2553" t="-1676" b="-6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14717E-BC00-8501-58EB-CC3418B83245}"/>
                  </a:ext>
                </a:extLst>
              </p:cNvPr>
              <p:cNvSpPr txBox="1"/>
              <p:nvPr/>
            </p:nvSpPr>
            <p:spPr>
              <a:xfrm>
                <a:off x="7174382" y="11598663"/>
                <a:ext cx="803169" cy="338554"/>
              </a:xfrm>
              <a:prstGeom prst="rect">
                <a:avLst/>
              </a:prstGeom>
              <a:noFill/>
            </p:spPr>
            <p:txBody>
              <a:bodyPr wrap="none" rtlCol="0">
                <a:spAutoFit/>
              </a:bodyPr>
              <a:lstStyle/>
              <a:p>
                <a:r>
                  <a:rPr lang="en-US" sz="1600" dirty="0"/>
                  <a:t>192+</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16" name="TextBox 15">
                <a:extLst>
                  <a:ext uri="{FF2B5EF4-FFF2-40B4-BE49-F238E27FC236}">
                    <a16:creationId xmlns:a16="http://schemas.microsoft.com/office/drawing/2014/main" id="{0A8DCFE5-6A14-FAAB-7BB3-5CFEB261E25A}"/>
                  </a:ext>
                </a:extLst>
              </p:cNvPr>
              <p:cNvSpPr txBox="1">
                <a:spLocks noRot="1" noChangeAspect="1" noMove="1" noResize="1" noEditPoints="1" noAdjustHandles="1" noChangeArrowheads="1" noChangeShapeType="1" noTextEdit="1"/>
              </p:cNvSpPr>
              <p:nvPr/>
            </p:nvSpPr>
            <p:spPr>
              <a:xfrm>
                <a:off x="7174382" y="11598663"/>
                <a:ext cx="803169" cy="338554"/>
              </a:xfrm>
              <a:prstGeom prst="rect">
                <a:avLst/>
              </a:prstGeom>
              <a:blipFill>
                <a:blip r:embed="rId42"/>
                <a:stretch>
                  <a:fillRect l="-4545"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0DEBA61-107B-8B08-4694-1AEEC6B19821}"/>
                  </a:ext>
                </a:extLst>
              </p:cNvPr>
              <p:cNvSpPr txBox="1"/>
              <p:nvPr/>
            </p:nvSpPr>
            <p:spPr>
              <a:xfrm>
                <a:off x="5248040" y="11148076"/>
                <a:ext cx="762445" cy="715773"/>
              </a:xfrm>
              <a:prstGeom prst="rect">
                <a:avLst/>
              </a:prstGeom>
              <a:noFill/>
            </p:spPr>
            <p:txBody>
              <a:bodyPr wrap="square">
                <a:spAutoFit/>
              </a:bodyPr>
              <a:lstStyle/>
              <a:p>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oMath>
                </a14:m>
                <a:r>
                  <a:rPr lang="en-US" sz="2000" b="1" dirty="0"/>
                  <a:t> </a:t>
                </a: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𝒑𝒓𝒆𝒆𝒎</m:t>
                          </m:r>
                        </m:sup>
                      </m:sSup>
                    </m:oMath>
                  </m:oMathPara>
                </a14:m>
                <a:endParaRPr lang="en-RU" sz="2000" dirty="0"/>
              </a:p>
            </p:txBody>
          </p:sp>
        </mc:Choice>
        <mc:Fallback xmlns="">
          <p:sp>
            <p:nvSpPr>
              <p:cNvPr id="19" name="TextBox 18">
                <a:extLst>
                  <a:ext uri="{FF2B5EF4-FFF2-40B4-BE49-F238E27FC236}">
                    <a16:creationId xmlns:a16="http://schemas.microsoft.com/office/drawing/2014/main" id="{B4591935-A360-ADAB-0F0B-4EEEA6FC4609}"/>
                  </a:ext>
                </a:extLst>
              </p:cNvPr>
              <p:cNvSpPr txBox="1">
                <a:spLocks noRot="1" noChangeAspect="1" noMove="1" noResize="1" noEditPoints="1" noAdjustHandles="1" noChangeArrowheads="1" noChangeShapeType="1" noTextEdit="1"/>
              </p:cNvSpPr>
              <p:nvPr/>
            </p:nvSpPr>
            <p:spPr>
              <a:xfrm>
                <a:off x="5248040" y="11148076"/>
                <a:ext cx="762445" cy="715773"/>
              </a:xfrm>
              <a:prstGeom prst="rect">
                <a:avLst/>
              </a:prstGeom>
              <a:blipFill>
                <a:blip r:embed="rId43"/>
                <a:stretch>
                  <a:fillRect r="-56000"/>
                </a:stretch>
              </a:blipFill>
            </p:spPr>
            <p:txBody>
              <a:bodyPr/>
              <a:lstStyle/>
              <a:p>
                <a:r>
                  <a:rPr lang="en-US">
                    <a:noFill/>
                  </a:rPr>
                  <a:t> </a:t>
                </a:r>
              </a:p>
            </p:txBody>
          </p:sp>
        </mc:Fallback>
      </mc:AlternateContent>
      <p:graphicFrame>
        <p:nvGraphicFramePr>
          <p:cNvPr id="21" name="Table 16">
            <a:extLst>
              <a:ext uri="{FF2B5EF4-FFF2-40B4-BE49-F238E27FC236}">
                <a16:creationId xmlns:a16="http://schemas.microsoft.com/office/drawing/2014/main" id="{F3750FBE-3ECD-C542-66EA-D8DF7BF1866E}"/>
              </a:ext>
            </a:extLst>
          </p:cNvPr>
          <p:cNvGraphicFramePr>
            <a:graphicFrameLocks noGrp="1"/>
          </p:cNvGraphicFramePr>
          <p:nvPr/>
        </p:nvGraphicFramePr>
        <p:xfrm>
          <a:off x="8322811" y="11729535"/>
          <a:ext cx="1350059" cy="947520"/>
        </p:xfrm>
        <a:graphic>
          <a:graphicData uri="http://schemas.openxmlformats.org/drawingml/2006/table">
            <a:tbl>
              <a:tblPr firstRow="1" bandRow="1">
                <a:tableStyleId>{5940675A-B579-460E-94D1-54222C63F5DA}</a:tableStyleId>
              </a:tblPr>
              <a:tblGrid>
                <a:gridCol w="597878">
                  <a:extLst>
                    <a:ext uri="{9D8B030D-6E8A-4147-A177-3AD203B41FA5}">
                      <a16:colId xmlns:a16="http://schemas.microsoft.com/office/drawing/2014/main" val="693087938"/>
                    </a:ext>
                  </a:extLst>
                </a:gridCol>
                <a:gridCol w="752181">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75/75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graphicFrame>
        <p:nvGraphicFramePr>
          <p:cNvPr id="22" name="Table 16">
            <a:extLst>
              <a:ext uri="{FF2B5EF4-FFF2-40B4-BE49-F238E27FC236}">
                <a16:creationId xmlns:a16="http://schemas.microsoft.com/office/drawing/2014/main" id="{4B8AACED-531A-D456-4D50-FA75644F3DF5}"/>
              </a:ext>
            </a:extLst>
          </p:cNvPr>
          <p:cNvGraphicFramePr>
            <a:graphicFrameLocks noGrp="1"/>
          </p:cNvGraphicFramePr>
          <p:nvPr/>
        </p:nvGraphicFramePr>
        <p:xfrm>
          <a:off x="10736641" y="11726384"/>
          <a:ext cx="1347566" cy="947520"/>
        </p:xfrm>
        <a:graphic>
          <a:graphicData uri="http://schemas.openxmlformats.org/drawingml/2006/table">
            <a:tbl>
              <a:tblPr firstRow="1" bandRow="1">
                <a:tableStyleId>{5940675A-B579-460E-94D1-54222C63F5DA}</a:tableStyleId>
              </a:tblPr>
              <a:tblGrid>
                <a:gridCol w="596774">
                  <a:extLst>
                    <a:ext uri="{9D8B030D-6E8A-4147-A177-3AD203B41FA5}">
                      <a16:colId xmlns:a16="http://schemas.microsoft.com/office/drawing/2014/main" val="693087938"/>
                    </a:ext>
                  </a:extLst>
                </a:gridCol>
                <a:gridCol w="750792">
                  <a:extLst>
                    <a:ext uri="{9D8B030D-6E8A-4147-A177-3AD203B41FA5}">
                      <a16:colId xmlns:a16="http://schemas.microsoft.com/office/drawing/2014/main" val="2503092544"/>
                    </a:ext>
                  </a:extLst>
                </a:gridCol>
              </a:tblGrid>
              <a:tr h="289235">
                <a:tc gridSpan="2">
                  <a:txBody>
                    <a:bodyPr/>
                    <a:lstStyle/>
                    <a:p>
                      <a:r>
                        <a:rPr lang="en-RU" sz="1600" b="1" dirty="0"/>
                        <a:t>Config. </a:t>
                      </a:r>
                      <a:r>
                        <a:rPr lang="en-US" sz="1600" b="1" dirty="0"/>
                        <a:t>2</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1600" dirty="0"/>
                        <a:t>Prog. 2 Block </a:t>
                      </a:r>
                      <a:r>
                        <a:rPr lang="en-US" sz="1600" dirty="0"/>
                        <a:t>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95/95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FA46E29-3396-2094-F393-C21320D9BA1B}"/>
                  </a:ext>
                </a:extLst>
              </p:cNvPr>
              <p:cNvSpPr txBox="1"/>
              <p:nvPr/>
            </p:nvSpPr>
            <p:spPr>
              <a:xfrm>
                <a:off x="9679448" y="12485657"/>
                <a:ext cx="1451877" cy="1092863"/>
              </a:xfrm>
              <a:prstGeom prst="rect">
                <a:avLst/>
              </a:prstGeom>
              <a:noFill/>
            </p:spPr>
            <p:txBody>
              <a:bodyPr wrap="square" rtlCol="0">
                <a:spAutoFit/>
              </a:bodyPr>
              <a:lstStyle/>
              <a:p>
                <a:r>
                  <a:rPr lang="en-US" sz="1600" b="1" dirty="0"/>
                  <a:t>275</a:t>
                </a:r>
              </a:p>
              <a:p>
                <a:r>
                  <a:rPr lang="en-US" sz="1600" b="1" dirty="0"/>
                  <a:t>+2</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US" sz="1600" b="1" i="1" smtClean="0">
                            <a:latin typeface="Cambria Math" panose="02040503050406030204" pitchFamily="18" charset="0"/>
                          </a:rPr>
                          <m:t>𝟐</m:t>
                        </m:r>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p:txBody>
          </p:sp>
        </mc:Choice>
        <mc:Fallback xmlns="">
          <p:sp>
            <p:nvSpPr>
              <p:cNvPr id="23" name="TextBox 22">
                <a:extLst>
                  <a:ext uri="{FF2B5EF4-FFF2-40B4-BE49-F238E27FC236}">
                    <a16:creationId xmlns:a16="http://schemas.microsoft.com/office/drawing/2014/main" id="{9FFF29BA-1DC2-6358-6395-B3EC3BDFC5BA}"/>
                  </a:ext>
                </a:extLst>
              </p:cNvPr>
              <p:cNvSpPr txBox="1">
                <a:spLocks noRot="1" noChangeAspect="1" noMove="1" noResize="1" noEditPoints="1" noAdjustHandles="1" noChangeArrowheads="1" noChangeShapeType="1" noTextEdit="1"/>
              </p:cNvSpPr>
              <p:nvPr/>
            </p:nvSpPr>
            <p:spPr>
              <a:xfrm>
                <a:off x="9679448" y="12485657"/>
                <a:ext cx="1451877" cy="1092863"/>
              </a:xfrm>
              <a:prstGeom prst="rect">
                <a:avLst/>
              </a:prstGeom>
              <a:blipFill>
                <a:blip r:embed="rId44"/>
                <a:stretch>
                  <a:fillRect l="-2521" t="-1676" b="-6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D7236DB-5F3D-A540-E354-2A5E8F3DE232}"/>
                  </a:ext>
                </a:extLst>
              </p:cNvPr>
              <p:cNvSpPr txBox="1"/>
              <p:nvPr/>
            </p:nvSpPr>
            <p:spPr>
              <a:xfrm>
                <a:off x="9695959" y="11573327"/>
                <a:ext cx="914010" cy="338554"/>
              </a:xfrm>
              <a:prstGeom prst="rect">
                <a:avLst/>
              </a:prstGeom>
              <a:noFill/>
            </p:spPr>
            <p:txBody>
              <a:bodyPr wrap="square" rtlCol="0">
                <a:spAutoFit/>
              </a:bodyPr>
              <a:lstStyle/>
              <a:p>
                <a:r>
                  <a:rPr lang="en-US" sz="1600" dirty="0"/>
                  <a:t>200+</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4" name="TextBox 23">
                <a:extLst>
                  <a:ext uri="{FF2B5EF4-FFF2-40B4-BE49-F238E27FC236}">
                    <a16:creationId xmlns:a16="http://schemas.microsoft.com/office/drawing/2014/main" id="{A99C2400-20F8-1D6A-EE5D-28F6E48A7D4F}"/>
                  </a:ext>
                </a:extLst>
              </p:cNvPr>
              <p:cNvSpPr txBox="1">
                <a:spLocks noRot="1" noChangeAspect="1" noMove="1" noResize="1" noEditPoints="1" noAdjustHandles="1" noChangeArrowheads="1" noChangeShapeType="1" noTextEdit="1"/>
              </p:cNvSpPr>
              <p:nvPr/>
            </p:nvSpPr>
            <p:spPr>
              <a:xfrm>
                <a:off x="9695959" y="11573327"/>
                <a:ext cx="914010" cy="338554"/>
              </a:xfrm>
              <a:prstGeom prst="rect">
                <a:avLst/>
              </a:prstGeom>
              <a:blipFill>
                <a:blip r:embed="rId45"/>
                <a:stretch>
                  <a:fillRect l="-4027"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2F2A88D-E1E7-C1A6-5A6F-DF8D76EC519D}"/>
                  </a:ext>
                </a:extLst>
              </p:cNvPr>
              <p:cNvSpPr txBox="1"/>
              <p:nvPr/>
            </p:nvSpPr>
            <p:spPr>
              <a:xfrm>
                <a:off x="12110414" y="12499074"/>
                <a:ext cx="1308884" cy="1092863"/>
              </a:xfrm>
              <a:prstGeom prst="rect">
                <a:avLst/>
              </a:prstGeom>
              <a:noFill/>
            </p:spPr>
            <p:txBody>
              <a:bodyPr wrap="none" rtlCol="0">
                <a:spAutoFit/>
              </a:bodyPr>
              <a:lstStyle/>
              <a:p>
                <a:r>
                  <a:rPr lang="en-US" sz="1600" b="1" dirty="0"/>
                  <a:t>295</a:t>
                </a: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a14:m>
                <a:endParaRPr lang="en-US" sz="1600" b="1" dirty="0"/>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𝒎𝒊𝒈𝒓</m:t>
                        </m:r>
                      </m:sup>
                    </m:sSup>
                  </m:oMath>
                </a14:m>
                <a:endParaRPr lang="en-US" sz="1600" b="1" dirty="0">
                  <a:ea typeface="Cambria Math" panose="02040503050406030204" pitchFamily="18" charset="0"/>
                </a:endParaRPr>
              </a:p>
              <a:p>
                <a:r>
                  <a:rPr lang="en-US" sz="1600" b="1" dirty="0"/>
                  <a:t>+</a:t>
                </a:r>
                <a14:m>
                  <m:oMath xmlns:m="http://schemas.openxmlformats.org/officeDocument/2006/math">
                    <m:sSup>
                      <m:sSupPr>
                        <m:ctrlPr>
                          <a:rPr lang="en-RU" sz="1600" b="1" i="1">
                            <a:latin typeface="Cambria Math" panose="02040503050406030204" pitchFamily="18" charset="0"/>
                          </a:rPr>
                        </m:ctrlPr>
                      </m:sSupPr>
                      <m:e>
                        <m:r>
                          <a:rPr lang="en-RU" sz="1600" b="1" i="1" smtClean="0">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𝒑𝒓𝒆𝒆𝒎</m:t>
                        </m:r>
                      </m:sup>
                    </m:sSup>
                  </m:oMath>
                </a14:m>
                <a:endParaRPr lang="en-RU" sz="1600" b="1" dirty="0"/>
              </a:p>
            </p:txBody>
          </p:sp>
        </mc:Choice>
        <mc:Fallback xmlns="">
          <p:sp>
            <p:nvSpPr>
              <p:cNvPr id="25" name="TextBox 24">
                <a:extLst>
                  <a:ext uri="{FF2B5EF4-FFF2-40B4-BE49-F238E27FC236}">
                    <a16:creationId xmlns:a16="http://schemas.microsoft.com/office/drawing/2014/main" id="{7CA4F3A4-2AAF-B60E-7A0A-FF87E1BE65C6}"/>
                  </a:ext>
                </a:extLst>
              </p:cNvPr>
              <p:cNvSpPr txBox="1">
                <a:spLocks noRot="1" noChangeAspect="1" noMove="1" noResize="1" noEditPoints="1" noAdjustHandles="1" noChangeArrowheads="1" noChangeShapeType="1" noTextEdit="1"/>
              </p:cNvSpPr>
              <p:nvPr/>
            </p:nvSpPr>
            <p:spPr>
              <a:xfrm>
                <a:off x="12110414" y="12499074"/>
                <a:ext cx="1308884" cy="1092863"/>
              </a:xfrm>
              <a:prstGeom prst="rect">
                <a:avLst/>
              </a:prstGeom>
              <a:blipFill>
                <a:blip r:embed="rId46"/>
                <a:stretch>
                  <a:fillRect l="-2804" t="-1667" b="-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4BDAC1-AEA1-A9FE-09FD-2C3B0CDF7AFB}"/>
                  </a:ext>
                </a:extLst>
              </p:cNvPr>
              <p:cNvSpPr txBox="1"/>
              <p:nvPr/>
            </p:nvSpPr>
            <p:spPr>
              <a:xfrm>
                <a:off x="12098149" y="11578641"/>
                <a:ext cx="803169" cy="338554"/>
              </a:xfrm>
              <a:prstGeom prst="rect">
                <a:avLst/>
              </a:prstGeom>
              <a:noFill/>
            </p:spPr>
            <p:txBody>
              <a:bodyPr wrap="none" rtlCol="0">
                <a:spAutoFit/>
              </a:bodyPr>
              <a:lstStyle/>
              <a:p>
                <a:r>
                  <a:rPr lang="en-US" sz="1600" dirty="0"/>
                  <a:t>200+</a:t>
                </a:r>
                <a14:m>
                  <m:oMath xmlns:m="http://schemas.openxmlformats.org/officeDocument/2006/math">
                    <m:sSup>
                      <m:sSupPr>
                        <m:ctrlPr>
                          <a:rPr lang="en-RU" sz="1600" i="1" smtClean="0">
                            <a:latin typeface="Cambria Math" panose="02040503050406030204" pitchFamily="18" charset="0"/>
                          </a:rPr>
                        </m:ctrlPr>
                      </m:sSupPr>
                      <m:e>
                        <m:r>
                          <a:rPr lang="en-RU" sz="1600" b="0" i="1">
                            <a:latin typeface="Cambria Math" panose="02040503050406030204" pitchFamily="18" charset="0"/>
                            <a:ea typeface="Cambria Math" panose="02040503050406030204" pitchFamily="18" charset="0"/>
                          </a:rPr>
                          <m:t>𝛿</m:t>
                        </m:r>
                      </m:e>
                      <m:sup>
                        <m:r>
                          <a:rPr lang="en-US" sz="1600" b="0" i="1" smtClean="0">
                            <a:latin typeface="Cambria Math" panose="02040503050406030204" pitchFamily="18" charset="0"/>
                            <a:ea typeface="Cambria Math" panose="02040503050406030204" pitchFamily="18" charset="0"/>
                          </a:rPr>
                          <m:t>∗</m:t>
                        </m:r>
                      </m:sup>
                    </m:sSup>
                  </m:oMath>
                </a14:m>
                <a:endParaRPr lang="en-RU" sz="1600" dirty="0"/>
              </a:p>
            </p:txBody>
          </p:sp>
        </mc:Choice>
        <mc:Fallback xmlns="">
          <p:sp>
            <p:nvSpPr>
              <p:cNvPr id="28" name="TextBox 27">
                <a:extLst>
                  <a:ext uri="{FF2B5EF4-FFF2-40B4-BE49-F238E27FC236}">
                    <a16:creationId xmlns:a16="http://schemas.microsoft.com/office/drawing/2014/main" id="{2D74130D-107A-FB1B-9B49-724EFED19C1D}"/>
                  </a:ext>
                </a:extLst>
              </p:cNvPr>
              <p:cNvSpPr txBox="1">
                <a:spLocks noRot="1" noChangeAspect="1" noMove="1" noResize="1" noEditPoints="1" noAdjustHandles="1" noChangeArrowheads="1" noChangeShapeType="1" noTextEdit="1"/>
              </p:cNvSpPr>
              <p:nvPr/>
            </p:nvSpPr>
            <p:spPr>
              <a:xfrm>
                <a:off x="12098149" y="11578641"/>
                <a:ext cx="803169" cy="338554"/>
              </a:xfrm>
              <a:prstGeom prst="rect">
                <a:avLst/>
              </a:prstGeom>
              <a:blipFill>
                <a:blip r:embed="rId47"/>
                <a:stretch>
                  <a:fillRect l="-4580"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BD9E483-EB9B-9CF0-46F0-DA6226B7B1A7}"/>
                  </a:ext>
                </a:extLst>
              </p:cNvPr>
              <p:cNvSpPr txBox="1"/>
              <p:nvPr/>
            </p:nvSpPr>
            <p:spPr>
              <a:xfrm>
                <a:off x="7952501" y="10985256"/>
                <a:ext cx="995230" cy="715773"/>
              </a:xfrm>
              <a:prstGeom prst="rect">
                <a:avLst/>
              </a:prstGeom>
              <a:noFill/>
            </p:spPr>
            <p:txBody>
              <a:bodyPr wrap="square">
                <a:spAutoFit/>
              </a:bodyPr>
              <a:lstStyle/>
              <a:p>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oMath>
                </a14:m>
                <a:r>
                  <a:rPr lang="en-US" sz="2000" b="1" dirty="0"/>
                  <a:t> </a:t>
                </a:r>
                <a:endParaRPr lang="en-US" sz="20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m:t>
                      </m:r>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𝒑𝒓𝒆𝒆𝒎</m:t>
                          </m:r>
                        </m:sup>
                      </m:sSup>
                    </m:oMath>
                  </m:oMathPara>
                </a14:m>
                <a:endParaRPr lang="en-RU" sz="2000" dirty="0"/>
              </a:p>
            </p:txBody>
          </p:sp>
        </mc:Choice>
        <mc:Fallback xmlns="">
          <p:sp>
            <p:nvSpPr>
              <p:cNvPr id="31" name="TextBox 30">
                <a:extLst>
                  <a:ext uri="{FF2B5EF4-FFF2-40B4-BE49-F238E27FC236}">
                    <a16:creationId xmlns:a16="http://schemas.microsoft.com/office/drawing/2014/main" id="{DFF71353-407E-56BD-1207-46AF623C9C18}"/>
                  </a:ext>
                </a:extLst>
              </p:cNvPr>
              <p:cNvSpPr txBox="1">
                <a:spLocks noRot="1" noChangeAspect="1" noMove="1" noResize="1" noEditPoints="1" noAdjustHandles="1" noChangeArrowheads="1" noChangeShapeType="1" noTextEdit="1"/>
              </p:cNvSpPr>
              <p:nvPr/>
            </p:nvSpPr>
            <p:spPr>
              <a:xfrm>
                <a:off x="7952501" y="10985256"/>
                <a:ext cx="995230" cy="715773"/>
              </a:xfrm>
              <a:prstGeom prst="rect">
                <a:avLst/>
              </a:prstGeom>
              <a:blipFill>
                <a:blip r:embed="rId48"/>
                <a:stretch>
                  <a:fillRect r="-19632"/>
                </a:stretch>
              </a:blipFill>
            </p:spPr>
            <p:txBody>
              <a:bodyPr/>
              <a:lstStyle/>
              <a:p>
                <a:r>
                  <a:rPr lang="en-US">
                    <a:noFill/>
                  </a:rPr>
                  <a:t> </a:t>
                </a:r>
              </a:p>
            </p:txBody>
          </p:sp>
        </mc:Fallback>
      </mc:AlternateContent>
      <p:sp>
        <p:nvSpPr>
          <p:cNvPr id="34" name="Freeform 33">
            <a:extLst>
              <a:ext uri="{FF2B5EF4-FFF2-40B4-BE49-F238E27FC236}">
                <a16:creationId xmlns:a16="http://schemas.microsoft.com/office/drawing/2014/main" id="{3B28DD28-E2E2-118E-34DD-94F68A1ED8B3}"/>
              </a:ext>
            </a:extLst>
          </p:cNvPr>
          <p:cNvSpPr/>
          <p:nvPr/>
        </p:nvSpPr>
        <p:spPr>
          <a:xfrm>
            <a:off x="9023348" y="10518931"/>
            <a:ext cx="1206850" cy="115507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Freeform 33">
            <a:extLst>
              <a:ext uri="{FF2B5EF4-FFF2-40B4-BE49-F238E27FC236}">
                <a16:creationId xmlns:a16="http://schemas.microsoft.com/office/drawing/2014/main" id="{201A5594-F308-7653-7E21-A200B3B328D7}"/>
              </a:ext>
            </a:extLst>
          </p:cNvPr>
          <p:cNvSpPr/>
          <p:nvPr/>
        </p:nvSpPr>
        <p:spPr>
          <a:xfrm flipH="1">
            <a:off x="10238047" y="10518931"/>
            <a:ext cx="1162464" cy="1144227"/>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Freeform 33">
            <a:extLst>
              <a:ext uri="{FF2B5EF4-FFF2-40B4-BE49-F238E27FC236}">
                <a16:creationId xmlns:a16="http://schemas.microsoft.com/office/drawing/2014/main" id="{3B5F82D0-A643-2293-8473-CEE812AC6CCC}"/>
              </a:ext>
            </a:extLst>
          </p:cNvPr>
          <p:cNvSpPr/>
          <p:nvPr/>
        </p:nvSpPr>
        <p:spPr>
          <a:xfrm>
            <a:off x="3747185" y="10506389"/>
            <a:ext cx="1649304" cy="118875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dirty="0"/>
          </a:p>
        </p:txBody>
      </p:sp>
      <p:sp>
        <p:nvSpPr>
          <p:cNvPr id="38" name="Freeform 33">
            <a:extLst>
              <a:ext uri="{FF2B5EF4-FFF2-40B4-BE49-F238E27FC236}">
                <a16:creationId xmlns:a16="http://schemas.microsoft.com/office/drawing/2014/main" id="{875515C7-5972-CB53-3524-38C5A4C4EFB6}"/>
              </a:ext>
            </a:extLst>
          </p:cNvPr>
          <p:cNvSpPr/>
          <p:nvPr/>
        </p:nvSpPr>
        <p:spPr>
          <a:xfrm flipH="1">
            <a:off x="5399320" y="10506389"/>
            <a:ext cx="1095194" cy="118875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31E5FF9-A7B4-5553-EE0D-A759E7BA9804}"/>
                  </a:ext>
                </a:extLst>
              </p:cNvPr>
              <p:cNvGraphicFramePr>
                <a:graphicFrameLocks noGrp="1"/>
              </p:cNvGraphicFramePr>
              <p:nvPr/>
            </p:nvGraphicFramePr>
            <p:xfrm>
              <a:off x="17890179" y="1847081"/>
              <a:ext cx="4731430" cy="4251453"/>
            </p:xfrm>
            <a:graphic>
              <a:graphicData uri="http://schemas.openxmlformats.org/drawingml/2006/table">
                <a:tbl>
                  <a:tblPr firstRow="1" bandRow="1">
                    <a:tableStyleId>{5940675A-B579-460E-94D1-54222C63F5DA}</a:tableStyleId>
                  </a:tblPr>
                  <a:tblGrid>
                    <a:gridCol w="1413758">
                      <a:extLst>
                        <a:ext uri="{9D8B030D-6E8A-4147-A177-3AD203B41FA5}">
                          <a16:colId xmlns:a16="http://schemas.microsoft.com/office/drawing/2014/main" val="1223248636"/>
                        </a:ext>
                      </a:extLst>
                    </a:gridCol>
                    <a:gridCol w="3317672">
                      <a:extLst>
                        <a:ext uri="{9D8B030D-6E8A-4147-A177-3AD203B41FA5}">
                          <a16:colId xmlns:a16="http://schemas.microsoft.com/office/drawing/2014/main" val="3273110614"/>
                        </a:ext>
                      </a:extLst>
                    </a:gridCol>
                  </a:tblGrid>
                  <a:tr h="339154">
                    <a:tc gridSpan="2">
                      <a:txBody>
                        <a:bodyPr/>
                        <a:lstStyle/>
                        <a:p>
                          <a:pPr algn="l"/>
                          <a:r>
                            <a:rPr lang="en-US" sz="2000" b="1" dirty="0">
                              <a:solidFill>
                                <a:schemeClr val="tx1"/>
                              </a:solidFill>
                            </a:rPr>
                            <a:t>Preemption types</a:t>
                          </a:r>
                          <a:endParaRPr lang="en-RU" sz="2000" b="1" dirty="0">
                            <a:solidFill>
                              <a:schemeClr val="tx1"/>
                            </a:solidFill>
                          </a:endParaRPr>
                        </a:p>
                      </a:txBody>
                      <a:tcPr marL="54000" marR="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400" b="1" dirty="0">
                            <a:solidFill>
                              <a:schemeClr val="tx1"/>
                            </a:solidFill>
                          </a:endParaRPr>
                        </a:p>
                      </a:txBody>
                      <a:tcPr marL="54000" marR="5400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393398"/>
                      </a:ext>
                    </a:extLst>
                  </a:tr>
                  <a:tr h="303169">
                    <a:tc gridSpan="2">
                      <a:txBody>
                        <a:bodyPr/>
                        <a:lstStyle/>
                        <a:p>
                          <a:pPr algn="l"/>
                          <a:r>
                            <a:rPr lang="en-US" sz="1800" b="1" dirty="0">
                              <a:solidFill>
                                <a:schemeClr val="tx1"/>
                              </a:solidFill>
                            </a:rPr>
                            <a:t>Considered</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2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262157"/>
                      </a:ext>
                    </a:extLst>
                  </a:tr>
                  <a:tr h="344349">
                    <a:tc>
                      <a:txBody>
                        <a:bodyPr/>
                        <a:lstStyle/>
                        <a:p>
                          <a:pPr algn="l"/>
                          <a14:m>
                            <m:oMath xmlns:m="http://schemas.openxmlformats.org/officeDocument/2006/math">
                              <m:sSup>
                                <m:sSupPr>
                                  <m:ctrlPr>
                                    <a:rPr lang="en-RU" sz="2000" b="1" i="1" smtClean="0">
                                      <a:solidFill>
                                        <a:schemeClr val="tx1"/>
                                      </a:solidFill>
                                      <a:latin typeface="Cambria Math" panose="02040503050406030204" pitchFamily="18" charset="0"/>
                                    </a:rPr>
                                  </m:ctrlPr>
                                </m:sSupPr>
                                <m:e>
                                  <m:r>
                                    <a:rPr lang="en-RU" sz="2000" b="1" i="1" smtClean="0">
                                      <a:solidFill>
                                        <a:schemeClr val="tx1"/>
                                      </a:solidFill>
                                      <a:latin typeface="Cambria Math" panose="02040503050406030204" pitchFamily="18" charset="0"/>
                                      <a:ea typeface="Cambria Math" panose="02040503050406030204" pitchFamily="18" charset="0"/>
                                    </a:rPr>
                                    <m:t>𝜹</m:t>
                                  </m:r>
                                </m:e>
                                <m:sup>
                                  <m:r>
                                    <a:rPr lang="en-US" sz="2000" b="1" i="1" smtClean="0">
                                      <a:solidFill>
                                        <a:schemeClr val="tx1"/>
                                      </a:solidFill>
                                      <a:latin typeface="Cambria Math" panose="02040503050406030204" pitchFamily="18" charset="0"/>
                                    </a:rPr>
                                    <m:t>𝒄𝒑𝒖</m:t>
                                  </m:r>
                                  <m:r>
                                    <a:rPr lang="en-US" sz="2000" b="1" i="1" smtClean="0">
                                      <a:solidFill>
                                        <a:schemeClr val="tx1"/>
                                      </a:solidFill>
                                      <a:latin typeface="Cambria Math" panose="02040503050406030204" pitchFamily="18" charset="0"/>
                                    </a:rPr>
                                    <m:t>_</m:t>
                                  </m:r>
                                  <m:r>
                                    <a:rPr lang="en-US" sz="2000" b="1" i="1" smtClean="0">
                                      <a:solidFill>
                                        <a:schemeClr val="tx1"/>
                                      </a:solidFill>
                                      <a:latin typeface="Cambria Math" panose="02040503050406030204" pitchFamily="18" charset="0"/>
                                    </a:rPr>
                                    <m:t>𝒘𝒂𝒌𝒆𝒖𝒑</m:t>
                                  </m:r>
                                </m:sup>
                              </m:sSup>
                            </m:oMath>
                          </a14:m>
                          <a:r>
                            <a:rPr lang="en-US" sz="2000" b="1" i="1" dirty="0">
                              <a:solidFill>
                                <a:schemeClr val="tx1"/>
                              </a:solidFill>
                              <a:latin typeface="Cambria Math" panose="02040503050406030204" pitchFamily="18" charset="0"/>
                            </a:rPr>
                            <a:t> </a:t>
                          </a:r>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solidFill>
                                <a:schemeClr val="tx1"/>
                              </a:solidFill>
                              <a:latin typeface="Cambria Math" panose="02040503050406030204" pitchFamily="18" charset="0"/>
                            </a:rPr>
                            <a:t>Switch between sleeping and awake state</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800860"/>
                      </a:ext>
                    </a:extLst>
                  </a:tr>
                  <a:tr h="341483">
                    <a:tc>
                      <a:txBody>
                        <a:bodyPr/>
                        <a:lstStyle/>
                        <a:p>
                          <a:pPr algn="l"/>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𝒄𝒑𝒖</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𝒎𝒊𝒈𝒓</m:t>
                                  </m:r>
                                </m:sup>
                              </m:sSup>
                            </m:oMath>
                          </a14:m>
                          <a:r>
                            <a:rPr lang="en-US" sz="2000" dirty="0"/>
                            <a:t> </a:t>
                          </a:r>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1800" dirty="0"/>
                            <a:t>Switch between CPU cores</a:t>
                          </a: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837261"/>
                      </a:ext>
                    </a:extLst>
                  </a:tr>
                  <a:tr h="335541">
                    <a:tc>
                      <a:txBody>
                        <a:bodyPr/>
                        <a:lstStyle/>
                        <a:p>
                          <a:pPr algn="l"/>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𝒑𝒓𝒆𝒆𝒎</m:t>
                                  </m:r>
                                </m:sup>
                              </m:sSup>
                            </m:oMath>
                          </a14:m>
                          <a:r>
                            <a:rPr lang="en-US" sz="2000" dirty="0"/>
                            <a:t> </a:t>
                          </a:r>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Program interrupt on preemption</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840662"/>
                      </a:ext>
                    </a:extLst>
                  </a:tr>
                  <a:tr h="335541">
                    <a:tc>
                      <a:txBody>
                        <a:bodyPr/>
                        <a:lstStyle/>
                        <a:p>
                          <a:pPr algn="l"/>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m:t>
                                  </m:r>
                                </m:sup>
                              </m:sSup>
                            </m:oMath>
                          </a14:m>
                          <a:r>
                            <a:rPr lang="en-US" sz="2000" dirty="0"/>
                            <a:t> </a:t>
                          </a:r>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dirty="0">
                              <a:solidFill>
                                <a:schemeClr val="tx1"/>
                              </a:solidFill>
                            </a:rPr>
                            <a:t>Short notation for combined overheads</a:t>
                          </a:r>
                          <a:endParaRPr lang="en-RU" sz="1800" b="0"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8357657"/>
                      </a:ext>
                    </a:extLst>
                  </a:tr>
                  <a:tr h="303169">
                    <a:tc gridSpan="2">
                      <a:txBody>
                        <a:bodyPr/>
                        <a:lstStyle/>
                        <a:p>
                          <a:pPr algn="l"/>
                          <a:r>
                            <a:rPr lang="en-US" sz="1800" b="1" dirty="0">
                              <a:solidFill>
                                <a:schemeClr val="tx1"/>
                              </a:solidFill>
                            </a:rPr>
                            <a:t>Not yet considered</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2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259450"/>
                      </a:ext>
                    </a:extLst>
                  </a:tr>
                  <a:tr h="387139">
                    <a:tc>
                      <a:txBody>
                        <a:bodyPr/>
                        <a:lstStyle/>
                        <a:p>
                          <a:pPr algn="l"/>
                          <a14:m>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rPr>
                                    <m:t>𝑫𝑽𝑭𝑺</m:t>
                                  </m:r>
                                </m:sup>
                              </m:sSup>
                            </m:oMath>
                          </a14:m>
                          <a:r>
                            <a:rPr lang="en-US" sz="2000" dirty="0"/>
                            <a:t> </a:t>
                          </a:r>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Core’s frequency adjustment</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466926"/>
                      </a:ext>
                    </a:extLst>
                  </a:tr>
                  <a:tr h="503311">
                    <a:tc>
                      <a:txBody>
                        <a:bodyPr/>
                        <a:lstStyle/>
                        <a:p>
                          <a:pPr algn="l"/>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𝒄𝒂𝒄𝒉𝒆</m:t>
                                    </m:r>
                                    <m:r>
                                      <a:rPr lang="en-US" sz="2000" b="1" i="1" smtClean="0">
                                        <a:latin typeface="Cambria Math" panose="02040503050406030204" pitchFamily="18" charset="0"/>
                                        <a:ea typeface="Cambria Math" panose="02040503050406030204" pitchFamily="18" charset="0"/>
                                      </a:rPr>
                                      <m:t>_</m:t>
                                    </m:r>
                                    <m:r>
                                      <a:rPr lang="en-US" sz="2000" b="1" i="1" smtClean="0">
                                        <a:latin typeface="Cambria Math" panose="02040503050406030204" pitchFamily="18" charset="0"/>
                                        <a:ea typeface="Cambria Math" panose="02040503050406030204" pitchFamily="18" charset="0"/>
                                      </a:rPr>
                                      <m:t>𝒎𝒊𝒔𝒔</m:t>
                                    </m:r>
                                  </m:sup>
                                </m:sSup>
                              </m:oMath>
                            </m:oMathPara>
                          </a14:m>
                          <a:endParaRPr lang="en-RU" sz="20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1800" dirty="0"/>
                            <a:t>L1/L2 cache-miss</a:t>
                          </a:r>
                        </a:p>
                        <a:p>
                          <a:pPr algn="l"/>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0816"/>
                      </a:ext>
                    </a:extLst>
                  </a:tr>
                </a:tbl>
              </a:graphicData>
            </a:graphic>
          </p:graphicFrame>
        </mc:Choice>
        <mc:Fallback xmlns="">
          <p:graphicFrame>
            <p:nvGraphicFramePr>
              <p:cNvPr id="5" name="Table 4">
                <a:extLst>
                  <a:ext uri="{FF2B5EF4-FFF2-40B4-BE49-F238E27FC236}">
                    <a16:creationId xmlns:a16="http://schemas.microsoft.com/office/drawing/2014/main" id="{97796ECE-65B5-6CAA-FD3B-784C849AB117}"/>
                  </a:ext>
                </a:extLst>
              </p:cNvPr>
              <p:cNvGraphicFramePr>
                <a:graphicFrameLocks noGrp="1"/>
              </p:cNvGraphicFramePr>
              <p:nvPr>
                <p:extLst>
                  <p:ext uri="{D42A27DB-BD31-4B8C-83A1-F6EECF244321}">
                    <p14:modId xmlns:p14="http://schemas.microsoft.com/office/powerpoint/2010/main" val="2446576337"/>
                  </p:ext>
                </p:extLst>
              </p:nvPr>
            </p:nvGraphicFramePr>
            <p:xfrm>
              <a:off x="17890179" y="1847081"/>
              <a:ext cx="4731430" cy="4251453"/>
            </p:xfrm>
            <a:graphic>
              <a:graphicData uri="http://schemas.openxmlformats.org/drawingml/2006/table">
                <a:tbl>
                  <a:tblPr firstRow="1" bandRow="1">
                    <a:tableStyleId>{5940675A-B579-460E-94D1-54222C63F5DA}</a:tableStyleId>
                  </a:tblPr>
                  <a:tblGrid>
                    <a:gridCol w="1413758">
                      <a:extLst>
                        <a:ext uri="{9D8B030D-6E8A-4147-A177-3AD203B41FA5}">
                          <a16:colId xmlns:a16="http://schemas.microsoft.com/office/drawing/2014/main" val="1223248636"/>
                        </a:ext>
                      </a:extLst>
                    </a:gridCol>
                    <a:gridCol w="3317672">
                      <a:extLst>
                        <a:ext uri="{9D8B030D-6E8A-4147-A177-3AD203B41FA5}">
                          <a16:colId xmlns:a16="http://schemas.microsoft.com/office/drawing/2014/main" val="3273110614"/>
                        </a:ext>
                      </a:extLst>
                    </a:gridCol>
                  </a:tblGrid>
                  <a:tr h="396240">
                    <a:tc gridSpan="2">
                      <a:txBody>
                        <a:bodyPr/>
                        <a:lstStyle/>
                        <a:p>
                          <a:pPr algn="l"/>
                          <a:r>
                            <a:rPr lang="en-US" sz="2000" b="1" dirty="0">
                              <a:solidFill>
                                <a:schemeClr val="tx1"/>
                              </a:solidFill>
                            </a:rPr>
                            <a:t>Preemption types</a:t>
                          </a:r>
                          <a:endParaRPr lang="en-RU" sz="2000" b="1" dirty="0">
                            <a:solidFill>
                              <a:schemeClr val="tx1"/>
                            </a:solidFill>
                          </a:endParaRPr>
                        </a:p>
                      </a:txBody>
                      <a:tcPr marL="54000" marR="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400" b="1" dirty="0">
                            <a:solidFill>
                              <a:schemeClr val="tx1"/>
                            </a:solidFill>
                          </a:endParaRPr>
                        </a:p>
                      </a:txBody>
                      <a:tcPr marL="54000" marR="54000"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393398"/>
                      </a:ext>
                    </a:extLst>
                  </a:tr>
                  <a:tr h="365760">
                    <a:tc gridSpan="2">
                      <a:txBody>
                        <a:bodyPr/>
                        <a:lstStyle/>
                        <a:p>
                          <a:pPr algn="l"/>
                          <a:r>
                            <a:rPr lang="en-US" sz="1800" b="1" dirty="0">
                              <a:solidFill>
                                <a:schemeClr val="tx1"/>
                              </a:solidFill>
                            </a:rPr>
                            <a:t>Considered</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2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262157"/>
                      </a:ext>
                    </a:extLst>
                  </a:tr>
                  <a:tr h="640080">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122642" r="-235776" b="-443396"/>
                          </a:stretch>
                        </a:blipFill>
                      </a:tcPr>
                    </a:tc>
                    <a:tc>
                      <a:txBody>
                        <a:bodyPr/>
                        <a:lstStyle/>
                        <a:p>
                          <a:pPr algn="l"/>
                          <a:r>
                            <a:rPr lang="en-US" sz="1800" dirty="0">
                              <a:solidFill>
                                <a:schemeClr val="tx1"/>
                              </a:solidFill>
                              <a:latin typeface="Cambria Math" panose="02040503050406030204" pitchFamily="18" charset="0"/>
                            </a:rPr>
                            <a:t>Switch between sleeping and awake state</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800860"/>
                      </a:ext>
                    </a:extLst>
                  </a:tr>
                  <a:tr h="404051">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357576" r="-235776" b="-612121"/>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1800" dirty="0"/>
                            <a:t>Switch between CPU cores</a:t>
                          </a: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837261"/>
                      </a:ext>
                    </a:extLst>
                  </a:tr>
                  <a:tr h="396240">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464615" r="-235776" b="-521538"/>
                          </a:stretch>
                        </a:blipFill>
                      </a:tcPr>
                    </a:tc>
                    <a:tc>
                      <a:txBody>
                        <a:bodyPr/>
                        <a:lstStyle/>
                        <a:p>
                          <a:pPr algn="l"/>
                          <a:r>
                            <a:rPr lang="en-US" sz="1800" dirty="0"/>
                            <a:t>Program interrupt on preemption</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840662"/>
                      </a:ext>
                    </a:extLst>
                  </a:tr>
                  <a:tr h="640080">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349524" r="-235776" b="-222857"/>
                          </a:stretch>
                        </a:blipFill>
                      </a:tcPr>
                    </a:tc>
                    <a:tc>
                      <a:txBody>
                        <a:bodyPr/>
                        <a:lstStyle/>
                        <a:p>
                          <a:pPr algn="l"/>
                          <a:r>
                            <a:rPr lang="en-US" sz="1800" b="0" dirty="0">
                              <a:solidFill>
                                <a:schemeClr val="tx1"/>
                              </a:solidFill>
                            </a:rPr>
                            <a:t>Short notation for combined overheads</a:t>
                          </a:r>
                          <a:endParaRPr lang="en-RU" sz="1800" b="0"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8357657"/>
                      </a:ext>
                    </a:extLst>
                  </a:tr>
                  <a:tr h="365760">
                    <a:tc gridSpan="2">
                      <a:txBody>
                        <a:bodyPr/>
                        <a:lstStyle/>
                        <a:p>
                          <a:pPr algn="l"/>
                          <a:r>
                            <a:rPr lang="en-US" sz="1800" b="1" dirty="0">
                              <a:solidFill>
                                <a:schemeClr val="tx1"/>
                              </a:solidFill>
                            </a:rPr>
                            <a:t>Not yet considered</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RU" sz="12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0259450"/>
                      </a:ext>
                    </a:extLst>
                  </a:tr>
                  <a:tr h="403162">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794030" r="-235776" b="-159701"/>
                          </a:stretch>
                        </a:blipFill>
                      </a:tcPr>
                    </a:tc>
                    <a:tc>
                      <a:txBody>
                        <a:bodyPr/>
                        <a:lstStyle/>
                        <a:p>
                          <a:pPr algn="l"/>
                          <a:r>
                            <a:rPr lang="en-US" sz="1800" dirty="0"/>
                            <a:t>Core’s frequency adjustment</a:t>
                          </a:r>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466926"/>
                      </a:ext>
                    </a:extLst>
                  </a:tr>
                  <a:tr h="640080">
                    <a:tc>
                      <a:txBody>
                        <a:bodyPr/>
                        <a:lstStyle/>
                        <a:p>
                          <a:endParaRPr lang="en-US"/>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9"/>
                          <a:stretch>
                            <a:fillRect l="-431" t="-570476" r="-235776" b="-1905"/>
                          </a:stretch>
                        </a:blip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1800" dirty="0"/>
                            <a:t>L1/L2 cache-miss</a:t>
                          </a:r>
                        </a:p>
                        <a:p>
                          <a:pPr algn="l"/>
                          <a:endParaRPr lang="en-RU" sz="1800" b="1" dirty="0">
                            <a:solidFill>
                              <a:schemeClr val="tx1"/>
                            </a:solidFill>
                          </a:endParaRPr>
                        </a:p>
                      </a:txBody>
                      <a:tcPr marL="54000" marR="5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0816"/>
                      </a:ext>
                    </a:extLst>
                  </a:tr>
                </a:tbl>
              </a:graphicData>
            </a:graphic>
          </p:graphicFrame>
        </mc:Fallback>
      </mc:AlternateContent>
      <p:cxnSp>
        <p:nvCxnSpPr>
          <p:cNvPr id="2" name="Straight Arrow Connector 1">
            <a:extLst>
              <a:ext uri="{FF2B5EF4-FFF2-40B4-BE49-F238E27FC236}">
                <a16:creationId xmlns:a16="http://schemas.microsoft.com/office/drawing/2014/main" id="{8216E398-84CD-89ED-5703-B3CC03F4B364}"/>
              </a:ext>
            </a:extLst>
          </p:cNvPr>
          <p:cNvCxnSpPr>
            <a:cxnSpLocks/>
          </p:cNvCxnSpPr>
          <p:nvPr/>
        </p:nvCxnSpPr>
        <p:spPr>
          <a:xfrm>
            <a:off x="5140622" y="8089744"/>
            <a:ext cx="0" cy="4032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2E3C9696-3A66-7CD4-5E10-C4116487181A}"/>
              </a:ext>
            </a:extLst>
          </p:cNvPr>
          <p:cNvSpPr txBox="1"/>
          <p:nvPr/>
        </p:nvSpPr>
        <p:spPr>
          <a:xfrm>
            <a:off x="4942765" y="8462531"/>
            <a:ext cx="607835" cy="461665"/>
          </a:xfrm>
          <a:prstGeom prst="rect">
            <a:avLst/>
          </a:prstGeom>
          <a:noFill/>
        </p:spPr>
        <p:txBody>
          <a:bodyPr wrap="square" rtlCol="0">
            <a:spAutoFit/>
          </a:bodyPr>
          <a:lstStyle/>
          <a:p>
            <a:r>
              <a:rPr lang="en-US" sz="2400" b="1" dirty="0"/>
              <a:t>…</a:t>
            </a:r>
          </a:p>
        </p:txBody>
      </p:sp>
      <p:sp>
        <p:nvSpPr>
          <p:cNvPr id="27" name="Rectangle: Rounded Corners 26">
            <a:extLst>
              <a:ext uri="{FF2B5EF4-FFF2-40B4-BE49-F238E27FC236}">
                <a16:creationId xmlns:a16="http://schemas.microsoft.com/office/drawing/2014/main" id="{BDE8ADFE-15DE-7F46-6E4A-DB0E1BA580DF}"/>
              </a:ext>
            </a:extLst>
          </p:cNvPr>
          <p:cNvSpPr/>
          <p:nvPr/>
        </p:nvSpPr>
        <p:spPr>
          <a:xfrm>
            <a:off x="9406889" y="2684017"/>
            <a:ext cx="3104417" cy="1113114"/>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Rounded Corners 26">
            <a:extLst>
              <a:ext uri="{FF2B5EF4-FFF2-40B4-BE49-F238E27FC236}">
                <a16:creationId xmlns:a16="http://schemas.microsoft.com/office/drawing/2014/main" id="{8598C9E6-B82D-5FA5-1C56-B7FB58C0F5AC}"/>
              </a:ext>
            </a:extLst>
          </p:cNvPr>
          <p:cNvSpPr/>
          <p:nvPr/>
        </p:nvSpPr>
        <p:spPr>
          <a:xfrm>
            <a:off x="5148909" y="4670803"/>
            <a:ext cx="3808981"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Rounded Corners 26">
            <a:extLst>
              <a:ext uri="{FF2B5EF4-FFF2-40B4-BE49-F238E27FC236}">
                <a16:creationId xmlns:a16="http://schemas.microsoft.com/office/drawing/2014/main" id="{0CDC131B-E1AB-56A9-C917-CF5A848888BF}"/>
              </a:ext>
            </a:extLst>
          </p:cNvPr>
          <p:cNvSpPr/>
          <p:nvPr/>
        </p:nvSpPr>
        <p:spPr>
          <a:xfrm>
            <a:off x="12439280" y="4668668"/>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Rounded Corners 26">
            <a:extLst>
              <a:ext uri="{FF2B5EF4-FFF2-40B4-BE49-F238E27FC236}">
                <a16:creationId xmlns:a16="http://schemas.microsoft.com/office/drawing/2014/main" id="{41B762BD-F0EA-9CA6-BD9A-136FD2BE9366}"/>
              </a:ext>
            </a:extLst>
          </p:cNvPr>
          <p:cNvSpPr/>
          <p:nvPr/>
        </p:nvSpPr>
        <p:spPr>
          <a:xfrm>
            <a:off x="2890536" y="7005426"/>
            <a:ext cx="3231281"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Rounded Corners 26">
            <a:extLst>
              <a:ext uri="{FF2B5EF4-FFF2-40B4-BE49-F238E27FC236}">
                <a16:creationId xmlns:a16="http://schemas.microsoft.com/office/drawing/2014/main" id="{89802EB2-2830-58EE-9653-CF1B3EEAB8E7}"/>
              </a:ext>
            </a:extLst>
          </p:cNvPr>
          <p:cNvSpPr/>
          <p:nvPr/>
        </p:nvSpPr>
        <p:spPr>
          <a:xfrm>
            <a:off x="7124600" y="7003103"/>
            <a:ext cx="3303471"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Rounded Corners 26">
            <a:extLst>
              <a:ext uri="{FF2B5EF4-FFF2-40B4-BE49-F238E27FC236}">
                <a16:creationId xmlns:a16="http://schemas.microsoft.com/office/drawing/2014/main" id="{D64F43CB-3F46-6377-E509-1869003ABC00}"/>
              </a:ext>
            </a:extLst>
          </p:cNvPr>
          <p:cNvSpPr/>
          <p:nvPr/>
        </p:nvSpPr>
        <p:spPr>
          <a:xfrm>
            <a:off x="11475330" y="7012221"/>
            <a:ext cx="3182454"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Rounded Corners 26">
            <a:extLst>
              <a:ext uri="{FF2B5EF4-FFF2-40B4-BE49-F238E27FC236}">
                <a16:creationId xmlns:a16="http://schemas.microsoft.com/office/drawing/2014/main" id="{AEB0B290-9213-D9F7-C68B-DEEFFEA1C035}"/>
              </a:ext>
            </a:extLst>
          </p:cNvPr>
          <p:cNvSpPr/>
          <p:nvPr/>
        </p:nvSpPr>
        <p:spPr>
          <a:xfrm>
            <a:off x="16274203" y="6988879"/>
            <a:ext cx="3219041"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6">
            <a:extLst>
              <a:ext uri="{FF2B5EF4-FFF2-40B4-BE49-F238E27FC236}">
                <a16:creationId xmlns:a16="http://schemas.microsoft.com/office/drawing/2014/main" id="{2BF920CF-63E3-6B27-B110-A25BF738F067}"/>
              </a:ext>
            </a:extLst>
          </p:cNvPr>
          <p:cNvSpPr/>
          <p:nvPr/>
        </p:nvSpPr>
        <p:spPr>
          <a:xfrm>
            <a:off x="4589127" y="9360912"/>
            <a:ext cx="1704993"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26">
            <a:extLst>
              <a:ext uri="{FF2B5EF4-FFF2-40B4-BE49-F238E27FC236}">
                <a16:creationId xmlns:a16="http://schemas.microsoft.com/office/drawing/2014/main" id="{95A2C9F4-252D-BC74-F2B5-AA0576ED57F5}"/>
              </a:ext>
            </a:extLst>
          </p:cNvPr>
          <p:cNvSpPr/>
          <p:nvPr/>
        </p:nvSpPr>
        <p:spPr>
          <a:xfrm>
            <a:off x="9406889" y="9361335"/>
            <a:ext cx="1629143"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Rounded Corners 26">
            <a:extLst>
              <a:ext uri="{FF2B5EF4-FFF2-40B4-BE49-F238E27FC236}">
                <a16:creationId xmlns:a16="http://schemas.microsoft.com/office/drawing/2014/main" id="{F78A2D72-190D-2A45-A8C6-3909D26681BE}"/>
              </a:ext>
            </a:extLst>
          </p:cNvPr>
          <p:cNvSpPr/>
          <p:nvPr/>
        </p:nvSpPr>
        <p:spPr>
          <a:xfrm>
            <a:off x="2953636" y="11685162"/>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Rounded Corners 26">
            <a:extLst>
              <a:ext uri="{FF2B5EF4-FFF2-40B4-BE49-F238E27FC236}">
                <a16:creationId xmlns:a16="http://schemas.microsoft.com/office/drawing/2014/main" id="{A329285C-E0B6-40C9-53ED-320868984B5A}"/>
              </a:ext>
            </a:extLst>
          </p:cNvPr>
          <p:cNvSpPr/>
          <p:nvPr/>
        </p:nvSpPr>
        <p:spPr>
          <a:xfrm>
            <a:off x="5711898" y="11701811"/>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Rounded Corners 26">
            <a:extLst>
              <a:ext uri="{FF2B5EF4-FFF2-40B4-BE49-F238E27FC236}">
                <a16:creationId xmlns:a16="http://schemas.microsoft.com/office/drawing/2014/main" id="{7642806F-A147-C457-2D13-FB6055713A03}"/>
              </a:ext>
            </a:extLst>
          </p:cNvPr>
          <p:cNvSpPr/>
          <p:nvPr/>
        </p:nvSpPr>
        <p:spPr>
          <a:xfrm>
            <a:off x="8226712" y="11672524"/>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Rounded Corners 26">
            <a:extLst>
              <a:ext uri="{FF2B5EF4-FFF2-40B4-BE49-F238E27FC236}">
                <a16:creationId xmlns:a16="http://schemas.microsoft.com/office/drawing/2014/main" id="{17638B11-2E3A-6A4A-B062-78F0A851AC2D}"/>
              </a:ext>
            </a:extLst>
          </p:cNvPr>
          <p:cNvSpPr/>
          <p:nvPr/>
        </p:nvSpPr>
        <p:spPr>
          <a:xfrm>
            <a:off x="10640843" y="11672524"/>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Rounded Corners 26">
            <a:extLst>
              <a:ext uri="{FF2B5EF4-FFF2-40B4-BE49-F238E27FC236}">
                <a16:creationId xmlns:a16="http://schemas.microsoft.com/office/drawing/2014/main" id="{55EBAA2F-29B6-DFFB-FE51-0BF5CB679993}"/>
              </a:ext>
            </a:extLst>
          </p:cNvPr>
          <p:cNvSpPr/>
          <p:nvPr/>
        </p:nvSpPr>
        <p:spPr>
          <a:xfrm>
            <a:off x="13011956" y="11666817"/>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Rounded Corners 26">
            <a:extLst>
              <a:ext uri="{FF2B5EF4-FFF2-40B4-BE49-F238E27FC236}">
                <a16:creationId xmlns:a16="http://schemas.microsoft.com/office/drawing/2014/main" id="{E6814B64-FB98-9192-9605-C40303525FEB}"/>
              </a:ext>
            </a:extLst>
          </p:cNvPr>
          <p:cNvSpPr/>
          <p:nvPr/>
        </p:nvSpPr>
        <p:spPr>
          <a:xfrm>
            <a:off x="15350645" y="11669885"/>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Rounded Corners 26">
            <a:extLst>
              <a:ext uri="{FF2B5EF4-FFF2-40B4-BE49-F238E27FC236}">
                <a16:creationId xmlns:a16="http://schemas.microsoft.com/office/drawing/2014/main" id="{01A934C2-B149-9073-2250-1249FB961991}"/>
              </a:ext>
            </a:extLst>
          </p:cNvPr>
          <p:cNvSpPr/>
          <p:nvPr/>
        </p:nvSpPr>
        <p:spPr>
          <a:xfrm>
            <a:off x="17635385" y="11674001"/>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Rounded Corners 26">
            <a:extLst>
              <a:ext uri="{FF2B5EF4-FFF2-40B4-BE49-F238E27FC236}">
                <a16:creationId xmlns:a16="http://schemas.microsoft.com/office/drawing/2014/main" id="{9709BCD9-BA1B-99EC-45F9-39FC8D1C22EA}"/>
              </a:ext>
            </a:extLst>
          </p:cNvPr>
          <p:cNvSpPr/>
          <p:nvPr/>
        </p:nvSpPr>
        <p:spPr>
          <a:xfrm>
            <a:off x="19920125" y="11663841"/>
            <a:ext cx="1532665" cy="105462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Rounded Corners 26">
            <a:extLst>
              <a:ext uri="{FF2B5EF4-FFF2-40B4-BE49-F238E27FC236}">
                <a16:creationId xmlns:a16="http://schemas.microsoft.com/office/drawing/2014/main" id="{0EAF5AD1-0757-2952-0921-FE4AC71A28E4}"/>
              </a:ext>
            </a:extLst>
          </p:cNvPr>
          <p:cNvSpPr/>
          <p:nvPr/>
        </p:nvSpPr>
        <p:spPr>
          <a:xfrm>
            <a:off x="13455198" y="9362187"/>
            <a:ext cx="3303471"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Rounded Corners 26">
            <a:extLst>
              <a:ext uri="{FF2B5EF4-FFF2-40B4-BE49-F238E27FC236}">
                <a16:creationId xmlns:a16="http://schemas.microsoft.com/office/drawing/2014/main" id="{1629F1E4-C4D0-9675-FC8C-62CEF0FC4F93}"/>
              </a:ext>
            </a:extLst>
          </p:cNvPr>
          <p:cNvSpPr/>
          <p:nvPr/>
        </p:nvSpPr>
        <p:spPr>
          <a:xfrm>
            <a:off x="17756802" y="9358559"/>
            <a:ext cx="3256284" cy="1149922"/>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4" name="TextBox 163">
            <a:extLst>
              <a:ext uri="{FF2B5EF4-FFF2-40B4-BE49-F238E27FC236}">
                <a16:creationId xmlns:a16="http://schemas.microsoft.com/office/drawing/2014/main" id="{486319D5-C83F-A605-5993-090EBBF70649}"/>
              </a:ext>
            </a:extLst>
          </p:cNvPr>
          <p:cNvSpPr txBox="1"/>
          <p:nvPr/>
        </p:nvSpPr>
        <p:spPr>
          <a:xfrm>
            <a:off x="13796684" y="1910647"/>
            <a:ext cx="2112630" cy="769441"/>
          </a:xfrm>
          <a:prstGeom prst="rect">
            <a:avLst/>
          </a:prstGeom>
          <a:noFill/>
        </p:spPr>
        <p:txBody>
          <a:bodyPr wrap="none" rtlCol="0">
            <a:spAutoFit/>
          </a:bodyPr>
          <a:lstStyle/>
          <a:p>
            <a:r>
              <a:rPr lang="en-RU" sz="2200" b="1" dirty="0"/>
              <a:t>Preemptive</a:t>
            </a:r>
            <a:br>
              <a:rPr lang="en-RU" sz="2200" b="1" dirty="0"/>
            </a:br>
            <a:r>
              <a:rPr lang="en-RU" sz="2200" b="1" dirty="0"/>
              <a:t>Scheduling Case</a:t>
            </a:r>
          </a:p>
        </p:txBody>
      </p:sp>
      <p:sp>
        <p:nvSpPr>
          <p:cNvPr id="17" name="TextBox 16">
            <a:extLst>
              <a:ext uri="{FF2B5EF4-FFF2-40B4-BE49-F238E27FC236}">
                <a16:creationId xmlns:a16="http://schemas.microsoft.com/office/drawing/2014/main" id="{62C8FF33-7C42-0C96-6C30-42035315D6AD}"/>
              </a:ext>
            </a:extLst>
          </p:cNvPr>
          <p:cNvSpPr txBox="1"/>
          <p:nvPr/>
        </p:nvSpPr>
        <p:spPr>
          <a:xfrm>
            <a:off x="10428070" y="16344900"/>
            <a:ext cx="12965329" cy="2031325"/>
          </a:xfrm>
          <a:prstGeom prst="rect">
            <a:avLst/>
          </a:prstGeom>
          <a:noFill/>
        </p:spPr>
        <p:txBody>
          <a:bodyPr wrap="square" rtlCol="0">
            <a:spAutoFit/>
          </a:bodyPr>
          <a:lstStyle/>
          <a:p>
            <a:r>
              <a:rPr lang="en-US" dirty="0"/>
              <a:t>The preemption cost should be incorporated in the model as following:</a:t>
            </a:r>
          </a:p>
          <a:p>
            <a:r>
              <a:rPr lang="en-US" dirty="0"/>
              <a:t>Instead of  having and analyzing all the costs separately from the programs, we can assign each overhead to the required execution time of every program that caused it. </a:t>
            </a:r>
          </a:p>
          <a:p>
            <a:r>
              <a:rPr lang="en-US" dirty="0"/>
              <a:t>For example, the program "wants" to switch a config on a faster one to execute 42 units instead of 50. However, this will lead to additional overheads. We suggest to simply add the overhead to the considered "42" having a greater number for analysis. In this case, the compiler will less likely give a faster config for the program as it is less comparable with the execution time on the current config (which is 50) OR it will definitely reject the setup since the overhead added to 42 may be even greater than 50.</a:t>
            </a:r>
          </a:p>
        </p:txBody>
      </p:sp>
    </p:spTree>
    <p:extLst>
      <p:ext uri="{BB962C8B-B14F-4D97-AF65-F5344CB8AC3E}">
        <p14:creationId xmlns:p14="http://schemas.microsoft.com/office/powerpoint/2010/main" val="324473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C7FD-DC01-8B80-4F1D-9AA6B1D36DC4}"/>
            </a:ext>
          </a:extLst>
        </p:cNvPr>
        <p:cNvGrpSpPr/>
        <p:nvPr/>
      </p:nvGrpSpPr>
      <p:grpSpPr>
        <a:xfrm>
          <a:off x="0" y="0"/>
          <a:ext cx="0" cy="0"/>
          <a:chOff x="0" y="0"/>
          <a:chExt cx="0" cy="0"/>
        </a:xfrm>
      </p:grpSpPr>
      <p:sp>
        <p:nvSpPr>
          <p:cNvPr id="109" name="Freeform 62">
            <a:extLst>
              <a:ext uri="{FF2B5EF4-FFF2-40B4-BE49-F238E27FC236}">
                <a16:creationId xmlns:a16="http://schemas.microsoft.com/office/drawing/2014/main" id="{18585321-33DF-FEC8-0F5E-8BDA539B6303}"/>
              </a:ext>
            </a:extLst>
          </p:cNvPr>
          <p:cNvSpPr/>
          <p:nvPr/>
        </p:nvSpPr>
        <p:spPr>
          <a:xfrm flipH="1">
            <a:off x="8376920" y="14155420"/>
            <a:ext cx="1487170" cy="577849"/>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0" name="Freeform 62">
            <a:extLst>
              <a:ext uri="{FF2B5EF4-FFF2-40B4-BE49-F238E27FC236}">
                <a16:creationId xmlns:a16="http://schemas.microsoft.com/office/drawing/2014/main" id="{ACB62D17-B8CE-F1CD-C4BA-9A6B4E1B1F21}"/>
              </a:ext>
            </a:extLst>
          </p:cNvPr>
          <p:cNvSpPr/>
          <p:nvPr/>
        </p:nvSpPr>
        <p:spPr>
          <a:xfrm>
            <a:off x="6846570" y="14152880"/>
            <a:ext cx="1530349" cy="580389"/>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278" name="Straight Arrow Connector 277">
            <a:extLst>
              <a:ext uri="{FF2B5EF4-FFF2-40B4-BE49-F238E27FC236}">
                <a16:creationId xmlns:a16="http://schemas.microsoft.com/office/drawing/2014/main" id="{498327F8-BF7A-183E-D881-4E57A2295581}"/>
              </a:ext>
            </a:extLst>
          </p:cNvPr>
          <p:cNvCxnSpPr>
            <a:cxnSpLocks/>
          </p:cNvCxnSpPr>
          <p:nvPr/>
        </p:nvCxnSpPr>
        <p:spPr>
          <a:xfrm>
            <a:off x="11543398" y="10381679"/>
            <a:ext cx="0" cy="604548"/>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354" name="Table 5">
                <a:extLst>
                  <a:ext uri="{FF2B5EF4-FFF2-40B4-BE49-F238E27FC236}">
                    <a16:creationId xmlns:a16="http://schemas.microsoft.com/office/drawing/2014/main" id="{448EA378-6251-24D4-B401-72EB311DF03C}"/>
                  </a:ext>
                </a:extLst>
              </p:cNvPr>
              <p:cNvGraphicFramePr>
                <a:graphicFrameLocks noGrp="1"/>
              </p:cNvGraphicFramePr>
              <p:nvPr/>
            </p:nvGraphicFramePr>
            <p:xfrm>
              <a:off x="2083258" y="21420400"/>
              <a:ext cx="13992747" cy="1828800"/>
            </p:xfrm>
            <a:graphic>
              <a:graphicData uri="http://schemas.openxmlformats.org/drawingml/2006/table">
                <a:tbl>
                  <a:tblPr firstRow="1" bandRow="1">
                    <a:tableStyleId>{5940675A-B579-460E-94D1-54222C63F5DA}</a:tableStyleId>
                  </a:tblPr>
                  <a:tblGrid>
                    <a:gridCol w="3993982">
                      <a:extLst>
                        <a:ext uri="{9D8B030D-6E8A-4147-A177-3AD203B41FA5}">
                          <a16:colId xmlns:a16="http://schemas.microsoft.com/office/drawing/2014/main" val="1246141074"/>
                        </a:ext>
                      </a:extLst>
                    </a:gridCol>
                    <a:gridCol w="1219535">
                      <a:extLst>
                        <a:ext uri="{9D8B030D-6E8A-4147-A177-3AD203B41FA5}">
                          <a16:colId xmlns:a16="http://schemas.microsoft.com/office/drawing/2014/main" val="456752722"/>
                        </a:ext>
                      </a:extLst>
                    </a:gridCol>
                    <a:gridCol w="1341120">
                      <a:extLst>
                        <a:ext uri="{9D8B030D-6E8A-4147-A177-3AD203B41FA5}">
                          <a16:colId xmlns:a16="http://schemas.microsoft.com/office/drawing/2014/main" val="3134883300"/>
                        </a:ext>
                      </a:extLst>
                    </a:gridCol>
                    <a:gridCol w="1292352">
                      <a:extLst>
                        <a:ext uri="{9D8B030D-6E8A-4147-A177-3AD203B41FA5}">
                          <a16:colId xmlns:a16="http://schemas.microsoft.com/office/drawing/2014/main" val="2271581540"/>
                        </a:ext>
                      </a:extLst>
                    </a:gridCol>
                    <a:gridCol w="1243584">
                      <a:extLst>
                        <a:ext uri="{9D8B030D-6E8A-4147-A177-3AD203B41FA5}">
                          <a16:colId xmlns:a16="http://schemas.microsoft.com/office/drawing/2014/main" val="3186809619"/>
                        </a:ext>
                      </a:extLst>
                    </a:gridCol>
                    <a:gridCol w="1207008">
                      <a:extLst>
                        <a:ext uri="{9D8B030D-6E8A-4147-A177-3AD203B41FA5}">
                          <a16:colId xmlns:a16="http://schemas.microsoft.com/office/drawing/2014/main" val="2168470782"/>
                        </a:ext>
                      </a:extLst>
                    </a:gridCol>
                    <a:gridCol w="1304544">
                      <a:extLst>
                        <a:ext uri="{9D8B030D-6E8A-4147-A177-3AD203B41FA5}">
                          <a16:colId xmlns:a16="http://schemas.microsoft.com/office/drawing/2014/main" val="2717449207"/>
                        </a:ext>
                      </a:extLst>
                    </a:gridCol>
                    <a:gridCol w="1293342">
                      <a:extLst>
                        <a:ext uri="{9D8B030D-6E8A-4147-A177-3AD203B41FA5}">
                          <a16:colId xmlns:a16="http://schemas.microsoft.com/office/drawing/2014/main" val="2557328196"/>
                        </a:ext>
                      </a:extLst>
                    </a:gridCol>
                    <a:gridCol w="1097280">
                      <a:extLst>
                        <a:ext uri="{9D8B030D-6E8A-4147-A177-3AD203B41FA5}">
                          <a16:colId xmlns:a16="http://schemas.microsoft.com/office/drawing/2014/main" val="2964027418"/>
                        </a:ext>
                      </a:extLst>
                    </a:gridCol>
                  </a:tblGrid>
                  <a:tr h="365760">
                    <a:tc>
                      <a:txBody>
                        <a:bodyPr/>
                        <a:lstStyle/>
                        <a:p>
                          <a:pPr algn="ctr"/>
                          <a:r>
                            <a:rPr lang="en-US" sz="1800" b="0" dirty="0"/>
                            <a:t>Parameter\Schedule</a:t>
                          </a:r>
                          <a:endParaRPr lang="en-RU" sz="1800" b="0"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1</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2</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3</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4</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5</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6</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7</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8</a:t>
                          </a:r>
                          <a:endParaRPr lang="en-RU" sz="1800" b="1" dirty="0"/>
                        </a:p>
                      </a:txBody>
                      <a:tcPr marL="0" marR="0" marT="0" marB="0" anchor="ctr" anchorCtr="1">
                        <a:solidFill>
                          <a:schemeClr val="bg1">
                            <a:lumMod val="85000"/>
                          </a:schemeClr>
                        </a:solidFill>
                      </a:tcPr>
                    </a:tc>
                    <a:extLst>
                      <a:ext uri="{0D108BD9-81ED-4DB2-BD59-A6C34878D82A}">
                        <a16:rowId xmlns:a16="http://schemas.microsoft.com/office/drawing/2014/main" val="3349913741"/>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i="1" smtClean="0">
                                        <a:solidFill>
                                          <a:srgbClr val="836967"/>
                                        </a:solidFill>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𝑖</m:t>
                                    </m:r>
                                    <m:r>
                                      <a:rPr lang="en-US" sz="1800" b="0" i="1" smtClean="0">
                                        <a:latin typeface="Cambria Math" panose="02040503050406030204" pitchFamily="18" charset="0"/>
                                      </a:rPr>
                                      <m:t>𝑗</m:t>
                                    </m:r>
                                  </m:sub>
                                </m:sSub>
                              </m:oMath>
                            </m:oMathPara>
                          </a14:m>
                          <a:endParaRPr lang="en-US" sz="1800" dirty="0"/>
                        </a:p>
                      </a:txBody>
                      <a:tcPr marL="0" marR="0" marT="0" marB="0" anchor="ctr"/>
                    </a:tc>
                    <a:tc>
                      <a:txBody>
                        <a:bodyPr/>
                        <a:lstStyle/>
                        <a:p>
                          <a:pPr lvl="0" algn="ctr"/>
                          <a:r>
                            <a:rPr lang="en-US" sz="1800" b="0" dirty="0"/>
                            <a:t>10</a:t>
                          </a:r>
                          <a:endParaRPr lang="en-RU" sz="1800" b="0" dirty="0"/>
                        </a:p>
                      </a:txBody>
                      <a:tcPr marL="0" marR="0" marT="0" marB="0" anchor="ctr" anchorCtr="1">
                        <a:noFill/>
                      </a:tcPr>
                    </a:tc>
                    <a:tc>
                      <a:txBody>
                        <a:bodyPr/>
                        <a:lstStyle/>
                        <a:p>
                          <a:pPr algn="ctr"/>
                          <a:r>
                            <a:rPr lang="en-US" sz="1800" b="0" dirty="0"/>
                            <a:t>10</a:t>
                          </a:r>
                          <a:endParaRPr lang="en-RU" sz="1800" b="0" dirty="0"/>
                        </a:p>
                      </a:txBody>
                      <a:tcPr marL="0" marR="0" marT="0" marB="0" anchor="ctr" anchorCtr="1">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extLst>
                      <a:ext uri="{0D108BD9-81ED-4DB2-BD59-A6C34878D82A}">
                        <a16:rowId xmlns:a16="http://schemas.microsoft.com/office/drawing/2014/main" val="2040894725"/>
                      </a:ext>
                    </a:extLst>
                  </a:tr>
                  <a:tr h="365760">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𝑒</m:t>
                                    </m:r>
                                  </m:e>
                                  <m:sub>
                                    <m:r>
                                      <a:rPr lang="en-US" sz="1800" i="1">
                                        <a:solidFill>
                                          <a:schemeClr val="tx1"/>
                                        </a:solidFill>
                                        <a:latin typeface="Cambria Math" panose="02040503050406030204" pitchFamily="18" charset="0"/>
                                      </a:rPr>
                                      <m:t>𝑖</m:t>
                                    </m:r>
                                    <m:r>
                                      <a:rPr lang="en-US" sz="1800" b="0" i="1" smtClean="0">
                                        <a:solidFill>
                                          <a:schemeClr val="tx1"/>
                                        </a:solidFill>
                                        <a:latin typeface="Cambria Math" panose="02040503050406030204" pitchFamily="18" charset="0"/>
                                      </a:rPr>
                                      <m:t>𝑗</m:t>
                                    </m:r>
                                  </m:sub>
                                </m:sSub>
                              </m:oMath>
                            </m:oMathPara>
                          </a14:m>
                          <a:endParaRPr lang="en-RU" sz="1800" b="1" dirty="0">
                            <a:solidFill>
                              <a:schemeClr val="tx1"/>
                            </a:solidFill>
                          </a:endParaRPr>
                        </a:p>
                      </a:txBody>
                      <a:tcPr marL="0" marR="0" marT="0" marB="0" anchor="ctr"/>
                    </a:tc>
                    <a:tc>
                      <a:txBody>
                        <a:bodyPr/>
                        <a:lstStyle/>
                        <a:p>
                          <a:pPr lvl="0" algn="ctr"/>
                          <a:r>
                            <a:rPr lang="en-US" sz="1800" b="1" dirty="0">
                              <a:solidFill>
                                <a:schemeClr val="tx1"/>
                              </a:solidFill>
                            </a:rPr>
                            <a:t>12</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15</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20</a:t>
                          </a:r>
                          <a:endParaRPr lang="en-RU" sz="1800" b="0" dirty="0">
                            <a:solidFill>
                              <a:schemeClr val="tx1"/>
                            </a:solidFill>
                          </a:endParaRPr>
                        </a:p>
                      </a:txBody>
                      <a:tcPr marL="0" marR="0" marT="0" marB="0" anchor="ctr" anchorCtr="1">
                        <a:noFill/>
                      </a:tcPr>
                    </a:tc>
                    <a:tc>
                      <a:txBody>
                        <a:bodyPr/>
                        <a:lstStyle/>
                        <a:p>
                          <a:r>
                            <a:rPr lang="en-US" sz="1800" b="0">
                              <a:solidFill>
                                <a:schemeClr val="tx1"/>
                              </a:solidFill>
                            </a:rPr>
                            <a:t>23</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3393013501"/>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0" smtClean="0">
                                    <a:latin typeface="Cambria Math" panose="02040503050406030204" pitchFamily="18" charset="0"/>
                                  </a:rPr>
                                  <m:t>#</m:t>
                                </m:r>
                                <m:sSup>
                                  <m:sSupPr>
                                    <m:ctrlPr>
                                      <a:rPr lang="en-RU" sz="1800" b="0" i="1" smtClean="0">
                                        <a:latin typeface="Cambria Math" panose="02040503050406030204" pitchFamily="18" charset="0"/>
                                      </a:rPr>
                                    </m:ctrlPr>
                                  </m:sSupPr>
                                  <m:e>
                                    <m:r>
                                      <a:rPr lang="en-RU" sz="1800" b="0" i="1">
                                        <a:latin typeface="Cambria Math" panose="02040503050406030204" pitchFamily="18" charset="0"/>
                                        <a:ea typeface="Cambria Math" panose="02040503050406030204" pitchFamily="18" charset="0"/>
                                      </a:rPr>
                                      <m:t>𝛿</m:t>
                                    </m:r>
                                  </m:e>
                                  <m:sup>
                                    <m:r>
                                      <a:rPr lang="en-US" sz="1800" b="0" i="1">
                                        <a:latin typeface="Cambria Math" panose="02040503050406030204" pitchFamily="18" charset="0"/>
                                      </a:rPr>
                                      <m:t>𝑐𝑝𝑢</m:t>
                                    </m:r>
                                    <m:r>
                                      <a:rPr lang="en-US" sz="1800" b="0" i="1">
                                        <a:latin typeface="Cambria Math" panose="02040503050406030204" pitchFamily="18" charset="0"/>
                                      </a:rPr>
                                      <m:t>_</m:t>
                                    </m:r>
                                    <m:r>
                                      <a:rPr lang="en-US" sz="1800" b="0" i="1">
                                        <a:latin typeface="Cambria Math" panose="02040503050406030204" pitchFamily="18" charset="0"/>
                                      </a:rPr>
                                      <m:t>𝑤𝑎𝑘𝑒𝑢𝑝</m:t>
                                    </m:r>
                                  </m:sup>
                                </m:sSup>
                              </m:oMath>
                            </m:oMathPara>
                          </a14:m>
                          <a:endParaRPr lang="en-RU" sz="1800" b="0" dirty="0"/>
                        </a:p>
                      </a:txBody>
                      <a:tcPr marL="0" marR="0" marT="0" marB="0" anchor="ct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4216474230"/>
                      </a:ext>
                    </a:extLst>
                  </a:tr>
                  <a:tr h="365760">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sSup>
                                  <m:sSupPr>
                                    <m:ctrlPr>
                                      <a:rPr lang="en-RU" sz="1800" b="0" i="1" smtClean="0">
                                        <a:latin typeface="Cambria Math" panose="02040503050406030204" pitchFamily="18" charset="0"/>
                                      </a:rPr>
                                    </m:ctrlPr>
                                  </m:sSupPr>
                                  <m:e>
                                    <m:r>
                                      <a:rPr lang="en-RU" sz="1800" b="0" i="1">
                                        <a:latin typeface="Cambria Math" panose="02040503050406030204" pitchFamily="18" charset="0"/>
                                        <a:ea typeface="Cambria Math" panose="02040503050406030204" pitchFamily="18" charset="0"/>
                                      </a:rPr>
                                      <m:t>𝛿</m:t>
                                    </m:r>
                                  </m:e>
                                  <m:sup>
                                    <m:r>
                                      <a:rPr lang="en-US" sz="1800" b="0" i="1" smtClean="0">
                                        <a:latin typeface="Cambria Math" panose="02040503050406030204" pitchFamily="18" charset="0"/>
                                      </a:rPr>
                                      <m:t>𝑚𝑖𝑔𝑟</m:t>
                                    </m:r>
                                  </m:sup>
                                </m:sSup>
                              </m:oMath>
                            </m:oMathPara>
                          </a14:m>
                          <a:endParaRPr lang="en-RU" sz="1800" b="0" dirty="0"/>
                        </a:p>
                      </a:txBody>
                      <a:tcPr marL="0" marR="0" marT="0" marB="0" anchor="ctr"/>
                    </a:tc>
                    <a:tc>
                      <a:txBody>
                        <a:bodyPr/>
                        <a:lstStyle/>
                        <a:p>
                          <a:pPr lvl="0" algn="ctr"/>
                          <a:r>
                            <a:rPr lang="en-US" sz="1800" b="1" dirty="0">
                              <a:solidFill>
                                <a:schemeClr val="tx1"/>
                              </a:solidFill>
                            </a:rPr>
                            <a:t>0</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1" dirty="0">
                              <a:solidFill>
                                <a:schemeClr val="tx1"/>
                              </a:solidFill>
                            </a:rPr>
                            <a:t>0</a:t>
                          </a:r>
                          <a:endParaRPr lang="en-RU" sz="1800" b="1" dirty="0">
                            <a:solidFill>
                              <a:schemeClr val="tx1"/>
                            </a:solidFill>
                          </a:endParaRPr>
                        </a:p>
                      </a:txBody>
                      <a:tcPr marL="0" marR="0" marT="0" marB="0" anchor="ctr" anchorCtr="1">
                        <a:noFill/>
                      </a:tcPr>
                    </a:tc>
                    <a:extLst>
                      <a:ext uri="{0D108BD9-81ED-4DB2-BD59-A6C34878D82A}">
                        <a16:rowId xmlns:a16="http://schemas.microsoft.com/office/drawing/2014/main" val="300613036"/>
                      </a:ext>
                    </a:extLst>
                  </a:tr>
                </a:tbl>
              </a:graphicData>
            </a:graphic>
          </p:graphicFrame>
        </mc:Choice>
        <mc:Fallback xmlns="">
          <p:graphicFrame>
            <p:nvGraphicFramePr>
              <p:cNvPr id="354" name="Table 5">
                <a:extLst>
                  <a:ext uri="{FF2B5EF4-FFF2-40B4-BE49-F238E27FC236}">
                    <a16:creationId xmlns:a16="http://schemas.microsoft.com/office/drawing/2014/main" id="{2F14762C-0130-76BE-C7D8-25843D7D458B}"/>
                  </a:ext>
                </a:extLst>
              </p:cNvPr>
              <p:cNvGraphicFramePr>
                <a:graphicFrameLocks noGrp="1"/>
              </p:cNvGraphicFramePr>
              <p:nvPr>
                <p:extLst>
                  <p:ext uri="{D42A27DB-BD31-4B8C-83A1-F6EECF244321}">
                    <p14:modId xmlns:p14="http://schemas.microsoft.com/office/powerpoint/2010/main" val="1083362534"/>
                  </p:ext>
                </p:extLst>
              </p:nvPr>
            </p:nvGraphicFramePr>
            <p:xfrm>
              <a:off x="2083258" y="21420400"/>
              <a:ext cx="13992747" cy="1828800"/>
            </p:xfrm>
            <a:graphic>
              <a:graphicData uri="http://schemas.openxmlformats.org/drawingml/2006/table">
                <a:tbl>
                  <a:tblPr firstRow="1" bandRow="1">
                    <a:tableStyleId>{5940675A-B579-460E-94D1-54222C63F5DA}</a:tableStyleId>
                  </a:tblPr>
                  <a:tblGrid>
                    <a:gridCol w="3993982">
                      <a:extLst>
                        <a:ext uri="{9D8B030D-6E8A-4147-A177-3AD203B41FA5}">
                          <a16:colId xmlns:a16="http://schemas.microsoft.com/office/drawing/2014/main" val="1246141074"/>
                        </a:ext>
                      </a:extLst>
                    </a:gridCol>
                    <a:gridCol w="1219535">
                      <a:extLst>
                        <a:ext uri="{9D8B030D-6E8A-4147-A177-3AD203B41FA5}">
                          <a16:colId xmlns:a16="http://schemas.microsoft.com/office/drawing/2014/main" val="456752722"/>
                        </a:ext>
                      </a:extLst>
                    </a:gridCol>
                    <a:gridCol w="1341120">
                      <a:extLst>
                        <a:ext uri="{9D8B030D-6E8A-4147-A177-3AD203B41FA5}">
                          <a16:colId xmlns:a16="http://schemas.microsoft.com/office/drawing/2014/main" val="3134883300"/>
                        </a:ext>
                      </a:extLst>
                    </a:gridCol>
                    <a:gridCol w="1292352">
                      <a:extLst>
                        <a:ext uri="{9D8B030D-6E8A-4147-A177-3AD203B41FA5}">
                          <a16:colId xmlns:a16="http://schemas.microsoft.com/office/drawing/2014/main" val="2271581540"/>
                        </a:ext>
                      </a:extLst>
                    </a:gridCol>
                    <a:gridCol w="1243584">
                      <a:extLst>
                        <a:ext uri="{9D8B030D-6E8A-4147-A177-3AD203B41FA5}">
                          <a16:colId xmlns:a16="http://schemas.microsoft.com/office/drawing/2014/main" val="3186809619"/>
                        </a:ext>
                      </a:extLst>
                    </a:gridCol>
                    <a:gridCol w="1207008">
                      <a:extLst>
                        <a:ext uri="{9D8B030D-6E8A-4147-A177-3AD203B41FA5}">
                          <a16:colId xmlns:a16="http://schemas.microsoft.com/office/drawing/2014/main" val="2168470782"/>
                        </a:ext>
                      </a:extLst>
                    </a:gridCol>
                    <a:gridCol w="1304544">
                      <a:extLst>
                        <a:ext uri="{9D8B030D-6E8A-4147-A177-3AD203B41FA5}">
                          <a16:colId xmlns:a16="http://schemas.microsoft.com/office/drawing/2014/main" val="2717449207"/>
                        </a:ext>
                      </a:extLst>
                    </a:gridCol>
                    <a:gridCol w="1293342">
                      <a:extLst>
                        <a:ext uri="{9D8B030D-6E8A-4147-A177-3AD203B41FA5}">
                          <a16:colId xmlns:a16="http://schemas.microsoft.com/office/drawing/2014/main" val="2557328196"/>
                        </a:ext>
                      </a:extLst>
                    </a:gridCol>
                    <a:gridCol w="1097280">
                      <a:extLst>
                        <a:ext uri="{9D8B030D-6E8A-4147-A177-3AD203B41FA5}">
                          <a16:colId xmlns:a16="http://schemas.microsoft.com/office/drawing/2014/main" val="2964027418"/>
                        </a:ext>
                      </a:extLst>
                    </a:gridCol>
                  </a:tblGrid>
                  <a:tr h="365760">
                    <a:tc>
                      <a:txBody>
                        <a:bodyPr/>
                        <a:lstStyle/>
                        <a:p>
                          <a:pPr algn="ctr"/>
                          <a:r>
                            <a:rPr lang="en-US" sz="1800" b="0" dirty="0"/>
                            <a:t>Parameter\Schedule</a:t>
                          </a:r>
                          <a:endParaRPr lang="en-RU" sz="1800" b="0"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1</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2</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3</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4</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5</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6</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7</a:t>
                          </a:r>
                          <a:endParaRPr lang="en-RU" sz="1800" b="1" dirty="0"/>
                        </a:p>
                      </a:txBody>
                      <a:tcPr marL="0" marR="0" marT="0" marB="0" anchor="ctr" anchorCtr="1">
                        <a:solidFill>
                          <a:schemeClr val="bg1">
                            <a:lumMod val="8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1" dirty="0"/>
                            <a:t>8</a:t>
                          </a:r>
                          <a:endParaRPr lang="en-RU" sz="1800" b="1" dirty="0"/>
                        </a:p>
                      </a:txBody>
                      <a:tcPr marL="0" marR="0" marT="0" marB="0" anchor="ctr" anchorCtr="1">
                        <a:solidFill>
                          <a:schemeClr val="bg1">
                            <a:lumMod val="85000"/>
                          </a:schemeClr>
                        </a:solidFill>
                      </a:tcPr>
                    </a:tc>
                    <a:extLst>
                      <a:ext uri="{0D108BD9-81ED-4DB2-BD59-A6C34878D82A}">
                        <a16:rowId xmlns:a16="http://schemas.microsoft.com/office/drawing/2014/main" val="3349913741"/>
                      </a:ext>
                    </a:extLst>
                  </a:tr>
                  <a:tr h="365760">
                    <a:tc>
                      <a:txBody>
                        <a:bodyPr/>
                        <a:lstStyle/>
                        <a:p>
                          <a:endParaRPr lang="en-US"/>
                        </a:p>
                      </a:txBody>
                      <a:tcPr marL="0" marR="0" marT="0" marB="0" anchor="ctr">
                        <a:blipFill>
                          <a:blip r:embed="rId3"/>
                          <a:stretch>
                            <a:fillRect l="-152" t="-108333" r="-250457" b="-328333"/>
                          </a:stretch>
                        </a:blipFill>
                      </a:tcPr>
                    </a:tc>
                    <a:tc>
                      <a:txBody>
                        <a:bodyPr/>
                        <a:lstStyle/>
                        <a:p>
                          <a:pPr lvl="0" algn="ctr"/>
                          <a:r>
                            <a:rPr lang="en-US" sz="1800" b="0" dirty="0"/>
                            <a:t>10</a:t>
                          </a:r>
                          <a:endParaRPr lang="en-RU" sz="1800" b="0" dirty="0"/>
                        </a:p>
                      </a:txBody>
                      <a:tcPr marL="0" marR="0" marT="0" marB="0" anchor="ctr" anchorCtr="1">
                        <a:noFill/>
                      </a:tcPr>
                    </a:tc>
                    <a:tc>
                      <a:txBody>
                        <a:bodyPr/>
                        <a:lstStyle/>
                        <a:p>
                          <a:pPr algn="ctr"/>
                          <a:r>
                            <a:rPr lang="en-US" sz="1800" b="0" dirty="0"/>
                            <a:t>10</a:t>
                          </a:r>
                          <a:endParaRPr lang="en-RU" sz="1800" b="0" dirty="0"/>
                        </a:p>
                      </a:txBody>
                      <a:tcPr marL="0" marR="0" marT="0" marB="0" anchor="ctr" anchorCtr="1">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0" dirty="0"/>
                            <a:t>9</a:t>
                          </a:r>
                          <a:endParaRPr lang="en-RU" sz="1800" b="0"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tc>
                      <a:txBody>
                        <a:bodyPr/>
                        <a:lstStyle/>
                        <a:p>
                          <a:r>
                            <a:rPr lang="en-US" sz="1800" b="1" dirty="0"/>
                            <a:t>8</a:t>
                          </a:r>
                          <a:endParaRPr lang="en-RU" sz="1800" b="1" dirty="0"/>
                        </a:p>
                      </a:txBody>
                      <a:tcPr marL="0" marR="0" marT="0" marB="0" anchor="ctr" anchorCtr="1">
                        <a:noFill/>
                      </a:tcPr>
                    </a:tc>
                    <a:extLst>
                      <a:ext uri="{0D108BD9-81ED-4DB2-BD59-A6C34878D82A}">
                        <a16:rowId xmlns:a16="http://schemas.microsoft.com/office/drawing/2014/main" val="2040894725"/>
                      </a:ext>
                    </a:extLst>
                  </a:tr>
                  <a:tr h="365760">
                    <a:tc>
                      <a:txBody>
                        <a:bodyPr/>
                        <a:lstStyle/>
                        <a:p>
                          <a:endParaRPr lang="en-US"/>
                        </a:p>
                      </a:txBody>
                      <a:tcPr marL="0" marR="0" marT="0" marB="0" anchor="ctr">
                        <a:blipFill>
                          <a:blip r:embed="rId3"/>
                          <a:stretch>
                            <a:fillRect l="-152" t="-204918" r="-250457" b="-222951"/>
                          </a:stretch>
                        </a:blipFill>
                      </a:tcPr>
                    </a:tc>
                    <a:tc>
                      <a:txBody>
                        <a:bodyPr/>
                        <a:lstStyle/>
                        <a:p>
                          <a:pPr lvl="0" algn="ctr"/>
                          <a:r>
                            <a:rPr lang="en-US" sz="1800" b="1" dirty="0">
                              <a:solidFill>
                                <a:schemeClr val="tx1"/>
                              </a:solidFill>
                            </a:rPr>
                            <a:t>12</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15</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16</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19</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20</a:t>
                          </a:r>
                          <a:endParaRPr lang="en-RU" sz="1800" b="0" dirty="0">
                            <a:solidFill>
                              <a:schemeClr val="tx1"/>
                            </a:solidFill>
                          </a:endParaRPr>
                        </a:p>
                      </a:txBody>
                      <a:tcPr marL="0" marR="0" marT="0" marB="0" anchor="ctr" anchorCtr="1">
                        <a:noFill/>
                      </a:tcPr>
                    </a:tc>
                    <a:tc>
                      <a:txBody>
                        <a:bodyPr/>
                        <a:lstStyle/>
                        <a:p>
                          <a:r>
                            <a:rPr lang="en-US" sz="1800" b="0">
                              <a:solidFill>
                                <a:schemeClr val="tx1"/>
                              </a:solidFill>
                            </a:rPr>
                            <a:t>23</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3393013501"/>
                      </a:ext>
                    </a:extLst>
                  </a:tr>
                  <a:tr h="365760">
                    <a:tc>
                      <a:txBody>
                        <a:bodyPr/>
                        <a:lstStyle/>
                        <a:p>
                          <a:endParaRPr lang="en-US"/>
                        </a:p>
                      </a:txBody>
                      <a:tcPr marL="0" marR="0" marT="0" marB="0" anchor="ctr">
                        <a:blipFill>
                          <a:blip r:embed="rId3"/>
                          <a:stretch>
                            <a:fillRect l="-152" t="-310000" r="-250457" b="-126667"/>
                          </a:stretch>
                        </a:blip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extLst>
                      <a:ext uri="{0D108BD9-81ED-4DB2-BD59-A6C34878D82A}">
                        <a16:rowId xmlns:a16="http://schemas.microsoft.com/office/drawing/2014/main" val="4216474230"/>
                      </a:ext>
                    </a:extLst>
                  </a:tr>
                  <a:tr h="365760">
                    <a:tc>
                      <a:txBody>
                        <a:bodyPr/>
                        <a:lstStyle/>
                        <a:p>
                          <a:endParaRPr lang="en-US"/>
                        </a:p>
                      </a:txBody>
                      <a:tcPr marL="0" marR="0" marT="0" marB="0" anchor="ctr">
                        <a:blipFill>
                          <a:blip r:embed="rId3"/>
                          <a:stretch>
                            <a:fillRect l="-152" t="-410000" r="-250457" b="-26667"/>
                          </a:stretch>
                        </a:blipFill>
                      </a:tcPr>
                    </a:tc>
                    <a:tc>
                      <a:txBody>
                        <a:bodyPr/>
                        <a:lstStyle/>
                        <a:p>
                          <a:pPr lvl="0" algn="ctr"/>
                          <a:r>
                            <a:rPr lang="en-US" sz="1800" b="1" dirty="0">
                              <a:solidFill>
                                <a:schemeClr val="tx1"/>
                              </a:solidFill>
                            </a:rPr>
                            <a:t>0</a:t>
                          </a:r>
                          <a:endParaRPr lang="en-RU" sz="1800" b="1" dirty="0">
                            <a:solidFill>
                              <a:schemeClr val="tx1"/>
                            </a:solidFill>
                          </a:endParaRPr>
                        </a:p>
                      </a:txBody>
                      <a:tcPr marL="0" marR="0" marT="0" marB="0" anchor="ctr" anchorCtr="1">
                        <a:noFill/>
                      </a:tcPr>
                    </a:tc>
                    <a:tc>
                      <a:txBody>
                        <a:bodyPr/>
                        <a:lstStyle/>
                        <a:p>
                          <a:pPr lvl="0" algn="ctr"/>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pPr lvl="0" algn="ctr"/>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2</a:t>
                          </a:r>
                          <a:endParaRPr lang="en-RU" sz="1800" b="0" dirty="0">
                            <a:solidFill>
                              <a:schemeClr val="tx1"/>
                            </a:solidFill>
                          </a:endParaRPr>
                        </a:p>
                      </a:txBody>
                      <a:tcPr marL="0" marR="0" marT="0" marB="0" anchor="ctr" anchorCtr="1">
                        <a:noFill/>
                      </a:tcPr>
                    </a:tc>
                    <a:tc>
                      <a:txBody>
                        <a:bodyPr/>
                        <a:lstStyle/>
                        <a:p>
                          <a:r>
                            <a:rPr lang="en-US" sz="1800" b="0" dirty="0">
                              <a:solidFill>
                                <a:schemeClr val="tx1"/>
                              </a:solidFill>
                            </a:rPr>
                            <a:t>1</a:t>
                          </a:r>
                          <a:endParaRPr lang="en-RU" sz="1800" b="0" dirty="0">
                            <a:solidFill>
                              <a:schemeClr val="tx1"/>
                            </a:solidFill>
                          </a:endParaRPr>
                        </a:p>
                      </a:txBody>
                      <a:tcPr marL="0" marR="0" marT="0" marB="0" anchor="ctr" anchorCtr="1">
                        <a:noFill/>
                      </a:tcPr>
                    </a:tc>
                    <a:tc>
                      <a:txBody>
                        <a:bodyPr/>
                        <a:lstStyle/>
                        <a:p>
                          <a:r>
                            <a:rPr lang="en-US" sz="1800" b="1" dirty="0">
                              <a:solidFill>
                                <a:schemeClr val="tx1"/>
                              </a:solidFill>
                            </a:rPr>
                            <a:t>0</a:t>
                          </a:r>
                          <a:endParaRPr lang="en-RU" sz="1800" b="1" dirty="0">
                            <a:solidFill>
                              <a:schemeClr val="tx1"/>
                            </a:solidFill>
                          </a:endParaRPr>
                        </a:p>
                      </a:txBody>
                      <a:tcPr marL="0" marR="0" marT="0" marB="0" anchor="ctr" anchorCtr="1">
                        <a:noFill/>
                      </a:tcPr>
                    </a:tc>
                    <a:extLst>
                      <a:ext uri="{0D108BD9-81ED-4DB2-BD59-A6C34878D82A}">
                        <a16:rowId xmlns:a16="http://schemas.microsoft.com/office/drawing/2014/main" val="300613036"/>
                      </a:ext>
                    </a:extLst>
                  </a:tr>
                </a:tbl>
              </a:graphicData>
            </a:graphic>
          </p:graphicFrame>
        </mc:Fallback>
      </mc:AlternateContent>
      <p:grpSp>
        <p:nvGrpSpPr>
          <p:cNvPr id="44" name="Group 43">
            <a:extLst>
              <a:ext uri="{FF2B5EF4-FFF2-40B4-BE49-F238E27FC236}">
                <a16:creationId xmlns:a16="http://schemas.microsoft.com/office/drawing/2014/main" id="{F8805157-3622-870B-2550-B2DF431C47A4}"/>
              </a:ext>
            </a:extLst>
          </p:cNvPr>
          <p:cNvGrpSpPr/>
          <p:nvPr/>
        </p:nvGrpSpPr>
        <p:grpSpPr>
          <a:xfrm>
            <a:off x="5932677" y="17895294"/>
            <a:ext cx="307458" cy="430887"/>
            <a:chOff x="5646523" y="17709002"/>
            <a:chExt cx="307458" cy="430887"/>
          </a:xfrm>
        </p:grpSpPr>
        <p:sp>
          <p:nvSpPr>
            <p:cNvPr id="2" name="TextBox 1">
              <a:extLst>
                <a:ext uri="{FF2B5EF4-FFF2-40B4-BE49-F238E27FC236}">
                  <a16:creationId xmlns:a16="http://schemas.microsoft.com/office/drawing/2014/main" id="{101CE606-BBBB-BF9D-4C98-893317A0587F}"/>
                </a:ext>
              </a:extLst>
            </p:cNvPr>
            <p:cNvSpPr txBox="1"/>
            <p:nvPr/>
          </p:nvSpPr>
          <p:spPr>
            <a:xfrm>
              <a:off x="5709386" y="17709002"/>
              <a:ext cx="182742" cy="430887"/>
            </a:xfrm>
            <a:prstGeom prst="rect">
              <a:avLst/>
            </a:prstGeom>
            <a:noFill/>
          </p:spPr>
          <p:txBody>
            <a:bodyPr wrap="none" lIns="0" tIns="0" rIns="0" bIns="0" rtlCol="0">
              <a:spAutoFit/>
            </a:bodyPr>
            <a:lstStyle/>
            <a:p>
              <a:r>
                <a:rPr lang="en-US" sz="2800" dirty="0"/>
                <a:t>1</a:t>
              </a:r>
            </a:p>
          </p:txBody>
        </p:sp>
        <p:sp>
          <p:nvSpPr>
            <p:cNvPr id="3" name="Oval 2">
              <a:extLst>
                <a:ext uri="{FF2B5EF4-FFF2-40B4-BE49-F238E27FC236}">
                  <a16:creationId xmlns:a16="http://schemas.microsoft.com/office/drawing/2014/main" id="{9457EFD7-D50E-155E-7B71-C77B10B8392A}"/>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711D65C-5F8B-2D2D-E064-98E7D4FE942E}"/>
                  </a:ext>
                </a:extLst>
              </p:cNvPr>
              <p:cNvSpPr txBox="1"/>
              <p:nvPr/>
            </p:nvSpPr>
            <p:spPr>
              <a:xfrm>
                <a:off x="3184368" y="17919993"/>
                <a:ext cx="2209564" cy="461665"/>
              </a:xfrm>
              <a:prstGeom prst="rect">
                <a:avLst/>
              </a:prstGeom>
              <a:noFill/>
            </p:spPr>
            <p:txBody>
              <a:bodyPr wrap="square" rtlCol="0">
                <a:spAutoFit/>
              </a:bodyPr>
              <a:lstStyle/>
              <a:p>
                <a:r>
                  <a:rPr lang="en-US" sz="2400" dirty="0"/>
                  <a:t>Schedule num, </a:t>
                </a:r>
                <a14:m>
                  <m:oMath xmlns:m="http://schemas.openxmlformats.org/officeDocument/2006/math">
                    <m:r>
                      <a:rPr lang="en-US" sz="2400" b="0" i="1" smtClean="0">
                        <a:latin typeface="Cambria Math" panose="02040503050406030204" pitchFamily="18" charset="0"/>
                      </a:rPr>
                      <m:t>𝑖</m:t>
                    </m:r>
                  </m:oMath>
                </a14:m>
                <a:endParaRPr lang="en-US" sz="2400" dirty="0"/>
              </a:p>
            </p:txBody>
          </p:sp>
        </mc:Choice>
        <mc:Fallback xmlns="">
          <p:sp>
            <p:nvSpPr>
              <p:cNvPr id="30" name="TextBox 29">
                <a:extLst>
                  <a:ext uri="{FF2B5EF4-FFF2-40B4-BE49-F238E27FC236}">
                    <a16:creationId xmlns:a16="http://schemas.microsoft.com/office/drawing/2014/main" id="{D711D65C-5F8B-2D2D-E064-98E7D4FE942E}"/>
                  </a:ext>
                </a:extLst>
              </p:cNvPr>
              <p:cNvSpPr txBox="1">
                <a:spLocks noRot="1" noChangeAspect="1" noMove="1" noResize="1" noEditPoints="1" noAdjustHandles="1" noChangeArrowheads="1" noChangeShapeType="1" noTextEdit="1"/>
              </p:cNvSpPr>
              <p:nvPr/>
            </p:nvSpPr>
            <p:spPr>
              <a:xfrm>
                <a:off x="3184368" y="17919993"/>
                <a:ext cx="2209564" cy="461665"/>
              </a:xfrm>
              <a:prstGeom prst="rect">
                <a:avLst/>
              </a:prstGeom>
              <a:blipFill>
                <a:blip r:embed="rId4"/>
                <a:stretch>
                  <a:fillRect l="-4000" t="-8108" b="-29730"/>
                </a:stretch>
              </a:blipFill>
            </p:spPr>
            <p:txBody>
              <a:bodyPr/>
              <a:lstStyle/>
              <a:p>
                <a:r>
                  <a:rPr lang="en-RU">
                    <a:noFill/>
                  </a:rPr>
                  <a:t> </a:t>
                </a:r>
              </a:p>
            </p:txBody>
          </p:sp>
        </mc:Fallback>
      </mc:AlternateContent>
      <p:sp>
        <p:nvSpPr>
          <p:cNvPr id="38" name="TextBox 37">
            <a:extLst>
              <a:ext uri="{FF2B5EF4-FFF2-40B4-BE49-F238E27FC236}">
                <a16:creationId xmlns:a16="http://schemas.microsoft.com/office/drawing/2014/main" id="{35BD3713-4E2A-BD0B-19FB-4A0BABAF3934}"/>
              </a:ext>
            </a:extLst>
          </p:cNvPr>
          <p:cNvSpPr txBox="1"/>
          <p:nvPr/>
        </p:nvSpPr>
        <p:spPr>
          <a:xfrm>
            <a:off x="16975015" y="22103433"/>
            <a:ext cx="1460509" cy="830997"/>
          </a:xfrm>
          <a:prstGeom prst="rect">
            <a:avLst/>
          </a:prstGeom>
          <a:noFill/>
        </p:spPr>
        <p:txBody>
          <a:bodyPr wrap="square" rtlCol="0">
            <a:spAutoFit/>
          </a:bodyPr>
          <a:lstStyle/>
          <a:p>
            <a:r>
              <a:rPr lang="en-US" sz="2400" dirty="0"/>
              <a:t>Minimum in a row</a:t>
            </a:r>
          </a:p>
        </p:txBody>
      </p:sp>
      <p:cxnSp>
        <p:nvCxnSpPr>
          <p:cNvPr id="39" name="Straight Arrow Connector 38">
            <a:extLst>
              <a:ext uri="{FF2B5EF4-FFF2-40B4-BE49-F238E27FC236}">
                <a16:creationId xmlns:a16="http://schemas.microsoft.com/office/drawing/2014/main" id="{02E3ECF5-B412-2502-96FE-2A132E269762}"/>
              </a:ext>
            </a:extLst>
          </p:cNvPr>
          <p:cNvCxnSpPr>
            <a:cxnSpLocks/>
          </p:cNvCxnSpPr>
          <p:nvPr/>
        </p:nvCxnSpPr>
        <p:spPr>
          <a:xfrm flipH="1" flipV="1">
            <a:off x="15748172" y="22007670"/>
            <a:ext cx="1226843" cy="2857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BA7475C-4601-74CB-4DED-CBD9FB1C1474}"/>
              </a:ext>
            </a:extLst>
          </p:cNvPr>
          <p:cNvCxnSpPr>
            <a:cxnSpLocks/>
          </p:cNvCxnSpPr>
          <p:nvPr/>
        </p:nvCxnSpPr>
        <p:spPr>
          <a:xfrm flipH="1">
            <a:off x="15748172" y="22642361"/>
            <a:ext cx="1226843" cy="42185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6ED1C592-42B2-7E3D-3DD5-5AC767B2865B}"/>
                  </a:ext>
                </a:extLst>
              </p:cNvPr>
              <p:cNvSpPr/>
              <p:nvPr/>
            </p:nvSpPr>
            <p:spPr>
              <a:xfrm>
                <a:off x="10987888" y="10986227"/>
                <a:ext cx="1072009" cy="854838"/>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27432" rIns="0" bIns="0" rtlCol="0" anchor="ctr"/>
              <a:lstStyle/>
              <a:p>
                <a:pPr algn="ctr">
                  <a:lnSpc>
                    <a:spcPct val="90000"/>
                  </a:lnSpc>
                </a:pPr>
                <a14:m>
                  <m:oMathPara xmlns:m="http://schemas.openxmlformats.org/officeDocument/2006/math">
                    <m:oMathParaPr>
                      <m:jc m:val="centerGroup"/>
                    </m:oMathParaPr>
                    <m:oMath xmlns:m="http://schemas.openxmlformats.org/officeDocument/2006/math">
                      <m:sSub>
                        <m:sSubPr>
                          <m:ctrlPr>
                            <a:rPr lang="en-US" sz="2100" b="0" i="1" smtClean="0">
                              <a:solidFill>
                                <a:schemeClr val="tx1"/>
                              </a:solidFill>
                              <a:latin typeface="Cambria Math" panose="02040503050406030204" pitchFamily="18" charset="0"/>
                            </a:rPr>
                          </m:ctrlPr>
                        </m:sSubPr>
                        <m:e>
                          <m:r>
                            <a:rPr lang="en-US" sz="2100" b="0" i="1" smtClean="0">
                              <a:solidFill>
                                <a:schemeClr val="tx1"/>
                              </a:solidFill>
                              <a:latin typeface="Cambria Math" panose="02040503050406030204" pitchFamily="18" charset="0"/>
                            </a:rPr>
                            <m:t>𝑃</m:t>
                          </m:r>
                        </m:e>
                        <m:sub>
                          <m:r>
                            <a:rPr lang="en-US" sz="2100" b="0" i="1" smtClean="0">
                              <a:solidFill>
                                <a:schemeClr val="tx1"/>
                              </a:solidFill>
                              <a:latin typeface="Cambria Math" panose="02040503050406030204" pitchFamily="18" charset="0"/>
                            </a:rPr>
                            <m:t>2</m:t>
                          </m:r>
                        </m:sub>
                      </m:sSub>
                    </m:oMath>
                  </m:oMathPara>
                </a14:m>
                <a:endParaRPr lang="en-US" sz="2100" b="0" dirty="0">
                  <a:solidFill>
                    <a:schemeClr val="tx1"/>
                  </a:solidFill>
                </a:endParaRPr>
              </a:p>
              <a:p>
                <a:pPr algn="ctr">
                  <a:lnSpc>
                    <a:spcPct val="90000"/>
                  </a:lnSpc>
                </a:pPr>
                <a:r>
                  <a:rPr lang="en-US" sz="2100" b="0" dirty="0">
                    <a:solidFill>
                      <a:schemeClr val="tx1"/>
                    </a:solidFill>
                  </a:rPr>
                  <a:t>program start</a:t>
                </a:r>
                <a:endParaRPr lang="en-RU" sz="2100" b="0" dirty="0">
                  <a:solidFill>
                    <a:schemeClr val="tx1"/>
                  </a:solidFill>
                </a:endParaRPr>
              </a:p>
            </p:txBody>
          </p:sp>
        </mc:Choice>
        <mc:Fallback xmlns="">
          <p:sp>
            <p:nvSpPr>
              <p:cNvPr id="31" name="Rounded Rectangle 30">
                <a:extLst>
                  <a:ext uri="{FF2B5EF4-FFF2-40B4-BE49-F238E27FC236}">
                    <a16:creationId xmlns:a16="http://schemas.microsoft.com/office/drawing/2014/main" id="{5B459C24-C1E1-EC01-C52D-23A0410853C7}"/>
                  </a:ext>
                </a:extLst>
              </p:cNvPr>
              <p:cNvSpPr>
                <a:spLocks noRot="1" noChangeAspect="1" noMove="1" noResize="1" noEditPoints="1" noAdjustHandles="1" noChangeArrowheads="1" noChangeShapeType="1" noTextEdit="1"/>
              </p:cNvSpPr>
              <p:nvPr/>
            </p:nvSpPr>
            <p:spPr>
              <a:xfrm>
                <a:off x="10987888" y="10986227"/>
                <a:ext cx="1072009" cy="854838"/>
              </a:xfrm>
              <a:prstGeom prst="roundRect">
                <a:avLst/>
              </a:prstGeom>
              <a:blipFill>
                <a:blip r:embed="rId5"/>
                <a:stretch>
                  <a:fillRect l="-7821" r="-12291" b="-20280"/>
                </a:stretch>
              </a:blipFill>
              <a:ln w="15875">
                <a:solidFill>
                  <a:schemeClr val="tx1"/>
                </a:solidFill>
              </a:ln>
            </p:spPr>
            <p:txBody>
              <a:bodyPr/>
              <a:lstStyle/>
              <a:p>
                <a:r>
                  <a:rPr lang="en-US">
                    <a:noFill/>
                  </a:rPr>
                  <a:t> </a:t>
                </a:r>
              </a:p>
            </p:txBody>
          </p:sp>
        </mc:Fallback>
      </mc:AlternateContent>
      <p:sp>
        <p:nvSpPr>
          <p:cNvPr id="63" name="Freeform 62">
            <a:extLst>
              <a:ext uri="{FF2B5EF4-FFF2-40B4-BE49-F238E27FC236}">
                <a16:creationId xmlns:a16="http://schemas.microsoft.com/office/drawing/2014/main" id="{7F766994-8EA8-4978-B827-1101F25C03F8}"/>
              </a:ext>
            </a:extLst>
          </p:cNvPr>
          <p:cNvSpPr/>
          <p:nvPr/>
        </p:nvSpPr>
        <p:spPr>
          <a:xfrm>
            <a:off x="8371840" y="11841481"/>
            <a:ext cx="3154680" cy="117856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66" name="Group 65">
            <a:extLst>
              <a:ext uri="{FF2B5EF4-FFF2-40B4-BE49-F238E27FC236}">
                <a16:creationId xmlns:a16="http://schemas.microsoft.com/office/drawing/2014/main" id="{7AA09AA5-E51B-00EE-2718-3865A54664AE}"/>
              </a:ext>
            </a:extLst>
          </p:cNvPr>
          <p:cNvGrpSpPr/>
          <p:nvPr/>
        </p:nvGrpSpPr>
        <p:grpSpPr>
          <a:xfrm>
            <a:off x="13608283" y="11808707"/>
            <a:ext cx="1521762" cy="455342"/>
            <a:chOff x="13478291" y="12588330"/>
            <a:chExt cx="1521762" cy="455342"/>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F999307-E30D-5B90-2087-2705D863FA21}"/>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4" name="TextBox 63">
                  <a:extLst>
                    <a:ext uri="{FF2B5EF4-FFF2-40B4-BE49-F238E27FC236}">
                      <a16:creationId xmlns:a16="http://schemas.microsoft.com/office/drawing/2014/main" id="{11016541-E541-6FAF-E151-52A640E2D9C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6"/>
                  <a:stretch>
                    <a:fillRect l="-29268" r="-24390" b="-6557"/>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73D69859-A3EA-7450-4583-3769AA9D31A0}"/>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67" name="Group 66">
            <a:extLst>
              <a:ext uri="{FF2B5EF4-FFF2-40B4-BE49-F238E27FC236}">
                <a16:creationId xmlns:a16="http://schemas.microsoft.com/office/drawing/2014/main" id="{A273BC05-D40E-C911-CA1D-D50E0D485F10}"/>
              </a:ext>
            </a:extLst>
          </p:cNvPr>
          <p:cNvGrpSpPr/>
          <p:nvPr/>
        </p:nvGrpSpPr>
        <p:grpSpPr>
          <a:xfrm>
            <a:off x="8500722" y="11808707"/>
            <a:ext cx="1521762" cy="455342"/>
            <a:chOff x="13478291" y="12588330"/>
            <a:chExt cx="1521762" cy="455342"/>
          </a:xfrm>
        </p:grpSpPr>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59C1BE3D-755A-D54D-F5EA-9ACA64ECFD65}"/>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7"/>
                  <a:stretch>
                    <a:fillRect l="-29268" r="-24390" b="-6557"/>
                  </a:stretch>
                </a:blipFill>
              </p:spPr>
              <p:txBody>
                <a:bodyPr/>
                <a:lstStyle/>
                <a:p>
                  <a:r>
                    <a:rPr lang="en-US">
                      <a:noFill/>
                    </a:rPr>
                    <a:t> </a:t>
                  </a:r>
                </a:p>
              </p:txBody>
            </p:sp>
          </mc:Fallback>
        </mc:AlternateContent>
        <p:sp>
          <p:nvSpPr>
            <p:cNvPr id="69" name="TextBox 68">
              <a:extLst>
                <a:ext uri="{FF2B5EF4-FFF2-40B4-BE49-F238E27FC236}">
                  <a16:creationId xmlns:a16="http://schemas.microsoft.com/office/drawing/2014/main" id="{EF563E89-03B6-6AA8-49E8-EA252FD60E2E}"/>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83" name="Group 82">
            <a:extLst>
              <a:ext uri="{FF2B5EF4-FFF2-40B4-BE49-F238E27FC236}">
                <a16:creationId xmlns:a16="http://schemas.microsoft.com/office/drawing/2014/main" id="{AEB0E1F5-2326-5CBC-CC5C-EAC98016EC43}"/>
              </a:ext>
            </a:extLst>
          </p:cNvPr>
          <p:cNvGrpSpPr/>
          <p:nvPr/>
        </p:nvGrpSpPr>
        <p:grpSpPr>
          <a:xfrm>
            <a:off x="5298649" y="12363932"/>
            <a:ext cx="777625" cy="412487"/>
            <a:chOff x="9133688" y="13183247"/>
            <a:chExt cx="777625" cy="412487"/>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FABDD40E-86E9-4724-A487-1764F7DB6564}"/>
                    </a:ext>
                  </a:extLst>
                </p:cNvPr>
                <p:cNvSpPr txBox="1"/>
                <p:nvPr/>
              </p:nvSpPr>
              <p:spPr>
                <a:xfrm>
                  <a:off x="9133688" y="13257180"/>
                  <a:ext cx="18158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𝑡</m:t>
                        </m:r>
                      </m:oMath>
                    </m:oMathPara>
                  </a14:m>
                  <a:endParaRPr lang="en-US" sz="2200" b="0" dirty="0"/>
                </a:p>
              </p:txBody>
            </p:sp>
          </mc:Choice>
          <mc:Fallback xmlns="">
            <p:sp>
              <p:nvSpPr>
                <p:cNvPr id="84" name="TextBox 83">
                  <a:extLst>
                    <a:ext uri="{FF2B5EF4-FFF2-40B4-BE49-F238E27FC236}">
                      <a16:creationId xmlns:a16="http://schemas.microsoft.com/office/drawing/2014/main" id="{FABDD40E-86E9-4724-A487-1764F7DB6564}"/>
                    </a:ext>
                  </a:extLst>
                </p:cNvPr>
                <p:cNvSpPr txBox="1">
                  <a:spLocks noRot="1" noChangeAspect="1" noMove="1" noResize="1" noEditPoints="1" noAdjustHandles="1" noChangeArrowheads="1" noChangeShapeType="1" noTextEdit="1"/>
                </p:cNvSpPr>
                <p:nvPr/>
              </p:nvSpPr>
              <p:spPr>
                <a:xfrm>
                  <a:off x="9133688" y="13257180"/>
                  <a:ext cx="181588" cy="338554"/>
                </a:xfrm>
                <a:prstGeom prst="rect">
                  <a:avLst/>
                </a:prstGeom>
                <a:blipFill>
                  <a:blip r:embed="rId8"/>
                  <a:stretch>
                    <a:fillRect l="-30000" r="-26667" b="-3571"/>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12127E49-3E62-33AF-9EDF-F5439F6EAAFF}"/>
                </a:ext>
              </a:extLst>
            </p:cNvPr>
            <p:cNvSpPr txBox="1"/>
            <p:nvPr/>
          </p:nvSpPr>
          <p:spPr>
            <a:xfrm>
              <a:off x="9189641" y="13183247"/>
              <a:ext cx="72167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START</a:t>
              </a:r>
            </a:p>
          </p:txBody>
        </p:sp>
      </p:grpSp>
      <p:grpSp>
        <p:nvGrpSpPr>
          <p:cNvPr id="86" name="Group 85">
            <a:extLst>
              <a:ext uri="{FF2B5EF4-FFF2-40B4-BE49-F238E27FC236}">
                <a16:creationId xmlns:a16="http://schemas.microsoft.com/office/drawing/2014/main" id="{A6E442D1-70CE-48CB-2A56-384DE082D743}"/>
              </a:ext>
            </a:extLst>
          </p:cNvPr>
          <p:cNvGrpSpPr/>
          <p:nvPr/>
        </p:nvGrpSpPr>
        <p:grpSpPr>
          <a:xfrm>
            <a:off x="5298649" y="13305440"/>
            <a:ext cx="562823" cy="432365"/>
            <a:chOff x="9102730" y="14034433"/>
            <a:chExt cx="562823" cy="432365"/>
          </a:xfrm>
        </p:grpSpPr>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2CADABA-4812-C931-4BCD-D792CB6B10F5}"/>
                    </a:ext>
                  </a:extLst>
                </p:cNvPr>
                <p:cNvSpPr txBox="1"/>
                <p:nvPr/>
              </p:nvSpPr>
              <p:spPr>
                <a:xfrm>
                  <a:off x="9102730" y="14128244"/>
                  <a:ext cx="18158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𝑡</m:t>
                        </m:r>
                      </m:oMath>
                    </m:oMathPara>
                  </a14:m>
                  <a:endParaRPr lang="en-US" sz="2200" b="0" dirty="0"/>
                </a:p>
              </p:txBody>
            </p:sp>
          </mc:Choice>
          <mc:Fallback xmlns="">
            <p:sp>
              <p:nvSpPr>
                <p:cNvPr id="90" name="TextBox 89">
                  <a:extLst>
                    <a:ext uri="{FF2B5EF4-FFF2-40B4-BE49-F238E27FC236}">
                      <a16:creationId xmlns:a16="http://schemas.microsoft.com/office/drawing/2014/main" id="{12CADABA-4812-C931-4BCD-D792CB6B10F5}"/>
                    </a:ext>
                  </a:extLst>
                </p:cNvPr>
                <p:cNvSpPr txBox="1">
                  <a:spLocks noRot="1" noChangeAspect="1" noMove="1" noResize="1" noEditPoints="1" noAdjustHandles="1" noChangeArrowheads="1" noChangeShapeType="1" noTextEdit="1"/>
                </p:cNvSpPr>
                <p:nvPr/>
              </p:nvSpPr>
              <p:spPr>
                <a:xfrm>
                  <a:off x="9102730" y="14128244"/>
                  <a:ext cx="181588" cy="338554"/>
                </a:xfrm>
                <a:prstGeom prst="rect">
                  <a:avLst/>
                </a:prstGeom>
                <a:blipFill>
                  <a:blip r:embed="rId9"/>
                  <a:stretch>
                    <a:fillRect l="-30000" r="-26667" b="-3571"/>
                  </a:stretch>
                </a:blipFill>
              </p:spPr>
              <p:txBody>
                <a:bodyPr/>
                <a:lstStyle/>
                <a:p>
                  <a:r>
                    <a:rPr lang="en-US">
                      <a:noFill/>
                    </a:rPr>
                    <a:t> </a:t>
                  </a:r>
                </a:p>
              </p:txBody>
            </p:sp>
          </mc:Fallback>
        </mc:AlternateContent>
        <p:sp>
          <p:nvSpPr>
            <p:cNvPr id="91" name="TextBox 90">
              <a:extLst>
                <a:ext uri="{FF2B5EF4-FFF2-40B4-BE49-F238E27FC236}">
                  <a16:creationId xmlns:a16="http://schemas.microsoft.com/office/drawing/2014/main" id="{F0A3C98B-FCBF-50E9-9362-D35FD3915A8B}"/>
                </a:ext>
              </a:extLst>
            </p:cNvPr>
            <p:cNvSpPr txBox="1"/>
            <p:nvPr/>
          </p:nvSpPr>
          <p:spPr>
            <a:xfrm>
              <a:off x="9158683" y="14034433"/>
              <a:ext cx="506870"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END</a:t>
              </a:r>
            </a:p>
          </p:txBody>
        </p:sp>
      </p:grpSp>
      <p:grpSp>
        <p:nvGrpSpPr>
          <p:cNvPr id="117" name="Group 116">
            <a:extLst>
              <a:ext uri="{FF2B5EF4-FFF2-40B4-BE49-F238E27FC236}">
                <a16:creationId xmlns:a16="http://schemas.microsoft.com/office/drawing/2014/main" id="{4A95D7E2-5820-474B-2DAE-EE95A149BCE7}"/>
              </a:ext>
            </a:extLst>
          </p:cNvPr>
          <p:cNvGrpSpPr/>
          <p:nvPr/>
        </p:nvGrpSpPr>
        <p:grpSpPr>
          <a:xfrm>
            <a:off x="3901216" y="11610900"/>
            <a:ext cx="1683666" cy="424564"/>
            <a:chOff x="13478291" y="12588330"/>
            <a:chExt cx="1683666" cy="424564"/>
          </a:xfrm>
        </p:grpSpPr>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6F751196-5E11-47EA-B4D5-C772A76E35A4}"/>
                    </a:ext>
                  </a:extLst>
                </p:cNvPr>
                <p:cNvSpPr txBox="1"/>
                <p:nvPr/>
              </p:nvSpPr>
              <p:spPr>
                <a:xfrm>
                  <a:off x="13478291" y="12674340"/>
                  <a:ext cx="22743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200" i="1" smtClean="0">
                            <a:latin typeface="Cambria Math" panose="02040503050406030204" pitchFamily="18" charset="0"/>
                            <a:ea typeface="Cambria Math" panose="02040503050406030204" pitchFamily="18" charset="0"/>
                          </a:rPr>
                          <m:t>𝛿</m:t>
                        </m:r>
                      </m:oMath>
                    </m:oMathPara>
                  </a14:m>
                  <a:endParaRPr lang="en-RU" sz="2200" dirty="0"/>
                </a:p>
              </p:txBody>
            </p:sp>
          </mc:Choice>
          <mc:Fallback xmlns="">
            <p:sp>
              <p:nvSpPr>
                <p:cNvPr id="119" name="TextBox 118">
                  <a:extLst>
                    <a:ext uri="{FF2B5EF4-FFF2-40B4-BE49-F238E27FC236}">
                      <a16:creationId xmlns:a16="http://schemas.microsoft.com/office/drawing/2014/main" id="{F16D475C-5C3E-5940-8288-4E35D7593F7D}"/>
                    </a:ext>
                  </a:extLst>
                </p:cNvPr>
                <p:cNvSpPr txBox="1">
                  <a:spLocks noRot="1" noChangeAspect="1" noMove="1" noResize="1" noEditPoints="1" noAdjustHandles="1" noChangeArrowheads="1" noChangeShapeType="1" noTextEdit="1"/>
                </p:cNvSpPr>
                <p:nvPr/>
              </p:nvSpPr>
              <p:spPr>
                <a:xfrm>
                  <a:off x="13478291" y="12674340"/>
                  <a:ext cx="227434" cy="338554"/>
                </a:xfrm>
                <a:prstGeom prst="rect">
                  <a:avLst/>
                </a:prstGeom>
                <a:blipFill>
                  <a:blip r:embed="rId10"/>
                  <a:stretch>
                    <a:fillRect l="-33333" r="-27778" b="-7143"/>
                  </a:stretch>
                </a:blipFill>
              </p:spPr>
              <p:txBody>
                <a:bodyPr/>
                <a:lstStyle/>
                <a:p>
                  <a:r>
                    <a:rPr lang="en-RU">
                      <a:noFill/>
                    </a:rPr>
                    <a:t> </a:t>
                  </a:r>
                </a:p>
              </p:txBody>
            </p:sp>
          </mc:Fallback>
        </mc:AlternateContent>
        <p:sp>
          <p:nvSpPr>
            <p:cNvPr id="121" name="TextBox 120">
              <a:extLst>
                <a:ext uri="{FF2B5EF4-FFF2-40B4-BE49-F238E27FC236}">
                  <a16:creationId xmlns:a16="http://schemas.microsoft.com/office/drawing/2014/main" id="{5F3A4E7C-CB69-6ACD-B90A-86549470F74B}"/>
                </a:ext>
              </a:extLst>
            </p:cNvPr>
            <p:cNvSpPr txBox="1"/>
            <p:nvPr/>
          </p:nvSpPr>
          <p:spPr>
            <a:xfrm>
              <a:off x="13581075" y="12588330"/>
              <a:ext cx="158088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OVERHEAD_TYPE</a:t>
              </a:r>
            </a:p>
          </p:txBody>
        </p:sp>
      </p:grpSp>
      <p:sp>
        <p:nvSpPr>
          <p:cNvPr id="192" name="TextBox 191">
            <a:extLst>
              <a:ext uri="{FF2B5EF4-FFF2-40B4-BE49-F238E27FC236}">
                <a16:creationId xmlns:a16="http://schemas.microsoft.com/office/drawing/2014/main" id="{332CE20D-0C83-B0D1-93EC-DBDD4B62753D}"/>
              </a:ext>
            </a:extLst>
          </p:cNvPr>
          <p:cNvSpPr txBox="1"/>
          <p:nvPr/>
        </p:nvSpPr>
        <p:spPr>
          <a:xfrm>
            <a:off x="4492386" y="13690700"/>
            <a:ext cx="348172" cy="369332"/>
          </a:xfrm>
          <a:prstGeom prst="rect">
            <a:avLst/>
          </a:prstGeom>
          <a:noFill/>
        </p:spPr>
        <p:txBody>
          <a:bodyPr wrap="none" rtlCol="0">
            <a:spAutoFit/>
          </a:bodyPr>
          <a:lstStyle/>
          <a:p>
            <a:r>
              <a:rPr lang="en-RU" b="1" dirty="0"/>
              <a:t>…</a:t>
            </a:r>
          </a:p>
        </p:txBody>
      </p:sp>
      <p:sp>
        <p:nvSpPr>
          <p:cNvPr id="195" name="Rectangle 194">
            <a:extLst>
              <a:ext uri="{FF2B5EF4-FFF2-40B4-BE49-F238E27FC236}">
                <a16:creationId xmlns:a16="http://schemas.microsoft.com/office/drawing/2014/main" id="{7F45E5B2-F42B-EE63-03DB-ADA4AAAEDE19}"/>
              </a:ext>
            </a:extLst>
          </p:cNvPr>
          <p:cNvSpPr/>
          <p:nvPr/>
        </p:nvSpPr>
        <p:spPr>
          <a:xfrm>
            <a:off x="3493771" y="11560584"/>
            <a:ext cx="2503027" cy="263718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96" name="TextBox 195">
            <a:extLst>
              <a:ext uri="{FF2B5EF4-FFF2-40B4-BE49-F238E27FC236}">
                <a16:creationId xmlns:a16="http://schemas.microsoft.com/office/drawing/2014/main" id="{C8F6167C-BC97-D069-2F79-24A9FA3F563A}"/>
              </a:ext>
            </a:extLst>
          </p:cNvPr>
          <p:cNvSpPr txBox="1"/>
          <p:nvPr/>
        </p:nvSpPr>
        <p:spPr>
          <a:xfrm>
            <a:off x="4827294" y="11170625"/>
            <a:ext cx="1289712" cy="461665"/>
          </a:xfrm>
          <a:prstGeom prst="rect">
            <a:avLst/>
          </a:prstGeom>
          <a:noFill/>
        </p:spPr>
        <p:txBody>
          <a:bodyPr wrap="none" rtlCol="0">
            <a:spAutoFit/>
          </a:bodyPr>
          <a:lstStyle/>
          <a:p>
            <a:r>
              <a:rPr lang="en-RU" sz="2400" i="1" dirty="0"/>
              <a:t>Notation</a:t>
            </a:r>
          </a:p>
        </p:txBody>
      </p:sp>
      <p:sp>
        <p:nvSpPr>
          <p:cNvPr id="48" name="TextBox 47">
            <a:extLst>
              <a:ext uri="{FF2B5EF4-FFF2-40B4-BE49-F238E27FC236}">
                <a16:creationId xmlns:a16="http://schemas.microsoft.com/office/drawing/2014/main" id="{151D26D7-8FA3-A223-36CE-1BADDDCC3856}"/>
              </a:ext>
            </a:extLst>
          </p:cNvPr>
          <p:cNvSpPr txBox="1"/>
          <p:nvPr/>
        </p:nvSpPr>
        <p:spPr>
          <a:xfrm>
            <a:off x="7311192" y="23421587"/>
            <a:ext cx="2527289" cy="461665"/>
          </a:xfrm>
          <a:prstGeom prst="rect">
            <a:avLst/>
          </a:prstGeom>
          <a:noFill/>
        </p:spPr>
        <p:txBody>
          <a:bodyPr wrap="square" rtlCol="0">
            <a:spAutoFit/>
          </a:bodyPr>
          <a:lstStyle/>
          <a:p>
            <a:r>
              <a:rPr lang="en-US" sz="2400" dirty="0"/>
              <a:t>Minimum in a row</a:t>
            </a:r>
          </a:p>
        </p:txBody>
      </p:sp>
      <p:cxnSp>
        <p:nvCxnSpPr>
          <p:cNvPr id="49" name="Straight Arrow Connector 48">
            <a:extLst>
              <a:ext uri="{FF2B5EF4-FFF2-40B4-BE49-F238E27FC236}">
                <a16:creationId xmlns:a16="http://schemas.microsoft.com/office/drawing/2014/main" id="{884A2883-8378-9A19-3BBD-8A28415E74EC}"/>
              </a:ext>
            </a:extLst>
          </p:cNvPr>
          <p:cNvCxnSpPr>
            <a:cxnSpLocks/>
          </p:cNvCxnSpPr>
          <p:nvPr/>
        </p:nvCxnSpPr>
        <p:spPr>
          <a:xfrm flipH="1" flipV="1">
            <a:off x="6902566" y="22293441"/>
            <a:ext cx="568935" cy="114760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197FBA4-E6BC-0574-7CA6-60643766DB3D}"/>
              </a:ext>
            </a:extLst>
          </p:cNvPr>
          <p:cNvCxnSpPr>
            <a:cxnSpLocks/>
          </p:cNvCxnSpPr>
          <p:nvPr/>
        </p:nvCxnSpPr>
        <p:spPr>
          <a:xfrm flipH="1" flipV="1">
            <a:off x="6837812" y="23072548"/>
            <a:ext cx="473380" cy="4372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729080FF-9896-BCDB-3B39-6D11404DDB44}"/>
              </a:ext>
            </a:extLst>
          </p:cNvPr>
          <p:cNvGrpSpPr/>
          <p:nvPr/>
        </p:nvGrpSpPr>
        <p:grpSpPr>
          <a:xfrm>
            <a:off x="9684328" y="13996573"/>
            <a:ext cx="781175" cy="455342"/>
            <a:chOff x="13478291" y="12588330"/>
            <a:chExt cx="781175" cy="45534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EE2B2277-6203-6A21-4D6A-731EE448E282}"/>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3E4CFB2C-6384-D3D1-00A6-7C285F4A9143}"/>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51" name="Group 50">
            <a:extLst>
              <a:ext uri="{FF2B5EF4-FFF2-40B4-BE49-F238E27FC236}">
                <a16:creationId xmlns:a16="http://schemas.microsoft.com/office/drawing/2014/main" id="{ADC263AF-35D4-11D6-C414-354227E88EF1}"/>
              </a:ext>
            </a:extLst>
          </p:cNvPr>
          <p:cNvGrpSpPr/>
          <p:nvPr/>
        </p:nvGrpSpPr>
        <p:grpSpPr>
          <a:xfrm>
            <a:off x="14132509" y="13059066"/>
            <a:ext cx="1324756" cy="1200697"/>
            <a:chOff x="6074216" y="12057148"/>
            <a:chExt cx="1324756" cy="1200697"/>
          </a:xfrm>
        </p:grpSpPr>
        <p:sp>
          <p:nvSpPr>
            <p:cNvPr id="52" name="Rounded Rectangle 36">
              <a:extLst>
                <a:ext uri="{FF2B5EF4-FFF2-40B4-BE49-F238E27FC236}">
                  <a16:creationId xmlns:a16="http://schemas.microsoft.com/office/drawing/2014/main" id="{5D9CA0A3-FEDB-48D7-5701-09B3F5EB4FBF}"/>
                </a:ext>
              </a:extLst>
            </p:cNvPr>
            <p:cNvSpPr/>
            <p:nvPr/>
          </p:nvSpPr>
          <p:spPr>
            <a:xfrm>
              <a:off x="6074216" y="12057148"/>
              <a:ext cx="1140518"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53" name="TextBox 52">
              <a:extLst>
                <a:ext uri="{FF2B5EF4-FFF2-40B4-BE49-F238E27FC236}">
                  <a16:creationId xmlns:a16="http://schemas.microsoft.com/office/drawing/2014/main" id="{EC32A9FA-C02C-27EA-628C-69B973E17F57}"/>
                </a:ext>
              </a:extLst>
            </p:cNvPr>
            <p:cNvSpPr txBox="1"/>
            <p:nvPr/>
          </p:nvSpPr>
          <p:spPr>
            <a:xfrm>
              <a:off x="6143655" y="12088624"/>
              <a:ext cx="1072008" cy="1110304"/>
            </a:xfrm>
            <a:prstGeom prst="rect">
              <a:avLst/>
            </a:prstGeom>
            <a:noFill/>
          </p:spPr>
          <p:txBody>
            <a:bodyPr wrap="squar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1</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4</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10</a:t>
              </a:r>
              <a:endParaRPr lang="en-US" sz="1900" b="0" i="0" u="none" strike="noStrike" dirty="0">
                <a:effectLst/>
              </a:endParaRPr>
            </a:p>
          </p:txBody>
        </p:sp>
        <p:grpSp>
          <p:nvGrpSpPr>
            <p:cNvPr id="54" name="Group 53">
              <a:extLst>
                <a:ext uri="{FF2B5EF4-FFF2-40B4-BE49-F238E27FC236}">
                  <a16:creationId xmlns:a16="http://schemas.microsoft.com/office/drawing/2014/main" id="{508C1086-7C67-D070-B926-7F58816A9F75}"/>
                </a:ext>
              </a:extLst>
            </p:cNvPr>
            <p:cNvGrpSpPr/>
            <p:nvPr/>
          </p:nvGrpSpPr>
          <p:grpSpPr>
            <a:xfrm>
              <a:off x="7256304" y="12057148"/>
              <a:ext cx="142668" cy="1200697"/>
              <a:chOff x="4264875" y="12303575"/>
              <a:chExt cx="142668" cy="1200697"/>
            </a:xfrm>
          </p:grpSpPr>
          <p:sp>
            <p:nvSpPr>
              <p:cNvPr id="55" name="TextBox 54">
                <a:extLst>
                  <a:ext uri="{FF2B5EF4-FFF2-40B4-BE49-F238E27FC236}">
                    <a16:creationId xmlns:a16="http://schemas.microsoft.com/office/drawing/2014/main" id="{3427C179-D9BC-7268-B9AA-A14BB428A41A}"/>
                  </a:ext>
                </a:extLst>
              </p:cNvPr>
              <p:cNvSpPr txBox="1"/>
              <p:nvPr/>
            </p:nvSpPr>
            <p:spPr>
              <a:xfrm>
                <a:off x="4264875" y="12303575"/>
                <a:ext cx="142668" cy="338554"/>
              </a:xfrm>
              <a:prstGeom prst="rect">
                <a:avLst/>
              </a:prstGeom>
              <a:noFill/>
            </p:spPr>
            <p:txBody>
              <a:bodyPr wrap="none" lIns="0" tIns="0" rIns="0" bIns="0" rtlCol="0">
                <a:spAutoFit/>
              </a:bodyPr>
              <a:lstStyle/>
              <a:p>
                <a:r>
                  <a:rPr lang="en-US" sz="2200" dirty="0"/>
                  <a:t>0</a:t>
                </a:r>
                <a:endParaRPr lang="en-RU" sz="2200" dirty="0"/>
              </a:p>
            </p:txBody>
          </p:sp>
          <p:sp>
            <p:nvSpPr>
              <p:cNvPr id="56" name="TextBox 55">
                <a:extLst>
                  <a:ext uri="{FF2B5EF4-FFF2-40B4-BE49-F238E27FC236}">
                    <a16:creationId xmlns:a16="http://schemas.microsoft.com/office/drawing/2014/main" id="{E59FD048-CE0E-6236-4145-AC895B80F0EB}"/>
                  </a:ext>
                </a:extLst>
              </p:cNvPr>
              <p:cNvSpPr txBox="1"/>
              <p:nvPr/>
            </p:nvSpPr>
            <p:spPr>
              <a:xfrm>
                <a:off x="4264875" y="13165718"/>
                <a:ext cx="142668" cy="338554"/>
              </a:xfrm>
              <a:prstGeom prst="rect">
                <a:avLst/>
              </a:prstGeom>
              <a:noFill/>
            </p:spPr>
            <p:txBody>
              <a:bodyPr wrap="none" lIns="0" tIns="0" rIns="0" bIns="0" rtlCol="0">
                <a:spAutoFit/>
              </a:bodyPr>
              <a:lstStyle/>
              <a:p>
                <a:r>
                  <a:rPr lang="en-US" sz="2200" dirty="0"/>
                  <a:t>4</a:t>
                </a:r>
                <a:endParaRPr lang="en-RU" sz="2200" dirty="0"/>
              </a:p>
            </p:txBody>
          </p:sp>
        </p:grpSp>
      </p:grpSp>
      <p:grpSp>
        <p:nvGrpSpPr>
          <p:cNvPr id="57" name="Group 56">
            <a:extLst>
              <a:ext uri="{FF2B5EF4-FFF2-40B4-BE49-F238E27FC236}">
                <a16:creationId xmlns:a16="http://schemas.microsoft.com/office/drawing/2014/main" id="{73CB669D-E860-6399-6847-CCCDF09A9451}"/>
              </a:ext>
            </a:extLst>
          </p:cNvPr>
          <p:cNvGrpSpPr/>
          <p:nvPr/>
        </p:nvGrpSpPr>
        <p:grpSpPr>
          <a:xfrm>
            <a:off x="6291738" y="14700992"/>
            <a:ext cx="1279036" cy="1249465"/>
            <a:chOff x="6074216" y="12008380"/>
            <a:chExt cx="1279036" cy="1249465"/>
          </a:xfrm>
        </p:grpSpPr>
        <p:sp>
          <p:nvSpPr>
            <p:cNvPr id="58" name="Rounded Rectangle 36">
              <a:extLst>
                <a:ext uri="{FF2B5EF4-FFF2-40B4-BE49-F238E27FC236}">
                  <a16:creationId xmlns:a16="http://schemas.microsoft.com/office/drawing/2014/main" id="{9D6C95CB-D9FF-B08C-AB75-32A9FEC30C7D}"/>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59" name="TextBox 58">
              <a:extLst>
                <a:ext uri="{FF2B5EF4-FFF2-40B4-BE49-F238E27FC236}">
                  <a16:creationId xmlns:a16="http://schemas.microsoft.com/office/drawing/2014/main" id="{C8D32FEF-CE10-7DD8-2194-C649154C11FF}"/>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2</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3</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60" name="Group 59">
              <a:extLst>
                <a:ext uri="{FF2B5EF4-FFF2-40B4-BE49-F238E27FC236}">
                  <a16:creationId xmlns:a16="http://schemas.microsoft.com/office/drawing/2014/main" id="{79FB3B5E-5B67-E5BB-FBFD-3F0A5B95E865}"/>
                </a:ext>
              </a:extLst>
            </p:cNvPr>
            <p:cNvGrpSpPr/>
            <p:nvPr/>
          </p:nvGrpSpPr>
          <p:grpSpPr>
            <a:xfrm>
              <a:off x="7210584" y="12008380"/>
              <a:ext cx="142668" cy="1249465"/>
              <a:chOff x="4219155" y="12254807"/>
              <a:chExt cx="142668" cy="1249465"/>
            </a:xfrm>
          </p:grpSpPr>
          <p:sp>
            <p:nvSpPr>
              <p:cNvPr id="61" name="TextBox 60">
                <a:extLst>
                  <a:ext uri="{FF2B5EF4-FFF2-40B4-BE49-F238E27FC236}">
                    <a16:creationId xmlns:a16="http://schemas.microsoft.com/office/drawing/2014/main" id="{EDB21850-5C4F-6745-12F3-FD66605D1DEE}"/>
                  </a:ext>
                </a:extLst>
              </p:cNvPr>
              <p:cNvSpPr txBox="1"/>
              <p:nvPr/>
            </p:nvSpPr>
            <p:spPr>
              <a:xfrm>
                <a:off x="4219155" y="12254807"/>
                <a:ext cx="142668" cy="338554"/>
              </a:xfrm>
              <a:prstGeom prst="rect">
                <a:avLst/>
              </a:prstGeom>
              <a:noFill/>
            </p:spPr>
            <p:txBody>
              <a:bodyPr wrap="none" lIns="0" tIns="0" rIns="0" bIns="0" rtlCol="0">
                <a:spAutoFit/>
              </a:bodyPr>
              <a:lstStyle/>
              <a:p>
                <a:r>
                  <a:rPr lang="en-US" sz="2200" dirty="0"/>
                  <a:t>5</a:t>
                </a:r>
                <a:endParaRPr lang="en-RU" sz="2200" dirty="0"/>
              </a:p>
            </p:txBody>
          </p:sp>
          <p:sp>
            <p:nvSpPr>
              <p:cNvPr id="62" name="TextBox 61">
                <a:extLst>
                  <a:ext uri="{FF2B5EF4-FFF2-40B4-BE49-F238E27FC236}">
                    <a16:creationId xmlns:a16="http://schemas.microsoft.com/office/drawing/2014/main" id="{D4ABE7BE-8C4D-00F7-A3BF-2C3C96A07BDF}"/>
                  </a:ext>
                </a:extLst>
              </p:cNvPr>
              <p:cNvSpPr txBox="1"/>
              <p:nvPr/>
            </p:nvSpPr>
            <p:spPr>
              <a:xfrm>
                <a:off x="4219155" y="13165718"/>
                <a:ext cx="142668" cy="338554"/>
              </a:xfrm>
              <a:prstGeom prst="rect">
                <a:avLst/>
              </a:prstGeom>
              <a:noFill/>
            </p:spPr>
            <p:txBody>
              <a:bodyPr wrap="none" lIns="0" tIns="0" rIns="0" bIns="0" rtlCol="0">
                <a:spAutoFit/>
              </a:bodyPr>
              <a:lstStyle/>
              <a:p>
                <a:r>
                  <a:rPr lang="en-US" sz="2200" dirty="0"/>
                  <a:t>8</a:t>
                </a:r>
                <a:endParaRPr lang="en-RU" sz="2200" dirty="0"/>
              </a:p>
            </p:txBody>
          </p:sp>
        </p:grpSp>
      </p:grpSp>
      <p:grpSp>
        <p:nvGrpSpPr>
          <p:cNvPr id="71" name="Group 70">
            <a:extLst>
              <a:ext uri="{FF2B5EF4-FFF2-40B4-BE49-F238E27FC236}">
                <a16:creationId xmlns:a16="http://schemas.microsoft.com/office/drawing/2014/main" id="{8D2D46D4-B53F-D87A-CF55-126F79FFAEE3}"/>
              </a:ext>
            </a:extLst>
          </p:cNvPr>
          <p:cNvGrpSpPr/>
          <p:nvPr/>
        </p:nvGrpSpPr>
        <p:grpSpPr>
          <a:xfrm>
            <a:off x="9305153" y="14680672"/>
            <a:ext cx="1279036" cy="1269785"/>
            <a:chOff x="6074216" y="12008380"/>
            <a:chExt cx="1279036" cy="1269785"/>
          </a:xfrm>
        </p:grpSpPr>
        <p:sp>
          <p:nvSpPr>
            <p:cNvPr id="72" name="Rounded Rectangle 36">
              <a:extLst>
                <a:ext uri="{FF2B5EF4-FFF2-40B4-BE49-F238E27FC236}">
                  <a16:creationId xmlns:a16="http://schemas.microsoft.com/office/drawing/2014/main" id="{ED78AA01-4053-7CE4-90AD-8A5EE6D29885}"/>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73" name="TextBox 72">
              <a:extLst>
                <a:ext uri="{FF2B5EF4-FFF2-40B4-BE49-F238E27FC236}">
                  <a16:creationId xmlns:a16="http://schemas.microsoft.com/office/drawing/2014/main" id="{129E3DCB-9484-35DC-DD6B-965FD83CB137}"/>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2</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7</a:t>
              </a:r>
              <a:endParaRPr lang="en-US" sz="1900" b="0" i="0" u="none" strike="noStrike" dirty="0">
                <a:effectLst/>
              </a:endParaRPr>
            </a:p>
          </p:txBody>
        </p:sp>
        <p:grpSp>
          <p:nvGrpSpPr>
            <p:cNvPr id="74" name="Group 73">
              <a:extLst>
                <a:ext uri="{FF2B5EF4-FFF2-40B4-BE49-F238E27FC236}">
                  <a16:creationId xmlns:a16="http://schemas.microsoft.com/office/drawing/2014/main" id="{782B031A-60A8-7BCA-899E-435D8558F838}"/>
                </a:ext>
              </a:extLst>
            </p:cNvPr>
            <p:cNvGrpSpPr/>
            <p:nvPr/>
          </p:nvGrpSpPr>
          <p:grpSpPr>
            <a:xfrm>
              <a:off x="7210584" y="12008380"/>
              <a:ext cx="142668" cy="1269785"/>
              <a:chOff x="4219155" y="12254807"/>
              <a:chExt cx="142668" cy="1269785"/>
            </a:xfrm>
          </p:grpSpPr>
          <p:sp>
            <p:nvSpPr>
              <p:cNvPr id="75" name="TextBox 74">
                <a:extLst>
                  <a:ext uri="{FF2B5EF4-FFF2-40B4-BE49-F238E27FC236}">
                    <a16:creationId xmlns:a16="http://schemas.microsoft.com/office/drawing/2014/main" id="{414D5B82-060A-8700-55A3-A87C4A662A4D}"/>
                  </a:ext>
                </a:extLst>
              </p:cNvPr>
              <p:cNvSpPr txBox="1"/>
              <p:nvPr/>
            </p:nvSpPr>
            <p:spPr>
              <a:xfrm>
                <a:off x="4219155" y="12254807"/>
                <a:ext cx="142668" cy="338554"/>
              </a:xfrm>
              <a:prstGeom prst="rect">
                <a:avLst/>
              </a:prstGeom>
              <a:noFill/>
            </p:spPr>
            <p:txBody>
              <a:bodyPr wrap="none" lIns="0" tIns="0" rIns="0" bIns="0" rtlCol="0">
                <a:spAutoFit/>
              </a:bodyPr>
              <a:lstStyle/>
              <a:p>
                <a:r>
                  <a:rPr lang="en-US" sz="2200" dirty="0"/>
                  <a:t>5</a:t>
                </a:r>
                <a:endParaRPr lang="en-RU" sz="2200" dirty="0"/>
              </a:p>
            </p:txBody>
          </p:sp>
          <p:sp>
            <p:nvSpPr>
              <p:cNvPr id="77" name="TextBox 76">
                <a:extLst>
                  <a:ext uri="{FF2B5EF4-FFF2-40B4-BE49-F238E27FC236}">
                    <a16:creationId xmlns:a16="http://schemas.microsoft.com/office/drawing/2014/main" id="{4CA16A2C-9378-7CD6-89EC-AA8F6A52C448}"/>
                  </a:ext>
                </a:extLst>
              </p:cNvPr>
              <p:cNvSpPr txBox="1"/>
              <p:nvPr/>
            </p:nvSpPr>
            <p:spPr>
              <a:xfrm>
                <a:off x="4219155" y="13186038"/>
                <a:ext cx="142668" cy="338554"/>
              </a:xfrm>
              <a:prstGeom prst="rect">
                <a:avLst/>
              </a:prstGeom>
              <a:noFill/>
            </p:spPr>
            <p:txBody>
              <a:bodyPr wrap="none" lIns="0" tIns="0" rIns="0" bIns="0" rtlCol="0">
                <a:spAutoFit/>
              </a:bodyPr>
              <a:lstStyle/>
              <a:p>
                <a:r>
                  <a:rPr lang="en-US" sz="2200" dirty="0"/>
                  <a:t>7</a:t>
                </a:r>
                <a:endParaRPr lang="en-RU" sz="2200" dirty="0"/>
              </a:p>
            </p:txBody>
          </p:sp>
        </p:grpSp>
      </p:grpSp>
      <p:grpSp>
        <p:nvGrpSpPr>
          <p:cNvPr id="78" name="Group 77">
            <a:extLst>
              <a:ext uri="{FF2B5EF4-FFF2-40B4-BE49-F238E27FC236}">
                <a16:creationId xmlns:a16="http://schemas.microsoft.com/office/drawing/2014/main" id="{74A9EF62-8759-9710-CB7E-F58F088A7C50}"/>
              </a:ext>
            </a:extLst>
          </p:cNvPr>
          <p:cNvGrpSpPr/>
          <p:nvPr/>
        </p:nvGrpSpPr>
        <p:grpSpPr>
          <a:xfrm>
            <a:off x="5555995" y="16460871"/>
            <a:ext cx="1398553" cy="1200697"/>
            <a:chOff x="6074216" y="12057148"/>
            <a:chExt cx="1398553" cy="1200697"/>
          </a:xfrm>
        </p:grpSpPr>
        <p:sp>
          <p:nvSpPr>
            <p:cNvPr id="79" name="Rounded Rectangle 36">
              <a:extLst>
                <a:ext uri="{FF2B5EF4-FFF2-40B4-BE49-F238E27FC236}">
                  <a16:creationId xmlns:a16="http://schemas.microsoft.com/office/drawing/2014/main" id="{0F8CA783-5556-CFA3-DEBB-43C210FCBA22}"/>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81" name="TextBox 80">
              <a:extLst>
                <a:ext uri="{FF2B5EF4-FFF2-40B4-BE49-F238E27FC236}">
                  <a16:creationId xmlns:a16="http://schemas.microsoft.com/office/drawing/2014/main" id="{1BABB9CD-4613-1495-F735-A13B76A4E4BE}"/>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82" name="Group 81">
              <a:extLst>
                <a:ext uri="{FF2B5EF4-FFF2-40B4-BE49-F238E27FC236}">
                  <a16:creationId xmlns:a16="http://schemas.microsoft.com/office/drawing/2014/main" id="{F1D3C4F8-7821-D6A3-6291-C03B6C0F045E}"/>
                </a:ext>
              </a:extLst>
            </p:cNvPr>
            <p:cNvGrpSpPr/>
            <p:nvPr/>
          </p:nvGrpSpPr>
          <p:grpSpPr>
            <a:xfrm>
              <a:off x="7187434" y="12057148"/>
              <a:ext cx="285335" cy="1200697"/>
              <a:chOff x="4196005" y="12303575"/>
              <a:chExt cx="285335" cy="1200697"/>
            </a:xfrm>
          </p:grpSpPr>
          <p:sp>
            <p:nvSpPr>
              <p:cNvPr id="88" name="TextBox 87">
                <a:extLst>
                  <a:ext uri="{FF2B5EF4-FFF2-40B4-BE49-F238E27FC236}">
                    <a16:creationId xmlns:a16="http://schemas.microsoft.com/office/drawing/2014/main" id="{51EC8FB1-394C-E2E1-802F-28DEB7E081E9}"/>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8</a:t>
                </a:r>
                <a:endParaRPr lang="en-RU" sz="2200" dirty="0"/>
              </a:p>
            </p:txBody>
          </p:sp>
          <p:sp>
            <p:nvSpPr>
              <p:cNvPr id="92" name="TextBox 91">
                <a:extLst>
                  <a:ext uri="{FF2B5EF4-FFF2-40B4-BE49-F238E27FC236}">
                    <a16:creationId xmlns:a16="http://schemas.microsoft.com/office/drawing/2014/main" id="{1C497C51-83F2-DC24-6069-3BE918F48AD4}"/>
                  </a:ext>
                </a:extLst>
              </p:cNvPr>
              <p:cNvSpPr txBox="1"/>
              <p:nvPr/>
            </p:nvSpPr>
            <p:spPr>
              <a:xfrm>
                <a:off x="4196005" y="13165718"/>
                <a:ext cx="285335" cy="338554"/>
              </a:xfrm>
              <a:prstGeom prst="rect">
                <a:avLst/>
              </a:prstGeom>
              <a:noFill/>
            </p:spPr>
            <p:txBody>
              <a:bodyPr wrap="none" lIns="0" tIns="0" rIns="0" bIns="0" rtlCol="0">
                <a:spAutoFit/>
              </a:bodyPr>
              <a:lstStyle/>
              <a:p>
                <a:r>
                  <a:rPr lang="en-US" sz="2200" b="1" dirty="0"/>
                  <a:t>10</a:t>
                </a:r>
                <a:endParaRPr lang="en-RU" sz="2200" b="1" dirty="0"/>
              </a:p>
            </p:txBody>
          </p:sp>
        </p:grpSp>
      </p:grpSp>
      <p:grpSp>
        <p:nvGrpSpPr>
          <p:cNvPr id="93" name="Group 92">
            <a:extLst>
              <a:ext uri="{FF2B5EF4-FFF2-40B4-BE49-F238E27FC236}">
                <a16:creationId xmlns:a16="http://schemas.microsoft.com/office/drawing/2014/main" id="{81CD8B08-EA41-C145-9470-B6634BB94657}"/>
              </a:ext>
            </a:extLst>
          </p:cNvPr>
          <p:cNvGrpSpPr/>
          <p:nvPr/>
        </p:nvGrpSpPr>
        <p:grpSpPr>
          <a:xfrm>
            <a:off x="6972937" y="16460871"/>
            <a:ext cx="1386978" cy="1200697"/>
            <a:chOff x="6074216" y="12057148"/>
            <a:chExt cx="1386978" cy="1200697"/>
          </a:xfrm>
        </p:grpSpPr>
        <p:sp>
          <p:nvSpPr>
            <p:cNvPr id="96" name="Rounded Rectangle 36">
              <a:extLst>
                <a:ext uri="{FF2B5EF4-FFF2-40B4-BE49-F238E27FC236}">
                  <a16:creationId xmlns:a16="http://schemas.microsoft.com/office/drawing/2014/main" id="{A149FD69-34E5-12AE-CF39-99E76FA6CF18}"/>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99" name="TextBox 98">
              <a:extLst>
                <a:ext uri="{FF2B5EF4-FFF2-40B4-BE49-F238E27FC236}">
                  <a16:creationId xmlns:a16="http://schemas.microsoft.com/office/drawing/2014/main" id="{5D10B88A-BC00-FFEC-10DB-EF6A67F18AD7}"/>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6</a:t>
              </a:r>
              <a:endParaRPr lang="en-US" sz="1900" b="0" i="0" u="none" strike="noStrike" dirty="0">
                <a:effectLst/>
              </a:endParaRPr>
            </a:p>
          </p:txBody>
        </p:sp>
        <p:grpSp>
          <p:nvGrpSpPr>
            <p:cNvPr id="100" name="Group 99">
              <a:extLst>
                <a:ext uri="{FF2B5EF4-FFF2-40B4-BE49-F238E27FC236}">
                  <a16:creationId xmlns:a16="http://schemas.microsoft.com/office/drawing/2014/main" id="{1F1DCB4D-B5B4-D6B1-E309-450D06D801FF}"/>
                </a:ext>
              </a:extLst>
            </p:cNvPr>
            <p:cNvGrpSpPr/>
            <p:nvPr/>
          </p:nvGrpSpPr>
          <p:grpSpPr>
            <a:xfrm>
              <a:off x="7175859" y="12057148"/>
              <a:ext cx="285335" cy="1200697"/>
              <a:chOff x="4184430" y="12303575"/>
              <a:chExt cx="285335" cy="1200697"/>
            </a:xfrm>
          </p:grpSpPr>
          <p:sp>
            <p:nvSpPr>
              <p:cNvPr id="105" name="TextBox 104">
                <a:extLst>
                  <a:ext uri="{FF2B5EF4-FFF2-40B4-BE49-F238E27FC236}">
                    <a16:creationId xmlns:a16="http://schemas.microsoft.com/office/drawing/2014/main" id="{D33A9AF3-CBB2-BF1D-F698-B75A7076D6FC}"/>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8</a:t>
                </a:r>
                <a:endParaRPr lang="en-RU" sz="2200" dirty="0"/>
              </a:p>
            </p:txBody>
          </p:sp>
          <p:sp>
            <p:nvSpPr>
              <p:cNvPr id="106" name="TextBox 105">
                <a:extLst>
                  <a:ext uri="{FF2B5EF4-FFF2-40B4-BE49-F238E27FC236}">
                    <a16:creationId xmlns:a16="http://schemas.microsoft.com/office/drawing/2014/main" id="{36861CA1-25E8-83B4-5AFF-2C1F20F89EAC}"/>
                  </a:ext>
                </a:extLst>
              </p:cNvPr>
              <p:cNvSpPr txBox="1"/>
              <p:nvPr/>
            </p:nvSpPr>
            <p:spPr>
              <a:xfrm>
                <a:off x="4184430" y="13165718"/>
                <a:ext cx="285335" cy="338554"/>
              </a:xfrm>
              <a:prstGeom prst="rect">
                <a:avLst/>
              </a:prstGeom>
              <a:noFill/>
            </p:spPr>
            <p:txBody>
              <a:bodyPr wrap="none" lIns="0" tIns="0" rIns="0" bIns="0" rtlCol="0">
                <a:spAutoFit/>
              </a:bodyPr>
              <a:lstStyle/>
              <a:p>
                <a:r>
                  <a:rPr lang="en-US" sz="2200" b="1" dirty="0"/>
                  <a:t>10</a:t>
                </a:r>
                <a:endParaRPr lang="en-RU" sz="2200" b="1" dirty="0"/>
              </a:p>
            </p:txBody>
          </p:sp>
        </p:grpSp>
      </p:grpSp>
      <p:grpSp>
        <p:nvGrpSpPr>
          <p:cNvPr id="111" name="Group 110">
            <a:extLst>
              <a:ext uri="{FF2B5EF4-FFF2-40B4-BE49-F238E27FC236}">
                <a16:creationId xmlns:a16="http://schemas.microsoft.com/office/drawing/2014/main" id="{44BD1D80-6523-21D6-8422-140ADB186E93}"/>
              </a:ext>
            </a:extLst>
          </p:cNvPr>
          <p:cNvGrpSpPr/>
          <p:nvPr/>
        </p:nvGrpSpPr>
        <p:grpSpPr>
          <a:xfrm>
            <a:off x="8504101" y="16460871"/>
            <a:ext cx="1279036" cy="1200697"/>
            <a:chOff x="6074216" y="12057148"/>
            <a:chExt cx="1279036" cy="1200697"/>
          </a:xfrm>
        </p:grpSpPr>
        <p:sp>
          <p:nvSpPr>
            <p:cNvPr id="112" name="Rounded Rectangle 36">
              <a:extLst>
                <a:ext uri="{FF2B5EF4-FFF2-40B4-BE49-F238E27FC236}">
                  <a16:creationId xmlns:a16="http://schemas.microsoft.com/office/drawing/2014/main" id="{EFC4C70A-4601-B914-B3A7-DFD49250F449}"/>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18" name="TextBox 117">
              <a:extLst>
                <a:ext uri="{FF2B5EF4-FFF2-40B4-BE49-F238E27FC236}">
                  <a16:creationId xmlns:a16="http://schemas.microsoft.com/office/drawing/2014/main" id="{58D334EF-78FF-94C9-FBE6-E3F1B248EB78}"/>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120" name="Group 119">
              <a:extLst>
                <a:ext uri="{FF2B5EF4-FFF2-40B4-BE49-F238E27FC236}">
                  <a16:creationId xmlns:a16="http://schemas.microsoft.com/office/drawing/2014/main" id="{6DA3B2BA-68A8-E5FE-B779-FE4AD296BA04}"/>
                </a:ext>
              </a:extLst>
            </p:cNvPr>
            <p:cNvGrpSpPr/>
            <p:nvPr/>
          </p:nvGrpSpPr>
          <p:grpSpPr>
            <a:xfrm>
              <a:off x="7210584" y="12057148"/>
              <a:ext cx="142668" cy="1200697"/>
              <a:chOff x="4219155" y="12303575"/>
              <a:chExt cx="142668" cy="1200697"/>
            </a:xfrm>
          </p:grpSpPr>
          <p:sp>
            <p:nvSpPr>
              <p:cNvPr id="193" name="TextBox 192">
                <a:extLst>
                  <a:ext uri="{FF2B5EF4-FFF2-40B4-BE49-F238E27FC236}">
                    <a16:creationId xmlns:a16="http://schemas.microsoft.com/office/drawing/2014/main" id="{2F4255FB-6FC3-9121-0B7B-D52F586676D0}"/>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7</a:t>
                </a:r>
                <a:endParaRPr lang="en-RU" sz="2200" dirty="0"/>
              </a:p>
            </p:txBody>
          </p:sp>
          <p:sp>
            <p:nvSpPr>
              <p:cNvPr id="194" name="TextBox 193">
                <a:extLst>
                  <a:ext uri="{FF2B5EF4-FFF2-40B4-BE49-F238E27FC236}">
                    <a16:creationId xmlns:a16="http://schemas.microsoft.com/office/drawing/2014/main" id="{D3780CEB-FC08-90E3-391F-DEDBAC41A702}"/>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9</a:t>
                </a:r>
                <a:endParaRPr lang="en-RU" sz="2200" b="1" dirty="0"/>
              </a:p>
            </p:txBody>
          </p:sp>
        </p:grpSp>
      </p:grpSp>
      <p:grpSp>
        <p:nvGrpSpPr>
          <p:cNvPr id="197" name="Group 196">
            <a:extLst>
              <a:ext uri="{FF2B5EF4-FFF2-40B4-BE49-F238E27FC236}">
                <a16:creationId xmlns:a16="http://schemas.microsoft.com/office/drawing/2014/main" id="{9A9E5796-324A-8DBB-E615-F9F14E3601C2}"/>
              </a:ext>
            </a:extLst>
          </p:cNvPr>
          <p:cNvGrpSpPr/>
          <p:nvPr/>
        </p:nvGrpSpPr>
        <p:grpSpPr>
          <a:xfrm>
            <a:off x="10027440" y="16460871"/>
            <a:ext cx="1279036" cy="1200697"/>
            <a:chOff x="6074216" y="12057148"/>
            <a:chExt cx="1279036" cy="1200697"/>
          </a:xfrm>
        </p:grpSpPr>
        <p:sp>
          <p:nvSpPr>
            <p:cNvPr id="198" name="Rounded Rectangle 36">
              <a:extLst>
                <a:ext uri="{FF2B5EF4-FFF2-40B4-BE49-F238E27FC236}">
                  <a16:creationId xmlns:a16="http://schemas.microsoft.com/office/drawing/2014/main" id="{0BB63AB1-15C1-FDA6-137E-57E315FD36FB}"/>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99" name="TextBox 198">
              <a:extLst>
                <a:ext uri="{FF2B5EF4-FFF2-40B4-BE49-F238E27FC236}">
                  <a16:creationId xmlns:a16="http://schemas.microsoft.com/office/drawing/2014/main" id="{E1170819-09C9-84FA-83A4-0870C50EE989}"/>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6</a:t>
              </a:r>
              <a:endParaRPr lang="en-US" sz="1900" b="0" i="0" u="none" strike="noStrike" dirty="0">
                <a:effectLst/>
              </a:endParaRPr>
            </a:p>
          </p:txBody>
        </p:sp>
        <p:grpSp>
          <p:nvGrpSpPr>
            <p:cNvPr id="200" name="Group 199">
              <a:extLst>
                <a:ext uri="{FF2B5EF4-FFF2-40B4-BE49-F238E27FC236}">
                  <a16:creationId xmlns:a16="http://schemas.microsoft.com/office/drawing/2014/main" id="{307E2CDC-3327-986B-241F-6111C0093E81}"/>
                </a:ext>
              </a:extLst>
            </p:cNvPr>
            <p:cNvGrpSpPr/>
            <p:nvPr/>
          </p:nvGrpSpPr>
          <p:grpSpPr>
            <a:xfrm>
              <a:off x="7210584" y="12057148"/>
              <a:ext cx="142668" cy="1200697"/>
              <a:chOff x="4219155" y="12303575"/>
              <a:chExt cx="142668" cy="1200697"/>
            </a:xfrm>
          </p:grpSpPr>
          <p:sp>
            <p:nvSpPr>
              <p:cNvPr id="201" name="TextBox 200">
                <a:extLst>
                  <a:ext uri="{FF2B5EF4-FFF2-40B4-BE49-F238E27FC236}">
                    <a16:creationId xmlns:a16="http://schemas.microsoft.com/office/drawing/2014/main" id="{7CBBACD7-AA59-40B5-4AFD-DEFD370BC2A3}"/>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7</a:t>
                </a:r>
                <a:endParaRPr lang="en-RU" sz="2200" dirty="0"/>
              </a:p>
            </p:txBody>
          </p:sp>
          <p:sp>
            <p:nvSpPr>
              <p:cNvPr id="202" name="TextBox 201">
                <a:extLst>
                  <a:ext uri="{FF2B5EF4-FFF2-40B4-BE49-F238E27FC236}">
                    <a16:creationId xmlns:a16="http://schemas.microsoft.com/office/drawing/2014/main" id="{301EA663-3795-CDBD-D24C-6009470B5547}"/>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9</a:t>
                </a:r>
                <a:endParaRPr lang="en-RU" sz="2200" b="1" dirty="0"/>
              </a:p>
            </p:txBody>
          </p:sp>
        </p:grpSp>
      </p:grpSp>
      <p:grpSp>
        <p:nvGrpSpPr>
          <p:cNvPr id="209" name="Group 208">
            <a:extLst>
              <a:ext uri="{FF2B5EF4-FFF2-40B4-BE49-F238E27FC236}">
                <a16:creationId xmlns:a16="http://schemas.microsoft.com/office/drawing/2014/main" id="{441C5248-8614-1C0B-65CB-15706DC4871E}"/>
              </a:ext>
            </a:extLst>
          </p:cNvPr>
          <p:cNvGrpSpPr/>
          <p:nvPr/>
        </p:nvGrpSpPr>
        <p:grpSpPr>
          <a:xfrm>
            <a:off x="12672681" y="14678640"/>
            <a:ext cx="1279036" cy="1271817"/>
            <a:chOff x="6074216" y="12001268"/>
            <a:chExt cx="1279036" cy="1271817"/>
          </a:xfrm>
        </p:grpSpPr>
        <p:sp>
          <p:nvSpPr>
            <p:cNvPr id="210" name="Rounded Rectangle 36">
              <a:extLst>
                <a:ext uri="{FF2B5EF4-FFF2-40B4-BE49-F238E27FC236}">
                  <a16:creationId xmlns:a16="http://schemas.microsoft.com/office/drawing/2014/main" id="{78D142A5-B6BF-872E-9E6C-CC6D28F80BFD}"/>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11" name="TextBox 210">
              <a:extLst>
                <a:ext uri="{FF2B5EF4-FFF2-40B4-BE49-F238E27FC236}">
                  <a16:creationId xmlns:a16="http://schemas.microsoft.com/office/drawing/2014/main" id="{2F452457-FEE7-C76D-4997-D0B506B44D16}"/>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2</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3</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212" name="Group 211">
              <a:extLst>
                <a:ext uri="{FF2B5EF4-FFF2-40B4-BE49-F238E27FC236}">
                  <a16:creationId xmlns:a16="http://schemas.microsoft.com/office/drawing/2014/main" id="{95826613-EFAA-6EAC-DE48-628938E7FF78}"/>
                </a:ext>
              </a:extLst>
            </p:cNvPr>
            <p:cNvGrpSpPr/>
            <p:nvPr/>
          </p:nvGrpSpPr>
          <p:grpSpPr>
            <a:xfrm>
              <a:off x="7210584" y="12001268"/>
              <a:ext cx="142668" cy="1271817"/>
              <a:chOff x="4219155" y="12247695"/>
              <a:chExt cx="142668" cy="1271817"/>
            </a:xfrm>
          </p:grpSpPr>
          <p:sp>
            <p:nvSpPr>
              <p:cNvPr id="213" name="TextBox 212">
                <a:extLst>
                  <a:ext uri="{FF2B5EF4-FFF2-40B4-BE49-F238E27FC236}">
                    <a16:creationId xmlns:a16="http://schemas.microsoft.com/office/drawing/2014/main" id="{0FB05A53-7E04-2742-914C-E3CC98A8E03D}"/>
                  </a:ext>
                </a:extLst>
              </p:cNvPr>
              <p:cNvSpPr txBox="1"/>
              <p:nvPr/>
            </p:nvSpPr>
            <p:spPr>
              <a:xfrm>
                <a:off x="4219155" y="12247695"/>
                <a:ext cx="142668" cy="338554"/>
              </a:xfrm>
              <a:prstGeom prst="rect">
                <a:avLst/>
              </a:prstGeom>
              <a:noFill/>
            </p:spPr>
            <p:txBody>
              <a:bodyPr wrap="none" lIns="0" tIns="0" rIns="0" bIns="0" rtlCol="0">
                <a:spAutoFit/>
              </a:bodyPr>
              <a:lstStyle/>
              <a:p>
                <a:r>
                  <a:rPr lang="en-US" sz="2200" dirty="0"/>
                  <a:t>4</a:t>
                </a:r>
                <a:endParaRPr lang="en-RU" sz="2200" dirty="0"/>
              </a:p>
            </p:txBody>
          </p:sp>
          <p:sp>
            <p:nvSpPr>
              <p:cNvPr id="214" name="TextBox 213">
                <a:extLst>
                  <a:ext uri="{FF2B5EF4-FFF2-40B4-BE49-F238E27FC236}">
                    <a16:creationId xmlns:a16="http://schemas.microsoft.com/office/drawing/2014/main" id="{8B731079-5B35-9A55-7F60-C17740EED80C}"/>
                  </a:ext>
                </a:extLst>
              </p:cNvPr>
              <p:cNvSpPr txBox="1"/>
              <p:nvPr/>
            </p:nvSpPr>
            <p:spPr>
              <a:xfrm>
                <a:off x="4219155" y="13180958"/>
                <a:ext cx="142668" cy="338554"/>
              </a:xfrm>
              <a:prstGeom prst="rect">
                <a:avLst/>
              </a:prstGeom>
              <a:noFill/>
            </p:spPr>
            <p:txBody>
              <a:bodyPr wrap="none" lIns="0" tIns="0" rIns="0" bIns="0" rtlCol="0">
                <a:spAutoFit/>
              </a:bodyPr>
              <a:lstStyle/>
              <a:p>
                <a:r>
                  <a:rPr lang="en-US" sz="2200" dirty="0"/>
                  <a:t>7</a:t>
                </a:r>
                <a:endParaRPr lang="en-RU" sz="2200" dirty="0"/>
              </a:p>
            </p:txBody>
          </p:sp>
        </p:grpSp>
      </p:grpSp>
      <p:grpSp>
        <p:nvGrpSpPr>
          <p:cNvPr id="215" name="Group 214">
            <a:extLst>
              <a:ext uri="{FF2B5EF4-FFF2-40B4-BE49-F238E27FC236}">
                <a16:creationId xmlns:a16="http://schemas.microsoft.com/office/drawing/2014/main" id="{795BCB77-525E-DE40-54A8-FA9050CAAED2}"/>
              </a:ext>
            </a:extLst>
          </p:cNvPr>
          <p:cNvGrpSpPr/>
          <p:nvPr/>
        </p:nvGrpSpPr>
        <p:grpSpPr>
          <a:xfrm>
            <a:off x="15697671" y="14683720"/>
            <a:ext cx="1279036" cy="1266737"/>
            <a:chOff x="6074216" y="12011428"/>
            <a:chExt cx="1279036" cy="1266737"/>
          </a:xfrm>
        </p:grpSpPr>
        <p:sp>
          <p:nvSpPr>
            <p:cNvPr id="216" name="Rounded Rectangle 36">
              <a:extLst>
                <a:ext uri="{FF2B5EF4-FFF2-40B4-BE49-F238E27FC236}">
                  <a16:creationId xmlns:a16="http://schemas.microsoft.com/office/drawing/2014/main" id="{EDE946BC-3F15-7694-3827-B9727A359F80}"/>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18" name="TextBox 217">
              <a:extLst>
                <a:ext uri="{FF2B5EF4-FFF2-40B4-BE49-F238E27FC236}">
                  <a16:creationId xmlns:a16="http://schemas.microsoft.com/office/drawing/2014/main" id="{C84E74F3-8B6B-3F8B-951A-809B9928BDE6}"/>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2</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7</a:t>
              </a:r>
              <a:endParaRPr lang="en-US" sz="1900" b="0" i="0" u="none" strike="noStrike" dirty="0">
                <a:effectLst/>
              </a:endParaRPr>
            </a:p>
          </p:txBody>
        </p:sp>
        <p:grpSp>
          <p:nvGrpSpPr>
            <p:cNvPr id="219" name="Group 218">
              <a:extLst>
                <a:ext uri="{FF2B5EF4-FFF2-40B4-BE49-F238E27FC236}">
                  <a16:creationId xmlns:a16="http://schemas.microsoft.com/office/drawing/2014/main" id="{34F994AE-38F3-0CD0-7493-E914F5DCE7E9}"/>
                </a:ext>
              </a:extLst>
            </p:cNvPr>
            <p:cNvGrpSpPr/>
            <p:nvPr/>
          </p:nvGrpSpPr>
          <p:grpSpPr>
            <a:xfrm>
              <a:off x="7210584" y="12011428"/>
              <a:ext cx="142668" cy="1266737"/>
              <a:chOff x="4219155" y="12257855"/>
              <a:chExt cx="142668" cy="1266737"/>
            </a:xfrm>
          </p:grpSpPr>
          <p:sp>
            <p:nvSpPr>
              <p:cNvPr id="221" name="TextBox 220">
                <a:extLst>
                  <a:ext uri="{FF2B5EF4-FFF2-40B4-BE49-F238E27FC236}">
                    <a16:creationId xmlns:a16="http://schemas.microsoft.com/office/drawing/2014/main" id="{B96CE15D-DA93-E883-8ED5-7507AAE68B11}"/>
                  </a:ext>
                </a:extLst>
              </p:cNvPr>
              <p:cNvSpPr txBox="1"/>
              <p:nvPr/>
            </p:nvSpPr>
            <p:spPr>
              <a:xfrm>
                <a:off x="4219155" y="12257855"/>
                <a:ext cx="142668" cy="338554"/>
              </a:xfrm>
              <a:prstGeom prst="rect">
                <a:avLst/>
              </a:prstGeom>
              <a:noFill/>
            </p:spPr>
            <p:txBody>
              <a:bodyPr wrap="none" lIns="0" tIns="0" rIns="0" bIns="0" rtlCol="0">
                <a:spAutoFit/>
              </a:bodyPr>
              <a:lstStyle/>
              <a:p>
                <a:r>
                  <a:rPr lang="en-US" sz="2200" dirty="0"/>
                  <a:t>4</a:t>
                </a:r>
                <a:endParaRPr lang="en-RU" sz="2200" dirty="0"/>
              </a:p>
            </p:txBody>
          </p:sp>
          <p:sp>
            <p:nvSpPr>
              <p:cNvPr id="226" name="TextBox 225">
                <a:extLst>
                  <a:ext uri="{FF2B5EF4-FFF2-40B4-BE49-F238E27FC236}">
                    <a16:creationId xmlns:a16="http://schemas.microsoft.com/office/drawing/2014/main" id="{B03129BD-CAEF-C5FB-5C78-5E4DA5D18792}"/>
                  </a:ext>
                </a:extLst>
              </p:cNvPr>
              <p:cNvSpPr txBox="1"/>
              <p:nvPr/>
            </p:nvSpPr>
            <p:spPr>
              <a:xfrm>
                <a:off x="4219155" y="13186038"/>
                <a:ext cx="142668" cy="338554"/>
              </a:xfrm>
              <a:prstGeom prst="rect">
                <a:avLst/>
              </a:prstGeom>
              <a:noFill/>
            </p:spPr>
            <p:txBody>
              <a:bodyPr wrap="none" lIns="0" tIns="0" rIns="0" bIns="0" rtlCol="0">
                <a:spAutoFit/>
              </a:bodyPr>
              <a:lstStyle/>
              <a:p>
                <a:r>
                  <a:rPr lang="en-US" sz="2200" dirty="0"/>
                  <a:t>6</a:t>
                </a:r>
                <a:endParaRPr lang="en-RU" sz="2200" dirty="0"/>
              </a:p>
            </p:txBody>
          </p:sp>
        </p:grpSp>
      </p:grpSp>
      <p:grpSp>
        <p:nvGrpSpPr>
          <p:cNvPr id="231" name="Group 230">
            <a:extLst>
              <a:ext uri="{FF2B5EF4-FFF2-40B4-BE49-F238E27FC236}">
                <a16:creationId xmlns:a16="http://schemas.microsoft.com/office/drawing/2014/main" id="{4143FCEA-33F9-2DB1-733A-6C50CB6A1013}"/>
              </a:ext>
            </a:extLst>
          </p:cNvPr>
          <p:cNvGrpSpPr/>
          <p:nvPr/>
        </p:nvGrpSpPr>
        <p:grpSpPr>
          <a:xfrm>
            <a:off x="11809613" y="16460871"/>
            <a:ext cx="1279036" cy="1200697"/>
            <a:chOff x="6074216" y="12057148"/>
            <a:chExt cx="1279036" cy="1200697"/>
          </a:xfrm>
        </p:grpSpPr>
        <p:sp>
          <p:nvSpPr>
            <p:cNvPr id="232" name="Rounded Rectangle 36">
              <a:extLst>
                <a:ext uri="{FF2B5EF4-FFF2-40B4-BE49-F238E27FC236}">
                  <a16:creationId xmlns:a16="http://schemas.microsoft.com/office/drawing/2014/main" id="{0498DEA1-E02C-9681-9C75-B9B75EC06CB6}"/>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33" name="TextBox 232">
              <a:extLst>
                <a:ext uri="{FF2B5EF4-FFF2-40B4-BE49-F238E27FC236}">
                  <a16:creationId xmlns:a16="http://schemas.microsoft.com/office/drawing/2014/main" id="{AF10F872-8537-7934-C526-0718B7D1065D}"/>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235" name="Group 234">
              <a:extLst>
                <a:ext uri="{FF2B5EF4-FFF2-40B4-BE49-F238E27FC236}">
                  <a16:creationId xmlns:a16="http://schemas.microsoft.com/office/drawing/2014/main" id="{1A2CB1C9-E140-64DA-4159-897244B90367}"/>
                </a:ext>
              </a:extLst>
            </p:cNvPr>
            <p:cNvGrpSpPr/>
            <p:nvPr/>
          </p:nvGrpSpPr>
          <p:grpSpPr>
            <a:xfrm>
              <a:off x="7210584" y="12057148"/>
              <a:ext cx="142668" cy="1200697"/>
              <a:chOff x="4219155" y="12303575"/>
              <a:chExt cx="142668" cy="1200697"/>
            </a:xfrm>
          </p:grpSpPr>
          <p:sp>
            <p:nvSpPr>
              <p:cNvPr id="236" name="TextBox 235">
                <a:extLst>
                  <a:ext uri="{FF2B5EF4-FFF2-40B4-BE49-F238E27FC236}">
                    <a16:creationId xmlns:a16="http://schemas.microsoft.com/office/drawing/2014/main" id="{2EC44C99-5696-5EFA-628A-1ADF132CBE78}"/>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7</a:t>
                </a:r>
                <a:endParaRPr lang="en-RU" sz="2200" dirty="0"/>
              </a:p>
            </p:txBody>
          </p:sp>
          <p:sp>
            <p:nvSpPr>
              <p:cNvPr id="241" name="TextBox 240">
                <a:extLst>
                  <a:ext uri="{FF2B5EF4-FFF2-40B4-BE49-F238E27FC236}">
                    <a16:creationId xmlns:a16="http://schemas.microsoft.com/office/drawing/2014/main" id="{9B8F1B25-9E47-B01A-6881-52936BDD84FE}"/>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9</a:t>
                </a:r>
                <a:endParaRPr lang="en-RU" sz="2200" b="1" dirty="0"/>
              </a:p>
            </p:txBody>
          </p:sp>
        </p:grpSp>
      </p:grpSp>
      <p:grpSp>
        <p:nvGrpSpPr>
          <p:cNvPr id="242" name="Group 241">
            <a:extLst>
              <a:ext uri="{FF2B5EF4-FFF2-40B4-BE49-F238E27FC236}">
                <a16:creationId xmlns:a16="http://schemas.microsoft.com/office/drawing/2014/main" id="{5E42B115-37CA-EB91-C6E7-2A04C1DC60D7}"/>
              </a:ext>
            </a:extLst>
          </p:cNvPr>
          <p:cNvGrpSpPr/>
          <p:nvPr/>
        </p:nvGrpSpPr>
        <p:grpSpPr>
          <a:xfrm>
            <a:off x="13342304" y="16460871"/>
            <a:ext cx="1279036" cy="1200697"/>
            <a:chOff x="6074216" y="12057148"/>
            <a:chExt cx="1279036" cy="1200697"/>
          </a:xfrm>
        </p:grpSpPr>
        <p:sp>
          <p:nvSpPr>
            <p:cNvPr id="247" name="Rounded Rectangle 36">
              <a:extLst>
                <a:ext uri="{FF2B5EF4-FFF2-40B4-BE49-F238E27FC236}">
                  <a16:creationId xmlns:a16="http://schemas.microsoft.com/office/drawing/2014/main" id="{6E87BA2D-1B4D-02A0-BDBA-1B971D83386E}"/>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48" name="TextBox 247">
              <a:extLst>
                <a:ext uri="{FF2B5EF4-FFF2-40B4-BE49-F238E27FC236}">
                  <a16:creationId xmlns:a16="http://schemas.microsoft.com/office/drawing/2014/main" id="{5604DDB4-BD37-731B-1A6B-6B07D37F05BA}"/>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6</a:t>
              </a:r>
              <a:endParaRPr lang="en-US" sz="1900" b="0" i="0" u="none" strike="noStrike" dirty="0">
                <a:effectLst/>
              </a:endParaRPr>
            </a:p>
          </p:txBody>
        </p:sp>
        <p:grpSp>
          <p:nvGrpSpPr>
            <p:cNvPr id="249" name="Group 248">
              <a:extLst>
                <a:ext uri="{FF2B5EF4-FFF2-40B4-BE49-F238E27FC236}">
                  <a16:creationId xmlns:a16="http://schemas.microsoft.com/office/drawing/2014/main" id="{FAD3AD90-EB85-754B-58FB-FEFDD902E6D2}"/>
                </a:ext>
              </a:extLst>
            </p:cNvPr>
            <p:cNvGrpSpPr/>
            <p:nvPr/>
          </p:nvGrpSpPr>
          <p:grpSpPr>
            <a:xfrm>
              <a:off x="7210584" y="12057148"/>
              <a:ext cx="142668" cy="1200697"/>
              <a:chOff x="4219155" y="12303575"/>
              <a:chExt cx="142668" cy="1200697"/>
            </a:xfrm>
          </p:grpSpPr>
          <p:sp>
            <p:nvSpPr>
              <p:cNvPr id="250" name="TextBox 249">
                <a:extLst>
                  <a:ext uri="{FF2B5EF4-FFF2-40B4-BE49-F238E27FC236}">
                    <a16:creationId xmlns:a16="http://schemas.microsoft.com/office/drawing/2014/main" id="{E7D6F54C-4DA9-970D-D7BF-486B4A2B9418}"/>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7</a:t>
                </a:r>
                <a:endParaRPr lang="en-RU" sz="2200" dirty="0"/>
              </a:p>
            </p:txBody>
          </p:sp>
          <p:sp>
            <p:nvSpPr>
              <p:cNvPr id="251" name="TextBox 250">
                <a:extLst>
                  <a:ext uri="{FF2B5EF4-FFF2-40B4-BE49-F238E27FC236}">
                    <a16:creationId xmlns:a16="http://schemas.microsoft.com/office/drawing/2014/main" id="{A3251EDA-0E55-0CA7-DE85-2A0F070D6740}"/>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9</a:t>
                </a:r>
                <a:endParaRPr lang="en-RU" sz="2200" b="1" dirty="0"/>
              </a:p>
            </p:txBody>
          </p:sp>
        </p:grpSp>
      </p:grpSp>
      <p:grpSp>
        <p:nvGrpSpPr>
          <p:cNvPr id="256" name="Group 255">
            <a:extLst>
              <a:ext uri="{FF2B5EF4-FFF2-40B4-BE49-F238E27FC236}">
                <a16:creationId xmlns:a16="http://schemas.microsoft.com/office/drawing/2014/main" id="{BB9CBABA-16EC-5EC3-95C6-D234537AC722}"/>
              </a:ext>
            </a:extLst>
          </p:cNvPr>
          <p:cNvGrpSpPr/>
          <p:nvPr/>
        </p:nvGrpSpPr>
        <p:grpSpPr>
          <a:xfrm>
            <a:off x="14873467" y="16460871"/>
            <a:ext cx="1279036" cy="1200697"/>
            <a:chOff x="6074216" y="12057148"/>
            <a:chExt cx="1279036" cy="1200697"/>
          </a:xfrm>
        </p:grpSpPr>
        <p:sp>
          <p:nvSpPr>
            <p:cNvPr id="257" name="Rounded Rectangle 36">
              <a:extLst>
                <a:ext uri="{FF2B5EF4-FFF2-40B4-BE49-F238E27FC236}">
                  <a16:creationId xmlns:a16="http://schemas.microsoft.com/office/drawing/2014/main" id="{4FFA1BEC-C3A3-B93D-7835-CE7D59CA375C}"/>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58" name="TextBox 257">
              <a:extLst>
                <a:ext uri="{FF2B5EF4-FFF2-40B4-BE49-F238E27FC236}">
                  <a16:creationId xmlns:a16="http://schemas.microsoft.com/office/drawing/2014/main" id="{E239C2E4-24A1-ABFB-0596-08DE1DCFF631}"/>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3</a:t>
              </a:r>
              <a:endParaRPr lang="en-US" sz="1900" b="0" i="0" u="none" strike="noStrike" dirty="0">
                <a:effectLst/>
              </a:endParaRPr>
            </a:p>
          </p:txBody>
        </p:sp>
        <p:grpSp>
          <p:nvGrpSpPr>
            <p:cNvPr id="259" name="Group 258">
              <a:extLst>
                <a:ext uri="{FF2B5EF4-FFF2-40B4-BE49-F238E27FC236}">
                  <a16:creationId xmlns:a16="http://schemas.microsoft.com/office/drawing/2014/main" id="{014672C6-5ECE-8B40-A7B3-B8DFC33BB856}"/>
                </a:ext>
              </a:extLst>
            </p:cNvPr>
            <p:cNvGrpSpPr/>
            <p:nvPr/>
          </p:nvGrpSpPr>
          <p:grpSpPr>
            <a:xfrm>
              <a:off x="7210584" y="12057148"/>
              <a:ext cx="142668" cy="1200697"/>
              <a:chOff x="4219155" y="12303575"/>
              <a:chExt cx="142668" cy="1200697"/>
            </a:xfrm>
          </p:grpSpPr>
          <p:sp>
            <p:nvSpPr>
              <p:cNvPr id="260" name="TextBox 259">
                <a:extLst>
                  <a:ext uri="{FF2B5EF4-FFF2-40B4-BE49-F238E27FC236}">
                    <a16:creationId xmlns:a16="http://schemas.microsoft.com/office/drawing/2014/main" id="{C94B4F5B-0A9B-CF68-3F9D-4F57E79B4C57}"/>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6</a:t>
                </a:r>
                <a:endParaRPr lang="en-RU" sz="2200" dirty="0"/>
              </a:p>
            </p:txBody>
          </p:sp>
          <p:sp>
            <p:nvSpPr>
              <p:cNvPr id="261" name="TextBox 260">
                <a:extLst>
                  <a:ext uri="{FF2B5EF4-FFF2-40B4-BE49-F238E27FC236}">
                    <a16:creationId xmlns:a16="http://schemas.microsoft.com/office/drawing/2014/main" id="{6253143F-CF57-1414-14EF-01D8564F28E3}"/>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8</a:t>
                </a:r>
                <a:endParaRPr lang="en-RU" sz="2200" b="1" dirty="0"/>
              </a:p>
            </p:txBody>
          </p:sp>
        </p:grpSp>
      </p:grpSp>
      <p:grpSp>
        <p:nvGrpSpPr>
          <p:cNvPr id="262" name="Group 261">
            <a:extLst>
              <a:ext uri="{FF2B5EF4-FFF2-40B4-BE49-F238E27FC236}">
                <a16:creationId xmlns:a16="http://schemas.microsoft.com/office/drawing/2014/main" id="{34D55A86-6958-8CEE-D7FE-E71D0D0495E1}"/>
              </a:ext>
            </a:extLst>
          </p:cNvPr>
          <p:cNvGrpSpPr/>
          <p:nvPr/>
        </p:nvGrpSpPr>
        <p:grpSpPr>
          <a:xfrm>
            <a:off x="16431528" y="16460871"/>
            <a:ext cx="1279036" cy="1200697"/>
            <a:chOff x="6074216" y="12057148"/>
            <a:chExt cx="1279036" cy="1200697"/>
          </a:xfrm>
        </p:grpSpPr>
        <p:sp>
          <p:nvSpPr>
            <p:cNvPr id="263" name="Rounded Rectangle 36">
              <a:extLst>
                <a:ext uri="{FF2B5EF4-FFF2-40B4-BE49-F238E27FC236}">
                  <a16:creationId xmlns:a16="http://schemas.microsoft.com/office/drawing/2014/main" id="{68A6744A-38FD-7A18-323E-830FDD8E0226}"/>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264" name="TextBox 263">
              <a:extLst>
                <a:ext uri="{FF2B5EF4-FFF2-40B4-BE49-F238E27FC236}">
                  <a16:creationId xmlns:a16="http://schemas.microsoft.com/office/drawing/2014/main" id="{A88CD9A3-E089-B3AE-14B2-DA01F1CC7E87}"/>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2</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3</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2</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6</a:t>
              </a:r>
              <a:endParaRPr lang="en-US" sz="1900" b="0" i="0" u="none" strike="noStrike" dirty="0">
                <a:effectLst/>
              </a:endParaRPr>
            </a:p>
          </p:txBody>
        </p:sp>
        <p:grpSp>
          <p:nvGrpSpPr>
            <p:cNvPr id="265" name="Group 264">
              <a:extLst>
                <a:ext uri="{FF2B5EF4-FFF2-40B4-BE49-F238E27FC236}">
                  <a16:creationId xmlns:a16="http://schemas.microsoft.com/office/drawing/2014/main" id="{65B6258B-EA3C-0632-EF44-11F7E46E05DE}"/>
                </a:ext>
              </a:extLst>
            </p:cNvPr>
            <p:cNvGrpSpPr/>
            <p:nvPr/>
          </p:nvGrpSpPr>
          <p:grpSpPr>
            <a:xfrm>
              <a:off x="7210584" y="12057148"/>
              <a:ext cx="142668" cy="1200697"/>
              <a:chOff x="4219155" y="12303575"/>
              <a:chExt cx="142668" cy="1200697"/>
            </a:xfrm>
          </p:grpSpPr>
          <p:sp>
            <p:nvSpPr>
              <p:cNvPr id="266" name="TextBox 265">
                <a:extLst>
                  <a:ext uri="{FF2B5EF4-FFF2-40B4-BE49-F238E27FC236}">
                    <a16:creationId xmlns:a16="http://schemas.microsoft.com/office/drawing/2014/main" id="{A1432D2B-317B-9B34-D31D-01B1F89C9A06}"/>
                  </a:ext>
                </a:extLst>
              </p:cNvPr>
              <p:cNvSpPr txBox="1"/>
              <p:nvPr/>
            </p:nvSpPr>
            <p:spPr>
              <a:xfrm>
                <a:off x="4219155" y="12303575"/>
                <a:ext cx="142668" cy="338554"/>
              </a:xfrm>
              <a:prstGeom prst="rect">
                <a:avLst/>
              </a:prstGeom>
              <a:noFill/>
            </p:spPr>
            <p:txBody>
              <a:bodyPr wrap="none" lIns="0" tIns="0" rIns="0" bIns="0" rtlCol="0">
                <a:spAutoFit/>
              </a:bodyPr>
              <a:lstStyle/>
              <a:p>
                <a:r>
                  <a:rPr lang="en-US" sz="2200" dirty="0"/>
                  <a:t>6</a:t>
                </a:r>
                <a:endParaRPr lang="en-RU" sz="2200" dirty="0"/>
              </a:p>
            </p:txBody>
          </p:sp>
          <p:sp>
            <p:nvSpPr>
              <p:cNvPr id="267" name="TextBox 266">
                <a:extLst>
                  <a:ext uri="{FF2B5EF4-FFF2-40B4-BE49-F238E27FC236}">
                    <a16:creationId xmlns:a16="http://schemas.microsoft.com/office/drawing/2014/main" id="{67EC9070-9698-A0F7-8202-B891F9A9B97F}"/>
                  </a:ext>
                </a:extLst>
              </p:cNvPr>
              <p:cNvSpPr txBox="1"/>
              <p:nvPr/>
            </p:nvSpPr>
            <p:spPr>
              <a:xfrm>
                <a:off x="4219155" y="13165718"/>
                <a:ext cx="142668" cy="338554"/>
              </a:xfrm>
              <a:prstGeom prst="rect">
                <a:avLst/>
              </a:prstGeom>
              <a:noFill/>
            </p:spPr>
            <p:txBody>
              <a:bodyPr wrap="none" lIns="0" tIns="0" rIns="0" bIns="0" rtlCol="0">
                <a:spAutoFit/>
              </a:bodyPr>
              <a:lstStyle/>
              <a:p>
                <a:r>
                  <a:rPr lang="en-US" sz="2200" b="1" dirty="0"/>
                  <a:t>8</a:t>
                </a:r>
                <a:endParaRPr lang="en-RU" sz="2200" b="1" dirty="0"/>
              </a:p>
            </p:txBody>
          </p:sp>
        </p:grpSp>
      </p:grpSp>
      <p:grpSp>
        <p:nvGrpSpPr>
          <p:cNvPr id="283" name="Group 282">
            <a:extLst>
              <a:ext uri="{FF2B5EF4-FFF2-40B4-BE49-F238E27FC236}">
                <a16:creationId xmlns:a16="http://schemas.microsoft.com/office/drawing/2014/main" id="{F8FB498D-97EE-2D9D-77A5-3846363AEC46}"/>
              </a:ext>
            </a:extLst>
          </p:cNvPr>
          <p:cNvGrpSpPr/>
          <p:nvPr/>
        </p:nvGrpSpPr>
        <p:grpSpPr>
          <a:xfrm>
            <a:off x="4116973" y="12495869"/>
            <a:ext cx="1157293" cy="1244133"/>
            <a:chOff x="6074216" y="12057148"/>
            <a:chExt cx="1157293" cy="1139142"/>
          </a:xfrm>
        </p:grpSpPr>
        <p:sp>
          <p:nvSpPr>
            <p:cNvPr id="284" name="Rounded Rectangle 36">
              <a:extLst>
                <a:ext uri="{FF2B5EF4-FFF2-40B4-BE49-F238E27FC236}">
                  <a16:creationId xmlns:a16="http://schemas.microsoft.com/office/drawing/2014/main" id="{D8CABF6B-4F73-7578-99FC-1BBBE71F1FEA}"/>
                </a:ext>
              </a:extLst>
            </p:cNvPr>
            <p:cNvSpPr/>
            <p:nvPr/>
          </p:nvSpPr>
          <p:spPr>
            <a:xfrm>
              <a:off x="6074216" y="12057148"/>
              <a:ext cx="1152772"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mc:AlternateContent xmlns:mc="http://schemas.openxmlformats.org/markup-compatibility/2006" xmlns:a14="http://schemas.microsoft.com/office/drawing/2010/main">
          <mc:Choice Requires="a14">
            <p:sp>
              <p:nvSpPr>
                <p:cNvPr id="285" name="TextBox 284">
                  <a:extLst>
                    <a:ext uri="{FF2B5EF4-FFF2-40B4-BE49-F238E27FC236}">
                      <a16:creationId xmlns:a16="http://schemas.microsoft.com/office/drawing/2014/main" id="{BA34836E-9A27-A78B-753F-2B414B548905}"/>
                    </a:ext>
                  </a:extLst>
                </p:cNvPr>
                <p:cNvSpPr txBox="1"/>
                <p:nvPr/>
              </p:nvSpPr>
              <p:spPr>
                <a:xfrm>
                  <a:off x="6112158" y="12088596"/>
                  <a:ext cx="1119351" cy="1069328"/>
                </a:xfrm>
                <a:prstGeom prst="rect">
                  <a:avLst/>
                </a:prstGeom>
                <a:noFill/>
              </p:spPr>
              <p:txBody>
                <a:bodyPr wrap="square" lIns="0" tIns="0" rIns="0" bIns="0" rtlCol="0">
                  <a:spAutoFit/>
                </a:bodyPr>
                <a:lstStyle/>
                <a:p>
                  <a:pPr marL="0" algn="l" rtl="0" eaLnBrk="1" fontAlgn="t" latinLnBrk="0" hangingPunct="1">
                    <a:lnSpc>
                      <a:spcPct val="80000"/>
                    </a:lnSpc>
                    <a:buNone/>
                  </a:pPr>
                  <a:r>
                    <a:rPr lang="en-US" sz="2200" b="1" i="0" u="none" strike="noStrike" kern="1200" dirty="0">
                      <a:solidFill>
                        <a:srgbClr val="000000"/>
                      </a:solidFill>
                      <a:effectLst/>
                    </a:rPr>
                    <a:t>Core</a:t>
                  </a:r>
                  <a:r>
                    <a:rPr lang="en-US" sz="2000" b="1" i="0" u="none" strike="noStrike" kern="1200" dirty="0">
                      <a:solidFill>
                        <a:srgbClr val="000000"/>
                      </a:solidFill>
                      <a:effectLst/>
                    </a:rPr>
                    <a:t> </a:t>
                  </a:r>
                  <a14:m>
                    <m:oMath xmlns:m="http://schemas.openxmlformats.org/officeDocument/2006/math">
                      <m:r>
                        <a:rPr lang="en-US" sz="2100" b="1" i="1" smtClean="0">
                          <a:latin typeface="Cambria Math" panose="02040503050406030204" pitchFamily="18" charset="0"/>
                        </a:rPr>
                        <m:t>𝒎</m:t>
                      </m:r>
                    </m:oMath>
                  </a14:m>
                  <a:endParaRPr lang="en-US" sz="2100" b="1" i="0" u="none" strike="noStrike" kern="1200" dirty="0">
                    <a:solidFill>
                      <a:srgbClr val="000000"/>
                    </a:solidFill>
                    <a:effectLst/>
                  </a:endParaRPr>
                </a:p>
                <a:p>
                  <a:pPr marL="0" algn="l" rtl="0" eaLnBrk="1" fontAlgn="t" latinLnBrk="0" hangingPunct="1">
                    <a:lnSpc>
                      <a:spcPct val="85000"/>
                    </a:lnSpc>
                    <a:buNone/>
                  </a:pPr>
                  <a:r>
                    <a:rPr lang="en-US" sz="2200" b="0" i="0" u="none" strike="noStrike" kern="1200" dirty="0">
                      <a:solidFill>
                        <a:srgbClr val="000000"/>
                      </a:solidFill>
                      <a:effectLst/>
                    </a:rPr>
                    <a:t>Block</a:t>
                  </a:r>
                  <a:r>
                    <a:rPr lang="en-US" sz="2000" b="0" i="0" u="none" strike="noStrike" kern="1200" dirty="0">
                      <a:solidFill>
                        <a:srgbClr val="000000"/>
                      </a:solidFill>
                      <a:effectLst/>
                    </a:rPr>
                    <a:t> </a:t>
                  </a:r>
                  <a14:m>
                    <m:oMath xmlns:m="http://schemas.openxmlformats.org/officeDocument/2006/math">
                      <m:r>
                        <a:rPr lang="en-US" sz="2100" i="1" smtClean="0">
                          <a:latin typeface="Cambria Math" panose="02040503050406030204" pitchFamily="18" charset="0"/>
                        </a:rPr>
                        <m:t>𝑗</m:t>
                      </m:r>
                    </m:oMath>
                  </a14:m>
                  <a:endParaRPr lang="en-US" sz="2100" b="0" i="0" u="none" strike="noStrike" dirty="0">
                    <a:effectLst/>
                  </a:endParaRPr>
                </a:p>
                <a:p>
                  <a:pPr marL="0" algn="l" rtl="0" eaLnBrk="1" fontAlgn="t" latinLnBrk="0" hangingPunct="1">
                    <a:lnSpc>
                      <a:spcPct val="90000"/>
                    </a:lnSpc>
                    <a:buNone/>
                  </a:pPr>
                  <a:r>
                    <a:rPr lang="en-US" sz="1900" b="0" i="0" u="none" strike="noStrike" kern="1200" dirty="0">
                      <a:solidFill>
                        <a:srgbClr val="000000"/>
                      </a:solidFill>
                      <a:effectLst/>
                    </a:rPr>
                    <a:t>Time</a:t>
                  </a:r>
                  <a:r>
                    <a:rPr lang="en-US" sz="2000" b="0" i="0" u="none" strike="noStrike" kern="1200" dirty="0">
                      <a:solidFill>
                        <a:srgbClr val="000000"/>
                      </a:solidFill>
                      <a:effectLst/>
                    </a:rPr>
                    <a:t> </a:t>
                  </a:r>
                  <a14:m>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𝑡</m:t>
                          </m:r>
                        </m:e>
                        <m:sub>
                          <m:r>
                            <a:rPr lang="en-US" sz="2100" b="0" i="1" smtClean="0">
                              <a:latin typeface="Cambria Math" panose="02040503050406030204" pitchFamily="18" charset="0"/>
                            </a:rPr>
                            <m:t>𝑗𝑚</m:t>
                          </m:r>
                        </m:sub>
                      </m:sSub>
                    </m:oMath>
                  </a14:m>
                  <a:endParaRPr lang="en-US" sz="2100" b="0" i="0" u="none" strike="noStrike" dirty="0">
                    <a:effectLst/>
                  </a:endParaRPr>
                </a:p>
                <a:p>
                  <a:pPr fontAlgn="t">
                    <a:lnSpc>
                      <a:spcPct val="85000"/>
                    </a:lnSpc>
                  </a:pPr>
                  <a:r>
                    <a:rPr lang="en-US" sz="1900" b="0" i="0" u="none" strike="noStrike" kern="1200" dirty="0">
                      <a:solidFill>
                        <a:srgbClr val="000000"/>
                      </a:solidFill>
                      <a:effectLst/>
                    </a:rPr>
                    <a:t>Energy</a:t>
                  </a:r>
                  <a:r>
                    <a:rPr lang="en-US" sz="1100" b="0" i="0" u="none" strike="noStrike" kern="1200" dirty="0">
                      <a:solidFill>
                        <a:srgbClr val="000000"/>
                      </a:solidFill>
                      <a:effectLst/>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𝑒</m:t>
                          </m:r>
                        </m:e>
                        <m:sub>
                          <m:r>
                            <a:rPr lang="en-US" sz="2000" i="1">
                              <a:latin typeface="Cambria Math" panose="02040503050406030204" pitchFamily="18" charset="0"/>
                            </a:rPr>
                            <m:t>𝑗</m:t>
                          </m:r>
                          <m:r>
                            <a:rPr lang="en-US" sz="2000" b="0" i="1" smtClean="0">
                              <a:latin typeface="Cambria Math" panose="02040503050406030204" pitchFamily="18" charset="0"/>
                            </a:rPr>
                            <m:t>𝑚</m:t>
                          </m:r>
                        </m:sub>
                      </m:sSub>
                    </m:oMath>
                  </a14:m>
                  <a:endParaRPr lang="en-US" sz="2100" b="0" i="0" u="none" strike="noStrike" dirty="0">
                    <a:effectLst/>
                  </a:endParaRPr>
                </a:p>
              </p:txBody>
            </p:sp>
          </mc:Choice>
          <mc:Fallback xmlns="">
            <p:sp>
              <p:nvSpPr>
                <p:cNvPr id="285" name="TextBox 284">
                  <a:extLst>
                    <a:ext uri="{FF2B5EF4-FFF2-40B4-BE49-F238E27FC236}">
                      <a16:creationId xmlns:a16="http://schemas.microsoft.com/office/drawing/2014/main" id="{BA34836E-9A27-A78B-753F-2B414B548905}"/>
                    </a:ext>
                  </a:extLst>
                </p:cNvPr>
                <p:cNvSpPr txBox="1">
                  <a:spLocks noRot="1" noChangeAspect="1" noMove="1" noResize="1" noEditPoints="1" noAdjustHandles="1" noChangeArrowheads="1" noChangeShapeType="1" noTextEdit="1"/>
                </p:cNvSpPr>
                <p:nvPr/>
              </p:nvSpPr>
              <p:spPr>
                <a:xfrm>
                  <a:off x="6112158" y="12088596"/>
                  <a:ext cx="1119351" cy="1069328"/>
                </a:xfrm>
                <a:prstGeom prst="rect">
                  <a:avLst/>
                </a:prstGeom>
                <a:blipFill>
                  <a:blip r:embed="rId12"/>
                  <a:stretch>
                    <a:fillRect l="-15301" t="-11458" b="-8854"/>
                  </a:stretch>
                </a:blipFill>
              </p:spPr>
              <p:txBody>
                <a:bodyPr/>
                <a:lstStyle/>
                <a:p>
                  <a:r>
                    <a:rPr lang="en-US">
                      <a:noFill/>
                    </a:rPr>
                    <a:t> </a:t>
                  </a:r>
                </a:p>
              </p:txBody>
            </p:sp>
          </mc:Fallback>
        </mc:AlternateContent>
        <p:grpSp>
          <p:nvGrpSpPr>
            <p:cNvPr id="286" name="Group 285">
              <a:extLst>
                <a:ext uri="{FF2B5EF4-FFF2-40B4-BE49-F238E27FC236}">
                  <a16:creationId xmlns:a16="http://schemas.microsoft.com/office/drawing/2014/main" id="{F85C75A8-289D-F608-2DC7-695407D52955}"/>
                </a:ext>
              </a:extLst>
            </p:cNvPr>
            <p:cNvGrpSpPr/>
            <p:nvPr/>
          </p:nvGrpSpPr>
          <p:grpSpPr>
            <a:xfrm>
              <a:off x="7210584" y="12057148"/>
              <a:ext cx="65" cy="1139142"/>
              <a:chOff x="4219155" y="12303575"/>
              <a:chExt cx="65" cy="1139142"/>
            </a:xfrm>
          </p:grpSpPr>
          <p:sp>
            <p:nvSpPr>
              <p:cNvPr id="287" name="TextBox 286">
                <a:extLst>
                  <a:ext uri="{FF2B5EF4-FFF2-40B4-BE49-F238E27FC236}">
                    <a16:creationId xmlns:a16="http://schemas.microsoft.com/office/drawing/2014/main" id="{C5E6A848-89AA-ED35-931A-510CA52DC742}"/>
                  </a:ext>
                </a:extLst>
              </p:cNvPr>
              <p:cNvSpPr txBox="1"/>
              <p:nvPr/>
            </p:nvSpPr>
            <p:spPr>
              <a:xfrm>
                <a:off x="4219155" y="12303575"/>
                <a:ext cx="65" cy="276999"/>
              </a:xfrm>
              <a:prstGeom prst="rect">
                <a:avLst/>
              </a:prstGeom>
              <a:noFill/>
            </p:spPr>
            <p:txBody>
              <a:bodyPr wrap="none" lIns="0" tIns="0" rIns="0" bIns="0" rtlCol="0">
                <a:spAutoFit/>
              </a:bodyPr>
              <a:lstStyle/>
              <a:p>
                <a:endParaRPr lang="en-RU" dirty="0"/>
              </a:p>
            </p:txBody>
          </p:sp>
          <p:sp>
            <p:nvSpPr>
              <p:cNvPr id="289" name="TextBox 288">
                <a:extLst>
                  <a:ext uri="{FF2B5EF4-FFF2-40B4-BE49-F238E27FC236}">
                    <a16:creationId xmlns:a16="http://schemas.microsoft.com/office/drawing/2014/main" id="{7DB6B2AB-4F9D-5DE8-66E8-7BC4D5FA4AB0}"/>
                  </a:ext>
                </a:extLst>
              </p:cNvPr>
              <p:cNvSpPr txBox="1"/>
              <p:nvPr/>
            </p:nvSpPr>
            <p:spPr>
              <a:xfrm>
                <a:off x="4219155" y="13165718"/>
                <a:ext cx="65" cy="276999"/>
              </a:xfrm>
              <a:prstGeom prst="rect">
                <a:avLst/>
              </a:prstGeom>
              <a:noFill/>
            </p:spPr>
            <p:txBody>
              <a:bodyPr wrap="none" lIns="0" tIns="0" rIns="0" bIns="0" rtlCol="0">
                <a:spAutoFit/>
              </a:bodyPr>
              <a:lstStyle/>
              <a:p>
                <a:endParaRPr lang="en-RU" dirty="0"/>
              </a:p>
            </p:txBody>
          </p:sp>
        </p:gr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1B30BD2-CA79-D795-320E-5FCF6A081D10}"/>
                  </a:ext>
                </a:extLst>
              </p:cNvPr>
              <p:cNvSpPr txBox="1"/>
              <p:nvPr/>
            </p:nvSpPr>
            <p:spPr>
              <a:xfrm>
                <a:off x="2990660" y="18777879"/>
                <a:ext cx="2279085" cy="369332"/>
              </a:xfrm>
              <a:prstGeom prst="rect">
                <a:avLst/>
              </a:prstGeom>
              <a:noFill/>
            </p:spPr>
            <p:txBody>
              <a:bodyPr wrap="none" lIns="0" tIns="0" rIns="0" bIns="0">
                <a:spAutoFit/>
              </a:bodyPr>
              <a:lstStyle/>
              <a:p>
                <a:r>
                  <a:rPr lang="en-US" sz="2400" b="0" dirty="0">
                    <a:solidFill>
                      <a:schemeClr val="tx1"/>
                    </a:solidFill>
                  </a:rPr>
                  <a:t>Response Time,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𝑇</m:t>
                        </m:r>
                      </m:e>
                      <m:sub>
                        <m:r>
                          <a:rPr lang="en-US" sz="2400" b="0" i="1" smtClean="0">
                            <a:solidFill>
                              <a:schemeClr val="tx1"/>
                            </a:solidFill>
                            <a:latin typeface="Cambria Math" panose="02040503050406030204" pitchFamily="18" charset="0"/>
                          </a:rPr>
                          <m:t>𝑖</m:t>
                        </m:r>
                      </m:sub>
                    </m:sSub>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91B30BD2-CA79-D795-320E-5FCF6A081D10}"/>
                  </a:ext>
                </a:extLst>
              </p:cNvPr>
              <p:cNvSpPr txBox="1">
                <a:spLocks noRot="1" noChangeAspect="1" noMove="1" noResize="1" noEditPoints="1" noAdjustHandles="1" noChangeArrowheads="1" noChangeShapeType="1" noTextEdit="1"/>
              </p:cNvSpPr>
              <p:nvPr/>
            </p:nvSpPr>
            <p:spPr>
              <a:xfrm>
                <a:off x="2990660" y="18777879"/>
                <a:ext cx="2279085" cy="369332"/>
              </a:xfrm>
              <a:prstGeom prst="rect">
                <a:avLst/>
              </a:prstGeom>
              <a:blipFill>
                <a:blip r:embed="rId13"/>
                <a:stretch>
                  <a:fillRect l="-8311" t="-24590" r="-2145"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7217727-FBE8-0167-D86A-70C855E25362}"/>
                  </a:ext>
                </a:extLst>
              </p:cNvPr>
              <p:cNvSpPr txBox="1"/>
              <p:nvPr/>
            </p:nvSpPr>
            <p:spPr>
              <a:xfrm>
                <a:off x="2270925" y="19207895"/>
                <a:ext cx="2978957" cy="369332"/>
              </a:xfrm>
              <a:prstGeom prst="rect">
                <a:avLst/>
              </a:prstGeom>
              <a:noFill/>
            </p:spPr>
            <p:txBody>
              <a:bodyPr wrap="none" lIns="0" tIns="0" rIns="0" bIns="0">
                <a:spAutoFit/>
              </a:bodyPr>
              <a:lstStyle/>
              <a:p>
                <a:r>
                  <a:rPr lang="en-US" sz="2400" dirty="0">
                    <a:solidFill>
                      <a:schemeClr val="tx1"/>
                    </a:solidFill>
                  </a:rPr>
                  <a:t>Energy consumption,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𝐸</m:t>
                        </m:r>
                      </m:e>
                      <m:sub>
                        <m:r>
                          <a:rPr lang="en-US" sz="2400" i="1">
                            <a:solidFill>
                              <a:schemeClr val="tx1"/>
                            </a:solidFill>
                            <a:latin typeface="Cambria Math" panose="02040503050406030204" pitchFamily="18" charset="0"/>
                          </a:rPr>
                          <m:t>𝑖</m:t>
                        </m:r>
                      </m:sub>
                    </m:sSub>
                  </m:oMath>
                </a14:m>
                <a:endParaRPr lang="en-US" sz="2400" dirty="0">
                  <a:solidFill>
                    <a:schemeClr val="tx1"/>
                  </a:solidFill>
                  <a:latin typeface="Cambria Math" panose="02040503050406030204" pitchFamily="18" charset="0"/>
                  <a:ea typeface="Cambria Math" panose="02040503050406030204" pitchFamily="18" charset="0"/>
                </a:endParaRPr>
              </a:p>
            </p:txBody>
          </p:sp>
        </mc:Choice>
        <mc:Fallback xmlns="">
          <p:sp>
            <p:nvSpPr>
              <p:cNvPr id="40" name="TextBox 39">
                <a:extLst>
                  <a:ext uri="{FF2B5EF4-FFF2-40B4-BE49-F238E27FC236}">
                    <a16:creationId xmlns:a16="http://schemas.microsoft.com/office/drawing/2014/main" id="{07217727-FBE8-0167-D86A-70C855E25362}"/>
                  </a:ext>
                </a:extLst>
              </p:cNvPr>
              <p:cNvSpPr txBox="1">
                <a:spLocks noRot="1" noChangeAspect="1" noMove="1" noResize="1" noEditPoints="1" noAdjustHandles="1" noChangeArrowheads="1" noChangeShapeType="1" noTextEdit="1"/>
              </p:cNvSpPr>
              <p:nvPr/>
            </p:nvSpPr>
            <p:spPr>
              <a:xfrm>
                <a:off x="2270925" y="19207895"/>
                <a:ext cx="2978957" cy="369332"/>
              </a:xfrm>
              <a:prstGeom prst="rect">
                <a:avLst/>
              </a:prstGeom>
              <a:blipFill>
                <a:blip r:embed="rId14"/>
                <a:stretch>
                  <a:fillRect l="-6352" t="-26667" r="-1025" b="-50000"/>
                </a:stretch>
              </a:blipFill>
            </p:spPr>
            <p:txBody>
              <a:bodyPr/>
              <a:lstStyle/>
              <a:p>
                <a:r>
                  <a:rPr lang="en-US">
                    <a:noFill/>
                  </a:rPr>
                  <a:t> </a:t>
                </a:r>
              </a:p>
            </p:txBody>
          </p:sp>
        </mc:Fallback>
      </mc:AlternateContent>
      <p:grpSp>
        <p:nvGrpSpPr>
          <p:cNvPr id="80" name="Group 79">
            <a:extLst>
              <a:ext uri="{FF2B5EF4-FFF2-40B4-BE49-F238E27FC236}">
                <a16:creationId xmlns:a16="http://schemas.microsoft.com/office/drawing/2014/main" id="{93B5DE69-2CF6-CDC5-AA92-C6DE8828453F}"/>
              </a:ext>
            </a:extLst>
          </p:cNvPr>
          <p:cNvGrpSpPr/>
          <p:nvPr/>
        </p:nvGrpSpPr>
        <p:grpSpPr>
          <a:xfrm>
            <a:off x="3016947" y="18282302"/>
            <a:ext cx="2241253" cy="471162"/>
            <a:chOff x="13516391" y="12572510"/>
            <a:chExt cx="2241253" cy="471162"/>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CAF2D6A4-8BBB-755A-9634-796E09EC7877}"/>
                    </a:ext>
                  </a:extLst>
                </p:cNvPr>
                <p:cNvSpPr txBox="1"/>
                <p:nvPr/>
              </p:nvSpPr>
              <p:spPr>
                <a:xfrm>
                  <a:off x="13516391" y="12674340"/>
                  <a:ext cx="2139240" cy="369332"/>
                </a:xfrm>
                <a:prstGeom prst="rect">
                  <a:avLst/>
                </a:prstGeom>
                <a:noFill/>
              </p:spPr>
              <p:txBody>
                <a:bodyPr wrap="none" lIns="0" tIns="0" rIns="0" bIns="0" rtlCol="0">
                  <a:spAutoFit/>
                </a:bodyPr>
                <a:lstStyle/>
                <a:p>
                  <a:r>
                    <a:rPr lang="en-US" sz="2400" dirty="0">
                      <a:ea typeface="Cambria Math" panose="02040503050406030204" pitchFamily="18" charset="0"/>
                    </a:rPr>
                    <a:t>Number of </a:t>
                  </a:r>
                  <a14:m>
                    <m:oMath xmlns:m="http://schemas.openxmlformats.org/officeDocument/2006/math">
                      <m:r>
                        <a:rPr lang="en-RU" sz="2400" i="1" smtClean="0">
                          <a:latin typeface="Cambria Math" panose="02040503050406030204" pitchFamily="18" charset="0"/>
                          <a:ea typeface="Cambria Math" panose="02040503050406030204" pitchFamily="18" charset="0"/>
                        </a:rPr>
                        <m:t>𝛿</m:t>
                      </m:r>
                    </m:oMath>
                  </a14:m>
                  <a:r>
                    <a:rPr lang="en-US" sz="2400" dirty="0">
                      <a:latin typeface="Cambria Math" panose="02040503050406030204" pitchFamily="18" charset="0"/>
                      <a:ea typeface="Cambria Math" panose="02040503050406030204" pitchFamily="18" charset="0"/>
                    </a:rPr>
                    <a:t>        </a:t>
                  </a:r>
                  <a:endParaRPr lang="en-RU" sz="2400" dirty="0">
                    <a:latin typeface="Cambria Math" panose="02040503050406030204" pitchFamily="18" charset="0"/>
                    <a:ea typeface="Cambria Math" panose="02040503050406030204" pitchFamily="18" charset="0"/>
                  </a:endParaRPr>
                </a:p>
              </p:txBody>
            </p:sp>
          </mc:Choice>
          <mc:Fallback xmlns="">
            <p:sp>
              <p:nvSpPr>
                <p:cNvPr id="87" name="TextBox 86">
                  <a:extLst>
                    <a:ext uri="{FF2B5EF4-FFF2-40B4-BE49-F238E27FC236}">
                      <a16:creationId xmlns:a16="http://schemas.microsoft.com/office/drawing/2014/main" id="{CAF2D6A4-8BBB-755A-9634-796E09EC7877}"/>
                    </a:ext>
                  </a:extLst>
                </p:cNvPr>
                <p:cNvSpPr txBox="1">
                  <a:spLocks noRot="1" noChangeAspect="1" noMove="1" noResize="1" noEditPoints="1" noAdjustHandles="1" noChangeArrowheads="1" noChangeShapeType="1" noTextEdit="1"/>
                </p:cNvSpPr>
                <p:nvPr/>
              </p:nvSpPr>
              <p:spPr>
                <a:xfrm>
                  <a:off x="13516391" y="12674340"/>
                  <a:ext cx="2139240" cy="369332"/>
                </a:xfrm>
                <a:prstGeom prst="rect">
                  <a:avLst/>
                </a:prstGeom>
                <a:blipFill>
                  <a:blip r:embed="rId15"/>
                  <a:stretch>
                    <a:fillRect l="-8832" t="-26667" b="-50000"/>
                  </a:stretch>
                </a:blipFill>
              </p:spPr>
              <p:txBody>
                <a:bodyPr/>
                <a:lstStyle/>
                <a:p>
                  <a:r>
                    <a:rPr lang="en-US">
                      <a:noFill/>
                    </a:rPr>
                    <a:t> </a:t>
                  </a:r>
                </a:p>
              </p:txBody>
            </p:sp>
          </mc:Fallback>
        </mc:AlternateContent>
        <p:sp>
          <p:nvSpPr>
            <p:cNvPr id="89" name="TextBox 88">
              <a:extLst>
                <a:ext uri="{FF2B5EF4-FFF2-40B4-BE49-F238E27FC236}">
                  <a16:creationId xmlns:a16="http://schemas.microsoft.com/office/drawing/2014/main" id="{C0DB8189-14E9-DDED-12BD-D07AA74FD58A}"/>
                </a:ext>
              </a:extLst>
            </p:cNvPr>
            <p:cNvSpPr txBox="1"/>
            <p:nvPr/>
          </p:nvSpPr>
          <p:spPr>
            <a:xfrm>
              <a:off x="15021545" y="12572510"/>
              <a:ext cx="736099"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MIGR</a:t>
              </a:r>
              <a:endParaRPr lang="en-RU" b="1" dirty="0">
                <a:latin typeface="Courier New" panose="02070309020205020404" pitchFamily="49" charset="0"/>
                <a:cs typeface="Courier New" panose="02070309020205020404" pitchFamily="49" charset="0"/>
              </a:endParaRPr>
            </a:p>
          </p:txBody>
        </p:sp>
      </p:grpSp>
      <p:sp>
        <p:nvSpPr>
          <p:cNvPr id="97" name="TextBox 96">
            <a:extLst>
              <a:ext uri="{FF2B5EF4-FFF2-40B4-BE49-F238E27FC236}">
                <a16:creationId xmlns:a16="http://schemas.microsoft.com/office/drawing/2014/main" id="{689D7C50-C7CC-F10B-6C89-A0C3AA2ACEE9}"/>
              </a:ext>
            </a:extLst>
          </p:cNvPr>
          <p:cNvSpPr txBox="1"/>
          <p:nvPr/>
        </p:nvSpPr>
        <p:spPr>
          <a:xfrm>
            <a:off x="5932677" y="18826669"/>
            <a:ext cx="285335" cy="338554"/>
          </a:xfrm>
          <a:prstGeom prst="rect">
            <a:avLst/>
          </a:prstGeom>
          <a:noFill/>
        </p:spPr>
        <p:txBody>
          <a:bodyPr wrap="none" lIns="0" tIns="0" rIns="0" bIns="0" rtlCol="0">
            <a:spAutoFit/>
          </a:bodyPr>
          <a:lstStyle/>
          <a:p>
            <a:r>
              <a:rPr lang="en-US" sz="2200" dirty="0"/>
              <a:t>10</a:t>
            </a:r>
          </a:p>
        </p:txBody>
      </p:sp>
      <p:sp>
        <p:nvSpPr>
          <p:cNvPr id="98" name="TextBox 97">
            <a:extLst>
              <a:ext uri="{FF2B5EF4-FFF2-40B4-BE49-F238E27FC236}">
                <a16:creationId xmlns:a16="http://schemas.microsoft.com/office/drawing/2014/main" id="{1576CFDC-939A-2C33-22E7-AEC6D691D628}"/>
              </a:ext>
            </a:extLst>
          </p:cNvPr>
          <p:cNvSpPr txBox="1"/>
          <p:nvPr/>
        </p:nvSpPr>
        <p:spPr>
          <a:xfrm>
            <a:off x="5932677" y="19242077"/>
            <a:ext cx="285335" cy="338554"/>
          </a:xfrm>
          <a:prstGeom prst="rect">
            <a:avLst/>
          </a:prstGeom>
          <a:noFill/>
        </p:spPr>
        <p:txBody>
          <a:bodyPr wrap="none" lIns="0" tIns="0" rIns="0" bIns="0" rtlCol="0">
            <a:spAutoFit/>
          </a:bodyPr>
          <a:lstStyle/>
          <a:p>
            <a:r>
              <a:rPr lang="en-US" sz="2200" b="1" dirty="0"/>
              <a:t>12</a:t>
            </a:r>
          </a:p>
        </p:txBody>
      </p:sp>
      <p:sp>
        <p:nvSpPr>
          <p:cNvPr id="101" name="TextBox 100">
            <a:extLst>
              <a:ext uri="{FF2B5EF4-FFF2-40B4-BE49-F238E27FC236}">
                <a16:creationId xmlns:a16="http://schemas.microsoft.com/office/drawing/2014/main" id="{4FE03B2B-ADAE-8074-BA33-9CD50F71D14F}"/>
              </a:ext>
            </a:extLst>
          </p:cNvPr>
          <p:cNvSpPr txBox="1"/>
          <p:nvPr/>
        </p:nvSpPr>
        <p:spPr>
          <a:xfrm>
            <a:off x="6014999" y="18383681"/>
            <a:ext cx="142668" cy="338554"/>
          </a:xfrm>
          <a:prstGeom prst="rect">
            <a:avLst/>
          </a:prstGeom>
          <a:noFill/>
        </p:spPr>
        <p:txBody>
          <a:bodyPr wrap="none" lIns="0" tIns="0" rIns="0" bIns="0" rtlCol="0">
            <a:spAutoFit/>
          </a:bodyPr>
          <a:lstStyle/>
          <a:p>
            <a:r>
              <a:rPr lang="en-US" sz="2200" b="1" dirty="0"/>
              <a:t>0</a:t>
            </a:r>
          </a:p>
        </p:txBody>
      </p:sp>
      <p:sp>
        <p:nvSpPr>
          <p:cNvPr id="103" name="Freeform 62">
            <a:extLst>
              <a:ext uri="{FF2B5EF4-FFF2-40B4-BE49-F238E27FC236}">
                <a16:creationId xmlns:a16="http://schemas.microsoft.com/office/drawing/2014/main" id="{E6CD7FA9-5199-604B-2148-12BD4CD94536}"/>
              </a:ext>
            </a:extLst>
          </p:cNvPr>
          <p:cNvSpPr/>
          <p:nvPr/>
        </p:nvSpPr>
        <p:spPr>
          <a:xfrm flipH="1">
            <a:off x="11526519" y="11846561"/>
            <a:ext cx="3145790" cy="119507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04" name="Freeform 62">
            <a:extLst>
              <a:ext uri="{FF2B5EF4-FFF2-40B4-BE49-F238E27FC236}">
                <a16:creationId xmlns:a16="http://schemas.microsoft.com/office/drawing/2014/main" id="{3BD38946-C4B9-046C-109A-CD18A7724731}"/>
              </a:ext>
            </a:extLst>
          </p:cNvPr>
          <p:cNvSpPr/>
          <p:nvPr/>
        </p:nvSpPr>
        <p:spPr>
          <a:xfrm flipH="1">
            <a:off x="14663478" y="14168433"/>
            <a:ext cx="1555692" cy="561027"/>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08" name="Freeform 62">
            <a:extLst>
              <a:ext uri="{FF2B5EF4-FFF2-40B4-BE49-F238E27FC236}">
                <a16:creationId xmlns:a16="http://schemas.microsoft.com/office/drawing/2014/main" id="{EF9ED276-E8F0-A78E-9747-5169CAE4D032}"/>
              </a:ext>
            </a:extLst>
          </p:cNvPr>
          <p:cNvSpPr/>
          <p:nvPr/>
        </p:nvSpPr>
        <p:spPr>
          <a:xfrm>
            <a:off x="13216890" y="14183375"/>
            <a:ext cx="1455420" cy="542275"/>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50" name="Group 49">
            <a:extLst>
              <a:ext uri="{FF2B5EF4-FFF2-40B4-BE49-F238E27FC236}">
                <a16:creationId xmlns:a16="http://schemas.microsoft.com/office/drawing/2014/main" id="{0D0894BF-57E8-7B03-DD3A-D1DF4A4AD817}"/>
              </a:ext>
            </a:extLst>
          </p:cNvPr>
          <p:cNvGrpSpPr/>
          <p:nvPr/>
        </p:nvGrpSpPr>
        <p:grpSpPr>
          <a:xfrm>
            <a:off x="7807749" y="12977488"/>
            <a:ext cx="1279036" cy="1251497"/>
            <a:chOff x="6074216" y="12006348"/>
            <a:chExt cx="1279036" cy="1251497"/>
          </a:xfrm>
        </p:grpSpPr>
        <p:sp>
          <p:nvSpPr>
            <p:cNvPr id="37" name="Rounded Rectangle 36">
              <a:extLst>
                <a:ext uri="{FF2B5EF4-FFF2-40B4-BE49-F238E27FC236}">
                  <a16:creationId xmlns:a16="http://schemas.microsoft.com/office/drawing/2014/main" id="{2ABB3CFD-3160-C403-48B2-90EDC3C74026}"/>
                </a:ext>
              </a:extLst>
            </p:cNvPr>
            <p:cNvSpPr/>
            <p:nvPr/>
          </p:nvSpPr>
          <p:spPr>
            <a:xfrm>
              <a:off x="6074216" y="12057148"/>
              <a:ext cx="1072009" cy="1123633"/>
            </a:xfrm>
            <a:prstGeom prst="roundRect">
              <a:avLst/>
            </a:prstGeom>
            <a:solidFill>
              <a:schemeClr val="bg1">
                <a:lumMod val="85000"/>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endParaRPr>
            </a:p>
          </p:txBody>
        </p:sp>
        <p:sp>
          <p:nvSpPr>
            <p:cNvPr id="18" name="TextBox 17">
              <a:extLst>
                <a:ext uri="{FF2B5EF4-FFF2-40B4-BE49-F238E27FC236}">
                  <a16:creationId xmlns:a16="http://schemas.microsoft.com/office/drawing/2014/main" id="{C4C32EDE-1B6B-3E0B-F65D-EE5423E72515}"/>
                </a:ext>
              </a:extLst>
            </p:cNvPr>
            <p:cNvSpPr txBox="1"/>
            <p:nvPr/>
          </p:nvSpPr>
          <p:spPr>
            <a:xfrm>
              <a:off x="6138575" y="12088624"/>
              <a:ext cx="854273" cy="1083566"/>
            </a:xfrm>
            <a:prstGeom prst="rect">
              <a:avLst/>
            </a:prstGeom>
            <a:noFill/>
          </p:spPr>
          <p:txBody>
            <a:bodyPr wrap="none" lIns="0" tIns="0" rIns="0" bIns="0" rtlCol="0">
              <a:spAutoFit/>
            </a:bodyPr>
            <a:lstStyle/>
            <a:p>
              <a:pPr marL="0" algn="l" rtl="0" eaLnBrk="1" fontAlgn="t" latinLnBrk="0" hangingPunct="1">
                <a:lnSpc>
                  <a:spcPct val="85000"/>
                </a:lnSpc>
                <a:buNone/>
              </a:pPr>
              <a:r>
                <a:rPr lang="en-US" sz="2200" b="1" i="0" u="none" strike="noStrike" kern="1200" dirty="0">
                  <a:solidFill>
                    <a:srgbClr val="000000"/>
                  </a:solidFill>
                  <a:effectLst/>
                </a:rPr>
                <a:t>Core 1</a:t>
              </a:r>
              <a:endParaRPr lang="en-US" sz="2200" b="0" i="0" u="none" strike="noStrike" dirty="0">
                <a:effectLst/>
              </a:endParaRPr>
            </a:p>
            <a:p>
              <a:pPr marL="0" algn="l" rtl="0" eaLnBrk="1" fontAlgn="t" latinLnBrk="0" hangingPunct="1">
                <a:lnSpc>
                  <a:spcPct val="85000"/>
                </a:lnSpc>
                <a:buNone/>
              </a:pPr>
              <a:r>
                <a:rPr lang="en-US" sz="2200" b="0" i="0" u="none" strike="noStrike" kern="1200" dirty="0">
                  <a:solidFill>
                    <a:srgbClr val="000000"/>
                  </a:solidFill>
                  <a:effectLst/>
                </a:rPr>
                <a:t>Block 1</a:t>
              </a:r>
              <a:endParaRPr lang="en-US" sz="2200" b="0" i="0" u="none" strike="noStrike" dirty="0">
                <a:effectLst/>
              </a:endParaRPr>
            </a:p>
            <a:p>
              <a:pPr marL="0" algn="l" rtl="0" eaLnBrk="1" fontAlgn="t" latinLnBrk="0" hangingPunct="1">
                <a:lnSpc>
                  <a:spcPct val="85000"/>
                </a:lnSpc>
                <a:buNone/>
              </a:pPr>
              <a:r>
                <a:rPr lang="en-US" sz="1900" b="0" i="0" u="none" strike="noStrike" kern="1200" dirty="0">
                  <a:solidFill>
                    <a:srgbClr val="000000"/>
                  </a:solidFill>
                  <a:effectLst/>
                </a:rPr>
                <a:t>Time 5</a:t>
              </a:r>
              <a:endParaRPr lang="en-US" sz="1900" b="0" i="0" u="none" strike="noStrike" dirty="0">
                <a:effectLst/>
              </a:endParaRPr>
            </a:p>
            <a:p>
              <a:pPr marL="0" algn="l" rtl="0" eaLnBrk="1" fontAlgn="t" latinLnBrk="0" hangingPunct="1">
                <a:lnSpc>
                  <a:spcPct val="85000"/>
                </a:lnSpc>
              </a:pPr>
              <a:r>
                <a:rPr lang="en-US" sz="1900" b="0" i="0" u="none" strike="noStrike" kern="1200" dirty="0">
                  <a:solidFill>
                    <a:srgbClr val="000000"/>
                  </a:solidFill>
                  <a:effectLst/>
                </a:rPr>
                <a:t>Energy 6</a:t>
              </a:r>
              <a:endParaRPr lang="en-US" sz="1900" b="0" i="0" u="none" strike="noStrike" dirty="0">
                <a:effectLst/>
              </a:endParaRPr>
            </a:p>
          </p:txBody>
        </p:sp>
        <p:grpSp>
          <p:nvGrpSpPr>
            <p:cNvPr id="21" name="Group 20">
              <a:extLst>
                <a:ext uri="{FF2B5EF4-FFF2-40B4-BE49-F238E27FC236}">
                  <a16:creationId xmlns:a16="http://schemas.microsoft.com/office/drawing/2014/main" id="{3C2EA6CD-4A59-746C-5B4B-370AA0A65D77}"/>
                </a:ext>
              </a:extLst>
            </p:cNvPr>
            <p:cNvGrpSpPr/>
            <p:nvPr/>
          </p:nvGrpSpPr>
          <p:grpSpPr>
            <a:xfrm>
              <a:off x="7210584" y="12006348"/>
              <a:ext cx="142668" cy="1251497"/>
              <a:chOff x="4219155" y="12252775"/>
              <a:chExt cx="142668" cy="1251497"/>
            </a:xfrm>
          </p:grpSpPr>
          <p:sp>
            <p:nvSpPr>
              <p:cNvPr id="24" name="TextBox 23">
                <a:extLst>
                  <a:ext uri="{FF2B5EF4-FFF2-40B4-BE49-F238E27FC236}">
                    <a16:creationId xmlns:a16="http://schemas.microsoft.com/office/drawing/2014/main" id="{5D939974-FF05-FBAE-7DB4-DDD90DC8A6BC}"/>
                  </a:ext>
                </a:extLst>
              </p:cNvPr>
              <p:cNvSpPr txBox="1"/>
              <p:nvPr/>
            </p:nvSpPr>
            <p:spPr>
              <a:xfrm>
                <a:off x="4219155" y="12252775"/>
                <a:ext cx="142668" cy="338554"/>
              </a:xfrm>
              <a:prstGeom prst="rect">
                <a:avLst/>
              </a:prstGeom>
              <a:noFill/>
            </p:spPr>
            <p:txBody>
              <a:bodyPr wrap="none" lIns="0" tIns="0" rIns="0" bIns="0" rtlCol="0">
                <a:spAutoFit/>
              </a:bodyPr>
              <a:lstStyle/>
              <a:p>
                <a:r>
                  <a:rPr lang="en-US" sz="2200" dirty="0"/>
                  <a:t>0</a:t>
                </a:r>
                <a:endParaRPr lang="en-RU" sz="2200" dirty="0"/>
              </a:p>
            </p:txBody>
          </p:sp>
          <p:sp>
            <p:nvSpPr>
              <p:cNvPr id="27" name="TextBox 26">
                <a:extLst>
                  <a:ext uri="{FF2B5EF4-FFF2-40B4-BE49-F238E27FC236}">
                    <a16:creationId xmlns:a16="http://schemas.microsoft.com/office/drawing/2014/main" id="{77A5EC8C-5274-7985-B91B-3B49BEA0DAD7}"/>
                  </a:ext>
                </a:extLst>
              </p:cNvPr>
              <p:cNvSpPr txBox="1"/>
              <p:nvPr/>
            </p:nvSpPr>
            <p:spPr>
              <a:xfrm>
                <a:off x="4219155" y="13165718"/>
                <a:ext cx="142668" cy="338554"/>
              </a:xfrm>
              <a:prstGeom prst="rect">
                <a:avLst/>
              </a:prstGeom>
              <a:noFill/>
            </p:spPr>
            <p:txBody>
              <a:bodyPr wrap="none" lIns="0" tIns="0" rIns="0" bIns="0" rtlCol="0">
                <a:spAutoFit/>
              </a:bodyPr>
              <a:lstStyle/>
              <a:p>
                <a:r>
                  <a:rPr lang="en-US" sz="2200" dirty="0"/>
                  <a:t>5</a:t>
                </a:r>
                <a:endParaRPr lang="en-RU" sz="2200" dirty="0"/>
              </a:p>
            </p:txBody>
          </p:sp>
        </p:grpSp>
      </p:grpSp>
      <p:sp>
        <p:nvSpPr>
          <p:cNvPr id="113" name="Freeform 62">
            <a:extLst>
              <a:ext uri="{FF2B5EF4-FFF2-40B4-BE49-F238E27FC236}">
                <a16:creationId xmlns:a16="http://schemas.microsoft.com/office/drawing/2014/main" id="{A19817C0-F2CC-D483-D42E-59038C6F11B8}"/>
              </a:ext>
            </a:extLst>
          </p:cNvPr>
          <p:cNvSpPr/>
          <p:nvPr/>
        </p:nvSpPr>
        <p:spPr>
          <a:xfrm flipH="1">
            <a:off x="6849076" y="15856372"/>
            <a:ext cx="660433" cy="59520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4" name="Freeform 62">
            <a:extLst>
              <a:ext uri="{FF2B5EF4-FFF2-40B4-BE49-F238E27FC236}">
                <a16:creationId xmlns:a16="http://schemas.microsoft.com/office/drawing/2014/main" id="{585EE62E-CF7C-E0E2-C798-C086F8AE013C}"/>
              </a:ext>
            </a:extLst>
          </p:cNvPr>
          <p:cNvSpPr/>
          <p:nvPr/>
        </p:nvSpPr>
        <p:spPr>
          <a:xfrm>
            <a:off x="6111240" y="15856372"/>
            <a:ext cx="735931" cy="59520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4" name="Freeform 62">
            <a:extLst>
              <a:ext uri="{FF2B5EF4-FFF2-40B4-BE49-F238E27FC236}">
                <a16:creationId xmlns:a16="http://schemas.microsoft.com/office/drawing/2014/main" id="{E35C5D14-B4DB-E044-0E04-304110FB9667}"/>
              </a:ext>
            </a:extLst>
          </p:cNvPr>
          <p:cNvSpPr/>
          <p:nvPr/>
        </p:nvSpPr>
        <p:spPr>
          <a:xfrm flipH="1">
            <a:off x="9850120" y="15869920"/>
            <a:ext cx="737870" cy="58547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5" name="Freeform 62">
            <a:extLst>
              <a:ext uri="{FF2B5EF4-FFF2-40B4-BE49-F238E27FC236}">
                <a16:creationId xmlns:a16="http://schemas.microsoft.com/office/drawing/2014/main" id="{E37E64D8-DAB6-8F72-7884-612548C55429}"/>
              </a:ext>
            </a:extLst>
          </p:cNvPr>
          <p:cNvSpPr/>
          <p:nvPr/>
        </p:nvSpPr>
        <p:spPr>
          <a:xfrm>
            <a:off x="9071611" y="15854680"/>
            <a:ext cx="778509" cy="59944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3" name="Freeform 62">
            <a:extLst>
              <a:ext uri="{FF2B5EF4-FFF2-40B4-BE49-F238E27FC236}">
                <a16:creationId xmlns:a16="http://schemas.microsoft.com/office/drawing/2014/main" id="{22E63677-0532-A970-F296-6C26C229D027}"/>
              </a:ext>
            </a:extLst>
          </p:cNvPr>
          <p:cNvSpPr/>
          <p:nvPr/>
        </p:nvSpPr>
        <p:spPr>
          <a:xfrm flipH="1">
            <a:off x="13190220" y="15853411"/>
            <a:ext cx="713740" cy="60071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4" name="Freeform 62">
            <a:extLst>
              <a:ext uri="{FF2B5EF4-FFF2-40B4-BE49-F238E27FC236}">
                <a16:creationId xmlns:a16="http://schemas.microsoft.com/office/drawing/2014/main" id="{78B80276-19FF-4402-9076-251B795A0773}"/>
              </a:ext>
            </a:extLst>
          </p:cNvPr>
          <p:cNvSpPr/>
          <p:nvPr/>
        </p:nvSpPr>
        <p:spPr>
          <a:xfrm>
            <a:off x="12364720" y="15857220"/>
            <a:ext cx="833120" cy="59182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5" name="Freeform 62">
            <a:extLst>
              <a:ext uri="{FF2B5EF4-FFF2-40B4-BE49-F238E27FC236}">
                <a16:creationId xmlns:a16="http://schemas.microsoft.com/office/drawing/2014/main" id="{EB826CF9-E0DD-6F34-083B-B732D0B439BF}"/>
              </a:ext>
            </a:extLst>
          </p:cNvPr>
          <p:cNvSpPr/>
          <p:nvPr/>
        </p:nvSpPr>
        <p:spPr>
          <a:xfrm flipH="1">
            <a:off x="16222357" y="15843403"/>
            <a:ext cx="760082" cy="615797"/>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6" name="Freeform 62">
            <a:extLst>
              <a:ext uri="{FF2B5EF4-FFF2-40B4-BE49-F238E27FC236}">
                <a16:creationId xmlns:a16="http://schemas.microsoft.com/office/drawing/2014/main" id="{479B8E4A-83F4-B141-41C5-359FA79EEC70}"/>
              </a:ext>
            </a:extLst>
          </p:cNvPr>
          <p:cNvSpPr/>
          <p:nvPr/>
        </p:nvSpPr>
        <p:spPr>
          <a:xfrm>
            <a:off x="15438120" y="15847213"/>
            <a:ext cx="791858" cy="611988"/>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08" name="TextBox 207">
            <a:extLst>
              <a:ext uri="{FF2B5EF4-FFF2-40B4-BE49-F238E27FC236}">
                <a16:creationId xmlns:a16="http://schemas.microsoft.com/office/drawing/2014/main" id="{CB083578-F1D3-B2A5-F91B-560C174D4239}"/>
              </a:ext>
            </a:extLst>
          </p:cNvPr>
          <p:cNvSpPr txBox="1"/>
          <p:nvPr/>
        </p:nvSpPr>
        <p:spPr>
          <a:xfrm>
            <a:off x="7321740" y="18826669"/>
            <a:ext cx="285335" cy="338554"/>
          </a:xfrm>
          <a:prstGeom prst="rect">
            <a:avLst/>
          </a:prstGeom>
          <a:noFill/>
        </p:spPr>
        <p:txBody>
          <a:bodyPr wrap="none" lIns="0" tIns="0" rIns="0" bIns="0" rtlCol="0">
            <a:spAutoFit/>
          </a:bodyPr>
          <a:lstStyle/>
          <a:p>
            <a:r>
              <a:rPr lang="en-US" sz="2200" dirty="0"/>
              <a:t>10</a:t>
            </a:r>
          </a:p>
        </p:txBody>
      </p:sp>
      <p:sp>
        <p:nvSpPr>
          <p:cNvPr id="217" name="TextBox 216">
            <a:extLst>
              <a:ext uri="{FF2B5EF4-FFF2-40B4-BE49-F238E27FC236}">
                <a16:creationId xmlns:a16="http://schemas.microsoft.com/office/drawing/2014/main" id="{2EA07B46-7154-1D17-7988-2A23132B3997}"/>
              </a:ext>
            </a:extLst>
          </p:cNvPr>
          <p:cNvSpPr txBox="1"/>
          <p:nvPr/>
        </p:nvSpPr>
        <p:spPr>
          <a:xfrm>
            <a:off x="7321740" y="19242077"/>
            <a:ext cx="285335" cy="338554"/>
          </a:xfrm>
          <a:prstGeom prst="rect">
            <a:avLst/>
          </a:prstGeom>
          <a:noFill/>
        </p:spPr>
        <p:txBody>
          <a:bodyPr wrap="none" lIns="0" tIns="0" rIns="0" bIns="0" rtlCol="0">
            <a:spAutoFit/>
          </a:bodyPr>
          <a:lstStyle/>
          <a:p>
            <a:r>
              <a:rPr lang="en-US" sz="2200" dirty="0"/>
              <a:t>15</a:t>
            </a:r>
          </a:p>
        </p:txBody>
      </p:sp>
      <p:sp>
        <p:nvSpPr>
          <p:cNvPr id="220" name="TextBox 219">
            <a:extLst>
              <a:ext uri="{FF2B5EF4-FFF2-40B4-BE49-F238E27FC236}">
                <a16:creationId xmlns:a16="http://schemas.microsoft.com/office/drawing/2014/main" id="{C2F7FF58-D33F-B11E-5BD2-472CE85B9058}"/>
              </a:ext>
            </a:extLst>
          </p:cNvPr>
          <p:cNvSpPr txBox="1"/>
          <p:nvPr/>
        </p:nvSpPr>
        <p:spPr>
          <a:xfrm>
            <a:off x="7393073" y="18383681"/>
            <a:ext cx="142668" cy="338554"/>
          </a:xfrm>
          <a:prstGeom prst="rect">
            <a:avLst/>
          </a:prstGeom>
          <a:noFill/>
        </p:spPr>
        <p:txBody>
          <a:bodyPr wrap="none" lIns="0" tIns="0" rIns="0" bIns="0" rtlCol="0">
            <a:spAutoFit/>
          </a:bodyPr>
          <a:lstStyle/>
          <a:p>
            <a:r>
              <a:rPr lang="en-US" sz="2200" dirty="0"/>
              <a:t>1</a:t>
            </a:r>
          </a:p>
        </p:txBody>
      </p:sp>
      <p:sp>
        <p:nvSpPr>
          <p:cNvPr id="222" name="TextBox 221">
            <a:extLst>
              <a:ext uri="{FF2B5EF4-FFF2-40B4-BE49-F238E27FC236}">
                <a16:creationId xmlns:a16="http://schemas.microsoft.com/office/drawing/2014/main" id="{B8FBFE4C-91FE-BC47-5C25-3E54F8388159}"/>
              </a:ext>
            </a:extLst>
          </p:cNvPr>
          <p:cNvSpPr txBox="1"/>
          <p:nvPr/>
        </p:nvSpPr>
        <p:spPr>
          <a:xfrm>
            <a:off x="8938714" y="18826669"/>
            <a:ext cx="142668" cy="338554"/>
          </a:xfrm>
          <a:prstGeom prst="rect">
            <a:avLst/>
          </a:prstGeom>
          <a:noFill/>
        </p:spPr>
        <p:txBody>
          <a:bodyPr wrap="none" lIns="0" tIns="0" rIns="0" bIns="0" rtlCol="0">
            <a:spAutoFit/>
          </a:bodyPr>
          <a:lstStyle/>
          <a:p>
            <a:r>
              <a:rPr lang="en-US" sz="2200" dirty="0"/>
              <a:t>9</a:t>
            </a:r>
          </a:p>
        </p:txBody>
      </p:sp>
      <p:sp>
        <p:nvSpPr>
          <p:cNvPr id="223" name="TextBox 222">
            <a:extLst>
              <a:ext uri="{FF2B5EF4-FFF2-40B4-BE49-F238E27FC236}">
                <a16:creationId xmlns:a16="http://schemas.microsoft.com/office/drawing/2014/main" id="{B78439C0-236E-55AC-CA1B-52178AC0A1B0}"/>
              </a:ext>
            </a:extLst>
          </p:cNvPr>
          <p:cNvSpPr txBox="1"/>
          <p:nvPr/>
        </p:nvSpPr>
        <p:spPr>
          <a:xfrm>
            <a:off x="8867381" y="19242077"/>
            <a:ext cx="285335" cy="338554"/>
          </a:xfrm>
          <a:prstGeom prst="rect">
            <a:avLst/>
          </a:prstGeom>
          <a:noFill/>
        </p:spPr>
        <p:txBody>
          <a:bodyPr wrap="none" lIns="0" tIns="0" rIns="0" bIns="0" rtlCol="0">
            <a:spAutoFit/>
          </a:bodyPr>
          <a:lstStyle/>
          <a:p>
            <a:r>
              <a:rPr lang="en-US" sz="2200" dirty="0"/>
              <a:t>16</a:t>
            </a:r>
          </a:p>
        </p:txBody>
      </p:sp>
      <p:sp>
        <p:nvSpPr>
          <p:cNvPr id="234" name="TextBox 233">
            <a:extLst>
              <a:ext uri="{FF2B5EF4-FFF2-40B4-BE49-F238E27FC236}">
                <a16:creationId xmlns:a16="http://schemas.microsoft.com/office/drawing/2014/main" id="{C317DDBB-C0E4-3038-5EEB-A3C0D39EB6AD}"/>
              </a:ext>
            </a:extLst>
          </p:cNvPr>
          <p:cNvSpPr txBox="1"/>
          <p:nvPr/>
        </p:nvSpPr>
        <p:spPr>
          <a:xfrm>
            <a:off x="8938714" y="18383681"/>
            <a:ext cx="142668" cy="338554"/>
          </a:xfrm>
          <a:prstGeom prst="rect">
            <a:avLst/>
          </a:prstGeom>
          <a:noFill/>
        </p:spPr>
        <p:txBody>
          <a:bodyPr wrap="none" lIns="0" tIns="0" rIns="0" bIns="0" rtlCol="0">
            <a:spAutoFit/>
          </a:bodyPr>
          <a:lstStyle/>
          <a:p>
            <a:r>
              <a:rPr lang="en-US" sz="2200" dirty="0"/>
              <a:t>2</a:t>
            </a:r>
          </a:p>
        </p:txBody>
      </p:sp>
      <p:sp>
        <p:nvSpPr>
          <p:cNvPr id="237" name="TextBox 236">
            <a:extLst>
              <a:ext uri="{FF2B5EF4-FFF2-40B4-BE49-F238E27FC236}">
                <a16:creationId xmlns:a16="http://schemas.microsoft.com/office/drawing/2014/main" id="{111A960F-5CEC-5A53-AC6F-589C6DF02FF6}"/>
              </a:ext>
            </a:extLst>
          </p:cNvPr>
          <p:cNvSpPr txBox="1"/>
          <p:nvPr/>
        </p:nvSpPr>
        <p:spPr>
          <a:xfrm>
            <a:off x="10490013" y="18826669"/>
            <a:ext cx="142668" cy="338554"/>
          </a:xfrm>
          <a:prstGeom prst="rect">
            <a:avLst/>
          </a:prstGeom>
          <a:noFill/>
        </p:spPr>
        <p:txBody>
          <a:bodyPr wrap="none" lIns="0" tIns="0" rIns="0" bIns="0" rtlCol="0">
            <a:spAutoFit/>
          </a:bodyPr>
          <a:lstStyle/>
          <a:p>
            <a:r>
              <a:rPr lang="en-US" sz="2200" dirty="0"/>
              <a:t>9</a:t>
            </a:r>
          </a:p>
        </p:txBody>
      </p:sp>
      <p:sp>
        <p:nvSpPr>
          <p:cNvPr id="238" name="TextBox 237">
            <a:extLst>
              <a:ext uri="{FF2B5EF4-FFF2-40B4-BE49-F238E27FC236}">
                <a16:creationId xmlns:a16="http://schemas.microsoft.com/office/drawing/2014/main" id="{83EE2932-2203-FA05-714C-B6C8640086F8}"/>
              </a:ext>
            </a:extLst>
          </p:cNvPr>
          <p:cNvSpPr txBox="1"/>
          <p:nvPr/>
        </p:nvSpPr>
        <p:spPr>
          <a:xfrm>
            <a:off x="10418680" y="19242077"/>
            <a:ext cx="285335" cy="338554"/>
          </a:xfrm>
          <a:prstGeom prst="rect">
            <a:avLst/>
          </a:prstGeom>
          <a:noFill/>
        </p:spPr>
        <p:txBody>
          <a:bodyPr wrap="none" lIns="0" tIns="0" rIns="0" bIns="0" rtlCol="0">
            <a:spAutoFit/>
          </a:bodyPr>
          <a:lstStyle/>
          <a:p>
            <a:r>
              <a:rPr lang="en-US" sz="2200" dirty="0"/>
              <a:t>19</a:t>
            </a:r>
          </a:p>
        </p:txBody>
      </p:sp>
      <p:sp>
        <p:nvSpPr>
          <p:cNvPr id="239" name="TextBox 238">
            <a:extLst>
              <a:ext uri="{FF2B5EF4-FFF2-40B4-BE49-F238E27FC236}">
                <a16:creationId xmlns:a16="http://schemas.microsoft.com/office/drawing/2014/main" id="{5D04F2B3-B8C0-7C95-F130-CACC8A1262A9}"/>
              </a:ext>
            </a:extLst>
          </p:cNvPr>
          <p:cNvSpPr txBox="1"/>
          <p:nvPr/>
        </p:nvSpPr>
        <p:spPr>
          <a:xfrm>
            <a:off x="10490013" y="18383681"/>
            <a:ext cx="142668" cy="338554"/>
          </a:xfrm>
          <a:prstGeom prst="rect">
            <a:avLst/>
          </a:prstGeom>
          <a:noFill/>
        </p:spPr>
        <p:txBody>
          <a:bodyPr wrap="none" lIns="0" tIns="0" rIns="0" bIns="0" rtlCol="0">
            <a:spAutoFit/>
          </a:bodyPr>
          <a:lstStyle/>
          <a:p>
            <a:r>
              <a:rPr lang="en-US" sz="2200" dirty="0"/>
              <a:t>1</a:t>
            </a:r>
          </a:p>
        </p:txBody>
      </p:sp>
      <p:sp>
        <p:nvSpPr>
          <p:cNvPr id="271" name="TextBox 270">
            <a:extLst>
              <a:ext uri="{FF2B5EF4-FFF2-40B4-BE49-F238E27FC236}">
                <a16:creationId xmlns:a16="http://schemas.microsoft.com/office/drawing/2014/main" id="{6D6F0E29-1F1B-CD9B-F035-B629605D9777}"/>
              </a:ext>
            </a:extLst>
          </p:cNvPr>
          <p:cNvSpPr txBox="1"/>
          <p:nvPr/>
        </p:nvSpPr>
        <p:spPr>
          <a:xfrm>
            <a:off x="14278213" y="19784317"/>
            <a:ext cx="2527289" cy="461665"/>
          </a:xfrm>
          <a:prstGeom prst="rect">
            <a:avLst/>
          </a:prstGeom>
          <a:noFill/>
        </p:spPr>
        <p:txBody>
          <a:bodyPr wrap="square" rtlCol="0">
            <a:spAutoFit/>
          </a:bodyPr>
          <a:lstStyle/>
          <a:p>
            <a:r>
              <a:rPr lang="en-US" sz="2400" dirty="0"/>
              <a:t>Minimum values</a:t>
            </a:r>
          </a:p>
        </p:txBody>
      </p:sp>
      <p:sp>
        <p:nvSpPr>
          <p:cNvPr id="300" name="Freeform 62">
            <a:extLst>
              <a:ext uri="{FF2B5EF4-FFF2-40B4-BE49-F238E27FC236}">
                <a16:creationId xmlns:a16="http://schemas.microsoft.com/office/drawing/2014/main" id="{3C13BD96-90AD-28D0-9104-53E8916B2F8E}"/>
              </a:ext>
            </a:extLst>
          </p:cNvPr>
          <p:cNvSpPr/>
          <p:nvPr/>
        </p:nvSpPr>
        <p:spPr>
          <a:xfrm>
            <a:off x="4648686" y="11885742"/>
            <a:ext cx="1835934" cy="591000"/>
          </a:xfrm>
          <a:custGeom>
            <a:avLst/>
            <a:gdLst>
              <a:gd name="connsiteX0" fmla="*/ 3150523 w 3150523"/>
              <a:gd name="connsiteY0" fmla="*/ 0 h 1221971"/>
              <a:gd name="connsiteX1" fmla="*/ 2585258 w 3150523"/>
              <a:gd name="connsiteY1" fmla="*/ 224444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666702 w 3150523"/>
              <a:gd name="connsiteY2" fmla="*/ 448888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698269 w 3150523"/>
              <a:gd name="connsiteY3" fmla="*/ 606829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270163 w 3150523"/>
              <a:gd name="connsiteY4" fmla="*/ 78139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70658 w 3150523"/>
              <a:gd name="connsiteY5" fmla="*/ 993371 h 1221971"/>
              <a:gd name="connsiteX6" fmla="*/ 0 w 3150523"/>
              <a:gd name="connsiteY6"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49134 w 3150523"/>
              <a:gd name="connsiteY4" fmla="*/ 735677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885305 w 3150523"/>
              <a:gd name="connsiteY3" fmla="*/ 577735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69916 w 3150523"/>
              <a:gd name="connsiteY4" fmla="*/ 764771 h 1221971"/>
              <a:gd name="connsiteX5" fmla="*/ 0 w 3150523"/>
              <a:gd name="connsiteY5" fmla="*/ 1221971 h 1221971"/>
              <a:gd name="connsiteX0" fmla="*/ 3150523 w 3150523"/>
              <a:gd name="connsiteY0" fmla="*/ 0 h 1221971"/>
              <a:gd name="connsiteX1" fmla="*/ 2655916 w 3150523"/>
              <a:gd name="connsiteY1" fmla="*/ 253538 h 1221971"/>
              <a:gd name="connsiteX2" fmla="*/ 1803862 w 3150523"/>
              <a:gd name="connsiteY2" fmla="*/ 453044 h 1221971"/>
              <a:gd name="connsiteX3" fmla="*/ 989214 w 3150523"/>
              <a:gd name="connsiteY3" fmla="*/ 594360 h 1221971"/>
              <a:gd name="connsiteX4" fmla="*/ 390698 w 3150523"/>
              <a:gd name="connsiteY4" fmla="*/ 748145 h 1221971"/>
              <a:gd name="connsiteX5" fmla="*/ 0 w 3150523"/>
              <a:gd name="connsiteY5" fmla="*/ 1221971 h 1221971"/>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55916 w 3167148"/>
              <a:gd name="connsiteY1" fmla="*/ 261850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803862 w 3167148"/>
              <a:gd name="connsiteY2" fmla="*/ 461356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56457 h 1230283"/>
              <a:gd name="connsiteX5" fmla="*/ 0 w 3167148"/>
              <a:gd name="connsiteY5" fmla="*/ 1230283 h 1230283"/>
              <a:gd name="connsiteX0" fmla="*/ 3167148 w 3167148"/>
              <a:gd name="connsiteY0" fmla="*/ 0 h 1230283"/>
              <a:gd name="connsiteX1" fmla="*/ 2689167 w 3167148"/>
              <a:gd name="connsiteY1" fmla="*/ 266006 h 1230283"/>
              <a:gd name="connsiteX2" fmla="*/ 1924396 w 3167148"/>
              <a:gd name="connsiteY2" fmla="*/ 448887 h 1230283"/>
              <a:gd name="connsiteX3" fmla="*/ 989214 w 3167148"/>
              <a:gd name="connsiteY3" fmla="*/ 602672 h 1230283"/>
              <a:gd name="connsiteX4" fmla="*/ 390698 w 3167148"/>
              <a:gd name="connsiteY4" fmla="*/ 743988 h 1230283"/>
              <a:gd name="connsiteX5" fmla="*/ 0 w 3167148"/>
              <a:gd name="connsiteY5" fmla="*/ 1230283 h 1230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7148" h="1230283">
                <a:moveTo>
                  <a:pt x="3167148" y="0"/>
                </a:moveTo>
                <a:cubicBezTo>
                  <a:pt x="3028949" y="178724"/>
                  <a:pt x="2896292" y="191192"/>
                  <a:pt x="2689167" y="266006"/>
                </a:cubicBezTo>
                <a:cubicBezTo>
                  <a:pt x="2482042" y="340821"/>
                  <a:pt x="2207722" y="392776"/>
                  <a:pt x="1924396" y="448887"/>
                </a:cubicBezTo>
                <a:cubicBezTo>
                  <a:pt x="1641071" y="504998"/>
                  <a:pt x="1244830" y="553489"/>
                  <a:pt x="989214" y="602672"/>
                </a:cubicBezTo>
                <a:cubicBezTo>
                  <a:pt x="733598" y="651856"/>
                  <a:pt x="609599" y="656012"/>
                  <a:pt x="390698" y="743988"/>
                </a:cubicBezTo>
                <a:cubicBezTo>
                  <a:pt x="171797" y="831964"/>
                  <a:pt x="51954" y="887903"/>
                  <a:pt x="0" y="1230283"/>
                </a:cubicBezTo>
              </a:path>
            </a:pathLst>
          </a:custGeom>
          <a:noFill/>
          <a:ln>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301" name="Group 300">
            <a:extLst>
              <a:ext uri="{FF2B5EF4-FFF2-40B4-BE49-F238E27FC236}">
                <a16:creationId xmlns:a16="http://schemas.microsoft.com/office/drawing/2014/main" id="{7FF47B21-47AB-B561-9E03-68B058971854}"/>
              </a:ext>
            </a:extLst>
          </p:cNvPr>
          <p:cNvGrpSpPr/>
          <p:nvPr/>
        </p:nvGrpSpPr>
        <p:grpSpPr>
          <a:xfrm>
            <a:off x="13116618" y="14010988"/>
            <a:ext cx="781175" cy="455342"/>
            <a:chOff x="13478291" y="12588330"/>
            <a:chExt cx="781175" cy="455342"/>
          </a:xfrm>
        </p:grpSpPr>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66EC1FFC-701A-97DB-166A-B0FB0C078C0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02" name="TextBox 301">
                  <a:extLst>
                    <a:ext uri="{FF2B5EF4-FFF2-40B4-BE49-F238E27FC236}">
                      <a16:creationId xmlns:a16="http://schemas.microsoft.com/office/drawing/2014/main" id="{CB90B425-E87F-F105-C0CE-92A14EC1ED86}"/>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7"/>
                  <a:stretch>
                    <a:fillRect l="-30000" r="-27500" b="-6557"/>
                  </a:stretch>
                </a:blipFill>
              </p:spPr>
              <p:txBody>
                <a:bodyPr/>
                <a:lstStyle/>
                <a:p>
                  <a:r>
                    <a:rPr lang="en-US">
                      <a:noFill/>
                    </a:rPr>
                    <a:t> </a:t>
                  </a:r>
                </a:p>
              </p:txBody>
            </p:sp>
          </mc:Fallback>
        </mc:AlternateContent>
        <p:sp>
          <p:nvSpPr>
            <p:cNvPr id="303" name="TextBox 302">
              <a:extLst>
                <a:ext uri="{FF2B5EF4-FFF2-40B4-BE49-F238E27FC236}">
                  <a16:creationId xmlns:a16="http://schemas.microsoft.com/office/drawing/2014/main" id="{6CD200A1-3784-5F99-60C9-966E8DF92280}"/>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04" name="Group 303">
            <a:extLst>
              <a:ext uri="{FF2B5EF4-FFF2-40B4-BE49-F238E27FC236}">
                <a16:creationId xmlns:a16="http://schemas.microsoft.com/office/drawing/2014/main" id="{FE229DF4-5F2F-8D67-BC4A-031D96BDB810}"/>
              </a:ext>
            </a:extLst>
          </p:cNvPr>
          <p:cNvGrpSpPr/>
          <p:nvPr/>
        </p:nvGrpSpPr>
        <p:grpSpPr>
          <a:xfrm>
            <a:off x="8721103" y="15862934"/>
            <a:ext cx="781175" cy="455342"/>
            <a:chOff x="13478291" y="12588330"/>
            <a:chExt cx="781175" cy="455342"/>
          </a:xfrm>
        </p:grpSpPr>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A03BDC09-D6F4-1FA9-21DB-AEF642800EF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05" name="TextBox 304">
                  <a:extLst>
                    <a:ext uri="{FF2B5EF4-FFF2-40B4-BE49-F238E27FC236}">
                      <a16:creationId xmlns:a16="http://schemas.microsoft.com/office/drawing/2014/main" id="{A03BDC09-D6F4-1FA9-21DB-AEF642800EF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8"/>
                  <a:stretch>
                    <a:fillRect l="-30000" r="-27500" b="-6557"/>
                  </a:stretch>
                </a:blipFill>
              </p:spPr>
              <p:txBody>
                <a:bodyPr/>
                <a:lstStyle/>
                <a:p>
                  <a:r>
                    <a:rPr lang="en-US">
                      <a:noFill/>
                    </a:rPr>
                    <a:t> </a:t>
                  </a:r>
                </a:p>
              </p:txBody>
            </p:sp>
          </mc:Fallback>
        </mc:AlternateContent>
        <p:sp>
          <p:nvSpPr>
            <p:cNvPr id="306" name="TextBox 305">
              <a:extLst>
                <a:ext uri="{FF2B5EF4-FFF2-40B4-BE49-F238E27FC236}">
                  <a16:creationId xmlns:a16="http://schemas.microsoft.com/office/drawing/2014/main" id="{E6DE27E7-293B-2A72-E27C-61E6B7B039D1}"/>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07" name="Group 306">
            <a:extLst>
              <a:ext uri="{FF2B5EF4-FFF2-40B4-BE49-F238E27FC236}">
                <a16:creationId xmlns:a16="http://schemas.microsoft.com/office/drawing/2014/main" id="{2BDE4450-4AA2-F817-4557-AABEEDF91F38}"/>
              </a:ext>
            </a:extLst>
          </p:cNvPr>
          <p:cNvGrpSpPr/>
          <p:nvPr/>
        </p:nvGrpSpPr>
        <p:grpSpPr>
          <a:xfrm>
            <a:off x="7471501" y="15831660"/>
            <a:ext cx="781175" cy="455342"/>
            <a:chOff x="13478291" y="12588330"/>
            <a:chExt cx="781175" cy="455342"/>
          </a:xfrm>
        </p:grpSpPr>
        <mc:AlternateContent xmlns:mc="http://schemas.openxmlformats.org/markup-compatibility/2006" xmlns:a14="http://schemas.microsoft.com/office/drawing/2010/main">
          <mc:Choice Requires="a14">
            <p:sp>
              <p:nvSpPr>
                <p:cNvPr id="308" name="TextBox 307">
                  <a:extLst>
                    <a:ext uri="{FF2B5EF4-FFF2-40B4-BE49-F238E27FC236}">
                      <a16:creationId xmlns:a16="http://schemas.microsoft.com/office/drawing/2014/main" id="{B8F0E9B7-444E-A53B-6264-2CDE6AE91E82}"/>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08" name="TextBox 307">
                  <a:extLst>
                    <a:ext uri="{FF2B5EF4-FFF2-40B4-BE49-F238E27FC236}">
                      <a16:creationId xmlns:a16="http://schemas.microsoft.com/office/drawing/2014/main" id="{0F579FDE-E801-6514-3019-5F052F60A03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9"/>
                  <a:stretch>
                    <a:fillRect l="-30000" r="-27500" b="-6557"/>
                  </a:stretch>
                </a:blipFill>
              </p:spPr>
              <p:txBody>
                <a:bodyPr/>
                <a:lstStyle/>
                <a:p>
                  <a:r>
                    <a:rPr lang="en-US">
                      <a:noFill/>
                    </a:rPr>
                    <a:t> </a:t>
                  </a:r>
                </a:p>
              </p:txBody>
            </p:sp>
          </mc:Fallback>
        </mc:AlternateContent>
        <p:sp>
          <p:nvSpPr>
            <p:cNvPr id="309" name="TextBox 308">
              <a:extLst>
                <a:ext uri="{FF2B5EF4-FFF2-40B4-BE49-F238E27FC236}">
                  <a16:creationId xmlns:a16="http://schemas.microsoft.com/office/drawing/2014/main" id="{BA387E04-580F-C0D6-CBC3-EBA49DB7D50B}"/>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10" name="Group 309">
            <a:extLst>
              <a:ext uri="{FF2B5EF4-FFF2-40B4-BE49-F238E27FC236}">
                <a16:creationId xmlns:a16="http://schemas.microsoft.com/office/drawing/2014/main" id="{6E280E4D-3A46-EA31-1265-7923648E9348}"/>
              </a:ext>
            </a:extLst>
          </p:cNvPr>
          <p:cNvGrpSpPr/>
          <p:nvPr/>
        </p:nvGrpSpPr>
        <p:grpSpPr>
          <a:xfrm>
            <a:off x="13888292" y="15894362"/>
            <a:ext cx="781175" cy="455342"/>
            <a:chOff x="13478291" y="12588330"/>
            <a:chExt cx="781175" cy="455342"/>
          </a:xfrm>
        </p:grpSpPr>
        <mc:AlternateContent xmlns:mc="http://schemas.openxmlformats.org/markup-compatibility/2006" xmlns:a14="http://schemas.microsoft.com/office/drawing/2010/main">
          <mc:Choice Requires="a14">
            <p:sp>
              <p:nvSpPr>
                <p:cNvPr id="311" name="TextBox 310">
                  <a:extLst>
                    <a:ext uri="{FF2B5EF4-FFF2-40B4-BE49-F238E27FC236}">
                      <a16:creationId xmlns:a16="http://schemas.microsoft.com/office/drawing/2014/main" id="{84C47CD5-4488-B3E4-3272-B666B3F5407E}"/>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11" name="TextBox 310">
                  <a:extLst>
                    <a:ext uri="{FF2B5EF4-FFF2-40B4-BE49-F238E27FC236}">
                      <a16:creationId xmlns:a16="http://schemas.microsoft.com/office/drawing/2014/main" id="{44984B91-86F9-B7D8-3B19-51AD1AD095B4}"/>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312" name="TextBox 311">
              <a:extLst>
                <a:ext uri="{FF2B5EF4-FFF2-40B4-BE49-F238E27FC236}">
                  <a16:creationId xmlns:a16="http://schemas.microsoft.com/office/drawing/2014/main" id="{1F2B912F-09D0-5CF9-CDA0-ABCE3E9F909F}"/>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313" name="Group 312">
            <a:extLst>
              <a:ext uri="{FF2B5EF4-FFF2-40B4-BE49-F238E27FC236}">
                <a16:creationId xmlns:a16="http://schemas.microsoft.com/office/drawing/2014/main" id="{655AEACF-825B-F6EC-E75D-BF06CD848E17}"/>
              </a:ext>
            </a:extLst>
          </p:cNvPr>
          <p:cNvGrpSpPr/>
          <p:nvPr/>
        </p:nvGrpSpPr>
        <p:grpSpPr>
          <a:xfrm>
            <a:off x="15086092" y="15816347"/>
            <a:ext cx="781175" cy="455342"/>
            <a:chOff x="13478291" y="12588330"/>
            <a:chExt cx="781175" cy="455342"/>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05BA0702-4DB4-286F-6400-030E3A083928}"/>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14" name="TextBox 313">
                  <a:extLst>
                    <a:ext uri="{FF2B5EF4-FFF2-40B4-BE49-F238E27FC236}">
                      <a16:creationId xmlns:a16="http://schemas.microsoft.com/office/drawing/2014/main" id="{8114F5EF-F6D2-5995-3154-CB22FC4A2C12}"/>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1"/>
                  <a:stretch>
                    <a:fillRect l="-30000" r="-27500" b="-8333"/>
                  </a:stretch>
                </a:blipFill>
              </p:spPr>
              <p:txBody>
                <a:bodyPr/>
                <a:lstStyle/>
                <a:p>
                  <a:r>
                    <a:rPr lang="en-US">
                      <a:noFill/>
                    </a:rPr>
                    <a:t> </a:t>
                  </a:r>
                </a:p>
              </p:txBody>
            </p:sp>
          </mc:Fallback>
        </mc:AlternateContent>
        <p:sp>
          <p:nvSpPr>
            <p:cNvPr id="315" name="TextBox 314">
              <a:extLst>
                <a:ext uri="{FF2B5EF4-FFF2-40B4-BE49-F238E27FC236}">
                  <a16:creationId xmlns:a16="http://schemas.microsoft.com/office/drawing/2014/main" id="{274F6834-85DE-57F1-FC1B-BBEAB8C8410F}"/>
                </a:ext>
              </a:extLst>
            </p:cNvPr>
            <p:cNvSpPr txBox="1"/>
            <p:nvPr/>
          </p:nvSpPr>
          <p:spPr>
            <a:xfrm>
              <a:off x="13581075" y="12588330"/>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cxnSp>
        <p:nvCxnSpPr>
          <p:cNvPr id="4" name="Straight Arrow Connector 3">
            <a:extLst>
              <a:ext uri="{FF2B5EF4-FFF2-40B4-BE49-F238E27FC236}">
                <a16:creationId xmlns:a16="http://schemas.microsoft.com/office/drawing/2014/main" id="{FF674CBF-8CCC-6E74-531C-0A021DBC6D21}"/>
              </a:ext>
            </a:extLst>
          </p:cNvPr>
          <p:cNvCxnSpPr>
            <a:cxnSpLocks/>
          </p:cNvCxnSpPr>
          <p:nvPr/>
        </p:nvCxnSpPr>
        <p:spPr>
          <a:xfrm>
            <a:off x="3184368" y="18342432"/>
            <a:ext cx="14520901" cy="13309"/>
          </a:xfrm>
          <a:prstGeom prst="straightConnector1">
            <a:avLst/>
          </a:prstGeom>
          <a:ln w="6350">
            <a:solidFill>
              <a:schemeClr val="bg1">
                <a:lumMod val="6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F2AA97-8932-B98C-C6B4-88F2E10CBBDF}"/>
              </a:ext>
            </a:extLst>
          </p:cNvPr>
          <p:cNvCxnSpPr>
            <a:cxnSpLocks/>
          </p:cNvCxnSpPr>
          <p:nvPr/>
        </p:nvCxnSpPr>
        <p:spPr>
          <a:xfrm>
            <a:off x="2990660" y="18751581"/>
            <a:ext cx="14714609" cy="19453"/>
          </a:xfrm>
          <a:prstGeom prst="straightConnector1">
            <a:avLst/>
          </a:prstGeom>
          <a:ln w="6350">
            <a:solidFill>
              <a:schemeClr val="bg1">
                <a:lumMod val="6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D8C11C9-FC84-D187-0CFB-3F29A5F7BB6A}"/>
              </a:ext>
            </a:extLst>
          </p:cNvPr>
          <p:cNvCxnSpPr>
            <a:cxnSpLocks/>
          </p:cNvCxnSpPr>
          <p:nvPr/>
        </p:nvCxnSpPr>
        <p:spPr>
          <a:xfrm>
            <a:off x="2905760" y="19185013"/>
            <a:ext cx="14799509" cy="23456"/>
          </a:xfrm>
          <a:prstGeom prst="straightConnector1">
            <a:avLst/>
          </a:prstGeom>
          <a:ln w="6350">
            <a:solidFill>
              <a:schemeClr val="bg1">
                <a:lumMod val="6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743608D-A96B-5168-C6CD-1E71AD14EA74}"/>
              </a:ext>
            </a:extLst>
          </p:cNvPr>
          <p:cNvCxnSpPr>
            <a:cxnSpLocks/>
          </p:cNvCxnSpPr>
          <p:nvPr/>
        </p:nvCxnSpPr>
        <p:spPr>
          <a:xfrm>
            <a:off x="2164080" y="19661228"/>
            <a:ext cx="15541189" cy="0"/>
          </a:xfrm>
          <a:prstGeom prst="straightConnector1">
            <a:avLst/>
          </a:prstGeom>
          <a:ln w="6350">
            <a:solidFill>
              <a:schemeClr val="bg1">
                <a:lumMod val="65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DB71E0C-F611-AF31-302A-B5F0A58B30D9}"/>
              </a:ext>
            </a:extLst>
          </p:cNvPr>
          <p:cNvCxnSpPr>
            <a:cxnSpLocks/>
          </p:cNvCxnSpPr>
          <p:nvPr/>
        </p:nvCxnSpPr>
        <p:spPr>
          <a:xfrm>
            <a:off x="12316685"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7B06A31A-E228-C724-98BE-8760D076D8DF}"/>
              </a:ext>
            </a:extLst>
          </p:cNvPr>
          <p:cNvSpPr txBox="1"/>
          <p:nvPr/>
        </p:nvSpPr>
        <p:spPr>
          <a:xfrm>
            <a:off x="13773757" y="18826669"/>
            <a:ext cx="142668" cy="338554"/>
          </a:xfrm>
          <a:prstGeom prst="rect">
            <a:avLst/>
          </a:prstGeom>
          <a:solidFill>
            <a:schemeClr val="lt1"/>
          </a:solidFill>
        </p:spPr>
        <p:txBody>
          <a:bodyPr wrap="none" lIns="0" tIns="0" rIns="0" bIns="0" rtlCol="0">
            <a:spAutoFit/>
          </a:bodyPr>
          <a:lstStyle/>
          <a:p>
            <a:r>
              <a:rPr lang="en-US" sz="2200" dirty="0"/>
              <a:t>9</a:t>
            </a:r>
          </a:p>
        </p:txBody>
      </p:sp>
      <p:sp>
        <p:nvSpPr>
          <p:cNvPr id="246" name="TextBox 245">
            <a:extLst>
              <a:ext uri="{FF2B5EF4-FFF2-40B4-BE49-F238E27FC236}">
                <a16:creationId xmlns:a16="http://schemas.microsoft.com/office/drawing/2014/main" id="{7AF8F9CB-761D-01B8-2922-BE2B5D5E0217}"/>
              </a:ext>
            </a:extLst>
          </p:cNvPr>
          <p:cNvSpPr txBox="1"/>
          <p:nvPr/>
        </p:nvSpPr>
        <p:spPr>
          <a:xfrm>
            <a:off x="13702424" y="19242077"/>
            <a:ext cx="285335" cy="338554"/>
          </a:xfrm>
          <a:prstGeom prst="rect">
            <a:avLst/>
          </a:prstGeom>
          <a:solidFill>
            <a:schemeClr val="lt1"/>
          </a:solidFill>
        </p:spPr>
        <p:txBody>
          <a:bodyPr wrap="none" lIns="0" tIns="0" rIns="0" bIns="0" rtlCol="0">
            <a:spAutoFit/>
          </a:bodyPr>
          <a:lstStyle/>
          <a:p>
            <a:r>
              <a:rPr lang="en-US" sz="2200" dirty="0"/>
              <a:t>19</a:t>
            </a:r>
          </a:p>
        </p:txBody>
      </p:sp>
      <p:sp>
        <p:nvSpPr>
          <p:cNvPr id="252" name="TextBox 251">
            <a:extLst>
              <a:ext uri="{FF2B5EF4-FFF2-40B4-BE49-F238E27FC236}">
                <a16:creationId xmlns:a16="http://schemas.microsoft.com/office/drawing/2014/main" id="{C9E286B8-FB4C-099F-88FD-416C9887606B}"/>
              </a:ext>
            </a:extLst>
          </p:cNvPr>
          <p:cNvSpPr txBox="1"/>
          <p:nvPr/>
        </p:nvSpPr>
        <p:spPr>
          <a:xfrm>
            <a:off x="13773757" y="18383681"/>
            <a:ext cx="142668" cy="338554"/>
          </a:xfrm>
          <a:prstGeom prst="rect">
            <a:avLst/>
          </a:prstGeom>
          <a:solidFill>
            <a:schemeClr val="lt1"/>
          </a:solidFill>
        </p:spPr>
        <p:txBody>
          <a:bodyPr wrap="none" lIns="0" tIns="0" rIns="0" bIns="0" rtlCol="0">
            <a:spAutoFit/>
          </a:bodyPr>
          <a:lstStyle/>
          <a:p>
            <a:r>
              <a:rPr lang="en-US" sz="2200" dirty="0"/>
              <a:t>2</a:t>
            </a:r>
          </a:p>
        </p:txBody>
      </p:sp>
      <p:sp>
        <p:nvSpPr>
          <p:cNvPr id="253" name="TextBox 252">
            <a:extLst>
              <a:ext uri="{FF2B5EF4-FFF2-40B4-BE49-F238E27FC236}">
                <a16:creationId xmlns:a16="http://schemas.microsoft.com/office/drawing/2014/main" id="{D30E982F-E4CA-1233-CA03-917D19075F96}"/>
              </a:ext>
            </a:extLst>
          </p:cNvPr>
          <p:cNvSpPr txBox="1"/>
          <p:nvPr/>
        </p:nvSpPr>
        <p:spPr>
          <a:xfrm>
            <a:off x="15339880" y="18832765"/>
            <a:ext cx="142668" cy="338554"/>
          </a:xfrm>
          <a:prstGeom prst="rect">
            <a:avLst/>
          </a:prstGeom>
          <a:solidFill>
            <a:schemeClr val="lt1"/>
          </a:solidFill>
        </p:spPr>
        <p:txBody>
          <a:bodyPr wrap="none" lIns="0" tIns="0" rIns="0" bIns="0" rtlCol="0">
            <a:spAutoFit/>
          </a:bodyPr>
          <a:lstStyle/>
          <a:p>
            <a:r>
              <a:rPr lang="en-US" sz="2200" dirty="0"/>
              <a:t>8</a:t>
            </a:r>
          </a:p>
        </p:txBody>
      </p:sp>
      <p:sp>
        <p:nvSpPr>
          <p:cNvPr id="254" name="TextBox 253">
            <a:extLst>
              <a:ext uri="{FF2B5EF4-FFF2-40B4-BE49-F238E27FC236}">
                <a16:creationId xmlns:a16="http://schemas.microsoft.com/office/drawing/2014/main" id="{E593C230-CB70-E7A6-CE67-92B06B079323}"/>
              </a:ext>
            </a:extLst>
          </p:cNvPr>
          <p:cNvSpPr txBox="1"/>
          <p:nvPr/>
        </p:nvSpPr>
        <p:spPr>
          <a:xfrm>
            <a:off x="15268547" y="19248173"/>
            <a:ext cx="285335" cy="338554"/>
          </a:xfrm>
          <a:prstGeom prst="rect">
            <a:avLst/>
          </a:prstGeom>
          <a:solidFill>
            <a:schemeClr val="lt1"/>
          </a:solidFill>
        </p:spPr>
        <p:txBody>
          <a:bodyPr wrap="none" lIns="0" tIns="0" rIns="0" bIns="0" rtlCol="0">
            <a:spAutoFit/>
          </a:bodyPr>
          <a:lstStyle/>
          <a:p>
            <a:r>
              <a:rPr lang="en-US" sz="2200" dirty="0"/>
              <a:t>20</a:t>
            </a:r>
          </a:p>
        </p:txBody>
      </p:sp>
      <p:sp>
        <p:nvSpPr>
          <p:cNvPr id="255" name="TextBox 254">
            <a:extLst>
              <a:ext uri="{FF2B5EF4-FFF2-40B4-BE49-F238E27FC236}">
                <a16:creationId xmlns:a16="http://schemas.microsoft.com/office/drawing/2014/main" id="{D90E384A-D496-F10C-4C8A-519348EC8CC3}"/>
              </a:ext>
            </a:extLst>
          </p:cNvPr>
          <p:cNvSpPr txBox="1"/>
          <p:nvPr/>
        </p:nvSpPr>
        <p:spPr>
          <a:xfrm>
            <a:off x="15339880" y="18389777"/>
            <a:ext cx="142668" cy="338554"/>
          </a:xfrm>
          <a:prstGeom prst="rect">
            <a:avLst/>
          </a:prstGeom>
          <a:solidFill>
            <a:schemeClr val="lt1"/>
          </a:solidFill>
        </p:spPr>
        <p:txBody>
          <a:bodyPr wrap="none" lIns="0" tIns="0" rIns="0" bIns="0" rtlCol="0">
            <a:spAutoFit/>
          </a:bodyPr>
          <a:lstStyle/>
          <a:p>
            <a:r>
              <a:rPr lang="en-US" sz="2200" dirty="0"/>
              <a:t>1</a:t>
            </a:r>
          </a:p>
        </p:txBody>
      </p:sp>
      <p:sp>
        <p:nvSpPr>
          <p:cNvPr id="268" name="TextBox 267">
            <a:extLst>
              <a:ext uri="{FF2B5EF4-FFF2-40B4-BE49-F238E27FC236}">
                <a16:creationId xmlns:a16="http://schemas.microsoft.com/office/drawing/2014/main" id="{07169743-9654-EE0D-1294-B3CA48CC4D41}"/>
              </a:ext>
            </a:extLst>
          </p:cNvPr>
          <p:cNvSpPr txBox="1"/>
          <p:nvPr/>
        </p:nvSpPr>
        <p:spPr>
          <a:xfrm>
            <a:off x="16885368" y="18838861"/>
            <a:ext cx="142668" cy="338554"/>
          </a:xfrm>
          <a:prstGeom prst="rect">
            <a:avLst/>
          </a:prstGeom>
          <a:solidFill>
            <a:schemeClr val="lt1"/>
          </a:solidFill>
        </p:spPr>
        <p:txBody>
          <a:bodyPr wrap="none" lIns="0" tIns="0" rIns="0" bIns="0" rtlCol="0">
            <a:spAutoFit/>
          </a:bodyPr>
          <a:lstStyle/>
          <a:p>
            <a:r>
              <a:rPr lang="en-US" sz="2200" b="1" dirty="0"/>
              <a:t>8</a:t>
            </a:r>
          </a:p>
        </p:txBody>
      </p:sp>
      <p:sp>
        <p:nvSpPr>
          <p:cNvPr id="269" name="TextBox 268">
            <a:extLst>
              <a:ext uri="{FF2B5EF4-FFF2-40B4-BE49-F238E27FC236}">
                <a16:creationId xmlns:a16="http://schemas.microsoft.com/office/drawing/2014/main" id="{8C9BDC22-E995-F378-7F9E-1AE0EA2A861A}"/>
              </a:ext>
            </a:extLst>
          </p:cNvPr>
          <p:cNvSpPr txBox="1"/>
          <p:nvPr/>
        </p:nvSpPr>
        <p:spPr>
          <a:xfrm>
            <a:off x="16814035" y="19254269"/>
            <a:ext cx="285335" cy="338554"/>
          </a:xfrm>
          <a:prstGeom prst="rect">
            <a:avLst/>
          </a:prstGeom>
          <a:solidFill>
            <a:schemeClr val="lt1"/>
          </a:solidFill>
        </p:spPr>
        <p:txBody>
          <a:bodyPr wrap="none" lIns="0" tIns="0" rIns="0" bIns="0" rtlCol="0">
            <a:spAutoFit/>
          </a:bodyPr>
          <a:lstStyle/>
          <a:p>
            <a:r>
              <a:rPr lang="en-US" sz="2200" dirty="0"/>
              <a:t>23</a:t>
            </a:r>
          </a:p>
        </p:txBody>
      </p:sp>
      <p:sp>
        <p:nvSpPr>
          <p:cNvPr id="270" name="TextBox 269">
            <a:extLst>
              <a:ext uri="{FF2B5EF4-FFF2-40B4-BE49-F238E27FC236}">
                <a16:creationId xmlns:a16="http://schemas.microsoft.com/office/drawing/2014/main" id="{26F20C90-57C8-1A39-32F8-65EB3FD8E153}"/>
              </a:ext>
            </a:extLst>
          </p:cNvPr>
          <p:cNvSpPr txBox="1"/>
          <p:nvPr/>
        </p:nvSpPr>
        <p:spPr>
          <a:xfrm>
            <a:off x="16885368" y="18314849"/>
            <a:ext cx="142668" cy="338554"/>
          </a:xfrm>
          <a:prstGeom prst="rect">
            <a:avLst/>
          </a:prstGeom>
          <a:solidFill>
            <a:schemeClr val="lt1"/>
          </a:solidFill>
        </p:spPr>
        <p:txBody>
          <a:bodyPr wrap="none" lIns="0" tIns="0" rIns="0" bIns="0" rtlCol="0">
            <a:spAutoFit/>
          </a:bodyPr>
          <a:lstStyle/>
          <a:p>
            <a:r>
              <a:rPr lang="en-US" sz="2200" b="1" dirty="0"/>
              <a:t>0</a:t>
            </a:r>
          </a:p>
        </p:txBody>
      </p:sp>
      <p:sp>
        <p:nvSpPr>
          <p:cNvPr id="240" name="TextBox 239">
            <a:extLst>
              <a:ext uri="{FF2B5EF4-FFF2-40B4-BE49-F238E27FC236}">
                <a16:creationId xmlns:a16="http://schemas.microsoft.com/office/drawing/2014/main" id="{A0EDDD12-D538-7EAE-2097-EE97472BE2B4}"/>
              </a:ext>
            </a:extLst>
          </p:cNvPr>
          <p:cNvSpPr txBox="1"/>
          <p:nvPr/>
        </p:nvSpPr>
        <p:spPr>
          <a:xfrm>
            <a:off x="12241775" y="18826669"/>
            <a:ext cx="142668" cy="338554"/>
          </a:xfrm>
          <a:prstGeom prst="rect">
            <a:avLst/>
          </a:prstGeom>
          <a:solidFill>
            <a:schemeClr val="lt1"/>
          </a:solidFill>
        </p:spPr>
        <p:txBody>
          <a:bodyPr wrap="none" lIns="0" tIns="0" rIns="0" bIns="0" rtlCol="0">
            <a:spAutoFit/>
          </a:bodyPr>
          <a:lstStyle/>
          <a:p>
            <a:r>
              <a:rPr lang="en-US" sz="2200" dirty="0"/>
              <a:t>9</a:t>
            </a:r>
          </a:p>
        </p:txBody>
      </p:sp>
      <p:sp>
        <p:nvSpPr>
          <p:cNvPr id="243" name="TextBox 242">
            <a:extLst>
              <a:ext uri="{FF2B5EF4-FFF2-40B4-BE49-F238E27FC236}">
                <a16:creationId xmlns:a16="http://schemas.microsoft.com/office/drawing/2014/main" id="{562C8E5C-CA7F-3F7E-F8D0-398797176277}"/>
              </a:ext>
            </a:extLst>
          </p:cNvPr>
          <p:cNvSpPr txBox="1"/>
          <p:nvPr/>
        </p:nvSpPr>
        <p:spPr>
          <a:xfrm>
            <a:off x="12170442" y="19242077"/>
            <a:ext cx="285335" cy="338554"/>
          </a:xfrm>
          <a:prstGeom prst="rect">
            <a:avLst/>
          </a:prstGeom>
          <a:solidFill>
            <a:schemeClr val="lt1"/>
          </a:solidFill>
        </p:spPr>
        <p:txBody>
          <a:bodyPr wrap="none" lIns="0" tIns="0" rIns="0" bIns="0" rtlCol="0">
            <a:spAutoFit/>
          </a:bodyPr>
          <a:lstStyle/>
          <a:p>
            <a:r>
              <a:rPr lang="en-US" sz="2200" dirty="0"/>
              <a:t>16</a:t>
            </a:r>
          </a:p>
        </p:txBody>
      </p:sp>
      <p:sp>
        <p:nvSpPr>
          <p:cNvPr id="244" name="TextBox 243">
            <a:extLst>
              <a:ext uri="{FF2B5EF4-FFF2-40B4-BE49-F238E27FC236}">
                <a16:creationId xmlns:a16="http://schemas.microsoft.com/office/drawing/2014/main" id="{90DF436B-E38F-DD5F-F95E-966A1AD6B577}"/>
              </a:ext>
            </a:extLst>
          </p:cNvPr>
          <p:cNvSpPr txBox="1"/>
          <p:nvPr/>
        </p:nvSpPr>
        <p:spPr>
          <a:xfrm>
            <a:off x="12241775" y="18383681"/>
            <a:ext cx="142668" cy="338554"/>
          </a:xfrm>
          <a:prstGeom prst="rect">
            <a:avLst/>
          </a:prstGeom>
          <a:solidFill>
            <a:schemeClr val="lt1"/>
          </a:solidFill>
        </p:spPr>
        <p:txBody>
          <a:bodyPr wrap="none" lIns="0" tIns="0" rIns="0" bIns="0" rtlCol="0">
            <a:spAutoFit/>
          </a:bodyPr>
          <a:lstStyle/>
          <a:p>
            <a:r>
              <a:rPr lang="en-US" sz="2200" dirty="0"/>
              <a:t>1</a:t>
            </a:r>
          </a:p>
        </p:txBody>
      </p:sp>
      <p:cxnSp>
        <p:nvCxnSpPr>
          <p:cNvPr id="10" name="Straight Arrow Connector 9">
            <a:extLst>
              <a:ext uri="{FF2B5EF4-FFF2-40B4-BE49-F238E27FC236}">
                <a16:creationId xmlns:a16="http://schemas.microsoft.com/office/drawing/2014/main" id="{8B5AE893-F7E5-B532-8035-C4F635492316}"/>
              </a:ext>
            </a:extLst>
          </p:cNvPr>
          <p:cNvCxnSpPr>
            <a:cxnSpLocks/>
          </p:cNvCxnSpPr>
          <p:nvPr/>
        </p:nvCxnSpPr>
        <p:spPr>
          <a:xfrm>
            <a:off x="13839687"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81A671A-5FB6-46F9-8725-5F5EFB9081A5}"/>
              </a:ext>
            </a:extLst>
          </p:cNvPr>
          <p:cNvCxnSpPr>
            <a:cxnSpLocks/>
          </p:cNvCxnSpPr>
          <p:nvPr/>
        </p:nvCxnSpPr>
        <p:spPr>
          <a:xfrm>
            <a:off x="15407638"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7F2568-11B1-C003-A9D8-0F48CEAED550}"/>
              </a:ext>
            </a:extLst>
          </p:cNvPr>
          <p:cNvCxnSpPr>
            <a:cxnSpLocks/>
          </p:cNvCxnSpPr>
          <p:nvPr/>
        </p:nvCxnSpPr>
        <p:spPr>
          <a:xfrm>
            <a:off x="16957038"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D07C3A4-3E1F-94B0-BBBB-D4F686E22EFE}"/>
              </a:ext>
            </a:extLst>
          </p:cNvPr>
          <p:cNvCxnSpPr>
            <a:cxnSpLocks/>
          </p:cNvCxnSpPr>
          <p:nvPr/>
        </p:nvCxnSpPr>
        <p:spPr>
          <a:xfrm>
            <a:off x="10568940"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DA55B47C-3C2D-FA29-5A7E-3B16017772F0}"/>
              </a:ext>
            </a:extLst>
          </p:cNvPr>
          <p:cNvCxnSpPr>
            <a:cxnSpLocks/>
          </p:cNvCxnSpPr>
          <p:nvPr/>
        </p:nvCxnSpPr>
        <p:spPr>
          <a:xfrm>
            <a:off x="9006841"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4D85C79-13C6-4A15-A342-1FB02D36D0D4}"/>
              </a:ext>
            </a:extLst>
          </p:cNvPr>
          <p:cNvCxnSpPr>
            <a:cxnSpLocks/>
          </p:cNvCxnSpPr>
          <p:nvPr/>
        </p:nvCxnSpPr>
        <p:spPr>
          <a:xfrm>
            <a:off x="7466323"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B372ED7-CE0C-ED1C-11F2-E026BC16F83A}"/>
              </a:ext>
            </a:extLst>
          </p:cNvPr>
          <p:cNvCxnSpPr>
            <a:cxnSpLocks/>
          </p:cNvCxnSpPr>
          <p:nvPr/>
        </p:nvCxnSpPr>
        <p:spPr>
          <a:xfrm>
            <a:off x="6096000" y="17665569"/>
            <a:ext cx="0" cy="26204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FB58F79E-D58F-9D56-C164-B23FA382B541}"/>
              </a:ext>
            </a:extLst>
          </p:cNvPr>
          <p:cNvCxnSpPr>
            <a:cxnSpLocks/>
          </p:cNvCxnSpPr>
          <p:nvPr/>
        </p:nvCxnSpPr>
        <p:spPr>
          <a:xfrm flipV="1">
            <a:off x="16169640" y="19137988"/>
            <a:ext cx="655320" cy="72735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1BE82BB4-8C36-D965-3694-CBC5F62A37F8}"/>
              </a:ext>
            </a:extLst>
          </p:cNvPr>
          <p:cNvCxnSpPr>
            <a:cxnSpLocks/>
          </p:cNvCxnSpPr>
          <p:nvPr/>
        </p:nvCxnSpPr>
        <p:spPr>
          <a:xfrm flipV="1">
            <a:off x="16158258" y="18658390"/>
            <a:ext cx="729205" cy="12153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4" name="Group 93">
            <a:extLst>
              <a:ext uri="{FF2B5EF4-FFF2-40B4-BE49-F238E27FC236}">
                <a16:creationId xmlns:a16="http://schemas.microsoft.com/office/drawing/2014/main" id="{32E9DE16-23EB-814E-7635-6DE6BF4B38BC}"/>
              </a:ext>
            </a:extLst>
          </p:cNvPr>
          <p:cNvGrpSpPr/>
          <p:nvPr/>
        </p:nvGrpSpPr>
        <p:grpSpPr>
          <a:xfrm>
            <a:off x="7310678" y="17902914"/>
            <a:ext cx="307458" cy="430887"/>
            <a:chOff x="5646523" y="17716622"/>
            <a:chExt cx="307458" cy="430887"/>
          </a:xfrm>
        </p:grpSpPr>
        <p:sp>
          <p:nvSpPr>
            <p:cNvPr id="107" name="TextBox 106">
              <a:extLst>
                <a:ext uri="{FF2B5EF4-FFF2-40B4-BE49-F238E27FC236}">
                  <a16:creationId xmlns:a16="http://schemas.microsoft.com/office/drawing/2014/main" id="{99442D4E-DFCC-60A0-3F17-608630127F8F}"/>
                </a:ext>
              </a:extLst>
            </p:cNvPr>
            <p:cNvSpPr txBox="1"/>
            <p:nvPr/>
          </p:nvSpPr>
          <p:spPr>
            <a:xfrm>
              <a:off x="5713196" y="17716622"/>
              <a:ext cx="182742" cy="430887"/>
            </a:xfrm>
            <a:prstGeom prst="rect">
              <a:avLst/>
            </a:prstGeom>
            <a:noFill/>
          </p:spPr>
          <p:txBody>
            <a:bodyPr wrap="none" lIns="0" tIns="0" rIns="0" bIns="0" rtlCol="0">
              <a:spAutoFit/>
            </a:bodyPr>
            <a:lstStyle/>
            <a:p>
              <a:r>
                <a:rPr lang="en-US" sz="2800" dirty="0"/>
                <a:t>2</a:t>
              </a:r>
            </a:p>
          </p:txBody>
        </p:sp>
        <p:sp>
          <p:nvSpPr>
            <p:cNvPr id="116" name="Oval 115">
              <a:extLst>
                <a:ext uri="{FF2B5EF4-FFF2-40B4-BE49-F238E27FC236}">
                  <a16:creationId xmlns:a16="http://schemas.microsoft.com/office/drawing/2014/main" id="{53545378-592D-A25B-7036-A63C2A927B7F}"/>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122" name="Group 121">
            <a:extLst>
              <a:ext uri="{FF2B5EF4-FFF2-40B4-BE49-F238E27FC236}">
                <a16:creationId xmlns:a16="http://schemas.microsoft.com/office/drawing/2014/main" id="{BB1C8B42-16FF-3AAB-1D5A-F0FA7BF76175}"/>
              </a:ext>
            </a:extLst>
          </p:cNvPr>
          <p:cNvGrpSpPr/>
          <p:nvPr/>
        </p:nvGrpSpPr>
        <p:grpSpPr>
          <a:xfrm>
            <a:off x="8856319" y="17910534"/>
            <a:ext cx="307458" cy="430887"/>
            <a:chOff x="5646523" y="17724242"/>
            <a:chExt cx="307458" cy="430887"/>
          </a:xfrm>
        </p:grpSpPr>
        <p:sp>
          <p:nvSpPr>
            <p:cNvPr id="123" name="TextBox 122">
              <a:extLst>
                <a:ext uri="{FF2B5EF4-FFF2-40B4-BE49-F238E27FC236}">
                  <a16:creationId xmlns:a16="http://schemas.microsoft.com/office/drawing/2014/main" id="{B9E5DC10-DC13-39B8-F721-7AB740CDF87C}"/>
                </a:ext>
              </a:extLst>
            </p:cNvPr>
            <p:cNvSpPr txBox="1"/>
            <p:nvPr/>
          </p:nvSpPr>
          <p:spPr>
            <a:xfrm>
              <a:off x="5709386" y="17724242"/>
              <a:ext cx="182742" cy="430887"/>
            </a:xfrm>
            <a:prstGeom prst="rect">
              <a:avLst/>
            </a:prstGeom>
            <a:noFill/>
          </p:spPr>
          <p:txBody>
            <a:bodyPr wrap="none" lIns="0" tIns="0" rIns="0" bIns="0" rtlCol="0">
              <a:spAutoFit/>
            </a:bodyPr>
            <a:lstStyle/>
            <a:p>
              <a:r>
                <a:rPr lang="en-US" sz="2800" dirty="0"/>
                <a:t>3</a:t>
              </a:r>
            </a:p>
          </p:txBody>
        </p:sp>
        <p:sp>
          <p:nvSpPr>
            <p:cNvPr id="126" name="Oval 125">
              <a:extLst>
                <a:ext uri="{FF2B5EF4-FFF2-40B4-BE49-F238E27FC236}">
                  <a16:creationId xmlns:a16="http://schemas.microsoft.com/office/drawing/2014/main" id="{1EAE0FD0-62B0-2AE5-8723-6233C41F3559}"/>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127" name="Group 126">
            <a:extLst>
              <a:ext uri="{FF2B5EF4-FFF2-40B4-BE49-F238E27FC236}">
                <a16:creationId xmlns:a16="http://schemas.microsoft.com/office/drawing/2014/main" id="{FEF4D0E1-9BBA-8CA3-DE2E-05498FD05600}"/>
              </a:ext>
            </a:extLst>
          </p:cNvPr>
          <p:cNvGrpSpPr/>
          <p:nvPr/>
        </p:nvGrpSpPr>
        <p:grpSpPr>
          <a:xfrm>
            <a:off x="10407618" y="17910534"/>
            <a:ext cx="307458" cy="430887"/>
            <a:chOff x="5646523" y="17724242"/>
            <a:chExt cx="307458" cy="430887"/>
          </a:xfrm>
        </p:grpSpPr>
        <p:sp>
          <p:nvSpPr>
            <p:cNvPr id="207" name="TextBox 206">
              <a:extLst>
                <a:ext uri="{FF2B5EF4-FFF2-40B4-BE49-F238E27FC236}">
                  <a16:creationId xmlns:a16="http://schemas.microsoft.com/office/drawing/2014/main" id="{D2EBD9F8-CBD3-30B2-4381-977A53BB6072}"/>
                </a:ext>
              </a:extLst>
            </p:cNvPr>
            <p:cNvSpPr txBox="1"/>
            <p:nvPr/>
          </p:nvSpPr>
          <p:spPr>
            <a:xfrm>
              <a:off x="5701766" y="17724242"/>
              <a:ext cx="182742" cy="430887"/>
            </a:xfrm>
            <a:prstGeom prst="rect">
              <a:avLst/>
            </a:prstGeom>
            <a:noFill/>
          </p:spPr>
          <p:txBody>
            <a:bodyPr wrap="none" lIns="0" tIns="0" rIns="0" bIns="0" rtlCol="0">
              <a:spAutoFit/>
            </a:bodyPr>
            <a:lstStyle/>
            <a:p>
              <a:r>
                <a:rPr lang="en-US" sz="2800" dirty="0"/>
                <a:t>4</a:t>
              </a:r>
            </a:p>
          </p:txBody>
        </p:sp>
        <p:sp>
          <p:nvSpPr>
            <p:cNvPr id="224" name="Oval 223">
              <a:extLst>
                <a:ext uri="{FF2B5EF4-FFF2-40B4-BE49-F238E27FC236}">
                  <a16:creationId xmlns:a16="http://schemas.microsoft.com/office/drawing/2014/main" id="{50C88552-C98D-43B9-1B85-EB8220B8CE59}"/>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25" name="Group 224">
            <a:extLst>
              <a:ext uri="{FF2B5EF4-FFF2-40B4-BE49-F238E27FC236}">
                <a16:creationId xmlns:a16="http://schemas.microsoft.com/office/drawing/2014/main" id="{B95AF742-97A7-1098-B580-A1A1D544A70C}"/>
              </a:ext>
            </a:extLst>
          </p:cNvPr>
          <p:cNvGrpSpPr/>
          <p:nvPr/>
        </p:nvGrpSpPr>
        <p:grpSpPr>
          <a:xfrm>
            <a:off x="12159380" y="17910534"/>
            <a:ext cx="307458" cy="430887"/>
            <a:chOff x="5646523" y="17724242"/>
            <a:chExt cx="307458" cy="430887"/>
          </a:xfrm>
        </p:grpSpPr>
        <p:sp>
          <p:nvSpPr>
            <p:cNvPr id="227" name="TextBox 226">
              <a:extLst>
                <a:ext uri="{FF2B5EF4-FFF2-40B4-BE49-F238E27FC236}">
                  <a16:creationId xmlns:a16="http://schemas.microsoft.com/office/drawing/2014/main" id="{60B0D0C1-75F7-69FA-A3A8-402488BEA7C2}"/>
                </a:ext>
              </a:extLst>
            </p:cNvPr>
            <p:cNvSpPr txBox="1"/>
            <p:nvPr/>
          </p:nvSpPr>
          <p:spPr>
            <a:xfrm>
              <a:off x="5709386" y="17724242"/>
              <a:ext cx="182742" cy="430887"/>
            </a:xfrm>
            <a:prstGeom prst="rect">
              <a:avLst/>
            </a:prstGeom>
            <a:noFill/>
          </p:spPr>
          <p:txBody>
            <a:bodyPr wrap="none" lIns="0" tIns="0" rIns="0" bIns="0" rtlCol="0">
              <a:spAutoFit/>
            </a:bodyPr>
            <a:lstStyle/>
            <a:p>
              <a:r>
                <a:rPr lang="en-US" sz="2800" dirty="0"/>
                <a:t>5</a:t>
              </a:r>
            </a:p>
          </p:txBody>
        </p:sp>
        <p:sp>
          <p:nvSpPr>
            <p:cNvPr id="228" name="Oval 227">
              <a:extLst>
                <a:ext uri="{FF2B5EF4-FFF2-40B4-BE49-F238E27FC236}">
                  <a16:creationId xmlns:a16="http://schemas.microsoft.com/office/drawing/2014/main" id="{0CCCB148-7CD6-E600-C126-FF9A8008ED83}"/>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30" name="Group 229">
            <a:extLst>
              <a:ext uri="{FF2B5EF4-FFF2-40B4-BE49-F238E27FC236}">
                <a16:creationId xmlns:a16="http://schemas.microsoft.com/office/drawing/2014/main" id="{905454B8-465F-EB4C-BAD6-9630406A116A}"/>
              </a:ext>
            </a:extLst>
          </p:cNvPr>
          <p:cNvGrpSpPr/>
          <p:nvPr/>
        </p:nvGrpSpPr>
        <p:grpSpPr>
          <a:xfrm>
            <a:off x="13691362" y="17910534"/>
            <a:ext cx="307458" cy="430887"/>
            <a:chOff x="5646523" y="17724242"/>
            <a:chExt cx="307458" cy="430887"/>
          </a:xfrm>
        </p:grpSpPr>
        <p:sp>
          <p:nvSpPr>
            <p:cNvPr id="273" name="TextBox 272">
              <a:extLst>
                <a:ext uri="{FF2B5EF4-FFF2-40B4-BE49-F238E27FC236}">
                  <a16:creationId xmlns:a16="http://schemas.microsoft.com/office/drawing/2014/main" id="{75CBBD0F-53FD-DEDA-1A2C-8861CD51C6E4}"/>
                </a:ext>
              </a:extLst>
            </p:cNvPr>
            <p:cNvSpPr txBox="1"/>
            <p:nvPr/>
          </p:nvSpPr>
          <p:spPr>
            <a:xfrm>
              <a:off x="5705576" y="17724242"/>
              <a:ext cx="182742" cy="430887"/>
            </a:xfrm>
            <a:prstGeom prst="rect">
              <a:avLst/>
            </a:prstGeom>
            <a:noFill/>
          </p:spPr>
          <p:txBody>
            <a:bodyPr wrap="none" lIns="0" tIns="0" rIns="0" bIns="0" rtlCol="0">
              <a:spAutoFit/>
            </a:bodyPr>
            <a:lstStyle/>
            <a:p>
              <a:r>
                <a:rPr lang="en-US" sz="2800" dirty="0"/>
                <a:t>6</a:t>
              </a:r>
            </a:p>
          </p:txBody>
        </p:sp>
        <p:sp>
          <p:nvSpPr>
            <p:cNvPr id="275" name="Oval 274">
              <a:extLst>
                <a:ext uri="{FF2B5EF4-FFF2-40B4-BE49-F238E27FC236}">
                  <a16:creationId xmlns:a16="http://schemas.microsoft.com/office/drawing/2014/main" id="{A19AE0C7-0E43-1DDB-7AB9-50643E108BE1}"/>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76" name="Group 275">
            <a:extLst>
              <a:ext uri="{FF2B5EF4-FFF2-40B4-BE49-F238E27FC236}">
                <a16:creationId xmlns:a16="http://schemas.microsoft.com/office/drawing/2014/main" id="{A9B5316C-4642-F019-4A27-D52387B823BB}"/>
              </a:ext>
            </a:extLst>
          </p:cNvPr>
          <p:cNvGrpSpPr/>
          <p:nvPr/>
        </p:nvGrpSpPr>
        <p:grpSpPr>
          <a:xfrm>
            <a:off x="15257485" y="17914344"/>
            <a:ext cx="307458" cy="430887"/>
            <a:chOff x="5646523" y="17728052"/>
            <a:chExt cx="307458" cy="430887"/>
          </a:xfrm>
        </p:grpSpPr>
        <p:sp>
          <p:nvSpPr>
            <p:cNvPr id="277" name="TextBox 276">
              <a:extLst>
                <a:ext uri="{FF2B5EF4-FFF2-40B4-BE49-F238E27FC236}">
                  <a16:creationId xmlns:a16="http://schemas.microsoft.com/office/drawing/2014/main" id="{DDC51A2A-1157-8801-AEFF-8413C34BE651}"/>
                </a:ext>
              </a:extLst>
            </p:cNvPr>
            <p:cNvSpPr txBox="1"/>
            <p:nvPr/>
          </p:nvSpPr>
          <p:spPr>
            <a:xfrm>
              <a:off x="5709386" y="17728052"/>
              <a:ext cx="182742" cy="430887"/>
            </a:xfrm>
            <a:prstGeom prst="rect">
              <a:avLst/>
            </a:prstGeom>
            <a:noFill/>
          </p:spPr>
          <p:txBody>
            <a:bodyPr wrap="none" lIns="0" tIns="0" rIns="0" bIns="0" rtlCol="0">
              <a:spAutoFit/>
            </a:bodyPr>
            <a:lstStyle/>
            <a:p>
              <a:r>
                <a:rPr lang="en-US" sz="2800" dirty="0"/>
                <a:t>7</a:t>
              </a:r>
            </a:p>
          </p:txBody>
        </p:sp>
        <p:sp>
          <p:nvSpPr>
            <p:cNvPr id="279" name="Oval 278">
              <a:extLst>
                <a:ext uri="{FF2B5EF4-FFF2-40B4-BE49-F238E27FC236}">
                  <a16:creationId xmlns:a16="http://schemas.microsoft.com/office/drawing/2014/main" id="{C506AC9D-BFC7-3441-1016-9B83848EEA28}"/>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280" name="Group 279">
            <a:extLst>
              <a:ext uri="{FF2B5EF4-FFF2-40B4-BE49-F238E27FC236}">
                <a16:creationId xmlns:a16="http://schemas.microsoft.com/office/drawing/2014/main" id="{EDA6D18C-FA18-3090-376D-B89EBFEBFD2F}"/>
              </a:ext>
            </a:extLst>
          </p:cNvPr>
          <p:cNvGrpSpPr/>
          <p:nvPr/>
        </p:nvGrpSpPr>
        <p:grpSpPr>
          <a:xfrm>
            <a:off x="16802973" y="17914344"/>
            <a:ext cx="307458" cy="430887"/>
            <a:chOff x="5646523" y="17728052"/>
            <a:chExt cx="307458" cy="430887"/>
          </a:xfrm>
        </p:grpSpPr>
        <p:sp>
          <p:nvSpPr>
            <p:cNvPr id="281" name="TextBox 280">
              <a:extLst>
                <a:ext uri="{FF2B5EF4-FFF2-40B4-BE49-F238E27FC236}">
                  <a16:creationId xmlns:a16="http://schemas.microsoft.com/office/drawing/2014/main" id="{A15A0530-BF65-0858-7D81-E6FE3C1823B9}"/>
                </a:ext>
              </a:extLst>
            </p:cNvPr>
            <p:cNvSpPr txBox="1"/>
            <p:nvPr/>
          </p:nvSpPr>
          <p:spPr>
            <a:xfrm>
              <a:off x="5709386" y="17728052"/>
              <a:ext cx="182742" cy="430887"/>
            </a:xfrm>
            <a:prstGeom prst="rect">
              <a:avLst/>
            </a:prstGeom>
            <a:noFill/>
          </p:spPr>
          <p:txBody>
            <a:bodyPr wrap="none" lIns="0" tIns="0" rIns="0" bIns="0" rtlCol="0">
              <a:spAutoFit/>
            </a:bodyPr>
            <a:lstStyle/>
            <a:p>
              <a:r>
                <a:rPr lang="en-US" sz="2800" dirty="0"/>
                <a:t>8</a:t>
              </a:r>
            </a:p>
          </p:txBody>
        </p:sp>
        <p:sp>
          <p:nvSpPr>
            <p:cNvPr id="282" name="Oval 281">
              <a:extLst>
                <a:ext uri="{FF2B5EF4-FFF2-40B4-BE49-F238E27FC236}">
                  <a16:creationId xmlns:a16="http://schemas.microsoft.com/office/drawing/2014/main" id="{F7484DE5-CDD5-B60C-0105-1D7DB51C3ACE}"/>
                </a:ext>
              </a:extLst>
            </p:cNvPr>
            <p:cNvSpPr>
              <a:spLocks noChangeAspect="1"/>
            </p:cNvSpPr>
            <p:nvPr/>
          </p:nvSpPr>
          <p:spPr>
            <a:xfrm>
              <a:off x="5646523" y="17789770"/>
              <a:ext cx="307458" cy="307458"/>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cxnSp>
        <p:nvCxnSpPr>
          <p:cNvPr id="292" name="Straight Connector 291">
            <a:extLst>
              <a:ext uri="{FF2B5EF4-FFF2-40B4-BE49-F238E27FC236}">
                <a16:creationId xmlns:a16="http://schemas.microsoft.com/office/drawing/2014/main" id="{B85DC41B-50C6-0BD4-6003-98EEC2B98522}"/>
              </a:ext>
            </a:extLst>
          </p:cNvPr>
          <p:cNvCxnSpPr>
            <a:cxnSpLocks/>
          </p:cNvCxnSpPr>
          <p:nvPr/>
        </p:nvCxnSpPr>
        <p:spPr>
          <a:xfrm>
            <a:off x="14130020" y="13645694"/>
            <a:ext cx="1138527"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519C268-5384-4466-F65E-529B7CAF6D86}"/>
              </a:ext>
            </a:extLst>
          </p:cNvPr>
          <p:cNvCxnSpPr>
            <a:cxnSpLocks/>
          </p:cNvCxnSpPr>
          <p:nvPr/>
        </p:nvCxnSpPr>
        <p:spPr>
          <a:xfrm>
            <a:off x="7808976" y="13612472"/>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0845249-AE09-4A83-9902-E234A6F3FA97}"/>
              </a:ext>
            </a:extLst>
          </p:cNvPr>
          <p:cNvCxnSpPr>
            <a:cxnSpLocks/>
          </p:cNvCxnSpPr>
          <p:nvPr/>
        </p:nvCxnSpPr>
        <p:spPr>
          <a:xfrm>
            <a:off x="6284976" y="15343736"/>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3D287B52-6A3C-38A3-52B8-019DB9F86E4A}"/>
              </a:ext>
            </a:extLst>
          </p:cNvPr>
          <p:cNvCxnSpPr>
            <a:cxnSpLocks/>
          </p:cNvCxnSpPr>
          <p:nvPr/>
        </p:nvCxnSpPr>
        <p:spPr>
          <a:xfrm>
            <a:off x="9296400" y="15325448"/>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1E025DF-24F5-7D10-56AC-39BD62AB71E5}"/>
              </a:ext>
            </a:extLst>
          </p:cNvPr>
          <p:cNvCxnSpPr>
            <a:cxnSpLocks/>
          </p:cNvCxnSpPr>
          <p:nvPr/>
        </p:nvCxnSpPr>
        <p:spPr>
          <a:xfrm>
            <a:off x="15700870" y="15325448"/>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15C4C128-1371-21E6-D663-7CE29E755A26}"/>
              </a:ext>
            </a:extLst>
          </p:cNvPr>
          <p:cNvCxnSpPr>
            <a:cxnSpLocks/>
          </p:cNvCxnSpPr>
          <p:nvPr/>
        </p:nvCxnSpPr>
        <p:spPr>
          <a:xfrm>
            <a:off x="12663415" y="15325448"/>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6E8E0630-6CC1-9DB1-3D88-B83F979FC824}"/>
              </a:ext>
            </a:extLst>
          </p:cNvPr>
          <p:cNvCxnSpPr>
            <a:cxnSpLocks/>
          </p:cNvCxnSpPr>
          <p:nvPr/>
        </p:nvCxnSpPr>
        <p:spPr>
          <a:xfrm>
            <a:off x="555345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633E31E-23FE-27DA-D05A-7E2E3A3203F8}"/>
              </a:ext>
            </a:extLst>
          </p:cNvPr>
          <p:cNvCxnSpPr>
            <a:cxnSpLocks/>
          </p:cNvCxnSpPr>
          <p:nvPr/>
        </p:nvCxnSpPr>
        <p:spPr>
          <a:xfrm>
            <a:off x="696569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A24E017-A343-5BCE-8D2C-BEEE35851339}"/>
              </a:ext>
            </a:extLst>
          </p:cNvPr>
          <p:cNvCxnSpPr>
            <a:cxnSpLocks/>
          </p:cNvCxnSpPr>
          <p:nvPr/>
        </p:nvCxnSpPr>
        <p:spPr>
          <a:xfrm>
            <a:off x="848969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62243E5F-7996-4350-923B-05EEA3E83AC7}"/>
              </a:ext>
            </a:extLst>
          </p:cNvPr>
          <p:cNvCxnSpPr>
            <a:cxnSpLocks/>
          </p:cNvCxnSpPr>
          <p:nvPr/>
        </p:nvCxnSpPr>
        <p:spPr>
          <a:xfrm>
            <a:off x="1000353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5B6CB482-8B13-F0CB-F5E5-F1B314A22C74}"/>
              </a:ext>
            </a:extLst>
          </p:cNvPr>
          <p:cNvCxnSpPr>
            <a:cxnSpLocks/>
          </p:cNvCxnSpPr>
          <p:nvPr/>
        </p:nvCxnSpPr>
        <p:spPr>
          <a:xfrm>
            <a:off x="1180185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6E6A3BE3-059B-C460-54D1-B606993D683B}"/>
              </a:ext>
            </a:extLst>
          </p:cNvPr>
          <p:cNvCxnSpPr>
            <a:cxnSpLocks/>
          </p:cNvCxnSpPr>
          <p:nvPr/>
        </p:nvCxnSpPr>
        <p:spPr>
          <a:xfrm>
            <a:off x="1333601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9179D0C-B744-15CE-9472-A28F07D372EB}"/>
              </a:ext>
            </a:extLst>
          </p:cNvPr>
          <p:cNvCxnSpPr>
            <a:cxnSpLocks/>
          </p:cNvCxnSpPr>
          <p:nvPr/>
        </p:nvCxnSpPr>
        <p:spPr>
          <a:xfrm>
            <a:off x="14860016"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38FB4836-90B6-6A35-3A95-EC31D307853F}"/>
              </a:ext>
            </a:extLst>
          </p:cNvPr>
          <p:cNvCxnSpPr>
            <a:cxnSpLocks/>
          </p:cNvCxnSpPr>
          <p:nvPr/>
        </p:nvCxnSpPr>
        <p:spPr>
          <a:xfrm>
            <a:off x="16420592" y="17044520"/>
            <a:ext cx="1084072"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68E8C03-549F-B392-385B-5BAFCDD41989}"/>
              </a:ext>
            </a:extLst>
          </p:cNvPr>
          <p:cNvCxnSpPr>
            <a:cxnSpLocks/>
          </p:cNvCxnSpPr>
          <p:nvPr/>
        </p:nvCxnSpPr>
        <p:spPr>
          <a:xfrm>
            <a:off x="4115816" y="13091772"/>
            <a:ext cx="1153929" cy="0"/>
          </a:xfrm>
          <a:prstGeom prst="line">
            <a:avLst/>
          </a:prstGeom>
          <a:ln>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6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2626F-0B1F-4B8A-AB7B-8E1933C94955}"/>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FFDF955-C109-D008-8212-9FA71BCA3686}"/>
              </a:ext>
            </a:extLst>
          </p:cNvPr>
          <p:cNvCxnSpPr>
            <a:cxnSpLocks/>
          </p:cNvCxnSpPr>
          <p:nvPr/>
        </p:nvCxnSpPr>
        <p:spPr>
          <a:xfrm>
            <a:off x="975359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91688E1-DC46-3468-FED8-A04F0235C123}"/>
              </a:ext>
            </a:extLst>
          </p:cNvPr>
          <p:cNvCxnSpPr>
            <a:cxnSpLocks/>
          </p:cNvCxnSpPr>
          <p:nvPr/>
        </p:nvCxnSpPr>
        <p:spPr>
          <a:xfrm>
            <a:off x="1055261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06CEDBD-983D-C05E-7C2B-CDAA8F50A206}"/>
              </a:ext>
            </a:extLst>
          </p:cNvPr>
          <p:cNvCxnSpPr>
            <a:cxnSpLocks/>
          </p:cNvCxnSpPr>
          <p:nvPr/>
        </p:nvCxnSpPr>
        <p:spPr>
          <a:xfrm>
            <a:off x="1135163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F5E3CD1-CEF1-E9CF-3D89-327CFB0E2B48}"/>
              </a:ext>
            </a:extLst>
          </p:cNvPr>
          <p:cNvCxnSpPr>
            <a:cxnSpLocks/>
          </p:cNvCxnSpPr>
          <p:nvPr/>
        </p:nvCxnSpPr>
        <p:spPr>
          <a:xfrm>
            <a:off x="1215065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0164CB-1007-56AE-5071-476C8F99B494}"/>
              </a:ext>
            </a:extLst>
          </p:cNvPr>
          <p:cNvCxnSpPr>
            <a:cxnSpLocks/>
          </p:cNvCxnSpPr>
          <p:nvPr/>
        </p:nvCxnSpPr>
        <p:spPr>
          <a:xfrm>
            <a:off x="1294967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ED51EF-30E6-067A-7081-98AED589F0A8}"/>
              </a:ext>
            </a:extLst>
          </p:cNvPr>
          <p:cNvCxnSpPr>
            <a:cxnSpLocks/>
          </p:cNvCxnSpPr>
          <p:nvPr/>
        </p:nvCxnSpPr>
        <p:spPr>
          <a:xfrm>
            <a:off x="1374869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9A173D-765B-3B71-07BD-8D897881E239}"/>
              </a:ext>
            </a:extLst>
          </p:cNvPr>
          <p:cNvCxnSpPr>
            <a:cxnSpLocks/>
          </p:cNvCxnSpPr>
          <p:nvPr/>
        </p:nvCxnSpPr>
        <p:spPr>
          <a:xfrm>
            <a:off x="1454771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BFF88C-D2B2-0580-2F21-9EC82DEDAADD}"/>
              </a:ext>
            </a:extLst>
          </p:cNvPr>
          <p:cNvCxnSpPr>
            <a:cxnSpLocks/>
          </p:cNvCxnSpPr>
          <p:nvPr/>
        </p:nvCxnSpPr>
        <p:spPr>
          <a:xfrm>
            <a:off x="1534673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292234-C796-3437-37D4-5CF1B993EF0C}"/>
              </a:ext>
            </a:extLst>
          </p:cNvPr>
          <p:cNvCxnSpPr>
            <a:cxnSpLocks/>
          </p:cNvCxnSpPr>
          <p:nvPr/>
        </p:nvCxnSpPr>
        <p:spPr>
          <a:xfrm>
            <a:off x="1614575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33D8E0-98E2-6D21-F305-7CB40E8DEA3D}"/>
              </a:ext>
            </a:extLst>
          </p:cNvPr>
          <p:cNvCxnSpPr>
            <a:cxnSpLocks/>
          </p:cNvCxnSpPr>
          <p:nvPr/>
        </p:nvCxnSpPr>
        <p:spPr>
          <a:xfrm>
            <a:off x="1694477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649290-1274-D665-906E-7244F052CD79}"/>
              </a:ext>
            </a:extLst>
          </p:cNvPr>
          <p:cNvCxnSpPr>
            <a:cxnSpLocks/>
          </p:cNvCxnSpPr>
          <p:nvPr/>
        </p:nvCxnSpPr>
        <p:spPr>
          <a:xfrm>
            <a:off x="1774379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A44369-5533-F051-7F5B-84FED14BDB0D}"/>
              </a:ext>
            </a:extLst>
          </p:cNvPr>
          <p:cNvCxnSpPr>
            <a:cxnSpLocks/>
          </p:cNvCxnSpPr>
          <p:nvPr/>
        </p:nvCxnSpPr>
        <p:spPr>
          <a:xfrm>
            <a:off x="8651630" y="8464062"/>
            <a:ext cx="90921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E196FFD-67AF-B273-2D02-C4B213417366}"/>
              </a:ext>
            </a:extLst>
          </p:cNvPr>
          <p:cNvSpPr/>
          <p:nvPr/>
        </p:nvSpPr>
        <p:spPr>
          <a:xfrm>
            <a:off x="9753602" y="6222284"/>
            <a:ext cx="3196073" cy="497710"/>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1 Block 1</a:t>
            </a:r>
          </a:p>
        </p:txBody>
      </p:sp>
      <p:sp>
        <p:nvSpPr>
          <p:cNvPr id="38" name="Rectangle 37">
            <a:extLst>
              <a:ext uri="{FF2B5EF4-FFF2-40B4-BE49-F238E27FC236}">
                <a16:creationId xmlns:a16="http://schemas.microsoft.com/office/drawing/2014/main" id="{09519D52-28E3-7B26-30E7-140D111A5F38}"/>
              </a:ext>
            </a:extLst>
          </p:cNvPr>
          <p:cNvSpPr/>
          <p:nvPr/>
        </p:nvSpPr>
        <p:spPr>
          <a:xfrm>
            <a:off x="9753600" y="10360530"/>
            <a:ext cx="2397056" cy="49771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2 Block 1</a:t>
            </a:r>
          </a:p>
        </p:txBody>
      </p:sp>
      <p:sp>
        <p:nvSpPr>
          <p:cNvPr id="39" name="Rectangle 38">
            <a:extLst>
              <a:ext uri="{FF2B5EF4-FFF2-40B4-BE49-F238E27FC236}">
                <a16:creationId xmlns:a16="http://schemas.microsoft.com/office/drawing/2014/main" id="{40FABF19-3FA5-D5A1-5B50-6338144F370E}"/>
              </a:ext>
            </a:extLst>
          </p:cNvPr>
          <p:cNvSpPr/>
          <p:nvPr/>
        </p:nvSpPr>
        <p:spPr>
          <a:xfrm>
            <a:off x="12949678" y="4852540"/>
            <a:ext cx="3995094" cy="49771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1 Block 2</a:t>
            </a:r>
          </a:p>
        </p:txBody>
      </p:sp>
      <p:sp>
        <p:nvSpPr>
          <p:cNvPr id="40" name="Rectangle 39">
            <a:extLst>
              <a:ext uri="{FF2B5EF4-FFF2-40B4-BE49-F238E27FC236}">
                <a16:creationId xmlns:a16="http://schemas.microsoft.com/office/drawing/2014/main" id="{1A7D05AE-71FA-604A-995F-00D422ED29CB}"/>
              </a:ext>
            </a:extLst>
          </p:cNvPr>
          <p:cNvSpPr/>
          <p:nvPr/>
        </p:nvSpPr>
        <p:spPr>
          <a:xfrm>
            <a:off x="12926192" y="7419372"/>
            <a:ext cx="2420544" cy="49771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2 Block 2</a:t>
            </a:r>
          </a:p>
        </p:txBody>
      </p:sp>
      <p:sp>
        <p:nvSpPr>
          <p:cNvPr id="41" name="Rectangle 40">
            <a:extLst>
              <a:ext uri="{FF2B5EF4-FFF2-40B4-BE49-F238E27FC236}">
                <a16:creationId xmlns:a16="http://schemas.microsoft.com/office/drawing/2014/main" id="{CD12276B-CCFE-EC44-D254-45D7A1EA475F}"/>
              </a:ext>
            </a:extLst>
          </p:cNvPr>
          <p:cNvSpPr/>
          <p:nvPr/>
        </p:nvSpPr>
        <p:spPr>
          <a:xfrm>
            <a:off x="12150656" y="11654073"/>
            <a:ext cx="3995098" cy="49771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1 Block 2</a:t>
            </a:r>
          </a:p>
        </p:txBody>
      </p:sp>
      <p:sp>
        <p:nvSpPr>
          <p:cNvPr id="42" name="Rectangle 41">
            <a:extLst>
              <a:ext uri="{FF2B5EF4-FFF2-40B4-BE49-F238E27FC236}">
                <a16:creationId xmlns:a16="http://schemas.microsoft.com/office/drawing/2014/main" id="{384E92EA-F986-75DE-0375-BEB34918832A}"/>
              </a:ext>
            </a:extLst>
          </p:cNvPr>
          <p:cNvSpPr/>
          <p:nvPr/>
        </p:nvSpPr>
        <p:spPr>
          <a:xfrm>
            <a:off x="12150656" y="9138804"/>
            <a:ext cx="2397056" cy="49771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Core 2 Block 2</a:t>
            </a:r>
          </a:p>
        </p:txBody>
      </p:sp>
      <p:sp>
        <p:nvSpPr>
          <p:cNvPr id="43" name="TextBox 42">
            <a:extLst>
              <a:ext uri="{FF2B5EF4-FFF2-40B4-BE49-F238E27FC236}">
                <a16:creationId xmlns:a16="http://schemas.microsoft.com/office/drawing/2014/main" id="{C782962B-EABF-D9C2-330F-D7026A450290}"/>
              </a:ext>
            </a:extLst>
          </p:cNvPr>
          <p:cNvSpPr txBox="1"/>
          <p:nvPr/>
        </p:nvSpPr>
        <p:spPr>
          <a:xfrm>
            <a:off x="9560165" y="8465512"/>
            <a:ext cx="1033177" cy="369332"/>
          </a:xfrm>
          <a:prstGeom prst="rect">
            <a:avLst/>
          </a:prstGeom>
          <a:noFill/>
        </p:spPr>
        <p:txBody>
          <a:bodyPr wrap="square" rtlCol="0">
            <a:spAutoFit/>
          </a:bodyPr>
          <a:lstStyle/>
          <a:p>
            <a:r>
              <a:rPr lang="en-US" dirty="0"/>
              <a:t>0</a:t>
            </a:r>
          </a:p>
        </p:txBody>
      </p:sp>
      <p:sp>
        <p:nvSpPr>
          <p:cNvPr id="48" name="TextBox 47">
            <a:extLst>
              <a:ext uri="{FF2B5EF4-FFF2-40B4-BE49-F238E27FC236}">
                <a16:creationId xmlns:a16="http://schemas.microsoft.com/office/drawing/2014/main" id="{6B03C502-17A0-510E-590A-2F13E6078D99}"/>
              </a:ext>
            </a:extLst>
          </p:cNvPr>
          <p:cNvSpPr txBox="1"/>
          <p:nvPr/>
        </p:nvSpPr>
        <p:spPr>
          <a:xfrm>
            <a:off x="10362658" y="8465512"/>
            <a:ext cx="1033177" cy="369332"/>
          </a:xfrm>
          <a:prstGeom prst="rect">
            <a:avLst/>
          </a:prstGeom>
          <a:noFill/>
        </p:spPr>
        <p:txBody>
          <a:bodyPr wrap="square" rtlCol="0">
            <a:spAutoFit/>
          </a:bodyPr>
          <a:lstStyle/>
          <a:p>
            <a:r>
              <a:rPr lang="en-US" dirty="0"/>
              <a:t>1</a:t>
            </a:r>
          </a:p>
        </p:txBody>
      </p:sp>
      <p:sp>
        <p:nvSpPr>
          <p:cNvPr id="49" name="TextBox 48">
            <a:extLst>
              <a:ext uri="{FF2B5EF4-FFF2-40B4-BE49-F238E27FC236}">
                <a16:creationId xmlns:a16="http://schemas.microsoft.com/office/drawing/2014/main" id="{A99051CE-376F-F5EE-430E-272B618EB6CE}"/>
              </a:ext>
            </a:extLst>
          </p:cNvPr>
          <p:cNvSpPr txBox="1"/>
          <p:nvPr/>
        </p:nvSpPr>
        <p:spPr>
          <a:xfrm>
            <a:off x="11165151" y="8465512"/>
            <a:ext cx="1033177" cy="369332"/>
          </a:xfrm>
          <a:prstGeom prst="rect">
            <a:avLst/>
          </a:prstGeom>
          <a:noFill/>
        </p:spPr>
        <p:txBody>
          <a:bodyPr wrap="square" rtlCol="0">
            <a:spAutoFit/>
          </a:bodyPr>
          <a:lstStyle/>
          <a:p>
            <a:r>
              <a:rPr lang="en-US" dirty="0"/>
              <a:t>2</a:t>
            </a:r>
          </a:p>
        </p:txBody>
      </p:sp>
      <p:sp>
        <p:nvSpPr>
          <p:cNvPr id="50" name="TextBox 49">
            <a:extLst>
              <a:ext uri="{FF2B5EF4-FFF2-40B4-BE49-F238E27FC236}">
                <a16:creationId xmlns:a16="http://schemas.microsoft.com/office/drawing/2014/main" id="{D424A027-8EC6-C2C5-C588-19ACBE76DAAF}"/>
              </a:ext>
            </a:extLst>
          </p:cNvPr>
          <p:cNvSpPr txBox="1"/>
          <p:nvPr/>
        </p:nvSpPr>
        <p:spPr>
          <a:xfrm>
            <a:off x="11967644" y="8465512"/>
            <a:ext cx="1033177" cy="369332"/>
          </a:xfrm>
          <a:prstGeom prst="rect">
            <a:avLst/>
          </a:prstGeom>
          <a:noFill/>
        </p:spPr>
        <p:txBody>
          <a:bodyPr wrap="square" rtlCol="0">
            <a:spAutoFit/>
          </a:bodyPr>
          <a:lstStyle/>
          <a:p>
            <a:r>
              <a:rPr lang="en-US" dirty="0"/>
              <a:t>3</a:t>
            </a:r>
          </a:p>
        </p:txBody>
      </p:sp>
      <p:sp>
        <p:nvSpPr>
          <p:cNvPr id="51" name="TextBox 50">
            <a:extLst>
              <a:ext uri="{FF2B5EF4-FFF2-40B4-BE49-F238E27FC236}">
                <a16:creationId xmlns:a16="http://schemas.microsoft.com/office/drawing/2014/main" id="{EADA6E9E-19D4-B0FD-85EC-CA01599ACE52}"/>
              </a:ext>
            </a:extLst>
          </p:cNvPr>
          <p:cNvSpPr txBox="1"/>
          <p:nvPr/>
        </p:nvSpPr>
        <p:spPr>
          <a:xfrm>
            <a:off x="12770137" y="8465512"/>
            <a:ext cx="1033177" cy="369332"/>
          </a:xfrm>
          <a:prstGeom prst="rect">
            <a:avLst/>
          </a:prstGeom>
          <a:noFill/>
        </p:spPr>
        <p:txBody>
          <a:bodyPr wrap="square" rtlCol="0">
            <a:spAutoFit/>
          </a:bodyPr>
          <a:lstStyle/>
          <a:p>
            <a:r>
              <a:rPr lang="en-US" dirty="0"/>
              <a:t>4</a:t>
            </a:r>
          </a:p>
        </p:txBody>
      </p:sp>
      <p:sp>
        <p:nvSpPr>
          <p:cNvPr id="52" name="TextBox 51">
            <a:extLst>
              <a:ext uri="{FF2B5EF4-FFF2-40B4-BE49-F238E27FC236}">
                <a16:creationId xmlns:a16="http://schemas.microsoft.com/office/drawing/2014/main" id="{5EAEEA3F-62B1-C170-4B56-8226C5358994}"/>
              </a:ext>
            </a:extLst>
          </p:cNvPr>
          <p:cNvSpPr txBox="1"/>
          <p:nvPr/>
        </p:nvSpPr>
        <p:spPr>
          <a:xfrm>
            <a:off x="13572630" y="8465512"/>
            <a:ext cx="1033177" cy="369332"/>
          </a:xfrm>
          <a:prstGeom prst="rect">
            <a:avLst/>
          </a:prstGeom>
          <a:noFill/>
        </p:spPr>
        <p:txBody>
          <a:bodyPr wrap="square" rtlCol="0">
            <a:spAutoFit/>
          </a:bodyPr>
          <a:lstStyle/>
          <a:p>
            <a:r>
              <a:rPr lang="en-US" dirty="0"/>
              <a:t>5</a:t>
            </a:r>
          </a:p>
        </p:txBody>
      </p:sp>
      <p:sp>
        <p:nvSpPr>
          <p:cNvPr id="53" name="TextBox 52">
            <a:extLst>
              <a:ext uri="{FF2B5EF4-FFF2-40B4-BE49-F238E27FC236}">
                <a16:creationId xmlns:a16="http://schemas.microsoft.com/office/drawing/2014/main" id="{8E9C6F0C-64FE-49A1-9010-2BA6F5AD968A}"/>
              </a:ext>
            </a:extLst>
          </p:cNvPr>
          <p:cNvSpPr txBox="1"/>
          <p:nvPr/>
        </p:nvSpPr>
        <p:spPr>
          <a:xfrm>
            <a:off x="14272841" y="8465512"/>
            <a:ext cx="1033177" cy="369332"/>
          </a:xfrm>
          <a:prstGeom prst="rect">
            <a:avLst/>
          </a:prstGeom>
          <a:noFill/>
        </p:spPr>
        <p:txBody>
          <a:bodyPr wrap="square" rtlCol="0">
            <a:spAutoFit/>
          </a:bodyPr>
          <a:lstStyle/>
          <a:p>
            <a:r>
              <a:rPr lang="en-US" dirty="0"/>
              <a:t>6</a:t>
            </a:r>
          </a:p>
        </p:txBody>
      </p:sp>
      <p:sp>
        <p:nvSpPr>
          <p:cNvPr id="54" name="TextBox 53">
            <a:extLst>
              <a:ext uri="{FF2B5EF4-FFF2-40B4-BE49-F238E27FC236}">
                <a16:creationId xmlns:a16="http://schemas.microsoft.com/office/drawing/2014/main" id="{33B3E340-6392-8895-0676-F95D5F900CC4}"/>
              </a:ext>
            </a:extLst>
          </p:cNvPr>
          <p:cNvSpPr txBox="1"/>
          <p:nvPr/>
        </p:nvSpPr>
        <p:spPr>
          <a:xfrm>
            <a:off x="15177613" y="8465512"/>
            <a:ext cx="1033177" cy="369332"/>
          </a:xfrm>
          <a:prstGeom prst="rect">
            <a:avLst/>
          </a:prstGeom>
          <a:noFill/>
        </p:spPr>
        <p:txBody>
          <a:bodyPr wrap="square" rtlCol="0">
            <a:spAutoFit/>
          </a:bodyPr>
          <a:lstStyle/>
          <a:p>
            <a:r>
              <a:rPr lang="en-US" dirty="0"/>
              <a:t>7</a:t>
            </a:r>
          </a:p>
        </p:txBody>
      </p:sp>
      <p:sp>
        <p:nvSpPr>
          <p:cNvPr id="55" name="TextBox 54">
            <a:extLst>
              <a:ext uri="{FF2B5EF4-FFF2-40B4-BE49-F238E27FC236}">
                <a16:creationId xmlns:a16="http://schemas.microsoft.com/office/drawing/2014/main" id="{7229AA97-7DF7-5C42-B9A5-B1D38AC8F029}"/>
              </a:ext>
            </a:extLst>
          </p:cNvPr>
          <p:cNvSpPr txBox="1"/>
          <p:nvPr/>
        </p:nvSpPr>
        <p:spPr>
          <a:xfrm>
            <a:off x="16008320" y="8465512"/>
            <a:ext cx="1033177" cy="369332"/>
          </a:xfrm>
          <a:prstGeom prst="rect">
            <a:avLst/>
          </a:prstGeom>
          <a:noFill/>
        </p:spPr>
        <p:txBody>
          <a:bodyPr wrap="square" rtlCol="0">
            <a:spAutoFit/>
          </a:bodyPr>
          <a:lstStyle/>
          <a:p>
            <a:r>
              <a:rPr lang="en-US" dirty="0"/>
              <a:t>8</a:t>
            </a:r>
          </a:p>
        </p:txBody>
      </p:sp>
      <p:cxnSp>
        <p:nvCxnSpPr>
          <p:cNvPr id="57" name="Straight Arrow Connector 56">
            <a:extLst>
              <a:ext uri="{FF2B5EF4-FFF2-40B4-BE49-F238E27FC236}">
                <a16:creationId xmlns:a16="http://schemas.microsoft.com/office/drawing/2014/main" id="{1E3EFEE9-564E-84E9-4B2D-DFA14693FF45}"/>
              </a:ext>
            </a:extLst>
          </p:cNvPr>
          <p:cNvCxnSpPr>
            <a:cxnSpLocks/>
          </p:cNvCxnSpPr>
          <p:nvPr/>
        </p:nvCxnSpPr>
        <p:spPr>
          <a:xfrm flipV="1">
            <a:off x="12949675" y="5350250"/>
            <a:ext cx="0" cy="872034"/>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6DC8AA8-FBC6-972B-BA40-CDCE47937A47}"/>
              </a:ext>
            </a:extLst>
          </p:cNvPr>
          <p:cNvCxnSpPr>
            <a:cxnSpLocks/>
          </p:cNvCxnSpPr>
          <p:nvPr/>
        </p:nvCxnSpPr>
        <p:spPr>
          <a:xfrm>
            <a:off x="12949675" y="6719994"/>
            <a:ext cx="0" cy="697929"/>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4859E4-D3B4-6A8B-E9B9-E87ED21DA1AA}"/>
              </a:ext>
            </a:extLst>
          </p:cNvPr>
          <p:cNvCxnSpPr>
            <a:cxnSpLocks/>
          </p:cNvCxnSpPr>
          <p:nvPr/>
        </p:nvCxnSpPr>
        <p:spPr>
          <a:xfrm>
            <a:off x="12150656" y="10858240"/>
            <a:ext cx="0" cy="795833"/>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A3100A1-0F59-15CB-B792-76683F5C25D5}"/>
              </a:ext>
            </a:extLst>
          </p:cNvPr>
          <p:cNvCxnSpPr>
            <a:cxnSpLocks/>
          </p:cNvCxnSpPr>
          <p:nvPr/>
        </p:nvCxnSpPr>
        <p:spPr>
          <a:xfrm flipV="1">
            <a:off x="12150656" y="9636514"/>
            <a:ext cx="0" cy="724016"/>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C5DE3FF-2B3F-4F9B-56D1-3229FA40CFB3}"/>
              </a:ext>
            </a:extLst>
          </p:cNvPr>
          <p:cNvSpPr/>
          <p:nvPr/>
        </p:nvSpPr>
        <p:spPr>
          <a:xfrm>
            <a:off x="7375456" y="8271152"/>
            <a:ext cx="2235851" cy="497710"/>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 1</a:t>
            </a:r>
          </a:p>
        </p:txBody>
      </p:sp>
      <p:cxnSp>
        <p:nvCxnSpPr>
          <p:cNvPr id="75" name="Straight Arrow Connector 74">
            <a:extLst>
              <a:ext uri="{FF2B5EF4-FFF2-40B4-BE49-F238E27FC236}">
                <a16:creationId xmlns:a16="http://schemas.microsoft.com/office/drawing/2014/main" id="{197651FE-217D-5B26-4BAF-F4306D661E16}"/>
              </a:ext>
            </a:extLst>
          </p:cNvPr>
          <p:cNvCxnSpPr>
            <a:cxnSpLocks/>
          </p:cNvCxnSpPr>
          <p:nvPr/>
        </p:nvCxnSpPr>
        <p:spPr>
          <a:xfrm flipV="1">
            <a:off x="9611307" y="6719994"/>
            <a:ext cx="142292" cy="1569963"/>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D5FDE95-9F1D-3C3E-6052-DA8C0E37303F}"/>
              </a:ext>
            </a:extLst>
          </p:cNvPr>
          <p:cNvCxnSpPr>
            <a:cxnSpLocks/>
          </p:cNvCxnSpPr>
          <p:nvPr/>
        </p:nvCxnSpPr>
        <p:spPr>
          <a:xfrm>
            <a:off x="9587126" y="8768862"/>
            <a:ext cx="175512" cy="1591668"/>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4A474FB-367C-0C11-0947-FE2C13A5642B}"/>
              </a:ext>
            </a:extLst>
          </p:cNvPr>
          <p:cNvCxnSpPr>
            <a:cxnSpLocks/>
          </p:cNvCxnSpPr>
          <p:nvPr/>
        </p:nvCxnSpPr>
        <p:spPr>
          <a:xfrm>
            <a:off x="16944772" y="5350250"/>
            <a:ext cx="0" cy="31138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74B5ED5-37A9-64CA-8965-FDC4B6B79FD7}"/>
              </a:ext>
            </a:extLst>
          </p:cNvPr>
          <p:cNvCxnSpPr>
            <a:cxnSpLocks/>
          </p:cNvCxnSpPr>
          <p:nvPr/>
        </p:nvCxnSpPr>
        <p:spPr>
          <a:xfrm>
            <a:off x="14547712" y="8535572"/>
            <a:ext cx="0" cy="59854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8A300F7-130D-D0FE-9694-579FA8335585}"/>
              </a:ext>
            </a:extLst>
          </p:cNvPr>
          <p:cNvSpPr txBox="1"/>
          <p:nvPr/>
        </p:nvSpPr>
        <p:spPr>
          <a:xfrm>
            <a:off x="14496143" y="8763296"/>
            <a:ext cx="1018341" cy="369332"/>
          </a:xfrm>
          <a:prstGeom prst="rect">
            <a:avLst/>
          </a:prstGeom>
          <a:noFill/>
        </p:spPr>
        <p:txBody>
          <a:bodyPr wrap="square" rtlCol="0">
            <a:spAutoFit/>
          </a:bodyPr>
          <a:lstStyle/>
          <a:p>
            <a:r>
              <a:rPr lang="en-US" dirty="0">
                <a:solidFill>
                  <a:srgbClr val="C00000"/>
                </a:solidFill>
              </a:rPr>
              <a:t>MIN</a:t>
            </a:r>
          </a:p>
        </p:txBody>
      </p:sp>
      <p:sp>
        <p:nvSpPr>
          <p:cNvPr id="117" name="TextBox 116">
            <a:extLst>
              <a:ext uri="{FF2B5EF4-FFF2-40B4-BE49-F238E27FC236}">
                <a16:creationId xmlns:a16="http://schemas.microsoft.com/office/drawing/2014/main" id="{DEB4F1C5-4CEC-EF71-D8E3-05363A5AD7B6}"/>
              </a:ext>
            </a:extLst>
          </p:cNvPr>
          <p:cNvSpPr txBox="1"/>
          <p:nvPr/>
        </p:nvSpPr>
        <p:spPr>
          <a:xfrm>
            <a:off x="16325946" y="8037214"/>
            <a:ext cx="1018341" cy="369332"/>
          </a:xfrm>
          <a:prstGeom prst="rect">
            <a:avLst/>
          </a:prstGeom>
          <a:noFill/>
        </p:spPr>
        <p:txBody>
          <a:bodyPr wrap="square" rtlCol="0">
            <a:spAutoFit/>
          </a:bodyPr>
          <a:lstStyle/>
          <a:p>
            <a:r>
              <a:rPr lang="en-US" dirty="0">
                <a:solidFill>
                  <a:srgbClr val="C00000"/>
                </a:solidFill>
              </a:rPr>
              <a:t>MAX</a:t>
            </a:r>
          </a:p>
        </p:txBody>
      </p:sp>
      <p:sp>
        <p:nvSpPr>
          <p:cNvPr id="119" name="TextBox 118">
            <a:extLst>
              <a:ext uri="{FF2B5EF4-FFF2-40B4-BE49-F238E27FC236}">
                <a16:creationId xmlns:a16="http://schemas.microsoft.com/office/drawing/2014/main" id="{1FFD0642-E00E-50EB-858F-52ED424812BF}"/>
              </a:ext>
            </a:extLst>
          </p:cNvPr>
          <p:cNvSpPr txBox="1"/>
          <p:nvPr/>
        </p:nvSpPr>
        <p:spPr>
          <a:xfrm>
            <a:off x="16773448" y="8501433"/>
            <a:ext cx="1033177" cy="369332"/>
          </a:xfrm>
          <a:prstGeom prst="rect">
            <a:avLst/>
          </a:prstGeom>
          <a:noFill/>
        </p:spPr>
        <p:txBody>
          <a:bodyPr wrap="square" rtlCol="0">
            <a:spAutoFit/>
          </a:bodyPr>
          <a:lstStyle/>
          <a:p>
            <a:r>
              <a:rPr lang="en-US" dirty="0"/>
              <a:t>9</a:t>
            </a:r>
          </a:p>
        </p:txBody>
      </p:sp>
      <p:cxnSp>
        <p:nvCxnSpPr>
          <p:cNvPr id="122" name="Straight Connector 121">
            <a:extLst>
              <a:ext uri="{FF2B5EF4-FFF2-40B4-BE49-F238E27FC236}">
                <a16:creationId xmlns:a16="http://schemas.microsoft.com/office/drawing/2014/main" id="{DD03646E-F8FC-7571-2F40-27F4260E8D07}"/>
              </a:ext>
            </a:extLst>
          </p:cNvPr>
          <p:cNvCxnSpPr>
            <a:cxnSpLocks/>
          </p:cNvCxnSpPr>
          <p:nvPr/>
        </p:nvCxnSpPr>
        <p:spPr>
          <a:xfrm>
            <a:off x="736091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6D6798A-B0EA-3D06-CF92-992550287C7D}"/>
              </a:ext>
            </a:extLst>
          </p:cNvPr>
          <p:cNvCxnSpPr>
            <a:cxnSpLocks/>
          </p:cNvCxnSpPr>
          <p:nvPr/>
        </p:nvCxnSpPr>
        <p:spPr>
          <a:xfrm>
            <a:off x="815993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CF2460D-A6C6-A213-F32E-44847C764482}"/>
              </a:ext>
            </a:extLst>
          </p:cNvPr>
          <p:cNvCxnSpPr>
            <a:cxnSpLocks/>
          </p:cNvCxnSpPr>
          <p:nvPr/>
        </p:nvCxnSpPr>
        <p:spPr>
          <a:xfrm>
            <a:off x="8958959" y="4478216"/>
            <a:ext cx="0" cy="8276492"/>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12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CB35-5796-B0AE-42BA-3B22390F0113}"/>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19E1386E-042D-F529-83D9-8D59CB3098F1}"/>
              </a:ext>
            </a:extLst>
          </p:cNvPr>
          <p:cNvSpPr txBox="1"/>
          <p:nvPr/>
        </p:nvSpPr>
        <p:spPr>
          <a:xfrm>
            <a:off x="6220834" y="10467712"/>
            <a:ext cx="2049709" cy="369332"/>
          </a:xfrm>
          <a:prstGeom prst="rect">
            <a:avLst/>
          </a:prstGeom>
          <a:noFill/>
        </p:spPr>
        <p:txBody>
          <a:bodyPr wrap="square">
            <a:spAutoFit/>
          </a:bodyPr>
          <a:lstStyle/>
          <a:p>
            <a:r>
              <a:rPr lang="en-US" dirty="0"/>
              <a:t>P1 ends</a:t>
            </a:r>
          </a:p>
        </p:txBody>
      </p:sp>
      <p:cxnSp>
        <p:nvCxnSpPr>
          <p:cNvPr id="63" name="Straight Connector 62">
            <a:extLst>
              <a:ext uri="{FF2B5EF4-FFF2-40B4-BE49-F238E27FC236}">
                <a16:creationId xmlns:a16="http://schemas.microsoft.com/office/drawing/2014/main" id="{4DE0F220-96A9-3BBC-87DD-C2B3718D8287}"/>
              </a:ext>
            </a:extLst>
          </p:cNvPr>
          <p:cNvCxnSpPr>
            <a:cxnSpLocks/>
          </p:cNvCxnSpPr>
          <p:nvPr/>
        </p:nvCxnSpPr>
        <p:spPr>
          <a:xfrm>
            <a:off x="2991100" y="7242850"/>
            <a:ext cx="10782773"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43DEC29-DC53-06DF-53CF-BD93F4DB4ECC}"/>
              </a:ext>
            </a:extLst>
          </p:cNvPr>
          <p:cNvCxnSpPr>
            <a:cxnSpLocks/>
          </p:cNvCxnSpPr>
          <p:nvPr/>
        </p:nvCxnSpPr>
        <p:spPr>
          <a:xfrm>
            <a:off x="2991100" y="5600682"/>
            <a:ext cx="10782773"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55ABEFB3-EEB7-6832-6516-59041281EBE0}"/>
              </a:ext>
            </a:extLst>
          </p:cNvPr>
          <p:cNvSpPr/>
          <p:nvPr/>
        </p:nvSpPr>
        <p:spPr>
          <a:xfrm>
            <a:off x="4720560" y="769989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D0D58FFB-4087-33F5-540A-3210FCE25943}"/>
              </a:ext>
            </a:extLst>
          </p:cNvPr>
          <p:cNvSpPr>
            <a:spLocks noChangeAspect="1"/>
          </p:cNvSpPr>
          <p:nvPr/>
        </p:nvSpPr>
        <p:spPr>
          <a:xfrm>
            <a:off x="8831609"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3" name="Straight Arrow Connector 2">
            <a:extLst>
              <a:ext uri="{FF2B5EF4-FFF2-40B4-BE49-F238E27FC236}">
                <a16:creationId xmlns:a16="http://schemas.microsoft.com/office/drawing/2014/main" id="{865A32A3-434E-564B-70A3-FF43C8A8282B}"/>
              </a:ext>
            </a:extLst>
          </p:cNvPr>
          <p:cNvCxnSpPr>
            <a:cxnSpLocks/>
          </p:cNvCxnSpPr>
          <p:nvPr/>
        </p:nvCxnSpPr>
        <p:spPr>
          <a:xfrm>
            <a:off x="8934691" y="4864553"/>
            <a:ext cx="0" cy="6259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27">
            <a:extLst>
              <a:ext uri="{FF2B5EF4-FFF2-40B4-BE49-F238E27FC236}">
                <a16:creationId xmlns:a16="http://schemas.microsoft.com/office/drawing/2014/main" id="{F9A18B5D-3024-1A04-7505-E56B7F308854}"/>
              </a:ext>
            </a:extLst>
          </p:cNvPr>
          <p:cNvSpPr/>
          <p:nvPr/>
        </p:nvSpPr>
        <p:spPr>
          <a:xfrm>
            <a:off x="6128476" y="5680164"/>
            <a:ext cx="2804573" cy="43308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aphicFrame>
        <p:nvGraphicFramePr>
          <p:cNvPr id="21" name="Table 16">
            <a:extLst>
              <a:ext uri="{FF2B5EF4-FFF2-40B4-BE49-F238E27FC236}">
                <a16:creationId xmlns:a16="http://schemas.microsoft.com/office/drawing/2014/main" id="{9E168294-2CD7-C4FB-7482-597789F78220}"/>
              </a:ext>
            </a:extLst>
          </p:cNvPr>
          <p:cNvGraphicFramePr>
            <a:graphicFrameLocks noGrp="1"/>
          </p:cNvGraphicFramePr>
          <p:nvPr>
            <p:extLst>
              <p:ext uri="{D42A27DB-BD31-4B8C-83A1-F6EECF244321}">
                <p14:modId xmlns:p14="http://schemas.microsoft.com/office/powerpoint/2010/main" val="1363382060"/>
              </p:ext>
            </p:extLst>
          </p:nvPr>
        </p:nvGraphicFramePr>
        <p:xfrm>
          <a:off x="6114545" y="778273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cxnSp>
        <p:nvCxnSpPr>
          <p:cNvPr id="190" name="Straight Arrow Connector 189">
            <a:extLst>
              <a:ext uri="{FF2B5EF4-FFF2-40B4-BE49-F238E27FC236}">
                <a16:creationId xmlns:a16="http://schemas.microsoft.com/office/drawing/2014/main" id="{3DE2B734-4718-E771-E774-FF8655CC3EC6}"/>
              </a:ext>
            </a:extLst>
          </p:cNvPr>
          <p:cNvCxnSpPr>
            <a:cxnSpLocks/>
          </p:cNvCxnSpPr>
          <p:nvPr/>
        </p:nvCxnSpPr>
        <p:spPr>
          <a:xfrm>
            <a:off x="6408099" y="7271317"/>
            <a:ext cx="0" cy="35567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AEE37069-A960-034E-F876-A15771016B6D}"/>
              </a:ext>
            </a:extLst>
          </p:cNvPr>
          <p:cNvSpPr/>
          <p:nvPr/>
        </p:nvSpPr>
        <p:spPr>
          <a:xfrm>
            <a:off x="4723235" y="6130173"/>
            <a:ext cx="2801897"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16">
            <a:extLst>
              <a:ext uri="{FF2B5EF4-FFF2-40B4-BE49-F238E27FC236}">
                <a16:creationId xmlns:a16="http://schemas.microsoft.com/office/drawing/2014/main" id="{C7F8165A-C658-D5E6-AB0B-AD259664DBB0}"/>
              </a:ext>
            </a:extLst>
          </p:cNvPr>
          <p:cNvGraphicFramePr>
            <a:graphicFrameLocks noGrp="1"/>
          </p:cNvGraphicFramePr>
          <p:nvPr>
            <p:extLst>
              <p:ext uri="{D42A27DB-BD31-4B8C-83A1-F6EECF244321}">
                <p14:modId xmlns:p14="http://schemas.microsoft.com/office/powerpoint/2010/main" val="1348905793"/>
              </p:ext>
            </p:extLst>
          </p:nvPr>
        </p:nvGraphicFramePr>
        <p:xfrm>
          <a:off x="4813271" y="6209381"/>
          <a:ext cx="1258296" cy="947520"/>
        </p:xfrm>
        <a:graphic>
          <a:graphicData uri="http://schemas.openxmlformats.org/drawingml/2006/table">
            <a:tbl>
              <a:tblPr firstRow="1" bandRow="1">
                <a:tableStyleId>{5940675A-B579-460E-94D1-54222C63F5DA}</a:tableStyleId>
              </a:tblPr>
              <a:tblGrid>
                <a:gridCol w="720869">
                  <a:extLst>
                    <a:ext uri="{9D8B030D-6E8A-4147-A177-3AD203B41FA5}">
                      <a16:colId xmlns:a16="http://schemas.microsoft.com/office/drawing/2014/main" val="693087938"/>
                    </a:ext>
                  </a:extLst>
                </a:gridCol>
                <a:gridCol w="537427">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 name="Table 16">
            <a:extLst>
              <a:ext uri="{FF2B5EF4-FFF2-40B4-BE49-F238E27FC236}">
                <a16:creationId xmlns:a16="http://schemas.microsoft.com/office/drawing/2014/main" id="{CEF1AF7B-3E81-D811-5E95-3AE32B37483F}"/>
              </a:ext>
            </a:extLst>
          </p:cNvPr>
          <p:cNvGraphicFramePr>
            <a:graphicFrameLocks noGrp="1"/>
          </p:cNvGraphicFramePr>
          <p:nvPr>
            <p:extLst>
              <p:ext uri="{D42A27DB-BD31-4B8C-83A1-F6EECF244321}">
                <p14:modId xmlns:p14="http://schemas.microsoft.com/office/powerpoint/2010/main" val="3903102221"/>
              </p:ext>
            </p:extLst>
          </p:nvPr>
        </p:nvGraphicFramePr>
        <p:xfrm>
          <a:off x="6127341" y="6206718"/>
          <a:ext cx="1286700" cy="947520"/>
        </p:xfrm>
        <a:graphic>
          <a:graphicData uri="http://schemas.openxmlformats.org/drawingml/2006/table">
            <a:tbl>
              <a:tblPr firstRow="1" bandRow="1">
                <a:tableStyleId>{5940675A-B579-460E-94D1-54222C63F5DA}</a:tableStyleId>
              </a:tblPr>
              <a:tblGrid>
                <a:gridCol w="932714">
                  <a:extLst>
                    <a:ext uri="{9D8B030D-6E8A-4147-A177-3AD203B41FA5}">
                      <a16:colId xmlns:a16="http://schemas.microsoft.com/office/drawing/2014/main" val="693087938"/>
                    </a:ext>
                  </a:extLst>
                </a:gridCol>
                <a:gridCol w="353986">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2999624"/>
                  </a:ext>
                </a:extLst>
              </a:tr>
            </a:tbl>
          </a:graphicData>
        </a:graphic>
      </p:graphicFrame>
      <p:sp>
        <p:nvSpPr>
          <p:cNvPr id="12" name="TextBox 11">
            <a:extLst>
              <a:ext uri="{FF2B5EF4-FFF2-40B4-BE49-F238E27FC236}">
                <a16:creationId xmlns:a16="http://schemas.microsoft.com/office/drawing/2014/main" id="{67E4BEEE-EB09-2236-1DEB-DA590F792F59}"/>
              </a:ext>
            </a:extLst>
          </p:cNvPr>
          <p:cNvSpPr txBox="1"/>
          <p:nvPr/>
        </p:nvSpPr>
        <p:spPr>
          <a:xfrm>
            <a:off x="7485352" y="7635760"/>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13" name="TextBox 12">
            <a:extLst>
              <a:ext uri="{FF2B5EF4-FFF2-40B4-BE49-F238E27FC236}">
                <a16:creationId xmlns:a16="http://schemas.microsoft.com/office/drawing/2014/main" id="{6B59E866-6B00-09CA-26D3-F6433F22989A}"/>
              </a:ext>
            </a:extLst>
          </p:cNvPr>
          <p:cNvSpPr txBox="1"/>
          <p:nvPr/>
        </p:nvSpPr>
        <p:spPr>
          <a:xfrm>
            <a:off x="7473413" y="8503115"/>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5" name="TextBox 14">
            <a:extLst>
              <a:ext uri="{FF2B5EF4-FFF2-40B4-BE49-F238E27FC236}">
                <a16:creationId xmlns:a16="http://schemas.microsoft.com/office/drawing/2014/main" id="{95F44A3B-3A98-BB21-8940-176EAB4BAFDC}"/>
              </a:ext>
            </a:extLst>
          </p:cNvPr>
          <p:cNvSpPr txBox="1"/>
          <p:nvPr/>
        </p:nvSpPr>
        <p:spPr>
          <a:xfrm>
            <a:off x="7471203" y="6091935"/>
            <a:ext cx="288862" cy="338554"/>
          </a:xfrm>
          <a:prstGeom prst="rect">
            <a:avLst/>
          </a:prstGeom>
          <a:noFill/>
        </p:spPr>
        <p:txBody>
          <a:bodyPr wrap="none" rtlCol="0">
            <a:spAutoFit/>
          </a:bodyPr>
          <a:lstStyle/>
          <a:p>
            <a:r>
              <a:rPr lang="en-RU" sz="1600" dirty="0"/>
              <a:t>0</a:t>
            </a:r>
          </a:p>
        </p:txBody>
      </p:sp>
      <p:sp>
        <p:nvSpPr>
          <p:cNvPr id="16" name="TextBox 15">
            <a:extLst>
              <a:ext uri="{FF2B5EF4-FFF2-40B4-BE49-F238E27FC236}">
                <a16:creationId xmlns:a16="http://schemas.microsoft.com/office/drawing/2014/main" id="{6A742177-A85D-819A-C442-49E57FC1A69D}"/>
              </a:ext>
            </a:extLst>
          </p:cNvPr>
          <p:cNvSpPr txBox="1"/>
          <p:nvPr/>
        </p:nvSpPr>
        <p:spPr>
          <a:xfrm>
            <a:off x="7471203" y="6904965"/>
            <a:ext cx="302095" cy="338554"/>
          </a:xfrm>
          <a:prstGeom prst="rect">
            <a:avLst/>
          </a:prstGeom>
          <a:noFill/>
        </p:spPr>
        <p:txBody>
          <a:bodyPr wrap="square" rtlCol="0">
            <a:spAutoFit/>
          </a:bodyPr>
          <a:lstStyle/>
          <a:p>
            <a:r>
              <a:rPr lang="en-US" sz="1600" dirty="0"/>
              <a:t>1</a:t>
            </a:r>
            <a:endParaRPr lang="en-RU" sz="1600" dirty="0"/>
          </a:p>
        </p:txBody>
      </p:sp>
      <p:cxnSp>
        <p:nvCxnSpPr>
          <p:cNvPr id="36" name="Straight Arrow Connector 35">
            <a:extLst>
              <a:ext uri="{FF2B5EF4-FFF2-40B4-BE49-F238E27FC236}">
                <a16:creationId xmlns:a16="http://schemas.microsoft.com/office/drawing/2014/main" id="{C91B0B0D-15FB-FD09-D99D-BBFEA48CE496}"/>
              </a:ext>
            </a:extLst>
          </p:cNvPr>
          <p:cNvCxnSpPr>
            <a:cxnSpLocks/>
          </p:cNvCxnSpPr>
          <p:nvPr/>
        </p:nvCxnSpPr>
        <p:spPr>
          <a:xfrm>
            <a:off x="6141690" y="8822292"/>
            <a:ext cx="0" cy="478356"/>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98A372AF-305B-7F2C-E96A-63343ABE5B01}"/>
              </a:ext>
            </a:extLst>
          </p:cNvPr>
          <p:cNvSpPr/>
          <p:nvPr/>
        </p:nvSpPr>
        <p:spPr>
          <a:xfrm>
            <a:off x="4694073" y="9320752"/>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16">
            <a:extLst>
              <a:ext uri="{FF2B5EF4-FFF2-40B4-BE49-F238E27FC236}">
                <a16:creationId xmlns:a16="http://schemas.microsoft.com/office/drawing/2014/main" id="{A53186A2-8F2F-785C-710A-6281475714BE}"/>
              </a:ext>
            </a:extLst>
          </p:cNvPr>
          <p:cNvGraphicFramePr>
            <a:graphicFrameLocks noGrp="1"/>
          </p:cNvGraphicFramePr>
          <p:nvPr>
            <p:extLst>
              <p:ext uri="{D42A27DB-BD31-4B8C-83A1-F6EECF244321}">
                <p14:modId xmlns:p14="http://schemas.microsoft.com/office/powerpoint/2010/main" val="1394987801"/>
              </p:ext>
            </p:extLst>
          </p:nvPr>
        </p:nvGraphicFramePr>
        <p:xfrm>
          <a:off x="4786784" y="939996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66" name="Table 16">
            <a:extLst>
              <a:ext uri="{FF2B5EF4-FFF2-40B4-BE49-F238E27FC236}">
                <a16:creationId xmlns:a16="http://schemas.microsoft.com/office/drawing/2014/main" id="{DFB01ED6-1CC4-6D9E-57FC-E0AEDF92357A}"/>
              </a:ext>
            </a:extLst>
          </p:cNvPr>
          <p:cNvGraphicFramePr>
            <a:graphicFrameLocks noGrp="1"/>
          </p:cNvGraphicFramePr>
          <p:nvPr>
            <p:extLst>
              <p:ext uri="{D42A27DB-BD31-4B8C-83A1-F6EECF244321}">
                <p14:modId xmlns:p14="http://schemas.microsoft.com/office/powerpoint/2010/main" val="3292464154"/>
              </p:ext>
            </p:extLst>
          </p:nvPr>
        </p:nvGraphicFramePr>
        <p:xfrm>
          <a:off x="6088058" y="9399960"/>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67" name="TextBox 66">
            <a:extLst>
              <a:ext uri="{FF2B5EF4-FFF2-40B4-BE49-F238E27FC236}">
                <a16:creationId xmlns:a16="http://schemas.microsoft.com/office/drawing/2014/main" id="{6BE7B187-2737-F791-676B-09D637C69B0E}"/>
              </a:ext>
            </a:extLst>
          </p:cNvPr>
          <p:cNvSpPr txBox="1"/>
          <p:nvPr/>
        </p:nvSpPr>
        <p:spPr>
          <a:xfrm>
            <a:off x="7481602" y="9240760"/>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8" name="TextBox 67">
            <a:extLst>
              <a:ext uri="{FF2B5EF4-FFF2-40B4-BE49-F238E27FC236}">
                <a16:creationId xmlns:a16="http://schemas.microsoft.com/office/drawing/2014/main" id="{EE3C5D11-4FD7-0F10-2DB0-D8B2E43BC5EF}"/>
              </a:ext>
            </a:extLst>
          </p:cNvPr>
          <p:cNvSpPr txBox="1"/>
          <p:nvPr/>
        </p:nvSpPr>
        <p:spPr>
          <a:xfrm>
            <a:off x="7489904" y="10144764"/>
            <a:ext cx="288862" cy="584775"/>
          </a:xfrm>
          <a:prstGeom prst="rect">
            <a:avLst/>
          </a:prstGeom>
          <a:noFill/>
        </p:spPr>
        <p:txBody>
          <a:bodyPr wrap="none" rtlCol="0">
            <a:spAutoFit/>
          </a:bodyPr>
          <a:lstStyle/>
          <a:p>
            <a:r>
              <a:rPr lang="en-US" sz="1600" dirty="0"/>
              <a:t>8</a:t>
            </a:r>
            <a:endParaRPr lang="en-RU" sz="1600" dirty="0"/>
          </a:p>
          <a:p>
            <a:endParaRPr lang="en-RU" sz="1600" dirty="0"/>
          </a:p>
        </p:txBody>
      </p:sp>
      <p:sp>
        <p:nvSpPr>
          <p:cNvPr id="73" name="Rectangle: Rounded Corners 72">
            <a:extLst>
              <a:ext uri="{FF2B5EF4-FFF2-40B4-BE49-F238E27FC236}">
                <a16:creationId xmlns:a16="http://schemas.microsoft.com/office/drawing/2014/main" id="{4E2F5706-09E2-33A2-023F-A65BBDC1CE96}"/>
              </a:ext>
            </a:extLst>
          </p:cNvPr>
          <p:cNvSpPr/>
          <p:nvPr/>
        </p:nvSpPr>
        <p:spPr>
          <a:xfrm>
            <a:off x="4685771" y="10884290"/>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6">
            <a:extLst>
              <a:ext uri="{FF2B5EF4-FFF2-40B4-BE49-F238E27FC236}">
                <a16:creationId xmlns:a16="http://schemas.microsoft.com/office/drawing/2014/main" id="{9F7CCCA9-93EC-B9A9-4EAC-91EA212A5744}"/>
              </a:ext>
            </a:extLst>
          </p:cNvPr>
          <p:cNvGraphicFramePr>
            <a:graphicFrameLocks noGrp="1"/>
          </p:cNvGraphicFramePr>
          <p:nvPr>
            <p:extLst>
              <p:ext uri="{D42A27DB-BD31-4B8C-83A1-F6EECF244321}">
                <p14:modId xmlns:p14="http://schemas.microsoft.com/office/powerpoint/2010/main" val="1994011540"/>
              </p:ext>
            </p:extLst>
          </p:nvPr>
        </p:nvGraphicFramePr>
        <p:xfrm>
          <a:off x="4778482" y="1096349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75" name="Table 16">
            <a:extLst>
              <a:ext uri="{FF2B5EF4-FFF2-40B4-BE49-F238E27FC236}">
                <a16:creationId xmlns:a16="http://schemas.microsoft.com/office/drawing/2014/main" id="{968C9B0C-15B9-A6E7-F621-8D29ACE6B375}"/>
              </a:ext>
            </a:extLst>
          </p:cNvPr>
          <p:cNvGraphicFramePr>
            <a:graphicFrameLocks noGrp="1"/>
          </p:cNvGraphicFramePr>
          <p:nvPr>
            <p:extLst>
              <p:ext uri="{D42A27DB-BD31-4B8C-83A1-F6EECF244321}">
                <p14:modId xmlns:p14="http://schemas.microsoft.com/office/powerpoint/2010/main" val="2936484415"/>
              </p:ext>
            </p:extLst>
          </p:nvPr>
        </p:nvGraphicFramePr>
        <p:xfrm>
          <a:off x="6079756" y="1096713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6" name="TextBox 75">
            <a:extLst>
              <a:ext uri="{FF2B5EF4-FFF2-40B4-BE49-F238E27FC236}">
                <a16:creationId xmlns:a16="http://schemas.microsoft.com/office/drawing/2014/main" id="{EC1EEC7A-071A-51DF-7A93-A43AB0343399}"/>
              </a:ext>
            </a:extLst>
          </p:cNvPr>
          <p:cNvSpPr txBox="1"/>
          <p:nvPr/>
        </p:nvSpPr>
        <p:spPr>
          <a:xfrm>
            <a:off x="7473300" y="10804298"/>
            <a:ext cx="288862" cy="584775"/>
          </a:xfrm>
          <a:prstGeom prst="rect">
            <a:avLst/>
          </a:prstGeom>
          <a:noFill/>
        </p:spPr>
        <p:txBody>
          <a:bodyPr wrap="none" rtlCol="0">
            <a:spAutoFit/>
          </a:bodyPr>
          <a:lstStyle/>
          <a:p>
            <a:r>
              <a:rPr lang="en-US" sz="1600" dirty="0"/>
              <a:t>8</a:t>
            </a:r>
            <a:endParaRPr lang="en-RU" sz="1600" dirty="0"/>
          </a:p>
          <a:p>
            <a:endParaRPr lang="en-RU" sz="1600" dirty="0"/>
          </a:p>
        </p:txBody>
      </p:sp>
      <p:sp>
        <p:nvSpPr>
          <p:cNvPr id="77" name="TextBox 76">
            <a:extLst>
              <a:ext uri="{FF2B5EF4-FFF2-40B4-BE49-F238E27FC236}">
                <a16:creationId xmlns:a16="http://schemas.microsoft.com/office/drawing/2014/main" id="{BFD39B41-39F0-7965-7950-2F0B1A15D3E0}"/>
              </a:ext>
            </a:extLst>
          </p:cNvPr>
          <p:cNvSpPr txBox="1"/>
          <p:nvPr/>
        </p:nvSpPr>
        <p:spPr>
          <a:xfrm>
            <a:off x="7481602" y="11708302"/>
            <a:ext cx="1252249" cy="338554"/>
          </a:xfrm>
          <a:prstGeom prst="rect">
            <a:avLst/>
          </a:prstGeom>
          <a:noFill/>
        </p:spPr>
        <p:txBody>
          <a:bodyPr wrap="square" rtlCol="0">
            <a:spAutoFit/>
          </a:bodyPr>
          <a:lstStyle/>
          <a:p>
            <a:r>
              <a:rPr lang="en-US" sz="1600" b="1" dirty="0"/>
              <a:t>12</a:t>
            </a:r>
            <a:endParaRPr lang="en-RU" sz="1600" dirty="0"/>
          </a:p>
        </p:txBody>
      </p:sp>
      <p:cxnSp>
        <p:nvCxnSpPr>
          <p:cNvPr id="78" name="Straight Arrow Connector 77">
            <a:extLst>
              <a:ext uri="{FF2B5EF4-FFF2-40B4-BE49-F238E27FC236}">
                <a16:creationId xmlns:a16="http://schemas.microsoft.com/office/drawing/2014/main" id="{C1909A5B-B699-2C68-CA29-141550310EAB}"/>
              </a:ext>
            </a:extLst>
          </p:cNvPr>
          <p:cNvCxnSpPr>
            <a:cxnSpLocks/>
          </p:cNvCxnSpPr>
          <p:nvPr/>
        </p:nvCxnSpPr>
        <p:spPr>
          <a:xfrm>
            <a:off x="6054905" y="10449893"/>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0BC960C-FEC0-E65A-13AF-89E725B6F329}"/>
              </a:ext>
            </a:extLst>
          </p:cNvPr>
          <p:cNvSpPr txBox="1"/>
          <p:nvPr/>
        </p:nvSpPr>
        <p:spPr>
          <a:xfrm>
            <a:off x="5381085" y="12321272"/>
            <a:ext cx="2049709" cy="369332"/>
          </a:xfrm>
          <a:prstGeom prst="rect">
            <a:avLst/>
          </a:prstGeom>
          <a:noFill/>
        </p:spPr>
        <p:txBody>
          <a:bodyPr wrap="square">
            <a:spAutoFit/>
          </a:bodyPr>
          <a:lstStyle/>
          <a:p>
            <a:r>
              <a:rPr lang="en-US" dirty="0"/>
              <a:t>Schedule S1</a:t>
            </a:r>
          </a:p>
        </p:txBody>
      </p:sp>
      <p:sp>
        <p:nvSpPr>
          <p:cNvPr id="80" name="Rectangle: Rounded Corners 79">
            <a:extLst>
              <a:ext uri="{FF2B5EF4-FFF2-40B4-BE49-F238E27FC236}">
                <a16:creationId xmlns:a16="http://schemas.microsoft.com/office/drawing/2014/main" id="{76091AD6-DA18-7BB0-AFD5-5CBFC6BAD59C}"/>
              </a:ext>
            </a:extLst>
          </p:cNvPr>
          <p:cNvSpPr/>
          <p:nvPr/>
        </p:nvSpPr>
        <p:spPr>
          <a:xfrm>
            <a:off x="10482023" y="61068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Table 16">
            <a:extLst>
              <a:ext uri="{FF2B5EF4-FFF2-40B4-BE49-F238E27FC236}">
                <a16:creationId xmlns:a16="http://schemas.microsoft.com/office/drawing/2014/main" id="{1B7CB68E-0167-7F89-286B-E394743E3A9C}"/>
              </a:ext>
            </a:extLst>
          </p:cNvPr>
          <p:cNvGraphicFramePr>
            <a:graphicFrameLocks noGrp="1"/>
          </p:cNvGraphicFramePr>
          <p:nvPr>
            <p:extLst>
              <p:ext uri="{D42A27DB-BD31-4B8C-83A1-F6EECF244321}">
                <p14:modId xmlns:p14="http://schemas.microsoft.com/office/powerpoint/2010/main" val="3038636305"/>
              </p:ext>
            </p:extLst>
          </p:nvPr>
        </p:nvGraphicFramePr>
        <p:xfrm>
          <a:off x="10590270" y="61860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82" name="Table 16">
            <a:extLst>
              <a:ext uri="{FF2B5EF4-FFF2-40B4-BE49-F238E27FC236}">
                <a16:creationId xmlns:a16="http://schemas.microsoft.com/office/drawing/2014/main" id="{89FE609B-A92A-3BE2-9759-AB2AA60DBFBA}"/>
              </a:ext>
            </a:extLst>
          </p:cNvPr>
          <p:cNvGraphicFramePr>
            <a:graphicFrameLocks noGrp="1"/>
          </p:cNvGraphicFramePr>
          <p:nvPr>
            <p:extLst>
              <p:ext uri="{D42A27DB-BD31-4B8C-83A1-F6EECF244321}">
                <p14:modId xmlns:p14="http://schemas.microsoft.com/office/powerpoint/2010/main" val="3090328533"/>
              </p:ext>
            </p:extLst>
          </p:nvPr>
        </p:nvGraphicFramePr>
        <p:xfrm>
          <a:off x="11891544" y="61897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83" name="TextBox 82">
            <a:extLst>
              <a:ext uri="{FF2B5EF4-FFF2-40B4-BE49-F238E27FC236}">
                <a16:creationId xmlns:a16="http://schemas.microsoft.com/office/drawing/2014/main" id="{D8DCC840-BA44-49C5-DA2C-373A7B486F8A}"/>
              </a:ext>
            </a:extLst>
          </p:cNvPr>
          <p:cNvSpPr txBox="1"/>
          <p:nvPr/>
        </p:nvSpPr>
        <p:spPr>
          <a:xfrm>
            <a:off x="13246815" y="6042743"/>
            <a:ext cx="288862" cy="584775"/>
          </a:xfrm>
          <a:prstGeom prst="rect">
            <a:avLst/>
          </a:prstGeom>
          <a:noFill/>
        </p:spPr>
        <p:txBody>
          <a:bodyPr wrap="none" rtlCol="0">
            <a:spAutoFit/>
          </a:bodyPr>
          <a:lstStyle/>
          <a:p>
            <a:r>
              <a:rPr lang="en-US" sz="1600" dirty="0"/>
              <a:t>0</a:t>
            </a:r>
            <a:endParaRPr lang="en-RU" sz="1600"/>
          </a:p>
          <a:p>
            <a:endParaRPr lang="en-RU" sz="1600" dirty="0"/>
          </a:p>
        </p:txBody>
      </p:sp>
      <p:sp>
        <p:nvSpPr>
          <p:cNvPr id="84" name="TextBox 83">
            <a:extLst>
              <a:ext uri="{FF2B5EF4-FFF2-40B4-BE49-F238E27FC236}">
                <a16:creationId xmlns:a16="http://schemas.microsoft.com/office/drawing/2014/main" id="{73840A4A-265B-5801-601E-5ECD43293C8F}"/>
              </a:ext>
            </a:extLst>
          </p:cNvPr>
          <p:cNvSpPr txBox="1"/>
          <p:nvPr/>
        </p:nvSpPr>
        <p:spPr>
          <a:xfrm>
            <a:off x="13234876" y="6910098"/>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85" name="Rectangle: Rounded Corners 84">
            <a:extLst>
              <a:ext uri="{FF2B5EF4-FFF2-40B4-BE49-F238E27FC236}">
                <a16:creationId xmlns:a16="http://schemas.microsoft.com/office/drawing/2014/main" id="{9A5A760F-A911-6483-5CAE-CDB7E4024D65}"/>
              </a:ext>
            </a:extLst>
          </p:cNvPr>
          <p:cNvSpPr/>
          <p:nvPr/>
        </p:nvSpPr>
        <p:spPr>
          <a:xfrm>
            <a:off x="10497559" y="76116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16">
            <a:extLst>
              <a:ext uri="{FF2B5EF4-FFF2-40B4-BE49-F238E27FC236}">
                <a16:creationId xmlns:a16="http://schemas.microsoft.com/office/drawing/2014/main" id="{40BDF442-6026-5FE0-57A2-DE241DF47A38}"/>
              </a:ext>
            </a:extLst>
          </p:cNvPr>
          <p:cNvGraphicFramePr>
            <a:graphicFrameLocks noGrp="1"/>
          </p:cNvGraphicFramePr>
          <p:nvPr>
            <p:extLst>
              <p:ext uri="{D42A27DB-BD31-4B8C-83A1-F6EECF244321}">
                <p14:modId xmlns:p14="http://schemas.microsoft.com/office/powerpoint/2010/main" val="3951200506"/>
              </p:ext>
            </p:extLst>
          </p:nvPr>
        </p:nvGraphicFramePr>
        <p:xfrm>
          <a:off x="10590270" y="76908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87" name="Table 16">
            <a:extLst>
              <a:ext uri="{FF2B5EF4-FFF2-40B4-BE49-F238E27FC236}">
                <a16:creationId xmlns:a16="http://schemas.microsoft.com/office/drawing/2014/main" id="{C8EA9C08-3341-AF11-DDBF-68540D96878B}"/>
              </a:ext>
            </a:extLst>
          </p:cNvPr>
          <p:cNvGraphicFramePr>
            <a:graphicFrameLocks noGrp="1"/>
          </p:cNvGraphicFramePr>
          <p:nvPr>
            <p:extLst>
              <p:ext uri="{D42A27DB-BD31-4B8C-83A1-F6EECF244321}">
                <p14:modId xmlns:p14="http://schemas.microsoft.com/office/powerpoint/2010/main" val="2764980407"/>
              </p:ext>
            </p:extLst>
          </p:nvPr>
        </p:nvGraphicFramePr>
        <p:xfrm>
          <a:off x="11891544" y="76944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88" name="TextBox 87">
            <a:extLst>
              <a:ext uri="{FF2B5EF4-FFF2-40B4-BE49-F238E27FC236}">
                <a16:creationId xmlns:a16="http://schemas.microsoft.com/office/drawing/2014/main" id="{2D91B8EB-E9E0-63E5-49AD-2911E4B7919E}"/>
              </a:ext>
            </a:extLst>
          </p:cNvPr>
          <p:cNvSpPr txBox="1"/>
          <p:nvPr/>
        </p:nvSpPr>
        <p:spPr>
          <a:xfrm>
            <a:off x="13262351" y="7547493"/>
            <a:ext cx="288862" cy="584775"/>
          </a:xfrm>
          <a:prstGeom prst="rect">
            <a:avLst/>
          </a:prstGeom>
          <a:noFill/>
        </p:spPr>
        <p:txBody>
          <a:bodyPr wrap="none" rtlCol="0">
            <a:spAutoFit/>
          </a:bodyPr>
          <a:lstStyle/>
          <a:p>
            <a:r>
              <a:rPr lang="en-US" sz="1600" dirty="0"/>
              <a:t>1</a:t>
            </a:r>
            <a:endParaRPr lang="en-RU" sz="1600"/>
          </a:p>
          <a:p>
            <a:endParaRPr lang="en-RU" sz="1600" dirty="0"/>
          </a:p>
        </p:txBody>
      </p:sp>
      <p:sp>
        <p:nvSpPr>
          <p:cNvPr id="89" name="TextBox 88">
            <a:extLst>
              <a:ext uri="{FF2B5EF4-FFF2-40B4-BE49-F238E27FC236}">
                <a16:creationId xmlns:a16="http://schemas.microsoft.com/office/drawing/2014/main" id="{60616914-CC1D-0E96-B679-799AECC6E4EB}"/>
              </a:ext>
            </a:extLst>
          </p:cNvPr>
          <p:cNvSpPr txBox="1"/>
          <p:nvPr/>
        </p:nvSpPr>
        <p:spPr>
          <a:xfrm>
            <a:off x="13250412" y="8414848"/>
            <a:ext cx="288862" cy="584775"/>
          </a:xfrm>
          <a:prstGeom prst="rect">
            <a:avLst/>
          </a:prstGeom>
          <a:noFill/>
        </p:spPr>
        <p:txBody>
          <a:bodyPr wrap="none" rtlCol="0">
            <a:spAutoFit/>
          </a:bodyPr>
          <a:lstStyle/>
          <a:p>
            <a:r>
              <a:rPr lang="en-US" sz="1600" dirty="0"/>
              <a:t>3</a:t>
            </a:r>
            <a:endParaRPr lang="en-RU" sz="1600"/>
          </a:p>
          <a:p>
            <a:endParaRPr lang="en-RU" sz="1600" dirty="0"/>
          </a:p>
        </p:txBody>
      </p:sp>
      <p:cxnSp>
        <p:nvCxnSpPr>
          <p:cNvPr id="90" name="Straight Arrow Connector 89">
            <a:extLst>
              <a:ext uri="{FF2B5EF4-FFF2-40B4-BE49-F238E27FC236}">
                <a16:creationId xmlns:a16="http://schemas.microsoft.com/office/drawing/2014/main" id="{11F63874-CCDA-81BC-06AA-FAF8095EE3CD}"/>
              </a:ext>
            </a:extLst>
          </p:cNvPr>
          <p:cNvCxnSpPr>
            <a:cxnSpLocks/>
          </p:cNvCxnSpPr>
          <p:nvPr/>
        </p:nvCxnSpPr>
        <p:spPr>
          <a:xfrm>
            <a:off x="11888754" y="7219552"/>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47B04267-0818-5291-5FB1-0D9D26331B3D}"/>
              </a:ext>
            </a:extLst>
          </p:cNvPr>
          <p:cNvSpPr/>
          <p:nvPr/>
        </p:nvSpPr>
        <p:spPr>
          <a:xfrm>
            <a:off x="8063841" y="9293793"/>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 name="Table 16">
            <a:extLst>
              <a:ext uri="{FF2B5EF4-FFF2-40B4-BE49-F238E27FC236}">
                <a16:creationId xmlns:a16="http://schemas.microsoft.com/office/drawing/2014/main" id="{AD994BD3-7BD7-BBB7-D59D-2A4AD5F6D23F}"/>
              </a:ext>
            </a:extLst>
          </p:cNvPr>
          <p:cNvGraphicFramePr>
            <a:graphicFrameLocks noGrp="1"/>
          </p:cNvGraphicFramePr>
          <p:nvPr>
            <p:extLst>
              <p:ext uri="{D42A27DB-BD31-4B8C-83A1-F6EECF244321}">
                <p14:modId xmlns:p14="http://schemas.microsoft.com/office/powerpoint/2010/main" val="1362655796"/>
              </p:ext>
            </p:extLst>
          </p:nvPr>
        </p:nvGraphicFramePr>
        <p:xfrm>
          <a:off x="8156552" y="9373001"/>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07" name="Table 16">
            <a:extLst>
              <a:ext uri="{FF2B5EF4-FFF2-40B4-BE49-F238E27FC236}">
                <a16:creationId xmlns:a16="http://schemas.microsoft.com/office/drawing/2014/main" id="{B5253DDF-6A06-72FE-2CBA-FB797999ADF7}"/>
              </a:ext>
            </a:extLst>
          </p:cNvPr>
          <p:cNvGraphicFramePr>
            <a:graphicFrameLocks noGrp="1"/>
          </p:cNvGraphicFramePr>
          <p:nvPr>
            <p:extLst>
              <p:ext uri="{D42A27DB-BD31-4B8C-83A1-F6EECF244321}">
                <p14:modId xmlns:p14="http://schemas.microsoft.com/office/powerpoint/2010/main" val="1042192294"/>
              </p:ext>
            </p:extLst>
          </p:nvPr>
        </p:nvGraphicFramePr>
        <p:xfrm>
          <a:off x="9457826" y="9376637"/>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108" name="TextBox 107">
            <a:extLst>
              <a:ext uri="{FF2B5EF4-FFF2-40B4-BE49-F238E27FC236}">
                <a16:creationId xmlns:a16="http://schemas.microsoft.com/office/drawing/2014/main" id="{99D30CA1-29E8-D62B-525B-2894E5E87EEC}"/>
              </a:ext>
            </a:extLst>
          </p:cNvPr>
          <p:cNvSpPr txBox="1"/>
          <p:nvPr/>
        </p:nvSpPr>
        <p:spPr>
          <a:xfrm>
            <a:off x="10828633" y="9229661"/>
            <a:ext cx="288862" cy="584775"/>
          </a:xfrm>
          <a:prstGeom prst="rect">
            <a:avLst/>
          </a:prstGeom>
          <a:noFill/>
        </p:spPr>
        <p:txBody>
          <a:bodyPr wrap="none" rtlCol="0">
            <a:spAutoFit/>
          </a:bodyPr>
          <a:lstStyle/>
          <a:p>
            <a:r>
              <a:rPr lang="en-US" sz="1600" dirty="0"/>
              <a:t>6</a:t>
            </a:r>
            <a:endParaRPr lang="en-RU" sz="1600"/>
          </a:p>
          <a:p>
            <a:endParaRPr lang="en-RU" sz="1600" dirty="0"/>
          </a:p>
        </p:txBody>
      </p:sp>
      <p:sp>
        <p:nvSpPr>
          <p:cNvPr id="109" name="TextBox 108">
            <a:extLst>
              <a:ext uri="{FF2B5EF4-FFF2-40B4-BE49-F238E27FC236}">
                <a16:creationId xmlns:a16="http://schemas.microsoft.com/office/drawing/2014/main" id="{5C029D7F-6E38-4EF8-FE4E-CED4C19FB93F}"/>
              </a:ext>
            </a:extLst>
          </p:cNvPr>
          <p:cNvSpPr txBox="1"/>
          <p:nvPr/>
        </p:nvSpPr>
        <p:spPr>
          <a:xfrm>
            <a:off x="10816694" y="10097016"/>
            <a:ext cx="288862" cy="584775"/>
          </a:xfrm>
          <a:prstGeom prst="rect">
            <a:avLst/>
          </a:prstGeom>
          <a:noFill/>
        </p:spPr>
        <p:txBody>
          <a:bodyPr wrap="none" rtlCol="0">
            <a:spAutoFit/>
          </a:bodyPr>
          <a:lstStyle/>
          <a:p>
            <a:r>
              <a:rPr lang="en-US" sz="1600" dirty="0"/>
              <a:t>8</a:t>
            </a:r>
            <a:endParaRPr lang="en-RU" sz="1600"/>
          </a:p>
          <a:p>
            <a:endParaRPr lang="en-RU" sz="1600" dirty="0"/>
          </a:p>
        </p:txBody>
      </p:sp>
      <p:sp>
        <p:nvSpPr>
          <p:cNvPr id="111" name="Rectangle: Rounded Corners 110">
            <a:extLst>
              <a:ext uri="{FF2B5EF4-FFF2-40B4-BE49-F238E27FC236}">
                <a16:creationId xmlns:a16="http://schemas.microsoft.com/office/drawing/2014/main" id="{EF104508-3AD5-5495-9C2B-CA09442F5EFE}"/>
              </a:ext>
            </a:extLst>
          </p:cNvPr>
          <p:cNvSpPr/>
          <p:nvPr/>
        </p:nvSpPr>
        <p:spPr>
          <a:xfrm>
            <a:off x="8063841" y="10866726"/>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2" name="Table 16">
            <a:extLst>
              <a:ext uri="{FF2B5EF4-FFF2-40B4-BE49-F238E27FC236}">
                <a16:creationId xmlns:a16="http://schemas.microsoft.com/office/drawing/2014/main" id="{D9D6D1AE-CBEA-EC19-9E6F-097E8AD5C9E3}"/>
              </a:ext>
            </a:extLst>
          </p:cNvPr>
          <p:cNvGraphicFramePr>
            <a:graphicFrameLocks noGrp="1"/>
          </p:cNvGraphicFramePr>
          <p:nvPr>
            <p:extLst>
              <p:ext uri="{D42A27DB-BD31-4B8C-83A1-F6EECF244321}">
                <p14:modId xmlns:p14="http://schemas.microsoft.com/office/powerpoint/2010/main" val="483254045"/>
              </p:ext>
            </p:extLst>
          </p:nvPr>
        </p:nvGraphicFramePr>
        <p:xfrm>
          <a:off x="8156552" y="10945934"/>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13" name="Table 16">
            <a:extLst>
              <a:ext uri="{FF2B5EF4-FFF2-40B4-BE49-F238E27FC236}">
                <a16:creationId xmlns:a16="http://schemas.microsoft.com/office/drawing/2014/main" id="{1DCBE97C-585C-C325-5D23-65641CB0840F}"/>
              </a:ext>
            </a:extLst>
          </p:cNvPr>
          <p:cNvGraphicFramePr>
            <a:graphicFrameLocks noGrp="1"/>
          </p:cNvGraphicFramePr>
          <p:nvPr>
            <p:extLst>
              <p:ext uri="{D42A27DB-BD31-4B8C-83A1-F6EECF244321}">
                <p14:modId xmlns:p14="http://schemas.microsoft.com/office/powerpoint/2010/main" val="3820051046"/>
              </p:ext>
            </p:extLst>
          </p:nvPr>
        </p:nvGraphicFramePr>
        <p:xfrm>
          <a:off x="9457826" y="10949570"/>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2999624"/>
                  </a:ext>
                </a:extLst>
              </a:tr>
            </a:tbl>
          </a:graphicData>
        </a:graphic>
      </p:graphicFrame>
      <p:sp>
        <p:nvSpPr>
          <p:cNvPr id="114" name="TextBox 113">
            <a:extLst>
              <a:ext uri="{FF2B5EF4-FFF2-40B4-BE49-F238E27FC236}">
                <a16:creationId xmlns:a16="http://schemas.microsoft.com/office/drawing/2014/main" id="{CF1FA2B1-764E-E4F5-41F8-1A3D99E54463}"/>
              </a:ext>
            </a:extLst>
          </p:cNvPr>
          <p:cNvSpPr txBox="1"/>
          <p:nvPr/>
        </p:nvSpPr>
        <p:spPr>
          <a:xfrm>
            <a:off x="10828633" y="10802594"/>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6" name="Straight Arrow Connector 115">
            <a:extLst>
              <a:ext uri="{FF2B5EF4-FFF2-40B4-BE49-F238E27FC236}">
                <a16:creationId xmlns:a16="http://schemas.microsoft.com/office/drawing/2014/main" id="{AF08296B-E8E0-7B87-4F2A-822E3394BA9C}"/>
              </a:ext>
            </a:extLst>
          </p:cNvPr>
          <p:cNvCxnSpPr>
            <a:cxnSpLocks/>
          </p:cNvCxnSpPr>
          <p:nvPr/>
        </p:nvCxnSpPr>
        <p:spPr>
          <a:xfrm>
            <a:off x="9420864" y="10433429"/>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4202358D-9CBE-EAB5-6F57-EF2CD5032CCC}"/>
              </a:ext>
            </a:extLst>
          </p:cNvPr>
          <p:cNvSpPr/>
          <p:nvPr/>
        </p:nvSpPr>
        <p:spPr>
          <a:xfrm flipH="1">
            <a:off x="8939787" y="5696718"/>
            <a:ext cx="2966433" cy="39896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8" name="TextBox 117">
            <a:extLst>
              <a:ext uri="{FF2B5EF4-FFF2-40B4-BE49-F238E27FC236}">
                <a16:creationId xmlns:a16="http://schemas.microsoft.com/office/drawing/2014/main" id="{164BC61E-4AB1-752A-D4E6-0313C8247560}"/>
              </a:ext>
            </a:extLst>
          </p:cNvPr>
          <p:cNvSpPr txBox="1"/>
          <p:nvPr/>
        </p:nvSpPr>
        <p:spPr>
          <a:xfrm>
            <a:off x="3494177" y="9297177"/>
            <a:ext cx="1154303" cy="369332"/>
          </a:xfrm>
          <a:prstGeom prst="rect">
            <a:avLst/>
          </a:prstGeom>
          <a:noFill/>
        </p:spPr>
        <p:txBody>
          <a:bodyPr wrap="square" rtlCol="0">
            <a:spAutoFit/>
          </a:bodyPr>
          <a:lstStyle/>
          <a:p>
            <a:r>
              <a:rPr lang="en-US" dirty="0"/>
              <a:t>…</a:t>
            </a:r>
          </a:p>
        </p:txBody>
      </p:sp>
      <p:sp>
        <p:nvSpPr>
          <p:cNvPr id="134" name="Freeform 46">
            <a:extLst>
              <a:ext uri="{FF2B5EF4-FFF2-40B4-BE49-F238E27FC236}">
                <a16:creationId xmlns:a16="http://schemas.microsoft.com/office/drawing/2014/main" id="{B1624672-7C3D-1C56-CD21-AB875FFEBEB3}"/>
              </a:ext>
            </a:extLst>
          </p:cNvPr>
          <p:cNvSpPr/>
          <p:nvPr/>
        </p:nvSpPr>
        <p:spPr>
          <a:xfrm flipH="1">
            <a:off x="11867623" y="8716116"/>
            <a:ext cx="1379188" cy="680111"/>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5" name="TextBox 134">
            <a:extLst>
              <a:ext uri="{FF2B5EF4-FFF2-40B4-BE49-F238E27FC236}">
                <a16:creationId xmlns:a16="http://schemas.microsoft.com/office/drawing/2014/main" id="{9498E01C-DAC1-7E50-283A-8F7FE58B014F}"/>
              </a:ext>
            </a:extLst>
          </p:cNvPr>
          <p:cNvSpPr txBox="1"/>
          <p:nvPr/>
        </p:nvSpPr>
        <p:spPr>
          <a:xfrm>
            <a:off x="8733851" y="12321272"/>
            <a:ext cx="2049709" cy="369332"/>
          </a:xfrm>
          <a:prstGeom prst="rect">
            <a:avLst/>
          </a:prstGeom>
          <a:noFill/>
        </p:spPr>
        <p:txBody>
          <a:bodyPr wrap="square">
            <a:spAutoFit/>
          </a:bodyPr>
          <a:lstStyle/>
          <a:p>
            <a:r>
              <a:rPr lang="en-US" dirty="0"/>
              <a:t>Schedule S2</a:t>
            </a:r>
          </a:p>
        </p:txBody>
      </p:sp>
      <p:sp>
        <p:nvSpPr>
          <p:cNvPr id="144" name="Freeform 46">
            <a:extLst>
              <a:ext uri="{FF2B5EF4-FFF2-40B4-BE49-F238E27FC236}">
                <a16:creationId xmlns:a16="http://schemas.microsoft.com/office/drawing/2014/main" id="{F8192DCA-6D2C-7DDE-0138-449BD8FB67BA}"/>
              </a:ext>
            </a:extLst>
          </p:cNvPr>
          <p:cNvSpPr/>
          <p:nvPr/>
        </p:nvSpPr>
        <p:spPr>
          <a:xfrm>
            <a:off x="3666086" y="8822292"/>
            <a:ext cx="2461255" cy="52392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 name="TextBox 10">
            <a:extLst>
              <a:ext uri="{FF2B5EF4-FFF2-40B4-BE49-F238E27FC236}">
                <a16:creationId xmlns:a16="http://schemas.microsoft.com/office/drawing/2014/main" id="{07233B44-451C-DC30-8CE2-19FFA9B60AD8}"/>
              </a:ext>
            </a:extLst>
          </p:cNvPr>
          <p:cNvSpPr txBox="1"/>
          <p:nvPr/>
        </p:nvSpPr>
        <p:spPr>
          <a:xfrm>
            <a:off x="13143266" y="9376385"/>
            <a:ext cx="1154303" cy="369332"/>
          </a:xfrm>
          <a:prstGeom prst="rect">
            <a:avLst/>
          </a:prstGeom>
          <a:noFill/>
        </p:spPr>
        <p:txBody>
          <a:bodyPr wrap="square" rtlCol="0">
            <a:spAutoFit/>
          </a:bodyPr>
          <a:lstStyle/>
          <a:p>
            <a:r>
              <a:rPr lang="en-US" dirty="0"/>
              <a:t>…</a:t>
            </a:r>
          </a:p>
        </p:txBody>
      </p:sp>
      <p:sp>
        <p:nvSpPr>
          <p:cNvPr id="33" name="Freeform 46">
            <a:extLst>
              <a:ext uri="{FF2B5EF4-FFF2-40B4-BE49-F238E27FC236}">
                <a16:creationId xmlns:a16="http://schemas.microsoft.com/office/drawing/2014/main" id="{81ADA129-0A7F-FFED-1427-02ADDCB205D1}"/>
              </a:ext>
            </a:extLst>
          </p:cNvPr>
          <p:cNvSpPr/>
          <p:nvPr/>
        </p:nvSpPr>
        <p:spPr>
          <a:xfrm>
            <a:off x="9677402" y="8720666"/>
            <a:ext cx="2190217" cy="532191"/>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graphicFrame>
            <p:nvGraphicFramePr>
              <p:cNvPr id="71" name="Table 5">
                <a:extLst>
                  <a:ext uri="{FF2B5EF4-FFF2-40B4-BE49-F238E27FC236}">
                    <a16:creationId xmlns:a16="http://schemas.microsoft.com/office/drawing/2014/main" id="{88254BD5-1224-1B95-E3F1-2B5DF77A7ACA}"/>
                  </a:ext>
                </a:extLst>
              </p:cNvPr>
              <p:cNvGraphicFramePr>
                <a:graphicFrameLocks noGrp="1"/>
              </p:cNvGraphicFramePr>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370840">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𝟑</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𝒎𝒊𝒈𝒓</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p>
                      </a:txBody>
                      <a:tcPr marL="36000" marR="0" marT="0" marB="0" anchor="ctr">
                        <a:solidFill>
                          <a:schemeClr val="bg1">
                            <a:lumMod val="95000"/>
                          </a:schemeClr>
                        </a:solidFill>
                      </a:tcPr>
                    </a:tc>
                    <a:extLst>
                      <a:ext uri="{0D108BD9-81ED-4DB2-BD59-A6C34878D82A}">
                        <a16:rowId xmlns:a16="http://schemas.microsoft.com/office/drawing/2014/main" val="2040894725"/>
                      </a:ext>
                    </a:extLst>
                  </a:tr>
                  <a:tr h="370840">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solidFill>
                              <a:schemeClr val="tx1"/>
                            </a:solidFill>
                          </a:endParaRPr>
                        </a:p>
                      </a:txBody>
                      <a:tcPr marL="36000" marR="0" marT="0" marB="0" anchor="ctr">
                        <a:solidFill>
                          <a:schemeClr val="bg1">
                            <a:lumMod val="95000"/>
                          </a:schemeClr>
                        </a:solidFill>
                      </a:tcPr>
                    </a:tc>
                    <a:extLst>
                      <a:ext uri="{0D108BD9-81ED-4DB2-BD59-A6C34878D82A}">
                        <a16:rowId xmlns:a16="http://schemas.microsoft.com/office/drawing/2014/main" val="3393013501"/>
                      </a:ext>
                    </a:extLst>
                  </a:tr>
                </a:tbl>
              </a:graphicData>
            </a:graphic>
          </p:graphicFrame>
        </mc:Choice>
        <mc:Fallback xmlns="">
          <p:graphicFrame>
            <p:nvGraphicFramePr>
              <p:cNvPr id="71" name="Table 5">
                <a:extLst>
                  <a:ext uri="{FF2B5EF4-FFF2-40B4-BE49-F238E27FC236}">
                    <a16:creationId xmlns:a16="http://schemas.microsoft.com/office/drawing/2014/main" id="{BFEDE2D9-4426-F185-2721-DC7F7C46A4DD}"/>
                  </a:ext>
                </a:extLst>
              </p:cNvPr>
              <p:cNvGraphicFramePr>
                <a:graphicFrameLocks noGrp="1"/>
              </p:cNvGraphicFramePr>
              <p:nvPr>
                <p:extLst>
                  <p:ext uri="{D42A27DB-BD31-4B8C-83A1-F6EECF244321}">
                    <p14:modId xmlns:p14="http://schemas.microsoft.com/office/powerpoint/2010/main" val="1110995400"/>
                  </p:ext>
                </p:extLst>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506095">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79518" r="-504" b="-104819"/>
                          </a:stretch>
                        </a:blipFill>
                      </a:tcPr>
                    </a:tc>
                    <a:extLst>
                      <a:ext uri="{0D108BD9-81ED-4DB2-BD59-A6C34878D82A}">
                        <a16:rowId xmlns:a16="http://schemas.microsoft.com/office/drawing/2014/main" val="2040894725"/>
                      </a:ext>
                    </a:extLst>
                  </a:tr>
                  <a:tr h="506095">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177381" r="-504" b="-3571"/>
                          </a:stretch>
                        </a:blipFill>
                      </a:tcPr>
                    </a:tc>
                    <a:extLst>
                      <a:ext uri="{0D108BD9-81ED-4DB2-BD59-A6C34878D82A}">
                        <a16:rowId xmlns:a16="http://schemas.microsoft.com/office/drawing/2014/main" val="3393013501"/>
                      </a:ext>
                    </a:extLst>
                  </a:tr>
                </a:tbl>
              </a:graphicData>
            </a:graphic>
          </p:graphicFrame>
        </mc:Fallback>
      </mc:AlternateContent>
      <p:sp>
        <p:nvSpPr>
          <p:cNvPr id="120" name="TextBox 119">
            <a:extLst>
              <a:ext uri="{FF2B5EF4-FFF2-40B4-BE49-F238E27FC236}">
                <a16:creationId xmlns:a16="http://schemas.microsoft.com/office/drawing/2014/main" id="{BF980413-0B32-A945-0EA9-8CAE002BF81F}"/>
              </a:ext>
            </a:extLst>
          </p:cNvPr>
          <p:cNvSpPr txBox="1"/>
          <p:nvPr/>
        </p:nvSpPr>
        <p:spPr>
          <a:xfrm>
            <a:off x="4603059" y="15927235"/>
            <a:ext cx="1301575" cy="430887"/>
          </a:xfrm>
          <a:prstGeom prst="rect">
            <a:avLst/>
          </a:prstGeom>
          <a:noFill/>
        </p:spPr>
        <p:txBody>
          <a:bodyPr wrap="none" rtlCol="0">
            <a:spAutoFit/>
          </a:bodyPr>
          <a:lstStyle/>
          <a:p>
            <a:r>
              <a:rPr lang="en-RU" sz="2200" b="1" dirty="0"/>
              <a:t>Summary</a:t>
            </a:r>
          </a:p>
        </p:txBody>
      </p:sp>
      <p:sp>
        <p:nvSpPr>
          <p:cNvPr id="137" name="TextBox 136">
            <a:extLst>
              <a:ext uri="{FF2B5EF4-FFF2-40B4-BE49-F238E27FC236}">
                <a16:creationId xmlns:a16="http://schemas.microsoft.com/office/drawing/2014/main" id="{E02CB56A-DC6A-4970-3452-36BD1698585A}"/>
              </a:ext>
            </a:extLst>
          </p:cNvPr>
          <p:cNvSpPr txBox="1"/>
          <p:nvPr/>
        </p:nvSpPr>
        <p:spPr>
          <a:xfrm>
            <a:off x="10781249" y="11699882"/>
            <a:ext cx="1252249" cy="338554"/>
          </a:xfrm>
          <a:prstGeom prst="rect">
            <a:avLst/>
          </a:prstGeom>
          <a:noFill/>
        </p:spPr>
        <p:txBody>
          <a:bodyPr wrap="square" rtlCol="0">
            <a:spAutoFit/>
          </a:bodyPr>
          <a:lstStyle/>
          <a:p>
            <a:r>
              <a:rPr lang="en-US" sz="1600" b="1" dirty="0"/>
              <a:t>12</a:t>
            </a:r>
          </a:p>
        </p:txBody>
      </p:sp>
      <p:sp>
        <p:nvSpPr>
          <p:cNvPr id="62" name="TextBox 61">
            <a:extLst>
              <a:ext uri="{FF2B5EF4-FFF2-40B4-BE49-F238E27FC236}">
                <a16:creationId xmlns:a16="http://schemas.microsoft.com/office/drawing/2014/main" id="{8AEEEC2D-15BA-6625-2EEC-59B43B1886AC}"/>
              </a:ext>
            </a:extLst>
          </p:cNvPr>
          <p:cNvSpPr txBox="1"/>
          <p:nvPr/>
        </p:nvSpPr>
        <p:spPr>
          <a:xfrm>
            <a:off x="6188481" y="11940513"/>
            <a:ext cx="2049709" cy="369332"/>
          </a:xfrm>
          <a:prstGeom prst="rect">
            <a:avLst/>
          </a:prstGeom>
          <a:noFill/>
        </p:spPr>
        <p:txBody>
          <a:bodyPr wrap="square">
            <a:spAutoFit/>
          </a:bodyPr>
          <a:lstStyle/>
          <a:p>
            <a:r>
              <a:rPr lang="en-US" dirty="0"/>
              <a:t>P2 ends</a:t>
            </a:r>
          </a:p>
        </p:txBody>
      </p:sp>
      <p:sp>
        <p:nvSpPr>
          <p:cNvPr id="97" name="TextBox 96">
            <a:extLst>
              <a:ext uri="{FF2B5EF4-FFF2-40B4-BE49-F238E27FC236}">
                <a16:creationId xmlns:a16="http://schemas.microsoft.com/office/drawing/2014/main" id="{5631EECA-69CE-9E7C-898B-07FF498C00D6}"/>
              </a:ext>
            </a:extLst>
          </p:cNvPr>
          <p:cNvSpPr txBox="1"/>
          <p:nvPr/>
        </p:nvSpPr>
        <p:spPr>
          <a:xfrm>
            <a:off x="8347378" y="11920413"/>
            <a:ext cx="2049709" cy="369332"/>
          </a:xfrm>
          <a:prstGeom prst="rect">
            <a:avLst/>
          </a:prstGeom>
          <a:noFill/>
        </p:spPr>
        <p:txBody>
          <a:bodyPr wrap="square">
            <a:spAutoFit/>
          </a:bodyPr>
          <a:lstStyle/>
          <a:p>
            <a:r>
              <a:rPr lang="en-US" dirty="0"/>
              <a:t>P2 ends</a:t>
            </a: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1A403EE3-F9CF-E0E3-A81B-7A67894E985C}"/>
                  </a:ext>
                </a:extLst>
              </p:cNvPr>
              <p:cNvSpPr txBox="1"/>
              <p:nvPr/>
            </p:nvSpPr>
            <p:spPr>
              <a:xfrm>
                <a:off x="2953514" y="6501876"/>
                <a:ext cx="1724703" cy="769441"/>
              </a:xfrm>
              <a:prstGeom prst="rect">
                <a:avLst/>
              </a:prstGeom>
              <a:noFill/>
            </p:spPr>
            <p:txBody>
              <a:bodyPr wrap="none" rtlCol="0">
                <a:spAutoFit/>
              </a:bodyPr>
              <a:lstStyle/>
              <a:p>
                <a:r>
                  <a:rPr lang="en-RU" sz="2200" b="1" dirty="0"/>
                  <a:t>Prog</a:t>
                </a:r>
                <a:r>
                  <a:rPr lang="en-US" sz="2200" b="1" dirty="0"/>
                  <a:t>.</a:t>
                </a:r>
                <a:r>
                  <a:rPr lang="en-RU" sz="2200" b="1" dirty="0"/>
                  <a:t>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𝟐</m:t>
                        </m:r>
                      </m:sub>
                    </m:sSub>
                  </m:oMath>
                </a14:m>
                <a:r>
                  <a:rPr lang="en-US" sz="2200" b="1" dirty="0"/>
                  <a:t> </a:t>
                </a:r>
              </a:p>
              <a:p>
                <a:r>
                  <a:rPr lang="en-US" sz="2200" b="1" dirty="0"/>
                  <a:t>arrives at t=1</a:t>
                </a:r>
                <a:endParaRPr lang="en-RU" sz="2200" b="1" dirty="0"/>
              </a:p>
            </p:txBody>
          </p:sp>
        </mc:Choice>
        <mc:Fallback xmlns="">
          <p:sp>
            <p:nvSpPr>
              <p:cNvPr id="115" name="TextBox 114">
                <a:extLst>
                  <a:ext uri="{FF2B5EF4-FFF2-40B4-BE49-F238E27FC236}">
                    <a16:creationId xmlns:a16="http://schemas.microsoft.com/office/drawing/2014/main" id="{1A403EE3-F9CF-E0E3-A81B-7A67894E985C}"/>
                  </a:ext>
                </a:extLst>
              </p:cNvPr>
              <p:cNvSpPr txBox="1">
                <a:spLocks noRot="1" noChangeAspect="1" noMove="1" noResize="1" noEditPoints="1" noAdjustHandles="1" noChangeArrowheads="1" noChangeShapeType="1" noTextEdit="1"/>
              </p:cNvSpPr>
              <p:nvPr/>
            </p:nvSpPr>
            <p:spPr>
              <a:xfrm>
                <a:off x="2953514" y="6501876"/>
                <a:ext cx="1724703" cy="769441"/>
              </a:xfrm>
              <a:prstGeom prst="rect">
                <a:avLst/>
              </a:prstGeom>
              <a:blipFill>
                <a:blip r:embed="rId9"/>
                <a:stretch>
                  <a:fillRect l="-4610" t="-5556" r="-3546" b="-15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4E18E650-150B-C21A-5F7B-2F73C23242EF}"/>
                  </a:ext>
                </a:extLst>
              </p:cNvPr>
              <p:cNvSpPr txBox="1"/>
              <p:nvPr/>
            </p:nvSpPr>
            <p:spPr>
              <a:xfrm>
                <a:off x="2991100" y="4864553"/>
                <a:ext cx="1724703" cy="769441"/>
              </a:xfrm>
              <a:prstGeom prst="rect">
                <a:avLst/>
              </a:prstGeom>
              <a:noFill/>
            </p:spPr>
            <p:txBody>
              <a:bodyPr wrap="none" rtlCol="0">
                <a:spAutoFit/>
              </a:bodyPr>
              <a:lstStyle/>
              <a:p>
                <a:r>
                  <a:rPr lang="en-RU" sz="2200" b="1" dirty="0"/>
                  <a:t>Prog</a:t>
                </a:r>
                <a:r>
                  <a:rPr lang="en-US" sz="2200" b="1" dirty="0"/>
                  <a:t>.</a:t>
                </a:r>
                <a:r>
                  <a:rPr lang="en-RU" sz="2200" b="1" dirty="0"/>
                  <a:t> </a:t>
                </a:r>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𝟏</m:t>
                        </m:r>
                      </m:sub>
                    </m:sSub>
                  </m:oMath>
                </a14:m>
                <a:r>
                  <a:rPr lang="en-US" sz="2200" b="1" dirty="0"/>
                  <a:t> </a:t>
                </a:r>
              </a:p>
              <a:p>
                <a:r>
                  <a:rPr lang="en-US" sz="2200" b="1" dirty="0"/>
                  <a:t>arrives at t=0</a:t>
                </a:r>
                <a:endParaRPr lang="en-RU" sz="2200" b="1" dirty="0"/>
              </a:p>
            </p:txBody>
          </p:sp>
        </mc:Choice>
        <mc:Fallback xmlns="">
          <p:sp>
            <p:nvSpPr>
              <p:cNvPr id="147" name="TextBox 146">
                <a:extLst>
                  <a:ext uri="{FF2B5EF4-FFF2-40B4-BE49-F238E27FC236}">
                    <a16:creationId xmlns:a16="http://schemas.microsoft.com/office/drawing/2014/main" id="{4E18E650-150B-C21A-5F7B-2F73C23242EF}"/>
                  </a:ext>
                </a:extLst>
              </p:cNvPr>
              <p:cNvSpPr txBox="1">
                <a:spLocks noRot="1" noChangeAspect="1" noMove="1" noResize="1" noEditPoints="1" noAdjustHandles="1" noChangeArrowheads="1" noChangeShapeType="1" noTextEdit="1"/>
              </p:cNvSpPr>
              <p:nvPr/>
            </p:nvSpPr>
            <p:spPr>
              <a:xfrm>
                <a:off x="2991100" y="4864553"/>
                <a:ext cx="1724703" cy="769441"/>
              </a:xfrm>
              <a:prstGeom prst="rect">
                <a:avLst/>
              </a:prstGeom>
              <a:blipFill>
                <a:blip r:embed="rId10"/>
                <a:stretch>
                  <a:fillRect l="-4594" t="-5556" r="-3534" b="-15079"/>
                </a:stretch>
              </a:blipFill>
            </p:spPr>
            <p:txBody>
              <a:bodyPr/>
              <a:lstStyle/>
              <a:p>
                <a:r>
                  <a:rPr lang="en-US">
                    <a:noFill/>
                  </a:rPr>
                  <a:t> </a:t>
                </a:r>
              </a:p>
            </p:txBody>
          </p:sp>
        </mc:Fallback>
      </mc:AlternateContent>
      <p:graphicFrame>
        <p:nvGraphicFramePr>
          <p:cNvPr id="6" name="Table 16">
            <a:extLst>
              <a:ext uri="{FF2B5EF4-FFF2-40B4-BE49-F238E27FC236}">
                <a16:creationId xmlns:a16="http://schemas.microsoft.com/office/drawing/2014/main" id="{035CB22D-EDF6-269D-F786-8102C280FFCA}"/>
              </a:ext>
            </a:extLst>
          </p:cNvPr>
          <p:cNvGraphicFramePr>
            <a:graphicFrameLocks noGrp="1"/>
          </p:cNvGraphicFramePr>
          <p:nvPr>
            <p:extLst>
              <p:ext uri="{D42A27DB-BD31-4B8C-83A1-F6EECF244321}">
                <p14:modId xmlns:p14="http://schemas.microsoft.com/office/powerpoint/2010/main" val="3730706006"/>
              </p:ext>
            </p:extLst>
          </p:nvPr>
        </p:nvGraphicFramePr>
        <p:xfrm>
          <a:off x="4813271" y="777910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pSp>
        <p:nvGrpSpPr>
          <p:cNvPr id="18" name="Group 17">
            <a:extLst>
              <a:ext uri="{FF2B5EF4-FFF2-40B4-BE49-F238E27FC236}">
                <a16:creationId xmlns:a16="http://schemas.microsoft.com/office/drawing/2014/main" id="{D3827661-5941-9489-0426-2987BCB4E72C}"/>
              </a:ext>
            </a:extLst>
          </p:cNvPr>
          <p:cNvGrpSpPr/>
          <p:nvPr/>
        </p:nvGrpSpPr>
        <p:grpSpPr>
          <a:xfrm>
            <a:off x="5495338" y="5568154"/>
            <a:ext cx="1521762" cy="455342"/>
            <a:chOff x="13478291" y="12588330"/>
            <a:chExt cx="1521762" cy="455342"/>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57134CA-55A6-CBA4-8F11-B51696220FD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0B4D727F-0C57-AC1C-32FD-C410CB668C8D}"/>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29" name="Group 28">
            <a:extLst>
              <a:ext uri="{FF2B5EF4-FFF2-40B4-BE49-F238E27FC236}">
                <a16:creationId xmlns:a16="http://schemas.microsoft.com/office/drawing/2014/main" id="{B6914DC6-E43B-121E-C540-E9E61A7738FC}"/>
              </a:ext>
            </a:extLst>
          </p:cNvPr>
          <p:cNvGrpSpPr/>
          <p:nvPr/>
        </p:nvGrpSpPr>
        <p:grpSpPr>
          <a:xfrm>
            <a:off x="11959307" y="5591265"/>
            <a:ext cx="1521762" cy="455342"/>
            <a:chOff x="13478291" y="12588330"/>
            <a:chExt cx="1521762" cy="455342"/>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723F40D-4F5A-5DB4-7164-BE104BD43CA7}"/>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4CE90059-EA70-80B8-054D-B2E1A5BD2C99}"/>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48" name="Group 147">
            <a:extLst>
              <a:ext uri="{FF2B5EF4-FFF2-40B4-BE49-F238E27FC236}">
                <a16:creationId xmlns:a16="http://schemas.microsoft.com/office/drawing/2014/main" id="{0BD5A62B-78B7-E29C-0158-7C8F102D467A}"/>
              </a:ext>
            </a:extLst>
          </p:cNvPr>
          <p:cNvGrpSpPr/>
          <p:nvPr/>
        </p:nvGrpSpPr>
        <p:grpSpPr>
          <a:xfrm>
            <a:off x="6539152" y="7239837"/>
            <a:ext cx="1521762" cy="455342"/>
            <a:chOff x="13478291" y="12588330"/>
            <a:chExt cx="1521762" cy="45534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B12FD756-CCF1-349D-9FC8-B3D3F3E65643}"/>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150" name="TextBox 149">
              <a:extLst>
                <a:ext uri="{FF2B5EF4-FFF2-40B4-BE49-F238E27FC236}">
                  <a16:creationId xmlns:a16="http://schemas.microsoft.com/office/drawing/2014/main" id="{E9BFDC04-D212-0771-58B7-2E7626265037}"/>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51" name="Group 150">
            <a:extLst>
              <a:ext uri="{FF2B5EF4-FFF2-40B4-BE49-F238E27FC236}">
                <a16:creationId xmlns:a16="http://schemas.microsoft.com/office/drawing/2014/main" id="{D11A3140-E586-2E8C-E428-E90DDF0565A7}"/>
              </a:ext>
            </a:extLst>
          </p:cNvPr>
          <p:cNvGrpSpPr/>
          <p:nvPr/>
        </p:nvGrpSpPr>
        <p:grpSpPr>
          <a:xfrm>
            <a:off x="10090653" y="7252668"/>
            <a:ext cx="1521762" cy="455342"/>
            <a:chOff x="13478291" y="12588330"/>
            <a:chExt cx="1521762" cy="455342"/>
          </a:xfrm>
        </p:grpSpPr>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B9E3E88C-5468-49BC-1FF9-E0ED8F3AF6DE}"/>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153" name="TextBox 152">
              <a:extLst>
                <a:ext uri="{FF2B5EF4-FFF2-40B4-BE49-F238E27FC236}">
                  <a16:creationId xmlns:a16="http://schemas.microsoft.com/office/drawing/2014/main" id="{278722DE-46B3-C3BA-408C-A6E948E122FB}"/>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61" name="Group 160">
            <a:extLst>
              <a:ext uri="{FF2B5EF4-FFF2-40B4-BE49-F238E27FC236}">
                <a16:creationId xmlns:a16="http://schemas.microsoft.com/office/drawing/2014/main" id="{64A25B14-44A2-77C8-770D-70950591D974}"/>
              </a:ext>
            </a:extLst>
          </p:cNvPr>
          <p:cNvGrpSpPr/>
          <p:nvPr/>
        </p:nvGrpSpPr>
        <p:grpSpPr>
          <a:xfrm>
            <a:off x="6273616" y="8811869"/>
            <a:ext cx="534312" cy="455342"/>
            <a:chOff x="13478291" y="12588330"/>
            <a:chExt cx="534312" cy="455342"/>
          </a:xfrm>
        </p:grpSpPr>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DD2B9128-4C8A-DDAC-6B31-746B5349E990}"/>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63" name="TextBox 162">
              <a:extLst>
                <a:ext uri="{FF2B5EF4-FFF2-40B4-BE49-F238E27FC236}">
                  <a16:creationId xmlns:a16="http://schemas.microsoft.com/office/drawing/2014/main" id="{27012AE8-D0E2-53B6-DCDF-A372379A7DF7}"/>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64" name="Group 163">
            <a:extLst>
              <a:ext uri="{FF2B5EF4-FFF2-40B4-BE49-F238E27FC236}">
                <a16:creationId xmlns:a16="http://schemas.microsoft.com/office/drawing/2014/main" id="{8765C1F8-44AC-D663-4C48-9A6DDD578109}"/>
              </a:ext>
            </a:extLst>
          </p:cNvPr>
          <p:cNvGrpSpPr/>
          <p:nvPr/>
        </p:nvGrpSpPr>
        <p:grpSpPr>
          <a:xfrm>
            <a:off x="9759117" y="8607567"/>
            <a:ext cx="534312" cy="455342"/>
            <a:chOff x="13478291" y="12588330"/>
            <a:chExt cx="534312" cy="455342"/>
          </a:xfrm>
        </p:grpSpPr>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893CFC3D-7766-D415-D726-ADAA3809D098}"/>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66" name="TextBox 165">
              <a:extLst>
                <a:ext uri="{FF2B5EF4-FFF2-40B4-BE49-F238E27FC236}">
                  <a16:creationId xmlns:a16="http://schemas.microsoft.com/office/drawing/2014/main" id="{D69A2414-5DFD-3F50-D4DB-D3EEF5A8AB2D}"/>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72" name="Group 171">
            <a:extLst>
              <a:ext uri="{FF2B5EF4-FFF2-40B4-BE49-F238E27FC236}">
                <a16:creationId xmlns:a16="http://schemas.microsoft.com/office/drawing/2014/main" id="{205F2E5C-607D-27F3-A97B-5F3FC80C5041}"/>
              </a:ext>
            </a:extLst>
          </p:cNvPr>
          <p:cNvGrpSpPr/>
          <p:nvPr/>
        </p:nvGrpSpPr>
        <p:grpSpPr>
          <a:xfrm>
            <a:off x="5502764" y="10428213"/>
            <a:ext cx="534312" cy="455342"/>
            <a:chOff x="13478291" y="12588330"/>
            <a:chExt cx="534312" cy="455342"/>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CA405149-C81A-7FE5-B8E0-67D7A02C5016}"/>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74" name="TextBox 173">
              <a:extLst>
                <a:ext uri="{FF2B5EF4-FFF2-40B4-BE49-F238E27FC236}">
                  <a16:creationId xmlns:a16="http://schemas.microsoft.com/office/drawing/2014/main" id="{82D32586-9AF3-C4C3-0DD3-1D7F20FCA289}"/>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75" name="Group 174">
            <a:extLst>
              <a:ext uri="{FF2B5EF4-FFF2-40B4-BE49-F238E27FC236}">
                <a16:creationId xmlns:a16="http://schemas.microsoft.com/office/drawing/2014/main" id="{693A11EF-E460-3C19-9C73-7911C812A99A}"/>
              </a:ext>
            </a:extLst>
          </p:cNvPr>
          <p:cNvGrpSpPr/>
          <p:nvPr/>
        </p:nvGrpSpPr>
        <p:grpSpPr>
          <a:xfrm>
            <a:off x="8040220" y="10411010"/>
            <a:ext cx="1274900" cy="455342"/>
            <a:chOff x="13478291" y="12588330"/>
            <a:chExt cx="1274900" cy="455342"/>
          </a:xfrm>
        </p:grpSpPr>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E0C720F6-8F4B-A003-2DEB-B03BB5BC4625}"/>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77" name="TextBox 176">
              <a:extLst>
                <a:ext uri="{FF2B5EF4-FFF2-40B4-BE49-F238E27FC236}">
                  <a16:creationId xmlns:a16="http://schemas.microsoft.com/office/drawing/2014/main" id="{C4EE2BD5-08E5-6E83-C40F-FC57AF0D8524}"/>
                </a:ext>
              </a:extLst>
            </p:cNvPr>
            <p:cNvSpPr txBox="1"/>
            <p:nvPr/>
          </p:nvSpPr>
          <p:spPr>
            <a:xfrm>
              <a:off x="13581075" y="12588330"/>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9071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26AC3-052A-E1FE-7496-8A5F2206225F}"/>
            </a:ext>
          </a:extLst>
        </p:cNvPr>
        <p:cNvGrpSpPr/>
        <p:nvPr/>
      </p:nvGrpSpPr>
      <p:grpSpPr>
        <a:xfrm>
          <a:off x="0" y="0"/>
          <a:ext cx="0" cy="0"/>
          <a:chOff x="0" y="0"/>
          <a:chExt cx="0" cy="0"/>
        </a:xfrm>
      </p:grpSpPr>
      <p:grpSp>
        <p:nvGrpSpPr>
          <p:cNvPr id="398" name="Group 397">
            <a:extLst>
              <a:ext uri="{FF2B5EF4-FFF2-40B4-BE49-F238E27FC236}">
                <a16:creationId xmlns:a16="http://schemas.microsoft.com/office/drawing/2014/main" id="{B81700D8-F8E5-3A8E-CB54-8EDEEEB41256}"/>
              </a:ext>
            </a:extLst>
          </p:cNvPr>
          <p:cNvGrpSpPr/>
          <p:nvPr/>
        </p:nvGrpSpPr>
        <p:grpSpPr>
          <a:xfrm>
            <a:off x="5089691" y="12690510"/>
            <a:ext cx="2396166" cy="1224164"/>
            <a:chOff x="4909878" y="12393221"/>
            <a:chExt cx="2396166" cy="1224164"/>
          </a:xfrm>
        </p:grpSpPr>
        <p:sp>
          <p:nvSpPr>
            <p:cNvPr id="330" name="Rectangle: Rounded Corners 329">
              <a:extLst>
                <a:ext uri="{FF2B5EF4-FFF2-40B4-BE49-F238E27FC236}">
                  <a16:creationId xmlns:a16="http://schemas.microsoft.com/office/drawing/2014/main" id="{48CFD257-441B-381B-902D-676BCAA36F3E}"/>
                </a:ext>
              </a:extLst>
            </p:cNvPr>
            <p:cNvSpPr/>
            <p:nvPr/>
          </p:nvSpPr>
          <p:spPr>
            <a:xfrm>
              <a:off x="4909878" y="12393221"/>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37" name="Rounded Rectangle 36">
              <a:extLst>
                <a:ext uri="{FF2B5EF4-FFF2-40B4-BE49-F238E27FC236}">
                  <a16:creationId xmlns:a16="http://schemas.microsoft.com/office/drawing/2014/main" id="{8EA0C14A-536D-9242-CA29-213744850D92}"/>
                </a:ext>
              </a:extLst>
            </p:cNvPr>
            <p:cNvSpPr/>
            <p:nvPr/>
          </p:nvSpPr>
          <p:spPr>
            <a:xfrm>
              <a:off x="4967148" y="12440621"/>
              <a:ext cx="1069848"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38" name="TextBox 337">
              <a:extLst>
                <a:ext uri="{FF2B5EF4-FFF2-40B4-BE49-F238E27FC236}">
                  <a16:creationId xmlns:a16="http://schemas.microsoft.com/office/drawing/2014/main" id="{BF2EA13E-E05C-A441-F032-ED975A749783}"/>
                </a:ext>
              </a:extLst>
            </p:cNvPr>
            <p:cNvSpPr txBox="1"/>
            <p:nvPr/>
          </p:nvSpPr>
          <p:spPr>
            <a:xfrm>
              <a:off x="5032417" y="12464038"/>
              <a:ext cx="901523"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1</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335" name="Rounded Rectangle 36">
              <a:extLst>
                <a:ext uri="{FF2B5EF4-FFF2-40B4-BE49-F238E27FC236}">
                  <a16:creationId xmlns:a16="http://schemas.microsoft.com/office/drawing/2014/main" id="{9E746C18-0D87-A54C-ADC8-6861F24838FE}"/>
                </a:ext>
              </a:extLst>
            </p:cNvPr>
            <p:cNvSpPr/>
            <p:nvPr/>
          </p:nvSpPr>
          <p:spPr>
            <a:xfrm>
              <a:off x="6074124" y="12440631"/>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36" name="TextBox 335">
              <a:extLst>
                <a:ext uri="{FF2B5EF4-FFF2-40B4-BE49-F238E27FC236}">
                  <a16:creationId xmlns:a16="http://schemas.microsoft.com/office/drawing/2014/main" id="{3E55DDA7-F82E-0DF9-0D61-DED4B586C953}"/>
                </a:ext>
              </a:extLst>
            </p:cNvPr>
            <p:cNvSpPr txBox="1"/>
            <p:nvPr/>
          </p:nvSpPr>
          <p:spPr>
            <a:xfrm>
              <a:off x="6139399" y="12464047"/>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1</a:t>
              </a:r>
              <a:endParaRPr lang="en-US" sz="2000" b="0" i="0" u="none" strike="noStrike" dirty="0">
                <a:effectLst/>
                <a:latin typeface="Calibri" panose="020F0502020204030204" pitchFamily="34" charset="0"/>
                <a:cs typeface="Calibri" panose="020F0502020204030204" pitchFamily="34" charset="0"/>
              </a:endParaRPr>
            </a:p>
          </p:txBody>
        </p:sp>
        <p:sp>
          <p:nvSpPr>
            <p:cNvPr id="333" name="TextBox 332">
              <a:extLst>
                <a:ext uri="{FF2B5EF4-FFF2-40B4-BE49-F238E27FC236}">
                  <a16:creationId xmlns:a16="http://schemas.microsoft.com/office/drawing/2014/main" id="{6C765ED0-309D-46EC-D397-CE3A0223AD64}"/>
                </a:ext>
              </a:extLst>
            </p:cNvPr>
            <p:cNvSpPr txBox="1"/>
            <p:nvPr/>
          </p:nvSpPr>
          <p:spPr>
            <a:xfrm>
              <a:off x="7201848" y="12404248"/>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7</a:t>
              </a:r>
              <a:endParaRPr lang="en-RU" dirty="0">
                <a:latin typeface="Calibri" panose="020F0502020204030204" pitchFamily="34" charset="0"/>
                <a:cs typeface="Calibri" panose="020F0502020204030204" pitchFamily="34" charset="0"/>
              </a:endParaRPr>
            </a:p>
          </p:txBody>
        </p:sp>
        <p:sp>
          <p:nvSpPr>
            <p:cNvPr id="334" name="TextBox 333">
              <a:extLst>
                <a:ext uri="{FF2B5EF4-FFF2-40B4-BE49-F238E27FC236}">
                  <a16:creationId xmlns:a16="http://schemas.microsoft.com/office/drawing/2014/main" id="{BBBDF274-63EC-1D2E-D143-F6E1369097D5}"/>
                </a:ext>
              </a:extLst>
            </p:cNvPr>
            <p:cNvSpPr txBox="1"/>
            <p:nvPr/>
          </p:nvSpPr>
          <p:spPr>
            <a:xfrm>
              <a:off x="7201848" y="13340386"/>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grpSp>
      <p:grpSp>
        <p:nvGrpSpPr>
          <p:cNvPr id="397" name="Group 396">
            <a:extLst>
              <a:ext uri="{FF2B5EF4-FFF2-40B4-BE49-F238E27FC236}">
                <a16:creationId xmlns:a16="http://schemas.microsoft.com/office/drawing/2014/main" id="{C9A4E59F-4395-FA71-ADCC-565E0ED0555F}"/>
              </a:ext>
            </a:extLst>
          </p:cNvPr>
          <p:cNvGrpSpPr/>
          <p:nvPr/>
        </p:nvGrpSpPr>
        <p:grpSpPr>
          <a:xfrm>
            <a:off x="5089691" y="11149045"/>
            <a:ext cx="2396166" cy="1224164"/>
            <a:chOff x="4881786" y="10993434"/>
            <a:chExt cx="2396166" cy="1224164"/>
          </a:xfrm>
        </p:grpSpPr>
        <p:sp>
          <p:nvSpPr>
            <p:cNvPr id="265" name="Rectangle: Rounded Corners 264">
              <a:extLst>
                <a:ext uri="{FF2B5EF4-FFF2-40B4-BE49-F238E27FC236}">
                  <a16:creationId xmlns:a16="http://schemas.microsoft.com/office/drawing/2014/main" id="{245F81AE-4FAA-0FF1-E6F1-7E7F3615D4C4}"/>
                </a:ext>
              </a:extLst>
            </p:cNvPr>
            <p:cNvSpPr/>
            <p:nvPr/>
          </p:nvSpPr>
          <p:spPr>
            <a:xfrm>
              <a:off x="4881786" y="10993434"/>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2" name="Rounded Rectangle 36">
              <a:extLst>
                <a:ext uri="{FF2B5EF4-FFF2-40B4-BE49-F238E27FC236}">
                  <a16:creationId xmlns:a16="http://schemas.microsoft.com/office/drawing/2014/main" id="{E4DE5F0F-D3A3-8AE5-00F2-E627E170F5AC}"/>
                </a:ext>
              </a:extLst>
            </p:cNvPr>
            <p:cNvSpPr/>
            <p:nvPr/>
          </p:nvSpPr>
          <p:spPr>
            <a:xfrm>
              <a:off x="4939056" y="11040834"/>
              <a:ext cx="1069848"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73" name="TextBox 272">
              <a:extLst>
                <a:ext uri="{FF2B5EF4-FFF2-40B4-BE49-F238E27FC236}">
                  <a16:creationId xmlns:a16="http://schemas.microsoft.com/office/drawing/2014/main" id="{E87AEBD6-D308-6BF5-4078-2EC1936713F1}"/>
                </a:ext>
              </a:extLst>
            </p:cNvPr>
            <p:cNvSpPr txBox="1"/>
            <p:nvPr/>
          </p:nvSpPr>
          <p:spPr>
            <a:xfrm>
              <a:off x="5004325" y="11064251"/>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70" name="Rounded Rectangle 36">
              <a:extLst>
                <a:ext uri="{FF2B5EF4-FFF2-40B4-BE49-F238E27FC236}">
                  <a16:creationId xmlns:a16="http://schemas.microsoft.com/office/drawing/2014/main" id="{4623E0A4-570E-57C3-3502-A7D2DFB13E62}"/>
                </a:ext>
              </a:extLst>
            </p:cNvPr>
            <p:cNvSpPr/>
            <p:nvPr/>
          </p:nvSpPr>
          <p:spPr>
            <a:xfrm>
              <a:off x="6046032" y="11040844"/>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71" name="TextBox 270">
              <a:extLst>
                <a:ext uri="{FF2B5EF4-FFF2-40B4-BE49-F238E27FC236}">
                  <a16:creationId xmlns:a16="http://schemas.microsoft.com/office/drawing/2014/main" id="{16C53C82-DC94-61A0-3F66-F626094D325C}"/>
                </a:ext>
              </a:extLst>
            </p:cNvPr>
            <p:cNvSpPr txBox="1"/>
            <p:nvPr/>
          </p:nvSpPr>
          <p:spPr>
            <a:xfrm>
              <a:off x="6111307" y="11064260"/>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68" name="TextBox 267">
              <a:extLst>
                <a:ext uri="{FF2B5EF4-FFF2-40B4-BE49-F238E27FC236}">
                  <a16:creationId xmlns:a16="http://schemas.microsoft.com/office/drawing/2014/main" id="{5EB8160B-C45C-E442-7B47-F7265ECEF1C8}"/>
                </a:ext>
              </a:extLst>
            </p:cNvPr>
            <p:cNvSpPr txBox="1"/>
            <p:nvPr/>
          </p:nvSpPr>
          <p:spPr>
            <a:xfrm>
              <a:off x="7173756" y="11004461"/>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sp>
          <p:nvSpPr>
            <p:cNvPr id="269" name="TextBox 268">
              <a:extLst>
                <a:ext uri="{FF2B5EF4-FFF2-40B4-BE49-F238E27FC236}">
                  <a16:creationId xmlns:a16="http://schemas.microsoft.com/office/drawing/2014/main" id="{912A1F32-1A83-9A69-7F11-EB9C67624245}"/>
                </a:ext>
              </a:extLst>
            </p:cNvPr>
            <p:cNvSpPr txBox="1"/>
            <p:nvPr/>
          </p:nvSpPr>
          <p:spPr>
            <a:xfrm>
              <a:off x="7173756" y="11940599"/>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7</a:t>
              </a:r>
              <a:endParaRPr lang="en-RU" dirty="0">
                <a:latin typeface="Calibri" panose="020F0502020204030204" pitchFamily="34" charset="0"/>
                <a:cs typeface="Calibri" panose="020F0502020204030204" pitchFamily="34" charset="0"/>
              </a:endParaRPr>
            </a:p>
          </p:txBody>
        </p:sp>
      </p:grpSp>
      <p:grpSp>
        <p:nvGrpSpPr>
          <p:cNvPr id="383" name="Group 382">
            <a:extLst>
              <a:ext uri="{FF2B5EF4-FFF2-40B4-BE49-F238E27FC236}">
                <a16:creationId xmlns:a16="http://schemas.microsoft.com/office/drawing/2014/main" id="{07274378-3D0D-7656-45F0-E92074AFA2D3}"/>
              </a:ext>
            </a:extLst>
          </p:cNvPr>
          <p:cNvGrpSpPr/>
          <p:nvPr/>
        </p:nvGrpSpPr>
        <p:grpSpPr>
          <a:xfrm>
            <a:off x="8220104" y="12690510"/>
            <a:ext cx="2396166" cy="1224164"/>
            <a:chOff x="8305928" y="12436510"/>
            <a:chExt cx="2396166" cy="1224164"/>
          </a:xfrm>
        </p:grpSpPr>
        <p:sp>
          <p:nvSpPr>
            <p:cNvPr id="286" name="Rectangle: Rounded Corners 285">
              <a:extLst>
                <a:ext uri="{FF2B5EF4-FFF2-40B4-BE49-F238E27FC236}">
                  <a16:creationId xmlns:a16="http://schemas.microsoft.com/office/drawing/2014/main" id="{DA12565F-7A87-0BD3-01F5-C22097B02869}"/>
                </a:ext>
              </a:extLst>
            </p:cNvPr>
            <p:cNvSpPr/>
            <p:nvPr/>
          </p:nvSpPr>
          <p:spPr>
            <a:xfrm>
              <a:off x="8305928" y="1243651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93" name="Rounded Rectangle 36">
              <a:extLst>
                <a:ext uri="{FF2B5EF4-FFF2-40B4-BE49-F238E27FC236}">
                  <a16:creationId xmlns:a16="http://schemas.microsoft.com/office/drawing/2014/main" id="{23CFEFDE-8D26-D22D-1409-3ED158D70CEB}"/>
                </a:ext>
              </a:extLst>
            </p:cNvPr>
            <p:cNvSpPr/>
            <p:nvPr/>
          </p:nvSpPr>
          <p:spPr>
            <a:xfrm>
              <a:off x="8363198" y="12483910"/>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94" name="TextBox 293">
              <a:extLst>
                <a:ext uri="{FF2B5EF4-FFF2-40B4-BE49-F238E27FC236}">
                  <a16:creationId xmlns:a16="http://schemas.microsoft.com/office/drawing/2014/main" id="{5DD34C54-9E36-C634-07B3-1A5C4E473D9E}"/>
                </a:ext>
              </a:extLst>
            </p:cNvPr>
            <p:cNvSpPr txBox="1"/>
            <p:nvPr/>
          </p:nvSpPr>
          <p:spPr>
            <a:xfrm>
              <a:off x="8428467" y="1250732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91" name="Rounded Rectangle 36">
              <a:extLst>
                <a:ext uri="{FF2B5EF4-FFF2-40B4-BE49-F238E27FC236}">
                  <a16:creationId xmlns:a16="http://schemas.microsoft.com/office/drawing/2014/main" id="{9E41FF60-F76A-6C97-4F57-1AFE5A01CE98}"/>
                </a:ext>
              </a:extLst>
            </p:cNvPr>
            <p:cNvSpPr/>
            <p:nvPr/>
          </p:nvSpPr>
          <p:spPr>
            <a:xfrm>
              <a:off x="9470174" y="12483920"/>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92" name="TextBox 291">
              <a:extLst>
                <a:ext uri="{FF2B5EF4-FFF2-40B4-BE49-F238E27FC236}">
                  <a16:creationId xmlns:a16="http://schemas.microsoft.com/office/drawing/2014/main" id="{AFC64319-4408-2C09-03A2-01B2ECA5C537}"/>
                </a:ext>
              </a:extLst>
            </p:cNvPr>
            <p:cNvSpPr txBox="1"/>
            <p:nvPr/>
          </p:nvSpPr>
          <p:spPr>
            <a:xfrm>
              <a:off x="9535449" y="12507336"/>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89" name="TextBox 288">
              <a:extLst>
                <a:ext uri="{FF2B5EF4-FFF2-40B4-BE49-F238E27FC236}">
                  <a16:creationId xmlns:a16="http://schemas.microsoft.com/office/drawing/2014/main" id="{9C010690-079C-6953-6818-48A3ADC79A0C}"/>
                </a:ext>
              </a:extLst>
            </p:cNvPr>
            <p:cNvSpPr txBox="1"/>
            <p:nvPr/>
          </p:nvSpPr>
          <p:spPr>
            <a:xfrm>
              <a:off x="10597898" y="1244753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6</a:t>
              </a:r>
              <a:endParaRPr lang="en-RU" dirty="0">
                <a:latin typeface="Calibri" panose="020F0502020204030204" pitchFamily="34" charset="0"/>
                <a:cs typeface="Calibri" panose="020F0502020204030204" pitchFamily="34" charset="0"/>
              </a:endParaRPr>
            </a:p>
          </p:txBody>
        </p:sp>
        <p:sp>
          <p:nvSpPr>
            <p:cNvPr id="290" name="TextBox 289">
              <a:extLst>
                <a:ext uri="{FF2B5EF4-FFF2-40B4-BE49-F238E27FC236}">
                  <a16:creationId xmlns:a16="http://schemas.microsoft.com/office/drawing/2014/main" id="{C5FF1033-5F69-9931-738F-80B46273836B}"/>
                </a:ext>
              </a:extLst>
            </p:cNvPr>
            <p:cNvSpPr txBox="1"/>
            <p:nvPr/>
          </p:nvSpPr>
          <p:spPr>
            <a:xfrm>
              <a:off x="10597898" y="1338367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grpSp>
      <p:cxnSp>
        <p:nvCxnSpPr>
          <p:cNvPr id="63" name="Straight Connector 62">
            <a:extLst>
              <a:ext uri="{FF2B5EF4-FFF2-40B4-BE49-F238E27FC236}">
                <a16:creationId xmlns:a16="http://schemas.microsoft.com/office/drawing/2014/main" id="{B126F43B-9E46-BB1F-DBD0-B26B34757065}"/>
              </a:ext>
            </a:extLst>
          </p:cNvPr>
          <p:cNvCxnSpPr>
            <a:cxnSpLocks/>
          </p:cNvCxnSpPr>
          <p:nvPr/>
        </p:nvCxnSpPr>
        <p:spPr>
          <a:xfrm>
            <a:off x="2311464" y="723078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42C285C-4F77-CA3F-BFFA-2A562E704F4F}"/>
              </a:ext>
            </a:extLst>
          </p:cNvPr>
          <p:cNvCxnSpPr>
            <a:cxnSpLocks/>
          </p:cNvCxnSpPr>
          <p:nvPr/>
        </p:nvCxnSpPr>
        <p:spPr>
          <a:xfrm>
            <a:off x="2311464" y="872430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A7EAE6A-A94A-7AC8-975F-F0A9192DBC28}"/>
              </a:ext>
            </a:extLst>
          </p:cNvPr>
          <p:cNvCxnSpPr>
            <a:cxnSpLocks/>
          </p:cNvCxnSpPr>
          <p:nvPr/>
        </p:nvCxnSpPr>
        <p:spPr>
          <a:xfrm>
            <a:off x="2313393" y="560068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993B9EE-3015-D751-CCC4-971C0A7E92F1}"/>
              </a:ext>
            </a:extLst>
          </p:cNvPr>
          <p:cNvSpPr txBox="1"/>
          <p:nvPr/>
        </p:nvSpPr>
        <p:spPr>
          <a:xfrm>
            <a:off x="9504707" y="10704407"/>
            <a:ext cx="819135" cy="307777"/>
          </a:xfrm>
          <a:prstGeom prst="rect">
            <a:avLst/>
          </a:prstGeom>
          <a:noFill/>
        </p:spPr>
        <p:txBody>
          <a:bodyPr wrap="none" lIns="0" tIns="0" rIns="0" bIns="0">
            <a:spAutoFit/>
          </a:bodyPr>
          <a:lstStyle/>
          <a:p>
            <a:r>
              <a:rPr lang="en-US" sz="2000" dirty="0"/>
              <a:t>P3 ends</a:t>
            </a:r>
          </a:p>
        </p:txBody>
      </p:sp>
      <p:sp>
        <p:nvSpPr>
          <p:cNvPr id="2" name="Oval 1">
            <a:extLst>
              <a:ext uri="{FF2B5EF4-FFF2-40B4-BE49-F238E27FC236}">
                <a16:creationId xmlns:a16="http://schemas.microsoft.com/office/drawing/2014/main" id="{9466C770-C051-9AC6-9F5E-236F19A2BED0}"/>
              </a:ext>
            </a:extLst>
          </p:cNvPr>
          <p:cNvSpPr>
            <a:spLocks noChangeAspect="1"/>
          </p:cNvSpPr>
          <p:nvPr/>
        </p:nvSpPr>
        <p:spPr>
          <a:xfrm>
            <a:off x="8831609"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3" name="Straight Arrow Connector 2">
            <a:extLst>
              <a:ext uri="{FF2B5EF4-FFF2-40B4-BE49-F238E27FC236}">
                <a16:creationId xmlns:a16="http://schemas.microsoft.com/office/drawing/2014/main" id="{3B52D728-B888-B250-19E7-59B12A17B270}"/>
              </a:ext>
            </a:extLst>
          </p:cNvPr>
          <p:cNvCxnSpPr>
            <a:cxnSpLocks/>
          </p:cNvCxnSpPr>
          <p:nvPr/>
        </p:nvCxnSpPr>
        <p:spPr>
          <a:xfrm>
            <a:off x="8928391" y="4758594"/>
            <a:ext cx="6300" cy="7319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27">
            <a:extLst>
              <a:ext uri="{FF2B5EF4-FFF2-40B4-BE49-F238E27FC236}">
                <a16:creationId xmlns:a16="http://schemas.microsoft.com/office/drawing/2014/main" id="{F3D8FA5E-E080-7591-41BF-2399677AB407}"/>
              </a:ext>
            </a:extLst>
          </p:cNvPr>
          <p:cNvSpPr/>
          <p:nvPr/>
        </p:nvSpPr>
        <p:spPr>
          <a:xfrm>
            <a:off x="6278880" y="5680164"/>
            <a:ext cx="2654169" cy="37519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70" name="TextBox 69">
            <a:extLst>
              <a:ext uri="{FF2B5EF4-FFF2-40B4-BE49-F238E27FC236}">
                <a16:creationId xmlns:a16="http://schemas.microsoft.com/office/drawing/2014/main" id="{A7A9F61E-040E-7C12-F35C-75CA26BFF510}"/>
              </a:ext>
            </a:extLst>
          </p:cNvPr>
          <p:cNvSpPr txBox="1"/>
          <p:nvPr/>
        </p:nvSpPr>
        <p:spPr>
          <a:xfrm>
            <a:off x="1917247" y="3665081"/>
            <a:ext cx="4995850" cy="430887"/>
          </a:xfrm>
          <a:prstGeom prst="rect">
            <a:avLst/>
          </a:prstGeom>
          <a:noFill/>
        </p:spPr>
        <p:txBody>
          <a:bodyPr wrap="square" rtlCol="0">
            <a:spAutoFit/>
          </a:bodyPr>
          <a:lstStyle/>
          <a:p>
            <a:r>
              <a:rPr lang="en-RU" sz="2200" b="1" dirty="0"/>
              <a:t>Non-Preemptive</a:t>
            </a:r>
            <a:r>
              <a:rPr lang="en-US" sz="2200" b="1" dirty="0"/>
              <a:t> </a:t>
            </a:r>
            <a:r>
              <a:rPr lang="en-RU" sz="2200" b="1" dirty="0"/>
              <a:t>Scheduling Case</a:t>
            </a:r>
          </a:p>
        </p:txBody>
      </p:sp>
      <p:cxnSp>
        <p:nvCxnSpPr>
          <p:cNvPr id="190" name="Straight Arrow Connector 189">
            <a:extLst>
              <a:ext uri="{FF2B5EF4-FFF2-40B4-BE49-F238E27FC236}">
                <a16:creationId xmlns:a16="http://schemas.microsoft.com/office/drawing/2014/main" id="{C0915499-7D79-A8EC-3AFC-1C0451B88A3F}"/>
              </a:ext>
            </a:extLst>
          </p:cNvPr>
          <p:cNvCxnSpPr>
            <a:cxnSpLocks/>
          </p:cNvCxnSpPr>
          <p:nvPr/>
        </p:nvCxnSpPr>
        <p:spPr>
          <a:xfrm>
            <a:off x="6182360" y="7284720"/>
            <a:ext cx="0" cy="51816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77B16C4-5012-DCE0-4F48-415088B9799B}"/>
              </a:ext>
            </a:extLst>
          </p:cNvPr>
          <p:cNvCxnSpPr>
            <a:cxnSpLocks/>
          </p:cNvCxnSpPr>
          <p:nvPr/>
        </p:nvCxnSpPr>
        <p:spPr>
          <a:xfrm>
            <a:off x="6212840" y="8987829"/>
            <a:ext cx="0" cy="478356"/>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9" name="Table 16">
                <a:extLst>
                  <a:ext uri="{FF2B5EF4-FFF2-40B4-BE49-F238E27FC236}">
                    <a16:creationId xmlns:a16="http://schemas.microsoft.com/office/drawing/2014/main" id="{B1E7996B-107C-2FFB-EA60-AA35DFA58579}"/>
                  </a:ext>
                </a:extLst>
              </p:cNvPr>
              <p:cNvGraphicFramePr>
                <a:graphicFrameLocks noGrp="1"/>
              </p:cNvGraphicFramePr>
              <p:nvPr>
                <p:extLst>
                  <p:ext uri="{D42A27DB-BD31-4B8C-83A1-F6EECF244321}">
                    <p14:modId xmlns:p14="http://schemas.microsoft.com/office/powerpoint/2010/main" val="916236414"/>
                  </p:ext>
                </p:extLst>
              </p:nvPr>
            </p:nvGraphicFramePr>
            <p:xfrm>
              <a:off x="18112829" y="1271310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Choice>
        <mc:Fallback xmlns="">
          <p:graphicFrame>
            <p:nvGraphicFramePr>
              <p:cNvPr id="9" name="Table 16">
                <a:extLst>
                  <a:ext uri="{FF2B5EF4-FFF2-40B4-BE49-F238E27FC236}">
                    <a16:creationId xmlns:a16="http://schemas.microsoft.com/office/drawing/2014/main" id="{B1E7996B-107C-2FFB-EA60-AA35DFA58579}"/>
                  </a:ext>
                </a:extLst>
              </p:cNvPr>
              <p:cNvGraphicFramePr>
                <a:graphicFrameLocks noGrp="1"/>
              </p:cNvGraphicFramePr>
              <p:nvPr>
                <p:extLst>
                  <p:ext uri="{D42A27DB-BD31-4B8C-83A1-F6EECF244321}">
                    <p14:modId xmlns:p14="http://schemas.microsoft.com/office/powerpoint/2010/main" val="916236414"/>
                  </p:ext>
                </p:extLst>
              </p:nvPr>
            </p:nvGraphicFramePr>
            <p:xfrm>
              <a:off x="18112829" y="1271310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376800">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7737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90453">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92414" t="-206250" r="-1379" b="-31250"/>
                          </a:stretch>
                        </a:blipFill>
                      </a:tcPr>
                    </a:tc>
                    <a:extLst>
                      <a:ext uri="{0D108BD9-81ED-4DB2-BD59-A6C34878D82A}">
                        <a16:rowId xmlns:a16="http://schemas.microsoft.com/office/drawing/2014/main" val="4246381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6">
                <a:extLst>
                  <a:ext uri="{FF2B5EF4-FFF2-40B4-BE49-F238E27FC236}">
                    <a16:creationId xmlns:a16="http://schemas.microsoft.com/office/drawing/2014/main" id="{B01BA99F-2772-1CD5-DFC7-884A8B2E74F2}"/>
                  </a:ext>
                </a:extLst>
              </p:cNvPr>
              <p:cNvGraphicFramePr>
                <a:graphicFrameLocks noGrp="1"/>
              </p:cNvGraphicFramePr>
              <p:nvPr>
                <p:extLst>
                  <p:ext uri="{D42A27DB-BD31-4B8C-83A1-F6EECF244321}">
                    <p14:modId xmlns:p14="http://schemas.microsoft.com/office/powerpoint/2010/main" val="1626278034"/>
                  </p:ext>
                </p:extLst>
              </p:nvPr>
            </p:nvGraphicFramePr>
            <p:xfrm>
              <a:off x="19831574" y="1271658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Choice>
        <mc:Fallback xmlns="">
          <p:graphicFrame>
            <p:nvGraphicFramePr>
              <p:cNvPr id="14" name="Table 16">
                <a:extLst>
                  <a:ext uri="{FF2B5EF4-FFF2-40B4-BE49-F238E27FC236}">
                    <a16:creationId xmlns:a16="http://schemas.microsoft.com/office/drawing/2014/main" id="{B01BA99F-2772-1CD5-DFC7-884A8B2E74F2}"/>
                  </a:ext>
                </a:extLst>
              </p:cNvPr>
              <p:cNvGraphicFramePr>
                <a:graphicFrameLocks noGrp="1"/>
              </p:cNvGraphicFramePr>
              <p:nvPr>
                <p:extLst>
                  <p:ext uri="{D42A27DB-BD31-4B8C-83A1-F6EECF244321}">
                    <p14:modId xmlns:p14="http://schemas.microsoft.com/office/powerpoint/2010/main" val="1626278034"/>
                  </p:ext>
                </p:extLst>
              </p:nvPr>
            </p:nvGraphicFramePr>
            <p:xfrm>
              <a:off x="19831574" y="1271658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376800">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76800">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90453">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3"/>
                          <a:stretch>
                            <a:fillRect l="-79630" t="-204688" r="-1235" b="-31250"/>
                          </a:stretch>
                        </a:blipFill>
                      </a:tcPr>
                    </a:tc>
                    <a:extLst>
                      <a:ext uri="{0D108BD9-81ED-4DB2-BD59-A6C34878D82A}">
                        <a16:rowId xmlns:a16="http://schemas.microsoft.com/office/drawing/2014/main" val="2122999624"/>
                      </a:ext>
                    </a:extLst>
                  </a:tr>
                </a:tbl>
              </a:graphicData>
            </a:graphic>
          </p:graphicFrame>
        </mc:Fallback>
      </mc:AlternateContent>
      <p:sp>
        <p:nvSpPr>
          <p:cNvPr id="17" name="Rectangle: Rounded Corners 26">
            <a:extLst>
              <a:ext uri="{FF2B5EF4-FFF2-40B4-BE49-F238E27FC236}">
                <a16:creationId xmlns:a16="http://schemas.microsoft.com/office/drawing/2014/main" id="{BBD7811C-60A0-1474-E41E-A2A7488C15D0}"/>
              </a:ext>
            </a:extLst>
          </p:cNvPr>
          <p:cNvSpPr/>
          <p:nvPr/>
        </p:nvSpPr>
        <p:spPr>
          <a:xfrm>
            <a:off x="18040006" y="12638980"/>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DCAA7FD-8194-4D8B-E16A-89D72582F461}"/>
                  </a:ext>
                </a:extLst>
              </p:cNvPr>
              <p:cNvSpPr txBox="1"/>
              <p:nvPr/>
            </p:nvSpPr>
            <p:spPr>
              <a:xfrm>
                <a:off x="21563600" y="12551502"/>
                <a:ext cx="8364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start</m:t>
                          </m:r>
                        </m:sup>
                      </m:sSup>
                    </m:oMath>
                  </m:oMathPara>
                </a14:m>
                <a:endParaRPr lang="en-RU" sz="2000" dirty="0"/>
              </a:p>
            </p:txBody>
          </p:sp>
        </mc:Choice>
        <mc:Fallback xmlns="">
          <p:sp>
            <p:nvSpPr>
              <p:cNvPr id="20" name="TextBox 19">
                <a:extLst>
                  <a:ext uri="{FF2B5EF4-FFF2-40B4-BE49-F238E27FC236}">
                    <a16:creationId xmlns:a16="http://schemas.microsoft.com/office/drawing/2014/main" id="{BDCAA7FD-8194-4D8B-E16A-89D72582F461}"/>
                  </a:ext>
                </a:extLst>
              </p:cNvPr>
              <p:cNvSpPr txBox="1">
                <a:spLocks noRot="1" noChangeAspect="1" noMove="1" noResize="1" noEditPoints="1" noAdjustHandles="1" noChangeArrowheads="1" noChangeShapeType="1" noTextEdit="1"/>
              </p:cNvSpPr>
              <p:nvPr/>
            </p:nvSpPr>
            <p:spPr>
              <a:xfrm>
                <a:off x="21563600" y="12551502"/>
                <a:ext cx="83649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308DDF9-99BF-3AE0-0BCC-4577F5EF24C3}"/>
                  </a:ext>
                </a:extLst>
              </p:cNvPr>
              <p:cNvSpPr txBox="1"/>
              <p:nvPr/>
            </p:nvSpPr>
            <p:spPr>
              <a:xfrm>
                <a:off x="21552977" y="13534482"/>
                <a:ext cx="836496"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b="0" i="1" smtClean="0">
                              <a:latin typeface="Cambria Math" panose="02040503050406030204" pitchFamily="18" charset="0"/>
                            </a:rPr>
                            <m:t>𝑒𝑛𝑑</m:t>
                          </m:r>
                        </m:sup>
                      </m:sSup>
                    </m:oMath>
                  </m:oMathPara>
                </a14:m>
                <a:endParaRPr lang="en-RU" sz="2000" dirty="0"/>
              </a:p>
            </p:txBody>
          </p:sp>
        </mc:Choice>
        <mc:Fallback xmlns="">
          <p:sp>
            <p:nvSpPr>
              <p:cNvPr id="22" name="TextBox 21">
                <a:extLst>
                  <a:ext uri="{FF2B5EF4-FFF2-40B4-BE49-F238E27FC236}">
                    <a16:creationId xmlns:a16="http://schemas.microsoft.com/office/drawing/2014/main" id="{F308DDF9-99BF-3AE0-0BCC-4577F5EF24C3}"/>
                  </a:ext>
                </a:extLst>
              </p:cNvPr>
              <p:cNvSpPr txBox="1">
                <a:spLocks noRot="1" noChangeAspect="1" noMove="1" noResize="1" noEditPoints="1" noAdjustHandles="1" noChangeArrowheads="1" noChangeShapeType="1" noTextEdit="1"/>
              </p:cNvSpPr>
              <p:nvPr/>
            </p:nvSpPr>
            <p:spPr>
              <a:xfrm>
                <a:off x="21552977" y="13534482"/>
                <a:ext cx="836496" cy="405624"/>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697B44C-F96F-1FFA-CF21-FC6B78D83304}"/>
              </a:ext>
            </a:extLst>
          </p:cNvPr>
          <p:cNvSpPr txBox="1"/>
          <p:nvPr/>
        </p:nvSpPr>
        <p:spPr>
          <a:xfrm flipH="1">
            <a:off x="17960151" y="11325738"/>
            <a:ext cx="4259580" cy="369332"/>
          </a:xfrm>
          <a:prstGeom prst="rect">
            <a:avLst/>
          </a:prstGeom>
          <a:noFill/>
        </p:spPr>
        <p:txBody>
          <a:bodyPr wrap="square" rtlCol="0">
            <a:spAutoFit/>
          </a:bodyPr>
          <a:lstStyle/>
          <a:p>
            <a:r>
              <a:rPr lang="en-US" b="1" dirty="0"/>
              <a:t>General state representation:</a:t>
            </a:r>
          </a:p>
        </p:txBody>
      </p:sp>
      <p:cxnSp>
        <p:nvCxnSpPr>
          <p:cNvPr id="25" name="Straight Arrow Connector 24">
            <a:extLst>
              <a:ext uri="{FF2B5EF4-FFF2-40B4-BE49-F238E27FC236}">
                <a16:creationId xmlns:a16="http://schemas.microsoft.com/office/drawing/2014/main" id="{0E81A403-18D4-DC9B-DB6C-AFC85AECBD82}"/>
              </a:ext>
            </a:extLst>
          </p:cNvPr>
          <p:cNvCxnSpPr>
            <a:cxnSpLocks/>
          </p:cNvCxnSpPr>
          <p:nvPr/>
        </p:nvCxnSpPr>
        <p:spPr>
          <a:xfrm flipH="1" flipV="1">
            <a:off x="20997605" y="13802870"/>
            <a:ext cx="578556"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D61D96E-EA0A-46AE-85B6-58073E88723B}"/>
                  </a:ext>
                </a:extLst>
              </p:cNvPr>
              <p:cNvSpPr txBox="1"/>
              <p:nvPr/>
            </p:nvSpPr>
            <p:spPr>
              <a:xfrm>
                <a:off x="21007429" y="14376137"/>
                <a:ext cx="3145786" cy="658642"/>
              </a:xfrm>
              <a:prstGeom prst="rect">
                <a:avLst/>
              </a:prstGeom>
              <a:noFill/>
            </p:spPr>
            <p:txBody>
              <a:bodyPr wrap="square" rtlCol="0">
                <a:spAutoFit/>
              </a:bodyPr>
              <a:lstStyle/>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al</m:t>
                        </m:r>
                      </m:sup>
                    </m:sSup>
                  </m:oMath>
                </a14:m>
                <a:r>
                  <a:rPr lang="en-US" dirty="0"/>
                  <a:t> – allocated execution time</a:t>
                </a:r>
              </a:p>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t</m:t>
                        </m:r>
                        <m:r>
                          <a:rPr lang="en-US" sz="1800" b="0" i="1" smtClean="0">
                            <a:latin typeface="Cambria Math" panose="02040503050406030204" pitchFamily="18" charset="0"/>
                          </a:rPr>
                          <m:t>𝑐</m:t>
                        </m:r>
                      </m:sup>
                    </m:sSup>
                  </m:oMath>
                </a14:m>
                <a:r>
                  <a:rPr lang="en-US" dirty="0"/>
                  <a:t> – time to complete block L</a:t>
                </a:r>
              </a:p>
            </p:txBody>
          </p:sp>
        </mc:Choice>
        <mc:Fallback xmlns="">
          <p:sp>
            <p:nvSpPr>
              <p:cNvPr id="26" name="TextBox 25">
                <a:extLst>
                  <a:ext uri="{FF2B5EF4-FFF2-40B4-BE49-F238E27FC236}">
                    <a16:creationId xmlns:a16="http://schemas.microsoft.com/office/drawing/2014/main" id="{9D61D96E-EA0A-46AE-85B6-58073E88723B}"/>
                  </a:ext>
                </a:extLst>
              </p:cNvPr>
              <p:cNvSpPr txBox="1">
                <a:spLocks noRot="1" noChangeAspect="1" noMove="1" noResize="1" noEditPoints="1" noAdjustHandles="1" noChangeArrowheads="1" noChangeShapeType="1" noTextEdit="1"/>
              </p:cNvSpPr>
              <p:nvPr/>
            </p:nvSpPr>
            <p:spPr>
              <a:xfrm>
                <a:off x="21007429" y="14376137"/>
                <a:ext cx="3145786" cy="658642"/>
              </a:xfrm>
              <a:prstGeom prst="rect">
                <a:avLst/>
              </a:prstGeom>
              <a:blipFill>
                <a:blip r:embed="rId6"/>
                <a:stretch>
                  <a:fillRect t="-2778" b="-1388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300CF5D-8CA1-CD4B-0574-B50C7A3FE5E1}"/>
              </a:ext>
            </a:extLst>
          </p:cNvPr>
          <p:cNvSpPr txBox="1"/>
          <p:nvPr/>
        </p:nvSpPr>
        <p:spPr>
          <a:xfrm>
            <a:off x="18077695" y="11740491"/>
            <a:ext cx="1705239" cy="646331"/>
          </a:xfrm>
          <a:prstGeom prst="rect">
            <a:avLst/>
          </a:prstGeom>
          <a:noFill/>
        </p:spPr>
        <p:txBody>
          <a:bodyPr wrap="square" rtlCol="0">
            <a:spAutoFit/>
          </a:bodyPr>
          <a:lstStyle/>
          <a:p>
            <a:r>
              <a:rPr lang="en-US" dirty="0"/>
              <a:t>Allocated core to Program A</a:t>
            </a:r>
          </a:p>
        </p:txBody>
      </p:sp>
      <p:sp>
        <p:nvSpPr>
          <p:cNvPr id="38" name="TextBox 37">
            <a:extLst>
              <a:ext uri="{FF2B5EF4-FFF2-40B4-BE49-F238E27FC236}">
                <a16:creationId xmlns:a16="http://schemas.microsoft.com/office/drawing/2014/main" id="{813C9865-1365-480E-CECC-5EACCF3322E1}"/>
              </a:ext>
            </a:extLst>
          </p:cNvPr>
          <p:cNvSpPr txBox="1"/>
          <p:nvPr/>
        </p:nvSpPr>
        <p:spPr>
          <a:xfrm>
            <a:off x="19800871" y="11740491"/>
            <a:ext cx="2014821" cy="646331"/>
          </a:xfrm>
          <a:prstGeom prst="rect">
            <a:avLst/>
          </a:prstGeom>
          <a:noFill/>
        </p:spPr>
        <p:txBody>
          <a:bodyPr wrap="square" rtlCol="0">
            <a:spAutoFit/>
          </a:bodyPr>
          <a:lstStyle/>
          <a:p>
            <a:r>
              <a:rPr lang="en-US" dirty="0"/>
              <a:t>Block of Prog. B</a:t>
            </a:r>
          </a:p>
          <a:p>
            <a:r>
              <a:rPr lang="en-US" dirty="0"/>
              <a:t>executed on Core Y</a:t>
            </a:r>
          </a:p>
        </p:txBody>
      </p:sp>
      <p:cxnSp>
        <p:nvCxnSpPr>
          <p:cNvPr id="43" name="Straight Arrow Connector 42">
            <a:extLst>
              <a:ext uri="{FF2B5EF4-FFF2-40B4-BE49-F238E27FC236}">
                <a16:creationId xmlns:a16="http://schemas.microsoft.com/office/drawing/2014/main" id="{CD8DF328-ECDC-A9BF-A0E4-E8417C3AC021}"/>
              </a:ext>
            </a:extLst>
          </p:cNvPr>
          <p:cNvCxnSpPr>
            <a:cxnSpLocks/>
          </p:cNvCxnSpPr>
          <p:nvPr/>
        </p:nvCxnSpPr>
        <p:spPr>
          <a:xfrm>
            <a:off x="20612248" y="12381842"/>
            <a:ext cx="670233" cy="807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A2B02B-5E7A-F65D-66D6-C932BFFF92A3}"/>
              </a:ext>
            </a:extLst>
          </p:cNvPr>
          <p:cNvCxnSpPr>
            <a:cxnSpLocks/>
          </p:cNvCxnSpPr>
          <p:nvPr/>
        </p:nvCxnSpPr>
        <p:spPr>
          <a:xfrm>
            <a:off x="18662387" y="12368838"/>
            <a:ext cx="113293" cy="45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6E0629B-8B36-F9CB-AE0B-C0D4584E1B9F}"/>
              </a:ext>
            </a:extLst>
          </p:cNvPr>
          <p:cNvSpPr txBox="1"/>
          <p:nvPr/>
        </p:nvSpPr>
        <p:spPr>
          <a:xfrm>
            <a:off x="22479944" y="12471073"/>
            <a:ext cx="1556474" cy="1200329"/>
          </a:xfrm>
          <a:prstGeom prst="rect">
            <a:avLst/>
          </a:prstGeom>
          <a:noFill/>
        </p:spPr>
        <p:txBody>
          <a:bodyPr wrap="square" rtlCol="0">
            <a:spAutoFit/>
          </a:bodyPr>
          <a:lstStyle/>
          <a:p>
            <a:r>
              <a:rPr lang="en-US" dirty="0"/>
              <a:t>Execution time slice</a:t>
            </a:r>
          </a:p>
          <a:p>
            <a:r>
              <a:rPr lang="en-US" dirty="0"/>
              <a:t>relative to a system start</a:t>
            </a:r>
          </a:p>
        </p:txBody>
      </p:sp>
      <p:cxnSp>
        <p:nvCxnSpPr>
          <p:cNvPr id="46" name="Straight Arrow Connector 45">
            <a:extLst>
              <a:ext uri="{FF2B5EF4-FFF2-40B4-BE49-F238E27FC236}">
                <a16:creationId xmlns:a16="http://schemas.microsoft.com/office/drawing/2014/main" id="{194323CD-0EB5-FA44-E3CE-67DF6ED8E1D1}"/>
              </a:ext>
            </a:extLst>
          </p:cNvPr>
          <p:cNvCxnSpPr>
            <a:cxnSpLocks/>
          </p:cNvCxnSpPr>
          <p:nvPr/>
        </p:nvCxnSpPr>
        <p:spPr>
          <a:xfrm flipH="1" flipV="1">
            <a:off x="21854587" y="12823941"/>
            <a:ext cx="719760" cy="162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BE82D65-34BB-718A-71D5-AE104178278B}"/>
              </a:ext>
            </a:extLst>
          </p:cNvPr>
          <p:cNvCxnSpPr>
            <a:cxnSpLocks/>
          </p:cNvCxnSpPr>
          <p:nvPr/>
        </p:nvCxnSpPr>
        <p:spPr>
          <a:xfrm flipH="1">
            <a:off x="21992262" y="13035921"/>
            <a:ext cx="597325" cy="52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4FB4C1F-CA18-5ED5-E363-7C4ECD6767AA}"/>
              </a:ext>
            </a:extLst>
          </p:cNvPr>
          <p:cNvSpPr txBox="1"/>
          <p:nvPr/>
        </p:nvSpPr>
        <p:spPr>
          <a:xfrm>
            <a:off x="19236395" y="14431568"/>
            <a:ext cx="1771034" cy="923330"/>
          </a:xfrm>
          <a:prstGeom prst="rect">
            <a:avLst/>
          </a:prstGeom>
          <a:noFill/>
        </p:spPr>
        <p:txBody>
          <a:bodyPr wrap="square" rtlCol="0">
            <a:spAutoFit/>
          </a:bodyPr>
          <a:lstStyle/>
          <a:p>
            <a:r>
              <a:rPr lang="en-US" dirty="0"/>
              <a:t>Individual programs states</a:t>
            </a:r>
          </a:p>
          <a:p>
            <a:endParaRPr lang="en-US" dirty="0"/>
          </a:p>
        </p:txBody>
      </p:sp>
      <p:cxnSp>
        <p:nvCxnSpPr>
          <p:cNvPr id="49" name="Straight Arrow Connector 48">
            <a:extLst>
              <a:ext uri="{FF2B5EF4-FFF2-40B4-BE49-F238E27FC236}">
                <a16:creationId xmlns:a16="http://schemas.microsoft.com/office/drawing/2014/main" id="{EA098D41-5430-FBC7-F946-5891CEA901FB}"/>
              </a:ext>
            </a:extLst>
          </p:cNvPr>
          <p:cNvCxnSpPr>
            <a:cxnSpLocks/>
            <a:endCxn id="9" idx="2"/>
          </p:cNvCxnSpPr>
          <p:nvPr/>
        </p:nvCxnSpPr>
        <p:spPr>
          <a:xfrm flipH="1" flipV="1">
            <a:off x="18956485" y="13857736"/>
            <a:ext cx="712424" cy="57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B56099B-6B10-F290-3049-B1963A123D9E}"/>
              </a:ext>
            </a:extLst>
          </p:cNvPr>
          <p:cNvCxnSpPr>
            <a:cxnSpLocks/>
          </p:cNvCxnSpPr>
          <p:nvPr/>
        </p:nvCxnSpPr>
        <p:spPr>
          <a:xfrm flipV="1">
            <a:off x="19782934" y="13857736"/>
            <a:ext cx="729631"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E27F96D-49AA-220A-F813-6C0BD32C9104}"/>
              </a:ext>
            </a:extLst>
          </p:cNvPr>
          <p:cNvCxnSpPr>
            <a:cxnSpLocks/>
          </p:cNvCxnSpPr>
          <p:nvPr/>
        </p:nvCxnSpPr>
        <p:spPr>
          <a:xfrm>
            <a:off x="6221730" y="10669212"/>
            <a:ext cx="21590" cy="48646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055E869-611E-8AD6-04A5-7DD1E09CAD37}"/>
              </a:ext>
            </a:extLst>
          </p:cNvPr>
          <p:cNvCxnSpPr>
            <a:cxnSpLocks/>
          </p:cNvCxnSpPr>
          <p:nvPr/>
        </p:nvCxnSpPr>
        <p:spPr>
          <a:xfrm>
            <a:off x="6214110" y="13917930"/>
            <a:ext cx="7620" cy="30099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14AE8321-56AD-0388-0483-6DF6E2A58545}"/>
              </a:ext>
            </a:extLst>
          </p:cNvPr>
          <p:cNvSpPr txBox="1"/>
          <p:nvPr/>
        </p:nvSpPr>
        <p:spPr>
          <a:xfrm>
            <a:off x="5315313" y="15732317"/>
            <a:ext cx="1500411" cy="369332"/>
          </a:xfrm>
          <a:prstGeom prst="rect">
            <a:avLst/>
          </a:prstGeom>
          <a:noFill/>
        </p:spPr>
        <p:txBody>
          <a:bodyPr wrap="none" lIns="0" tIns="0" rIns="0" bIns="0">
            <a:spAutoFit/>
          </a:bodyPr>
          <a:lstStyle/>
          <a:p>
            <a:r>
              <a:rPr lang="en-US" sz="2400" dirty="0"/>
              <a:t>Schedule S1</a:t>
            </a:r>
          </a:p>
        </p:txBody>
      </p:sp>
      <p:cxnSp>
        <p:nvCxnSpPr>
          <p:cNvPr id="90" name="Straight Arrow Connector 89">
            <a:extLst>
              <a:ext uri="{FF2B5EF4-FFF2-40B4-BE49-F238E27FC236}">
                <a16:creationId xmlns:a16="http://schemas.microsoft.com/office/drawing/2014/main" id="{DB0AE013-3C4F-03D1-B7E0-C6436A402940}"/>
              </a:ext>
            </a:extLst>
          </p:cNvPr>
          <p:cNvCxnSpPr>
            <a:cxnSpLocks/>
          </p:cNvCxnSpPr>
          <p:nvPr/>
        </p:nvCxnSpPr>
        <p:spPr>
          <a:xfrm flipH="1">
            <a:off x="11866880" y="7284720"/>
            <a:ext cx="4362" cy="33528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FE6F09EA-FB76-E1B6-DF97-C3E80327CD14}"/>
              </a:ext>
            </a:extLst>
          </p:cNvPr>
          <p:cNvCxnSpPr>
            <a:cxnSpLocks/>
          </p:cNvCxnSpPr>
          <p:nvPr/>
        </p:nvCxnSpPr>
        <p:spPr>
          <a:xfrm>
            <a:off x="9343925" y="10693400"/>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9410E88-08CC-2B7E-2A6A-8D1E8F7380DA}"/>
              </a:ext>
            </a:extLst>
          </p:cNvPr>
          <p:cNvCxnSpPr>
            <a:cxnSpLocks/>
          </p:cNvCxnSpPr>
          <p:nvPr/>
        </p:nvCxnSpPr>
        <p:spPr>
          <a:xfrm>
            <a:off x="9375727" y="12308988"/>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0BBD5E-0E6F-06BB-0F50-EA66B604643E}"/>
              </a:ext>
            </a:extLst>
          </p:cNvPr>
          <p:cNvCxnSpPr>
            <a:cxnSpLocks/>
          </p:cNvCxnSpPr>
          <p:nvPr/>
        </p:nvCxnSpPr>
        <p:spPr>
          <a:xfrm flipH="1">
            <a:off x="9382760" y="13909040"/>
            <a:ext cx="10160" cy="33528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F1098052-91DD-0FAB-A39C-4888CEDF2F8E}"/>
              </a:ext>
            </a:extLst>
          </p:cNvPr>
          <p:cNvSpPr/>
          <p:nvPr/>
        </p:nvSpPr>
        <p:spPr>
          <a:xfrm flipH="1">
            <a:off x="8939786" y="5696718"/>
            <a:ext cx="2789933" cy="353562"/>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9" name="Freeform 46">
            <a:extLst>
              <a:ext uri="{FF2B5EF4-FFF2-40B4-BE49-F238E27FC236}">
                <a16:creationId xmlns:a16="http://schemas.microsoft.com/office/drawing/2014/main" id="{6179DB1E-99C6-89B9-283E-5222ACA4CD80}"/>
              </a:ext>
            </a:extLst>
          </p:cNvPr>
          <p:cNvSpPr/>
          <p:nvPr/>
        </p:nvSpPr>
        <p:spPr>
          <a:xfrm>
            <a:off x="3307080" y="10678160"/>
            <a:ext cx="2905760" cy="38608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4" name="Freeform 46">
            <a:extLst>
              <a:ext uri="{FF2B5EF4-FFF2-40B4-BE49-F238E27FC236}">
                <a16:creationId xmlns:a16="http://schemas.microsoft.com/office/drawing/2014/main" id="{CB451EAB-1871-072C-7241-1B5C5058EAFA}"/>
              </a:ext>
            </a:extLst>
          </p:cNvPr>
          <p:cNvSpPr/>
          <p:nvPr/>
        </p:nvSpPr>
        <p:spPr>
          <a:xfrm flipH="1">
            <a:off x="11866878" y="8818879"/>
            <a:ext cx="1675501" cy="880705"/>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5" name="TextBox 134">
            <a:extLst>
              <a:ext uri="{FF2B5EF4-FFF2-40B4-BE49-F238E27FC236}">
                <a16:creationId xmlns:a16="http://schemas.microsoft.com/office/drawing/2014/main" id="{C11F9731-BB13-F838-779D-6D528928AA2C}"/>
              </a:ext>
            </a:extLst>
          </p:cNvPr>
          <p:cNvSpPr txBox="1"/>
          <p:nvPr/>
        </p:nvSpPr>
        <p:spPr>
          <a:xfrm>
            <a:off x="8668079" y="15732317"/>
            <a:ext cx="1500411" cy="369332"/>
          </a:xfrm>
          <a:prstGeom prst="rect">
            <a:avLst/>
          </a:prstGeom>
          <a:noFill/>
        </p:spPr>
        <p:txBody>
          <a:bodyPr wrap="none" lIns="0" tIns="0" rIns="0" bIns="0">
            <a:spAutoFit/>
          </a:bodyPr>
          <a:lstStyle/>
          <a:p>
            <a:r>
              <a:rPr lang="en-US" sz="2400" dirty="0"/>
              <a:t>Schedule S2</a:t>
            </a:r>
          </a:p>
        </p:txBody>
      </p:sp>
      <p:sp>
        <p:nvSpPr>
          <p:cNvPr id="144" name="Freeform 46">
            <a:extLst>
              <a:ext uri="{FF2B5EF4-FFF2-40B4-BE49-F238E27FC236}">
                <a16:creationId xmlns:a16="http://schemas.microsoft.com/office/drawing/2014/main" id="{5DFC4187-A9F8-E1A1-D50E-A0F0884E8DA7}"/>
              </a:ext>
            </a:extLst>
          </p:cNvPr>
          <p:cNvSpPr/>
          <p:nvPr/>
        </p:nvSpPr>
        <p:spPr>
          <a:xfrm>
            <a:off x="3291841" y="9037320"/>
            <a:ext cx="2905760" cy="43180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extBox 3">
            <a:extLst>
              <a:ext uri="{FF2B5EF4-FFF2-40B4-BE49-F238E27FC236}">
                <a16:creationId xmlns:a16="http://schemas.microsoft.com/office/drawing/2014/main" id="{62EA37D3-266D-1619-D344-AE611502D270}"/>
              </a:ext>
            </a:extLst>
          </p:cNvPr>
          <p:cNvSpPr txBox="1"/>
          <p:nvPr/>
        </p:nvSpPr>
        <p:spPr>
          <a:xfrm>
            <a:off x="3170419" y="10669212"/>
            <a:ext cx="163506" cy="276999"/>
          </a:xfrm>
          <a:prstGeom prst="rect">
            <a:avLst/>
          </a:prstGeom>
          <a:noFill/>
        </p:spPr>
        <p:txBody>
          <a:bodyPr wrap="none" lIns="0" tIns="0" rIns="0" bIns="0" rtlCol="0">
            <a:spAutoFit/>
          </a:bodyPr>
          <a:lstStyle/>
          <a:p>
            <a:r>
              <a:rPr lang="en-US" b="1" dirty="0"/>
              <a:t>…</a:t>
            </a:r>
          </a:p>
        </p:txBody>
      </p:sp>
      <p:sp>
        <p:nvSpPr>
          <p:cNvPr id="11" name="TextBox 10">
            <a:extLst>
              <a:ext uri="{FF2B5EF4-FFF2-40B4-BE49-F238E27FC236}">
                <a16:creationId xmlns:a16="http://schemas.microsoft.com/office/drawing/2014/main" id="{25D6E4EA-6EB5-AFDF-1D2C-5D1585D1658F}"/>
              </a:ext>
            </a:extLst>
          </p:cNvPr>
          <p:cNvSpPr txBox="1"/>
          <p:nvPr/>
        </p:nvSpPr>
        <p:spPr>
          <a:xfrm>
            <a:off x="13410124" y="10886929"/>
            <a:ext cx="163506" cy="276999"/>
          </a:xfrm>
          <a:prstGeom prst="rect">
            <a:avLst/>
          </a:prstGeom>
          <a:noFill/>
        </p:spPr>
        <p:txBody>
          <a:bodyPr wrap="none" lIns="0" tIns="0" rIns="0" bIns="0" rtlCol="0">
            <a:spAutoFit/>
          </a:bodyPr>
          <a:lstStyle/>
          <a:p>
            <a:r>
              <a:rPr lang="en-US" b="1" dirty="0"/>
              <a:t>…</a:t>
            </a:r>
          </a:p>
        </p:txBody>
      </p:sp>
      <p:sp>
        <p:nvSpPr>
          <p:cNvPr id="33" name="Freeform 46">
            <a:extLst>
              <a:ext uri="{FF2B5EF4-FFF2-40B4-BE49-F238E27FC236}">
                <a16:creationId xmlns:a16="http://schemas.microsoft.com/office/drawing/2014/main" id="{BE15412B-14AE-5007-6746-BBC300E7389B}"/>
              </a:ext>
            </a:extLst>
          </p:cNvPr>
          <p:cNvSpPr/>
          <p:nvPr/>
        </p:nvSpPr>
        <p:spPr>
          <a:xfrm>
            <a:off x="9387840" y="8813801"/>
            <a:ext cx="2484120" cy="66040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966C573C-18C0-EE10-56F1-758BEA625C04}"/>
                  </a:ext>
                </a:extLst>
              </p:cNvPr>
              <p:cNvSpPr txBox="1"/>
              <p:nvPr/>
            </p:nvSpPr>
            <p:spPr>
              <a:xfrm>
                <a:off x="2557697" y="6732771"/>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𝟐</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𝟏</m:t>
                    </m:r>
                  </m:oMath>
                </a14:m>
                <a:endParaRPr lang="en-RU" sz="2200" b="1" dirty="0"/>
              </a:p>
            </p:txBody>
          </p:sp>
        </mc:Choice>
        <mc:Fallback>
          <p:sp>
            <p:nvSpPr>
              <p:cNvPr id="115" name="TextBox 114">
                <a:extLst>
                  <a:ext uri="{FF2B5EF4-FFF2-40B4-BE49-F238E27FC236}">
                    <a16:creationId xmlns:a16="http://schemas.microsoft.com/office/drawing/2014/main" id="{966C573C-18C0-EE10-56F1-758BEA625C04}"/>
                  </a:ext>
                </a:extLst>
              </p:cNvPr>
              <p:cNvSpPr txBox="1">
                <a:spLocks noRot="1" noChangeAspect="1" noMove="1" noResize="1" noEditPoints="1" noAdjustHandles="1" noChangeArrowheads="1" noChangeShapeType="1" noTextEdit="1"/>
              </p:cNvSpPr>
              <p:nvPr/>
            </p:nvSpPr>
            <p:spPr>
              <a:xfrm>
                <a:off x="2557697" y="6732771"/>
                <a:ext cx="1528688" cy="430887"/>
              </a:xfrm>
              <a:prstGeom prst="rect">
                <a:avLst/>
              </a:prstGeom>
              <a:blipFill>
                <a:blip r:embed="rId7"/>
                <a:stretch>
                  <a:fillRect l="-400" t="-8451" r="-400" b="-28169"/>
                </a:stretch>
              </a:blipFill>
            </p:spPr>
            <p:txBody>
              <a:bodyPr/>
              <a:lstStyle/>
              <a:p>
                <a:r>
                  <a:rPr lang="en-US">
                    <a:noFill/>
                  </a:rPr>
                  <a:t> </a:t>
                </a:r>
              </a:p>
            </p:txBody>
          </p:sp>
        </mc:Fallback>
      </mc:AlternateContent>
      <p:grpSp>
        <p:nvGrpSpPr>
          <p:cNvPr id="407" name="Group 406">
            <a:extLst>
              <a:ext uri="{FF2B5EF4-FFF2-40B4-BE49-F238E27FC236}">
                <a16:creationId xmlns:a16="http://schemas.microsoft.com/office/drawing/2014/main" id="{C14CC52D-1A3B-8772-BA75-98D69EA87A42}"/>
              </a:ext>
            </a:extLst>
          </p:cNvPr>
          <p:cNvGrpSpPr/>
          <p:nvPr/>
        </p:nvGrpSpPr>
        <p:grpSpPr>
          <a:xfrm>
            <a:off x="5495338" y="5568154"/>
            <a:ext cx="1521762" cy="455342"/>
            <a:chOff x="5495338" y="5568154"/>
            <a:chExt cx="1521762" cy="455342"/>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B91F1C6-4BAF-0F6A-53F1-0E0603B9987C}"/>
                    </a:ext>
                  </a:extLst>
                </p:cNvPr>
                <p:cNvSpPr txBox="1"/>
                <p:nvPr/>
              </p:nvSpPr>
              <p:spPr>
                <a:xfrm>
                  <a:off x="5495338" y="565416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9" name="TextBox 18">
                  <a:extLst>
                    <a:ext uri="{FF2B5EF4-FFF2-40B4-BE49-F238E27FC236}">
                      <a16:creationId xmlns:a16="http://schemas.microsoft.com/office/drawing/2014/main" id="{6B91F1C6-4BAF-0F6A-53F1-0E0603B9987C}"/>
                    </a:ext>
                  </a:extLst>
                </p:cNvPr>
                <p:cNvSpPr txBox="1">
                  <a:spLocks noRot="1" noChangeAspect="1" noMove="1" noResize="1" noEditPoints="1" noAdjustHandles="1" noChangeArrowheads="1" noChangeShapeType="1" noTextEdit="1"/>
                </p:cNvSpPr>
                <p:nvPr/>
              </p:nvSpPr>
              <p:spPr>
                <a:xfrm>
                  <a:off x="5495338" y="5654164"/>
                  <a:ext cx="246093" cy="369332"/>
                </a:xfrm>
                <a:prstGeom prst="rect">
                  <a:avLst/>
                </a:prstGeom>
                <a:blipFill>
                  <a:blip r:embed="rId8"/>
                  <a:stretch>
                    <a:fillRect l="-29268" r="-24390" b="-8333"/>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58228D3-6FF5-A7BF-E501-F7FE78EE0379}"/>
                </a:ext>
              </a:extLst>
            </p:cNvPr>
            <p:cNvSpPr txBox="1"/>
            <p:nvPr/>
          </p:nvSpPr>
          <p:spPr>
            <a:xfrm>
              <a:off x="5598122" y="5568154"/>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9" name="Group 408">
            <a:extLst>
              <a:ext uri="{FF2B5EF4-FFF2-40B4-BE49-F238E27FC236}">
                <a16:creationId xmlns:a16="http://schemas.microsoft.com/office/drawing/2014/main" id="{1212F5D8-6F9D-CFFA-55B3-4EC753EEB9FE}"/>
              </a:ext>
            </a:extLst>
          </p:cNvPr>
          <p:cNvGrpSpPr/>
          <p:nvPr/>
        </p:nvGrpSpPr>
        <p:grpSpPr>
          <a:xfrm>
            <a:off x="11959307" y="5591265"/>
            <a:ext cx="1521762" cy="455342"/>
            <a:chOff x="11959307" y="5591265"/>
            <a:chExt cx="1521762" cy="455342"/>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041165-D57B-6871-33E1-73C7F172D370}"/>
                    </a:ext>
                  </a:extLst>
                </p:cNvPr>
                <p:cNvSpPr txBox="1"/>
                <p:nvPr/>
              </p:nvSpPr>
              <p:spPr>
                <a:xfrm>
                  <a:off x="11959307" y="5677275"/>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9" name="TextBox 38">
                  <a:extLst>
                    <a:ext uri="{FF2B5EF4-FFF2-40B4-BE49-F238E27FC236}">
                      <a16:creationId xmlns:a16="http://schemas.microsoft.com/office/drawing/2014/main" id="{86041165-D57B-6871-33E1-73C7F172D370}"/>
                    </a:ext>
                  </a:extLst>
                </p:cNvPr>
                <p:cNvSpPr txBox="1">
                  <a:spLocks noRot="1" noChangeAspect="1" noMove="1" noResize="1" noEditPoints="1" noAdjustHandles="1" noChangeArrowheads="1" noChangeShapeType="1" noTextEdit="1"/>
                </p:cNvSpPr>
                <p:nvPr/>
              </p:nvSpPr>
              <p:spPr>
                <a:xfrm>
                  <a:off x="11959307" y="5677275"/>
                  <a:ext cx="246093" cy="369332"/>
                </a:xfrm>
                <a:prstGeom prst="rect">
                  <a:avLst/>
                </a:prstGeom>
                <a:blipFill>
                  <a:blip r:embed="rId9"/>
                  <a:stretch>
                    <a:fillRect l="-30000" r="-27500" b="-655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66FE0979-220F-5A2E-38B7-0CB1D290FE26}"/>
                </a:ext>
              </a:extLst>
            </p:cNvPr>
            <p:cNvSpPr txBox="1"/>
            <p:nvPr/>
          </p:nvSpPr>
          <p:spPr>
            <a:xfrm>
              <a:off x="12062091" y="5591265"/>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6" name="Group 405">
            <a:extLst>
              <a:ext uri="{FF2B5EF4-FFF2-40B4-BE49-F238E27FC236}">
                <a16:creationId xmlns:a16="http://schemas.microsoft.com/office/drawing/2014/main" id="{393BCD98-9C67-9BFE-F5FD-731CA2097B9C}"/>
              </a:ext>
            </a:extLst>
          </p:cNvPr>
          <p:cNvGrpSpPr/>
          <p:nvPr/>
        </p:nvGrpSpPr>
        <p:grpSpPr>
          <a:xfrm>
            <a:off x="6483272" y="7320013"/>
            <a:ext cx="1521762" cy="455342"/>
            <a:chOff x="6539152" y="7415097"/>
            <a:chExt cx="1521762" cy="45534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94504FAC-88CF-4D1B-F885-09C158D99D08}"/>
                    </a:ext>
                  </a:extLst>
                </p:cNvPr>
                <p:cNvSpPr txBox="1"/>
                <p:nvPr/>
              </p:nvSpPr>
              <p:spPr>
                <a:xfrm>
                  <a:off x="6539152" y="7501107"/>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49" name="TextBox 148">
                  <a:extLst>
                    <a:ext uri="{FF2B5EF4-FFF2-40B4-BE49-F238E27FC236}">
                      <a16:creationId xmlns:a16="http://schemas.microsoft.com/office/drawing/2014/main" id="{94504FAC-88CF-4D1B-F885-09C158D99D08}"/>
                    </a:ext>
                  </a:extLst>
                </p:cNvPr>
                <p:cNvSpPr txBox="1">
                  <a:spLocks noRot="1" noChangeAspect="1" noMove="1" noResize="1" noEditPoints="1" noAdjustHandles="1" noChangeArrowheads="1" noChangeShapeType="1" noTextEdit="1"/>
                </p:cNvSpPr>
                <p:nvPr/>
              </p:nvSpPr>
              <p:spPr>
                <a:xfrm>
                  <a:off x="6539152" y="7501107"/>
                  <a:ext cx="246093" cy="369332"/>
                </a:xfrm>
                <a:prstGeom prst="rect">
                  <a:avLst/>
                </a:prstGeom>
                <a:blipFill>
                  <a:blip r:embed="rId10"/>
                  <a:stretch>
                    <a:fillRect l="-30000" r="-27500" b="-8333"/>
                  </a:stretch>
                </a:blipFill>
              </p:spPr>
              <p:txBody>
                <a:bodyPr/>
                <a:lstStyle/>
                <a:p>
                  <a:r>
                    <a:rPr lang="en-US">
                      <a:noFill/>
                    </a:rPr>
                    <a:t> </a:t>
                  </a:r>
                </a:p>
              </p:txBody>
            </p:sp>
          </mc:Fallback>
        </mc:AlternateContent>
        <p:sp>
          <p:nvSpPr>
            <p:cNvPr id="150" name="TextBox 149">
              <a:extLst>
                <a:ext uri="{FF2B5EF4-FFF2-40B4-BE49-F238E27FC236}">
                  <a16:creationId xmlns:a16="http://schemas.microsoft.com/office/drawing/2014/main" id="{D656E12B-4CDC-460E-215F-E871532809DC}"/>
                </a:ext>
              </a:extLst>
            </p:cNvPr>
            <p:cNvSpPr txBox="1"/>
            <p:nvPr/>
          </p:nvSpPr>
          <p:spPr>
            <a:xfrm>
              <a:off x="6641936" y="7415097"/>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8" name="Group 407">
            <a:extLst>
              <a:ext uri="{FF2B5EF4-FFF2-40B4-BE49-F238E27FC236}">
                <a16:creationId xmlns:a16="http://schemas.microsoft.com/office/drawing/2014/main" id="{222130FB-3FE1-0623-5FB4-C133127D9BB8}"/>
              </a:ext>
            </a:extLst>
          </p:cNvPr>
          <p:cNvGrpSpPr/>
          <p:nvPr/>
        </p:nvGrpSpPr>
        <p:grpSpPr>
          <a:xfrm>
            <a:off x="10090653" y="7252668"/>
            <a:ext cx="1521762" cy="455342"/>
            <a:chOff x="10090653" y="7252668"/>
            <a:chExt cx="1521762" cy="455342"/>
          </a:xfrm>
        </p:grpSpPr>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F2E60576-0602-1C78-0BA2-600E74F50156}"/>
                    </a:ext>
                  </a:extLst>
                </p:cNvPr>
                <p:cNvSpPr txBox="1"/>
                <p:nvPr/>
              </p:nvSpPr>
              <p:spPr>
                <a:xfrm>
                  <a:off x="10090653" y="7338678"/>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52" name="TextBox 151">
                  <a:extLst>
                    <a:ext uri="{FF2B5EF4-FFF2-40B4-BE49-F238E27FC236}">
                      <a16:creationId xmlns:a16="http://schemas.microsoft.com/office/drawing/2014/main" id="{F2E60576-0602-1C78-0BA2-600E74F50156}"/>
                    </a:ext>
                  </a:extLst>
                </p:cNvPr>
                <p:cNvSpPr txBox="1">
                  <a:spLocks noRot="1" noChangeAspect="1" noMove="1" noResize="1" noEditPoints="1" noAdjustHandles="1" noChangeArrowheads="1" noChangeShapeType="1" noTextEdit="1"/>
                </p:cNvSpPr>
                <p:nvPr/>
              </p:nvSpPr>
              <p:spPr>
                <a:xfrm>
                  <a:off x="10090653" y="7338678"/>
                  <a:ext cx="246093" cy="369332"/>
                </a:xfrm>
                <a:prstGeom prst="rect">
                  <a:avLst/>
                </a:prstGeom>
                <a:blipFill>
                  <a:blip r:embed="rId11"/>
                  <a:stretch>
                    <a:fillRect l="-29268" r="-24390" b="-8333"/>
                  </a:stretch>
                </a:blipFill>
              </p:spPr>
              <p:txBody>
                <a:bodyPr/>
                <a:lstStyle/>
                <a:p>
                  <a:r>
                    <a:rPr lang="en-US">
                      <a:noFill/>
                    </a:rPr>
                    <a:t> </a:t>
                  </a:r>
                </a:p>
              </p:txBody>
            </p:sp>
          </mc:Fallback>
        </mc:AlternateContent>
        <p:sp>
          <p:nvSpPr>
            <p:cNvPr id="153" name="TextBox 152">
              <a:extLst>
                <a:ext uri="{FF2B5EF4-FFF2-40B4-BE49-F238E27FC236}">
                  <a16:creationId xmlns:a16="http://schemas.microsoft.com/office/drawing/2014/main" id="{9DF9FEA6-21EB-30CA-91E6-B602B8E1BB0C}"/>
                </a:ext>
              </a:extLst>
            </p:cNvPr>
            <p:cNvSpPr txBox="1"/>
            <p:nvPr/>
          </p:nvSpPr>
          <p:spPr>
            <a:xfrm>
              <a:off x="10193437" y="7252668"/>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1" name="Group 400">
            <a:extLst>
              <a:ext uri="{FF2B5EF4-FFF2-40B4-BE49-F238E27FC236}">
                <a16:creationId xmlns:a16="http://schemas.microsoft.com/office/drawing/2014/main" id="{D9AD5390-0DBA-00C9-C826-F78A9A591597}"/>
              </a:ext>
            </a:extLst>
          </p:cNvPr>
          <p:cNvGrpSpPr/>
          <p:nvPr/>
        </p:nvGrpSpPr>
        <p:grpSpPr>
          <a:xfrm>
            <a:off x="6418237" y="10643417"/>
            <a:ext cx="947695" cy="455342"/>
            <a:chOff x="6133591" y="10567127"/>
            <a:chExt cx="947695" cy="455342"/>
          </a:xfrm>
        </p:grpSpPr>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F283813C-AC19-8D81-1EFC-512238FC9FC8}"/>
                    </a:ext>
                  </a:extLst>
                </p:cNvPr>
                <p:cNvSpPr txBox="1"/>
                <p:nvPr/>
              </p:nvSpPr>
              <p:spPr>
                <a:xfrm>
                  <a:off x="6133591" y="10653137"/>
                  <a:ext cx="9476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      +</m:t>
                        </m:r>
                      </m:oMath>
                    </m:oMathPara>
                  </a14:m>
                  <a:endParaRPr lang="en-RU" sz="2400" dirty="0"/>
                </a:p>
              </p:txBody>
            </p:sp>
          </mc:Choice>
          <mc:Fallback xmlns="">
            <p:sp>
              <p:nvSpPr>
                <p:cNvPr id="155" name="TextBox 154">
                  <a:extLst>
                    <a:ext uri="{FF2B5EF4-FFF2-40B4-BE49-F238E27FC236}">
                      <a16:creationId xmlns:a16="http://schemas.microsoft.com/office/drawing/2014/main" id="{F283813C-AC19-8D81-1EFC-512238FC9FC8}"/>
                    </a:ext>
                  </a:extLst>
                </p:cNvPr>
                <p:cNvSpPr txBox="1">
                  <a:spLocks noRot="1" noChangeAspect="1" noMove="1" noResize="1" noEditPoints="1" noAdjustHandles="1" noChangeArrowheads="1" noChangeShapeType="1" noTextEdit="1"/>
                </p:cNvSpPr>
                <p:nvPr/>
              </p:nvSpPr>
              <p:spPr>
                <a:xfrm>
                  <a:off x="6133591" y="10653137"/>
                  <a:ext cx="947695" cy="369332"/>
                </a:xfrm>
                <a:prstGeom prst="rect">
                  <a:avLst/>
                </a:prstGeom>
                <a:blipFill>
                  <a:blip r:embed="rId12"/>
                  <a:stretch>
                    <a:fillRect l="-7742" r="-6452" b="-6557"/>
                  </a:stretch>
                </a:blipFill>
              </p:spPr>
              <p:txBody>
                <a:bodyPr/>
                <a:lstStyle/>
                <a:p>
                  <a:r>
                    <a:rPr lang="en-US">
                      <a:noFill/>
                    </a:rPr>
                    <a:t> </a:t>
                  </a:r>
                </a:p>
              </p:txBody>
            </p:sp>
          </mc:Fallback>
        </mc:AlternateContent>
        <p:sp>
          <p:nvSpPr>
            <p:cNvPr id="156" name="TextBox 155">
              <a:extLst>
                <a:ext uri="{FF2B5EF4-FFF2-40B4-BE49-F238E27FC236}">
                  <a16:creationId xmlns:a16="http://schemas.microsoft.com/office/drawing/2014/main" id="{EF70A941-0AE2-9B8D-FCB3-A2972B944905}"/>
                </a:ext>
              </a:extLst>
            </p:cNvPr>
            <p:cNvSpPr txBox="1"/>
            <p:nvPr/>
          </p:nvSpPr>
          <p:spPr>
            <a:xfrm>
              <a:off x="6236375" y="10567127"/>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403" name="Group 402">
            <a:extLst>
              <a:ext uri="{FF2B5EF4-FFF2-40B4-BE49-F238E27FC236}">
                <a16:creationId xmlns:a16="http://schemas.microsoft.com/office/drawing/2014/main" id="{AA194B65-93BF-CB1C-5036-592C4A9B9233}"/>
              </a:ext>
            </a:extLst>
          </p:cNvPr>
          <p:cNvGrpSpPr/>
          <p:nvPr/>
        </p:nvGrpSpPr>
        <p:grpSpPr>
          <a:xfrm>
            <a:off x="8618402" y="10661709"/>
            <a:ext cx="534312" cy="455342"/>
            <a:chOff x="8884443" y="10582174"/>
            <a:chExt cx="534312" cy="455342"/>
          </a:xfrm>
        </p:grpSpPr>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72C42C7C-C59B-051C-482A-96497129FAB9}"/>
                    </a:ext>
                  </a:extLst>
                </p:cNvPr>
                <p:cNvSpPr txBox="1"/>
                <p:nvPr/>
              </p:nvSpPr>
              <p:spPr>
                <a:xfrm>
                  <a:off x="8884443" y="1066818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58" name="TextBox 157">
                  <a:extLst>
                    <a:ext uri="{FF2B5EF4-FFF2-40B4-BE49-F238E27FC236}">
                      <a16:creationId xmlns:a16="http://schemas.microsoft.com/office/drawing/2014/main" id="{72C42C7C-C59B-051C-482A-96497129FAB9}"/>
                    </a:ext>
                  </a:extLst>
                </p:cNvPr>
                <p:cNvSpPr txBox="1">
                  <a:spLocks noRot="1" noChangeAspect="1" noMove="1" noResize="1" noEditPoints="1" noAdjustHandles="1" noChangeArrowheads="1" noChangeShapeType="1" noTextEdit="1"/>
                </p:cNvSpPr>
                <p:nvPr/>
              </p:nvSpPr>
              <p:spPr>
                <a:xfrm>
                  <a:off x="8884443" y="10668184"/>
                  <a:ext cx="246093" cy="369332"/>
                </a:xfrm>
                <a:prstGeom prst="rect">
                  <a:avLst/>
                </a:prstGeom>
                <a:blipFill>
                  <a:blip r:embed="rId13"/>
                  <a:stretch>
                    <a:fillRect l="-30000" r="-27500" b="-6557"/>
                  </a:stretch>
                </a:blipFill>
              </p:spPr>
              <p:txBody>
                <a:bodyPr/>
                <a:lstStyle/>
                <a:p>
                  <a:r>
                    <a:rPr lang="en-US">
                      <a:noFill/>
                    </a:rPr>
                    <a:t> </a:t>
                  </a:r>
                </a:p>
              </p:txBody>
            </p:sp>
          </mc:Fallback>
        </mc:AlternateContent>
        <p:sp>
          <p:nvSpPr>
            <p:cNvPr id="159" name="TextBox 158">
              <a:extLst>
                <a:ext uri="{FF2B5EF4-FFF2-40B4-BE49-F238E27FC236}">
                  <a16:creationId xmlns:a16="http://schemas.microsoft.com/office/drawing/2014/main" id="{4693C963-2A40-8BCA-7EC4-141327A4C711}"/>
                </a:ext>
              </a:extLst>
            </p:cNvPr>
            <p:cNvSpPr txBox="1"/>
            <p:nvPr/>
          </p:nvSpPr>
          <p:spPr>
            <a:xfrm>
              <a:off x="8987227" y="10582174"/>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5" name="Group 404">
            <a:extLst>
              <a:ext uri="{FF2B5EF4-FFF2-40B4-BE49-F238E27FC236}">
                <a16:creationId xmlns:a16="http://schemas.microsoft.com/office/drawing/2014/main" id="{3D7993CB-4EDA-BB6C-D43F-B0DE68202A2C}"/>
              </a:ext>
            </a:extLst>
          </p:cNvPr>
          <p:cNvGrpSpPr/>
          <p:nvPr/>
        </p:nvGrpSpPr>
        <p:grpSpPr>
          <a:xfrm>
            <a:off x="6368995" y="9018218"/>
            <a:ext cx="534312" cy="455342"/>
            <a:chOff x="6302955" y="9070819"/>
            <a:chExt cx="534312" cy="455342"/>
          </a:xfrm>
        </p:grpSpPr>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5CFBD94E-79BD-251C-3484-4F8574A1C685}"/>
                    </a:ext>
                  </a:extLst>
                </p:cNvPr>
                <p:cNvSpPr txBox="1"/>
                <p:nvPr/>
              </p:nvSpPr>
              <p:spPr>
                <a:xfrm>
                  <a:off x="6302955" y="9156829"/>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62" name="TextBox 161">
                  <a:extLst>
                    <a:ext uri="{FF2B5EF4-FFF2-40B4-BE49-F238E27FC236}">
                      <a16:creationId xmlns:a16="http://schemas.microsoft.com/office/drawing/2014/main" id="{5CFBD94E-79BD-251C-3484-4F8574A1C685}"/>
                    </a:ext>
                  </a:extLst>
                </p:cNvPr>
                <p:cNvSpPr txBox="1">
                  <a:spLocks noRot="1" noChangeAspect="1" noMove="1" noResize="1" noEditPoints="1" noAdjustHandles="1" noChangeArrowheads="1" noChangeShapeType="1" noTextEdit="1"/>
                </p:cNvSpPr>
                <p:nvPr/>
              </p:nvSpPr>
              <p:spPr>
                <a:xfrm>
                  <a:off x="6302955" y="9156829"/>
                  <a:ext cx="246093" cy="369332"/>
                </a:xfrm>
                <a:prstGeom prst="rect">
                  <a:avLst/>
                </a:prstGeom>
                <a:blipFill>
                  <a:blip r:embed="rId14"/>
                  <a:stretch>
                    <a:fillRect l="-30000" r="-27500" b="-6557"/>
                  </a:stretch>
                </a:blipFill>
              </p:spPr>
              <p:txBody>
                <a:bodyPr/>
                <a:lstStyle/>
                <a:p>
                  <a:r>
                    <a:rPr lang="en-US">
                      <a:noFill/>
                    </a:rPr>
                    <a:t> </a:t>
                  </a:r>
                </a:p>
              </p:txBody>
            </p:sp>
          </mc:Fallback>
        </mc:AlternateContent>
        <p:sp>
          <p:nvSpPr>
            <p:cNvPr id="163" name="TextBox 162">
              <a:extLst>
                <a:ext uri="{FF2B5EF4-FFF2-40B4-BE49-F238E27FC236}">
                  <a16:creationId xmlns:a16="http://schemas.microsoft.com/office/drawing/2014/main" id="{23027E39-2B4B-706C-38A4-7BFBE5675465}"/>
                </a:ext>
              </a:extLst>
            </p:cNvPr>
            <p:cNvSpPr txBox="1"/>
            <p:nvPr/>
          </p:nvSpPr>
          <p:spPr>
            <a:xfrm>
              <a:off x="6405739" y="9070819"/>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4" name="Group 403">
            <a:extLst>
              <a:ext uri="{FF2B5EF4-FFF2-40B4-BE49-F238E27FC236}">
                <a16:creationId xmlns:a16="http://schemas.microsoft.com/office/drawing/2014/main" id="{CFA903D9-9368-6DEB-4B7B-8E5EED079CE8}"/>
              </a:ext>
            </a:extLst>
          </p:cNvPr>
          <p:cNvGrpSpPr/>
          <p:nvPr/>
        </p:nvGrpSpPr>
        <p:grpSpPr>
          <a:xfrm>
            <a:off x="9225834" y="8813801"/>
            <a:ext cx="534312" cy="455342"/>
            <a:chOff x="10323114" y="9102374"/>
            <a:chExt cx="534312" cy="455342"/>
          </a:xfrm>
        </p:grpSpPr>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D739F52D-E5DF-9FF6-E1EF-3D9AB5CA573F}"/>
                    </a:ext>
                  </a:extLst>
                </p:cNvPr>
                <p:cNvSpPr txBox="1"/>
                <p:nvPr/>
              </p:nvSpPr>
              <p:spPr>
                <a:xfrm>
                  <a:off x="10323114" y="918838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65" name="TextBox 164">
                  <a:extLst>
                    <a:ext uri="{FF2B5EF4-FFF2-40B4-BE49-F238E27FC236}">
                      <a16:creationId xmlns:a16="http://schemas.microsoft.com/office/drawing/2014/main" id="{D739F52D-E5DF-9FF6-E1EF-3D9AB5CA573F}"/>
                    </a:ext>
                  </a:extLst>
                </p:cNvPr>
                <p:cNvSpPr txBox="1">
                  <a:spLocks noRot="1" noChangeAspect="1" noMove="1" noResize="1" noEditPoints="1" noAdjustHandles="1" noChangeArrowheads="1" noChangeShapeType="1" noTextEdit="1"/>
                </p:cNvSpPr>
                <p:nvPr/>
              </p:nvSpPr>
              <p:spPr>
                <a:xfrm>
                  <a:off x="10323114" y="9188384"/>
                  <a:ext cx="246093" cy="369332"/>
                </a:xfrm>
                <a:prstGeom prst="rect">
                  <a:avLst/>
                </a:prstGeom>
                <a:blipFill>
                  <a:blip r:embed="rId15"/>
                  <a:stretch>
                    <a:fillRect l="-29268" r="-24390" b="-6557"/>
                  </a:stretch>
                </a:blipFill>
              </p:spPr>
              <p:txBody>
                <a:bodyPr/>
                <a:lstStyle/>
                <a:p>
                  <a:r>
                    <a:rPr lang="en-US">
                      <a:noFill/>
                    </a:rPr>
                    <a:t> </a:t>
                  </a:r>
                </a:p>
              </p:txBody>
            </p:sp>
          </mc:Fallback>
        </mc:AlternateContent>
        <p:sp>
          <p:nvSpPr>
            <p:cNvPr id="166" name="TextBox 165">
              <a:extLst>
                <a:ext uri="{FF2B5EF4-FFF2-40B4-BE49-F238E27FC236}">
                  <a16:creationId xmlns:a16="http://schemas.microsoft.com/office/drawing/2014/main" id="{DED8702B-5521-C878-C884-7FC4805E8E3F}"/>
                </a:ext>
              </a:extLst>
            </p:cNvPr>
            <p:cNvSpPr txBox="1"/>
            <p:nvPr/>
          </p:nvSpPr>
          <p:spPr>
            <a:xfrm>
              <a:off x="10425898" y="9102374"/>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0" name="Group 399">
            <a:extLst>
              <a:ext uri="{FF2B5EF4-FFF2-40B4-BE49-F238E27FC236}">
                <a16:creationId xmlns:a16="http://schemas.microsoft.com/office/drawing/2014/main" id="{C2EF43B0-FBE1-F035-267F-B996EC110CFE}"/>
              </a:ext>
            </a:extLst>
          </p:cNvPr>
          <p:cNvGrpSpPr/>
          <p:nvPr/>
        </p:nvGrpSpPr>
        <p:grpSpPr>
          <a:xfrm>
            <a:off x="6487806" y="12291030"/>
            <a:ext cx="1274900" cy="455342"/>
            <a:chOff x="6477646" y="12230719"/>
            <a:chExt cx="1274900" cy="455342"/>
          </a:xfrm>
        </p:grpSpPr>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2D7B0ED1-92A6-D289-A74B-8D902A9D6AC4}"/>
                    </a:ext>
                  </a:extLst>
                </p:cNvPr>
                <p:cNvSpPr txBox="1"/>
                <p:nvPr/>
              </p:nvSpPr>
              <p:spPr>
                <a:xfrm>
                  <a:off x="6477646" y="12316729"/>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69" name="TextBox 168">
                  <a:extLst>
                    <a:ext uri="{FF2B5EF4-FFF2-40B4-BE49-F238E27FC236}">
                      <a16:creationId xmlns:a16="http://schemas.microsoft.com/office/drawing/2014/main" id="{2D7B0ED1-92A6-D289-A74B-8D902A9D6AC4}"/>
                    </a:ext>
                  </a:extLst>
                </p:cNvPr>
                <p:cNvSpPr txBox="1">
                  <a:spLocks noRot="1" noChangeAspect="1" noMove="1" noResize="1" noEditPoints="1" noAdjustHandles="1" noChangeArrowheads="1" noChangeShapeType="1" noTextEdit="1"/>
                </p:cNvSpPr>
                <p:nvPr/>
              </p:nvSpPr>
              <p:spPr>
                <a:xfrm>
                  <a:off x="6477646" y="12316729"/>
                  <a:ext cx="246093" cy="369332"/>
                </a:xfrm>
                <a:prstGeom prst="rect">
                  <a:avLst/>
                </a:prstGeom>
                <a:blipFill>
                  <a:blip r:embed="rId16"/>
                  <a:stretch>
                    <a:fillRect l="-29268" r="-24390" b="-6557"/>
                  </a:stretch>
                </a:blipFill>
              </p:spPr>
              <p:txBody>
                <a:bodyPr/>
                <a:lstStyle/>
                <a:p>
                  <a:r>
                    <a:rPr lang="en-US">
                      <a:noFill/>
                    </a:rPr>
                    <a:t> </a:t>
                  </a:r>
                </a:p>
              </p:txBody>
            </p:sp>
          </mc:Fallback>
        </mc:AlternateContent>
        <p:sp>
          <p:nvSpPr>
            <p:cNvPr id="170" name="TextBox 169">
              <a:extLst>
                <a:ext uri="{FF2B5EF4-FFF2-40B4-BE49-F238E27FC236}">
                  <a16:creationId xmlns:a16="http://schemas.microsoft.com/office/drawing/2014/main" id="{4719568A-AFBC-088D-5EC1-0D13146CFFD7}"/>
                </a:ext>
              </a:extLst>
            </p:cNvPr>
            <p:cNvSpPr txBox="1"/>
            <p:nvPr/>
          </p:nvSpPr>
          <p:spPr>
            <a:xfrm>
              <a:off x="6580430" y="12230719"/>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grpSp>
        <p:nvGrpSpPr>
          <p:cNvPr id="416" name="Group 415">
            <a:extLst>
              <a:ext uri="{FF2B5EF4-FFF2-40B4-BE49-F238E27FC236}">
                <a16:creationId xmlns:a16="http://schemas.microsoft.com/office/drawing/2014/main" id="{D555941D-C2AE-D2E8-8596-4FB5B49CC478}"/>
              </a:ext>
            </a:extLst>
          </p:cNvPr>
          <p:cNvGrpSpPr/>
          <p:nvPr/>
        </p:nvGrpSpPr>
        <p:grpSpPr>
          <a:xfrm>
            <a:off x="5510820" y="13824049"/>
            <a:ext cx="534312" cy="455342"/>
            <a:chOff x="5494199" y="13540687"/>
            <a:chExt cx="534312" cy="455342"/>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A04BB071-B20E-336E-E4E2-C36F51442159}"/>
                    </a:ext>
                  </a:extLst>
                </p:cNvPr>
                <p:cNvSpPr txBox="1"/>
                <p:nvPr/>
              </p:nvSpPr>
              <p:spPr>
                <a:xfrm>
                  <a:off x="5494199" y="13626697"/>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3" name="TextBox 172">
                  <a:extLst>
                    <a:ext uri="{FF2B5EF4-FFF2-40B4-BE49-F238E27FC236}">
                      <a16:creationId xmlns:a16="http://schemas.microsoft.com/office/drawing/2014/main" id="{A04BB071-B20E-336E-E4E2-C36F51442159}"/>
                    </a:ext>
                  </a:extLst>
                </p:cNvPr>
                <p:cNvSpPr txBox="1">
                  <a:spLocks noRot="1" noChangeAspect="1" noMove="1" noResize="1" noEditPoints="1" noAdjustHandles="1" noChangeArrowheads="1" noChangeShapeType="1" noTextEdit="1"/>
                </p:cNvSpPr>
                <p:nvPr/>
              </p:nvSpPr>
              <p:spPr>
                <a:xfrm>
                  <a:off x="5494199" y="13626697"/>
                  <a:ext cx="246093" cy="369332"/>
                </a:xfrm>
                <a:prstGeom prst="rect">
                  <a:avLst/>
                </a:prstGeom>
                <a:blipFill>
                  <a:blip r:embed="rId17"/>
                  <a:stretch>
                    <a:fillRect l="-30000" r="-27500" b="-8333"/>
                  </a:stretch>
                </a:blipFill>
              </p:spPr>
              <p:txBody>
                <a:bodyPr/>
                <a:lstStyle/>
                <a:p>
                  <a:r>
                    <a:rPr lang="en-US">
                      <a:noFill/>
                    </a:rPr>
                    <a:t> </a:t>
                  </a:r>
                </a:p>
              </p:txBody>
            </p:sp>
          </mc:Fallback>
        </mc:AlternateContent>
        <p:sp>
          <p:nvSpPr>
            <p:cNvPr id="174" name="TextBox 173">
              <a:extLst>
                <a:ext uri="{FF2B5EF4-FFF2-40B4-BE49-F238E27FC236}">
                  <a16:creationId xmlns:a16="http://schemas.microsoft.com/office/drawing/2014/main" id="{E7BD077F-ABBF-2E57-E141-37B27837A4CC}"/>
                </a:ext>
              </a:extLst>
            </p:cNvPr>
            <p:cNvSpPr txBox="1"/>
            <p:nvPr/>
          </p:nvSpPr>
          <p:spPr>
            <a:xfrm>
              <a:off x="5596983" y="13540687"/>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15" name="Group 414">
            <a:extLst>
              <a:ext uri="{FF2B5EF4-FFF2-40B4-BE49-F238E27FC236}">
                <a16:creationId xmlns:a16="http://schemas.microsoft.com/office/drawing/2014/main" id="{7B0FB423-C037-6A3F-9AD5-CC08A24884AC}"/>
              </a:ext>
            </a:extLst>
          </p:cNvPr>
          <p:cNvGrpSpPr/>
          <p:nvPr/>
        </p:nvGrpSpPr>
        <p:grpSpPr>
          <a:xfrm>
            <a:off x="8127206" y="13849009"/>
            <a:ext cx="1274900" cy="455342"/>
            <a:chOff x="8163163" y="13561514"/>
            <a:chExt cx="1274900" cy="455342"/>
          </a:xfrm>
        </p:grpSpPr>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1E158526-5B95-F610-2781-B77350AEA57E}"/>
                    </a:ext>
                  </a:extLst>
                </p:cNvPr>
                <p:cNvSpPr txBox="1"/>
                <p:nvPr/>
              </p:nvSpPr>
              <p:spPr>
                <a:xfrm>
                  <a:off x="8163163" y="1364752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6" name="TextBox 175">
                  <a:extLst>
                    <a:ext uri="{FF2B5EF4-FFF2-40B4-BE49-F238E27FC236}">
                      <a16:creationId xmlns:a16="http://schemas.microsoft.com/office/drawing/2014/main" id="{1E158526-5B95-F610-2781-B77350AEA57E}"/>
                    </a:ext>
                  </a:extLst>
                </p:cNvPr>
                <p:cNvSpPr txBox="1">
                  <a:spLocks noRot="1" noChangeAspect="1" noMove="1" noResize="1" noEditPoints="1" noAdjustHandles="1" noChangeArrowheads="1" noChangeShapeType="1" noTextEdit="1"/>
                </p:cNvSpPr>
                <p:nvPr/>
              </p:nvSpPr>
              <p:spPr>
                <a:xfrm>
                  <a:off x="8163163" y="13647524"/>
                  <a:ext cx="246093" cy="369332"/>
                </a:xfrm>
                <a:prstGeom prst="rect">
                  <a:avLst/>
                </a:prstGeom>
                <a:blipFill>
                  <a:blip r:embed="rId18"/>
                  <a:stretch>
                    <a:fillRect l="-29268" r="-24390" b="-6557"/>
                  </a:stretch>
                </a:blipFill>
              </p:spPr>
              <p:txBody>
                <a:bodyPr/>
                <a:lstStyle/>
                <a:p>
                  <a:r>
                    <a:rPr lang="en-US">
                      <a:noFill/>
                    </a:rPr>
                    <a:t> </a:t>
                  </a:r>
                </a:p>
              </p:txBody>
            </p:sp>
          </mc:Fallback>
        </mc:AlternateContent>
        <p:sp>
          <p:nvSpPr>
            <p:cNvPr id="177" name="TextBox 176">
              <a:extLst>
                <a:ext uri="{FF2B5EF4-FFF2-40B4-BE49-F238E27FC236}">
                  <a16:creationId xmlns:a16="http://schemas.microsoft.com/office/drawing/2014/main" id="{E94B2E69-7818-6177-D236-6E7E6580585B}"/>
                </a:ext>
              </a:extLst>
            </p:cNvPr>
            <p:cNvSpPr txBox="1"/>
            <p:nvPr/>
          </p:nvSpPr>
          <p:spPr>
            <a:xfrm>
              <a:off x="8265947" y="13561514"/>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grpSp>
        <p:nvGrpSpPr>
          <p:cNvPr id="402" name="Group 401">
            <a:extLst>
              <a:ext uri="{FF2B5EF4-FFF2-40B4-BE49-F238E27FC236}">
                <a16:creationId xmlns:a16="http://schemas.microsoft.com/office/drawing/2014/main" id="{CF74E4FF-EB7E-A10A-D613-B64031B18E4F}"/>
              </a:ext>
            </a:extLst>
          </p:cNvPr>
          <p:cNvGrpSpPr/>
          <p:nvPr/>
        </p:nvGrpSpPr>
        <p:grpSpPr>
          <a:xfrm>
            <a:off x="7267009" y="10678160"/>
            <a:ext cx="534312" cy="455342"/>
            <a:chOff x="6982363" y="10601870"/>
            <a:chExt cx="534312" cy="455342"/>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8FF5753E-8353-88EF-CD37-854B21D3AF75}"/>
                    </a:ext>
                  </a:extLst>
                </p:cNvPr>
                <p:cNvSpPr txBox="1"/>
                <p:nvPr/>
              </p:nvSpPr>
              <p:spPr>
                <a:xfrm>
                  <a:off x="6982363" y="1068788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9" name="TextBox 178">
                  <a:extLst>
                    <a:ext uri="{FF2B5EF4-FFF2-40B4-BE49-F238E27FC236}">
                      <a16:creationId xmlns:a16="http://schemas.microsoft.com/office/drawing/2014/main" id="{8FF5753E-8353-88EF-CD37-854B21D3AF75}"/>
                    </a:ext>
                  </a:extLst>
                </p:cNvPr>
                <p:cNvSpPr txBox="1">
                  <a:spLocks noRot="1" noChangeAspect="1" noMove="1" noResize="1" noEditPoints="1" noAdjustHandles="1" noChangeArrowheads="1" noChangeShapeType="1" noTextEdit="1"/>
                </p:cNvSpPr>
                <p:nvPr/>
              </p:nvSpPr>
              <p:spPr>
                <a:xfrm>
                  <a:off x="6982363" y="10687880"/>
                  <a:ext cx="246093" cy="369332"/>
                </a:xfrm>
                <a:prstGeom prst="rect">
                  <a:avLst/>
                </a:prstGeom>
                <a:blipFill>
                  <a:blip r:embed="rId19"/>
                  <a:stretch>
                    <a:fillRect l="-30000" r="-27500" b="-8333"/>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BF9E6EAF-671E-EEEE-50DF-3653703F5B16}"/>
                </a:ext>
              </a:extLst>
            </p:cNvPr>
            <p:cNvSpPr txBox="1"/>
            <p:nvPr/>
          </p:nvSpPr>
          <p:spPr>
            <a:xfrm>
              <a:off x="7085147" y="1060187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7AF4EC98-3EDF-D27F-56D5-1D2F1BFC45B6}"/>
                  </a:ext>
                </a:extLst>
              </p:cNvPr>
              <p:cNvSpPr txBox="1"/>
              <p:nvPr/>
            </p:nvSpPr>
            <p:spPr>
              <a:xfrm>
                <a:off x="2557697" y="5146831"/>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𝟏</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𝟎</m:t>
                    </m:r>
                  </m:oMath>
                </a14:m>
                <a:endParaRPr lang="en-RU" sz="2200" b="1" dirty="0"/>
              </a:p>
            </p:txBody>
          </p:sp>
        </mc:Choice>
        <mc:Fallback>
          <p:sp>
            <p:nvSpPr>
              <p:cNvPr id="51" name="TextBox 50">
                <a:extLst>
                  <a:ext uri="{FF2B5EF4-FFF2-40B4-BE49-F238E27FC236}">
                    <a16:creationId xmlns:a16="http://schemas.microsoft.com/office/drawing/2014/main" id="{7AF4EC98-3EDF-D27F-56D5-1D2F1BFC45B6}"/>
                  </a:ext>
                </a:extLst>
              </p:cNvPr>
              <p:cNvSpPr txBox="1">
                <a:spLocks noRot="1" noChangeAspect="1" noMove="1" noResize="1" noEditPoints="1" noAdjustHandles="1" noChangeArrowheads="1" noChangeShapeType="1" noTextEdit="1"/>
              </p:cNvSpPr>
              <p:nvPr/>
            </p:nvSpPr>
            <p:spPr>
              <a:xfrm>
                <a:off x="2557697" y="5146831"/>
                <a:ext cx="1528688" cy="430887"/>
              </a:xfrm>
              <a:prstGeom prst="rect">
                <a:avLst/>
              </a:prstGeom>
              <a:blipFill>
                <a:blip r:embed="rId20"/>
                <a:stretch>
                  <a:fillRect l="-400" t="-8451" r="-400" b="-281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62D464F6-CA88-F7D8-AA1B-7A6D48F28897}"/>
                  </a:ext>
                </a:extLst>
              </p:cNvPr>
              <p:cNvSpPr txBox="1"/>
              <p:nvPr/>
            </p:nvSpPr>
            <p:spPr>
              <a:xfrm>
                <a:off x="2602644" y="8276348"/>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𝟑</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𝟑</m:t>
                    </m:r>
                  </m:oMath>
                </a14:m>
                <a:endParaRPr lang="en-RU" sz="2200" b="1" dirty="0"/>
              </a:p>
            </p:txBody>
          </p:sp>
        </mc:Choice>
        <mc:Fallback>
          <p:sp>
            <p:nvSpPr>
              <p:cNvPr id="53" name="TextBox 52">
                <a:extLst>
                  <a:ext uri="{FF2B5EF4-FFF2-40B4-BE49-F238E27FC236}">
                    <a16:creationId xmlns:a16="http://schemas.microsoft.com/office/drawing/2014/main" id="{62D464F6-CA88-F7D8-AA1B-7A6D48F28897}"/>
                  </a:ext>
                </a:extLst>
              </p:cNvPr>
              <p:cNvSpPr txBox="1">
                <a:spLocks noRot="1" noChangeAspect="1" noMove="1" noResize="1" noEditPoints="1" noAdjustHandles="1" noChangeArrowheads="1" noChangeShapeType="1" noTextEdit="1"/>
              </p:cNvSpPr>
              <p:nvPr/>
            </p:nvSpPr>
            <p:spPr>
              <a:xfrm>
                <a:off x="2602644" y="8276348"/>
                <a:ext cx="1528688" cy="430887"/>
              </a:xfrm>
              <a:prstGeom prst="rect">
                <a:avLst/>
              </a:prstGeom>
              <a:blipFill>
                <a:blip r:embed="rId21"/>
                <a:stretch>
                  <a:fillRect l="-398" t="-10000" b="-28571"/>
                </a:stretch>
              </a:blipFill>
            </p:spPr>
            <p:txBody>
              <a:bodyPr/>
              <a:lstStyle/>
              <a:p>
                <a:r>
                  <a:rPr lang="en-US">
                    <a:noFill/>
                  </a:rPr>
                  <a:t> </a:t>
                </a:r>
              </a:p>
            </p:txBody>
          </p:sp>
        </mc:Fallback>
      </mc:AlternateContent>
      <p:grpSp>
        <p:nvGrpSpPr>
          <p:cNvPr id="392" name="Group 391">
            <a:extLst>
              <a:ext uri="{FF2B5EF4-FFF2-40B4-BE49-F238E27FC236}">
                <a16:creationId xmlns:a16="http://schemas.microsoft.com/office/drawing/2014/main" id="{3C0819C4-F0C4-B485-34EA-D76FC77FA557}"/>
              </a:ext>
            </a:extLst>
          </p:cNvPr>
          <p:cNvGrpSpPr/>
          <p:nvPr/>
        </p:nvGrpSpPr>
        <p:grpSpPr>
          <a:xfrm>
            <a:off x="5033517" y="6054615"/>
            <a:ext cx="2396166" cy="1224164"/>
            <a:chOff x="4924763" y="6106875"/>
            <a:chExt cx="2396166" cy="1224164"/>
          </a:xfrm>
        </p:grpSpPr>
        <p:sp>
          <p:nvSpPr>
            <p:cNvPr id="98" name="Rectangle: Rounded Corners 97">
              <a:extLst>
                <a:ext uri="{FF2B5EF4-FFF2-40B4-BE49-F238E27FC236}">
                  <a16:creationId xmlns:a16="http://schemas.microsoft.com/office/drawing/2014/main" id="{C5728DC9-71BD-6851-465C-310B2B59721E}"/>
                </a:ext>
              </a:extLst>
            </p:cNvPr>
            <p:cNvSpPr/>
            <p:nvPr/>
          </p:nvSpPr>
          <p:spPr>
            <a:xfrm>
              <a:off x="4924763" y="610687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1" name="Rounded Rectangle 36">
              <a:extLst>
                <a:ext uri="{FF2B5EF4-FFF2-40B4-BE49-F238E27FC236}">
                  <a16:creationId xmlns:a16="http://schemas.microsoft.com/office/drawing/2014/main" id="{43BFC8E8-FEB4-417A-298F-32246AF9BBAA}"/>
                </a:ext>
              </a:extLst>
            </p:cNvPr>
            <p:cNvSpPr/>
            <p:nvPr/>
          </p:nvSpPr>
          <p:spPr>
            <a:xfrm>
              <a:off x="4982033" y="6154275"/>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81" name="TextBox 180">
              <a:extLst>
                <a:ext uri="{FF2B5EF4-FFF2-40B4-BE49-F238E27FC236}">
                  <a16:creationId xmlns:a16="http://schemas.microsoft.com/office/drawing/2014/main" id="{B7A58C88-E9E6-7DCC-6009-9E607D39618B}"/>
                </a:ext>
              </a:extLst>
            </p:cNvPr>
            <p:cNvSpPr txBox="1"/>
            <p:nvPr/>
          </p:nvSpPr>
          <p:spPr>
            <a:xfrm>
              <a:off x="5047303" y="6177689"/>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8</a:t>
              </a:r>
              <a:endParaRPr lang="en-US" sz="2000" b="0" i="0" u="none" strike="noStrike" dirty="0">
                <a:effectLst/>
                <a:latin typeface="Calibri" panose="020F0502020204030204" pitchFamily="34" charset="0"/>
                <a:cs typeface="Calibri" panose="020F0502020204030204" pitchFamily="34" charset="0"/>
              </a:endParaRPr>
            </a:p>
          </p:txBody>
        </p:sp>
        <p:sp>
          <p:nvSpPr>
            <p:cNvPr id="160" name="Rounded Rectangle 36">
              <a:extLst>
                <a:ext uri="{FF2B5EF4-FFF2-40B4-BE49-F238E27FC236}">
                  <a16:creationId xmlns:a16="http://schemas.microsoft.com/office/drawing/2014/main" id="{4C9DD27E-92CD-90EA-E278-6B62D1E83745}"/>
                </a:ext>
              </a:extLst>
            </p:cNvPr>
            <p:cNvSpPr/>
            <p:nvPr/>
          </p:nvSpPr>
          <p:spPr>
            <a:xfrm>
              <a:off x="6089009" y="6154285"/>
              <a:ext cx="1069850"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67" name="TextBox 166">
              <a:extLst>
                <a:ext uri="{FF2B5EF4-FFF2-40B4-BE49-F238E27FC236}">
                  <a16:creationId xmlns:a16="http://schemas.microsoft.com/office/drawing/2014/main" id="{F48EC8BB-44DD-24A1-B064-A9CEEECAFC7E}"/>
                </a:ext>
              </a:extLst>
            </p:cNvPr>
            <p:cNvSpPr txBox="1"/>
            <p:nvPr/>
          </p:nvSpPr>
          <p:spPr>
            <a:xfrm>
              <a:off x="6154284" y="6177701"/>
              <a:ext cx="968812" cy="534763"/>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2</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123" name="TextBox 122">
              <a:extLst>
                <a:ext uri="{FF2B5EF4-FFF2-40B4-BE49-F238E27FC236}">
                  <a16:creationId xmlns:a16="http://schemas.microsoft.com/office/drawing/2014/main" id="{8C25DC90-3522-B297-39F3-8822123B0137}"/>
                </a:ext>
              </a:extLst>
            </p:cNvPr>
            <p:cNvSpPr txBox="1"/>
            <p:nvPr/>
          </p:nvSpPr>
          <p:spPr>
            <a:xfrm>
              <a:off x="7216733" y="6117902"/>
              <a:ext cx="104196" cy="276999"/>
            </a:xfrm>
            <a:prstGeom prst="rect">
              <a:avLst/>
            </a:prstGeom>
            <a:noFill/>
          </p:spPr>
          <p:txBody>
            <a:bodyPr wrap="square" lIns="0" tIns="0" rIns="0" bIns="0" rtlCol="0">
              <a:spAutoFit/>
            </a:bodyPr>
            <a:lstStyle/>
            <a:p>
              <a:r>
                <a:rPr lang="en-RU" dirty="0">
                  <a:latin typeface="Calibri" panose="020F0502020204030204" pitchFamily="34" charset="0"/>
                  <a:cs typeface="Calibri" panose="020F0502020204030204" pitchFamily="34" charset="0"/>
                </a:rPr>
                <a:t>0</a:t>
              </a:r>
            </a:p>
          </p:txBody>
        </p:sp>
        <p:sp>
          <p:nvSpPr>
            <p:cNvPr id="138" name="TextBox 137">
              <a:extLst>
                <a:ext uri="{FF2B5EF4-FFF2-40B4-BE49-F238E27FC236}">
                  <a16:creationId xmlns:a16="http://schemas.microsoft.com/office/drawing/2014/main" id="{23ACA6CA-388B-940D-8B1F-8622B2C8DBD7}"/>
                </a:ext>
              </a:extLst>
            </p:cNvPr>
            <p:cNvSpPr txBox="1"/>
            <p:nvPr/>
          </p:nvSpPr>
          <p:spPr>
            <a:xfrm>
              <a:off x="7216733" y="705404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grpSp>
      <p:grpSp>
        <p:nvGrpSpPr>
          <p:cNvPr id="391" name="Group 390">
            <a:extLst>
              <a:ext uri="{FF2B5EF4-FFF2-40B4-BE49-F238E27FC236}">
                <a16:creationId xmlns:a16="http://schemas.microsoft.com/office/drawing/2014/main" id="{64AB4D2F-7637-7118-9095-4A761A4A9097}"/>
              </a:ext>
            </a:extLst>
          </p:cNvPr>
          <p:cNvGrpSpPr/>
          <p:nvPr/>
        </p:nvGrpSpPr>
        <p:grpSpPr>
          <a:xfrm>
            <a:off x="10701762" y="6054615"/>
            <a:ext cx="2396166" cy="1224164"/>
            <a:chOff x="10701762" y="6054615"/>
            <a:chExt cx="2396166" cy="1224164"/>
          </a:xfrm>
        </p:grpSpPr>
        <p:sp>
          <p:nvSpPr>
            <p:cNvPr id="183" name="Rectangle: Rounded Corners 182">
              <a:extLst>
                <a:ext uri="{FF2B5EF4-FFF2-40B4-BE49-F238E27FC236}">
                  <a16:creationId xmlns:a16="http://schemas.microsoft.com/office/drawing/2014/main" id="{C494EB80-FCAF-F7AC-36DF-D004D3B7F404}"/>
                </a:ext>
              </a:extLst>
            </p:cNvPr>
            <p:cNvSpPr/>
            <p:nvPr/>
          </p:nvSpPr>
          <p:spPr>
            <a:xfrm>
              <a:off x="10701762" y="605461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1" name="Rounded Rectangle 36">
              <a:extLst>
                <a:ext uri="{FF2B5EF4-FFF2-40B4-BE49-F238E27FC236}">
                  <a16:creationId xmlns:a16="http://schemas.microsoft.com/office/drawing/2014/main" id="{1561E6C4-1B16-3D69-F3A4-178DC5E2FB71}"/>
                </a:ext>
              </a:extLst>
            </p:cNvPr>
            <p:cNvSpPr/>
            <p:nvPr/>
          </p:nvSpPr>
          <p:spPr>
            <a:xfrm>
              <a:off x="10759032" y="6102015"/>
              <a:ext cx="1069848"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92" name="TextBox 191">
              <a:extLst>
                <a:ext uri="{FF2B5EF4-FFF2-40B4-BE49-F238E27FC236}">
                  <a16:creationId xmlns:a16="http://schemas.microsoft.com/office/drawing/2014/main" id="{6711CF04-784B-6BD6-5818-F69C18F61828}"/>
                </a:ext>
              </a:extLst>
            </p:cNvPr>
            <p:cNvSpPr txBox="1"/>
            <p:nvPr/>
          </p:nvSpPr>
          <p:spPr>
            <a:xfrm>
              <a:off x="10824301" y="6125429"/>
              <a:ext cx="901523"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1</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188" name="Rounded Rectangle 36">
              <a:extLst>
                <a:ext uri="{FF2B5EF4-FFF2-40B4-BE49-F238E27FC236}">
                  <a16:creationId xmlns:a16="http://schemas.microsoft.com/office/drawing/2014/main" id="{85884533-FC12-7B09-4937-4ED7692D2EA1}"/>
                </a:ext>
              </a:extLst>
            </p:cNvPr>
            <p:cNvSpPr/>
            <p:nvPr/>
          </p:nvSpPr>
          <p:spPr>
            <a:xfrm>
              <a:off x="11866008" y="6102025"/>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89" name="TextBox 188">
              <a:extLst>
                <a:ext uri="{FF2B5EF4-FFF2-40B4-BE49-F238E27FC236}">
                  <a16:creationId xmlns:a16="http://schemas.microsoft.com/office/drawing/2014/main" id="{52EB9FBE-6CED-129A-6AF0-40CD6BC01467}"/>
                </a:ext>
              </a:extLst>
            </p:cNvPr>
            <p:cNvSpPr txBox="1"/>
            <p:nvPr/>
          </p:nvSpPr>
          <p:spPr>
            <a:xfrm>
              <a:off x="11931283" y="612544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9</a:t>
              </a:r>
              <a:endParaRPr lang="en-US" sz="2000" b="0" i="0" u="none" strike="noStrike" dirty="0">
                <a:effectLst/>
                <a:latin typeface="Calibri" panose="020F0502020204030204" pitchFamily="34" charset="0"/>
                <a:cs typeface="Calibri" panose="020F0502020204030204" pitchFamily="34" charset="0"/>
              </a:endParaRPr>
            </a:p>
          </p:txBody>
        </p:sp>
        <p:sp>
          <p:nvSpPr>
            <p:cNvPr id="186" name="TextBox 185">
              <a:extLst>
                <a:ext uri="{FF2B5EF4-FFF2-40B4-BE49-F238E27FC236}">
                  <a16:creationId xmlns:a16="http://schemas.microsoft.com/office/drawing/2014/main" id="{69255770-2759-02B8-9B93-84998B17185B}"/>
                </a:ext>
              </a:extLst>
            </p:cNvPr>
            <p:cNvSpPr txBox="1"/>
            <p:nvPr/>
          </p:nvSpPr>
          <p:spPr>
            <a:xfrm>
              <a:off x="12993732" y="6065642"/>
              <a:ext cx="104196" cy="276999"/>
            </a:xfrm>
            <a:prstGeom prst="rect">
              <a:avLst/>
            </a:prstGeom>
            <a:noFill/>
          </p:spPr>
          <p:txBody>
            <a:bodyPr wrap="square" lIns="0" tIns="0" rIns="0" bIns="0" rtlCol="0">
              <a:spAutoFit/>
            </a:bodyPr>
            <a:lstStyle/>
            <a:p>
              <a:r>
                <a:rPr lang="en-RU" dirty="0">
                  <a:latin typeface="Calibri" panose="020F0502020204030204" pitchFamily="34" charset="0"/>
                  <a:cs typeface="Calibri" panose="020F0502020204030204" pitchFamily="34" charset="0"/>
                </a:rPr>
                <a:t>0</a:t>
              </a:r>
            </a:p>
          </p:txBody>
        </p:sp>
        <p:sp>
          <p:nvSpPr>
            <p:cNvPr id="187" name="TextBox 186">
              <a:extLst>
                <a:ext uri="{FF2B5EF4-FFF2-40B4-BE49-F238E27FC236}">
                  <a16:creationId xmlns:a16="http://schemas.microsoft.com/office/drawing/2014/main" id="{376C7C95-41E2-82E8-A8B7-57609B55E661}"/>
                </a:ext>
              </a:extLst>
            </p:cNvPr>
            <p:cNvSpPr txBox="1"/>
            <p:nvPr/>
          </p:nvSpPr>
          <p:spPr>
            <a:xfrm>
              <a:off x="12993732" y="700178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grpSp>
      <p:grpSp>
        <p:nvGrpSpPr>
          <p:cNvPr id="393" name="Group 392">
            <a:extLst>
              <a:ext uri="{FF2B5EF4-FFF2-40B4-BE49-F238E27FC236}">
                <a16:creationId xmlns:a16="http://schemas.microsoft.com/office/drawing/2014/main" id="{D7CC493B-676A-4308-8B93-9FA23EAF0DF6}"/>
              </a:ext>
            </a:extLst>
          </p:cNvPr>
          <p:cNvGrpSpPr/>
          <p:nvPr/>
        </p:nvGrpSpPr>
        <p:grpSpPr>
          <a:xfrm>
            <a:off x="5033517" y="7812196"/>
            <a:ext cx="2396166" cy="1224164"/>
            <a:chOff x="4873484" y="7812196"/>
            <a:chExt cx="2396166" cy="1224164"/>
          </a:xfrm>
        </p:grpSpPr>
        <p:sp>
          <p:nvSpPr>
            <p:cNvPr id="194" name="Rectangle: Rounded Corners 193">
              <a:extLst>
                <a:ext uri="{FF2B5EF4-FFF2-40B4-BE49-F238E27FC236}">
                  <a16:creationId xmlns:a16="http://schemas.microsoft.com/office/drawing/2014/main" id="{C3251D0B-4F34-C3F4-710A-709D9C3EB349}"/>
                </a:ext>
              </a:extLst>
            </p:cNvPr>
            <p:cNvSpPr/>
            <p:nvPr/>
          </p:nvSpPr>
          <p:spPr>
            <a:xfrm>
              <a:off x="4873484" y="7812196"/>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01" name="Rounded Rectangle 36">
              <a:extLst>
                <a:ext uri="{FF2B5EF4-FFF2-40B4-BE49-F238E27FC236}">
                  <a16:creationId xmlns:a16="http://schemas.microsoft.com/office/drawing/2014/main" id="{F406EBF2-A10F-1A4C-8097-A96C740B6647}"/>
                </a:ext>
              </a:extLst>
            </p:cNvPr>
            <p:cNvSpPr/>
            <p:nvPr/>
          </p:nvSpPr>
          <p:spPr>
            <a:xfrm>
              <a:off x="4930754" y="7859596"/>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D117F3EC-A77F-15AE-C6E4-DB3667E578AC}"/>
                </a:ext>
              </a:extLst>
            </p:cNvPr>
            <p:cNvSpPr txBox="1"/>
            <p:nvPr/>
          </p:nvSpPr>
          <p:spPr>
            <a:xfrm>
              <a:off x="4996023" y="7883010"/>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199" name="Rounded Rectangle 36">
              <a:extLst>
                <a:ext uri="{FF2B5EF4-FFF2-40B4-BE49-F238E27FC236}">
                  <a16:creationId xmlns:a16="http://schemas.microsoft.com/office/drawing/2014/main" id="{6ED5E3EF-7B12-C4A0-4969-58D4E8A786C4}"/>
                </a:ext>
              </a:extLst>
            </p:cNvPr>
            <p:cNvSpPr/>
            <p:nvPr/>
          </p:nvSpPr>
          <p:spPr>
            <a:xfrm>
              <a:off x="6037730" y="7859606"/>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00" name="TextBox 199">
              <a:extLst>
                <a:ext uri="{FF2B5EF4-FFF2-40B4-BE49-F238E27FC236}">
                  <a16:creationId xmlns:a16="http://schemas.microsoft.com/office/drawing/2014/main" id="{8E69ECFC-E34A-337F-A00F-192A62491866}"/>
                </a:ext>
              </a:extLst>
            </p:cNvPr>
            <p:cNvSpPr txBox="1"/>
            <p:nvPr/>
          </p:nvSpPr>
          <p:spPr>
            <a:xfrm>
              <a:off x="6068279" y="7883022"/>
              <a:ext cx="109315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10</a:t>
              </a:r>
              <a:endParaRPr lang="en-US" sz="2000" b="0" i="0" u="none" strike="noStrike" dirty="0">
                <a:effectLst/>
                <a:latin typeface="Calibri" panose="020F0502020204030204" pitchFamily="34" charset="0"/>
                <a:cs typeface="Calibri" panose="020F0502020204030204" pitchFamily="34" charset="0"/>
              </a:endParaRPr>
            </a:p>
          </p:txBody>
        </p:sp>
        <p:sp>
          <p:nvSpPr>
            <p:cNvPr id="197" name="TextBox 196">
              <a:extLst>
                <a:ext uri="{FF2B5EF4-FFF2-40B4-BE49-F238E27FC236}">
                  <a16:creationId xmlns:a16="http://schemas.microsoft.com/office/drawing/2014/main" id="{6C0BA9BD-5B9A-2B0F-1D6B-87C123837A51}"/>
                </a:ext>
              </a:extLst>
            </p:cNvPr>
            <p:cNvSpPr txBox="1"/>
            <p:nvPr/>
          </p:nvSpPr>
          <p:spPr>
            <a:xfrm>
              <a:off x="7165454" y="7823223"/>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sp>
          <p:nvSpPr>
            <p:cNvPr id="198" name="TextBox 197">
              <a:extLst>
                <a:ext uri="{FF2B5EF4-FFF2-40B4-BE49-F238E27FC236}">
                  <a16:creationId xmlns:a16="http://schemas.microsoft.com/office/drawing/2014/main" id="{9E558AD2-27FA-D28B-E7A5-A4DACA32C19F}"/>
                </a:ext>
              </a:extLst>
            </p:cNvPr>
            <p:cNvSpPr txBox="1"/>
            <p:nvPr/>
          </p:nvSpPr>
          <p:spPr>
            <a:xfrm>
              <a:off x="7165454" y="8759361"/>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grpSp>
      <p:grpSp>
        <p:nvGrpSpPr>
          <p:cNvPr id="387" name="Group 386">
            <a:extLst>
              <a:ext uri="{FF2B5EF4-FFF2-40B4-BE49-F238E27FC236}">
                <a16:creationId xmlns:a16="http://schemas.microsoft.com/office/drawing/2014/main" id="{73351B21-E15B-2626-88F3-EA34A688B02E}"/>
              </a:ext>
            </a:extLst>
          </p:cNvPr>
          <p:cNvGrpSpPr/>
          <p:nvPr/>
        </p:nvGrpSpPr>
        <p:grpSpPr>
          <a:xfrm>
            <a:off x="10701762" y="7606885"/>
            <a:ext cx="2396166" cy="1224164"/>
            <a:chOff x="10720474" y="7606885"/>
            <a:chExt cx="2396166" cy="1224164"/>
          </a:xfrm>
        </p:grpSpPr>
        <p:sp>
          <p:nvSpPr>
            <p:cNvPr id="204" name="Rectangle: Rounded Corners 203">
              <a:extLst>
                <a:ext uri="{FF2B5EF4-FFF2-40B4-BE49-F238E27FC236}">
                  <a16:creationId xmlns:a16="http://schemas.microsoft.com/office/drawing/2014/main" id="{352298B1-4129-6226-5D31-EB87F4AF24B6}"/>
                </a:ext>
              </a:extLst>
            </p:cNvPr>
            <p:cNvSpPr/>
            <p:nvPr/>
          </p:nvSpPr>
          <p:spPr>
            <a:xfrm>
              <a:off x="10720474" y="760688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1" name="Rounded Rectangle 36">
              <a:extLst>
                <a:ext uri="{FF2B5EF4-FFF2-40B4-BE49-F238E27FC236}">
                  <a16:creationId xmlns:a16="http://schemas.microsoft.com/office/drawing/2014/main" id="{3004B0BB-8AC4-38EC-5F1D-942E6A350F6F}"/>
                </a:ext>
              </a:extLst>
            </p:cNvPr>
            <p:cNvSpPr/>
            <p:nvPr/>
          </p:nvSpPr>
          <p:spPr>
            <a:xfrm>
              <a:off x="10777744" y="7654285"/>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12" name="TextBox 211">
              <a:extLst>
                <a:ext uri="{FF2B5EF4-FFF2-40B4-BE49-F238E27FC236}">
                  <a16:creationId xmlns:a16="http://schemas.microsoft.com/office/drawing/2014/main" id="{AAE27C9E-BA48-69EC-A7E1-6E406CC8A2DA}"/>
                </a:ext>
              </a:extLst>
            </p:cNvPr>
            <p:cNvSpPr txBox="1"/>
            <p:nvPr/>
          </p:nvSpPr>
          <p:spPr>
            <a:xfrm>
              <a:off x="10843013" y="7677699"/>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5</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09" name="Rounded Rectangle 36">
              <a:extLst>
                <a:ext uri="{FF2B5EF4-FFF2-40B4-BE49-F238E27FC236}">
                  <a16:creationId xmlns:a16="http://schemas.microsoft.com/office/drawing/2014/main" id="{74B36EB8-42D6-A107-4EC1-9DAA6F8AF279}"/>
                </a:ext>
              </a:extLst>
            </p:cNvPr>
            <p:cNvSpPr/>
            <p:nvPr/>
          </p:nvSpPr>
          <p:spPr>
            <a:xfrm>
              <a:off x="11884720" y="7654295"/>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10" name="TextBox 209">
              <a:extLst>
                <a:ext uri="{FF2B5EF4-FFF2-40B4-BE49-F238E27FC236}">
                  <a16:creationId xmlns:a16="http://schemas.microsoft.com/office/drawing/2014/main" id="{1CB83D2A-2BC8-79EC-7284-3AF390C1AFA2}"/>
                </a:ext>
              </a:extLst>
            </p:cNvPr>
            <p:cNvSpPr txBox="1"/>
            <p:nvPr/>
          </p:nvSpPr>
          <p:spPr>
            <a:xfrm>
              <a:off x="11949995" y="767771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07" name="TextBox 206">
              <a:extLst>
                <a:ext uri="{FF2B5EF4-FFF2-40B4-BE49-F238E27FC236}">
                  <a16:creationId xmlns:a16="http://schemas.microsoft.com/office/drawing/2014/main" id="{EDB1FF16-67DA-E3A8-AFE8-FAB6E1216D6E}"/>
                </a:ext>
              </a:extLst>
            </p:cNvPr>
            <p:cNvSpPr txBox="1"/>
            <p:nvPr/>
          </p:nvSpPr>
          <p:spPr>
            <a:xfrm>
              <a:off x="13012444" y="761791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sp>
          <p:nvSpPr>
            <p:cNvPr id="208" name="TextBox 207">
              <a:extLst>
                <a:ext uri="{FF2B5EF4-FFF2-40B4-BE49-F238E27FC236}">
                  <a16:creationId xmlns:a16="http://schemas.microsoft.com/office/drawing/2014/main" id="{69C1CAA7-AEBB-EA5A-6987-DB9CC17664AD}"/>
                </a:ext>
              </a:extLst>
            </p:cNvPr>
            <p:cNvSpPr txBox="1"/>
            <p:nvPr/>
          </p:nvSpPr>
          <p:spPr>
            <a:xfrm>
              <a:off x="13012444" y="855405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069B4CCE-3E84-FBB4-80D6-0C60A70B2A6B}"/>
              </a:ext>
            </a:extLst>
          </p:cNvPr>
          <p:cNvGrpSpPr/>
          <p:nvPr/>
        </p:nvGrpSpPr>
        <p:grpSpPr>
          <a:xfrm>
            <a:off x="2105903" y="9472780"/>
            <a:ext cx="2396166" cy="1224164"/>
            <a:chOff x="2106074" y="9472780"/>
            <a:chExt cx="2396166" cy="1224164"/>
          </a:xfrm>
        </p:grpSpPr>
        <p:sp>
          <p:nvSpPr>
            <p:cNvPr id="214" name="Rectangle: Rounded Corners 213">
              <a:extLst>
                <a:ext uri="{FF2B5EF4-FFF2-40B4-BE49-F238E27FC236}">
                  <a16:creationId xmlns:a16="http://schemas.microsoft.com/office/drawing/2014/main" id="{AE114C8F-9D1F-F7B7-5E8E-19A4AF086BFD}"/>
                </a:ext>
              </a:extLst>
            </p:cNvPr>
            <p:cNvSpPr/>
            <p:nvPr/>
          </p:nvSpPr>
          <p:spPr>
            <a:xfrm>
              <a:off x="2106074" y="947278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1" name="Rounded Rectangle 36">
              <a:extLst>
                <a:ext uri="{FF2B5EF4-FFF2-40B4-BE49-F238E27FC236}">
                  <a16:creationId xmlns:a16="http://schemas.microsoft.com/office/drawing/2014/main" id="{6E669350-2F46-C532-BF5E-E6D8410241D1}"/>
                </a:ext>
              </a:extLst>
            </p:cNvPr>
            <p:cNvSpPr/>
            <p:nvPr/>
          </p:nvSpPr>
          <p:spPr>
            <a:xfrm>
              <a:off x="2163344" y="9520180"/>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22" name="TextBox 221">
              <a:extLst>
                <a:ext uri="{FF2B5EF4-FFF2-40B4-BE49-F238E27FC236}">
                  <a16:creationId xmlns:a16="http://schemas.microsoft.com/office/drawing/2014/main" id="{38C6601F-A05D-E57A-AE4C-CBAB64E92AFB}"/>
                </a:ext>
              </a:extLst>
            </p:cNvPr>
            <p:cNvSpPr txBox="1"/>
            <p:nvPr/>
          </p:nvSpPr>
          <p:spPr>
            <a:xfrm>
              <a:off x="2228613" y="954359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B</a:t>
              </a:r>
              <a:r>
                <a:rPr lang="en-US" sz="2000" b="0" i="0" u="none" strike="noStrike" kern="1200" dirty="0">
                  <a:solidFill>
                    <a:srgbClr val="000000"/>
                  </a:solidFill>
                  <a:effectLst/>
                  <a:latin typeface="Calibri" panose="020F0502020204030204" pitchFamily="34" charset="0"/>
                  <a:cs typeface="Calibri" panose="020F0502020204030204" pitchFamily="34" charset="0"/>
                </a:rPr>
                <a:t>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5</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19" name="Rounded Rectangle 36">
              <a:extLst>
                <a:ext uri="{FF2B5EF4-FFF2-40B4-BE49-F238E27FC236}">
                  <a16:creationId xmlns:a16="http://schemas.microsoft.com/office/drawing/2014/main" id="{012E71CF-C0C7-ADA7-527A-8123D6CF9F4B}"/>
                </a:ext>
              </a:extLst>
            </p:cNvPr>
            <p:cNvSpPr/>
            <p:nvPr/>
          </p:nvSpPr>
          <p:spPr>
            <a:xfrm>
              <a:off x="3270320" y="9520190"/>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20" name="TextBox 219">
              <a:extLst>
                <a:ext uri="{FF2B5EF4-FFF2-40B4-BE49-F238E27FC236}">
                  <a16:creationId xmlns:a16="http://schemas.microsoft.com/office/drawing/2014/main" id="{3DBE9614-BA92-EED5-8A41-A9F6C5963CA6}"/>
                </a:ext>
              </a:extLst>
            </p:cNvPr>
            <p:cNvSpPr txBox="1"/>
            <p:nvPr/>
          </p:nvSpPr>
          <p:spPr>
            <a:xfrm>
              <a:off x="3335594" y="9543606"/>
              <a:ext cx="1142009"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17" name="TextBox 216">
              <a:extLst>
                <a:ext uri="{FF2B5EF4-FFF2-40B4-BE49-F238E27FC236}">
                  <a16:creationId xmlns:a16="http://schemas.microsoft.com/office/drawing/2014/main" id="{691280B8-A5CF-CF95-70B6-AA22032A147F}"/>
                </a:ext>
              </a:extLst>
            </p:cNvPr>
            <p:cNvSpPr txBox="1"/>
            <p:nvPr/>
          </p:nvSpPr>
          <p:spPr>
            <a:xfrm>
              <a:off x="4398044" y="948380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sp>
          <p:nvSpPr>
            <p:cNvPr id="218" name="TextBox 217">
              <a:extLst>
                <a:ext uri="{FF2B5EF4-FFF2-40B4-BE49-F238E27FC236}">
                  <a16:creationId xmlns:a16="http://schemas.microsoft.com/office/drawing/2014/main" id="{B9F38B4D-F17F-52B8-C959-1654930FB989}"/>
                </a:ext>
              </a:extLst>
            </p:cNvPr>
            <p:cNvSpPr txBox="1"/>
            <p:nvPr/>
          </p:nvSpPr>
          <p:spPr>
            <a:xfrm>
              <a:off x="4398044" y="1041994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722BCB04-317D-DEE6-BF0C-F1077A29A8B2}"/>
              </a:ext>
            </a:extLst>
          </p:cNvPr>
          <p:cNvGrpSpPr/>
          <p:nvPr/>
        </p:nvGrpSpPr>
        <p:grpSpPr>
          <a:xfrm>
            <a:off x="5089691" y="9472780"/>
            <a:ext cx="2396166" cy="1224164"/>
            <a:chOff x="4903091" y="9472780"/>
            <a:chExt cx="2396166" cy="1224164"/>
          </a:xfrm>
        </p:grpSpPr>
        <p:sp>
          <p:nvSpPr>
            <p:cNvPr id="224" name="Rectangle: Rounded Corners 223">
              <a:extLst>
                <a:ext uri="{FF2B5EF4-FFF2-40B4-BE49-F238E27FC236}">
                  <a16:creationId xmlns:a16="http://schemas.microsoft.com/office/drawing/2014/main" id="{CCB06F02-17DC-8BAD-22A6-5EBB025D7639}"/>
                </a:ext>
              </a:extLst>
            </p:cNvPr>
            <p:cNvSpPr/>
            <p:nvPr/>
          </p:nvSpPr>
          <p:spPr>
            <a:xfrm>
              <a:off x="4903091" y="947278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1" name="Rounded Rectangle 36">
              <a:extLst>
                <a:ext uri="{FF2B5EF4-FFF2-40B4-BE49-F238E27FC236}">
                  <a16:creationId xmlns:a16="http://schemas.microsoft.com/office/drawing/2014/main" id="{774B1DB2-8810-3676-4D9F-EAFA608C9360}"/>
                </a:ext>
              </a:extLst>
            </p:cNvPr>
            <p:cNvSpPr/>
            <p:nvPr/>
          </p:nvSpPr>
          <p:spPr>
            <a:xfrm>
              <a:off x="4960361" y="9520180"/>
              <a:ext cx="1069848"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32" name="TextBox 231">
              <a:extLst>
                <a:ext uri="{FF2B5EF4-FFF2-40B4-BE49-F238E27FC236}">
                  <a16:creationId xmlns:a16="http://schemas.microsoft.com/office/drawing/2014/main" id="{EE902199-CE77-4C56-709C-D5BBC46F1D7A}"/>
                </a:ext>
              </a:extLst>
            </p:cNvPr>
            <p:cNvSpPr txBox="1"/>
            <p:nvPr/>
          </p:nvSpPr>
          <p:spPr>
            <a:xfrm>
              <a:off x="5025630" y="954359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29" name="Rounded Rectangle 36">
              <a:extLst>
                <a:ext uri="{FF2B5EF4-FFF2-40B4-BE49-F238E27FC236}">
                  <a16:creationId xmlns:a16="http://schemas.microsoft.com/office/drawing/2014/main" id="{48813F74-786E-2433-5A8F-CD689117F70A}"/>
                </a:ext>
              </a:extLst>
            </p:cNvPr>
            <p:cNvSpPr/>
            <p:nvPr/>
          </p:nvSpPr>
          <p:spPr>
            <a:xfrm>
              <a:off x="6067337" y="9520190"/>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30" name="TextBox 229">
              <a:extLst>
                <a:ext uri="{FF2B5EF4-FFF2-40B4-BE49-F238E27FC236}">
                  <a16:creationId xmlns:a16="http://schemas.microsoft.com/office/drawing/2014/main" id="{EACBE923-C7AF-A413-D98A-225C6A990963}"/>
                </a:ext>
              </a:extLst>
            </p:cNvPr>
            <p:cNvSpPr txBox="1"/>
            <p:nvPr/>
          </p:nvSpPr>
          <p:spPr>
            <a:xfrm>
              <a:off x="6132612" y="9543606"/>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27" name="TextBox 226">
              <a:extLst>
                <a:ext uri="{FF2B5EF4-FFF2-40B4-BE49-F238E27FC236}">
                  <a16:creationId xmlns:a16="http://schemas.microsoft.com/office/drawing/2014/main" id="{67452468-17FB-D08A-94AD-4CFB1D416341}"/>
                </a:ext>
              </a:extLst>
            </p:cNvPr>
            <p:cNvSpPr txBox="1"/>
            <p:nvPr/>
          </p:nvSpPr>
          <p:spPr>
            <a:xfrm>
              <a:off x="7195061" y="948380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sp>
          <p:nvSpPr>
            <p:cNvPr id="228" name="TextBox 227">
              <a:extLst>
                <a:ext uri="{FF2B5EF4-FFF2-40B4-BE49-F238E27FC236}">
                  <a16:creationId xmlns:a16="http://schemas.microsoft.com/office/drawing/2014/main" id="{1A5285A8-3A16-BC5E-1C5A-BE321A4A0350}"/>
                </a:ext>
              </a:extLst>
            </p:cNvPr>
            <p:cNvSpPr txBox="1"/>
            <p:nvPr/>
          </p:nvSpPr>
          <p:spPr>
            <a:xfrm>
              <a:off x="7195061" y="1041994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85" name="Group 384">
            <a:extLst>
              <a:ext uri="{FF2B5EF4-FFF2-40B4-BE49-F238E27FC236}">
                <a16:creationId xmlns:a16="http://schemas.microsoft.com/office/drawing/2014/main" id="{2B8D89E2-6AF2-B2AC-66F5-14DB6299E0E9}"/>
              </a:ext>
            </a:extLst>
          </p:cNvPr>
          <p:cNvGrpSpPr/>
          <p:nvPr/>
        </p:nvGrpSpPr>
        <p:grpSpPr>
          <a:xfrm>
            <a:off x="8220104" y="9472780"/>
            <a:ext cx="2396166" cy="1224164"/>
            <a:chOff x="8328160" y="9458033"/>
            <a:chExt cx="2396166" cy="1224164"/>
          </a:xfrm>
        </p:grpSpPr>
        <p:sp>
          <p:nvSpPr>
            <p:cNvPr id="234" name="Rectangle: Rounded Corners 233">
              <a:extLst>
                <a:ext uri="{FF2B5EF4-FFF2-40B4-BE49-F238E27FC236}">
                  <a16:creationId xmlns:a16="http://schemas.microsoft.com/office/drawing/2014/main" id="{773D63D2-7AE3-0D46-29D2-B415320AAD53}"/>
                </a:ext>
              </a:extLst>
            </p:cNvPr>
            <p:cNvSpPr/>
            <p:nvPr/>
          </p:nvSpPr>
          <p:spPr>
            <a:xfrm>
              <a:off x="8328160" y="9458033"/>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1" name="Rounded Rectangle 36">
              <a:extLst>
                <a:ext uri="{FF2B5EF4-FFF2-40B4-BE49-F238E27FC236}">
                  <a16:creationId xmlns:a16="http://schemas.microsoft.com/office/drawing/2014/main" id="{6A236556-745C-3AD2-82CC-D7F54B498567}"/>
                </a:ext>
              </a:extLst>
            </p:cNvPr>
            <p:cNvSpPr/>
            <p:nvPr/>
          </p:nvSpPr>
          <p:spPr>
            <a:xfrm>
              <a:off x="8385430" y="9505433"/>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42" name="TextBox 241">
              <a:extLst>
                <a:ext uri="{FF2B5EF4-FFF2-40B4-BE49-F238E27FC236}">
                  <a16:creationId xmlns:a16="http://schemas.microsoft.com/office/drawing/2014/main" id="{1808179A-2597-B541-617C-9058BFAABD99}"/>
                </a:ext>
              </a:extLst>
            </p:cNvPr>
            <p:cNvSpPr txBox="1"/>
            <p:nvPr/>
          </p:nvSpPr>
          <p:spPr>
            <a:xfrm>
              <a:off x="8450699" y="9528850"/>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39" name="Rounded Rectangle 36">
              <a:extLst>
                <a:ext uri="{FF2B5EF4-FFF2-40B4-BE49-F238E27FC236}">
                  <a16:creationId xmlns:a16="http://schemas.microsoft.com/office/drawing/2014/main" id="{5267A1C1-E29D-1133-79AC-775AB0881EB7}"/>
                </a:ext>
              </a:extLst>
            </p:cNvPr>
            <p:cNvSpPr/>
            <p:nvPr/>
          </p:nvSpPr>
          <p:spPr>
            <a:xfrm>
              <a:off x="9492406" y="9505443"/>
              <a:ext cx="1069850"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40" name="TextBox 239">
              <a:extLst>
                <a:ext uri="{FF2B5EF4-FFF2-40B4-BE49-F238E27FC236}">
                  <a16:creationId xmlns:a16="http://schemas.microsoft.com/office/drawing/2014/main" id="{93AE7C3D-1B40-8829-2669-C104FB1577BD}"/>
                </a:ext>
              </a:extLst>
            </p:cNvPr>
            <p:cNvSpPr txBox="1"/>
            <p:nvPr/>
          </p:nvSpPr>
          <p:spPr>
            <a:xfrm>
              <a:off x="9557681" y="9528859"/>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7</a:t>
              </a:r>
              <a:endParaRPr lang="en-US" sz="2000" b="0" i="0" u="none" strike="noStrike" dirty="0">
                <a:effectLst/>
                <a:latin typeface="Calibri" panose="020F0502020204030204" pitchFamily="34" charset="0"/>
                <a:cs typeface="Calibri" panose="020F0502020204030204" pitchFamily="34" charset="0"/>
              </a:endParaRPr>
            </a:p>
          </p:txBody>
        </p:sp>
        <p:sp>
          <p:nvSpPr>
            <p:cNvPr id="237" name="TextBox 236">
              <a:extLst>
                <a:ext uri="{FF2B5EF4-FFF2-40B4-BE49-F238E27FC236}">
                  <a16:creationId xmlns:a16="http://schemas.microsoft.com/office/drawing/2014/main" id="{3EB4D77A-B5A0-C52D-A21D-28E73FE6EBA9}"/>
                </a:ext>
              </a:extLst>
            </p:cNvPr>
            <p:cNvSpPr txBox="1"/>
            <p:nvPr/>
          </p:nvSpPr>
          <p:spPr>
            <a:xfrm>
              <a:off x="10620130" y="946906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0573A39E-2941-6BE5-D80E-85F10CA70AB3}"/>
                </a:ext>
              </a:extLst>
            </p:cNvPr>
            <p:cNvSpPr txBox="1"/>
            <p:nvPr/>
          </p:nvSpPr>
          <p:spPr>
            <a:xfrm>
              <a:off x="10620130" y="10405198"/>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86" name="Group 385">
            <a:extLst>
              <a:ext uri="{FF2B5EF4-FFF2-40B4-BE49-F238E27FC236}">
                <a16:creationId xmlns:a16="http://schemas.microsoft.com/office/drawing/2014/main" id="{FA616A2A-5FF8-5760-D715-9ABDA954FBA5}"/>
              </a:ext>
            </a:extLst>
          </p:cNvPr>
          <p:cNvGrpSpPr/>
          <p:nvPr/>
        </p:nvGrpSpPr>
        <p:grpSpPr>
          <a:xfrm>
            <a:off x="12364401" y="9709079"/>
            <a:ext cx="2396166" cy="1224164"/>
            <a:chOff x="12913345" y="9546020"/>
            <a:chExt cx="2396166" cy="1224164"/>
          </a:xfrm>
        </p:grpSpPr>
        <p:sp>
          <p:nvSpPr>
            <p:cNvPr id="244" name="Rectangle: Rounded Corners 243">
              <a:extLst>
                <a:ext uri="{FF2B5EF4-FFF2-40B4-BE49-F238E27FC236}">
                  <a16:creationId xmlns:a16="http://schemas.microsoft.com/office/drawing/2014/main" id="{D9D79127-91E2-5276-348D-BD9B6C36993B}"/>
                </a:ext>
              </a:extLst>
            </p:cNvPr>
            <p:cNvSpPr/>
            <p:nvPr/>
          </p:nvSpPr>
          <p:spPr>
            <a:xfrm>
              <a:off x="12913345" y="954602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1" name="Rounded Rectangle 36">
              <a:extLst>
                <a:ext uri="{FF2B5EF4-FFF2-40B4-BE49-F238E27FC236}">
                  <a16:creationId xmlns:a16="http://schemas.microsoft.com/office/drawing/2014/main" id="{BB4C54D6-159A-9F28-7935-4C399B9EA944}"/>
                </a:ext>
              </a:extLst>
            </p:cNvPr>
            <p:cNvSpPr/>
            <p:nvPr/>
          </p:nvSpPr>
          <p:spPr>
            <a:xfrm>
              <a:off x="12970615" y="9593420"/>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52" name="TextBox 251">
              <a:extLst>
                <a:ext uri="{FF2B5EF4-FFF2-40B4-BE49-F238E27FC236}">
                  <a16:creationId xmlns:a16="http://schemas.microsoft.com/office/drawing/2014/main" id="{696E3857-10E9-AE81-A346-5FA992655E72}"/>
                </a:ext>
              </a:extLst>
            </p:cNvPr>
            <p:cNvSpPr txBox="1"/>
            <p:nvPr/>
          </p:nvSpPr>
          <p:spPr>
            <a:xfrm>
              <a:off x="13035884" y="961683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2</a:t>
              </a:r>
              <a:endParaRPr lang="en-US" sz="2000" b="0" i="0" u="none" strike="noStrike" dirty="0">
                <a:effectLst/>
                <a:latin typeface="Calibri" panose="020F0502020204030204" pitchFamily="34" charset="0"/>
                <a:cs typeface="Calibri" panose="020F0502020204030204" pitchFamily="34" charset="0"/>
              </a:endParaRPr>
            </a:p>
          </p:txBody>
        </p:sp>
        <p:sp>
          <p:nvSpPr>
            <p:cNvPr id="249" name="Rounded Rectangle 36">
              <a:extLst>
                <a:ext uri="{FF2B5EF4-FFF2-40B4-BE49-F238E27FC236}">
                  <a16:creationId xmlns:a16="http://schemas.microsoft.com/office/drawing/2014/main" id="{1C5531EF-6CBE-161C-C9BB-8905BE0F256C}"/>
                </a:ext>
              </a:extLst>
            </p:cNvPr>
            <p:cNvSpPr/>
            <p:nvPr/>
          </p:nvSpPr>
          <p:spPr>
            <a:xfrm>
              <a:off x="14077591" y="9593430"/>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50" name="TextBox 249">
              <a:extLst>
                <a:ext uri="{FF2B5EF4-FFF2-40B4-BE49-F238E27FC236}">
                  <a16:creationId xmlns:a16="http://schemas.microsoft.com/office/drawing/2014/main" id="{2B5306F9-D0BB-C8C1-560B-FBBBAAE93210}"/>
                </a:ext>
              </a:extLst>
            </p:cNvPr>
            <p:cNvSpPr txBox="1"/>
            <p:nvPr/>
          </p:nvSpPr>
          <p:spPr>
            <a:xfrm>
              <a:off x="14142866" y="9616846"/>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B</a:t>
              </a:r>
              <a:r>
                <a:rPr lang="en-US" sz="2000" b="0" i="0" u="none" strike="noStrike" kern="1200" dirty="0">
                  <a:solidFill>
                    <a:srgbClr val="000000"/>
                  </a:solidFill>
                  <a:effectLst/>
                  <a:latin typeface="Calibri" panose="020F0502020204030204" pitchFamily="34" charset="0"/>
                  <a:cs typeface="Calibri" panose="020F0502020204030204" pitchFamily="34" charset="0"/>
                </a:rPr>
                <a:t>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47" name="TextBox 246">
              <a:extLst>
                <a:ext uri="{FF2B5EF4-FFF2-40B4-BE49-F238E27FC236}">
                  <a16:creationId xmlns:a16="http://schemas.microsoft.com/office/drawing/2014/main" id="{FC37903C-C120-5E19-2B6D-B33AC40AED27}"/>
                </a:ext>
              </a:extLst>
            </p:cNvPr>
            <p:cNvSpPr txBox="1"/>
            <p:nvPr/>
          </p:nvSpPr>
          <p:spPr>
            <a:xfrm>
              <a:off x="15205315" y="955704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sp>
          <p:nvSpPr>
            <p:cNvPr id="248" name="TextBox 247">
              <a:extLst>
                <a:ext uri="{FF2B5EF4-FFF2-40B4-BE49-F238E27FC236}">
                  <a16:creationId xmlns:a16="http://schemas.microsoft.com/office/drawing/2014/main" id="{3882B618-2D74-1886-09AE-31A8F5B26F68}"/>
                </a:ext>
              </a:extLst>
            </p:cNvPr>
            <p:cNvSpPr txBox="1"/>
            <p:nvPr/>
          </p:nvSpPr>
          <p:spPr>
            <a:xfrm>
              <a:off x="15205315" y="1049318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6</a:t>
              </a:r>
              <a:endParaRPr lang="en-RU" dirty="0">
                <a:latin typeface="Calibri" panose="020F0502020204030204" pitchFamily="34" charset="0"/>
                <a:cs typeface="Calibri" panose="020F0502020204030204" pitchFamily="34" charset="0"/>
              </a:endParaRPr>
            </a:p>
          </p:txBody>
        </p:sp>
      </p:grpSp>
      <p:grpSp>
        <p:nvGrpSpPr>
          <p:cNvPr id="396" name="Group 395">
            <a:extLst>
              <a:ext uri="{FF2B5EF4-FFF2-40B4-BE49-F238E27FC236}">
                <a16:creationId xmlns:a16="http://schemas.microsoft.com/office/drawing/2014/main" id="{6611801B-9C99-25F4-2277-CFDF5AFCFD14}"/>
              </a:ext>
            </a:extLst>
          </p:cNvPr>
          <p:cNvGrpSpPr/>
          <p:nvPr/>
        </p:nvGrpSpPr>
        <p:grpSpPr>
          <a:xfrm>
            <a:off x="2105903" y="11057605"/>
            <a:ext cx="2396166" cy="1224164"/>
            <a:chOff x="2105903" y="11057605"/>
            <a:chExt cx="2396166" cy="1224164"/>
          </a:xfrm>
        </p:grpSpPr>
        <p:sp>
          <p:nvSpPr>
            <p:cNvPr id="254" name="Rectangle: Rounded Corners 253">
              <a:extLst>
                <a:ext uri="{FF2B5EF4-FFF2-40B4-BE49-F238E27FC236}">
                  <a16:creationId xmlns:a16="http://schemas.microsoft.com/office/drawing/2014/main" id="{62FB8C5C-B0B6-7DFF-4A41-A43E34592A61}"/>
                </a:ext>
              </a:extLst>
            </p:cNvPr>
            <p:cNvSpPr/>
            <p:nvPr/>
          </p:nvSpPr>
          <p:spPr>
            <a:xfrm>
              <a:off x="2105903" y="1105760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1" name="Rounded Rectangle 36">
              <a:extLst>
                <a:ext uri="{FF2B5EF4-FFF2-40B4-BE49-F238E27FC236}">
                  <a16:creationId xmlns:a16="http://schemas.microsoft.com/office/drawing/2014/main" id="{5FB793F9-C1DB-9C26-AB21-E47B2D671953}"/>
                </a:ext>
              </a:extLst>
            </p:cNvPr>
            <p:cNvSpPr/>
            <p:nvPr/>
          </p:nvSpPr>
          <p:spPr>
            <a:xfrm>
              <a:off x="2163173" y="11105005"/>
              <a:ext cx="1069848"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62" name="TextBox 261">
              <a:extLst>
                <a:ext uri="{FF2B5EF4-FFF2-40B4-BE49-F238E27FC236}">
                  <a16:creationId xmlns:a16="http://schemas.microsoft.com/office/drawing/2014/main" id="{78BC30E8-462F-5882-D233-073FAF76283F}"/>
                </a:ext>
              </a:extLst>
            </p:cNvPr>
            <p:cNvSpPr txBox="1"/>
            <p:nvPr/>
          </p:nvSpPr>
          <p:spPr>
            <a:xfrm>
              <a:off x="2228442" y="11128422"/>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59" name="Rounded Rectangle 36">
              <a:extLst>
                <a:ext uri="{FF2B5EF4-FFF2-40B4-BE49-F238E27FC236}">
                  <a16:creationId xmlns:a16="http://schemas.microsoft.com/office/drawing/2014/main" id="{5F596831-3CFA-220C-D918-250BD0153D81}"/>
                </a:ext>
              </a:extLst>
            </p:cNvPr>
            <p:cNvSpPr/>
            <p:nvPr/>
          </p:nvSpPr>
          <p:spPr>
            <a:xfrm>
              <a:off x="3270149" y="11105015"/>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60" name="TextBox 259">
              <a:extLst>
                <a:ext uri="{FF2B5EF4-FFF2-40B4-BE49-F238E27FC236}">
                  <a16:creationId xmlns:a16="http://schemas.microsoft.com/office/drawing/2014/main" id="{A8A9A36F-E7B6-BCEF-DE1F-69B9DC537BB5}"/>
                </a:ext>
              </a:extLst>
            </p:cNvPr>
            <p:cNvSpPr txBox="1"/>
            <p:nvPr/>
          </p:nvSpPr>
          <p:spPr>
            <a:xfrm>
              <a:off x="3335424" y="1112843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7</a:t>
              </a:r>
              <a:endParaRPr lang="en-US" sz="2000" b="0" i="0" u="none" strike="noStrike" dirty="0">
                <a:effectLst/>
                <a:latin typeface="Calibri" panose="020F0502020204030204" pitchFamily="34" charset="0"/>
                <a:cs typeface="Calibri" panose="020F0502020204030204" pitchFamily="34" charset="0"/>
              </a:endParaRPr>
            </a:p>
          </p:txBody>
        </p:sp>
        <p:sp>
          <p:nvSpPr>
            <p:cNvPr id="257" name="TextBox 256">
              <a:extLst>
                <a:ext uri="{FF2B5EF4-FFF2-40B4-BE49-F238E27FC236}">
                  <a16:creationId xmlns:a16="http://schemas.microsoft.com/office/drawing/2014/main" id="{787B4313-98AD-64BD-CB0D-5BCBA434A410}"/>
                </a:ext>
              </a:extLst>
            </p:cNvPr>
            <p:cNvSpPr txBox="1"/>
            <p:nvPr/>
          </p:nvSpPr>
          <p:spPr>
            <a:xfrm>
              <a:off x="4397873" y="1106863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sp>
          <p:nvSpPr>
            <p:cNvPr id="258" name="TextBox 257">
              <a:extLst>
                <a:ext uri="{FF2B5EF4-FFF2-40B4-BE49-F238E27FC236}">
                  <a16:creationId xmlns:a16="http://schemas.microsoft.com/office/drawing/2014/main" id="{64B84E68-228D-BAE6-F266-9C9E50C9C351}"/>
                </a:ext>
              </a:extLst>
            </p:cNvPr>
            <p:cNvSpPr txBox="1"/>
            <p:nvPr/>
          </p:nvSpPr>
          <p:spPr>
            <a:xfrm>
              <a:off x="4397873" y="1200477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7</a:t>
              </a:r>
              <a:endParaRPr lang="en-RU" dirty="0">
                <a:latin typeface="Calibri" panose="020F0502020204030204" pitchFamily="34" charset="0"/>
                <a:cs typeface="Calibri" panose="020F0502020204030204" pitchFamily="34" charset="0"/>
              </a:endParaRPr>
            </a:p>
          </p:txBody>
        </p:sp>
      </p:grpSp>
      <p:sp>
        <p:nvSpPr>
          <p:cNvPr id="263" name="TextBox 262">
            <a:extLst>
              <a:ext uri="{FF2B5EF4-FFF2-40B4-BE49-F238E27FC236}">
                <a16:creationId xmlns:a16="http://schemas.microsoft.com/office/drawing/2014/main" id="{427D901F-1BF8-781E-4BAC-D646BD8A7823}"/>
              </a:ext>
            </a:extLst>
          </p:cNvPr>
          <p:cNvSpPr txBox="1"/>
          <p:nvPr/>
        </p:nvSpPr>
        <p:spPr>
          <a:xfrm>
            <a:off x="3139208" y="12459207"/>
            <a:ext cx="163506" cy="276999"/>
          </a:xfrm>
          <a:prstGeom prst="rect">
            <a:avLst/>
          </a:prstGeom>
          <a:noFill/>
        </p:spPr>
        <p:txBody>
          <a:bodyPr wrap="none" lIns="0" tIns="0" rIns="0" bIns="0" rtlCol="0">
            <a:spAutoFit/>
          </a:bodyPr>
          <a:lstStyle/>
          <a:p>
            <a:r>
              <a:rPr lang="en-US" b="1" dirty="0"/>
              <a:t>…</a:t>
            </a:r>
          </a:p>
        </p:txBody>
      </p:sp>
      <mc:AlternateContent xmlns:mc="http://schemas.openxmlformats.org/markup-compatibility/2006" xmlns:a14="http://schemas.microsoft.com/office/drawing/2010/main">
        <mc:Choice Requires="a14">
          <p:sp>
            <p:nvSpPr>
              <p:cNvPr id="274" name="TextBox 273">
                <a:extLst>
                  <a:ext uri="{FF2B5EF4-FFF2-40B4-BE49-F238E27FC236}">
                    <a16:creationId xmlns:a16="http://schemas.microsoft.com/office/drawing/2014/main" id="{CA2B443C-0180-C448-A67D-18CF74F43285}"/>
                  </a:ext>
                </a:extLst>
              </p:cNvPr>
              <p:cNvSpPr txBox="1"/>
              <p:nvPr/>
            </p:nvSpPr>
            <p:spPr>
              <a:xfrm>
                <a:off x="5401546" y="12324656"/>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3</m:t>
                        </m:r>
                      </m:sub>
                    </m:sSub>
                  </m:oMath>
                </a14:m>
                <a:r>
                  <a:rPr lang="en-US" sz="2000" dirty="0"/>
                  <a:t> ends</a:t>
                </a:r>
              </a:p>
            </p:txBody>
          </p:sp>
        </mc:Choice>
        <mc:Fallback xmlns="">
          <p:sp>
            <p:nvSpPr>
              <p:cNvPr id="274" name="TextBox 273">
                <a:extLst>
                  <a:ext uri="{FF2B5EF4-FFF2-40B4-BE49-F238E27FC236}">
                    <a16:creationId xmlns:a16="http://schemas.microsoft.com/office/drawing/2014/main" id="{CA2B443C-0180-C448-A67D-18CF74F43285}"/>
                  </a:ext>
                </a:extLst>
              </p:cNvPr>
              <p:cNvSpPr txBox="1">
                <a:spLocks noRot="1" noChangeAspect="1" noMove="1" noResize="1" noEditPoints="1" noAdjustHandles="1" noChangeArrowheads="1" noChangeShapeType="1" noTextEdit="1"/>
              </p:cNvSpPr>
              <p:nvPr/>
            </p:nvSpPr>
            <p:spPr>
              <a:xfrm>
                <a:off x="5401546" y="12324656"/>
                <a:ext cx="807016" cy="307777"/>
              </a:xfrm>
              <a:prstGeom prst="rect">
                <a:avLst/>
              </a:prstGeom>
              <a:blipFill>
                <a:blip r:embed="rId22"/>
                <a:stretch>
                  <a:fillRect l="-10606" t="-26000" r="-18939" b="-50000"/>
                </a:stretch>
              </a:blipFill>
            </p:spPr>
            <p:txBody>
              <a:bodyPr/>
              <a:lstStyle/>
              <a:p>
                <a:r>
                  <a:rPr lang="en-US">
                    <a:noFill/>
                  </a:rPr>
                  <a:t> </a:t>
                </a:r>
              </a:p>
            </p:txBody>
          </p:sp>
        </mc:Fallback>
      </mc:AlternateContent>
      <p:grpSp>
        <p:nvGrpSpPr>
          <p:cNvPr id="384" name="Group 383">
            <a:extLst>
              <a:ext uri="{FF2B5EF4-FFF2-40B4-BE49-F238E27FC236}">
                <a16:creationId xmlns:a16="http://schemas.microsoft.com/office/drawing/2014/main" id="{0C0CE8A0-BFFC-C766-F076-3E95D026C6CD}"/>
              </a:ext>
            </a:extLst>
          </p:cNvPr>
          <p:cNvGrpSpPr/>
          <p:nvPr/>
        </p:nvGrpSpPr>
        <p:grpSpPr>
          <a:xfrm>
            <a:off x="8220104" y="11102329"/>
            <a:ext cx="2396166" cy="1224164"/>
            <a:chOff x="8247867" y="11010889"/>
            <a:chExt cx="2396166" cy="1224164"/>
          </a:xfrm>
        </p:grpSpPr>
        <p:sp>
          <p:nvSpPr>
            <p:cNvPr id="276" name="Rectangle: Rounded Corners 275">
              <a:extLst>
                <a:ext uri="{FF2B5EF4-FFF2-40B4-BE49-F238E27FC236}">
                  <a16:creationId xmlns:a16="http://schemas.microsoft.com/office/drawing/2014/main" id="{5215453E-221D-BE13-74A9-E6B20F0396B5}"/>
                </a:ext>
              </a:extLst>
            </p:cNvPr>
            <p:cNvSpPr/>
            <p:nvPr/>
          </p:nvSpPr>
          <p:spPr>
            <a:xfrm>
              <a:off x="8247867" y="11010889"/>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3" name="Rounded Rectangle 36">
              <a:extLst>
                <a:ext uri="{FF2B5EF4-FFF2-40B4-BE49-F238E27FC236}">
                  <a16:creationId xmlns:a16="http://schemas.microsoft.com/office/drawing/2014/main" id="{975AD393-5C01-3E34-5102-0F72ECE6875B}"/>
                </a:ext>
              </a:extLst>
            </p:cNvPr>
            <p:cNvSpPr/>
            <p:nvPr/>
          </p:nvSpPr>
          <p:spPr>
            <a:xfrm>
              <a:off x="8305137" y="11058289"/>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84" name="TextBox 283">
              <a:extLst>
                <a:ext uri="{FF2B5EF4-FFF2-40B4-BE49-F238E27FC236}">
                  <a16:creationId xmlns:a16="http://schemas.microsoft.com/office/drawing/2014/main" id="{F6374EC5-D625-EC52-963F-DD605E01A126}"/>
                </a:ext>
              </a:extLst>
            </p:cNvPr>
            <p:cNvSpPr txBox="1"/>
            <p:nvPr/>
          </p:nvSpPr>
          <p:spPr>
            <a:xfrm>
              <a:off x="8370406" y="11081706"/>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1</a:t>
              </a:r>
              <a:endParaRPr lang="en-US" sz="2000" b="0" i="0" u="none" strike="noStrike" dirty="0">
                <a:effectLst/>
                <a:latin typeface="Calibri" panose="020F0502020204030204" pitchFamily="34" charset="0"/>
                <a:cs typeface="Calibri" panose="020F0502020204030204" pitchFamily="34" charset="0"/>
              </a:endParaRPr>
            </a:p>
          </p:txBody>
        </p:sp>
        <p:sp>
          <p:nvSpPr>
            <p:cNvPr id="281" name="Rounded Rectangle 36">
              <a:extLst>
                <a:ext uri="{FF2B5EF4-FFF2-40B4-BE49-F238E27FC236}">
                  <a16:creationId xmlns:a16="http://schemas.microsoft.com/office/drawing/2014/main" id="{FF8E9655-5E16-940D-B8E8-4285E75AB3CC}"/>
                </a:ext>
              </a:extLst>
            </p:cNvPr>
            <p:cNvSpPr/>
            <p:nvPr/>
          </p:nvSpPr>
          <p:spPr>
            <a:xfrm>
              <a:off x="9412113" y="11058299"/>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82" name="TextBox 281">
              <a:extLst>
                <a:ext uri="{FF2B5EF4-FFF2-40B4-BE49-F238E27FC236}">
                  <a16:creationId xmlns:a16="http://schemas.microsoft.com/office/drawing/2014/main" id="{AAD43454-0122-9B92-79DB-A8E0A9142E3F}"/>
                </a:ext>
              </a:extLst>
            </p:cNvPr>
            <p:cNvSpPr txBox="1"/>
            <p:nvPr/>
          </p:nvSpPr>
          <p:spPr>
            <a:xfrm>
              <a:off x="9477388" y="11081715"/>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79" name="TextBox 278">
              <a:extLst>
                <a:ext uri="{FF2B5EF4-FFF2-40B4-BE49-F238E27FC236}">
                  <a16:creationId xmlns:a16="http://schemas.microsoft.com/office/drawing/2014/main" id="{DA5011B4-8140-1D26-37D5-1CCA515B7880}"/>
                </a:ext>
              </a:extLst>
            </p:cNvPr>
            <p:cNvSpPr txBox="1"/>
            <p:nvPr/>
          </p:nvSpPr>
          <p:spPr>
            <a:xfrm>
              <a:off x="10539837" y="11021916"/>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sp>
          <p:nvSpPr>
            <p:cNvPr id="280" name="TextBox 279">
              <a:extLst>
                <a:ext uri="{FF2B5EF4-FFF2-40B4-BE49-F238E27FC236}">
                  <a16:creationId xmlns:a16="http://schemas.microsoft.com/office/drawing/2014/main" id="{3F62CF87-47BD-8208-CCFB-918E3FF6652C}"/>
                </a:ext>
              </a:extLst>
            </p:cNvPr>
            <p:cNvSpPr txBox="1"/>
            <p:nvPr/>
          </p:nvSpPr>
          <p:spPr>
            <a:xfrm>
              <a:off x="10539837" y="11958054"/>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6</a:t>
              </a:r>
              <a:endParaRPr lang="en-RU" dirty="0">
                <a:latin typeface="Calibri" panose="020F0502020204030204" pitchFamily="34" charset="0"/>
                <a:cs typeface="Calibri" panose="020F0502020204030204" pitchFamily="34" charset="0"/>
              </a:endParaRPr>
            </a:p>
          </p:txBody>
        </p:sp>
      </p:grpSp>
      <p:grpSp>
        <p:nvGrpSpPr>
          <p:cNvPr id="382" name="Group 381">
            <a:extLst>
              <a:ext uri="{FF2B5EF4-FFF2-40B4-BE49-F238E27FC236}">
                <a16:creationId xmlns:a16="http://schemas.microsoft.com/office/drawing/2014/main" id="{2A4661B5-B777-4152-DAF1-5AF6AD758A10}"/>
              </a:ext>
            </a:extLst>
          </p:cNvPr>
          <p:cNvGrpSpPr/>
          <p:nvPr/>
        </p:nvGrpSpPr>
        <p:grpSpPr>
          <a:xfrm>
            <a:off x="8220104" y="14242645"/>
            <a:ext cx="2648524" cy="1224164"/>
            <a:chOff x="8220104" y="13916071"/>
            <a:chExt cx="2648524" cy="1224164"/>
          </a:xfrm>
        </p:grpSpPr>
        <p:sp>
          <p:nvSpPr>
            <p:cNvPr id="306" name="Rectangle: Rounded Corners 305">
              <a:extLst>
                <a:ext uri="{FF2B5EF4-FFF2-40B4-BE49-F238E27FC236}">
                  <a16:creationId xmlns:a16="http://schemas.microsoft.com/office/drawing/2014/main" id="{4A6DC48A-D7B1-F6FD-339F-1B7B5ADE8A1D}"/>
                </a:ext>
              </a:extLst>
            </p:cNvPr>
            <p:cNvSpPr/>
            <p:nvPr/>
          </p:nvSpPr>
          <p:spPr>
            <a:xfrm>
              <a:off x="8220104" y="13916071"/>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13" name="Rounded Rectangle 36">
              <a:extLst>
                <a:ext uri="{FF2B5EF4-FFF2-40B4-BE49-F238E27FC236}">
                  <a16:creationId xmlns:a16="http://schemas.microsoft.com/office/drawing/2014/main" id="{DBD71FB5-C9C6-BFBF-27ED-697266253158}"/>
                </a:ext>
              </a:extLst>
            </p:cNvPr>
            <p:cNvSpPr/>
            <p:nvPr/>
          </p:nvSpPr>
          <p:spPr>
            <a:xfrm>
              <a:off x="8277374" y="13963471"/>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14" name="TextBox 313">
              <a:extLst>
                <a:ext uri="{FF2B5EF4-FFF2-40B4-BE49-F238E27FC236}">
                  <a16:creationId xmlns:a16="http://schemas.microsoft.com/office/drawing/2014/main" id="{FD87DAD7-4EFC-2D56-E1A7-7E534C4DCB76}"/>
                </a:ext>
              </a:extLst>
            </p:cNvPr>
            <p:cNvSpPr txBox="1"/>
            <p:nvPr/>
          </p:nvSpPr>
          <p:spPr>
            <a:xfrm>
              <a:off x="8342643" y="13986888"/>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B2,3</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311" name="Rounded Rectangle 36">
              <a:extLst>
                <a:ext uri="{FF2B5EF4-FFF2-40B4-BE49-F238E27FC236}">
                  <a16:creationId xmlns:a16="http://schemas.microsoft.com/office/drawing/2014/main" id="{E827E124-9A54-2C57-E8DA-566D7EB06F27}"/>
                </a:ext>
              </a:extLst>
            </p:cNvPr>
            <p:cNvSpPr/>
            <p:nvPr/>
          </p:nvSpPr>
          <p:spPr>
            <a:xfrm>
              <a:off x="9384350" y="13963481"/>
              <a:ext cx="1069850"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12" name="TextBox 311">
              <a:extLst>
                <a:ext uri="{FF2B5EF4-FFF2-40B4-BE49-F238E27FC236}">
                  <a16:creationId xmlns:a16="http://schemas.microsoft.com/office/drawing/2014/main" id="{B89FD090-BF4C-4B35-1DB6-2612F4364915}"/>
                </a:ext>
              </a:extLst>
            </p:cNvPr>
            <p:cNvSpPr txBox="1"/>
            <p:nvPr/>
          </p:nvSpPr>
          <p:spPr>
            <a:xfrm>
              <a:off x="9449625" y="13986897"/>
              <a:ext cx="968812"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2</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309" name="TextBox 308">
              <a:extLst>
                <a:ext uri="{FF2B5EF4-FFF2-40B4-BE49-F238E27FC236}">
                  <a16:creationId xmlns:a16="http://schemas.microsoft.com/office/drawing/2014/main" id="{BE594419-3943-E29F-0CB7-6A65DA97FB65}"/>
                </a:ext>
              </a:extLst>
            </p:cNvPr>
            <p:cNvSpPr txBox="1"/>
            <p:nvPr/>
          </p:nvSpPr>
          <p:spPr>
            <a:xfrm>
              <a:off x="10512074" y="13927098"/>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sp>
          <p:nvSpPr>
            <p:cNvPr id="310" name="TextBox 309">
              <a:extLst>
                <a:ext uri="{FF2B5EF4-FFF2-40B4-BE49-F238E27FC236}">
                  <a16:creationId xmlns:a16="http://schemas.microsoft.com/office/drawing/2014/main" id="{29216CD6-2F5D-035D-65A1-2CC6AC4A7C32}"/>
                </a:ext>
              </a:extLst>
            </p:cNvPr>
            <p:cNvSpPr txBox="1"/>
            <p:nvPr/>
          </p:nvSpPr>
          <p:spPr>
            <a:xfrm>
              <a:off x="10512073" y="14863236"/>
              <a:ext cx="356555" cy="276999"/>
            </a:xfrm>
            <a:prstGeom prst="rect">
              <a:avLst/>
            </a:prstGeom>
            <a:noFill/>
          </p:spPr>
          <p:txBody>
            <a:bodyPr wrap="square" lIns="0" tIns="0" rIns="0" bIns="0" rtlCol="0">
              <a:spAutoFit/>
            </a:bodyPr>
            <a:lstStyle/>
            <a:p>
              <a:r>
                <a:rPr lang="en-US" b="1" dirty="0">
                  <a:latin typeface="Calibri" panose="020F0502020204030204" pitchFamily="34" charset="0"/>
                  <a:cs typeface="Calibri" panose="020F0502020204030204" pitchFamily="34" charset="0"/>
                </a:rPr>
                <a:t>12</a:t>
              </a:r>
              <a:endParaRPr lang="en-RU" b="1"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52D49235-C112-C245-5E6C-EEDD9D2BEFDA}"/>
                  </a:ext>
                </a:extLst>
              </p:cNvPr>
              <p:cNvSpPr txBox="1"/>
              <p:nvPr/>
            </p:nvSpPr>
            <p:spPr>
              <a:xfrm>
                <a:off x="6418237" y="13879241"/>
                <a:ext cx="801053"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1</m:t>
                        </m:r>
                      </m:sub>
                    </m:sSub>
                  </m:oMath>
                </a14:m>
                <a:r>
                  <a:rPr lang="en-US" sz="2000" dirty="0"/>
                  <a:t> ends</a:t>
                </a:r>
              </a:p>
            </p:txBody>
          </p:sp>
        </mc:Choice>
        <mc:Fallback xmlns="">
          <p:sp>
            <p:nvSpPr>
              <p:cNvPr id="315" name="TextBox 314">
                <a:extLst>
                  <a:ext uri="{FF2B5EF4-FFF2-40B4-BE49-F238E27FC236}">
                    <a16:creationId xmlns:a16="http://schemas.microsoft.com/office/drawing/2014/main" id="{52D49235-C112-C245-5E6C-EEDD9D2BEFDA}"/>
                  </a:ext>
                </a:extLst>
              </p:cNvPr>
              <p:cNvSpPr txBox="1">
                <a:spLocks noRot="1" noChangeAspect="1" noMove="1" noResize="1" noEditPoints="1" noAdjustHandles="1" noChangeArrowheads="1" noChangeShapeType="1" noTextEdit="1"/>
              </p:cNvSpPr>
              <p:nvPr/>
            </p:nvSpPr>
            <p:spPr>
              <a:xfrm>
                <a:off x="6418237" y="13879241"/>
                <a:ext cx="801053" cy="307777"/>
              </a:xfrm>
              <a:prstGeom prst="rect">
                <a:avLst/>
              </a:prstGeom>
              <a:blipFill>
                <a:blip r:embed="rId23"/>
                <a:stretch>
                  <a:fillRect l="-11450" t="-26000" r="-1832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315">
                <a:extLst>
                  <a:ext uri="{FF2B5EF4-FFF2-40B4-BE49-F238E27FC236}">
                    <a16:creationId xmlns:a16="http://schemas.microsoft.com/office/drawing/2014/main" id="{57D9A820-7F29-8AC5-EA11-5D05BB1D8284}"/>
                  </a:ext>
                </a:extLst>
              </p:cNvPr>
              <p:cNvSpPr txBox="1"/>
              <p:nvPr/>
            </p:nvSpPr>
            <p:spPr>
              <a:xfrm>
                <a:off x="9556223" y="13870545"/>
                <a:ext cx="801053"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1</m:t>
                        </m:r>
                      </m:sub>
                    </m:sSub>
                  </m:oMath>
                </a14:m>
                <a:r>
                  <a:rPr lang="en-US" sz="2000" dirty="0"/>
                  <a:t> ends</a:t>
                </a:r>
              </a:p>
            </p:txBody>
          </p:sp>
        </mc:Choice>
        <mc:Fallback xmlns="">
          <p:sp>
            <p:nvSpPr>
              <p:cNvPr id="316" name="TextBox 315">
                <a:extLst>
                  <a:ext uri="{FF2B5EF4-FFF2-40B4-BE49-F238E27FC236}">
                    <a16:creationId xmlns:a16="http://schemas.microsoft.com/office/drawing/2014/main" id="{57D9A820-7F29-8AC5-EA11-5D05BB1D8284}"/>
                  </a:ext>
                </a:extLst>
              </p:cNvPr>
              <p:cNvSpPr txBox="1">
                <a:spLocks noRot="1" noChangeAspect="1" noMove="1" noResize="1" noEditPoints="1" noAdjustHandles="1" noChangeArrowheads="1" noChangeShapeType="1" noTextEdit="1"/>
              </p:cNvSpPr>
              <p:nvPr/>
            </p:nvSpPr>
            <p:spPr>
              <a:xfrm>
                <a:off x="9556223" y="13870545"/>
                <a:ext cx="801053" cy="307777"/>
              </a:xfrm>
              <a:prstGeom prst="rect">
                <a:avLst/>
              </a:prstGeom>
              <a:blipFill>
                <a:blip r:embed="rId24"/>
                <a:stretch>
                  <a:fillRect l="-11450" t="-25490" r="-18321"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8E7828C3-DEA7-3A4D-1679-82C890B36143}"/>
                  </a:ext>
                </a:extLst>
              </p:cNvPr>
              <p:cNvSpPr txBox="1"/>
              <p:nvPr/>
            </p:nvSpPr>
            <p:spPr>
              <a:xfrm>
                <a:off x="8476979" y="15432679"/>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2</m:t>
                        </m:r>
                      </m:sub>
                    </m:sSub>
                  </m:oMath>
                </a14:m>
                <a:r>
                  <a:rPr lang="en-US" sz="2000" dirty="0"/>
                  <a:t> ends</a:t>
                </a:r>
              </a:p>
            </p:txBody>
          </p:sp>
        </mc:Choice>
        <mc:Fallback xmlns="">
          <p:sp>
            <p:nvSpPr>
              <p:cNvPr id="317" name="TextBox 316">
                <a:extLst>
                  <a:ext uri="{FF2B5EF4-FFF2-40B4-BE49-F238E27FC236}">
                    <a16:creationId xmlns:a16="http://schemas.microsoft.com/office/drawing/2014/main" id="{8E7828C3-DEA7-3A4D-1679-82C890B36143}"/>
                  </a:ext>
                </a:extLst>
              </p:cNvPr>
              <p:cNvSpPr txBox="1">
                <a:spLocks noRot="1" noChangeAspect="1" noMove="1" noResize="1" noEditPoints="1" noAdjustHandles="1" noChangeArrowheads="1" noChangeShapeType="1" noTextEdit="1"/>
              </p:cNvSpPr>
              <p:nvPr/>
            </p:nvSpPr>
            <p:spPr>
              <a:xfrm>
                <a:off x="8476979" y="15432679"/>
                <a:ext cx="807016" cy="307777"/>
              </a:xfrm>
              <a:prstGeom prst="rect">
                <a:avLst/>
              </a:prstGeom>
              <a:blipFill>
                <a:blip r:embed="rId25"/>
                <a:stretch>
                  <a:fillRect l="-11364" t="-26000" r="-18182" b="-50000"/>
                </a:stretch>
              </a:blipFill>
            </p:spPr>
            <p:txBody>
              <a:bodyPr/>
              <a:lstStyle/>
              <a:p>
                <a:r>
                  <a:rPr lang="en-US">
                    <a:noFill/>
                  </a:rPr>
                  <a:t> </a:t>
                </a:r>
              </a:p>
            </p:txBody>
          </p:sp>
        </mc:Fallback>
      </mc:AlternateContent>
      <p:grpSp>
        <p:nvGrpSpPr>
          <p:cNvPr id="399" name="Group 398">
            <a:extLst>
              <a:ext uri="{FF2B5EF4-FFF2-40B4-BE49-F238E27FC236}">
                <a16:creationId xmlns:a16="http://schemas.microsoft.com/office/drawing/2014/main" id="{A1D3B153-2180-4E93-2998-6A24ED11938A}"/>
              </a:ext>
            </a:extLst>
          </p:cNvPr>
          <p:cNvGrpSpPr/>
          <p:nvPr/>
        </p:nvGrpSpPr>
        <p:grpSpPr>
          <a:xfrm>
            <a:off x="5089691" y="14242645"/>
            <a:ext cx="2584324" cy="1224164"/>
            <a:chOff x="4927131" y="14008965"/>
            <a:chExt cx="2584324" cy="1224164"/>
          </a:xfrm>
        </p:grpSpPr>
        <p:sp>
          <p:nvSpPr>
            <p:cNvPr id="319" name="Rectangle: Rounded Corners 318">
              <a:extLst>
                <a:ext uri="{FF2B5EF4-FFF2-40B4-BE49-F238E27FC236}">
                  <a16:creationId xmlns:a16="http://schemas.microsoft.com/office/drawing/2014/main" id="{14831F25-5319-7079-C691-3BEF471C207B}"/>
                </a:ext>
              </a:extLst>
            </p:cNvPr>
            <p:cNvSpPr/>
            <p:nvPr/>
          </p:nvSpPr>
          <p:spPr>
            <a:xfrm>
              <a:off x="4927131" y="1400896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6" name="Rounded Rectangle 36">
              <a:extLst>
                <a:ext uri="{FF2B5EF4-FFF2-40B4-BE49-F238E27FC236}">
                  <a16:creationId xmlns:a16="http://schemas.microsoft.com/office/drawing/2014/main" id="{035C0D82-D30F-CB7D-162F-E1A30D8D3BA2}"/>
                </a:ext>
              </a:extLst>
            </p:cNvPr>
            <p:cNvSpPr/>
            <p:nvPr/>
          </p:nvSpPr>
          <p:spPr>
            <a:xfrm>
              <a:off x="4984401" y="14056365"/>
              <a:ext cx="1069848"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27" name="TextBox 326">
              <a:extLst>
                <a:ext uri="{FF2B5EF4-FFF2-40B4-BE49-F238E27FC236}">
                  <a16:creationId xmlns:a16="http://schemas.microsoft.com/office/drawing/2014/main" id="{2954D5D3-E611-C666-05E1-1006EB8530CE}"/>
                </a:ext>
              </a:extLst>
            </p:cNvPr>
            <p:cNvSpPr txBox="1"/>
            <p:nvPr/>
          </p:nvSpPr>
          <p:spPr>
            <a:xfrm>
              <a:off x="5049670" y="14079782"/>
              <a:ext cx="901523"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1</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324" name="Rounded Rectangle 36">
              <a:extLst>
                <a:ext uri="{FF2B5EF4-FFF2-40B4-BE49-F238E27FC236}">
                  <a16:creationId xmlns:a16="http://schemas.microsoft.com/office/drawing/2014/main" id="{AC591CC5-5D78-7EC1-C6FF-94CEB89CACC1}"/>
                </a:ext>
              </a:extLst>
            </p:cNvPr>
            <p:cNvSpPr/>
            <p:nvPr/>
          </p:nvSpPr>
          <p:spPr>
            <a:xfrm>
              <a:off x="6091377" y="14056375"/>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25" name="TextBox 324">
              <a:extLst>
                <a:ext uri="{FF2B5EF4-FFF2-40B4-BE49-F238E27FC236}">
                  <a16:creationId xmlns:a16="http://schemas.microsoft.com/office/drawing/2014/main" id="{007F3461-1F2B-FDBD-5AD9-5E0DD053ADA9}"/>
                </a:ext>
              </a:extLst>
            </p:cNvPr>
            <p:cNvSpPr txBox="1"/>
            <p:nvPr/>
          </p:nvSpPr>
          <p:spPr>
            <a:xfrm>
              <a:off x="6133502" y="14079791"/>
              <a:ext cx="1071804"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B2,3</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13</a:t>
              </a:r>
              <a:endParaRPr lang="en-US" sz="2000" b="0" i="0" u="none" strike="noStrike" dirty="0">
                <a:effectLst/>
                <a:latin typeface="Calibri" panose="020F0502020204030204" pitchFamily="34" charset="0"/>
                <a:cs typeface="Calibri" panose="020F0502020204030204" pitchFamily="34" charset="0"/>
              </a:endParaRPr>
            </a:p>
          </p:txBody>
        </p:sp>
        <p:sp>
          <p:nvSpPr>
            <p:cNvPr id="322" name="TextBox 321">
              <a:extLst>
                <a:ext uri="{FF2B5EF4-FFF2-40B4-BE49-F238E27FC236}">
                  <a16:creationId xmlns:a16="http://schemas.microsoft.com/office/drawing/2014/main" id="{91FE633D-797F-7B51-BF2B-FDB4106B67DC}"/>
                </a:ext>
              </a:extLst>
            </p:cNvPr>
            <p:cNvSpPr txBox="1"/>
            <p:nvPr/>
          </p:nvSpPr>
          <p:spPr>
            <a:xfrm>
              <a:off x="7219101" y="1401999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sp>
          <p:nvSpPr>
            <p:cNvPr id="323" name="TextBox 322">
              <a:extLst>
                <a:ext uri="{FF2B5EF4-FFF2-40B4-BE49-F238E27FC236}">
                  <a16:creationId xmlns:a16="http://schemas.microsoft.com/office/drawing/2014/main" id="{ACFBF413-A307-0784-D520-FD6632E2DE29}"/>
                </a:ext>
              </a:extLst>
            </p:cNvPr>
            <p:cNvSpPr txBox="1"/>
            <p:nvPr/>
          </p:nvSpPr>
          <p:spPr>
            <a:xfrm>
              <a:off x="7219101" y="14956130"/>
              <a:ext cx="292354" cy="276999"/>
            </a:xfrm>
            <a:prstGeom prst="rect">
              <a:avLst/>
            </a:prstGeom>
            <a:noFill/>
          </p:spPr>
          <p:txBody>
            <a:bodyPr wrap="square" lIns="0" tIns="0" rIns="0" bIns="0" rtlCol="0">
              <a:spAutoFit/>
            </a:bodyPr>
            <a:lstStyle/>
            <a:p>
              <a:r>
                <a:rPr lang="en-US" b="1" dirty="0">
                  <a:latin typeface="Calibri" panose="020F0502020204030204" pitchFamily="34" charset="0"/>
                  <a:cs typeface="Calibri" panose="020F0502020204030204" pitchFamily="34" charset="0"/>
                </a:rPr>
                <a:t>12</a:t>
              </a:r>
              <a:endParaRPr lang="en-RU" b="1"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328" name="TextBox 327">
                <a:extLst>
                  <a:ext uri="{FF2B5EF4-FFF2-40B4-BE49-F238E27FC236}">
                    <a16:creationId xmlns:a16="http://schemas.microsoft.com/office/drawing/2014/main" id="{DCC753D9-B7DE-D331-81DA-94F8A479E488}"/>
                  </a:ext>
                </a:extLst>
              </p:cNvPr>
              <p:cNvSpPr txBox="1"/>
              <p:nvPr/>
            </p:nvSpPr>
            <p:spPr>
              <a:xfrm>
                <a:off x="6408099" y="15436276"/>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2</m:t>
                        </m:r>
                      </m:sub>
                    </m:sSub>
                  </m:oMath>
                </a14:m>
                <a:r>
                  <a:rPr lang="en-US" sz="2000" dirty="0"/>
                  <a:t> ends</a:t>
                </a:r>
              </a:p>
            </p:txBody>
          </p:sp>
        </mc:Choice>
        <mc:Fallback xmlns="">
          <p:sp>
            <p:nvSpPr>
              <p:cNvPr id="328" name="TextBox 327">
                <a:extLst>
                  <a:ext uri="{FF2B5EF4-FFF2-40B4-BE49-F238E27FC236}">
                    <a16:creationId xmlns:a16="http://schemas.microsoft.com/office/drawing/2014/main" id="{DCC753D9-B7DE-D331-81DA-94F8A479E488}"/>
                  </a:ext>
                </a:extLst>
              </p:cNvPr>
              <p:cNvSpPr txBox="1">
                <a:spLocks noRot="1" noChangeAspect="1" noMove="1" noResize="1" noEditPoints="1" noAdjustHandles="1" noChangeArrowheads="1" noChangeShapeType="1" noTextEdit="1"/>
              </p:cNvSpPr>
              <p:nvPr/>
            </p:nvSpPr>
            <p:spPr>
              <a:xfrm>
                <a:off x="6408099" y="15436276"/>
                <a:ext cx="807016" cy="307777"/>
              </a:xfrm>
              <a:prstGeom prst="rect">
                <a:avLst/>
              </a:prstGeom>
              <a:blipFill>
                <a:blip r:embed="rId26"/>
                <a:stretch>
                  <a:fillRect l="-10526" t="-25490" r="-18045" b="-49020"/>
                </a:stretch>
              </a:blipFill>
            </p:spPr>
            <p:txBody>
              <a:bodyPr/>
              <a:lstStyle/>
              <a:p>
                <a:r>
                  <a:rPr lang="en-US">
                    <a:noFill/>
                  </a:rPr>
                  <a:t> </a:t>
                </a:r>
              </a:p>
            </p:txBody>
          </p:sp>
        </mc:Fallback>
      </mc:AlternateContent>
      <p:sp>
        <p:nvSpPr>
          <p:cNvPr id="339" name="TextBox 338">
            <a:extLst>
              <a:ext uri="{FF2B5EF4-FFF2-40B4-BE49-F238E27FC236}">
                <a16:creationId xmlns:a16="http://schemas.microsoft.com/office/drawing/2014/main" id="{B4031CFA-E767-369B-CA24-03578F6D1B36}"/>
              </a:ext>
            </a:extLst>
          </p:cNvPr>
          <p:cNvSpPr txBox="1"/>
          <p:nvPr/>
        </p:nvSpPr>
        <p:spPr>
          <a:xfrm>
            <a:off x="13107352" y="13693690"/>
            <a:ext cx="163506" cy="276999"/>
          </a:xfrm>
          <a:prstGeom prst="rect">
            <a:avLst/>
          </a:prstGeom>
          <a:noFill/>
        </p:spPr>
        <p:txBody>
          <a:bodyPr wrap="none" lIns="0" tIns="0" rIns="0" bIns="0" rtlCol="0">
            <a:spAutoFit/>
          </a:bodyPr>
          <a:lstStyle/>
          <a:p>
            <a:r>
              <a:rPr lang="en-US" b="1" dirty="0"/>
              <a:t>…</a:t>
            </a:r>
          </a:p>
        </p:txBody>
      </p:sp>
      <p:sp>
        <p:nvSpPr>
          <p:cNvPr id="340" name="Rectangle: Rounded Corners 339">
            <a:extLst>
              <a:ext uri="{FF2B5EF4-FFF2-40B4-BE49-F238E27FC236}">
                <a16:creationId xmlns:a16="http://schemas.microsoft.com/office/drawing/2014/main" id="{F9F2F09D-5FE3-0801-EE18-22AAF9AD1AC5}"/>
              </a:ext>
            </a:extLst>
          </p:cNvPr>
          <p:cNvSpPr/>
          <p:nvPr/>
        </p:nvSpPr>
        <p:spPr>
          <a:xfrm>
            <a:off x="12062091" y="12463156"/>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1" name="Rounded Rectangle 36">
            <a:extLst>
              <a:ext uri="{FF2B5EF4-FFF2-40B4-BE49-F238E27FC236}">
                <a16:creationId xmlns:a16="http://schemas.microsoft.com/office/drawing/2014/main" id="{14FB2FDF-368E-7518-B3B8-2BE388A51AD1}"/>
              </a:ext>
            </a:extLst>
          </p:cNvPr>
          <p:cNvSpPr/>
          <p:nvPr/>
        </p:nvSpPr>
        <p:spPr>
          <a:xfrm>
            <a:off x="12119361" y="12510556"/>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D49466E8-EEF8-8452-D6C0-A6B689C239C8}"/>
                  </a:ext>
                </a:extLst>
              </p:cNvPr>
              <p:cNvSpPr txBox="1"/>
              <p:nvPr/>
            </p:nvSpPr>
            <p:spPr>
              <a:xfrm>
                <a:off x="12159230" y="12533973"/>
                <a:ext cx="1018288"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14:m>
                  <m:oMath xmlns:m="http://schemas.openxmlformats.org/officeDocument/2006/math">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𝑥</m:t>
                    </m:r>
                  </m:oMath>
                </a14:m>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𝑃</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𝑎</m:t>
                        </m:r>
                      </m:sub>
                    </m:s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 </m:t>
                    </m:r>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𝐵</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𝑘</m:t>
                        </m:r>
                      </m:sub>
                    </m:sSub>
                  </m:oMath>
                </a14:m>
                <a:r>
                  <a:rPr lang="en-US" sz="2000" dirty="0">
                    <a:solidFill>
                      <a:srgbClr val="000000"/>
                    </a:solidFill>
                    <a:latin typeface="Calibri" panose="020F0502020204030204" pitchFamily="34" charset="0"/>
                    <a:cs typeface="Calibri" panose="020F0502020204030204" pitchFamily="34" charset="0"/>
                  </a:rPr>
                  <a:t> </a:t>
                </a: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a:t>
                </a: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𝑡</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𝑘</m:t>
                        </m:r>
                      </m:sub>
                    </m:sSub>
                  </m:oMath>
                </a14:m>
                <a:endParaRPr lang="en-US" sz="2000" b="0"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𝑡</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𝑘</m:t>
                        </m:r>
                      </m:sub>
                    </m:sSub>
                  </m:oMath>
                </a14:m>
                <a:endParaRPr lang="en-US" sz="2000" b="0" i="0" u="none" strike="noStrike" dirty="0">
                  <a:effectLst/>
                  <a:latin typeface="Calibri" panose="020F0502020204030204" pitchFamily="34" charset="0"/>
                  <a:cs typeface="Calibri" panose="020F0502020204030204" pitchFamily="34" charset="0"/>
                </a:endParaRPr>
              </a:p>
            </p:txBody>
          </p:sp>
        </mc:Choice>
        <mc:Fallback xmlns="">
          <p:sp>
            <p:nvSpPr>
              <p:cNvPr id="342" name="TextBox 341">
                <a:extLst>
                  <a:ext uri="{FF2B5EF4-FFF2-40B4-BE49-F238E27FC236}">
                    <a16:creationId xmlns:a16="http://schemas.microsoft.com/office/drawing/2014/main" id="{D49466E8-EEF8-8452-D6C0-A6B689C239C8}"/>
                  </a:ext>
                </a:extLst>
              </p:cNvPr>
              <p:cNvSpPr txBox="1">
                <a:spLocks noRot="1" noChangeAspect="1" noMove="1" noResize="1" noEditPoints="1" noAdjustHandles="1" noChangeArrowheads="1" noChangeShapeType="1" noTextEdit="1"/>
              </p:cNvSpPr>
              <p:nvPr/>
            </p:nvSpPr>
            <p:spPr>
              <a:xfrm>
                <a:off x="12159230" y="12533973"/>
                <a:ext cx="1018288" cy="1057982"/>
              </a:xfrm>
              <a:prstGeom prst="rect">
                <a:avLst/>
              </a:prstGeom>
              <a:blipFill>
                <a:blip r:embed="rId27"/>
                <a:stretch>
                  <a:fillRect l="-15569" t="-10920" r="-2395" b="-13793"/>
                </a:stretch>
              </a:blipFill>
            </p:spPr>
            <p:txBody>
              <a:bodyPr/>
              <a:lstStyle/>
              <a:p>
                <a:r>
                  <a:rPr lang="en-US">
                    <a:noFill/>
                  </a:rPr>
                  <a:t> </a:t>
                </a:r>
              </a:p>
            </p:txBody>
          </p:sp>
        </mc:Fallback>
      </mc:AlternateContent>
      <p:sp>
        <p:nvSpPr>
          <p:cNvPr id="343" name="Rounded Rectangle 36">
            <a:extLst>
              <a:ext uri="{FF2B5EF4-FFF2-40B4-BE49-F238E27FC236}">
                <a16:creationId xmlns:a16="http://schemas.microsoft.com/office/drawing/2014/main" id="{2F043944-0675-8E19-5EC3-39C7497EA6EE}"/>
              </a:ext>
            </a:extLst>
          </p:cNvPr>
          <p:cNvSpPr/>
          <p:nvPr/>
        </p:nvSpPr>
        <p:spPr>
          <a:xfrm>
            <a:off x="13226337" y="12510566"/>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67409558-4A88-D7BB-DDF5-4D0747FAE1A9}"/>
                  </a:ext>
                </a:extLst>
              </p:cNvPr>
              <p:cNvSpPr txBox="1"/>
              <p:nvPr/>
            </p:nvSpPr>
            <p:spPr>
              <a:xfrm>
                <a:off x="13291612" y="12533982"/>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a:t>
                </a:r>
                <a:r>
                  <a:rPr lang="en-US" sz="2000" b="0" u="none" strike="noStrike" kern="1200" dirty="0">
                    <a:solidFill>
                      <a:srgbClr val="000000"/>
                    </a:solidFill>
                    <a:effectLst/>
                    <a:cs typeface="Calibri" panose="020F0502020204030204" pitchFamily="34" charset="0"/>
                  </a:rPr>
                  <a:t> </a:t>
                </a:r>
                <a14:m>
                  <m:oMath xmlns:m="http://schemas.openxmlformats.org/officeDocument/2006/math">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𝑦</m:t>
                    </m:r>
                  </m:oMath>
                </a14:m>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𝑃</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𝑏</m:t>
                        </m:r>
                      </m:sub>
                    </m:s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 </m:t>
                    </m:r>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𝐵</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𝑙</m:t>
                        </m:r>
                      </m:sub>
                    </m:sSub>
                  </m:oMath>
                </a14:m>
                <a:r>
                  <a:rPr lang="en-US" sz="2000" dirty="0">
                    <a:solidFill>
                      <a:srgbClr val="000000"/>
                    </a:solidFill>
                    <a:latin typeface="Calibri" panose="020F0502020204030204" pitchFamily="34" charset="0"/>
                    <a:cs typeface="Calibri" panose="020F0502020204030204" pitchFamily="34" charset="0"/>
                  </a:rPr>
                  <a:t> </a:t>
                </a: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a:t>
                </a: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𝑡</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𝑙</m:t>
                        </m:r>
                      </m:sub>
                    </m:sSub>
                  </m:oMath>
                </a14:m>
                <a:endParaRPr lang="en-US" sz="2000" b="0"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14:m>
                  <m:oMath xmlns:m="http://schemas.openxmlformats.org/officeDocument/2006/math">
                    <m:sSub>
                      <m:sSubPr>
                        <m:ctrlPr>
                          <a:rPr lang="en-US" sz="2000" b="0" i="1" u="none" strike="noStrike" kern="1200" smtClean="0">
                            <a:solidFill>
                              <a:srgbClr val="000000"/>
                            </a:solidFill>
                            <a:effectLst/>
                            <a:latin typeface="Cambria Math" panose="02040503050406030204" pitchFamily="18" charset="0"/>
                            <a:cs typeface="Calibri" panose="020F0502020204030204" pitchFamily="34" charset="0"/>
                          </a:rPr>
                        </m:ctrlPr>
                      </m:sSubPr>
                      <m:e>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𝑡</m:t>
                        </m:r>
                      </m:e>
                      <m:sub>
                        <m:r>
                          <a:rPr lang="en-US" sz="2000" b="0" i="1" u="none" strike="noStrike" kern="1200" smtClean="0">
                            <a:solidFill>
                              <a:srgbClr val="000000"/>
                            </a:solidFill>
                            <a:effectLst/>
                            <a:latin typeface="Cambria Math" panose="02040503050406030204" pitchFamily="18" charset="0"/>
                            <a:cs typeface="Calibri" panose="020F0502020204030204" pitchFamily="34" charset="0"/>
                          </a:rPr>
                          <m:t>𝑙</m:t>
                        </m:r>
                      </m:sub>
                    </m:sSub>
                  </m:oMath>
                </a14:m>
                <a:endParaRPr lang="en-US" sz="2000" b="0" i="0" u="none" strike="noStrike" dirty="0">
                  <a:effectLst/>
                  <a:latin typeface="Calibri" panose="020F0502020204030204" pitchFamily="34" charset="0"/>
                  <a:cs typeface="Calibri" panose="020F0502020204030204" pitchFamily="34" charset="0"/>
                </a:endParaRPr>
              </a:p>
            </p:txBody>
          </p:sp>
        </mc:Choice>
        <mc:Fallback xmlns="">
          <p:sp>
            <p:nvSpPr>
              <p:cNvPr id="344" name="TextBox 343">
                <a:extLst>
                  <a:ext uri="{FF2B5EF4-FFF2-40B4-BE49-F238E27FC236}">
                    <a16:creationId xmlns:a16="http://schemas.microsoft.com/office/drawing/2014/main" id="{67409558-4A88-D7BB-DDF5-4D0747FAE1A9}"/>
                  </a:ext>
                </a:extLst>
              </p:cNvPr>
              <p:cNvSpPr txBox="1">
                <a:spLocks noRot="1" noChangeAspect="1" noMove="1" noResize="1" noEditPoints="1" noAdjustHandles="1" noChangeArrowheads="1" noChangeShapeType="1" noTextEdit="1"/>
              </p:cNvSpPr>
              <p:nvPr/>
            </p:nvSpPr>
            <p:spPr>
              <a:xfrm>
                <a:off x="13291612" y="12533982"/>
                <a:ext cx="968812" cy="1057982"/>
              </a:xfrm>
              <a:prstGeom prst="rect">
                <a:avLst/>
              </a:prstGeom>
              <a:blipFill>
                <a:blip r:embed="rId28"/>
                <a:stretch>
                  <a:fillRect l="-15723" t="-10920" r="-2516" b="-13793"/>
                </a:stretch>
              </a:blipFill>
            </p:spPr>
            <p:txBody>
              <a:bodyPr/>
              <a:lstStyle/>
              <a:p>
                <a:r>
                  <a:rPr lang="en-US">
                    <a:noFill/>
                  </a:rPr>
                  <a:t> </a:t>
                </a:r>
              </a:p>
            </p:txBody>
          </p:sp>
        </mc:Fallback>
      </mc:AlternateContent>
      <p:sp>
        <p:nvSpPr>
          <p:cNvPr id="367" name="Rectangle 366">
            <a:extLst>
              <a:ext uri="{FF2B5EF4-FFF2-40B4-BE49-F238E27FC236}">
                <a16:creationId xmlns:a16="http://schemas.microsoft.com/office/drawing/2014/main" id="{E1DCF961-A2F2-9F92-88A6-F763794A4B8B}"/>
              </a:ext>
            </a:extLst>
          </p:cNvPr>
          <p:cNvSpPr/>
          <p:nvPr/>
        </p:nvSpPr>
        <p:spPr>
          <a:xfrm>
            <a:off x="11839208" y="11695069"/>
            <a:ext cx="3439380" cy="243749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8" name="TextBox 367">
            <a:extLst>
              <a:ext uri="{FF2B5EF4-FFF2-40B4-BE49-F238E27FC236}">
                <a16:creationId xmlns:a16="http://schemas.microsoft.com/office/drawing/2014/main" id="{A605AC76-969F-E222-E65A-85D1D8AC8C06}"/>
              </a:ext>
            </a:extLst>
          </p:cNvPr>
          <p:cNvSpPr txBox="1"/>
          <p:nvPr/>
        </p:nvSpPr>
        <p:spPr>
          <a:xfrm>
            <a:off x="14067832" y="11233405"/>
            <a:ext cx="1289712" cy="461665"/>
          </a:xfrm>
          <a:prstGeom prst="rect">
            <a:avLst/>
          </a:prstGeom>
          <a:noFill/>
        </p:spPr>
        <p:txBody>
          <a:bodyPr wrap="none" rtlCol="0">
            <a:spAutoFit/>
          </a:bodyPr>
          <a:lstStyle/>
          <a:p>
            <a:r>
              <a:rPr lang="en-RU" sz="2400" i="1" dirty="0"/>
              <a:t>Notation</a:t>
            </a:r>
          </a:p>
        </p:txBody>
      </p:sp>
      <p:sp>
        <p:nvSpPr>
          <p:cNvPr id="371" name="Freeform 46">
            <a:extLst>
              <a:ext uri="{FF2B5EF4-FFF2-40B4-BE49-F238E27FC236}">
                <a16:creationId xmlns:a16="http://schemas.microsoft.com/office/drawing/2014/main" id="{7F8FECE3-C9DC-B9E1-C870-9E0EF1018D44}"/>
              </a:ext>
            </a:extLst>
          </p:cNvPr>
          <p:cNvSpPr/>
          <p:nvPr/>
        </p:nvSpPr>
        <p:spPr>
          <a:xfrm flipH="1">
            <a:off x="11612414" y="11536681"/>
            <a:ext cx="1577805" cy="922019"/>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372" name="Group 371">
            <a:extLst>
              <a:ext uri="{FF2B5EF4-FFF2-40B4-BE49-F238E27FC236}">
                <a16:creationId xmlns:a16="http://schemas.microsoft.com/office/drawing/2014/main" id="{57C28C60-CC05-311D-BFBC-8064A0386BB6}"/>
              </a:ext>
            </a:extLst>
          </p:cNvPr>
          <p:cNvGrpSpPr/>
          <p:nvPr/>
        </p:nvGrpSpPr>
        <p:grpSpPr>
          <a:xfrm>
            <a:off x="13117235" y="11807006"/>
            <a:ext cx="1683666" cy="424564"/>
            <a:chOff x="13478291" y="12588330"/>
            <a:chExt cx="1683666" cy="424564"/>
          </a:xfrm>
        </p:grpSpPr>
        <mc:AlternateContent xmlns:mc="http://schemas.openxmlformats.org/markup-compatibility/2006" xmlns:a14="http://schemas.microsoft.com/office/drawing/2010/main">
          <mc:Choice Requires="a14">
            <p:sp>
              <p:nvSpPr>
                <p:cNvPr id="373" name="TextBox 372">
                  <a:extLst>
                    <a:ext uri="{FF2B5EF4-FFF2-40B4-BE49-F238E27FC236}">
                      <a16:creationId xmlns:a16="http://schemas.microsoft.com/office/drawing/2014/main" id="{9CA9C770-9FB9-58A4-4501-8CBD05994696}"/>
                    </a:ext>
                  </a:extLst>
                </p:cNvPr>
                <p:cNvSpPr txBox="1"/>
                <p:nvPr/>
              </p:nvSpPr>
              <p:spPr>
                <a:xfrm>
                  <a:off x="13478291" y="12674340"/>
                  <a:ext cx="227434"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200" i="1" smtClean="0">
                            <a:latin typeface="Cambria Math" panose="02040503050406030204" pitchFamily="18" charset="0"/>
                            <a:ea typeface="Cambria Math" panose="02040503050406030204" pitchFamily="18" charset="0"/>
                          </a:rPr>
                          <m:t>𝛿</m:t>
                        </m:r>
                      </m:oMath>
                    </m:oMathPara>
                  </a14:m>
                  <a:endParaRPr lang="en-RU" sz="2200" dirty="0"/>
                </a:p>
              </p:txBody>
            </p:sp>
          </mc:Choice>
          <mc:Fallback xmlns="">
            <p:sp>
              <p:nvSpPr>
                <p:cNvPr id="119" name="TextBox 118">
                  <a:extLst>
                    <a:ext uri="{FF2B5EF4-FFF2-40B4-BE49-F238E27FC236}">
                      <a16:creationId xmlns:a16="http://schemas.microsoft.com/office/drawing/2014/main" id="{F16D475C-5C3E-5940-8288-4E35D7593F7D}"/>
                    </a:ext>
                  </a:extLst>
                </p:cNvPr>
                <p:cNvSpPr txBox="1">
                  <a:spLocks noRot="1" noChangeAspect="1" noMove="1" noResize="1" noEditPoints="1" noAdjustHandles="1" noChangeArrowheads="1" noChangeShapeType="1" noTextEdit="1"/>
                </p:cNvSpPr>
                <p:nvPr/>
              </p:nvSpPr>
              <p:spPr>
                <a:xfrm>
                  <a:off x="13478291" y="12674340"/>
                  <a:ext cx="227434" cy="338554"/>
                </a:xfrm>
                <a:prstGeom prst="rect">
                  <a:avLst/>
                </a:prstGeom>
                <a:blipFill>
                  <a:blip r:embed="rId29"/>
                  <a:stretch>
                    <a:fillRect l="-33333" r="-27778" b="-7143"/>
                  </a:stretch>
                </a:blipFill>
              </p:spPr>
              <p:txBody>
                <a:bodyPr/>
                <a:lstStyle/>
                <a:p>
                  <a:r>
                    <a:rPr lang="en-RU">
                      <a:noFill/>
                    </a:rPr>
                    <a:t> </a:t>
                  </a:r>
                </a:p>
              </p:txBody>
            </p:sp>
          </mc:Fallback>
        </mc:AlternateContent>
        <p:sp>
          <p:nvSpPr>
            <p:cNvPr id="374" name="TextBox 373">
              <a:extLst>
                <a:ext uri="{FF2B5EF4-FFF2-40B4-BE49-F238E27FC236}">
                  <a16:creationId xmlns:a16="http://schemas.microsoft.com/office/drawing/2014/main" id="{AB5BB850-BF4B-D274-0CE8-98E1474DBFB4}"/>
                </a:ext>
              </a:extLst>
            </p:cNvPr>
            <p:cNvSpPr txBox="1"/>
            <p:nvPr/>
          </p:nvSpPr>
          <p:spPr>
            <a:xfrm>
              <a:off x="13581075" y="12588330"/>
              <a:ext cx="158088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OVERHEAD_TYPE</a:t>
              </a:r>
            </a:p>
          </p:txBody>
        </p:sp>
      </p:grpSp>
      <p:grpSp>
        <p:nvGrpSpPr>
          <p:cNvPr id="375" name="Group 374">
            <a:extLst>
              <a:ext uri="{FF2B5EF4-FFF2-40B4-BE49-F238E27FC236}">
                <a16:creationId xmlns:a16="http://schemas.microsoft.com/office/drawing/2014/main" id="{EBB78729-6C31-A1F8-1AAB-D720CF755962}"/>
              </a:ext>
            </a:extLst>
          </p:cNvPr>
          <p:cNvGrpSpPr/>
          <p:nvPr/>
        </p:nvGrpSpPr>
        <p:grpSpPr>
          <a:xfrm>
            <a:off x="14327904" y="12327530"/>
            <a:ext cx="777625" cy="412487"/>
            <a:chOff x="9133688" y="13183247"/>
            <a:chExt cx="777625" cy="412487"/>
          </a:xfrm>
        </p:grpSpPr>
        <mc:AlternateContent xmlns:mc="http://schemas.openxmlformats.org/markup-compatibility/2006" xmlns:a14="http://schemas.microsoft.com/office/drawing/2010/main">
          <mc:Choice Requires="a14">
            <p:sp>
              <p:nvSpPr>
                <p:cNvPr id="376" name="TextBox 375">
                  <a:extLst>
                    <a:ext uri="{FF2B5EF4-FFF2-40B4-BE49-F238E27FC236}">
                      <a16:creationId xmlns:a16="http://schemas.microsoft.com/office/drawing/2014/main" id="{02CF4D9F-33F5-1667-B73E-F2B4D917B2CC}"/>
                    </a:ext>
                  </a:extLst>
                </p:cNvPr>
                <p:cNvSpPr txBox="1"/>
                <p:nvPr/>
              </p:nvSpPr>
              <p:spPr>
                <a:xfrm>
                  <a:off x="9133688" y="13257180"/>
                  <a:ext cx="18158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𝑡</m:t>
                        </m:r>
                      </m:oMath>
                    </m:oMathPara>
                  </a14:m>
                  <a:endParaRPr lang="en-US" sz="2200" b="0" dirty="0"/>
                </a:p>
              </p:txBody>
            </p:sp>
          </mc:Choice>
          <mc:Fallback xmlns="">
            <p:sp>
              <p:nvSpPr>
                <p:cNvPr id="376" name="TextBox 375">
                  <a:extLst>
                    <a:ext uri="{FF2B5EF4-FFF2-40B4-BE49-F238E27FC236}">
                      <a16:creationId xmlns:a16="http://schemas.microsoft.com/office/drawing/2014/main" id="{02CF4D9F-33F5-1667-B73E-F2B4D917B2CC}"/>
                    </a:ext>
                  </a:extLst>
                </p:cNvPr>
                <p:cNvSpPr txBox="1">
                  <a:spLocks noRot="1" noChangeAspect="1" noMove="1" noResize="1" noEditPoints="1" noAdjustHandles="1" noChangeArrowheads="1" noChangeShapeType="1" noTextEdit="1"/>
                </p:cNvSpPr>
                <p:nvPr/>
              </p:nvSpPr>
              <p:spPr>
                <a:xfrm>
                  <a:off x="9133688" y="13257180"/>
                  <a:ext cx="181588" cy="338554"/>
                </a:xfrm>
                <a:prstGeom prst="rect">
                  <a:avLst/>
                </a:prstGeom>
                <a:blipFill>
                  <a:blip r:embed="rId30"/>
                  <a:stretch>
                    <a:fillRect l="-30000" r="-26667" b="-3571"/>
                  </a:stretch>
                </a:blipFill>
              </p:spPr>
              <p:txBody>
                <a:bodyPr/>
                <a:lstStyle/>
                <a:p>
                  <a:r>
                    <a:rPr lang="en-US">
                      <a:noFill/>
                    </a:rPr>
                    <a:t> </a:t>
                  </a:r>
                </a:p>
              </p:txBody>
            </p:sp>
          </mc:Fallback>
        </mc:AlternateContent>
        <p:sp>
          <p:nvSpPr>
            <p:cNvPr id="377" name="TextBox 376">
              <a:extLst>
                <a:ext uri="{FF2B5EF4-FFF2-40B4-BE49-F238E27FC236}">
                  <a16:creationId xmlns:a16="http://schemas.microsoft.com/office/drawing/2014/main" id="{F06F1FFD-473B-5CA6-22C1-0BFF6FA4BCAB}"/>
                </a:ext>
              </a:extLst>
            </p:cNvPr>
            <p:cNvSpPr txBox="1"/>
            <p:nvPr/>
          </p:nvSpPr>
          <p:spPr>
            <a:xfrm>
              <a:off x="9189641" y="13183247"/>
              <a:ext cx="721672"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START</a:t>
              </a:r>
            </a:p>
          </p:txBody>
        </p:sp>
      </p:grpSp>
      <p:grpSp>
        <p:nvGrpSpPr>
          <p:cNvPr id="378" name="Group 377">
            <a:extLst>
              <a:ext uri="{FF2B5EF4-FFF2-40B4-BE49-F238E27FC236}">
                <a16:creationId xmlns:a16="http://schemas.microsoft.com/office/drawing/2014/main" id="{77EBBA11-94A0-E210-1330-CDBAA3318F33}"/>
              </a:ext>
            </a:extLst>
          </p:cNvPr>
          <p:cNvGrpSpPr/>
          <p:nvPr/>
        </p:nvGrpSpPr>
        <p:grpSpPr>
          <a:xfrm>
            <a:off x="14327904" y="13269038"/>
            <a:ext cx="562823" cy="432365"/>
            <a:chOff x="9102730" y="14034433"/>
            <a:chExt cx="562823" cy="432365"/>
          </a:xfrm>
        </p:grpSpPr>
        <mc:AlternateContent xmlns:mc="http://schemas.openxmlformats.org/markup-compatibility/2006" xmlns:a14="http://schemas.microsoft.com/office/drawing/2010/main">
          <mc:Choice Requires="a14">
            <p:sp>
              <p:nvSpPr>
                <p:cNvPr id="379" name="TextBox 378">
                  <a:extLst>
                    <a:ext uri="{FF2B5EF4-FFF2-40B4-BE49-F238E27FC236}">
                      <a16:creationId xmlns:a16="http://schemas.microsoft.com/office/drawing/2014/main" id="{F3B936AB-928E-CB02-5016-73580E1BF1ED}"/>
                    </a:ext>
                  </a:extLst>
                </p:cNvPr>
                <p:cNvSpPr txBox="1"/>
                <p:nvPr/>
              </p:nvSpPr>
              <p:spPr>
                <a:xfrm>
                  <a:off x="9102730" y="14128244"/>
                  <a:ext cx="181588"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𝑡</m:t>
                        </m:r>
                      </m:oMath>
                    </m:oMathPara>
                  </a14:m>
                  <a:endParaRPr lang="en-US" sz="2200" b="0" dirty="0"/>
                </a:p>
              </p:txBody>
            </p:sp>
          </mc:Choice>
          <mc:Fallback xmlns="">
            <p:sp>
              <p:nvSpPr>
                <p:cNvPr id="379" name="TextBox 378">
                  <a:extLst>
                    <a:ext uri="{FF2B5EF4-FFF2-40B4-BE49-F238E27FC236}">
                      <a16:creationId xmlns:a16="http://schemas.microsoft.com/office/drawing/2014/main" id="{F3B936AB-928E-CB02-5016-73580E1BF1ED}"/>
                    </a:ext>
                  </a:extLst>
                </p:cNvPr>
                <p:cNvSpPr txBox="1">
                  <a:spLocks noRot="1" noChangeAspect="1" noMove="1" noResize="1" noEditPoints="1" noAdjustHandles="1" noChangeArrowheads="1" noChangeShapeType="1" noTextEdit="1"/>
                </p:cNvSpPr>
                <p:nvPr/>
              </p:nvSpPr>
              <p:spPr>
                <a:xfrm>
                  <a:off x="9102730" y="14128244"/>
                  <a:ext cx="181588" cy="338554"/>
                </a:xfrm>
                <a:prstGeom prst="rect">
                  <a:avLst/>
                </a:prstGeom>
                <a:blipFill>
                  <a:blip r:embed="rId31"/>
                  <a:stretch>
                    <a:fillRect l="-30000" r="-26667" b="-3571"/>
                  </a:stretch>
                </a:blipFill>
              </p:spPr>
              <p:txBody>
                <a:bodyPr/>
                <a:lstStyle/>
                <a:p>
                  <a:r>
                    <a:rPr lang="en-US">
                      <a:noFill/>
                    </a:rPr>
                    <a:t> </a:t>
                  </a:r>
                </a:p>
              </p:txBody>
            </p:sp>
          </mc:Fallback>
        </mc:AlternateContent>
        <p:sp>
          <p:nvSpPr>
            <p:cNvPr id="380" name="TextBox 379">
              <a:extLst>
                <a:ext uri="{FF2B5EF4-FFF2-40B4-BE49-F238E27FC236}">
                  <a16:creationId xmlns:a16="http://schemas.microsoft.com/office/drawing/2014/main" id="{79A02C4D-82BD-B05C-FD42-09D309B0EB0D}"/>
                </a:ext>
              </a:extLst>
            </p:cNvPr>
            <p:cNvSpPr txBox="1"/>
            <p:nvPr/>
          </p:nvSpPr>
          <p:spPr>
            <a:xfrm>
              <a:off x="9158683" y="14034433"/>
              <a:ext cx="506870" cy="307777"/>
            </a:xfrm>
            <a:prstGeom prst="rect">
              <a:avLst/>
            </a:prstGeom>
            <a:noFill/>
          </p:spPr>
          <p:txBody>
            <a:bodyPr wrap="none" rtlCol="0">
              <a:spAutoFit/>
            </a:bodyPr>
            <a:lstStyle/>
            <a:p>
              <a:r>
                <a:rPr lang="en-RU" sz="1400" b="1" dirty="0">
                  <a:latin typeface="Courier New" panose="02070309020205020404" pitchFamily="49" charset="0"/>
                  <a:cs typeface="Courier New" panose="02070309020205020404" pitchFamily="49" charset="0"/>
                </a:rPr>
                <a:t>END</a:t>
              </a:r>
            </a:p>
          </p:txBody>
        </p:sp>
      </p:grpSp>
      <p:sp>
        <p:nvSpPr>
          <p:cNvPr id="381" name="TextBox 380">
            <a:extLst>
              <a:ext uri="{FF2B5EF4-FFF2-40B4-BE49-F238E27FC236}">
                <a16:creationId xmlns:a16="http://schemas.microsoft.com/office/drawing/2014/main" id="{EC50614A-4B7A-D13D-BD06-1F88FAA7EA88}"/>
              </a:ext>
            </a:extLst>
          </p:cNvPr>
          <p:cNvSpPr txBox="1"/>
          <p:nvPr/>
        </p:nvSpPr>
        <p:spPr>
          <a:xfrm>
            <a:off x="4172083" y="17025108"/>
            <a:ext cx="8187727" cy="923330"/>
          </a:xfrm>
          <a:prstGeom prst="rect">
            <a:avLst/>
          </a:prstGeom>
          <a:noFill/>
        </p:spPr>
        <p:txBody>
          <a:bodyPr wrap="square" rtlCol="0">
            <a:spAutoFit/>
          </a:bodyPr>
          <a:lstStyle/>
          <a:p>
            <a:r>
              <a:rPr lang="en-US" dirty="0"/>
              <a:t>Energy is scaled by time</a:t>
            </a:r>
          </a:p>
          <a:p>
            <a:r>
              <a:rPr lang="en-US" dirty="0"/>
              <a:t>For example, if parent state requires 3 energy and 5 time, allocates 4 units of time. Then, remaining energy requirement will be 1/5 * 3 = 1 rounded</a:t>
            </a:r>
          </a:p>
        </p:txBody>
      </p:sp>
      <mc:AlternateContent xmlns:mc="http://schemas.openxmlformats.org/markup-compatibility/2006" xmlns:a14="http://schemas.microsoft.com/office/drawing/2010/main">
        <mc:Choice Requires="a14">
          <p:sp>
            <p:nvSpPr>
              <p:cNvPr id="410" name="TextBox 409">
                <a:extLst>
                  <a:ext uri="{FF2B5EF4-FFF2-40B4-BE49-F238E27FC236}">
                    <a16:creationId xmlns:a16="http://schemas.microsoft.com/office/drawing/2014/main" id="{75FCBED1-5FC7-3009-9C9A-A8EAFEBF62B4}"/>
                  </a:ext>
                </a:extLst>
              </p:cNvPr>
              <p:cNvSpPr txBox="1"/>
              <p:nvPr/>
            </p:nvSpPr>
            <p:spPr>
              <a:xfrm>
                <a:off x="2308724" y="12290004"/>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3</m:t>
                        </m:r>
                      </m:sub>
                    </m:sSub>
                  </m:oMath>
                </a14:m>
                <a:r>
                  <a:rPr lang="en-US" sz="2000" dirty="0"/>
                  <a:t> ends</a:t>
                </a:r>
              </a:p>
            </p:txBody>
          </p:sp>
        </mc:Choice>
        <mc:Fallback xmlns="">
          <p:sp>
            <p:nvSpPr>
              <p:cNvPr id="410" name="TextBox 409">
                <a:extLst>
                  <a:ext uri="{FF2B5EF4-FFF2-40B4-BE49-F238E27FC236}">
                    <a16:creationId xmlns:a16="http://schemas.microsoft.com/office/drawing/2014/main" id="{75FCBED1-5FC7-3009-9C9A-A8EAFEBF62B4}"/>
                  </a:ext>
                </a:extLst>
              </p:cNvPr>
              <p:cNvSpPr txBox="1">
                <a:spLocks noRot="1" noChangeAspect="1" noMove="1" noResize="1" noEditPoints="1" noAdjustHandles="1" noChangeArrowheads="1" noChangeShapeType="1" noTextEdit="1"/>
              </p:cNvSpPr>
              <p:nvPr/>
            </p:nvSpPr>
            <p:spPr>
              <a:xfrm>
                <a:off x="2308724" y="12290004"/>
                <a:ext cx="807016" cy="307777"/>
              </a:xfrm>
              <a:prstGeom prst="rect">
                <a:avLst/>
              </a:prstGeom>
              <a:blipFill>
                <a:blip r:embed="rId32"/>
                <a:stretch>
                  <a:fillRect l="-11364" t="-25490" r="-18182" b="-49020"/>
                </a:stretch>
              </a:blipFill>
            </p:spPr>
            <p:txBody>
              <a:bodyPr/>
              <a:lstStyle/>
              <a:p>
                <a:r>
                  <a:rPr lang="en-US">
                    <a:noFill/>
                  </a:rPr>
                  <a:t> </a:t>
                </a:r>
              </a:p>
            </p:txBody>
          </p:sp>
        </mc:Fallback>
      </mc:AlternateContent>
      <p:cxnSp>
        <p:nvCxnSpPr>
          <p:cNvPr id="417" name="Straight Arrow Connector 416">
            <a:extLst>
              <a:ext uri="{FF2B5EF4-FFF2-40B4-BE49-F238E27FC236}">
                <a16:creationId xmlns:a16="http://schemas.microsoft.com/office/drawing/2014/main" id="{0671D873-1DA5-EEB2-F35E-9F7910870985}"/>
              </a:ext>
            </a:extLst>
          </p:cNvPr>
          <p:cNvCxnSpPr>
            <a:cxnSpLocks/>
          </p:cNvCxnSpPr>
          <p:nvPr/>
        </p:nvCxnSpPr>
        <p:spPr>
          <a:xfrm>
            <a:off x="6249349" y="12368838"/>
            <a:ext cx="7620" cy="30099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2B43DF-D1BB-7E06-BFFE-7727C0FC20A8}"/>
              </a:ext>
            </a:extLst>
          </p:cNvPr>
          <p:cNvSpPr txBox="1"/>
          <p:nvPr/>
        </p:nvSpPr>
        <p:spPr>
          <a:xfrm>
            <a:off x="2308724" y="4709084"/>
            <a:ext cx="4995850" cy="430887"/>
          </a:xfrm>
          <a:prstGeom prst="rect">
            <a:avLst/>
          </a:prstGeom>
          <a:noFill/>
        </p:spPr>
        <p:txBody>
          <a:bodyPr wrap="square" rtlCol="0">
            <a:spAutoFit/>
          </a:bodyPr>
          <a:lstStyle/>
          <a:p>
            <a:r>
              <a:rPr lang="en-US" sz="2200" b="1" dirty="0"/>
              <a:t>Programs arrivals</a:t>
            </a:r>
            <a:endParaRPr lang="en-RU" sz="2200" b="1" dirty="0"/>
          </a:p>
        </p:txBody>
      </p:sp>
    </p:spTree>
    <p:extLst>
      <p:ext uri="{BB962C8B-B14F-4D97-AF65-F5344CB8AC3E}">
        <p14:creationId xmlns:p14="http://schemas.microsoft.com/office/powerpoint/2010/main" val="18999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536E5-D112-A945-FA34-ECC85D8D907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FBB6D65-1A56-5CF9-F6EA-D5B11C29FED6}"/>
              </a:ext>
            </a:extLst>
          </p:cNvPr>
          <p:cNvCxnSpPr>
            <a:cxnSpLocks/>
          </p:cNvCxnSpPr>
          <p:nvPr/>
        </p:nvCxnSpPr>
        <p:spPr>
          <a:xfrm>
            <a:off x="2311464" y="723078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CBADF6-5007-4D39-1A2A-1EC9BE26DBF8}"/>
              </a:ext>
            </a:extLst>
          </p:cNvPr>
          <p:cNvCxnSpPr>
            <a:cxnSpLocks/>
          </p:cNvCxnSpPr>
          <p:nvPr/>
        </p:nvCxnSpPr>
        <p:spPr>
          <a:xfrm>
            <a:off x="2311464" y="872430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8AFC84-0D42-3BE8-BE29-3D9E1C7E11A0}"/>
              </a:ext>
            </a:extLst>
          </p:cNvPr>
          <p:cNvCxnSpPr>
            <a:cxnSpLocks/>
          </p:cNvCxnSpPr>
          <p:nvPr/>
        </p:nvCxnSpPr>
        <p:spPr>
          <a:xfrm>
            <a:off x="2313393" y="5600682"/>
            <a:ext cx="1225296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43200C0A-CA12-F8D8-51F0-F5FC9742EECB}"/>
              </a:ext>
            </a:extLst>
          </p:cNvPr>
          <p:cNvGrpSpPr/>
          <p:nvPr/>
        </p:nvGrpSpPr>
        <p:grpSpPr>
          <a:xfrm>
            <a:off x="8921903" y="11663903"/>
            <a:ext cx="1274900" cy="455342"/>
            <a:chOff x="8163163" y="13561514"/>
            <a:chExt cx="1274900" cy="455342"/>
          </a:xfrm>
        </p:grpSpPr>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7B99A12E-8CA0-49B8-12B6-1F0CAAA9A62C}"/>
                    </a:ext>
                  </a:extLst>
                </p:cNvPr>
                <p:cNvSpPr txBox="1"/>
                <p:nvPr/>
              </p:nvSpPr>
              <p:spPr>
                <a:xfrm>
                  <a:off x="8163163" y="1364752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6" name="TextBox 175">
                  <a:extLst>
                    <a:ext uri="{FF2B5EF4-FFF2-40B4-BE49-F238E27FC236}">
                      <a16:creationId xmlns:a16="http://schemas.microsoft.com/office/drawing/2014/main" id="{1E158526-5B95-F610-2781-B77350AEA57E}"/>
                    </a:ext>
                  </a:extLst>
                </p:cNvPr>
                <p:cNvSpPr txBox="1">
                  <a:spLocks noRot="1" noChangeAspect="1" noMove="1" noResize="1" noEditPoints="1" noAdjustHandles="1" noChangeArrowheads="1" noChangeShapeType="1" noTextEdit="1"/>
                </p:cNvSpPr>
                <p:nvPr/>
              </p:nvSpPr>
              <p:spPr>
                <a:xfrm>
                  <a:off x="8163163" y="13647524"/>
                  <a:ext cx="246093" cy="369332"/>
                </a:xfrm>
                <a:prstGeom prst="rect">
                  <a:avLst/>
                </a:prstGeom>
                <a:blipFill>
                  <a:blip r:embed="rId18"/>
                  <a:stretch>
                    <a:fillRect l="-29268" r="-24390" b="-6557"/>
                  </a:stretch>
                </a:blipFill>
              </p:spPr>
              <p:txBody>
                <a:bodyPr/>
                <a:lstStyle/>
                <a:p>
                  <a:r>
                    <a:rPr lang="en-US">
                      <a:noFill/>
                    </a:rPr>
                    <a:t> </a:t>
                  </a:r>
                </a:p>
              </p:txBody>
            </p:sp>
          </mc:Fallback>
        </mc:AlternateContent>
        <p:sp>
          <p:nvSpPr>
            <p:cNvPr id="177" name="TextBox 176">
              <a:extLst>
                <a:ext uri="{FF2B5EF4-FFF2-40B4-BE49-F238E27FC236}">
                  <a16:creationId xmlns:a16="http://schemas.microsoft.com/office/drawing/2014/main" id="{DD70B897-6E1A-D9D4-F4E1-3D37BA1B13CE}"/>
                </a:ext>
              </a:extLst>
            </p:cNvPr>
            <p:cNvSpPr txBox="1"/>
            <p:nvPr/>
          </p:nvSpPr>
          <p:spPr>
            <a:xfrm>
              <a:off x="8265947" y="13561514"/>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sp>
        <p:nvSpPr>
          <p:cNvPr id="145" name="TextBox 144">
            <a:extLst>
              <a:ext uri="{FF2B5EF4-FFF2-40B4-BE49-F238E27FC236}">
                <a16:creationId xmlns:a16="http://schemas.microsoft.com/office/drawing/2014/main" id="{678F723D-1A4B-987A-2AAA-FCE1A2844ABF}"/>
              </a:ext>
            </a:extLst>
          </p:cNvPr>
          <p:cNvSpPr txBox="1"/>
          <p:nvPr/>
        </p:nvSpPr>
        <p:spPr>
          <a:xfrm>
            <a:off x="10344499" y="10764642"/>
            <a:ext cx="819135" cy="307777"/>
          </a:xfrm>
          <a:prstGeom prst="rect">
            <a:avLst/>
          </a:prstGeom>
          <a:noFill/>
        </p:spPr>
        <p:txBody>
          <a:bodyPr wrap="none" lIns="0" tIns="0" rIns="0" bIns="0">
            <a:spAutoFit/>
          </a:bodyPr>
          <a:lstStyle/>
          <a:p>
            <a:r>
              <a:rPr lang="en-US" sz="2000" dirty="0"/>
              <a:t>P3 ends</a:t>
            </a:r>
          </a:p>
        </p:txBody>
      </p:sp>
      <p:cxnSp>
        <p:nvCxnSpPr>
          <p:cNvPr id="3" name="Straight Arrow Connector 2">
            <a:extLst>
              <a:ext uri="{FF2B5EF4-FFF2-40B4-BE49-F238E27FC236}">
                <a16:creationId xmlns:a16="http://schemas.microsoft.com/office/drawing/2014/main" id="{A6A47021-B0A4-AD8E-0247-69DBCD8B7E73}"/>
              </a:ext>
            </a:extLst>
          </p:cNvPr>
          <p:cNvCxnSpPr>
            <a:cxnSpLocks/>
          </p:cNvCxnSpPr>
          <p:nvPr/>
        </p:nvCxnSpPr>
        <p:spPr>
          <a:xfrm>
            <a:off x="8928391" y="4758594"/>
            <a:ext cx="6300" cy="731952"/>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Freeform 27">
            <a:extLst>
              <a:ext uri="{FF2B5EF4-FFF2-40B4-BE49-F238E27FC236}">
                <a16:creationId xmlns:a16="http://schemas.microsoft.com/office/drawing/2014/main" id="{217879F9-E4A2-AB10-1B31-86BA1CD8F087}"/>
              </a:ext>
            </a:extLst>
          </p:cNvPr>
          <p:cNvSpPr/>
          <p:nvPr/>
        </p:nvSpPr>
        <p:spPr>
          <a:xfrm>
            <a:off x="6278880" y="5680164"/>
            <a:ext cx="2654169" cy="37519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70" name="TextBox 69">
            <a:extLst>
              <a:ext uri="{FF2B5EF4-FFF2-40B4-BE49-F238E27FC236}">
                <a16:creationId xmlns:a16="http://schemas.microsoft.com/office/drawing/2014/main" id="{BE9F6F93-AF05-EB25-7724-9BEC6A920B03}"/>
              </a:ext>
            </a:extLst>
          </p:cNvPr>
          <p:cNvSpPr txBox="1"/>
          <p:nvPr/>
        </p:nvSpPr>
        <p:spPr>
          <a:xfrm>
            <a:off x="1842637" y="3753741"/>
            <a:ext cx="4995850" cy="430887"/>
          </a:xfrm>
          <a:prstGeom prst="rect">
            <a:avLst/>
          </a:prstGeom>
          <a:noFill/>
        </p:spPr>
        <p:txBody>
          <a:bodyPr wrap="square" rtlCol="0">
            <a:spAutoFit/>
          </a:bodyPr>
          <a:lstStyle/>
          <a:p>
            <a:r>
              <a:rPr lang="en-RU" sz="2200" b="1" dirty="0"/>
              <a:t>Non-Preemptive</a:t>
            </a:r>
            <a:r>
              <a:rPr lang="en-US" sz="2200" b="1" dirty="0"/>
              <a:t> </a:t>
            </a:r>
            <a:r>
              <a:rPr lang="en-RU" sz="2200" b="1" dirty="0"/>
              <a:t>Scheduling Case</a:t>
            </a:r>
          </a:p>
        </p:txBody>
      </p:sp>
      <p:cxnSp>
        <p:nvCxnSpPr>
          <p:cNvPr id="190" name="Straight Arrow Connector 189">
            <a:extLst>
              <a:ext uri="{FF2B5EF4-FFF2-40B4-BE49-F238E27FC236}">
                <a16:creationId xmlns:a16="http://schemas.microsoft.com/office/drawing/2014/main" id="{85B3AA9C-7DEC-56F7-9232-DD4A5D05477A}"/>
              </a:ext>
            </a:extLst>
          </p:cNvPr>
          <p:cNvCxnSpPr>
            <a:cxnSpLocks/>
          </p:cNvCxnSpPr>
          <p:nvPr/>
        </p:nvCxnSpPr>
        <p:spPr>
          <a:xfrm>
            <a:off x="6182360" y="7284720"/>
            <a:ext cx="0" cy="51816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B4550B8-AF02-CFF7-31AB-CE6B218923B7}"/>
              </a:ext>
            </a:extLst>
          </p:cNvPr>
          <p:cNvCxnSpPr>
            <a:cxnSpLocks/>
          </p:cNvCxnSpPr>
          <p:nvPr/>
        </p:nvCxnSpPr>
        <p:spPr>
          <a:xfrm>
            <a:off x="6212840" y="8987829"/>
            <a:ext cx="0" cy="478356"/>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9" name="Table 16">
                <a:extLst>
                  <a:ext uri="{FF2B5EF4-FFF2-40B4-BE49-F238E27FC236}">
                    <a16:creationId xmlns:a16="http://schemas.microsoft.com/office/drawing/2014/main" id="{BD0E524C-C3AB-7FCB-3C17-4B45B2261D19}"/>
                  </a:ext>
                </a:extLst>
              </p:cNvPr>
              <p:cNvGraphicFramePr>
                <a:graphicFrameLocks noGrp="1"/>
              </p:cNvGraphicFramePr>
              <p:nvPr/>
            </p:nvGraphicFramePr>
            <p:xfrm>
              <a:off x="18112829" y="1271310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Choice>
        <mc:Fallback xmlns="">
          <p:graphicFrame>
            <p:nvGraphicFramePr>
              <p:cNvPr id="9" name="Table 16">
                <a:extLst>
                  <a:ext uri="{FF2B5EF4-FFF2-40B4-BE49-F238E27FC236}">
                    <a16:creationId xmlns:a16="http://schemas.microsoft.com/office/drawing/2014/main" id="{B1E7996B-107C-2FFB-EA60-AA35DFA58579}"/>
                  </a:ext>
                </a:extLst>
              </p:cNvPr>
              <p:cNvGraphicFramePr>
                <a:graphicFrameLocks noGrp="1"/>
              </p:cNvGraphicFramePr>
              <p:nvPr>
                <p:extLst>
                  <p:ext uri="{D42A27DB-BD31-4B8C-83A1-F6EECF244321}">
                    <p14:modId xmlns:p14="http://schemas.microsoft.com/office/powerpoint/2010/main" val="916236414"/>
                  </p:ext>
                </p:extLst>
              </p:nvPr>
            </p:nvGraphicFramePr>
            <p:xfrm>
              <a:off x="18112829" y="1271310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376800">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7737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90453">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92414" t="-206250" r="-1379" b="-31250"/>
                          </a:stretch>
                        </a:blipFill>
                      </a:tcPr>
                    </a:tc>
                    <a:extLst>
                      <a:ext uri="{0D108BD9-81ED-4DB2-BD59-A6C34878D82A}">
                        <a16:rowId xmlns:a16="http://schemas.microsoft.com/office/drawing/2014/main" val="4246381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6">
                <a:extLst>
                  <a:ext uri="{FF2B5EF4-FFF2-40B4-BE49-F238E27FC236}">
                    <a16:creationId xmlns:a16="http://schemas.microsoft.com/office/drawing/2014/main" id="{28D45316-294A-8184-5C06-358B25A7DF83}"/>
                  </a:ext>
                </a:extLst>
              </p:cNvPr>
              <p:cNvGraphicFramePr>
                <a:graphicFrameLocks noGrp="1"/>
              </p:cNvGraphicFramePr>
              <p:nvPr/>
            </p:nvGraphicFramePr>
            <p:xfrm>
              <a:off x="19831574" y="1271658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Choice>
        <mc:Fallback xmlns="">
          <p:graphicFrame>
            <p:nvGraphicFramePr>
              <p:cNvPr id="14" name="Table 16">
                <a:extLst>
                  <a:ext uri="{FF2B5EF4-FFF2-40B4-BE49-F238E27FC236}">
                    <a16:creationId xmlns:a16="http://schemas.microsoft.com/office/drawing/2014/main" id="{B01BA99F-2772-1CD5-DFC7-884A8B2E74F2}"/>
                  </a:ext>
                </a:extLst>
              </p:cNvPr>
              <p:cNvGraphicFramePr>
                <a:graphicFrameLocks noGrp="1"/>
              </p:cNvGraphicFramePr>
              <p:nvPr>
                <p:extLst>
                  <p:ext uri="{D42A27DB-BD31-4B8C-83A1-F6EECF244321}">
                    <p14:modId xmlns:p14="http://schemas.microsoft.com/office/powerpoint/2010/main" val="1626278034"/>
                  </p:ext>
                </p:extLst>
              </p:nvPr>
            </p:nvGraphicFramePr>
            <p:xfrm>
              <a:off x="19831574" y="1271658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376800">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76800">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90453">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3"/>
                          <a:stretch>
                            <a:fillRect l="-79630" t="-204688" r="-1235" b="-31250"/>
                          </a:stretch>
                        </a:blipFill>
                      </a:tcPr>
                    </a:tc>
                    <a:extLst>
                      <a:ext uri="{0D108BD9-81ED-4DB2-BD59-A6C34878D82A}">
                        <a16:rowId xmlns:a16="http://schemas.microsoft.com/office/drawing/2014/main" val="2122999624"/>
                      </a:ext>
                    </a:extLst>
                  </a:tr>
                </a:tbl>
              </a:graphicData>
            </a:graphic>
          </p:graphicFrame>
        </mc:Fallback>
      </mc:AlternateContent>
      <p:sp>
        <p:nvSpPr>
          <p:cNvPr id="17" name="Rectangle: Rounded Corners 26">
            <a:extLst>
              <a:ext uri="{FF2B5EF4-FFF2-40B4-BE49-F238E27FC236}">
                <a16:creationId xmlns:a16="http://schemas.microsoft.com/office/drawing/2014/main" id="{8F58FA8D-D3F0-AB11-39EB-3F39E501F814}"/>
              </a:ext>
            </a:extLst>
          </p:cNvPr>
          <p:cNvSpPr/>
          <p:nvPr/>
        </p:nvSpPr>
        <p:spPr>
          <a:xfrm>
            <a:off x="18040006" y="12638980"/>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3E285B-40D6-7769-F843-EA25D6B69BCA}"/>
                  </a:ext>
                </a:extLst>
              </p:cNvPr>
              <p:cNvSpPr txBox="1"/>
              <p:nvPr/>
            </p:nvSpPr>
            <p:spPr>
              <a:xfrm>
                <a:off x="21563600" y="12551502"/>
                <a:ext cx="8364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start</m:t>
                          </m:r>
                        </m:sup>
                      </m:sSup>
                    </m:oMath>
                  </m:oMathPara>
                </a14:m>
                <a:endParaRPr lang="en-RU" sz="2000" dirty="0"/>
              </a:p>
            </p:txBody>
          </p:sp>
        </mc:Choice>
        <mc:Fallback xmlns="">
          <p:sp>
            <p:nvSpPr>
              <p:cNvPr id="20" name="TextBox 19">
                <a:extLst>
                  <a:ext uri="{FF2B5EF4-FFF2-40B4-BE49-F238E27FC236}">
                    <a16:creationId xmlns:a16="http://schemas.microsoft.com/office/drawing/2014/main" id="{BDCAA7FD-8194-4D8B-E16A-89D72582F461}"/>
                  </a:ext>
                </a:extLst>
              </p:cNvPr>
              <p:cNvSpPr txBox="1">
                <a:spLocks noRot="1" noChangeAspect="1" noMove="1" noResize="1" noEditPoints="1" noAdjustHandles="1" noChangeArrowheads="1" noChangeShapeType="1" noTextEdit="1"/>
              </p:cNvSpPr>
              <p:nvPr/>
            </p:nvSpPr>
            <p:spPr>
              <a:xfrm>
                <a:off x="21563600" y="12551502"/>
                <a:ext cx="83649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F07422-6AFA-3286-5BC8-A64C401080C5}"/>
                  </a:ext>
                </a:extLst>
              </p:cNvPr>
              <p:cNvSpPr txBox="1"/>
              <p:nvPr/>
            </p:nvSpPr>
            <p:spPr>
              <a:xfrm>
                <a:off x="21552977" y="13534482"/>
                <a:ext cx="836496"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b="0" i="1" smtClean="0">
                              <a:latin typeface="Cambria Math" panose="02040503050406030204" pitchFamily="18" charset="0"/>
                            </a:rPr>
                            <m:t>𝑒𝑛𝑑</m:t>
                          </m:r>
                        </m:sup>
                      </m:sSup>
                    </m:oMath>
                  </m:oMathPara>
                </a14:m>
                <a:endParaRPr lang="en-RU" sz="2000" dirty="0"/>
              </a:p>
            </p:txBody>
          </p:sp>
        </mc:Choice>
        <mc:Fallback xmlns="">
          <p:sp>
            <p:nvSpPr>
              <p:cNvPr id="22" name="TextBox 21">
                <a:extLst>
                  <a:ext uri="{FF2B5EF4-FFF2-40B4-BE49-F238E27FC236}">
                    <a16:creationId xmlns:a16="http://schemas.microsoft.com/office/drawing/2014/main" id="{F308DDF9-99BF-3AE0-0BCC-4577F5EF24C3}"/>
                  </a:ext>
                </a:extLst>
              </p:cNvPr>
              <p:cNvSpPr txBox="1">
                <a:spLocks noRot="1" noChangeAspect="1" noMove="1" noResize="1" noEditPoints="1" noAdjustHandles="1" noChangeArrowheads="1" noChangeShapeType="1" noTextEdit="1"/>
              </p:cNvSpPr>
              <p:nvPr/>
            </p:nvSpPr>
            <p:spPr>
              <a:xfrm>
                <a:off x="21552977" y="13534482"/>
                <a:ext cx="836496" cy="405624"/>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66D63E5-BD4E-1938-41B5-D1D40D22959D}"/>
              </a:ext>
            </a:extLst>
          </p:cNvPr>
          <p:cNvSpPr txBox="1"/>
          <p:nvPr/>
        </p:nvSpPr>
        <p:spPr>
          <a:xfrm flipH="1">
            <a:off x="17960151" y="11325738"/>
            <a:ext cx="4259580" cy="369332"/>
          </a:xfrm>
          <a:prstGeom prst="rect">
            <a:avLst/>
          </a:prstGeom>
          <a:noFill/>
        </p:spPr>
        <p:txBody>
          <a:bodyPr wrap="square" rtlCol="0">
            <a:spAutoFit/>
          </a:bodyPr>
          <a:lstStyle/>
          <a:p>
            <a:r>
              <a:rPr lang="en-US" b="1" dirty="0"/>
              <a:t>General state representation:</a:t>
            </a:r>
          </a:p>
        </p:txBody>
      </p:sp>
      <p:cxnSp>
        <p:nvCxnSpPr>
          <p:cNvPr id="25" name="Straight Arrow Connector 24">
            <a:extLst>
              <a:ext uri="{FF2B5EF4-FFF2-40B4-BE49-F238E27FC236}">
                <a16:creationId xmlns:a16="http://schemas.microsoft.com/office/drawing/2014/main" id="{5E380B00-6926-4915-2AC5-86CB51F33F3F}"/>
              </a:ext>
            </a:extLst>
          </p:cNvPr>
          <p:cNvCxnSpPr>
            <a:cxnSpLocks/>
          </p:cNvCxnSpPr>
          <p:nvPr/>
        </p:nvCxnSpPr>
        <p:spPr>
          <a:xfrm flipH="1" flipV="1">
            <a:off x="20997605" y="13802870"/>
            <a:ext cx="578556"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4C71D6-9056-D4F1-DFC7-C62F337216D2}"/>
                  </a:ext>
                </a:extLst>
              </p:cNvPr>
              <p:cNvSpPr txBox="1"/>
              <p:nvPr/>
            </p:nvSpPr>
            <p:spPr>
              <a:xfrm>
                <a:off x="21007429" y="14376137"/>
                <a:ext cx="3145786" cy="658642"/>
              </a:xfrm>
              <a:prstGeom prst="rect">
                <a:avLst/>
              </a:prstGeom>
              <a:noFill/>
            </p:spPr>
            <p:txBody>
              <a:bodyPr wrap="square" rtlCol="0">
                <a:spAutoFit/>
              </a:bodyPr>
              <a:lstStyle/>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al</m:t>
                        </m:r>
                      </m:sup>
                    </m:sSup>
                  </m:oMath>
                </a14:m>
                <a:r>
                  <a:rPr lang="en-US" dirty="0"/>
                  <a:t> – allocated execution time</a:t>
                </a:r>
              </a:p>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t</m:t>
                        </m:r>
                        <m:r>
                          <a:rPr lang="en-US" sz="1800" b="0" i="1" smtClean="0">
                            <a:latin typeface="Cambria Math" panose="02040503050406030204" pitchFamily="18" charset="0"/>
                          </a:rPr>
                          <m:t>𝑐</m:t>
                        </m:r>
                      </m:sup>
                    </m:sSup>
                  </m:oMath>
                </a14:m>
                <a:r>
                  <a:rPr lang="en-US" dirty="0"/>
                  <a:t> – time to complete block L</a:t>
                </a:r>
              </a:p>
            </p:txBody>
          </p:sp>
        </mc:Choice>
        <mc:Fallback xmlns="">
          <p:sp>
            <p:nvSpPr>
              <p:cNvPr id="26" name="TextBox 25">
                <a:extLst>
                  <a:ext uri="{FF2B5EF4-FFF2-40B4-BE49-F238E27FC236}">
                    <a16:creationId xmlns:a16="http://schemas.microsoft.com/office/drawing/2014/main" id="{9D61D96E-EA0A-46AE-85B6-58073E88723B}"/>
                  </a:ext>
                </a:extLst>
              </p:cNvPr>
              <p:cNvSpPr txBox="1">
                <a:spLocks noRot="1" noChangeAspect="1" noMove="1" noResize="1" noEditPoints="1" noAdjustHandles="1" noChangeArrowheads="1" noChangeShapeType="1" noTextEdit="1"/>
              </p:cNvSpPr>
              <p:nvPr/>
            </p:nvSpPr>
            <p:spPr>
              <a:xfrm>
                <a:off x="21007429" y="14376137"/>
                <a:ext cx="3145786" cy="658642"/>
              </a:xfrm>
              <a:prstGeom prst="rect">
                <a:avLst/>
              </a:prstGeom>
              <a:blipFill>
                <a:blip r:embed="rId6"/>
                <a:stretch>
                  <a:fillRect t="-2778" b="-1388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68358EF6-209B-AC75-19C1-3FAC3B4BD683}"/>
              </a:ext>
            </a:extLst>
          </p:cNvPr>
          <p:cNvSpPr txBox="1"/>
          <p:nvPr/>
        </p:nvSpPr>
        <p:spPr>
          <a:xfrm>
            <a:off x="18077695" y="11740491"/>
            <a:ext cx="1705239" cy="646331"/>
          </a:xfrm>
          <a:prstGeom prst="rect">
            <a:avLst/>
          </a:prstGeom>
          <a:noFill/>
        </p:spPr>
        <p:txBody>
          <a:bodyPr wrap="square" rtlCol="0">
            <a:spAutoFit/>
          </a:bodyPr>
          <a:lstStyle/>
          <a:p>
            <a:r>
              <a:rPr lang="en-US" dirty="0"/>
              <a:t>Allocated core to Program A</a:t>
            </a:r>
          </a:p>
        </p:txBody>
      </p:sp>
      <p:sp>
        <p:nvSpPr>
          <p:cNvPr id="38" name="TextBox 37">
            <a:extLst>
              <a:ext uri="{FF2B5EF4-FFF2-40B4-BE49-F238E27FC236}">
                <a16:creationId xmlns:a16="http://schemas.microsoft.com/office/drawing/2014/main" id="{8D56B4EA-B263-8F7C-7B5F-F9DDB863D577}"/>
              </a:ext>
            </a:extLst>
          </p:cNvPr>
          <p:cNvSpPr txBox="1"/>
          <p:nvPr/>
        </p:nvSpPr>
        <p:spPr>
          <a:xfrm>
            <a:off x="19800871" y="11740491"/>
            <a:ext cx="2014821" cy="646331"/>
          </a:xfrm>
          <a:prstGeom prst="rect">
            <a:avLst/>
          </a:prstGeom>
          <a:noFill/>
        </p:spPr>
        <p:txBody>
          <a:bodyPr wrap="square" rtlCol="0">
            <a:spAutoFit/>
          </a:bodyPr>
          <a:lstStyle/>
          <a:p>
            <a:r>
              <a:rPr lang="en-US" dirty="0"/>
              <a:t>Block of Prog. B</a:t>
            </a:r>
          </a:p>
          <a:p>
            <a:r>
              <a:rPr lang="en-US" dirty="0"/>
              <a:t>executed on Core Y</a:t>
            </a:r>
          </a:p>
        </p:txBody>
      </p:sp>
      <p:cxnSp>
        <p:nvCxnSpPr>
          <p:cNvPr id="43" name="Straight Arrow Connector 42">
            <a:extLst>
              <a:ext uri="{FF2B5EF4-FFF2-40B4-BE49-F238E27FC236}">
                <a16:creationId xmlns:a16="http://schemas.microsoft.com/office/drawing/2014/main" id="{F25A2621-1CF7-C6F4-190B-D4CF49F849FF}"/>
              </a:ext>
            </a:extLst>
          </p:cNvPr>
          <p:cNvCxnSpPr>
            <a:cxnSpLocks/>
          </p:cNvCxnSpPr>
          <p:nvPr/>
        </p:nvCxnSpPr>
        <p:spPr>
          <a:xfrm>
            <a:off x="20612248" y="12381842"/>
            <a:ext cx="670233" cy="807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EF56575-0B32-F0EB-3ABA-1E575B3BDD54}"/>
              </a:ext>
            </a:extLst>
          </p:cNvPr>
          <p:cNvCxnSpPr>
            <a:cxnSpLocks/>
          </p:cNvCxnSpPr>
          <p:nvPr/>
        </p:nvCxnSpPr>
        <p:spPr>
          <a:xfrm>
            <a:off x="18662387" y="12368838"/>
            <a:ext cx="113293" cy="45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B674E15-2F87-C34B-5C11-6E02DE4A1936}"/>
              </a:ext>
            </a:extLst>
          </p:cNvPr>
          <p:cNvSpPr txBox="1"/>
          <p:nvPr/>
        </p:nvSpPr>
        <p:spPr>
          <a:xfrm>
            <a:off x="22479944" y="12471073"/>
            <a:ext cx="1556474" cy="1200329"/>
          </a:xfrm>
          <a:prstGeom prst="rect">
            <a:avLst/>
          </a:prstGeom>
          <a:noFill/>
        </p:spPr>
        <p:txBody>
          <a:bodyPr wrap="square" rtlCol="0">
            <a:spAutoFit/>
          </a:bodyPr>
          <a:lstStyle/>
          <a:p>
            <a:r>
              <a:rPr lang="en-US" dirty="0"/>
              <a:t>Execution time slice</a:t>
            </a:r>
          </a:p>
          <a:p>
            <a:r>
              <a:rPr lang="en-US" dirty="0"/>
              <a:t>relative to a system start</a:t>
            </a:r>
          </a:p>
        </p:txBody>
      </p:sp>
      <p:cxnSp>
        <p:nvCxnSpPr>
          <p:cNvPr id="46" name="Straight Arrow Connector 45">
            <a:extLst>
              <a:ext uri="{FF2B5EF4-FFF2-40B4-BE49-F238E27FC236}">
                <a16:creationId xmlns:a16="http://schemas.microsoft.com/office/drawing/2014/main" id="{8336BA57-92AC-9D52-541C-27410519CFA7}"/>
              </a:ext>
            </a:extLst>
          </p:cNvPr>
          <p:cNvCxnSpPr>
            <a:cxnSpLocks/>
          </p:cNvCxnSpPr>
          <p:nvPr/>
        </p:nvCxnSpPr>
        <p:spPr>
          <a:xfrm flipH="1" flipV="1">
            <a:off x="21854587" y="12823941"/>
            <a:ext cx="719760" cy="162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321EF54-E56A-D70F-AC6E-58E4E2739026}"/>
              </a:ext>
            </a:extLst>
          </p:cNvPr>
          <p:cNvCxnSpPr>
            <a:cxnSpLocks/>
          </p:cNvCxnSpPr>
          <p:nvPr/>
        </p:nvCxnSpPr>
        <p:spPr>
          <a:xfrm flipH="1">
            <a:off x="21992262" y="13035921"/>
            <a:ext cx="597325" cy="52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5824AB8-1327-0584-809D-3B7C81EBC115}"/>
              </a:ext>
            </a:extLst>
          </p:cNvPr>
          <p:cNvSpPr txBox="1"/>
          <p:nvPr/>
        </p:nvSpPr>
        <p:spPr>
          <a:xfrm>
            <a:off x="19236395" y="14431568"/>
            <a:ext cx="1771034" cy="923330"/>
          </a:xfrm>
          <a:prstGeom prst="rect">
            <a:avLst/>
          </a:prstGeom>
          <a:noFill/>
        </p:spPr>
        <p:txBody>
          <a:bodyPr wrap="square" rtlCol="0">
            <a:spAutoFit/>
          </a:bodyPr>
          <a:lstStyle/>
          <a:p>
            <a:r>
              <a:rPr lang="en-US" dirty="0"/>
              <a:t>Individual programs states</a:t>
            </a:r>
          </a:p>
          <a:p>
            <a:endParaRPr lang="en-US" dirty="0"/>
          </a:p>
        </p:txBody>
      </p:sp>
      <p:cxnSp>
        <p:nvCxnSpPr>
          <p:cNvPr id="49" name="Straight Arrow Connector 48">
            <a:extLst>
              <a:ext uri="{FF2B5EF4-FFF2-40B4-BE49-F238E27FC236}">
                <a16:creationId xmlns:a16="http://schemas.microsoft.com/office/drawing/2014/main" id="{E9E6B705-34F2-16FC-0A95-0434FC26A0DE}"/>
              </a:ext>
            </a:extLst>
          </p:cNvPr>
          <p:cNvCxnSpPr>
            <a:cxnSpLocks/>
            <a:endCxn id="9" idx="2"/>
          </p:cNvCxnSpPr>
          <p:nvPr/>
        </p:nvCxnSpPr>
        <p:spPr>
          <a:xfrm flipH="1" flipV="1">
            <a:off x="18956485" y="13857736"/>
            <a:ext cx="712424" cy="57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BF95C3A-CC88-ED77-4428-D173FB1666F6}"/>
              </a:ext>
            </a:extLst>
          </p:cNvPr>
          <p:cNvCxnSpPr>
            <a:cxnSpLocks/>
          </p:cNvCxnSpPr>
          <p:nvPr/>
        </p:nvCxnSpPr>
        <p:spPr>
          <a:xfrm flipV="1">
            <a:off x="19782934" y="13857736"/>
            <a:ext cx="729631"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B316C4E-0951-92DB-972B-CD015E33A34C}"/>
              </a:ext>
            </a:extLst>
          </p:cNvPr>
          <p:cNvCxnSpPr>
            <a:cxnSpLocks/>
          </p:cNvCxnSpPr>
          <p:nvPr/>
        </p:nvCxnSpPr>
        <p:spPr>
          <a:xfrm>
            <a:off x="6221730" y="10669212"/>
            <a:ext cx="0" cy="48646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5D98AE0-F7ED-25F0-BF88-DB3F5BA34E9C}"/>
              </a:ext>
            </a:extLst>
          </p:cNvPr>
          <p:cNvCxnSpPr>
            <a:cxnSpLocks/>
          </p:cNvCxnSpPr>
          <p:nvPr/>
        </p:nvCxnSpPr>
        <p:spPr>
          <a:xfrm>
            <a:off x="6199495" y="11672589"/>
            <a:ext cx="0" cy="30099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7AFAB5E-9E2E-1898-06FB-40841EB791C5}"/>
              </a:ext>
            </a:extLst>
          </p:cNvPr>
          <p:cNvCxnSpPr>
            <a:cxnSpLocks/>
          </p:cNvCxnSpPr>
          <p:nvPr/>
        </p:nvCxnSpPr>
        <p:spPr>
          <a:xfrm flipH="1">
            <a:off x="11866880" y="7284720"/>
            <a:ext cx="4362" cy="33528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C55675A-15F8-0B1A-4F0C-C8E0D8BAD1D7}"/>
              </a:ext>
            </a:extLst>
          </p:cNvPr>
          <p:cNvCxnSpPr>
            <a:cxnSpLocks/>
          </p:cNvCxnSpPr>
          <p:nvPr/>
        </p:nvCxnSpPr>
        <p:spPr>
          <a:xfrm>
            <a:off x="10183717" y="10753635"/>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E7D1698-7ED0-D629-E598-F2E87F4C1FC0}"/>
              </a:ext>
            </a:extLst>
          </p:cNvPr>
          <p:cNvCxnSpPr>
            <a:cxnSpLocks/>
          </p:cNvCxnSpPr>
          <p:nvPr/>
        </p:nvCxnSpPr>
        <p:spPr>
          <a:xfrm flipH="1">
            <a:off x="10177457" y="11723934"/>
            <a:ext cx="0" cy="33528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BABAB3A0-B3B9-E5E7-269D-2D9B01C81A63}"/>
              </a:ext>
            </a:extLst>
          </p:cNvPr>
          <p:cNvSpPr/>
          <p:nvPr/>
        </p:nvSpPr>
        <p:spPr>
          <a:xfrm flipH="1">
            <a:off x="8939786" y="5696718"/>
            <a:ext cx="2789933" cy="353562"/>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9" name="Freeform 46">
            <a:extLst>
              <a:ext uri="{FF2B5EF4-FFF2-40B4-BE49-F238E27FC236}">
                <a16:creationId xmlns:a16="http://schemas.microsoft.com/office/drawing/2014/main" id="{E7876A71-A964-14F5-4B52-16BA17135AD3}"/>
              </a:ext>
            </a:extLst>
          </p:cNvPr>
          <p:cNvSpPr/>
          <p:nvPr/>
        </p:nvSpPr>
        <p:spPr>
          <a:xfrm>
            <a:off x="3307080" y="10678160"/>
            <a:ext cx="2905760" cy="38608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4" name="Freeform 46">
            <a:extLst>
              <a:ext uri="{FF2B5EF4-FFF2-40B4-BE49-F238E27FC236}">
                <a16:creationId xmlns:a16="http://schemas.microsoft.com/office/drawing/2014/main" id="{C9E6B3F8-B5B7-8141-65B8-630DD3AACB9B}"/>
              </a:ext>
            </a:extLst>
          </p:cNvPr>
          <p:cNvSpPr/>
          <p:nvPr/>
        </p:nvSpPr>
        <p:spPr>
          <a:xfrm flipH="1">
            <a:off x="11866878" y="8818879"/>
            <a:ext cx="1675501" cy="880705"/>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44" name="Freeform 46">
            <a:extLst>
              <a:ext uri="{FF2B5EF4-FFF2-40B4-BE49-F238E27FC236}">
                <a16:creationId xmlns:a16="http://schemas.microsoft.com/office/drawing/2014/main" id="{6C056A5A-C2E9-D6E9-140F-AD58075402B2}"/>
              </a:ext>
            </a:extLst>
          </p:cNvPr>
          <p:cNvSpPr/>
          <p:nvPr/>
        </p:nvSpPr>
        <p:spPr>
          <a:xfrm>
            <a:off x="3291841" y="9037320"/>
            <a:ext cx="2905760" cy="431800"/>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extBox 3">
            <a:extLst>
              <a:ext uri="{FF2B5EF4-FFF2-40B4-BE49-F238E27FC236}">
                <a16:creationId xmlns:a16="http://schemas.microsoft.com/office/drawing/2014/main" id="{E1F4E4D7-4D64-C34B-07E3-F0985121EFD0}"/>
              </a:ext>
            </a:extLst>
          </p:cNvPr>
          <p:cNvSpPr txBox="1"/>
          <p:nvPr/>
        </p:nvSpPr>
        <p:spPr>
          <a:xfrm>
            <a:off x="3170419" y="10669212"/>
            <a:ext cx="163506" cy="276999"/>
          </a:xfrm>
          <a:prstGeom prst="rect">
            <a:avLst/>
          </a:prstGeom>
          <a:noFill/>
        </p:spPr>
        <p:txBody>
          <a:bodyPr wrap="none" lIns="0" tIns="0" rIns="0" bIns="0" rtlCol="0">
            <a:spAutoFit/>
          </a:bodyPr>
          <a:lstStyle/>
          <a:p>
            <a:r>
              <a:rPr lang="en-US" b="1" dirty="0"/>
              <a:t>…</a:t>
            </a:r>
          </a:p>
        </p:txBody>
      </p:sp>
      <p:sp>
        <p:nvSpPr>
          <p:cNvPr id="11" name="TextBox 10">
            <a:extLst>
              <a:ext uri="{FF2B5EF4-FFF2-40B4-BE49-F238E27FC236}">
                <a16:creationId xmlns:a16="http://schemas.microsoft.com/office/drawing/2014/main" id="{B6B670A3-F973-1FE4-AFED-A8F743C327DF}"/>
              </a:ext>
            </a:extLst>
          </p:cNvPr>
          <p:cNvSpPr txBox="1"/>
          <p:nvPr/>
        </p:nvSpPr>
        <p:spPr>
          <a:xfrm>
            <a:off x="13410124" y="10886929"/>
            <a:ext cx="163506" cy="276999"/>
          </a:xfrm>
          <a:prstGeom prst="rect">
            <a:avLst/>
          </a:prstGeom>
          <a:noFill/>
        </p:spPr>
        <p:txBody>
          <a:bodyPr wrap="none" lIns="0" tIns="0" rIns="0" bIns="0" rtlCol="0">
            <a:spAutoFit/>
          </a:bodyPr>
          <a:lstStyle/>
          <a:p>
            <a:r>
              <a:rPr lang="en-US" b="1" dirty="0"/>
              <a:t>…</a:t>
            </a:r>
          </a:p>
        </p:txBody>
      </p:sp>
      <p:sp>
        <p:nvSpPr>
          <p:cNvPr id="33" name="Freeform 46">
            <a:extLst>
              <a:ext uri="{FF2B5EF4-FFF2-40B4-BE49-F238E27FC236}">
                <a16:creationId xmlns:a16="http://schemas.microsoft.com/office/drawing/2014/main" id="{A87574D7-C1A4-3EF2-ADF9-51B155013A99}"/>
              </a:ext>
            </a:extLst>
          </p:cNvPr>
          <p:cNvSpPr/>
          <p:nvPr/>
        </p:nvSpPr>
        <p:spPr>
          <a:xfrm>
            <a:off x="10195560" y="8813800"/>
            <a:ext cx="1676400" cy="726439"/>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pSp>
        <p:nvGrpSpPr>
          <p:cNvPr id="407" name="Group 406">
            <a:extLst>
              <a:ext uri="{FF2B5EF4-FFF2-40B4-BE49-F238E27FC236}">
                <a16:creationId xmlns:a16="http://schemas.microsoft.com/office/drawing/2014/main" id="{A1E5A60B-FCF2-02A5-C856-47362E8C30E3}"/>
              </a:ext>
            </a:extLst>
          </p:cNvPr>
          <p:cNvGrpSpPr/>
          <p:nvPr/>
        </p:nvGrpSpPr>
        <p:grpSpPr>
          <a:xfrm>
            <a:off x="5495338" y="5568154"/>
            <a:ext cx="1521762" cy="455342"/>
            <a:chOff x="5495338" y="5568154"/>
            <a:chExt cx="1521762" cy="455342"/>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55DF318-F433-EDE8-9D41-85C166C5114B}"/>
                    </a:ext>
                  </a:extLst>
                </p:cNvPr>
                <p:cNvSpPr txBox="1"/>
                <p:nvPr/>
              </p:nvSpPr>
              <p:spPr>
                <a:xfrm>
                  <a:off x="5495338" y="565416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9" name="TextBox 18">
                  <a:extLst>
                    <a:ext uri="{FF2B5EF4-FFF2-40B4-BE49-F238E27FC236}">
                      <a16:creationId xmlns:a16="http://schemas.microsoft.com/office/drawing/2014/main" id="{6B91F1C6-4BAF-0F6A-53F1-0E0603B9987C}"/>
                    </a:ext>
                  </a:extLst>
                </p:cNvPr>
                <p:cNvSpPr txBox="1">
                  <a:spLocks noRot="1" noChangeAspect="1" noMove="1" noResize="1" noEditPoints="1" noAdjustHandles="1" noChangeArrowheads="1" noChangeShapeType="1" noTextEdit="1"/>
                </p:cNvSpPr>
                <p:nvPr/>
              </p:nvSpPr>
              <p:spPr>
                <a:xfrm>
                  <a:off x="5495338" y="5654164"/>
                  <a:ext cx="246093" cy="369332"/>
                </a:xfrm>
                <a:prstGeom prst="rect">
                  <a:avLst/>
                </a:prstGeom>
                <a:blipFill>
                  <a:blip r:embed="rId8"/>
                  <a:stretch>
                    <a:fillRect l="-29268" r="-24390" b="-8333"/>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AFCCB998-AF0A-6E1D-AD2F-1A11BB1A1FBC}"/>
                </a:ext>
              </a:extLst>
            </p:cNvPr>
            <p:cNvSpPr txBox="1"/>
            <p:nvPr/>
          </p:nvSpPr>
          <p:spPr>
            <a:xfrm>
              <a:off x="5598122" y="5568154"/>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9" name="Group 408">
            <a:extLst>
              <a:ext uri="{FF2B5EF4-FFF2-40B4-BE49-F238E27FC236}">
                <a16:creationId xmlns:a16="http://schemas.microsoft.com/office/drawing/2014/main" id="{24132621-B71C-B252-BB2E-CC87A120FDCD}"/>
              </a:ext>
            </a:extLst>
          </p:cNvPr>
          <p:cNvGrpSpPr/>
          <p:nvPr/>
        </p:nvGrpSpPr>
        <p:grpSpPr>
          <a:xfrm>
            <a:off x="11959307" y="5591265"/>
            <a:ext cx="1521762" cy="455342"/>
            <a:chOff x="11959307" y="5591265"/>
            <a:chExt cx="1521762" cy="455342"/>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206D0-C893-1AD3-53A6-61D686231B23}"/>
                    </a:ext>
                  </a:extLst>
                </p:cNvPr>
                <p:cNvSpPr txBox="1"/>
                <p:nvPr/>
              </p:nvSpPr>
              <p:spPr>
                <a:xfrm>
                  <a:off x="11959307" y="5677275"/>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39" name="TextBox 38">
                  <a:extLst>
                    <a:ext uri="{FF2B5EF4-FFF2-40B4-BE49-F238E27FC236}">
                      <a16:creationId xmlns:a16="http://schemas.microsoft.com/office/drawing/2014/main" id="{86041165-D57B-6871-33E1-73C7F172D370}"/>
                    </a:ext>
                  </a:extLst>
                </p:cNvPr>
                <p:cNvSpPr txBox="1">
                  <a:spLocks noRot="1" noChangeAspect="1" noMove="1" noResize="1" noEditPoints="1" noAdjustHandles="1" noChangeArrowheads="1" noChangeShapeType="1" noTextEdit="1"/>
                </p:cNvSpPr>
                <p:nvPr/>
              </p:nvSpPr>
              <p:spPr>
                <a:xfrm>
                  <a:off x="11959307" y="5677275"/>
                  <a:ext cx="246093" cy="369332"/>
                </a:xfrm>
                <a:prstGeom prst="rect">
                  <a:avLst/>
                </a:prstGeom>
                <a:blipFill>
                  <a:blip r:embed="rId9"/>
                  <a:stretch>
                    <a:fillRect l="-30000" r="-27500" b="-655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97AD837A-B499-25FF-2315-AC833CFFC87A}"/>
                </a:ext>
              </a:extLst>
            </p:cNvPr>
            <p:cNvSpPr txBox="1"/>
            <p:nvPr/>
          </p:nvSpPr>
          <p:spPr>
            <a:xfrm>
              <a:off x="12062091" y="5591265"/>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6" name="Group 405">
            <a:extLst>
              <a:ext uri="{FF2B5EF4-FFF2-40B4-BE49-F238E27FC236}">
                <a16:creationId xmlns:a16="http://schemas.microsoft.com/office/drawing/2014/main" id="{9B8F31E2-BD5D-BF6D-C492-9FD9E8D8CE00}"/>
              </a:ext>
            </a:extLst>
          </p:cNvPr>
          <p:cNvGrpSpPr/>
          <p:nvPr/>
        </p:nvGrpSpPr>
        <p:grpSpPr>
          <a:xfrm>
            <a:off x="6483272" y="7320013"/>
            <a:ext cx="1521762" cy="455342"/>
            <a:chOff x="6539152" y="7415097"/>
            <a:chExt cx="1521762" cy="45534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B922B078-DFE3-B117-05DC-C626E5192525}"/>
                    </a:ext>
                  </a:extLst>
                </p:cNvPr>
                <p:cNvSpPr txBox="1"/>
                <p:nvPr/>
              </p:nvSpPr>
              <p:spPr>
                <a:xfrm>
                  <a:off x="6539152" y="7501107"/>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49" name="TextBox 148">
                  <a:extLst>
                    <a:ext uri="{FF2B5EF4-FFF2-40B4-BE49-F238E27FC236}">
                      <a16:creationId xmlns:a16="http://schemas.microsoft.com/office/drawing/2014/main" id="{94504FAC-88CF-4D1B-F885-09C158D99D08}"/>
                    </a:ext>
                  </a:extLst>
                </p:cNvPr>
                <p:cNvSpPr txBox="1">
                  <a:spLocks noRot="1" noChangeAspect="1" noMove="1" noResize="1" noEditPoints="1" noAdjustHandles="1" noChangeArrowheads="1" noChangeShapeType="1" noTextEdit="1"/>
                </p:cNvSpPr>
                <p:nvPr/>
              </p:nvSpPr>
              <p:spPr>
                <a:xfrm>
                  <a:off x="6539152" y="7501107"/>
                  <a:ext cx="246093" cy="369332"/>
                </a:xfrm>
                <a:prstGeom prst="rect">
                  <a:avLst/>
                </a:prstGeom>
                <a:blipFill>
                  <a:blip r:embed="rId10"/>
                  <a:stretch>
                    <a:fillRect l="-30000" r="-27500" b="-8333"/>
                  </a:stretch>
                </a:blipFill>
              </p:spPr>
              <p:txBody>
                <a:bodyPr/>
                <a:lstStyle/>
                <a:p>
                  <a:r>
                    <a:rPr lang="en-US">
                      <a:noFill/>
                    </a:rPr>
                    <a:t> </a:t>
                  </a:r>
                </a:p>
              </p:txBody>
            </p:sp>
          </mc:Fallback>
        </mc:AlternateContent>
        <p:sp>
          <p:nvSpPr>
            <p:cNvPr id="150" name="TextBox 149">
              <a:extLst>
                <a:ext uri="{FF2B5EF4-FFF2-40B4-BE49-F238E27FC236}">
                  <a16:creationId xmlns:a16="http://schemas.microsoft.com/office/drawing/2014/main" id="{85536336-96E8-38A1-92BC-98764D6297F4}"/>
                </a:ext>
              </a:extLst>
            </p:cNvPr>
            <p:cNvSpPr txBox="1"/>
            <p:nvPr/>
          </p:nvSpPr>
          <p:spPr>
            <a:xfrm>
              <a:off x="6641936" y="7415097"/>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8" name="Group 407">
            <a:extLst>
              <a:ext uri="{FF2B5EF4-FFF2-40B4-BE49-F238E27FC236}">
                <a16:creationId xmlns:a16="http://schemas.microsoft.com/office/drawing/2014/main" id="{C226B134-C7AC-BD4B-3A25-8B108EAC9984}"/>
              </a:ext>
            </a:extLst>
          </p:cNvPr>
          <p:cNvGrpSpPr/>
          <p:nvPr/>
        </p:nvGrpSpPr>
        <p:grpSpPr>
          <a:xfrm>
            <a:off x="10090653" y="7252668"/>
            <a:ext cx="1521762" cy="455342"/>
            <a:chOff x="10090653" y="7252668"/>
            <a:chExt cx="1521762" cy="455342"/>
          </a:xfrm>
        </p:grpSpPr>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A157F3B5-FD48-6A60-F4BB-3ADB41058A17}"/>
                    </a:ext>
                  </a:extLst>
                </p:cNvPr>
                <p:cNvSpPr txBox="1"/>
                <p:nvPr/>
              </p:nvSpPr>
              <p:spPr>
                <a:xfrm>
                  <a:off x="10090653" y="7338678"/>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52" name="TextBox 151">
                  <a:extLst>
                    <a:ext uri="{FF2B5EF4-FFF2-40B4-BE49-F238E27FC236}">
                      <a16:creationId xmlns:a16="http://schemas.microsoft.com/office/drawing/2014/main" id="{F2E60576-0602-1C78-0BA2-600E74F50156}"/>
                    </a:ext>
                  </a:extLst>
                </p:cNvPr>
                <p:cNvSpPr txBox="1">
                  <a:spLocks noRot="1" noChangeAspect="1" noMove="1" noResize="1" noEditPoints="1" noAdjustHandles="1" noChangeArrowheads="1" noChangeShapeType="1" noTextEdit="1"/>
                </p:cNvSpPr>
                <p:nvPr/>
              </p:nvSpPr>
              <p:spPr>
                <a:xfrm>
                  <a:off x="10090653" y="7338678"/>
                  <a:ext cx="246093" cy="369332"/>
                </a:xfrm>
                <a:prstGeom prst="rect">
                  <a:avLst/>
                </a:prstGeom>
                <a:blipFill>
                  <a:blip r:embed="rId11"/>
                  <a:stretch>
                    <a:fillRect l="-29268" r="-24390" b="-8333"/>
                  </a:stretch>
                </a:blipFill>
              </p:spPr>
              <p:txBody>
                <a:bodyPr/>
                <a:lstStyle/>
                <a:p>
                  <a:r>
                    <a:rPr lang="en-US">
                      <a:noFill/>
                    </a:rPr>
                    <a:t> </a:t>
                  </a:r>
                </a:p>
              </p:txBody>
            </p:sp>
          </mc:Fallback>
        </mc:AlternateContent>
        <p:sp>
          <p:nvSpPr>
            <p:cNvPr id="153" name="TextBox 152">
              <a:extLst>
                <a:ext uri="{FF2B5EF4-FFF2-40B4-BE49-F238E27FC236}">
                  <a16:creationId xmlns:a16="http://schemas.microsoft.com/office/drawing/2014/main" id="{91C28D37-3119-0C96-EAF4-52DD44DE386E}"/>
                </a:ext>
              </a:extLst>
            </p:cNvPr>
            <p:cNvSpPr txBox="1"/>
            <p:nvPr/>
          </p:nvSpPr>
          <p:spPr>
            <a:xfrm>
              <a:off x="10193437" y="7252668"/>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401" name="Group 400">
            <a:extLst>
              <a:ext uri="{FF2B5EF4-FFF2-40B4-BE49-F238E27FC236}">
                <a16:creationId xmlns:a16="http://schemas.microsoft.com/office/drawing/2014/main" id="{959C7133-A610-E16C-4FD9-04F33162EBE2}"/>
              </a:ext>
            </a:extLst>
          </p:cNvPr>
          <p:cNvGrpSpPr/>
          <p:nvPr/>
        </p:nvGrpSpPr>
        <p:grpSpPr>
          <a:xfrm>
            <a:off x="6418237" y="10643417"/>
            <a:ext cx="947695" cy="455342"/>
            <a:chOff x="6133591" y="10567127"/>
            <a:chExt cx="947695" cy="455342"/>
          </a:xfrm>
        </p:grpSpPr>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F6B90316-3898-B314-F4EA-B6DEF82A7F77}"/>
                    </a:ext>
                  </a:extLst>
                </p:cNvPr>
                <p:cNvSpPr txBox="1"/>
                <p:nvPr/>
              </p:nvSpPr>
              <p:spPr>
                <a:xfrm>
                  <a:off x="6133591" y="10653137"/>
                  <a:ext cx="9476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      +</m:t>
                        </m:r>
                      </m:oMath>
                    </m:oMathPara>
                  </a14:m>
                  <a:endParaRPr lang="en-RU" sz="2400" dirty="0"/>
                </a:p>
              </p:txBody>
            </p:sp>
          </mc:Choice>
          <mc:Fallback xmlns="">
            <p:sp>
              <p:nvSpPr>
                <p:cNvPr id="155" name="TextBox 154">
                  <a:extLst>
                    <a:ext uri="{FF2B5EF4-FFF2-40B4-BE49-F238E27FC236}">
                      <a16:creationId xmlns:a16="http://schemas.microsoft.com/office/drawing/2014/main" id="{F283813C-AC19-8D81-1EFC-512238FC9FC8}"/>
                    </a:ext>
                  </a:extLst>
                </p:cNvPr>
                <p:cNvSpPr txBox="1">
                  <a:spLocks noRot="1" noChangeAspect="1" noMove="1" noResize="1" noEditPoints="1" noAdjustHandles="1" noChangeArrowheads="1" noChangeShapeType="1" noTextEdit="1"/>
                </p:cNvSpPr>
                <p:nvPr/>
              </p:nvSpPr>
              <p:spPr>
                <a:xfrm>
                  <a:off x="6133591" y="10653137"/>
                  <a:ext cx="947695" cy="369332"/>
                </a:xfrm>
                <a:prstGeom prst="rect">
                  <a:avLst/>
                </a:prstGeom>
                <a:blipFill>
                  <a:blip r:embed="rId12"/>
                  <a:stretch>
                    <a:fillRect l="-7742" r="-6452" b="-6557"/>
                  </a:stretch>
                </a:blipFill>
              </p:spPr>
              <p:txBody>
                <a:bodyPr/>
                <a:lstStyle/>
                <a:p>
                  <a:r>
                    <a:rPr lang="en-US">
                      <a:noFill/>
                    </a:rPr>
                    <a:t> </a:t>
                  </a:r>
                </a:p>
              </p:txBody>
            </p:sp>
          </mc:Fallback>
        </mc:AlternateContent>
        <p:sp>
          <p:nvSpPr>
            <p:cNvPr id="156" name="TextBox 155">
              <a:extLst>
                <a:ext uri="{FF2B5EF4-FFF2-40B4-BE49-F238E27FC236}">
                  <a16:creationId xmlns:a16="http://schemas.microsoft.com/office/drawing/2014/main" id="{D49259E7-D647-9A35-15DB-9A9ADB453182}"/>
                </a:ext>
              </a:extLst>
            </p:cNvPr>
            <p:cNvSpPr txBox="1"/>
            <p:nvPr/>
          </p:nvSpPr>
          <p:spPr>
            <a:xfrm>
              <a:off x="6236375" y="10567127"/>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403" name="Group 402">
            <a:extLst>
              <a:ext uri="{FF2B5EF4-FFF2-40B4-BE49-F238E27FC236}">
                <a16:creationId xmlns:a16="http://schemas.microsoft.com/office/drawing/2014/main" id="{11F72A2A-AD04-2D8B-8BCE-B2DEE270B2C4}"/>
              </a:ext>
            </a:extLst>
          </p:cNvPr>
          <p:cNvGrpSpPr/>
          <p:nvPr/>
        </p:nvGrpSpPr>
        <p:grpSpPr>
          <a:xfrm>
            <a:off x="9458194" y="10721944"/>
            <a:ext cx="534312" cy="455342"/>
            <a:chOff x="8884443" y="10582174"/>
            <a:chExt cx="534312" cy="455342"/>
          </a:xfrm>
        </p:grpSpPr>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9C28960-84B6-0583-4A2E-BA94573FC530}"/>
                    </a:ext>
                  </a:extLst>
                </p:cNvPr>
                <p:cNvSpPr txBox="1"/>
                <p:nvPr/>
              </p:nvSpPr>
              <p:spPr>
                <a:xfrm>
                  <a:off x="8884443" y="1066818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58" name="TextBox 157">
                  <a:extLst>
                    <a:ext uri="{FF2B5EF4-FFF2-40B4-BE49-F238E27FC236}">
                      <a16:creationId xmlns:a16="http://schemas.microsoft.com/office/drawing/2014/main" id="{72C42C7C-C59B-051C-482A-96497129FAB9}"/>
                    </a:ext>
                  </a:extLst>
                </p:cNvPr>
                <p:cNvSpPr txBox="1">
                  <a:spLocks noRot="1" noChangeAspect="1" noMove="1" noResize="1" noEditPoints="1" noAdjustHandles="1" noChangeArrowheads="1" noChangeShapeType="1" noTextEdit="1"/>
                </p:cNvSpPr>
                <p:nvPr/>
              </p:nvSpPr>
              <p:spPr>
                <a:xfrm>
                  <a:off x="8884443" y="10668184"/>
                  <a:ext cx="246093" cy="369332"/>
                </a:xfrm>
                <a:prstGeom prst="rect">
                  <a:avLst/>
                </a:prstGeom>
                <a:blipFill>
                  <a:blip r:embed="rId13"/>
                  <a:stretch>
                    <a:fillRect l="-30000" r="-27500" b="-6557"/>
                  </a:stretch>
                </a:blipFill>
              </p:spPr>
              <p:txBody>
                <a:bodyPr/>
                <a:lstStyle/>
                <a:p>
                  <a:r>
                    <a:rPr lang="en-US">
                      <a:noFill/>
                    </a:rPr>
                    <a:t> </a:t>
                  </a:r>
                </a:p>
              </p:txBody>
            </p:sp>
          </mc:Fallback>
        </mc:AlternateContent>
        <p:sp>
          <p:nvSpPr>
            <p:cNvPr id="159" name="TextBox 158">
              <a:extLst>
                <a:ext uri="{FF2B5EF4-FFF2-40B4-BE49-F238E27FC236}">
                  <a16:creationId xmlns:a16="http://schemas.microsoft.com/office/drawing/2014/main" id="{379F5FFD-BFEE-592B-B2AB-012A030A082D}"/>
                </a:ext>
              </a:extLst>
            </p:cNvPr>
            <p:cNvSpPr txBox="1"/>
            <p:nvPr/>
          </p:nvSpPr>
          <p:spPr>
            <a:xfrm>
              <a:off x="8987227" y="10582174"/>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5" name="Group 404">
            <a:extLst>
              <a:ext uri="{FF2B5EF4-FFF2-40B4-BE49-F238E27FC236}">
                <a16:creationId xmlns:a16="http://schemas.microsoft.com/office/drawing/2014/main" id="{4C233CF9-3E8C-BC56-14BE-38BDFDFFB433}"/>
              </a:ext>
            </a:extLst>
          </p:cNvPr>
          <p:cNvGrpSpPr/>
          <p:nvPr/>
        </p:nvGrpSpPr>
        <p:grpSpPr>
          <a:xfrm>
            <a:off x="6368995" y="9018218"/>
            <a:ext cx="534312" cy="455342"/>
            <a:chOff x="6302955" y="9070819"/>
            <a:chExt cx="534312" cy="455342"/>
          </a:xfrm>
        </p:grpSpPr>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30A4911-73B8-4F19-1142-50101716145E}"/>
                    </a:ext>
                  </a:extLst>
                </p:cNvPr>
                <p:cNvSpPr txBox="1"/>
                <p:nvPr/>
              </p:nvSpPr>
              <p:spPr>
                <a:xfrm>
                  <a:off x="6302955" y="9156829"/>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62" name="TextBox 161">
                  <a:extLst>
                    <a:ext uri="{FF2B5EF4-FFF2-40B4-BE49-F238E27FC236}">
                      <a16:creationId xmlns:a16="http://schemas.microsoft.com/office/drawing/2014/main" id="{5CFBD94E-79BD-251C-3484-4F8574A1C685}"/>
                    </a:ext>
                  </a:extLst>
                </p:cNvPr>
                <p:cNvSpPr txBox="1">
                  <a:spLocks noRot="1" noChangeAspect="1" noMove="1" noResize="1" noEditPoints="1" noAdjustHandles="1" noChangeArrowheads="1" noChangeShapeType="1" noTextEdit="1"/>
                </p:cNvSpPr>
                <p:nvPr/>
              </p:nvSpPr>
              <p:spPr>
                <a:xfrm>
                  <a:off x="6302955" y="9156829"/>
                  <a:ext cx="246093" cy="369332"/>
                </a:xfrm>
                <a:prstGeom prst="rect">
                  <a:avLst/>
                </a:prstGeom>
                <a:blipFill>
                  <a:blip r:embed="rId14"/>
                  <a:stretch>
                    <a:fillRect l="-30000" r="-27500" b="-6557"/>
                  </a:stretch>
                </a:blipFill>
              </p:spPr>
              <p:txBody>
                <a:bodyPr/>
                <a:lstStyle/>
                <a:p>
                  <a:r>
                    <a:rPr lang="en-US">
                      <a:noFill/>
                    </a:rPr>
                    <a:t> </a:t>
                  </a:r>
                </a:p>
              </p:txBody>
            </p:sp>
          </mc:Fallback>
        </mc:AlternateContent>
        <p:sp>
          <p:nvSpPr>
            <p:cNvPr id="163" name="TextBox 162">
              <a:extLst>
                <a:ext uri="{FF2B5EF4-FFF2-40B4-BE49-F238E27FC236}">
                  <a16:creationId xmlns:a16="http://schemas.microsoft.com/office/drawing/2014/main" id="{F01C399D-4110-0C08-DE81-CEC4D64B6321}"/>
                </a:ext>
              </a:extLst>
            </p:cNvPr>
            <p:cNvSpPr txBox="1"/>
            <p:nvPr/>
          </p:nvSpPr>
          <p:spPr>
            <a:xfrm>
              <a:off x="6405739" y="9070819"/>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4" name="Group 403">
            <a:extLst>
              <a:ext uri="{FF2B5EF4-FFF2-40B4-BE49-F238E27FC236}">
                <a16:creationId xmlns:a16="http://schemas.microsoft.com/office/drawing/2014/main" id="{EC831CCE-B4A0-7E49-A625-A9202C9611FC}"/>
              </a:ext>
            </a:extLst>
          </p:cNvPr>
          <p:cNvGrpSpPr/>
          <p:nvPr/>
        </p:nvGrpSpPr>
        <p:grpSpPr>
          <a:xfrm>
            <a:off x="9948467" y="8869500"/>
            <a:ext cx="534312" cy="455342"/>
            <a:chOff x="10323114" y="9102374"/>
            <a:chExt cx="534312" cy="455342"/>
          </a:xfrm>
        </p:grpSpPr>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E869BD4B-A37D-4DEF-3CF3-CEFA76EC5095}"/>
                    </a:ext>
                  </a:extLst>
                </p:cNvPr>
                <p:cNvSpPr txBox="1"/>
                <p:nvPr/>
              </p:nvSpPr>
              <p:spPr>
                <a:xfrm>
                  <a:off x="10323114" y="9188384"/>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65" name="TextBox 164">
                  <a:extLst>
                    <a:ext uri="{FF2B5EF4-FFF2-40B4-BE49-F238E27FC236}">
                      <a16:creationId xmlns:a16="http://schemas.microsoft.com/office/drawing/2014/main" id="{D739F52D-E5DF-9FF6-E1EF-3D9AB5CA573F}"/>
                    </a:ext>
                  </a:extLst>
                </p:cNvPr>
                <p:cNvSpPr txBox="1">
                  <a:spLocks noRot="1" noChangeAspect="1" noMove="1" noResize="1" noEditPoints="1" noAdjustHandles="1" noChangeArrowheads="1" noChangeShapeType="1" noTextEdit="1"/>
                </p:cNvSpPr>
                <p:nvPr/>
              </p:nvSpPr>
              <p:spPr>
                <a:xfrm>
                  <a:off x="10323114" y="9188384"/>
                  <a:ext cx="246093" cy="369332"/>
                </a:xfrm>
                <a:prstGeom prst="rect">
                  <a:avLst/>
                </a:prstGeom>
                <a:blipFill>
                  <a:blip r:embed="rId15"/>
                  <a:stretch>
                    <a:fillRect l="-29268" r="-24390" b="-6557"/>
                  </a:stretch>
                </a:blipFill>
              </p:spPr>
              <p:txBody>
                <a:bodyPr/>
                <a:lstStyle/>
                <a:p>
                  <a:r>
                    <a:rPr lang="en-US">
                      <a:noFill/>
                    </a:rPr>
                    <a:t> </a:t>
                  </a:r>
                </a:p>
              </p:txBody>
            </p:sp>
          </mc:Fallback>
        </mc:AlternateContent>
        <p:sp>
          <p:nvSpPr>
            <p:cNvPr id="166" name="TextBox 165">
              <a:extLst>
                <a:ext uri="{FF2B5EF4-FFF2-40B4-BE49-F238E27FC236}">
                  <a16:creationId xmlns:a16="http://schemas.microsoft.com/office/drawing/2014/main" id="{A7AFB50A-2020-B222-F95D-CE6A6C30678A}"/>
                </a:ext>
              </a:extLst>
            </p:cNvPr>
            <p:cNvSpPr txBox="1"/>
            <p:nvPr/>
          </p:nvSpPr>
          <p:spPr>
            <a:xfrm>
              <a:off x="10425898" y="9102374"/>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16" name="Group 415">
            <a:extLst>
              <a:ext uri="{FF2B5EF4-FFF2-40B4-BE49-F238E27FC236}">
                <a16:creationId xmlns:a16="http://schemas.microsoft.com/office/drawing/2014/main" id="{39FD5F27-A97B-F8F1-CF15-26B40644249D}"/>
              </a:ext>
            </a:extLst>
          </p:cNvPr>
          <p:cNvGrpSpPr/>
          <p:nvPr/>
        </p:nvGrpSpPr>
        <p:grpSpPr>
          <a:xfrm>
            <a:off x="5496205" y="11578708"/>
            <a:ext cx="534312" cy="455342"/>
            <a:chOff x="5494199" y="13540687"/>
            <a:chExt cx="534312" cy="455342"/>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11E90C74-458C-2BDA-ABF5-5C5D51A0A8DB}"/>
                    </a:ext>
                  </a:extLst>
                </p:cNvPr>
                <p:cNvSpPr txBox="1"/>
                <p:nvPr/>
              </p:nvSpPr>
              <p:spPr>
                <a:xfrm>
                  <a:off x="5494199" y="13626697"/>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3" name="TextBox 172">
                  <a:extLst>
                    <a:ext uri="{FF2B5EF4-FFF2-40B4-BE49-F238E27FC236}">
                      <a16:creationId xmlns:a16="http://schemas.microsoft.com/office/drawing/2014/main" id="{A04BB071-B20E-336E-E4E2-C36F51442159}"/>
                    </a:ext>
                  </a:extLst>
                </p:cNvPr>
                <p:cNvSpPr txBox="1">
                  <a:spLocks noRot="1" noChangeAspect="1" noMove="1" noResize="1" noEditPoints="1" noAdjustHandles="1" noChangeArrowheads="1" noChangeShapeType="1" noTextEdit="1"/>
                </p:cNvSpPr>
                <p:nvPr/>
              </p:nvSpPr>
              <p:spPr>
                <a:xfrm>
                  <a:off x="5494199" y="13626697"/>
                  <a:ext cx="246093" cy="369332"/>
                </a:xfrm>
                <a:prstGeom prst="rect">
                  <a:avLst/>
                </a:prstGeom>
                <a:blipFill>
                  <a:blip r:embed="rId17"/>
                  <a:stretch>
                    <a:fillRect l="-30000" r="-27500" b="-8333"/>
                  </a:stretch>
                </a:blipFill>
              </p:spPr>
              <p:txBody>
                <a:bodyPr/>
                <a:lstStyle/>
                <a:p>
                  <a:r>
                    <a:rPr lang="en-US">
                      <a:noFill/>
                    </a:rPr>
                    <a:t> </a:t>
                  </a:r>
                </a:p>
              </p:txBody>
            </p:sp>
          </mc:Fallback>
        </mc:AlternateContent>
        <p:sp>
          <p:nvSpPr>
            <p:cNvPr id="174" name="TextBox 173">
              <a:extLst>
                <a:ext uri="{FF2B5EF4-FFF2-40B4-BE49-F238E27FC236}">
                  <a16:creationId xmlns:a16="http://schemas.microsoft.com/office/drawing/2014/main" id="{636E6F79-A031-5803-B59B-9B93B951DF5C}"/>
                </a:ext>
              </a:extLst>
            </p:cNvPr>
            <p:cNvSpPr txBox="1"/>
            <p:nvPr/>
          </p:nvSpPr>
          <p:spPr>
            <a:xfrm>
              <a:off x="5596983" y="13540687"/>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402" name="Group 401">
            <a:extLst>
              <a:ext uri="{FF2B5EF4-FFF2-40B4-BE49-F238E27FC236}">
                <a16:creationId xmlns:a16="http://schemas.microsoft.com/office/drawing/2014/main" id="{CC0B6798-2DD6-7E41-56CF-2CA02676D7AC}"/>
              </a:ext>
            </a:extLst>
          </p:cNvPr>
          <p:cNvGrpSpPr/>
          <p:nvPr/>
        </p:nvGrpSpPr>
        <p:grpSpPr>
          <a:xfrm>
            <a:off x="7267009" y="10678160"/>
            <a:ext cx="534312" cy="455342"/>
            <a:chOff x="6982363" y="10601870"/>
            <a:chExt cx="534312" cy="455342"/>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808B80B6-A6B0-7153-C223-E4E03174664A}"/>
                    </a:ext>
                  </a:extLst>
                </p:cNvPr>
                <p:cNvSpPr txBox="1"/>
                <p:nvPr/>
              </p:nvSpPr>
              <p:spPr>
                <a:xfrm>
                  <a:off x="6982363" y="1068788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179" name="TextBox 178">
                  <a:extLst>
                    <a:ext uri="{FF2B5EF4-FFF2-40B4-BE49-F238E27FC236}">
                      <a16:creationId xmlns:a16="http://schemas.microsoft.com/office/drawing/2014/main" id="{8FF5753E-8353-88EF-CD37-854B21D3AF75}"/>
                    </a:ext>
                  </a:extLst>
                </p:cNvPr>
                <p:cNvSpPr txBox="1">
                  <a:spLocks noRot="1" noChangeAspect="1" noMove="1" noResize="1" noEditPoints="1" noAdjustHandles="1" noChangeArrowheads="1" noChangeShapeType="1" noTextEdit="1"/>
                </p:cNvSpPr>
                <p:nvPr/>
              </p:nvSpPr>
              <p:spPr>
                <a:xfrm>
                  <a:off x="6982363" y="10687880"/>
                  <a:ext cx="246093" cy="369332"/>
                </a:xfrm>
                <a:prstGeom prst="rect">
                  <a:avLst/>
                </a:prstGeom>
                <a:blipFill>
                  <a:blip r:embed="rId19"/>
                  <a:stretch>
                    <a:fillRect l="-30000" r="-27500" b="-8333"/>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9A987444-A010-9882-B26E-75714AC77208}"/>
                </a:ext>
              </a:extLst>
            </p:cNvPr>
            <p:cNvSpPr txBox="1"/>
            <p:nvPr/>
          </p:nvSpPr>
          <p:spPr>
            <a:xfrm>
              <a:off x="7085147" y="1060187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392" name="Group 391">
            <a:extLst>
              <a:ext uri="{FF2B5EF4-FFF2-40B4-BE49-F238E27FC236}">
                <a16:creationId xmlns:a16="http://schemas.microsoft.com/office/drawing/2014/main" id="{8EDB600A-AA1E-8623-89C8-A817C8299C35}"/>
              </a:ext>
            </a:extLst>
          </p:cNvPr>
          <p:cNvGrpSpPr/>
          <p:nvPr/>
        </p:nvGrpSpPr>
        <p:grpSpPr>
          <a:xfrm>
            <a:off x="5033517" y="6054615"/>
            <a:ext cx="2396166" cy="1224164"/>
            <a:chOff x="4924763" y="6106875"/>
            <a:chExt cx="2396166" cy="1224164"/>
          </a:xfrm>
        </p:grpSpPr>
        <p:sp>
          <p:nvSpPr>
            <p:cNvPr id="98" name="Rectangle: Rounded Corners 97">
              <a:extLst>
                <a:ext uri="{FF2B5EF4-FFF2-40B4-BE49-F238E27FC236}">
                  <a16:creationId xmlns:a16="http://schemas.microsoft.com/office/drawing/2014/main" id="{44017CD5-C656-807B-06F4-E34A94AE80B5}"/>
                </a:ext>
              </a:extLst>
            </p:cNvPr>
            <p:cNvSpPr/>
            <p:nvPr/>
          </p:nvSpPr>
          <p:spPr>
            <a:xfrm>
              <a:off x="4924763" y="610687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71" name="Rounded Rectangle 36">
              <a:extLst>
                <a:ext uri="{FF2B5EF4-FFF2-40B4-BE49-F238E27FC236}">
                  <a16:creationId xmlns:a16="http://schemas.microsoft.com/office/drawing/2014/main" id="{27D50496-EA52-2B1A-0227-D904A420EB7D}"/>
                </a:ext>
              </a:extLst>
            </p:cNvPr>
            <p:cNvSpPr/>
            <p:nvPr/>
          </p:nvSpPr>
          <p:spPr>
            <a:xfrm>
              <a:off x="4982033" y="6154275"/>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81" name="TextBox 180">
              <a:extLst>
                <a:ext uri="{FF2B5EF4-FFF2-40B4-BE49-F238E27FC236}">
                  <a16:creationId xmlns:a16="http://schemas.microsoft.com/office/drawing/2014/main" id="{F9CEF0F0-62CF-6ABD-25B6-84C5B1A0C976}"/>
                </a:ext>
              </a:extLst>
            </p:cNvPr>
            <p:cNvSpPr txBox="1"/>
            <p:nvPr/>
          </p:nvSpPr>
          <p:spPr>
            <a:xfrm>
              <a:off x="5047303" y="6177689"/>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r>
                <a:rPr lang="en-US" sz="2000" b="1" kern="1200" dirty="0">
                  <a:latin typeface="Calibri" panose="020F0502020204030204" pitchFamily="34" charset="0"/>
                  <a:cs typeface="Calibri" panose="020F0502020204030204" pitchFamily="34" charset="0"/>
                </a:rPr>
                <a:t>8</a:t>
              </a:r>
              <a:endParaRPr lang="en-US" sz="2000" b="1" i="0" u="none" strike="noStrike" dirty="0">
                <a:effectLst/>
                <a:latin typeface="Calibri" panose="020F0502020204030204" pitchFamily="34" charset="0"/>
                <a:cs typeface="Calibri" panose="020F0502020204030204" pitchFamily="34" charset="0"/>
              </a:endParaRPr>
            </a:p>
          </p:txBody>
        </p:sp>
        <p:sp>
          <p:nvSpPr>
            <p:cNvPr id="160" name="Rounded Rectangle 36">
              <a:extLst>
                <a:ext uri="{FF2B5EF4-FFF2-40B4-BE49-F238E27FC236}">
                  <a16:creationId xmlns:a16="http://schemas.microsoft.com/office/drawing/2014/main" id="{036E36FC-1C02-B4D9-B0D9-62D5262122CC}"/>
                </a:ext>
              </a:extLst>
            </p:cNvPr>
            <p:cNvSpPr/>
            <p:nvPr/>
          </p:nvSpPr>
          <p:spPr>
            <a:xfrm>
              <a:off x="6089009" y="6154285"/>
              <a:ext cx="1069850"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67" name="TextBox 166">
              <a:extLst>
                <a:ext uri="{FF2B5EF4-FFF2-40B4-BE49-F238E27FC236}">
                  <a16:creationId xmlns:a16="http://schemas.microsoft.com/office/drawing/2014/main" id="{5F7D6CEE-C6DA-18F4-CA0F-27868D8CB105}"/>
                </a:ext>
              </a:extLst>
            </p:cNvPr>
            <p:cNvSpPr txBox="1"/>
            <p:nvPr/>
          </p:nvSpPr>
          <p:spPr>
            <a:xfrm>
              <a:off x="6154284" y="6177701"/>
              <a:ext cx="968812" cy="534763"/>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2</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123" name="TextBox 122">
              <a:extLst>
                <a:ext uri="{FF2B5EF4-FFF2-40B4-BE49-F238E27FC236}">
                  <a16:creationId xmlns:a16="http://schemas.microsoft.com/office/drawing/2014/main" id="{DBB11C65-8746-FCD0-BDDD-7C0484F9EAFA}"/>
                </a:ext>
              </a:extLst>
            </p:cNvPr>
            <p:cNvSpPr txBox="1"/>
            <p:nvPr/>
          </p:nvSpPr>
          <p:spPr>
            <a:xfrm>
              <a:off x="7216733" y="6117902"/>
              <a:ext cx="104196" cy="276999"/>
            </a:xfrm>
            <a:prstGeom prst="rect">
              <a:avLst/>
            </a:prstGeom>
            <a:noFill/>
          </p:spPr>
          <p:txBody>
            <a:bodyPr wrap="square" lIns="0" tIns="0" rIns="0" bIns="0" rtlCol="0">
              <a:spAutoFit/>
            </a:bodyPr>
            <a:lstStyle/>
            <a:p>
              <a:r>
                <a:rPr lang="en-RU" dirty="0">
                  <a:latin typeface="Calibri" panose="020F0502020204030204" pitchFamily="34" charset="0"/>
                  <a:cs typeface="Calibri" panose="020F0502020204030204" pitchFamily="34" charset="0"/>
                </a:rPr>
                <a:t>0</a:t>
              </a:r>
            </a:p>
          </p:txBody>
        </p:sp>
        <p:sp>
          <p:nvSpPr>
            <p:cNvPr id="138" name="TextBox 137">
              <a:extLst>
                <a:ext uri="{FF2B5EF4-FFF2-40B4-BE49-F238E27FC236}">
                  <a16:creationId xmlns:a16="http://schemas.microsoft.com/office/drawing/2014/main" id="{33169526-FB95-A836-BD9D-AAF052E09B96}"/>
                </a:ext>
              </a:extLst>
            </p:cNvPr>
            <p:cNvSpPr txBox="1"/>
            <p:nvPr/>
          </p:nvSpPr>
          <p:spPr>
            <a:xfrm>
              <a:off x="7216733" y="705404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grpSp>
      <p:grpSp>
        <p:nvGrpSpPr>
          <p:cNvPr id="391" name="Group 390">
            <a:extLst>
              <a:ext uri="{FF2B5EF4-FFF2-40B4-BE49-F238E27FC236}">
                <a16:creationId xmlns:a16="http://schemas.microsoft.com/office/drawing/2014/main" id="{BCB12195-2432-3C76-E5CD-1BBAFD6BC5C9}"/>
              </a:ext>
            </a:extLst>
          </p:cNvPr>
          <p:cNvGrpSpPr/>
          <p:nvPr/>
        </p:nvGrpSpPr>
        <p:grpSpPr>
          <a:xfrm>
            <a:off x="10701762" y="6054615"/>
            <a:ext cx="2396166" cy="1224164"/>
            <a:chOff x="10701762" y="6054615"/>
            <a:chExt cx="2396166" cy="1224164"/>
          </a:xfrm>
        </p:grpSpPr>
        <p:sp>
          <p:nvSpPr>
            <p:cNvPr id="183" name="Rectangle: Rounded Corners 182">
              <a:extLst>
                <a:ext uri="{FF2B5EF4-FFF2-40B4-BE49-F238E27FC236}">
                  <a16:creationId xmlns:a16="http://schemas.microsoft.com/office/drawing/2014/main" id="{2DEE3B0F-9C4E-91AA-B58F-DB88151F78E2}"/>
                </a:ext>
              </a:extLst>
            </p:cNvPr>
            <p:cNvSpPr/>
            <p:nvPr/>
          </p:nvSpPr>
          <p:spPr>
            <a:xfrm>
              <a:off x="10701762" y="605461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1" name="Rounded Rectangle 36">
              <a:extLst>
                <a:ext uri="{FF2B5EF4-FFF2-40B4-BE49-F238E27FC236}">
                  <a16:creationId xmlns:a16="http://schemas.microsoft.com/office/drawing/2014/main" id="{FA16F50B-EAA7-B2EB-BAB9-1F73F50B96B2}"/>
                </a:ext>
              </a:extLst>
            </p:cNvPr>
            <p:cNvSpPr/>
            <p:nvPr/>
          </p:nvSpPr>
          <p:spPr>
            <a:xfrm>
              <a:off x="10759032" y="6102015"/>
              <a:ext cx="1069848"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92" name="TextBox 191">
              <a:extLst>
                <a:ext uri="{FF2B5EF4-FFF2-40B4-BE49-F238E27FC236}">
                  <a16:creationId xmlns:a16="http://schemas.microsoft.com/office/drawing/2014/main" id="{BA0BF8E8-FEBC-2F71-2AD0-D5412613C774}"/>
                </a:ext>
              </a:extLst>
            </p:cNvPr>
            <p:cNvSpPr txBox="1"/>
            <p:nvPr/>
          </p:nvSpPr>
          <p:spPr>
            <a:xfrm>
              <a:off x="10824301" y="6125429"/>
              <a:ext cx="901523"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1</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188" name="Rounded Rectangle 36">
              <a:extLst>
                <a:ext uri="{FF2B5EF4-FFF2-40B4-BE49-F238E27FC236}">
                  <a16:creationId xmlns:a16="http://schemas.microsoft.com/office/drawing/2014/main" id="{695E0221-3484-741F-81D9-FFC9B20EA2BB}"/>
                </a:ext>
              </a:extLst>
            </p:cNvPr>
            <p:cNvSpPr/>
            <p:nvPr/>
          </p:nvSpPr>
          <p:spPr>
            <a:xfrm>
              <a:off x="11866008" y="6102025"/>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189" name="TextBox 188">
              <a:extLst>
                <a:ext uri="{FF2B5EF4-FFF2-40B4-BE49-F238E27FC236}">
                  <a16:creationId xmlns:a16="http://schemas.microsoft.com/office/drawing/2014/main" id="{07AF4EF1-E3FD-7DE2-2E19-1B05090208A0}"/>
                </a:ext>
              </a:extLst>
            </p:cNvPr>
            <p:cNvSpPr txBox="1"/>
            <p:nvPr/>
          </p:nvSpPr>
          <p:spPr>
            <a:xfrm>
              <a:off x="11931283" y="612544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9</a:t>
              </a:r>
              <a:endParaRPr lang="en-US" sz="2000" b="0" i="0" u="none" strike="noStrike" dirty="0">
                <a:effectLst/>
                <a:latin typeface="Calibri" panose="020F0502020204030204" pitchFamily="34" charset="0"/>
                <a:cs typeface="Calibri" panose="020F0502020204030204" pitchFamily="34" charset="0"/>
              </a:endParaRPr>
            </a:p>
          </p:txBody>
        </p:sp>
        <p:sp>
          <p:nvSpPr>
            <p:cNvPr id="186" name="TextBox 185">
              <a:extLst>
                <a:ext uri="{FF2B5EF4-FFF2-40B4-BE49-F238E27FC236}">
                  <a16:creationId xmlns:a16="http://schemas.microsoft.com/office/drawing/2014/main" id="{5FC4594E-CD8D-15EC-6042-5D8C7B77AAB9}"/>
                </a:ext>
              </a:extLst>
            </p:cNvPr>
            <p:cNvSpPr txBox="1"/>
            <p:nvPr/>
          </p:nvSpPr>
          <p:spPr>
            <a:xfrm>
              <a:off x="12993732" y="6065642"/>
              <a:ext cx="104196" cy="276999"/>
            </a:xfrm>
            <a:prstGeom prst="rect">
              <a:avLst/>
            </a:prstGeom>
            <a:noFill/>
          </p:spPr>
          <p:txBody>
            <a:bodyPr wrap="square" lIns="0" tIns="0" rIns="0" bIns="0" rtlCol="0">
              <a:spAutoFit/>
            </a:bodyPr>
            <a:lstStyle/>
            <a:p>
              <a:r>
                <a:rPr lang="en-RU" dirty="0">
                  <a:latin typeface="Calibri" panose="020F0502020204030204" pitchFamily="34" charset="0"/>
                  <a:cs typeface="Calibri" panose="020F0502020204030204" pitchFamily="34" charset="0"/>
                </a:rPr>
                <a:t>0</a:t>
              </a:r>
            </a:p>
          </p:txBody>
        </p:sp>
        <p:sp>
          <p:nvSpPr>
            <p:cNvPr id="187" name="TextBox 186">
              <a:extLst>
                <a:ext uri="{FF2B5EF4-FFF2-40B4-BE49-F238E27FC236}">
                  <a16:creationId xmlns:a16="http://schemas.microsoft.com/office/drawing/2014/main" id="{9CD31CB5-EE1B-5788-6945-3B340429F9C6}"/>
                </a:ext>
              </a:extLst>
            </p:cNvPr>
            <p:cNvSpPr txBox="1"/>
            <p:nvPr/>
          </p:nvSpPr>
          <p:spPr>
            <a:xfrm>
              <a:off x="12993732" y="700178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grpSp>
      <p:grpSp>
        <p:nvGrpSpPr>
          <p:cNvPr id="393" name="Group 392">
            <a:extLst>
              <a:ext uri="{FF2B5EF4-FFF2-40B4-BE49-F238E27FC236}">
                <a16:creationId xmlns:a16="http://schemas.microsoft.com/office/drawing/2014/main" id="{16B862FE-7454-6ED2-964B-08A185E100FE}"/>
              </a:ext>
            </a:extLst>
          </p:cNvPr>
          <p:cNvGrpSpPr/>
          <p:nvPr/>
        </p:nvGrpSpPr>
        <p:grpSpPr>
          <a:xfrm>
            <a:off x="5033517" y="7812196"/>
            <a:ext cx="2396166" cy="1224164"/>
            <a:chOff x="4873484" y="7812196"/>
            <a:chExt cx="2396166" cy="1224164"/>
          </a:xfrm>
        </p:grpSpPr>
        <p:sp>
          <p:nvSpPr>
            <p:cNvPr id="194" name="Rectangle: Rounded Corners 193">
              <a:extLst>
                <a:ext uri="{FF2B5EF4-FFF2-40B4-BE49-F238E27FC236}">
                  <a16:creationId xmlns:a16="http://schemas.microsoft.com/office/drawing/2014/main" id="{836E7818-F8D8-B548-A2F3-ECF3255BD044}"/>
                </a:ext>
              </a:extLst>
            </p:cNvPr>
            <p:cNvSpPr/>
            <p:nvPr/>
          </p:nvSpPr>
          <p:spPr>
            <a:xfrm>
              <a:off x="4873484" y="7812196"/>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01" name="Rounded Rectangle 36">
              <a:extLst>
                <a:ext uri="{FF2B5EF4-FFF2-40B4-BE49-F238E27FC236}">
                  <a16:creationId xmlns:a16="http://schemas.microsoft.com/office/drawing/2014/main" id="{94261292-AB98-962C-DFB5-312774D0CBDD}"/>
                </a:ext>
              </a:extLst>
            </p:cNvPr>
            <p:cNvSpPr/>
            <p:nvPr/>
          </p:nvSpPr>
          <p:spPr>
            <a:xfrm>
              <a:off x="4930754" y="7859596"/>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D3F26EAF-2F1C-4D0C-DC7F-85F21DCBAF9C}"/>
                </a:ext>
              </a:extLst>
            </p:cNvPr>
            <p:cNvSpPr txBox="1"/>
            <p:nvPr/>
          </p:nvSpPr>
          <p:spPr>
            <a:xfrm>
              <a:off x="4996023" y="7883010"/>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r>
                <a:rPr lang="en-US" sz="2000" b="1" kern="1200" dirty="0">
                  <a:latin typeface="Calibri" panose="020F0502020204030204" pitchFamily="34" charset="0"/>
                  <a:cs typeface="Calibri" panose="020F0502020204030204" pitchFamily="34" charset="0"/>
                </a:rPr>
                <a:t>6</a:t>
              </a:r>
              <a:endParaRPr lang="en-US" sz="2000" b="1" i="0" u="none" strike="noStrike" dirty="0">
                <a:effectLst/>
                <a:latin typeface="Calibri" panose="020F0502020204030204" pitchFamily="34" charset="0"/>
                <a:cs typeface="Calibri" panose="020F0502020204030204" pitchFamily="34" charset="0"/>
              </a:endParaRPr>
            </a:p>
          </p:txBody>
        </p:sp>
        <p:sp>
          <p:nvSpPr>
            <p:cNvPr id="199" name="Rounded Rectangle 36">
              <a:extLst>
                <a:ext uri="{FF2B5EF4-FFF2-40B4-BE49-F238E27FC236}">
                  <a16:creationId xmlns:a16="http://schemas.microsoft.com/office/drawing/2014/main" id="{B0D974B6-31EE-214E-5561-7FFEB2122F52}"/>
                </a:ext>
              </a:extLst>
            </p:cNvPr>
            <p:cNvSpPr/>
            <p:nvPr/>
          </p:nvSpPr>
          <p:spPr>
            <a:xfrm>
              <a:off x="6037730" y="7859606"/>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00" name="TextBox 199">
              <a:extLst>
                <a:ext uri="{FF2B5EF4-FFF2-40B4-BE49-F238E27FC236}">
                  <a16:creationId xmlns:a16="http://schemas.microsoft.com/office/drawing/2014/main" id="{0989D7F4-60DB-1FAE-8383-00626ED49E90}"/>
                </a:ext>
              </a:extLst>
            </p:cNvPr>
            <p:cNvSpPr txBox="1"/>
            <p:nvPr/>
          </p:nvSpPr>
          <p:spPr>
            <a:xfrm>
              <a:off x="6068279" y="7883022"/>
              <a:ext cx="109315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r>
                <a:rPr lang="en-US" sz="2000" b="1" kern="1200" dirty="0">
                  <a:latin typeface="Calibri" panose="020F0502020204030204" pitchFamily="34" charset="0"/>
                  <a:cs typeface="Calibri" panose="020F0502020204030204" pitchFamily="34" charset="0"/>
                </a:rPr>
                <a:t>10</a:t>
              </a:r>
              <a:endParaRPr lang="en-US" sz="2000" b="1" i="0" u="none" strike="noStrike" dirty="0">
                <a:effectLst/>
                <a:latin typeface="Calibri" panose="020F0502020204030204" pitchFamily="34" charset="0"/>
                <a:cs typeface="Calibri" panose="020F0502020204030204" pitchFamily="34" charset="0"/>
              </a:endParaRPr>
            </a:p>
          </p:txBody>
        </p:sp>
        <p:sp>
          <p:nvSpPr>
            <p:cNvPr id="197" name="TextBox 196">
              <a:extLst>
                <a:ext uri="{FF2B5EF4-FFF2-40B4-BE49-F238E27FC236}">
                  <a16:creationId xmlns:a16="http://schemas.microsoft.com/office/drawing/2014/main" id="{0D69A3F6-B246-4572-F9C4-0FA9CD69C4D5}"/>
                </a:ext>
              </a:extLst>
            </p:cNvPr>
            <p:cNvSpPr txBox="1"/>
            <p:nvPr/>
          </p:nvSpPr>
          <p:spPr>
            <a:xfrm>
              <a:off x="7165454" y="7823223"/>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sp>
          <p:nvSpPr>
            <p:cNvPr id="198" name="TextBox 197">
              <a:extLst>
                <a:ext uri="{FF2B5EF4-FFF2-40B4-BE49-F238E27FC236}">
                  <a16:creationId xmlns:a16="http://schemas.microsoft.com/office/drawing/2014/main" id="{57147AC5-986D-7144-9159-E9909B4B24CC}"/>
                </a:ext>
              </a:extLst>
            </p:cNvPr>
            <p:cNvSpPr txBox="1"/>
            <p:nvPr/>
          </p:nvSpPr>
          <p:spPr>
            <a:xfrm>
              <a:off x="7165454" y="8759361"/>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grpSp>
      <p:grpSp>
        <p:nvGrpSpPr>
          <p:cNvPr id="387" name="Group 386">
            <a:extLst>
              <a:ext uri="{FF2B5EF4-FFF2-40B4-BE49-F238E27FC236}">
                <a16:creationId xmlns:a16="http://schemas.microsoft.com/office/drawing/2014/main" id="{FA69EAB5-705F-8D18-B69A-4FFDC6180882}"/>
              </a:ext>
            </a:extLst>
          </p:cNvPr>
          <p:cNvGrpSpPr/>
          <p:nvPr/>
        </p:nvGrpSpPr>
        <p:grpSpPr>
          <a:xfrm>
            <a:off x="10701762" y="7606885"/>
            <a:ext cx="2396166" cy="1224164"/>
            <a:chOff x="10720474" y="7606885"/>
            <a:chExt cx="2396166" cy="1224164"/>
          </a:xfrm>
        </p:grpSpPr>
        <p:sp>
          <p:nvSpPr>
            <p:cNvPr id="204" name="Rectangle: Rounded Corners 203">
              <a:extLst>
                <a:ext uri="{FF2B5EF4-FFF2-40B4-BE49-F238E27FC236}">
                  <a16:creationId xmlns:a16="http://schemas.microsoft.com/office/drawing/2014/main" id="{744F6212-92B2-62F8-0FC5-E1592FB7B19A}"/>
                </a:ext>
              </a:extLst>
            </p:cNvPr>
            <p:cNvSpPr/>
            <p:nvPr/>
          </p:nvSpPr>
          <p:spPr>
            <a:xfrm>
              <a:off x="10720474" y="760688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1" name="Rounded Rectangle 36">
              <a:extLst>
                <a:ext uri="{FF2B5EF4-FFF2-40B4-BE49-F238E27FC236}">
                  <a16:creationId xmlns:a16="http://schemas.microsoft.com/office/drawing/2014/main" id="{4A9081C4-5038-2597-29F6-BDF3AAC7019D}"/>
                </a:ext>
              </a:extLst>
            </p:cNvPr>
            <p:cNvSpPr/>
            <p:nvPr/>
          </p:nvSpPr>
          <p:spPr>
            <a:xfrm>
              <a:off x="10777744" y="7654285"/>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12" name="TextBox 211">
              <a:extLst>
                <a:ext uri="{FF2B5EF4-FFF2-40B4-BE49-F238E27FC236}">
                  <a16:creationId xmlns:a16="http://schemas.microsoft.com/office/drawing/2014/main" id="{73BD96AA-7C25-E66D-1ACC-D2EF561F210E}"/>
                </a:ext>
              </a:extLst>
            </p:cNvPr>
            <p:cNvSpPr txBox="1"/>
            <p:nvPr/>
          </p:nvSpPr>
          <p:spPr>
            <a:xfrm>
              <a:off x="10843013" y="7677699"/>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5</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09" name="Rounded Rectangle 36">
              <a:extLst>
                <a:ext uri="{FF2B5EF4-FFF2-40B4-BE49-F238E27FC236}">
                  <a16:creationId xmlns:a16="http://schemas.microsoft.com/office/drawing/2014/main" id="{F0ED4A9B-1060-C214-C2DC-13C0BDE39362}"/>
                </a:ext>
              </a:extLst>
            </p:cNvPr>
            <p:cNvSpPr/>
            <p:nvPr/>
          </p:nvSpPr>
          <p:spPr>
            <a:xfrm>
              <a:off x="11884720" y="7654295"/>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10" name="TextBox 209">
              <a:extLst>
                <a:ext uri="{FF2B5EF4-FFF2-40B4-BE49-F238E27FC236}">
                  <a16:creationId xmlns:a16="http://schemas.microsoft.com/office/drawing/2014/main" id="{00F0C9F9-BB65-4F66-2ACE-625DF6880BED}"/>
                </a:ext>
              </a:extLst>
            </p:cNvPr>
            <p:cNvSpPr txBox="1"/>
            <p:nvPr/>
          </p:nvSpPr>
          <p:spPr>
            <a:xfrm>
              <a:off x="11949995" y="767771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07" name="TextBox 206">
              <a:extLst>
                <a:ext uri="{FF2B5EF4-FFF2-40B4-BE49-F238E27FC236}">
                  <a16:creationId xmlns:a16="http://schemas.microsoft.com/office/drawing/2014/main" id="{8F823C50-54A3-9F83-4B0B-DF9A7F572B06}"/>
                </a:ext>
              </a:extLst>
            </p:cNvPr>
            <p:cNvSpPr txBox="1"/>
            <p:nvPr/>
          </p:nvSpPr>
          <p:spPr>
            <a:xfrm>
              <a:off x="13012444" y="761791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1</a:t>
              </a:r>
              <a:endParaRPr lang="en-RU" dirty="0">
                <a:latin typeface="Calibri" panose="020F0502020204030204" pitchFamily="34" charset="0"/>
                <a:cs typeface="Calibri" panose="020F0502020204030204" pitchFamily="34" charset="0"/>
              </a:endParaRPr>
            </a:p>
          </p:txBody>
        </p:sp>
        <p:sp>
          <p:nvSpPr>
            <p:cNvPr id="208" name="TextBox 207">
              <a:extLst>
                <a:ext uri="{FF2B5EF4-FFF2-40B4-BE49-F238E27FC236}">
                  <a16:creationId xmlns:a16="http://schemas.microsoft.com/office/drawing/2014/main" id="{ABC06672-B5EA-5AB8-6E0F-B4A73DA99518}"/>
                </a:ext>
              </a:extLst>
            </p:cNvPr>
            <p:cNvSpPr txBox="1"/>
            <p:nvPr/>
          </p:nvSpPr>
          <p:spPr>
            <a:xfrm>
              <a:off x="13012444" y="855405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grpSp>
      <p:grpSp>
        <p:nvGrpSpPr>
          <p:cNvPr id="394" name="Group 393">
            <a:extLst>
              <a:ext uri="{FF2B5EF4-FFF2-40B4-BE49-F238E27FC236}">
                <a16:creationId xmlns:a16="http://schemas.microsoft.com/office/drawing/2014/main" id="{19C66C1F-FABE-A494-9FAA-A0C487FA1DE5}"/>
              </a:ext>
            </a:extLst>
          </p:cNvPr>
          <p:cNvGrpSpPr/>
          <p:nvPr/>
        </p:nvGrpSpPr>
        <p:grpSpPr>
          <a:xfrm>
            <a:off x="2105903" y="9472780"/>
            <a:ext cx="2396166" cy="1224164"/>
            <a:chOff x="2106074" y="9472780"/>
            <a:chExt cx="2396166" cy="1224164"/>
          </a:xfrm>
        </p:grpSpPr>
        <p:sp>
          <p:nvSpPr>
            <p:cNvPr id="214" name="Rectangle: Rounded Corners 213">
              <a:extLst>
                <a:ext uri="{FF2B5EF4-FFF2-40B4-BE49-F238E27FC236}">
                  <a16:creationId xmlns:a16="http://schemas.microsoft.com/office/drawing/2014/main" id="{B893B11B-1E4E-1006-8AE5-D5B025B3C882}"/>
                </a:ext>
              </a:extLst>
            </p:cNvPr>
            <p:cNvSpPr/>
            <p:nvPr/>
          </p:nvSpPr>
          <p:spPr>
            <a:xfrm>
              <a:off x="2106074" y="947278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1" name="Rounded Rectangle 36">
              <a:extLst>
                <a:ext uri="{FF2B5EF4-FFF2-40B4-BE49-F238E27FC236}">
                  <a16:creationId xmlns:a16="http://schemas.microsoft.com/office/drawing/2014/main" id="{542EA0F8-1C2F-19F2-E925-F8D5FD375245}"/>
                </a:ext>
              </a:extLst>
            </p:cNvPr>
            <p:cNvSpPr/>
            <p:nvPr/>
          </p:nvSpPr>
          <p:spPr>
            <a:xfrm>
              <a:off x="2163344" y="9520180"/>
              <a:ext cx="1069848"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22" name="TextBox 221">
              <a:extLst>
                <a:ext uri="{FF2B5EF4-FFF2-40B4-BE49-F238E27FC236}">
                  <a16:creationId xmlns:a16="http://schemas.microsoft.com/office/drawing/2014/main" id="{E2E7B160-DF8D-14C1-B991-3BC688EE181B}"/>
                </a:ext>
              </a:extLst>
            </p:cNvPr>
            <p:cNvSpPr txBox="1"/>
            <p:nvPr/>
          </p:nvSpPr>
          <p:spPr>
            <a:xfrm>
              <a:off x="2228613" y="954359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B</a:t>
              </a:r>
              <a:r>
                <a:rPr lang="en-US" sz="2000" b="0" i="0" u="none" strike="noStrike" kern="1200" dirty="0">
                  <a:solidFill>
                    <a:srgbClr val="000000"/>
                  </a:solidFill>
                  <a:effectLst/>
                  <a:latin typeface="Calibri" panose="020F0502020204030204" pitchFamily="34" charset="0"/>
                  <a:cs typeface="Calibri" panose="020F0502020204030204" pitchFamily="34" charset="0"/>
                </a:rPr>
                <a:t>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5</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r>
                <a:rPr lang="en-US" sz="2000" b="1" kern="1200" dirty="0">
                  <a:latin typeface="Calibri" panose="020F0502020204030204" pitchFamily="34" charset="0"/>
                  <a:cs typeface="Calibri" panose="020F0502020204030204" pitchFamily="34" charset="0"/>
                </a:rPr>
                <a:t>3</a:t>
              </a:r>
              <a:endParaRPr lang="en-US" sz="2000" b="1" i="0" u="none" strike="noStrike" dirty="0">
                <a:effectLst/>
                <a:latin typeface="Calibri" panose="020F0502020204030204" pitchFamily="34" charset="0"/>
                <a:cs typeface="Calibri" panose="020F0502020204030204" pitchFamily="34" charset="0"/>
              </a:endParaRPr>
            </a:p>
          </p:txBody>
        </p:sp>
        <p:sp>
          <p:nvSpPr>
            <p:cNvPr id="219" name="Rounded Rectangle 36">
              <a:extLst>
                <a:ext uri="{FF2B5EF4-FFF2-40B4-BE49-F238E27FC236}">
                  <a16:creationId xmlns:a16="http://schemas.microsoft.com/office/drawing/2014/main" id="{D9648B8F-BD94-AC72-362B-56233C05361B}"/>
                </a:ext>
              </a:extLst>
            </p:cNvPr>
            <p:cNvSpPr/>
            <p:nvPr/>
          </p:nvSpPr>
          <p:spPr>
            <a:xfrm>
              <a:off x="3270320" y="9520190"/>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20" name="TextBox 219">
              <a:extLst>
                <a:ext uri="{FF2B5EF4-FFF2-40B4-BE49-F238E27FC236}">
                  <a16:creationId xmlns:a16="http://schemas.microsoft.com/office/drawing/2014/main" id="{30338A73-6FCE-A2AB-3B81-9CDAD9E0945F}"/>
                </a:ext>
              </a:extLst>
            </p:cNvPr>
            <p:cNvSpPr txBox="1"/>
            <p:nvPr/>
          </p:nvSpPr>
          <p:spPr>
            <a:xfrm>
              <a:off x="3335594" y="9543606"/>
              <a:ext cx="1142009"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a:t>
              </a:r>
              <a:r>
                <a:rPr lang="en-US" sz="2000" b="1" kern="1200" dirty="0">
                  <a:latin typeface="Calibri" panose="020F0502020204030204" pitchFamily="34" charset="0"/>
                  <a:cs typeface="Calibri" panose="020F0502020204030204" pitchFamily="34" charset="0"/>
                </a:rPr>
                <a:t>3</a:t>
              </a:r>
              <a:endParaRPr lang="en-US" sz="2000" b="1" i="0" u="none" strike="noStrike" dirty="0">
                <a:effectLst/>
                <a:latin typeface="Calibri" panose="020F0502020204030204" pitchFamily="34" charset="0"/>
                <a:cs typeface="Calibri" panose="020F0502020204030204" pitchFamily="34" charset="0"/>
              </a:endParaRPr>
            </a:p>
          </p:txBody>
        </p:sp>
        <p:sp>
          <p:nvSpPr>
            <p:cNvPr id="217" name="TextBox 216">
              <a:extLst>
                <a:ext uri="{FF2B5EF4-FFF2-40B4-BE49-F238E27FC236}">
                  <a16:creationId xmlns:a16="http://schemas.microsoft.com/office/drawing/2014/main" id="{589D1A98-E490-7E37-4520-28A73AAEF79E}"/>
                </a:ext>
              </a:extLst>
            </p:cNvPr>
            <p:cNvSpPr txBox="1"/>
            <p:nvPr/>
          </p:nvSpPr>
          <p:spPr>
            <a:xfrm>
              <a:off x="4398044" y="948380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sp>
          <p:nvSpPr>
            <p:cNvPr id="218" name="TextBox 217">
              <a:extLst>
                <a:ext uri="{FF2B5EF4-FFF2-40B4-BE49-F238E27FC236}">
                  <a16:creationId xmlns:a16="http://schemas.microsoft.com/office/drawing/2014/main" id="{88B97F82-CEC1-4E1E-B65F-F1AEC08C7AC1}"/>
                </a:ext>
              </a:extLst>
            </p:cNvPr>
            <p:cNvSpPr txBox="1"/>
            <p:nvPr/>
          </p:nvSpPr>
          <p:spPr>
            <a:xfrm>
              <a:off x="4398044" y="1041994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95" name="Group 394">
            <a:extLst>
              <a:ext uri="{FF2B5EF4-FFF2-40B4-BE49-F238E27FC236}">
                <a16:creationId xmlns:a16="http://schemas.microsoft.com/office/drawing/2014/main" id="{4F896280-89A5-2096-32D6-34CA0EA46668}"/>
              </a:ext>
            </a:extLst>
          </p:cNvPr>
          <p:cNvGrpSpPr/>
          <p:nvPr/>
        </p:nvGrpSpPr>
        <p:grpSpPr>
          <a:xfrm>
            <a:off x="5089691" y="9472780"/>
            <a:ext cx="2396166" cy="1224164"/>
            <a:chOff x="4903091" y="9472780"/>
            <a:chExt cx="2396166" cy="1224164"/>
          </a:xfrm>
        </p:grpSpPr>
        <p:sp>
          <p:nvSpPr>
            <p:cNvPr id="224" name="Rectangle: Rounded Corners 223">
              <a:extLst>
                <a:ext uri="{FF2B5EF4-FFF2-40B4-BE49-F238E27FC236}">
                  <a16:creationId xmlns:a16="http://schemas.microsoft.com/office/drawing/2014/main" id="{EBAB5D26-38F7-4852-C809-A42A74DDFBA6}"/>
                </a:ext>
              </a:extLst>
            </p:cNvPr>
            <p:cNvSpPr/>
            <p:nvPr/>
          </p:nvSpPr>
          <p:spPr>
            <a:xfrm>
              <a:off x="4903091" y="947278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1" name="Rounded Rectangle 36">
              <a:extLst>
                <a:ext uri="{FF2B5EF4-FFF2-40B4-BE49-F238E27FC236}">
                  <a16:creationId xmlns:a16="http://schemas.microsoft.com/office/drawing/2014/main" id="{0552BF92-AC9B-CA28-9E6F-2C7798FD69F9}"/>
                </a:ext>
              </a:extLst>
            </p:cNvPr>
            <p:cNvSpPr/>
            <p:nvPr/>
          </p:nvSpPr>
          <p:spPr>
            <a:xfrm>
              <a:off x="4960361" y="9520180"/>
              <a:ext cx="1069848"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32" name="TextBox 231">
              <a:extLst>
                <a:ext uri="{FF2B5EF4-FFF2-40B4-BE49-F238E27FC236}">
                  <a16:creationId xmlns:a16="http://schemas.microsoft.com/office/drawing/2014/main" id="{96204F52-1DE0-678C-2252-58D48F65A10E}"/>
                </a:ext>
              </a:extLst>
            </p:cNvPr>
            <p:cNvSpPr txBox="1"/>
            <p:nvPr/>
          </p:nvSpPr>
          <p:spPr>
            <a:xfrm>
              <a:off x="5025630" y="954359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6</a:t>
              </a:r>
              <a:endParaRPr lang="en-US" sz="2000" b="0" i="0" u="none" strike="noStrike" dirty="0">
                <a:effectLst/>
                <a:latin typeface="Calibri" panose="020F0502020204030204" pitchFamily="34" charset="0"/>
                <a:cs typeface="Calibri" panose="020F0502020204030204" pitchFamily="34" charset="0"/>
              </a:endParaRPr>
            </a:p>
          </p:txBody>
        </p:sp>
        <p:sp>
          <p:nvSpPr>
            <p:cNvPr id="229" name="Rounded Rectangle 36">
              <a:extLst>
                <a:ext uri="{FF2B5EF4-FFF2-40B4-BE49-F238E27FC236}">
                  <a16:creationId xmlns:a16="http://schemas.microsoft.com/office/drawing/2014/main" id="{4EBC14D3-38BF-E948-6BA1-4C1E624472D2}"/>
                </a:ext>
              </a:extLst>
            </p:cNvPr>
            <p:cNvSpPr/>
            <p:nvPr/>
          </p:nvSpPr>
          <p:spPr>
            <a:xfrm>
              <a:off x="6067337" y="9520190"/>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30" name="TextBox 229">
              <a:extLst>
                <a:ext uri="{FF2B5EF4-FFF2-40B4-BE49-F238E27FC236}">
                  <a16:creationId xmlns:a16="http://schemas.microsoft.com/office/drawing/2014/main" id="{DFC286C0-5ED9-3581-A869-2C0C013E6890}"/>
                </a:ext>
              </a:extLst>
            </p:cNvPr>
            <p:cNvSpPr txBox="1"/>
            <p:nvPr/>
          </p:nvSpPr>
          <p:spPr>
            <a:xfrm>
              <a:off x="6132612" y="9543606"/>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3</a:t>
              </a:r>
              <a:endParaRPr lang="en-US" sz="2000" b="0" i="0" u="none" strike="noStrike" dirty="0">
                <a:effectLst/>
                <a:latin typeface="Calibri" panose="020F0502020204030204" pitchFamily="34" charset="0"/>
                <a:cs typeface="Calibri" panose="020F0502020204030204" pitchFamily="34" charset="0"/>
              </a:endParaRPr>
            </a:p>
          </p:txBody>
        </p:sp>
        <p:sp>
          <p:nvSpPr>
            <p:cNvPr id="227" name="TextBox 226">
              <a:extLst>
                <a:ext uri="{FF2B5EF4-FFF2-40B4-BE49-F238E27FC236}">
                  <a16:creationId xmlns:a16="http://schemas.microsoft.com/office/drawing/2014/main" id="{BEA03E49-D40D-C2CA-5E0B-46D06490499D}"/>
                </a:ext>
              </a:extLst>
            </p:cNvPr>
            <p:cNvSpPr txBox="1"/>
            <p:nvPr/>
          </p:nvSpPr>
          <p:spPr>
            <a:xfrm>
              <a:off x="7195061" y="948380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4</a:t>
              </a:r>
              <a:endParaRPr lang="en-RU" dirty="0">
                <a:latin typeface="Calibri" panose="020F0502020204030204" pitchFamily="34" charset="0"/>
                <a:cs typeface="Calibri" panose="020F0502020204030204" pitchFamily="34" charset="0"/>
              </a:endParaRPr>
            </a:p>
          </p:txBody>
        </p:sp>
        <p:sp>
          <p:nvSpPr>
            <p:cNvPr id="228" name="TextBox 227">
              <a:extLst>
                <a:ext uri="{FF2B5EF4-FFF2-40B4-BE49-F238E27FC236}">
                  <a16:creationId xmlns:a16="http://schemas.microsoft.com/office/drawing/2014/main" id="{08479DC0-A30F-36DA-5EFC-2166FEC99A80}"/>
                </a:ext>
              </a:extLst>
            </p:cNvPr>
            <p:cNvSpPr txBox="1"/>
            <p:nvPr/>
          </p:nvSpPr>
          <p:spPr>
            <a:xfrm>
              <a:off x="7195061" y="1041994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85" name="Group 384">
            <a:extLst>
              <a:ext uri="{FF2B5EF4-FFF2-40B4-BE49-F238E27FC236}">
                <a16:creationId xmlns:a16="http://schemas.microsoft.com/office/drawing/2014/main" id="{1A3A746D-368E-9982-275C-D41C10ECB097}"/>
              </a:ext>
            </a:extLst>
          </p:cNvPr>
          <p:cNvGrpSpPr/>
          <p:nvPr/>
        </p:nvGrpSpPr>
        <p:grpSpPr>
          <a:xfrm>
            <a:off x="9059896" y="9533015"/>
            <a:ext cx="2396166" cy="1224164"/>
            <a:chOff x="8328160" y="9458033"/>
            <a:chExt cx="2396166" cy="1224164"/>
          </a:xfrm>
        </p:grpSpPr>
        <p:sp>
          <p:nvSpPr>
            <p:cNvPr id="234" name="Rectangle: Rounded Corners 233">
              <a:extLst>
                <a:ext uri="{FF2B5EF4-FFF2-40B4-BE49-F238E27FC236}">
                  <a16:creationId xmlns:a16="http://schemas.microsoft.com/office/drawing/2014/main" id="{0EE78C70-2320-7256-DBD9-F2734F288B19}"/>
                </a:ext>
              </a:extLst>
            </p:cNvPr>
            <p:cNvSpPr/>
            <p:nvPr/>
          </p:nvSpPr>
          <p:spPr>
            <a:xfrm>
              <a:off x="8328160" y="9458033"/>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1" name="Rounded Rectangle 36">
              <a:extLst>
                <a:ext uri="{FF2B5EF4-FFF2-40B4-BE49-F238E27FC236}">
                  <a16:creationId xmlns:a16="http://schemas.microsoft.com/office/drawing/2014/main" id="{08F01CA7-5B39-CA0A-6CC0-41102C6D26E0}"/>
                </a:ext>
              </a:extLst>
            </p:cNvPr>
            <p:cNvSpPr/>
            <p:nvPr/>
          </p:nvSpPr>
          <p:spPr>
            <a:xfrm>
              <a:off x="8385430" y="9505433"/>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42" name="TextBox 241">
              <a:extLst>
                <a:ext uri="{FF2B5EF4-FFF2-40B4-BE49-F238E27FC236}">
                  <a16:creationId xmlns:a16="http://schemas.microsoft.com/office/drawing/2014/main" id="{3DA73424-C9A6-EC82-C099-7D10C4E31B33}"/>
                </a:ext>
              </a:extLst>
            </p:cNvPr>
            <p:cNvSpPr txBox="1"/>
            <p:nvPr/>
          </p:nvSpPr>
          <p:spPr>
            <a:xfrm>
              <a:off x="8450699" y="9528850"/>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39" name="Rounded Rectangle 36">
              <a:extLst>
                <a:ext uri="{FF2B5EF4-FFF2-40B4-BE49-F238E27FC236}">
                  <a16:creationId xmlns:a16="http://schemas.microsoft.com/office/drawing/2014/main" id="{CD8D72C0-B27B-3B6D-DEC2-FFDD5BECC10E}"/>
                </a:ext>
              </a:extLst>
            </p:cNvPr>
            <p:cNvSpPr/>
            <p:nvPr/>
          </p:nvSpPr>
          <p:spPr>
            <a:xfrm>
              <a:off x="9492406" y="9505443"/>
              <a:ext cx="1069850"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40" name="TextBox 239">
              <a:extLst>
                <a:ext uri="{FF2B5EF4-FFF2-40B4-BE49-F238E27FC236}">
                  <a16:creationId xmlns:a16="http://schemas.microsoft.com/office/drawing/2014/main" id="{AB45484D-BD96-F4A3-665D-3341273E060B}"/>
                </a:ext>
              </a:extLst>
            </p:cNvPr>
            <p:cNvSpPr txBox="1"/>
            <p:nvPr/>
          </p:nvSpPr>
          <p:spPr>
            <a:xfrm>
              <a:off x="9557681" y="9528859"/>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a:t>
              </a:r>
              <a:r>
                <a:rPr lang="en-US" sz="2000" b="0" i="0" u="none" strike="noStrike" kern="1200" dirty="0">
                  <a:solidFill>
                    <a:srgbClr val="000000"/>
                  </a:solidFill>
                  <a:effectLst/>
                  <a:latin typeface="Calibri" panose="020F0502020204030204" pitchFamily="34" charset="0"/>
                  <a:cs typeface="Calibri" panose="020F0502020204030204" pitchFamily="34" charset="0"/>
                </a:rPr>
                <a:t>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7</a:t>
              </a:r>
              <a:endParaRPr lang="en-US" sz="2000" b="0" i="0" u="none" strike="noStrike" dirty="0">
                <a:effectLst/>
                <a:latin typeface="Calibri" panose="020F0502020204030204" pitchFamily="34" charset="0"/>
                <a:cs typeface="Calibri" panose="020F0502020204030204" pitchFamily="34" charset="0"/>
              </a:endParaRPr>
            </a:p>
          </p:txBody>
        </p:sp>
        <p:sp>
          <p:nvSpPr>
            <p:cNvPr id="237" name="TextBox 236">
              <a:extLst>
                <a:ext uri="{FF2B5EF4-FFF2-40B4-BE49-F238E27FC236}">
                  <a16:creationId xmlns:a16="http://schemas.microsoft.com/office/drawing/2014/main" id="{1CB1E59A-BA73-5B94-791A-C05A1B41A868}"/>
                </a:ext>
              </a:extLst>
            </p:cNvPr>
            <p:cNvSpPr txBox="1"/>
            <p:nvPr/>
          </p:nvSpPr>
          <p:spPr>
            <a:xfrm>
              <a:off x="10620130" y="946906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17BA9A8F-DD36-D650-8C3F-CA35159F41E2}"/>
                </a:ext>
              </a:extLst>
            </p:cNvPr>
            <p:cNvSpPr txBox="1"/>
            <p:nvPr/>
          </p:nvSpPr>
          <p:spPr>
            <a:xfrm>
              <a:off x="10620130" y="10405198"/>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grpSp>
      <p:grpSp>
        <p:nvGrpSpPr>
          <p:cNvPr id="386" name="Group 385">
            <a:extLst>
              <a:ext uri="{FF2B5EF4-FFF2-40B4-BE49-F238E27FC236}">
                <a16:creationId xmlns:a16="http://schemas.microsoft.com/office/drawing/2014/main" id="{878AB9FC-019C-E377-11BD-57BCC52D665D}"/>
              </a:ext>
            </a:extLst>
          </p:cNvPr>
          <p:cNvGrpSpPr/>
          <p:nvPr/>
        </p:nvGrpSpPr>
        <p:grpSpPr>
          <a:xfrm>
            <a:off x="12364401" y="9709079"/>
            <a:ext cx="2396166" cy="1224164"/>
            <a:chOff x="12913345" y="9546020"/>
            <a:chExt cx="2396166" cy="1224164"/>
          </a:xfrm>
        </p:grpSpPr>
        <p:sp>
          <p:nvSpPr>
            <p:cNvPr id="244" name="Rectangle: Rounded Corners 243">
              <a:extLst>
                <a:ext uri="{FF2B5EF4-FFF2-40B4-BE49-F238E27FC236}">
                  <a16:creationId xmlns:a16="http://schemas.microsoft.com/office/drawing/2014/main" id="{F2CD1805-CC1E-2446-46D6-2C25899943D9}"/>
                </a:ext>
              </a:extLst>
            </p:cNvPr>
            <p:cNvSpPr/>
            <p:nvPr/>
          </p:nvSpPr>
          <p:spPr>
            <a:xfrm>
              <a:off x="12913345" y="9546020"/>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1" name="Rounded Rectangle 36">
              <a:extLst>
                <a:ext uri="{FF2B5EF4-FFF2-40B4-BE49-F238E27FC236}">
                  <a16:creationId xmlns:a16="http://schemas.microsoft.com/office/drawing/2014/main" id="{32C7A483-F8DB-8314-D7AD-D87A8CD5EE03}"/>
                </a:ext>
              </a:extLst>
            </p:cNvPr>
            <p:cNvSpPr/>
            <p:nvPr/>
          </p:nvSpPr>
          <p:spPr>
            <a:xfrm>
              <a:off x="12970615" y="9593420"/>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52" name="TextBox 251">
              <a:extLst>
                <a:ext uri="{FF2B5EF4-FFF2-40B4-BE49-F238E27FC236}">
                  <a16:creationId xmlns:a16="http://schemas.microsoft.com/office/drawing/2014/main" id="{5E1E71C4-38DF-26A5-B20B-C7FF51C5FA0A}"/>
                </a:ext>
              </a:extLst>
            </p:cNvPr>
            <p:cNvSpPr txBox="1"/>
            <p:nvPr/>
          </p:nvSpPr>
          <p:spPr>
            <a:xfrm>
              <a:off x="13035884" y="9616837"/>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2</a:t>
              </a:r>
              <a:endParaRPr lang="en-US" sz="2000" b="0" i="0" u="none" strike="noStrike" dirty="0">
                <a:effectLst/>
                <a:latin typeface="Calibri" panose="020F0502020204030204" pitchFamily="34" charset="0"/>
                <a:cs typeface="Calibri" panose="020F0502020204030204" pitchFamily="34" charset="0"/>
              </a:endParaRPr>
            </a:p>
          </p:txBody>
        </p:sp>
        <p:sp>
          <p:nvSpPr>
            <p:cNvPr id="249" name="Rounded Rectangle 36">
              <a:extLst>
                <a:ext uri="{FF2B5EF4-FFF2-40B4-BE49-F238E27FC236}">
                  <a16:creationId xmlns:a16="http://schemas.microsoft.com/office/drawing/2014/main" id="{06E61B7B-30D7-3E3F-390C-BCDE4624953E}"/>
                </a:ext>
              </a:extLst>
            </p:cNvPr>
            <p:cNvSpPr/>
            <p:nvPr/>
          </p:nvSpPr>
          <p:spPr>
            <a:xfrm>
              <a:off x="14077591" y="9593430"/>
              <a:ext cx="1069850" cy="1124712"/>
            </a:xfrm>
            <a:prstGeom prst="roundRect">
              <a:avLst/>
            </a:prstGeom>
            <a:solidFill>
              <a:schemeClr val="bg1">
                <a:lumMod val="9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50" name="TextBox 249">
              <a:extLst>
                <a:ext uri="{FF2B5EF4-FFF2-40B4-BE49-F238E27FC236}">
                  <a16:creationId xmlns:a16="http://schemas.microsoft.com/office/drawing/2014/main" id="{C110F635-F220-8901-EE60-1D07B038043E}"/>
                </a:ext>
              </a:extLst>
            </p:cNvPr>
            <p:cNvSpPr txBox="1"/>
            <p:nvPr/>
          </p:nvSpPr>
          <p:spPr>
            <a:xfrm>
              <a:off x="14142866" y="9616846"/>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B</a:t>
              </a:r>
              <a:r>
                <a:rPr lang="en-US" sz="2000" b="0" i="0" u="none" strike="noStrike" kern="1200" dirty="0">
                  <a:solidFill>
                    <a:srgbClr val="000000"/>
                  </a:solidFill>
                  <a:effectLst/>
                  <a:latin typeface="Calibri" panose="020F0502020204030204" pitchFamily="34" charset="0"/>
                  <a:cs typeface="Calibri" panose="020F0502020204030204" pitchFamily="34" charset="0"/>
                </a:rPr>
                <a:t>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3</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47" name="TextBox 246">
              <a:extLst>
                <a:ext uri="{FF2B5EF4-FFF2-40B4-BE49-F238E27FC236}">
                  <a16:creationId xmlns:a16="http://schemas.microsoft.com/office/drawing/2014/main" id="{CCCAAE8F-74BD-BBE6-E38C-FC225A41E3DC}"/>
                </a:ext>
              </a:extLst>
            </p:cNvPr>
            <p:cNvSpPr txBox="1"/>
            <p:nvPr/>
          </p:nvSpPr>
          <p:spPr>
            <a:xfrm>
              <a:off x="15205315" y="9557047"/>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3</a:t>
              </a:r>
              <a:endParaRPr lang="en-RU" dirty="0">
                <a:latin typeface="Calibri" panose="020F0502020204030204" pitchFamily="34" charset="0"/>
                <a:cs typeface="Calibri" panose="020F0502020204030204" pitchFamily="34" charset="0"/>
              </a:endParaRPr>
            </a:p>
          </p:txBody>
        </p:sp>
        <p:sp>
          <p:nvSpPr>
            <p:cNvPr id="248" name="TextBox 247">
              <a:extLst>
                <a:ext uri="{FF2B5EF4-FFF2-40B4-BE49-F238E27FC236}">
                  <a16:creationId xmlns:a16="http://schemas.microsoft.com/office/drawing/2014/main" id="{746270DA-C7E1-6A0F-7DAF-909E5DE249A6}"/>
                </a:ext>
              </a:extLst>
            </p:cNvPr>
            <p:cNvSpPr txBox="1"/>
            <p:nvPr/>
          </p:nvSpPr>
          <p:spPr>
            <a:xfrm>
              <a:off x="15205315" y="10493185"/>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6</a:t>
              </a:r>
              <a:endParaRPr lang="en-RU" dirty="0">
                <a:latin typeface="Calibri" panose="020F0502020204030204" pitchFamily="34" charset="0"/>
                <a:cs typeface="Calibri" panose="020F0502020204030204" pitchFamily="34" charset="0"/>
              </a:endParaRPr>
            </a:p>
          </p:txBody>
        </p:sp>
      </p:grpSp>
      <p:grpSp>
        <p:nvGrpSpPr>
          <p:cNvPr id="396" name="Group 395">
            <a:extLst>
              <a:ext uri="{FF2B5EF4-FFF2-40B4-BE49-F238E27FC236}">
                <a16:creationId xmlns:a16="http://schemas.microsoft.com/office/drawing/2014/main" id="{F6C8510A-DAE0-54AD-CC7A-6B3A99AD7E47}"/>
              </a:ext>
            </a:extLst>
          </p:cNvPr>
          <p:cNvGrpSpPr/>
          <p:nvPr/>
        </p:nvGrpSpPr>
        <p:grpSpPr>
          <a:xfrm>
            <a:off x="2105903" y="11057605"/>
            <a:ext cx="2396166" cy="1224164"/>
            <a:chOff x="2105903" y="11057605"/>
            <a:chExt cx="2396166" cy="1224164"/>
          </a:xfrm>
        </p:grpSpPr>
        <p:sp>
          <p:nvSpPr>
            <p:cNvPr id="254" name="Rectangle: Rounded Corners 253">
              <a:extLst>
                <a:ext uri="{FF2B5EF4-FFF2-40B4-BE49-F238E27FC236}">
                  <a16:creationId xmlns:a16="http://schemas.microsoft.com/office/drawing/2014/main" id="{60AB9551-E778-2A51-9C01-C4672DF5B12F}"/>
                </a:ext>
              </a:extLst>
            </p:cNvPr>
            <p:cNvSpPr/>
            <p:nvPr/>
          </p:nvSpPr>
          <p:spPr>
            <a:xfrm>
              <a:off x="2105903" y="1105760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1" name="Rounded Rectangle 36">
              <a:extLst>
                <a:ext uri="{FF2B5EF4-FFF2-40B4-BE49-F238E27FC236}">
                  <a16:creationId xmlns:a16="http://schemas.microsoft.com/office/drawing/2014/main" id="{B2B25576-B92A-3508-72C6-5CAD5DDCF733}"/>
                </a:ext>
              </a:extLst>
            </p:cNvPr>
            <p:cNvSpPr/>
            <p:nvPr/>
          </p:nvSpPr>
          <p:spPr>
            <a:xfrm>
              <a:off x="2163173" y="11105005"/>
              <a:ext cx="1069848" cy="1124712"/>
            </a:xfrm>
            <a:prstGeom prst="roundRect">
              <a:avLst/>
            </a:prstGeom>
            <a:solidFill>
              <a:schemeClr val="bg1">
                <a:lumMod val="85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62" name="TextBox 261">
              <a:extLst>
                <a:ext uri="{FF2B5EF4-FFF2-40B4-BE49-F238E27FC236}">
                  <a16:creationId xmlns:a16="http://schemas.microsoft.com/office/drawing/2014/main" id="{A459E646-8112-ED3E-602B-359D12123BF3}"/>
                </a:ext>
              </a:extLst>
            </p:cNvPr>
            <p:cNvSpPr txBox="1"/>
            <p:nvPr/>
          </p:nvSpPr>
          <p:spPr>
            <a:xfrm>
              <a:off x="2228442" y="11128422"/>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P3</a:t>
              </a:r>
              <a:r>
                <a:rPr lang="en-US" sz="2000" dirty="0">
                  <a:latin typeface="Calibri" panose="020F0502020204030204" pitchFamily="34" charset="0"/>
                  <a:cs typeface="Calibri" panose="020F0502020204030204" pitchFamily="34" charset="0"/>
                </a:rPr>
                <a:t> B1</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259" name="Rounded Rectangle 36">
              <a:extLst>
                <a:ext uri="{FF2B5EF4-FFF2-40B4-BE49-F238E27FC236}">
                  <a16:creationId xmlns:a16="http://schemas.microsoft.com/office/drawing/2014/main" id="{63472CBA-7782-3BBA-6D64-D4E972E5F1B5}"/>
                </a:ext>
              </a:extLst>
            </p:cNvPr>
            <p:cNvSpPr/>
            <p:nvPr/>
          </p:nvSpPr>
          <p:spPr>
            <a:xfrm>
              <a:off x="3270149" y="11105015"/>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260" name="TextBox 259">
              <a:extLst>
                <a:ext uri="{FF2B5EF4-FFF2-40B4-BE49-F238E27FC236}">
                  <a16:creationId xmlns:a16="http://schemas.microsoft.com/office/drawing/2014/main" id="{1EE5086A-483C-451D-5FC3-F6AD77504113}"/>
                </a:ext>
              </a:extLst>
            </p:cNvPr>
            <p:cNvSpPr txBox="1"/>
            <p:nvPr/>
          </p:nvSpPr>
          <p:spPr>
            <a:xfrm>
              <a:off x="3335424" y="11128431"/>
              <a:ext cx="968812"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2</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7</a:t>
              </a:r>
              <a:endParaRPr lang="en-US" sz="2000" b="0" i="0" u="none" strike="noStrike" dirty="0">
                <a:effectLst/>
                <a:latin typeface="Calibri" panose="020F0502020204030204" pitchFamily="34" charset="0"/>
                <a:cs typeface="Calibri" panose="020F0502020204030204" pitchFamily="34" charset="0"/>
              </a:endParaRPr>
            </a:p>
          </p:txBody>
        </p:sp>
        <p:sp>
          <p:nvSpPr>
            <p:cNvPr id="257" name="TextBox 256">
              <a:extLst>
                <a:ext uri="{FF2B5EF4-FFF2-40B4-BE49-F238E27FC236}">
                  <a16:creationId xmlns:a16="http://schemas.microsoft.com/office/drawing/2014/main" id="{0C8D04ED-C84D-D072-BF2F-E14A46320D34}"/>
                </a:ext>
              </a:extLst>
            </p:cNvPr>
            <p:cNvSpPr txBox="1"/>
            <p:nvPr/>
          </p:nvSpPr>
          <p:spPr>
            <a:xfrm>
              <a:off x="4397873" y="1106863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5</a:t>
              </a:r>
              <a:endParaRPr lang="en-RU" dirty="0">
                <a:latin typeface="Calibri" panose="020F0502020204030204" pitchFamily="34" charset="0"/>
                <a:cs typeface="Calibri" panose="020F0502020204030204" pitchFamily="34" charset="0"/>
              </a:endParaRPr>
            </a:p>
          </p:txBody>
        </p:sp>
        <p:sp>
          <p:nvSpPr>
            <p:cNvPr id="258" name="TextBox 257">
              <a:extLst>
                <a:ext uri="{FF2B5EF4-FFF2-40B4-BE49-F238E27FC236}">
                  <a16:creationId xmlns:a16="http://schemas.microsoft.com/office/drawing/2014/main" id="{03043347-0B9E-87EF-F44D-7F7D63AF5154}"/>
                </a:ext>
              </a:extLst>
            </p:cNvPr>
            <p:cNvSpPr txBox="1"/>
            <p:nvPr/>
          </p:nvSpPr>
          <p:spPr>
            <a:xfrm>
              <a:off x="4397873" y="12004770"/>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7</a:t>
              </a:r>
              <a:endParaRPr lang="en-RU" dirty="0">
                <a:latin typeface="Calibri" panose="020F0502020204030204" pitchFamily="34" charset="0"/>
                <a:cs typeface="Calibri" panose="020F0502020204030204" pitchFamily="34" charset="0"/>
              </a:endParaRPr>
            </a:p>
          </p:txBody>
        </p:sp>
      </p:grpSp>
      <p:sp>
        <p:nvSpPr>
          <p:cNvPr id="263" name="TextBox 262">
            <a:extLst>
              <a:ext uri="{FF2B5EF4-FFF2-40B4-BE49-F238E27FC236}">
                <a16:creationId xmlns:a16="http://schemas.microsoft.com/office/drawing/2014/main" id="{3167A507-ECA5-DBF9-7B01-DB5E00C828BF}"/>
              </a:ext>
            </a:extLst>
          </p:cNvPr>
          <p:cNvSpPr txBox="1"/>
          <p:nvPr/>
        </p:nvSpPr>
        <p:spPr>
          <a:xfrm>
            <a:off x="3139208" y="12459207"/>
            <a:ext cx="163506" cy="276999"/>
          </a:xfrm>
          <a:prstGeom prst="rect">
            <a:avLst/>
          </a:prstGeom>
          <a:noFill/>
        </p:spPr>
        <p:txBody>
          <a:bodyPr wrap="none" lIns="0" tIns="0" rIns="0" bIns="0" rtlCol="0">
            <a:spAutoFit/>
          </a:bodyPr>
          <a:lstStyle/>
          <a:p>
            <a:r>
              <a:rPr lang="en-US" b="1" dirty="0"/>
              <a:t>…</a:t>
            </a:r>
          </a:p>
        </p:txBody>
      </p:sp>
      <p:grpSp>
        <p:nvGrpSpPr>
          <p:cNvPr id="382" name="Group 381">
            <a:extLst>
              <a:ext uri="{FF2B5EF4-FFF2-40B4-BE49-F238E27FC236}">
                <a16:creationId xmlns:a16="http://schemas.microsoft.com/office/drawing/2014/main" id="{319A9B21-42E5-BC52-5A22-9A95BA422C1E}"/>
              </a:ext>
            </a:extLst>
          </p:cNvPr>
          <p:cNvGrpSpPr/>
          <p:nvPr/>
        </p:nvGrpSpPr>
        <p:grpSpPr>
          <a:xfrm>
            <a:off x="9014801" y="12057539"/>
            <a:ext cx="2648524" cy="1224164"/>
            <a:chOff x="8220104" y="13916071"/>
            <a:chExt cx="2648524" cy="1224164"/>
          </a:xfrm>
        </p:grpSpPr>
        <p:sp>
          <p:nvSpPr>
            <p:cNvPr id="306" name="Rectangle: Rounded Corners 305">
              <a:extLst>
                <a:ext uri="{FF2B5EF4-FFF2-40B4-BE49-F238E27FC236}">
                  <a16:creationId xmlns:a16="http://schemas.microsoft.com/office/drawing/2014/main" id="{21F59E2C-0594-9E1E-D1DB-07248E1330CC}"/>
                </a:ext>
              </a:extLst>
            </p:cNvPr>
            <p:cNvSpPr/>
            <p:nvPr/>
          </p:nvSpPr>
          <p:spPr>
            <a:xfrm>
              <a:off x="8220104" y="13916071"/>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13" name="Rounded Rectangle 36">
              <a:extLst>
                <a:ext uri="{FF2B5EF4-FFF2-40B4-BE49-F238E27FC236}">
                  <a16:creationId xmlns:a16="http://schemas.microsoft.com/office/drawing/2014/main" id="{3C3DD096-6AF1-6960-72AD-3CEA50603FB3}"/>
                </a:ext>
              </a:extLst>
            </p:cNvPr>
            <p:cNvSpPr/>
            <p:nvPr/>
          </p:nvSpPr>
          <p:spPr>
            <a:xfrm>
              <a:off x="8277374" y="13963471"/>
              <a:ext cx="1069848"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14" name="TextBox 313">
              <a:extLst>
                <a:ext uri="{FF2B5EF4-FFF2-40B4-BE49-F238E27FC236}">
                  <a16:creationId xmlns:a16="http://schemas.microsoft.com/office/drawing/2014/main" id="{5F983785-B495-2240-7D89-C9F85F0F9533}"/>
                </a:ext>
              </a:extLst>
            </p:cNvPr>
            <p:cNvSpPr txBox="1"/>
            <p:nvPr/>
          </p:nvSpPr>
          <p:spPr>
            <a:xfrm>
              <a:off x="8342643" y="13986888"/>
              <a:ext cx="901523"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B2,3</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4</a:t>
              </a:r>
              <a:endParaRPr lang="en-US" sz="2000" b="0" i="0" u="none" strike="noStrike" dirty="0">
                <a:effectLst/>
                <a:latin typeface="Calibri" panose="020F0502020204030204" pitchFamily="34" charset="0"/>
                <a:cs typeface="Calibri" panose="020F0502020204030204" pitchFamily="34" charset="0"/>
              </a:endParaRPr>
            </a:p>
          </p:txBody>
        </p:sp>
        <p:sp>
          <p:nvSpPr>
            <p:cNvPr id="311" name="Rounded Rectangle 36">
              <a:extLst>
                <a:ext uri="{FF2B5EF4-FFF2-40B4-BE49-F238E27FC236}">
                  <a16:creationId xmlns:a16="http://schemas.microsoft.com/office/drawing/2014/main" id="{EBD10945-A930-ED27-5C06-78E1508A115A}"/>
                </a:ext>
              </a:extLst>
            </p:cNvPr>
            <p:cNvSpPr/>
            <p:nvPr/>
          </p:nvSpPr>
          <p:spPr>
            <a:xfrm>
              <a:off x="9384350" y="13963481"/>
              <a:ext cx="1069850"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12" name="TextBox 311">
              <a:extLst>
                <a:ext uri="{FF2B5EF4-FFF2-40B4-BE49-F238E27FC236}">
                  <a16:creationId xmlns:a16="http://schemas.microsoft.com/office/drawing/2014/main" id="{87B2E4B3-7648-3AC7-5355-D74DE1677F4B}"/>
                </a:ext>
              </a:extLst>
            </p:cNvPr>
            <p:cNvSpPr txBox="1"/>
            <p:nvPr/>
          </p:nvSpPr>
          <p:spPr>
            <a:xfrm>
              <a:off x="9449625" y="13986897"/>
              <a:ext cx="968812"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2</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309" name="TextBox 308">
              <a:extLst>
                <a:ext uri="{FF2B5EF4-FFF2-40B4-BE49-F238E27FC236}">
                  <a16:creationId xmlns:a16="http://schemas.microsoft.com/office/drawing/2014/main" id="{685C3C7B-CC2F-3A2F-E86C-730D8F20BAD8}"/>
                </a:ext>
              </a:extLst>
            </p:cNvPr>
            <p:cNvSpPr txBox="1"/>
            <p:nvPr/>
          </p:nvSpPr>
          <p:spPr>
            <a:xfrm>
              <a:off x="10512074" y="13927098"/>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sp>
          <p:nvSpPr>
            <p:cNvPr id="310" name="TextBox 309">
              <a:extLst>
                <a:ext uri="{FF2B5EF4-FFF2-40B4-BE49-F238E27FC236}">
                  <a16:creationId xmlns:a16="http://schemas.microsoft.com/office/drawing/2014/main" id="{8046F840-2B3A-3976-F1B6-723BE7EA1EAD}"/>
                </a:ext>
              </a:extLst>
            </p:cNvPr>
            <p:cNvSpPr txBox="1"/>
            <p:nvPr/>
          </p:nvSpPr>
          <p:spPr>
            <a:xfrm>
              <a:off x="10512073" y="14863236"/>
              <a:ext cx="356555" cy="276999"/>
            </a:xfrm>
            <a:prstGeom prst="rect">
              <a:avLst/>
            </a:prstGeom>
            <a:noFill/>
          </p:spPr>
          <p:txBody>
            <a:bodyPr wrap="square" lIns="0" tIns="0" rIns="0" bIns="0" rtlCol="0">
              <a:spAutoFit/>
            </a:bodyPr>
            <a:lstStyle/>
            <a:p>
              <a:r>
                <a:rPr lang="en-US" b="1" dirty="0">
                  <a:latin typeface="Calibri" panose="020F0502020204030204" pitchFamily="34" charset="0"/>
                  <a:cs typeface="Calibri" panose="020F0502020204030204" pitchFamily="34" charset="0"/>
                </a:rPr>
                <a:t>12</a:t>
              </a:r>
              <a:endParaRPr lang="en-RU" b="1"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D00967BB-8FBA-7C39-457F-9D7BA2B84CDE}"/>
                  </a:ext>
                </a:extLst>
              </p:cNvPr>
              <p:cNvSpPr txBox="1"/>
              <p:nvPr/>
            </p:nvSpPr>
            <p:spPr>
              <a:xfrm>
                <a:off x="6403622" y="11633900"/>
                <a:ext cx="801053"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1</m:t>
                        </m:r>
                      </m:sub>
                    </m:sSub>
                  </m:oMath>
                </a14:m>
                <a:r>
                  <a:rPr lang="en-US" sz="2000" dirty="0"/>
                  <a:t> ends</a:t>
                </a:r>
              </a:p>
            </p:txBody>
          </p:sp>
        </mc:Choice>
        <mc:Fallback xmlns="">
          <p:sp>
            <p:nvSpPr>
              <p:cNvPr id="315" name="TextBox 314">
                <a:extLst>
                  <a:ext uri="{FF2B5EF4-FFF2-40B4-BE49-F238E27FC236}">
                    <a16:creationId xmlns:a16="http://schemas.microsoft.com/office/drawing/2014/main" id="{D00967BB-8FBA-7C39-457F-9D7BA2B84CDE}"/>
                  </a:ext>
                </a:extLst>
              </p:cNvPr>
              <p:cNvSpPr txBox="1">
                <a:spLocks noRot="1" noChangeAspect="1" noMove="1" noResize="1" noEditPoints="1" noAdjustHandles="1" noChangeArrowheads="1" noChangeShapeType="1" noTextEdit="1"/>
              </p:cNvSpPr>
              <p:nvPr/>
            </p:nvSpPr>
            <p:spPr>
              <a:xfrm>
                <a:off x="6403622" y="11633900"/>
                <a:ext cx="801053" cy="307777"/>
              </a:xfrm>
              <a:prstGeom prst="rect">
                <a:avLst/>
              </a:prstGeom>
              <a:blipFill>
                <a:blip r:embed="rId22"/>
                <a:stretch>
                  <a:fillRect l="-10606" t="-25490" r="-18182" b="-49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6" name="TextBox 315">
                <a:extLst>
                  <a:ext uri="{FF2B5EF4-FFF2-40B4-BE49-F238E27FC236}">
                    <a16:creationId xmlns:a16="http://schemas.microsoft.com/office/drawing/2014/main" id="{74948787-DEFF-4F42-36D0-3352D90ED9D0}"/>
                  </a:ext>
                </a:extLst>
              </p:cNvPr>
              <p:cNvSpPr txBox="1"/>
              <p:nvPr/>
            </p:nvSpPr>
            <p:spPr>
              <a:xfrm>
                <a:off x="10350920" y="11685439"/>
                <a:ext cx="801053"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1</m:t>
                        </m:r>
                      </m:sub>
                    </m:sSub>
                  </m:oMath>
                </a14:m>
                <a:r>
                  <a:rPr lang="en-US" sz="2000" dirty="0"/>
                  <a:t> ends</a:t>
                </a:r>
              </a:p>
            </p:txBody>
          </p:sp>
        </mc:Choice>
        <mc:Fallback xmlns="">
          <p:sp>
            <p:nvSpPr>
              <p:cNvPr id="316" name="TextBox 315">
                <a:extLst>
                  <a:ext uri="{FF2B5EF4-FFF2-40B4-BE49-F238E27FC236}">
                    <a16:creationId xmlns:a16="http://schemas.microsoft.com/office/drawing/2014/main" id="{74948787-DEFF-4F42-36D0-3352D90ED9D0}"/>
                  </a:ext>
                </a:extLst>
              </p:cNvPr>
              <p:cNvSpPr txBox="1">
                <a:spLocks noRot="1" noChangeAspect="1" noMove="1" noResize="1" noEditPoints="1" noAdjustHandles="1" noChangeArrowheads="1" noChangeShapeType="1" noTextEdit="1"/>
              </p:cNvSpPr>
              <p:nvPr/>
            </p:nvSpPr>
            <p:spPr>
              <a:xfrm>
                <a:off x="10350920" y="11685439"/>
                <a:ext cx="801053" cy="307777"/>
              </a:xfrm>
              <a:prstGeom prst="rect">
                <a:avLst/>
              </a:prstGeom>
              <a:blipFill>
                <a:blip r:embed="rId23"/>
                <a:stretch>
                  <a:fillRect l="-11450" t="-26000" r="-1832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11873B6C-9858-384F-4C26-F94FF2AE1847}"/>
                  </a:ext>
                </a:extLst>
              </p:cNvPr>
              <p:cNvSpPr txBox="1"/>
              <p:nvPr/>
            </p:nvSpPr>
            <p:spPr>
              <a:xfrm>
                <a:off x="9271676" y="13247573"/>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2</m:t>
                        </m:r>
                      </m:sub>
                    </m:sSub>
                  </m:oMath>
                </a14:m>
                <a:r>
                  <a:rPr lang="en-US" sz="2000" dirty="0"/>
                  <a:t> ends</a:t>
                </a:r>
              </a:p>
            </p:txBody>
          </p:sp>
        </mc:Choice>
        <mc:Fallback xmlns="">
          <p:sp>
            <p:nvSpPr>
              <p:cNvPr id="317" name="TextBox 316">
                <a:extLst>
                  <a:ext uri="{FF2B5EF4-FFF2-40B4-BE49-F238E27FC236}">
                    <a16:creationId xmlns:a16="http://schemas.microsoft.com/office/drawing/2014/main" id="{11873B6C-9858-384F-4C26-F94FF2AE1847}"/>
                  </a:ext>
                </a:extLst>
              </p:cNvPr>
              <p:cNvSpPr txBox="1">
                <a:spLocks noRot="1" noChangeAspect="1" noMove="1" noResize="1" noEditPoints="1" noAdjustHandles="1" noChangeArrowheads="1" noChangeShapeType="1" noTextEdit="1"/>
              </p:cNvSpPr>
              <p:nvPr/>
            </p:nvSpPr>
            <p:spPr>
              <a:xfrm>
                <a:off x="9271676" y="13247573"/>
                <a:ext cx="807016" cy="307777"/>
              </a:xfrm>
              <a:prstGeom prst="rect">
                <a:avLst/>
              </a:prstGeom>
              <a:blipFill>
                <a:blip r:embed="rId24"/>
                <a:stretch>
                  <a:fillRect l="-11364" t="-25490" r="-18182" b="-49020"/>
                </a:stretch>
              </a:blipFill>
            </p:spPr>
            <p:txBody>
              <a:bodyPr/>
              <a:lstStyle/>
              <a:p>
                <a:r>
                  <a:rPr lang="en-US">
                    <a:noFill/>
                  </a:rPr>
                  <a:t> </a:t>
                </a:r>
              </a:p>
            </p:txBody>
          </p:sp>
        </mc:Fallback>
      </mc:AlternateContent>
      <p:grpSp>
        <p:nvGrpSpPr>
          <p:cNvPr id="399" name="Group 398">
            <a:extLst>
              <a:ext uri="{FF2B5EF4-FFF2-40B4-BE49-F238E27FC236}">
                <a16:creationId xmlns:a16="http://schemas.microsoft.com/office/drawing/2014/main" id="{DA5FDD84-2DB1-7355-8B96-899BED0C0544}"/>
              </a:ext>
            </a:extLst>
          </p:cNvPr>
          <p:cNvGrpSpPr/>
          <p:nvPr/>
        </p:nvGrpSpPr>
        <p:grpSpPr>
          <a:xfrm>
            <a:off x="5075076" y="11997304"/>
            <a:ext cx="2584324" cy="1224164"/>
            <a:chOff x="4927131" y="14008965"/>
            <a:chExt cx="2584324" cy="1224164"/>
          </a:xfrm>
        </p:grpSpPr>
        <p:sp>
          <p:nvSpPr>
            <p:cNvPr id="319" name="Rectangle: Rounded Corners 318">
              <a:extLst>
                <a:ext uri="{FF2B5EF4-FFF2-40B4-BE49-F238E27FC236}">
                  <a16:creationId xmlns:a16="http://schemas.microsoft.com/office/drawing/2014/main" id="{7C0480FF-937C-C019-29B9-912421FFD8B7}"/>
                </a:ext>
              </a:extLst>
            </p:cNvPr>
            <p:cNvSpPr/>
            <p:nvPr/>
          </p:nvSpPr>
          <p:spPr>
            <a:xfrm>
              <a:off x="4927131" y="14008965"/>
              <a:ext cx="2281382" cy="1214838"/>
            </a:xfrm>
            <a:prstGeom prst="roundRect">
              <a:avLst>
                <a:gd name="adj" fmla="val 22146"/>
              </a:avLst>
            </a:prstGeom>
            <a:solidFill>
              <a:schemeClr val="lt1"/>
            </a:solidFill>
            <a:ln w="12700">
              <a:solidFill>
                <a:schemeClr val="bg1">
                  <a:lumMod val="50000"/>
                  <a:alpha val="99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6" name="Rounded Rectangle 36">
              <a:extLst>
                <a:ext uri="{FF2B5EF4-FFF2-40B4-BE49-F238E27FC236}">
                  <a16:creationId xmlns:a16="http://schemas.microsoft.com/office/drawing/2014/main" id="{EC9279C4-A6E7-E76F-A956-31C3130EED92}"/>
                </a:ext>
              </a:extLst>
            </p:cNvPr>
            <p:cNvSpPr/>
            <p:nvPr/>
          </p:nvSpPr>
          <p:spPr>
            <a:xfrm>
              <a:off x="4984401" y="14056365"/>
              <a:ext cx="1069848" cy="1124712"/>
            </a:xfrm>
            <a:prstGeom prst="roundRect">
              <a:avLst/>
            </a:prstGeom>
            <a:solidFill>
              <a:schemeClr val="bg1">
                <a:alpha val="4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27" name="TextBox 326">
              <a:extLst>
                <a:ext uri="{FF2B5EF4-FFF2-40B4-BE49-F238E27FC236}">
                  <a16:creationId xmlns:a16="http://schemas.microsoft.com/office/drawing/2014/main" id="{3D82DF17-0AD5-2F95-52B8-2D43B6257679}"/>
                </a:ext>
              </a:extLst>
            </p:cNvPr>
            <p:cNvSpPr txBox="1"/>
            <p:nvPr/>
          </p:nvSpPr>
          <p:spPr>
            <a:xfrm>
              <a:off x="5049670" y="14079782"/>
              <a:ext cx="901523" cy="53476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a:t>
              </a:r>
              <a:r>
                <a:rPr lang="en-US" sz="2000" b="1" kern="1200" dirty="0">
                  <a:latin typeface="Calibri" panose="020F0502020204030204" pitchFamily="34" charset="0"/>
                  <a:cs typeface="Calibri" panose="020F0502020204030204" pitchFamily="34" charset="0"/>
                </a:rPr>
                <a:t>1</a:t>
              </a:r>
              <a:endParaRPr lang="en-US" sz="2000" b="1" i="0" u="none" strike="noStrike" kern="1200" dirty="0">
                <a:solidFill>
                  <a:srgbClr val="000000"/>
                </a:solidFill>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kern="1200" dirty="0">
                  <a:solidFill>
                    <a:schemeClr val="tx1"/>
                  </a:solidFill>
                  <a:latin typeface="Calibri" panose="020F0502020204030204" pitchFamily="34" charset="0"/>
                  <a:cs typeface="Calibri" panose="020F0502020204030204" pitchFamily="34" charset="0"/>
                </a:rPr>
                <a:t>Idle</a:t>
              </a:r>
              <a:endParaRPr lang="en-US" sz="2000" b="0" i="0" u="none" strike="noStrike" dirty="0">
                <a:effectLst/>
                <a:latin typeface="Calibri" panose="020F0502020204030204" pitchFamily="34" charset="0"/>
                <a:cs typeface="Calibri" panose="020F0502020204030204" pitchFamily="34" charset="0"/>
              </a:endParaRPr>
            </a:p>
          </p:txBody>
        </p:sp>
        <p:sp>
          <p:nvSpPr>
            <p:cNvPr id="324" name="Rounded Rectangle 36">
              <a:extLst>
                <a:ext uri="{FF2B5EF4-FFF2-40B4-BE49-F238E27FC236}">
                  <a16:creationId xmlns:a16="http://schemas.microsoft.com/office/drawing/2014/main" id="{25308C83-9B1D-C690-0820-112629A28C32}"/>
                </a:ext>
              </a:extLst>
            </p:cNvPr>
            <p:cNvSpPr/>
            <p:nvPr/>
          </p:nvSpPr>
          <p:spPr>
            <a:xfrm>
              <a:off x="6091377" y="14056375"/>
              <a:ext cx="1069850" cy="1124712"/>
            </a:xfrm>
            <a:prstGeom prst="roundRect">
              <a:avLst/>
            </a:prstGeom>
            <a:solidFill>
              <a:schemeClr val="bg1">
                <a:lumMod val="85000"/>
                <a:alpha val="50000"/>
              </a:schemeClr>
            </a:solid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90000"/>
                </a:lnSpc>
              </a:pPr>
              <a:endParaRPr lang="en-RU" sz="2200" b="0" dirty="0">
                <a:solidFill>
                  <a:schemeClr val="tx1"/>
                </a:solidFill>
                <a:latin typeface="Calibri" panose="020F0502020204030204" pitchFamily="34" charset="0"/>
                <a:cs typeface="Calibri" panose="020F0502020204030204" pitchFamily="34" charset="0"/>
              </a:endParaRPr>
            </a:p>
          </p:txBody>
        </p:sp>
        <p:sp>
          <p:nvSpPr>
            <p:cNvPr id="325" name="TextBox 324">
              <a:extLst>
                <a:ext uri="{FF2B5EF4-FFF2-40B4-BE49-F238E27FC236}">
                  <a16:creationId xmlns:a16="http://schemas.microsoft.com/office/drawing/2014/main" id="{52DB4C01-B281-36E9-615D-19D8731F32F3}"/>
                </a:ext>
              </a:extLst>
            </p:cNvPr>
            <p:cNvSpPr txBox="1"/>
            <p:nvPr/>
          </p:nvSpPr>
          <p:spPr>
            <a:xfrm>
              <a:off x="6133502" y="14079791"/>
              <a:ext cx="1071804" cy="1057982"/>
            </a:xfrm>
            <a:prstGeom prst="rect">
              <a:avLst/>
            </a:prstGeom>
            <a:noFill/>
          </p:spPr>
          <p:txBody>
            <a:bodyPr wrap="square" lIns="0" tIns="0" rIns="0" bIns="0" rtlCol="0">
              <a:spAutoFit/>
            </a:bodyPr>
            <a:lstStyle/>
            <a:p>
              <a:pPr marL="0" algn="l" rtl="0" eaLnBrk="1" fontAlgn="t" latinLnBrk="0" hangingPunct="1">
                <a:lnSpc>
                  <a:spcPct val="85000"/>
                </a:lnSpc>
                <a:buNone/>
              </a:pPr>
              <a:r>
                <a:rPr lang="en-US" sz="2000" b="1" i="0" u="none" strike="noStrike" kern="1200" dirty="0">
                  <a:solidFill>
                    <a:srgbClr val="000000"/>
                  </a:solidFill>
                  <a:effectLst/>
                  <a:latin typeface="Calibri" panose="020F0502020204030204" pitchFamily="34" charset="0"/>
                  <a:cs typeface="Calibri" panose="020F0502020204030204" pitchFamily="34" charset="0"/>
                </a:rPr>
                <a:t>Core 1</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P2</a:t>
              </a:r>
              <a:r>
                <a:rPr lang="en-US" sz="2000" dirty="0">
                  <a:latin typeface="Calibri" panose="020F0502020204030204" pitchFamily="34" charset="0"/>
                  <a:cs typeface="Calibri" panose="020F0502020204030204" pitchFamily="34" charset="0"/>
                </a:rPr>
                <a:t> B2,3</a:t>
              </a:r>
              <a:endParaRPr lang="en-US" sz="2000" b="0" i="0" u="none" strike="noStrike" dirty="0">
                <a:effectLst/>
                <a:latin typeface="Calibri" panose="020F0502020204030204" pitchFamily="34" charset="0"/>
                <a:cs typeface="Calibri" panose="020F0502020204030204" pitchFamily="34" charset="0"/>
              </a:endParaRPr>
            </a:p>
            <a:p>
              <a:pPr marL="0" algn="l" rtl="0" eaLnBrk="1" fontAlgn="t" latinLnBrk="0" hangingPunct="1">
                <a:lnSpc>
                  <a:spcPct val="85000"/>
                </a:lnSpc>
                <a:buNone/>
              </a:pPr>
              <a:r>
                <a:rPr lang="en-US" sz="2000" b="0" i="0" u="none" strike="noStrike" kern="1200" dirty="0">
                  <a:solidFill>
                    <a:srgbClr val="000000"/>
                  </a:solidFill>
                  <a:effectLst/>
                  <a:latin typeface="Calibri" panose="020F0502020204030204" pitchFamily="34" charset="0"/>
                  <a:cs typeface="Calibri" panose="020F0502020204030204" pitchFamily="34" charset="0"/>
                </a:rPr>
                <a:t>Time 4</a:t>
              </a:r>
            </a:p>
            <a:p>
              <a:pPr marL="0" algn="l" rtl="0" eaLnBrk="1" fontAlgn="t" latinLnBrk="0" hangingPunct="1">
                <a:lnSpc>
                  <a:spcPct val="85000"/>
                </a:lnSpc>
                <a:buNone/>
              </a:pPr>
              <a:r>
                <a:rPr lang="en-US" sz="2000" kern="1200" dirty="0">
                  <a:latin typeface="Calibri" panose="020F0502020204030204" pitchFamily="34" charset="0"/>
                  <a:cs typeface="Calibri" panose="020F0502020204030204" pitchFamily="34" charset="0"/>
                </a:rPr>
                <a:t>Energy 13</a:t>
              </a:r>
              <a:endParaRPr lang="en-US" sz="2000" b="0" i="0" u="none" strike="noStrike" dirty="0">
                <a:effectLst/>
                <a:latin typeface="Calibri" panose="020F0502020204030204" pitchFamily="34" charset="0"/>
                <a:cs typeface="Calibri" panose="020F0502020204030204" pitchFamily="34" charset="0"/>
              </a:endParaRPr>
            </a:p>
          </p:txBody>
        </p:sp>
        <p:sp>
          <p:nvSpPr>
            <p:cNvPr id="322" name="TextBox 321">
              <a:extLst>
                <a:ext uri="{FF2B5EF4-FFF2-40B4-BE49-F238E27FC236}">
                  <a16:creationId xmlns:a16="http://schemas.microsoft.com/office/drawing/2014/main" id="{D35079B1-F4DF-90F4-CB02-DDE903E33C31}"/>
                </a:ext>
              </a:extLst>
            </p:cNvPr>
            <p:cNvSpPr txBox="1"/>
            <p:nvPr/>
          </p:nvSpPr>
          <p:spPr>
            <a:xfrm>
              <a:off x="7219101" y="14019992"/>
              <a:ext cx="104196" cy="276999"/>
            </a:xfrm>
            <a:prstGeom prst="rect">
              <a:avLst/>
            </a:prstGeom>
            <a:noFill/>
          </p:spPr>
          <p:txBody>
            <a:bodyPr wrap="square" lIns="0" tIns="0" rIns="0" bIns="0" rtlCol="0">
              <a:spAutoFit/>
            </a:bodyPr>
            <a:lstStyle/>
            <a:p>
              <a:r>
                <a:rPr lang="en-US" dirty="0">
                  <a:latin typeface="Calibri" panose="020F0502020204030204" pitchFamily="34" charset="0"/>
                  <a:cs typeface="Calibri" panose="020F0502020204030204" pitchFamily="34" charset="0"/>
                </a:rPr>
                <a:t>8</a:t>
              </a:r>
              <a:endParaRPr lang="en-RU" dirty="0">
                <a:latin typeface="Calibri" panose="020F0502020204030204" pitchFamily="34" charset="0"/>
                <a:cs typeface="Calibri" panose="020F0502020204030204" pitchFamily="34" charset="0"/>
              </a:endParaRPr>
            </a:p>
          </p:txBody>
        </p:sp>
        <p:sp>
          <p:nvSpPr>
            <p:cNvPr id="323" name="TextBox 322">
              <a:extLst>
                <a:ext uri="{FF2B5EF4-FFF2-40B4-BE49-F238E27FC236}">
                  <a16:creationId xmlns:a16="http://schemas.microsoft.com/office/drawing/2014/main" id="{00B41AAE-44C6-BF4F-6EA8-277A5CACC0D4}"/>
                </a:ext>
              </a:extLst>
            </p:cNvPr>
            <p:cNvSpPr txBox="1"/>
            <p:nvPr/>
          </p:nvSpPr>
          <p:spPr>
            <a:xfrm>
              <a:off x="7219101" y="14956130"/>
              <a:ext cx="292354" cy="276999"/>
            </a:xfrm>
            <a:prstGeom prst="rect">
              <a:avLst/>
            </a:prstGeom>
            <a:noFill/>
          </p:spPr>
          <p:txBody>
            <a:bodyPr wrap="square" lIns="0" tIns="0" rIns="0" bIns="0" rtlCol="0">
              <a:spAutoFit/>
            </a:bodyPr>
            <a:lstStyle/>
            <a:p>
              <a:r>
                <a:rPr lang="en-US" b="1" dirty="0">
                  <a:latin typeface="Calibri" panose="020F0502020204030204" pitchFamily="34" charset="0"/>
                  <a:cs typeface="Calibri" panose="020F0502020204030204" pitchFamily="34" charset="0"/>
                </a:rPr>
                <a:t>12</a:t>
              </a:r>
              <a:endParaRPr lang="en-RU" b="1"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328" name="TextBox 327">
                <a:extLst>
                  <a:ext uri="{FF2B5EF4-FFF2-40B4-BE49-F238E27FC236}">
                    <a16:creationId xmlns:a16="http://schemas.microsoft.com/office/drawing/2014/main" id="{B9889C60-51FA-BE94-465E-0EF84789F0DB}"/>
                  </a:ext>
                </a:extLst>
              </p:cNvPr>
              <p:cNvSpPr txBox="1"/>
              <p:nvPr/>
            </p:nvSpPr>
            <p:spPr>
              <a:xfrm>
                <a:off x="6393484" y="13190935"/>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2</m:t>
                        </m:r>
                      </m:sub>
                    </m:sSub>
                  </m:oMath>
                </a14:m>
                <a:r>
                  <a:rPr lang="en-US" sz="2000" dirty="0"/>
                  <a:t> ends</a:t>
                </a:r>
              </a:p>
            </p:txBody>
          </p:sp>
        </mc:Choice>
        <mc:Fallback xmlns="">
          <p:sp>
            <p:nvSpPr>
              <p:cNvPr id="328" name="TextBox 327">
                <a:extLst>
                  <a:ext uri="{FF2B5EF4-FFF2-40B4-BE49-F238E27FC236}">
                    <a16:creationId xmlns:a16="http://schemas.microsoft.com/office/drawing/2014/main" id="{B9889C60-51FA-BE94-465E-0EF84789F0DB}"/>
                  </a:ext>
                </a:extLst>
              </p:cNvPr>
              <p:cNvSpPr txBox="1">
                <a:spLocks noRot="1" noChangeAspect="1" noMove="1" noResize="1" noEditPoints="1" noAdjustHandles="1" noChangeArrowheads="1" noChangeShapeType="1" noTextEdit="1"/>
              </p:cNvSpPr>
              <p:nvPr/>
            </p:nvSpPr>
            <p:spPr>
              <a:xfrm>
                <a:off x="6393484" y="13190935"/>
                <a:ext cx="807016" cy="307777"/>
              </a:xfrm>
              <a:prstGeom prst="rect">
                <a:avLst/>
              </a:prstGeom>
              <a:blipFill>
                <a:blip r:embed="rId25"/>
                <a:stretch>
                  <a:fillRect l="-11364" t="-26000" r="-18182" b="-50000"/>
                </a:stretch>
              </a:blipFill>
            </p:spPr>
            <p:txBody>
              <a:bodyPr/>
              <a:lstStyle/>
              <a:p>
                <a:r>
                  <a:rPr lang="en-US">
                    <a:noFill/>
                  </a:rPr>
                  <a:t> </a:t>
                </a:r>
              </a:p>
            </p:txBody>
          </p:sp>
        </mc:Fallback>
      </mc:AlternateContent>
      <p:sp>
        <p:nvSpPr>
          <p:cNvPr id="381" name="TextBox 380">
            <a:extLst>
              <a:ext uri="{FF2B5EF4-FFF2-40B4-BE49-F238E27FC236}">
                <a16:creationId xmlns:a16="http://schemas.microsoft.com/office/drawing/2014/main" id="{72662941-6B14-1D4D-7819-8FBFCCEBA521}"/>
              </a:ext>
            </a:extLst>
          </p:cNvPr>
          <p:cNvSpPr txBox="1"/>
          <p:nvPr/>
        </p:nvSpPr>
        <p:spPr>
          <a:xfrm>
            <a:off x="4172083" y="17025108"/>
            <a:ext cx="8187727" cy="923330"/>
          </a:xfrm>
          <a:prstGeom prst="rect">
            <a:avLst/>
          </a:prstGeom>
          <a:noFill/>
        </p:spPr>
        <p:txBody>
          <a:bodyPr wrap="square" rtlCol="0">
            <a:spAutoFit/>
          </a:bodyPr>
          <a:lstStyle/>
          <a:p>
            <a:r>
              <a:rPr lang="en-US" dirty="0"/>
              <a:t>Energy is scaled by time</a:t>
            </a:r>
          </a:p>
          <a:p>
            <a:r>
              <a:rPr lang="en-US" dirty="0"/>
              <a:t>For example, if parent state requires 3 energy and 5 time, allocates 4 units of time. Then, remaining energy requirement will be 1/5 * 3 = 1 rounded</a:t>
            </a:r>
          </a:p>
        </p:txBody>
      </p:sp>
      <mc:AlternateContent xmlns:mc="http://schemas.openxmlformats.org/markup-compatibility/2006" xmlns:a14="http://schemas.microsoft.com/office/drawing/2010/main">
        <mc:Choice Requires="a14">
          <p:sp>
            <p:nvSpPr>
              <p:cNvPr id="410" name="TextBox 409">
                <a:extLst>
                  <a:ext uri="{FF2B5EF4-FFF2-40B4-BE49-F238E27FC236}">
                    <a16:creationId xmlns:a16="http://schemas.microsoft.com/office/drawing/2014/main" id="{A28A295E-13A0-9EBF-98DA-CF9D8845BF88}"/>
                  </a:ext>
                </a:extLst>
              </p:cNvPr>
              <p:cNvSpPr txBox="1"/>
              <p:nvPr/>
            </p:nvSpPr>
            <p:spPr>
              <a:xfrm>
                <a:off x="2308724" y="12290004"/>
                <a:ext cx="807016" cy="307777"/>
              </a:xfrm>
              <a:prstGeom prst="rect">
                <a:avLst/>
              </a:prstGeom>
              <a:noFill/>
            </p:spPr>
            <p:txBody>
              <a:bodyPr wrap="none" lIns="0" tIns="0" rIns="0" bIns="0" rtlCol="0">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𝑃</m:t>
                        </m:r>
                      </m:e>
                      <m:sub>
                        <m:r>
                          <a:rPr lang="en-US" sz="2000" b="0" i="1" dirty="0" smtClean="0">
                            <a:latin typeface="Cambria Math" panose="02040503050406030204" pitchFamily="18" charset="0"/>
                          </a:rPr>
                          <m:t>3</m:t>
                        </m:r>
                      </m:sub>
                    </m:sSub>
                  </m:oMath>
                </a14:m>
                <a:r>
                  <a:rPr lang="en-US" sz="2000" dirty="0"/>
                  <a:t> ends</a:t>
                </a:r>
              </a:p>
            </p:txBody>
          </p:sp>
        </mc:Choice>
        <mc:Fallback xmlns="">
          <p:sp>
            <p:nvSpPr>
              <p:cNvPr id="410" name="TextBox 409">
                <a:extLst>
                  <a:ext uri="{FF2B5EF4-FFF2-40B4-BE49-F238E27FC236}">
                    <a16:creationId xmlns:a16="http://schemas.microsoft.com/office/drawing/2014/main" id="{75FCBED1-5FC7-3009-9C9A-A8EAFEBF62B4}"/>
                  </a:ext>
                </a:extLst>
              </p:cNvPr>
              <p:cNvSpPr txBox="1">
                <a:spLocks noRot="1" noChangeAspect="1" noMove="1" noResize="1" noEditPoints="1" noAdjustHandles="1" noChangeArrowheads="1" noChangeShapeType="1" noTextEdit="1"/>
              </p:cNvSpPr>
              <p:nvPr/>
            </p:nvSpPr>
            <p:spPr>
              <a:xfrm>
                <a:off x="2308724" y="12290004"/>
                <a:ext cx="807016" cy="307777"/>
              </a:xfrm>
              <a:prstGeom prst="rect">
                <a:avLst/>
              </a:prstGeom>
              <a:blipFill>
                <a:blip r:embed="rId32"/>
                <a:stretch>
                  <a:fillRect l="-11364" t="-25490" r="-18182" b="-4902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B923694-3AA0-3C33-3740-184F6E4DEC05}"/>
              </a:ext>
            </a:extLst>
          </p:cNvPr>
          <p:cNvSpPr txBox="1"/>
          <p:nvPr/>
        </p:nvSpPr>
        <p:spPr>
          <a:xfrm>
            <a:off x="4806649" y="5037123"/>
            <a:ext cx="3755857" cy="395173"/>
          </a:xfrm>
          <a:prstGeom prst="rect">
            <a:avLst/>
          </a:prstGeom>
          <a:noFill/>
        </p:spPr>
        <p:txBody>
          <a:bodyPr wrap="square" rtlCol="0">
            <a:spAutoFit/>
          </a:bodyPr>
          <a:lstStyle/>
          <a:p>
            <a:pPr>
              <a:lnSpc>
                <a:spcPct val="80000"/>
              </a:lnSpc>
            </a:pPr>
            <a:r>
              <a:rPr lang="en-US" sz="2400" b="1" dirty="0"/>
              <a:t>Greedy Energy consumption</a:t>
            </a:r>
          </a:p>
        </p:txBody>
      </p:sp>
      <p:sp>
        <p:nvSpPr>
          <p:cNvPr id="12" name="TextBox 11">
            <a:extLst>
              <a:ext uri="{FF2B5EF4-FFF2-40B4-BE49-F238E27FC236}">
                <a16:creationId xmlns:a16="http://schemas.microsoft.com/office/drawing/2014/main" id="{0A3E6437-E027-4E4A-7DC1-9EE4F5242A38}"/>
              </a:ext>
            </a:extLst>
          </p:cNvPr>
          <p:cNvSpPr txBox="1"/>
          <p:nvPr/>
        </p:nvSpPr>
        <p:spPr>
          <a:xfrm>
            <a:off x="9764907" y="5390168"/>
            <a:ext cx="2134216" cy="302840"/>
          </a:xfrm>
          <a:prstGeom prst="rect">
            <a:avLst/>
          </a:prstGeom>
          <a:noFill/>
        </p:spPr>
        <p:txBody>
          <a:bodyPr wrap="square" lIns="0" tIns="0" rIns="0" bIns="0" rtlCol="0">
            <a:spAutoFit/>
          </a:bodyPr>
          <a:lstStyle/>
          <a:p>
            <a:pPr>
              <a:lnSpc>
                <a:spcPct val="80000"/>
              </a:lnSpc>
            </a:pPr>
            <a:r>
              <a:rPr lang="en-US" sz="2400" b="1" dirty="0"/>
              <a:t>Random walk</a:t>
            </a:r>
          </a:p>
        </p:txBody>
      </p:sp>
      <p:sp>
        <p:nvSpPr>
          <p:cNvPr id="13" name="TextBox 12">
            <a:extLst>
              <a:ext uri="{FF2B5EF4-FFF2-40B4-BE49-F238E27FC236}">
                <a16:creationId xmlns:a16="http://schemas.microsoft.com/office/drawing/2014/main" id="{CC4578F5-49B6-EF43-420B-A4D36B446230}"/>
              </a:ext>
            </a:extLst>
          </p:cNvPr>
          <p:cNvSpPr txBox="1"/>
          <p:nvPr/>
        </p:nvSpPr>
        <p:spPr>
          <a:xfrm>
            <a:off x="7440159" y="7807246"/>
            <a:ext cx="1335199" cy="986104"/>
          </a:xfrm>
          <a:prstGeom prst="rect">
            <a:avLst/>
          </a:prstGeom>
          <a:noFill/>
        </p:spPr>
        <p:txBody>
          <a:bodyPr wrap="square" rtlCol="0">
            <a:spAutoFit/>
          </a:bodyPr>
          <a:lstStyle/>
          <a:p>
            <a:pPr>
              <a:lnSpc>
                <a:spcPct val="80000"/>
              </a:lnSpc>
            </a:pPr>
            <a:r>
              <a:rPr lang="en-US" sz="2400" dirty="0"/>
              <a:t>Energy</a:t>
            </a:r>
          </a:p>
          <a:p>
            <a:pPr>
              <a:lnSpc>
                <a:spcPct val="80000"/>
              </a:lnSpc>
            </a:pPr>
            <a:r>
              <a:rPr lang="en-US" sz="2400" dirty="0"/>
              <a:t>currently</a:t>
            </a:r>
          </a:p>
          <a:p>
            <a:pPr>
              <a:lnSpc>
                <a:spcPct val="80000"/>
              </a:lnSpc>
            </a:pPr>
            <a:r>
              <a:rPr lang="en-US" sz="2400" dirty="0"/>
              <a:t>used: 16</a:t>
            </a:r>
          </a:p>
        </p:txBody>
      </p:sp>
      <p:sp>
        <p:nvSpPr>
          <p:cNvPr id="16" name="TextBox 15">
            <a:extLst>
              <a:ext uri="{FF2B5EF4-FFF2-40B4-BE49-F238E27FC236}">
                <a16:creationId xmlns:a16="http://schemas.microsoft.com/office/drawing/2014/main" id="{1C42E33C-11D0-170D-3B70-AE5C5445E003}"/>
              </a:ext>
            </a:extLst>
          </p:cNvPr>
          <p:cNvSpPr txBox="1"/>
          <p:nvPr/>
        </p:nvSpPr>
        <p:spPr>
          <a:xfrm>
            <a:off x="1004736" y="9118005"/>
            <a:ext cx="2329189" cy="690638"/>
          </a:xfrm>
          <a:prstGeom prst="rect">
            <a:avLst/>
          </a:prstGeom>
          <a:noFill/>
        </p:spPr>
        <p:txBody>
          <a:bodyPr wrap="square" rtlCol="0">
            <a:spAutoFit/>
          </a:bodyPr>
          <a:lstStyle/>
          <a:p>
            <a:pPr>
              <a:lnSpc>
                <a:spcPct val="80000"/>
              </a:lnSpc>
            </a:pPr>
            <a:r>
              <a:rPr lang="en-US" sz="2400" dirty="0"/>
              <a:t>Energy currently</a:t>
            </a:r>
          </a:p>
          <a:p>
            <a:pPr>
              <a:lnSpc>
                <a:spcPct val="80000"/>
              </a:lnSpc>
            </a:pPr>
            <a:r>
              <a:rPr lang="en-US" sz="2400" dirty="0"/>
              <a:t>used: 6</a:t>
            </a:r>
          </a:p>
        </p:txBody>
      </p:sp>
      <p:sp>
        <p:nvSpPr>
          <p:cNvPr id="18" name="TextBox 17">
            <a:extLst>
              <a:ext uri="{FF2B5EF4-FFF2-40B4-BE49-F238E27FC236}">
                <a16:creationId xmlns:a16="http://schemas.microsoft.com/office/drawing/2014/main" id="{6402911F-F8C5-0A62-B6E1-83669876B4E4}"/>
              </a:ext>
            </a:extLst>
          </p:cNvPr>
          <p:cNvSpPr txBox="1"/>
          <p:nvPr/>
        </p:nvSpPr>
        <p:spPr>
          <a:xfrm>
            <a:off x="5997681" y="11187549"/>
            <a:ext cx="1335199" cy="395173"/>
          </a:xfrm>
          <a:prstGeom prst="rect">
            <a:avLst/>
          </a:prstGeom>
          <a:noFill/>
        </p:spPr>
        <p:txBody>
          <a:bodyPr wrap="square" rtlCol="0">
            <a:spAutoFit/>
          </a:bodyPr>
          <a:lstStyle/>
          <a:p>
            <a:pPr>
              <a:lnSpc>
                <a:spcPct val="80000"/>
              </a:lnSpc>
            </a:pPr>
            <a:r>
              <a:rPr lang="en-US" sz="2400" b="1" dirty="0"/>
              <a:t>…</a:t>
            </a:r>
          </a:p>
        </p:txBody>
      </p:sp>
      <p:sp>
        <p:nvSpPr>
          <p:cNvPr id="21" name="TextBox 20">
            <a:extLst>
              <a:ext uri="{FF2B5EF4-FFF2-40B4-BE49-F238E27FC236}">
                <a16:creationId xmlns:a16="http://schemas.microsoft.com/office/drawing/2014/main" id="{74C49626-FC3A-492F-93E9-A3ACCC0A6D4E}"/>
              </a:ext>
            </a:extLst>
          </p:cNvPr>
          <p:cNvSpPr txBox="1"/>
          <p:nvPr/>
        </p:nvSpPr>
        <p:spPr>
          <a:xfrm>
            <a:off x="9982213" y="11212144"/>
            <a:ext cx="1335199" cy="395173"/>
          </a:xfrm>
          <a:prstGeom prst="rect">
            <a:avLst/>
          </a:prstGeom>
          <a:noFill/>
        </p:spPr>
        <p:txBody>
          <a:bodyPr wrap="square" rtlCol="0">
            <a:spAutoFit/>
          </a:bodyPr>
          <a:lstStyle/>
          <a:p>
            <a:pPr>
              <a:lnSpc>
                <a:spcPct val="80000"/>
              </a:lnSpc>
            </a:pPr>
            <a:r>
              <a:rPr lang="en-US" sz="2400" b="1" dirty="0"/>
              <a:t>…</a:t>
            </a:r>
          </a:p>
        </p:txBody>
      </p:sp>
      <p:sp>
        <p:nvSpPr>
          <p:cNvPr id="23" name="TextBox 22">
            <a:extLst>
              <a:ext uri="{FF2B5EF4-FFF2-40B4-BE49-F238E27FC236}">
                <a16:creationId xmlns:a16="http://schemas.microsoft.com/office/drawing/2014/main" id="{D51E80FA-A3E7-40C3-78DA-6D05AA585F5A}"/>
              </a:ext>
            </a:extLst>
          </p:cNvPr>
          <p:cNvSpPr txBox="1"/>
          <p:nvPr/>
        </p:nvSpPr>
        <p:spPr>
          <a:xfrm>
            <a:off x="7548336" y="9345560"/>
            <a:ext cx="1335199" cy="986104"/>
          </a:xfrm>
          <a:prstGeom prst="rect">
            <a:avLst/>
          </a:prstGeom>
          <a:noFill/>
        </p:spPr>
        <p:txBody>
          <a:bodyPr wrap="square" rtlCol="0">
            <a:spAutoFit/>
          </a:bodyPr>
          <a:lstStyle/>
          <a:p>
            <a:pPr>
              <a:lnSpc>
                <a:spcPct val="80000"/>
              </a:lnSpc>
            </a:pPr>
            <a:r>
              <a:rPr lang="en-US" sz="2400" dirty="0"/>
              <a:t>Energy</a:t>
            </a:r>
          </a:p>
          <a:p>
            <a:pPr>
              <a:lnSpc>
                <a:spcPct val="80000"/>
              </a:lnSpc>
            </a:pPr>
            <a:r>
              <a:rPr lang="en-US" sz="2400" dirty="0"/>
              <a:t>currently</a:t>
            </a:r>
          </a:p>
          <a:p>
            <a:pPr>
              <a:lnSpc>
                <a:spcPct val="80000"/>
              </a:lnSpc>
            </a:pPr>
            <a:r>
              <a:rPr lang="en-US" sz="2400" dirty="0"/>
              <a:t>used: 9</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0173FC0-7727-410B-FCC7-2CCAD4B0FD79}"/>
                  </a:ext>
                </a:extLst>
              </p:cNvPr>
              <p:cNvSpPr txBox="1"/>
              <p:nvPr/>
            </p:nvSpPr>
            <p:spPr>
              <a:xfrm>
                <a:off x="2557697" y="6732771"/>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𝟐</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𝟏</m:t>
                    </m:r>
                  </m:oMath>
                </a14:m>
                <a:endParaRPr lang="en-RU" sz="2200" b="1" dirty="0"/>
              </a:p>
            </p:txBody>
          </p:sp>
        </mc:Choice>
        <mc:Fallback>
          <p:sp>
            <p:nvSpPr>
              <p:cNvPr id="29" name="TextBox 28">
                <a:extLst>
                  <a:ext uri="{FF2B5EF4-FFF2-40B4-BE49-F238E27FC236}">
                    <a16:creationId xmlns:a16="http://schemas.microsoft.com/office/drawing/2014/main" id="{80173FC0-7727-410B-FCC7-2CCAD4B0FD79}"/>
                  </a:ext>
                </a:extLst>
              </p:cNvPr>
              <p:cNvSpPr txBox="1">
                <a:spLocks noRot="1" noChangeAspect="1" noMove="1" noResize="1" noEditPoints="1" noAdjustHandles="1" noChangeArrowheads="1" noChangeShapeType="1" noTextEdit="1"/>
              </p:cNvSpPr>
              <p:nvPr/>
            </p:nvSpPr>
            <p:spPr>
              <a:xfrm>
                <a:off x="2557697" y="6732771"/>
                <a:ext cx="1528688" cy="430887"/>
              </a:xfrm>
              <a:prstGeom prst="rect">
                <a:avLst/>
              </a:prstGeom>
              <a:blipFill>
                <a:blip r:embed="rId22"/>
                <a:stretch>
                  <a:fillRect l="-400" t="-8451" r="-400" b="-281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82CDD22-4271-448B-A86A-79DD26614EE7}"/>
                  </a:ext>
                </a:extLst>
              </p:cNvPr>
              <p:cNvSpPr txBox="1"/>
              <p:nvPr/>
            </p:nvSpPr>
            <p:spPr>
              <a:xfrm>
                <a:off x="2557697" y="5146831"/>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𝟏</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𝟎</m:t>
                    </m:r>
                  </m:oMath>
                </a14:m>
                <a:endParaRPr lang="en-RU" sz="2200" b="1" dirty="0"/>
              </a:p>
            </p:txBody>
          </p:sp>
        </mc:Choice>
        <mc:Fallback>
          <p:sp>
            <p:nvSpPr>
              <p:cNvPr id="30" name="TextBox 29">
                <a:extLst>
                  <a:ext uri="{FF2B5EF4-FFF2-40B4-BE49-F238E27FC236}">
                    <a16:creationId xmlns:a16="http://schemas.microsoft.com/office/drawing/2014/main" id="{082CDD22-4271-448B-A86A-79DD26614EE7}"/>
                  </a:ext>
                </a:extLst>
              </p:cNvPr>
              <p:cNvSpPr txBox="1">
                <a:spLocks noRot="1" noChangeAspect="1" noMove="1" noResize="1" noEditPoints="1" noAdjustHandles="1" noChangeArrowheads="1" noChangeShapeType="1" noTextEdit="1"/>
              </p:cNvSpPr>
              <p:nvPr/>
            </p:nvSpPr>
            <p:spPr>
              <a:xfrm>
                <a:off x="2557697" y="5146831"/>
                <a:ext cx="1528688" cy="430887"/>
              </a:xfrm>
              <a:prstGeom prst="rect">
                <a:avLst/>
              </a:prstGeom>
              <a:blipFill>
                <a:blip r:embed="rId23"/>
                <a:stretch>
                  <a:fillRect l="-400" t="-8451" r="-400" b="-281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1406A82-A636-B9D4-DFCF-64B92F0EA696}"/>
                  </a:ext>
                </a:extLst>
              </p:cNvPr>
              <p:cNvSpPr txBox="1"/>
              <p:nvPr/>
            </p:nvSpPr>
            <p:spPr>
              <a:xfrm>
                <a:off x="2602644" y="8276348"/>
                <a:ext cx="1528688" cy="430887"/>
              </a:xfrm>
              <a:prstGeom prst="rect">
                <a:avLst/>
              </a:prstGeom>
              <a:noFill/>
            </p:spPr>
            <p:txBody>
              <a:bodyPr wrap="none" rtlCol="0">
                <a:spAutoFit/>
              </a:bodyPr>
              <a:lstStyle/>
              <a:p>
                <a14:m>
                  <m:oMath xmlns:m="http://schemas.openxmlformats.org/officeDocument/2006/math">
                    <m:sSub>
                      <m:sSubPr>
                        <m:ctrlPr>
                          <a:rPr lang="en-US" sz="2200" b="1" i="1" smtClean="0">
                            <a:latin typeface="Cambria Math" panose="02040503050406030204" pitchFamily="18" charset="0"/>
                          </a:rPr>
                        </m:ctrlPr>
                      </m:sSubPr>
                      <m:e>
                        <m:r>
                          <a:rPr lang="en-US" sz="2200" b="1" i="1" smtClean="0">
                            <a:latin typeface="Cambria Math" panose="02040503050406030204" pitchFamily="18" charset="0"/>
                          </a:rPr>
                          <m:t>𝑷</m:t>
                        </m:r>
                      </m:e>
                      <m:sub>
                        <m:r>
                          <a:rPr lang="en-US" sz="2200" b="1" i="1" smtClean="0">
                            <a:latin typeface="Cambria Math" panose="02040503050406030204" pitchFamily="18" charset="0"/>
                          </a:rPr>
                          <m:t>𝟑</m:t>
                        </m:r>
                      </m:sub>
                    </m:sSub>
                    <m:r>
                      <a:rPr lang="en-US" sz="2200" b="1" i="0" smtClean="0">
                        <a:latin typeface="Cambria Math" panose="02040503050406030204" pitchFamily="18" charset="0"/>
                      </a:rPr>
                      <m:t> </m:t>
                    </m:r>
                  </m:oMath>
                </a14:m>
                <a:r>
                  <a:rPr lang="en-US" sz="2200" b="1" dirty="0"/>
                  <a:t>at </a:t>
                </a:r>
                <a14:m>
                  <m:oMath xmlns:m="http://schemas.openxmlformats.org/officeDocument/2006/math">
                    <m:r>
                      <a:rPr lang="en-US" sz="2200" b="1" i="1" smtClean="0">
                        <a:latin typeface="Cambria Math" panose="02040503050406030204" pitchFamily="18" charset="0"/>
                      </a:rPr>
                      <m:t>𝒕</m:t>
                    </m:r>
                    <m:r>
                      <a:rPr lang="en-US" sz="2200" b="1" i="1" smtClean="0">
                        <a:latin typeface="Cambria Math" panose="02040503050406030204" pitchFamily="18" charset="0"/>
                      </a:rPr>
                      <m:t>=</m:t>
                    </m:r>
                    <m:r>
                      <a:rPr lang="en-US" sz="2200" b="1" i="1" smtClean="0">
                        <a:latin typeface="Cambria Math" panose="02040503050406030204" pitchFamily="18" charset="0"/>
                      </a:rPr>
                      <m:t>𝟑</m:t>
                    </m:r>
                  </m:oMath>
                </a14:m>
                <a:endParaRPr lang="en-RU" sz="2200" b="1" dirty="0"/>
              </a:p>
            </p:txBody>
          </p:sp>
        </mc:Choice>
        <mc:Fallback>
          <p:sp>
            <p:nvSpPr>
              <p:cNvPr id="31" name="TextBox 30">
                <a:extLst>
                  <a:ext uri="{FF2B5EF4-FFF2-40B4-BE49-F238E27FC236}">
                    <a16:creationId xmlns:a16="http://schemas.microsoft.com/office/drawing/2014/main" id="{B1406A82-A636-B9D4-DFCF-64B92F0EA696}"/>
                  </a:ext>
                </a:extLst>
              </p:cNvPr>
              <p:cNvSpPr txBox="1">
                <a:spLocks noRot="1" noChangeAspect="1" noMove="1" noResize="1" noEditPoints="1" noAdjustHandles="1" noChangeArrowheads="1" noChangeShapeType="1" noTextEdit="1"/>
              </p:cNvSpPr>
              <p:nvPr/>
            </p:nvSpPr>
            <p:spPr>
              <a:xfrm>
                <a:off x="2602644" y="8276348"/>
                <a:ext cx="1528688" cy="430887"/>
              </a:xfrm>
              <a:prstGeom prst="rect">
                <a:avLst/>
              </a:prstGeom>
              <a:blipFill>
                <a:blip r:embed="rId24"/>
                <a:stretch>
                  <a:fillRect l="-398" t="-10000" b="-28571"/>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8ABE5CE7-65D2-9CC3-6A8D-F12273A5DA35}"/>
              </a:ext>
            </a:extLst>
          </p:cNvPr>
          <p:cNvSpPr txBox="1"/>
          <p:nvPr/>
        </p:nvSpPr>
        <p:spPr>
          <a:xfrm>
            <a:off x="2308724" y="4709084"/>
            <a:ext cx="4995850" cy="430887"/>
          </a:xfrm>
          <a:prstGeom prst="rect">
            <a:avLst/>
          </a:prstGeom>
          <a:noFill/>
        </p:spPr>
        <p:txBody>
          <a:bodyPr wrap="square" rtlCol="0">
            <a:spAutoFit/>
          </a:bodyPr>
          <a:lstStyle/>
          <a:p>
            <a:r>
              <a:rPr lang="en-US" sz="2200" b="1" dirty="0"/>
              <a:t>Programs arrivals</a:t>
            </a:r>
            <a:endParaRPr lang="en-RU" sz="2200" b="1" dirty="0"/>
          </a:p>
        </p:txBody>
      </p:sp>
      <p:sp>
        <p:nvSpPr>
          <p:cNvPr id="35" name="Freeform: Shape 34">
            <a:extLst>
              <a:ext uri="{FF2B5EF4-FFF2-40B4-BE49-F238E27FC236}">
                <a16:creationId xmlns:a16="http://schemas.microsoft.com/office/drawing/2014/main" id="{8C9031AD-8690-5DFF-A3DB-E0519390F2FD}"/>
              </a:ext>
            </a:extLst>
          </p:cNvPr>
          <p:cNvSpPr/>
          <p:nvPr/>
        </p:nvSpPr>
        <p:spPr>
          <a:xfrm>
            <a:off x="8930640" y="5481223"/>
            <a:ext cx="4646156" cy="4241897"/>
          </a:xfrm>
          <a:custGeom>
            <a:avLst/>
            <a:gdLst>
              <a:gd name="connsiteX0" fmla="*/ 0 w 4686823"/>
              <a:gd name="connsiteY0" fmla="*/ 111857 h 4276167"/>
              <a:gd name="connsiteX1" fmla="*/ 1630680 w 4686823"/>
              <a:gd name="connsiteY1" fmla="*/ 416657 h 4276167"/>
              <a:gd name="connsiteX2" fmla="*/ 3474720 w 4686823"/>
              <a:gd name="connsiteY2" fmla="*/ 50897 h 4276167"/>
              <a:gd name="connsiteX3" fmla="*/ 4617720 w 4686823"/>
              <a:gd name="connsiteY3" fmla="*/ 203297 h 4276167"/>
              <a:gd name="connsiteX4" fmla="*/ 4312920 w 4686823"/>
              <a:gd name="connsiteY4" fmla="*/ 1864457 h 4276167"/>
              <a:gd name="connsiteX5" fmla="*/ 4678680 w 4686823"/>
              <a:gd name="connsiteY5" fmla="*/ 3114137 h 4276167"/>
              <a:gd name="connsiteX6" fmla="*/ 4572000 w 4686823"/>
              <a:gd name="connsiteY6" fmla="*/ 4135217 h 4276167"/>
              <a:gd name="connsiteX7" fmla="*/ 4632960 w 4686823"/>
              <a:gd name="connsiteY7" fmla="*/ 4241897 h 4276167"/>
              <a:gd name="connsiteX0" fmla="*/ 0 w 4646156"/>
              <a:gd name="connsiteY0" fmla="*/ 111857 h 4276167"/>
              <a:gd name="connsiteX1" fmla="*/ 1630680 w 4646156"/>
              <a:gd name="connsiteY1" fmla="*/ 416657 h 4276167"/>
              <a:gd name="connsiteX2" fmla="*/ 3474720 w 4646156"/>
              <a:gd name="connsiteY2" fmla="*/ 50897 h 4276167"/>
              <a:gd name="connsiteX3" fmla="*/ 4617720 w 4646156"/>
              <a:gd name="connsiteY3" fmla="*/ 203297 h 4276167"/>
              <a:gd name="connsiteX4" fmla="*/ 4312920 w 4646156"/>
              <a:gd name="connsiteY4" fmla="*/ 1864457 h 4276167"/>
              <a:gd name="connsiteX5" fmla="*/ 4465320 w 4646156"/>
              <a:gd name="connsiteY5" fmla="*/ 3068417 h 4276167"/>
              <a:gd name="connsiteX6" fmla="*/ 4572000 w 4646156"/>
              <a:gd name="connsiteY6" fmla="*/ 4135217 h 4276167"/>
              <a:gd name="connsiteX7" fmla="*/ 4632960 w 4646156"/>
              <a:gd name="connsiteY7" fmla="*/ 4241897 h 4276167"/>
              <a:gd name="connsiteX0" fmla="*/ 0 w 4646156"/>
              <a:gd name="connsiteY0" fmla="*/ 111857 h 4135217"/>
              <a:gd name="connsiteX1" fmla="*/ 1630680 w 4646156"/>
              <a:gd name="connsiteY1" fmla="*/ 416657 h 4135217"/>
              <a:gd name="connsiteX2" fmla="*/ 3474720 w 4646156"/>
              <a:gd name="connsiteY2" fmla="*/ 50897 h 4135217"/>
              <a:gd name="connsiteX3" fmla="*/ 4617720 w 4646156"/>
              <a:gd name="connsiteY3" fmla="*/ 203297 h 4135217"/>
              <a:gd name="connsiteX4" fmla="*/ 4312920 w 4646156"/>
              <a:gd name="connsiteY4" fmla="*/ 1864457 h 4135217"/>
              <a:gd name="connsiteX5" fmla="*/ 4465320 w 4646156"/>
              <a:gd name="connsiteY5" fmla="*/ 3068417 h 4135217"/>
              <a:gd name="connsiteX6" fmla="*/ 4572000 w 4646156"/>
              <a:gd name="connsiteY6" fmla="*/ 4135217 h 4135217"/>
              <a:gd name="connsiteX0" fmla="*/ 0 w 4646156"/>
              <a:gd name="connsiteY0" fmla="*/ 111857 h 4196177"/>
              <a:gd name="connsiteX1" fmla="*/ 1630680 w 4646156"/>
              <a:gd name="connsiteY1" fmla="*/ 416657 h 4196177"/>
              <a:gd name="connsiteX2" fmla="*/ 3474720 w 4646156"/>
              <a:gd name="connsiteY2" fmla="*/ 50897 h 4196177"/>
              <a:gd name="connsiteX3" fmla="*/ 4617720 w 4646156"/>
              <a:gd name="connsiteY3" fmla="*/ 203297 h 4196177"/>
              <a:gd name="connsiteX4" fmla="*/ 4312920 w 4646156"/>
              <a:gd name="connsiteY4" fmla="*/ 1864457 h 4196177"/>
              <a:gd name="connsiteX5" fmla="*/ 4465320 w 4646156"/>
              <a:gd name="connsiteY5" fmla="*/ 3068417 h 4196177"/>
              <a:gd name="connsiteX6" fmla="*/ 4610100 w 4646156"/>
              <a:gd name="connsiteY6" fmla="*/ 4196177 h 4196177"/>
              <a:gd name="connsiteX0" fmla="*/ 0 w 4646156"/>
              <a:gd name="connsiteY0" fmla="*/ 111857 h 4196177"/>
              <a:gd name="connsiteX1" fmla="*/ 1630680 w 4646156"/>
              <a:gd name="connsiteY1" fmla="*/ 416657 h 4196177"/>
              <a:gd name="connsiteX2" fmla="*/ 3474720 w 4646156"/>
              <a:gd name="connsiteY2" fmla="*/ 50897 h 4196177"/>
              <a:gd name="connsiteX3" fmla="*/ 4617720 w 4646156"/>
              <a:gd name="connsiteY3" fmla="*/ 203297 h 4196177"/>
              <a:gd name="connsiteX4" fmla="*/ 4312920 w 4646156"/>
              <a:gd name="connsiteY4" fmla="*/ 1864457 h 4196177"/>
              <a:gd name="connsiteX5" fmla="*/ 4465320 w 4646156"/>
              <a:gd name="connsiteY5" fmla="*/ 3068417 h 4196177"/>
              <a:gd name="connsiteX6" fmla="*/ 4610100 w 4646156"/>
              <a:gd name="connsiteY6" fmla="*/ 4196177 h 4196177"/>
              <a:gd name="connsiteX0" fmla="*/ 0 w 4646156"/>
              <a:gd name="connsiteY0" fmla="*/ 111857 h 4241897"/>
              <a:gd name="connsiteX1" fmla="*/ 1630680 w 4646156"/>
              <a:gd name="connsiteY1" fmla="*/ 416657 h 4241897"/>
              <a:gd name="connsiteX2" fmla="*/ 3474720 w 4646156"/>
              <a:gd name="connsiteY2" fmla="*/ 50897 h 4241897"/>
              <a:gd name="connsiteX3" fmla="*/ 4617720 w 4646156"/>
              <a:gd name="connsiteY3" fmla="*/ 203297 h 4241897"/>
              <a:gd name="connsiteX4" fmla="*/ 4312920 w 4646156"/>
              <a:gd name="connsiteY4" fmla="*/ 1864457 h 4241897"/>
              <a:gd name="connsiteX5" fmla="*/ 4465320 w 4646156"/>
              <a:gd name="connsiteY5" fmla="*/ 3068417 h 4241897"/>
              <a:gd name="connsiteX6" fmla="*/ 4632960 w 4646156"/>
              <a:gd name="connsiteY6" fmla="*/ 4241897 h 424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46156" h="4241897">
                <a:moveTo>
                  <a:pt x="0" y="111857"/>
                </a:moveTo>
                <a:cubicBezTo>
                  <a:pt x="525780" y="269337"/>
                  <a:pt x="1051560" y="426817"/>
                  <a:pt x="1630680" y="416657"/>
                </a:cubicBezTo>
                <a:cubicBezTo>
                  <a:pt x="2209800" y="406497"/>
                  <a:pt x="2976880" y="86457"/>
                  <a:pt x="3474720" y="50897"/>
                </a:cubicBezTo>
                <a:cubicBezTo>
                  <a:pt x="3972560" y="15337"/>
                  <a:pt x="4478020" y="-98963"/>
                  <a:pt x="4617720" y="203297"/>
                </a:cubicBezTo>
                <a:cubicBezTo>
                  <a:pt x="4757420" y="505557"/>
                  <a:pt x="4338320" y="1386937"/>
                  <a:pt x="4312920" y="1864457"/>
                </a:cubicBezTo>
                <a:cubicBezTo>
                  <a:pt x="4287520" y="2341977"/>
                  <a:pt x="4411980" y="2672177"/>
                  <a:pt x="4465320" y="3068417"/>
                </a:cubicBezTo>
                <a:cubicBezTo>
                  <a:pt x="4518660" y="3464657"/>
                  <a:pt x="4396740" y="3680557"/>
                  <a:pt x="4632960" y="4241897"/>
                </a:cubicBezTo>
              </a:path>
            </a:pathLst>
          </a:custGeom>
          <a:noFill/>
          <a:ln w="57150">
            <a:solidFill>
              <a:schemeClr val="bg2">
                <a:lumMod val="50000"/>
              </a:schemeClr>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046121AE-A1CA-F3A1-FA58-FEE523EC3CF0}"/>
              </a:ext>
            </a:extLst>
          </p:cNvPr>
          <p:cNvSpPr>
            <a:spLocks noChangeAspect="1"/>
          </p:cNvSpPr>
          <p:nvPr/>
        </p:nvSpPr>
        <p:spPr>
          <a:xfrm>
            <a:off x="8831609"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Freeform: Shape 36">
            <a:extLst>
              <a:ext uri="{FF2B5EF4-FFF2-40B4-BE49-F238E27FC236}">
                <a16:creationId xmlns:a16="http://schemas.microsoft.com/office/drawing/2014/main" id="{ACEB8DCD-4004-FB86-6220-04A197E5F7E4}"/>
              </a:ext>
            </a:extLst>
          </p:cNvPr>
          <p:cNvSpPr/>
          <p:nvPr/>
        </p:nvSpPr>
        <p:spPr>
          <a:xfrm>
            <a:off x="3272552" y="5479814"/>
            <a:ext cx="5658088" cy="4023493"/>
          </a:xfrm>
          <a:custGeom>
            <a:avLst/>
            <a:gdLst>
              <a:gd name="connsiteX0" fmla="*/ 5658088 w 5658088"/>
              <a:gd name="connsiteY0" fmla="*/ 98026 h 4023493"/>
              <a:gd name="connsiteX1" fmla="*/ 4217908 w 5658088"/>
              <a:gd name="connsiteY1" fmla="*/ 418066 h 4023493"/>
              <a:gd name="connsiteX2" fmla="*/ 3494008 w 5658088"/>
              <a:gd name="connsiteY2" fmla="*/ 6586 h 4023493"/>
              <a:gd name="connsiteX3" fmla="*/ 2030968 w 5658088"/>
              <a:gd name="connsiteY3" fmla="*/ 242806 h 4023493"/>
              <a:gd name="connsiteX4" fmla="*/ 1596628 w 5658088"/>
              <a:gd name="connsiteY4" fmla="*/ 1202926 h 4023493"/>
              <a:gd name="connsiteX5" fmla="*/ 1649968 w 5658088"/>
              <a:gd name="connsiteY5" fmla="*/ 3321286 h 4023493"/>
              <a:gd name="connsiteX6" fmla="*/ 270748 w 5658088"/>
              <a:gd name="connsiteY6" fmla="*/ 3709906 h 4023493"/>
              <a:gd name="connsiteX7" fmla="*/ 19288 w 5658088"/>
              <a:gd name="connsiteY7" fmla="*/ 4007086 h 402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8088" h="4023493">
                <a:moveTo>
                  <a:pt x="5658088" y="98026"/>
                </a:moveTo>
                <a:cubicBezTo>
                  <a:pt x="5118338" y="265666"/>
                  <a:pt x="4578588" y="433306"/>
                  <a:pt x="4217908" y="418066"/>
                </a:cubicBezTo>
                <a:cubicBezTo>
                  <a:pt x="3857228" y="402826"/>
                  <a:pt x="3858498" y="35796"/>
                  <a:pt x="3494008" y="6586"/>
                </a:cubicBezTo>
                <a:cubicBezTo>
                  <a:pt x="3129518" y="-22624"/>
                  <a:pt x="2347198" y="43416"/>
                  <a:pt x="2030968" y="242806"/>
                </a:cubicBezTo>
                <a:cubicBezTo>
                  <a:pt x="1714738" y="442196"/>
                  <a:pt x="1660128" y="689846"/>
                  <a:pt x="1596628" y="1202926"/>
                </a:cubicBezTo>
                <a:cubicBezTo>
                  <a:pt x="1533128" y="1716006"/>
                  <a:pt x="1870948" y="2903456"/>
                  <a:pt x="1649968" y="3321286"/>
                </a:cubicBezTo>
                <a:cubicBezTo>
                  <a:pt x="1428988" y="3739116"/>
                  <a:pt x="542528" y="3595606"/>
                  <a:pt x="270748" y="3709906"/>
                </a:cubicBezTo>
                <a:cubicBezTo>
                  <a:pt x="-1032" y="3824206"/>
                  <a:pt x="-28972" y="4092176"/>
                  <a:pt x="19288" y="4007086"/>
                </a:cubicBezTo>
              </a:path>
            </a:pathLst>
          </a:custGeom>
          <a:noFill/>
          <a:ln w="57150">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553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69947-F51A-2871-93E0-4E3712DF9368}"/>
            </a:ext>
          </a:extLst>
        </p:cNvPr>
        <p:cNvGrpSpPr/>
        <p:nvPr/>
      </p:nvGrpSpPr>
      <p:grpSpPr>
        <a:xfrm>
          <a:off x="0" y="0"/>
          <a:ext cx="0" cy="0"/>
          <a:chOff x="0" y="0"/>
          <a:chExt cx="0" cy="0"/>
        </a:xfrm>
      </p:grpSpPr>
      <p:sp>
        <p:nvSpPr>
          <p:cNvPr id="41" name="TextBox 40">
            <a:extLst>
              <a:ext uri="{FF2B5EF4-FFF2-40B4-BE49-F238E27FC236}">
                <a16:creationId xmlns:a16="http://schemas.microsoft.com/office/drawing/2014/main" id="{71C3D6E2-518A-A68A-6BB9-3AA1019CF5EF}"/>
              </a:ext>
            </a:extLst>
          </p:cNvPr>
          <p:cNvSpPr txBox="1"/>
          <p:nvPr/>
        </p:nvSpPr>
        <p:spPr>
          <a:xfrm>
            <a:off x="4976059" y="12066786"/>
            <a:ext cx="2049709" cy="369332"/>
          </a:xfrm>
          <a:prstGeom prst="rect">
            <a:avLst/>
          </a:prstGeom>
          <a:noFill/>
        </p:spPr>
        <p:txBody>
          <a:bodyPr wrap="square">
            <a:spAutoFit/>
          </a:bodyPr>
          <a:lstStyle/>
          <a:p>
            <a:r>
              <a:rPr lang="en-US" dirty="0"/>
              <a:t>P3 ends</a:t>
            </a:r>
          </a:p>
        </p:txBody>
      </p:sp>
      <p:sp>
        <p:nvSpPr>
          <p:cNvPr id="23" name="TextBox 22">
            <a:extLst>
              <a:ext uri="{FF2B5EF4-FFF2-40B4-BE49-F238E27FC236}">
                <a16:creationId xmlns:a16="http://schemas.microsoft.com/office/drawing/2014/main" id="{630D7ABE-54F6-F81C-5511-B9F3B3B6D6E3}"/>
              </a:ext>
            </a:extLst>
          </p:cNvPr>
          <p:cNvSpPr txBox="1"/>
          <p:nvPr/>
        </p:nvSpPr>
        <p:spPr>
          <a:xfrm>
            <a:off x="6256219" y="13560306"/>
            <a:ext cx="2049709" cy="369332"/>
          </a:xfrm>
          <a:prstGeom prst="rect">
            <a:avLst/>
          </a:prstGeom>
          <a:noFill/>
        </p:spPr>
        <p:txBody>
          <a:bodyPr wrap="square">
            <a:spAutoFit/>
          </a:bodyPr>
          <a:lstStyle/>
          <a:p>
            <a:r>
              <a:rPr lang="en-US" dirty="0"/>
              <a:t>P1 ends</a:t>
            </a:r>
          </a:p>
        </p:txBody>
      </p:sp>
      <p:sp>
        <p:nvSpPr>
          <p:cNvPr id="136" name="TextBox 135">
            <a:extLst>
              <a:ext uri="{FF2B5EF4-FFF2-40B4-BE49-F238E27FC236}">
                <a16:creationId xmlns:a16="http://schemas.microsoft.com/office/drawing/2014/main" id="{45B1121C-6501-0D15-B026-20FD991C2FF4}"/>
              </a:ext>
            </a:extLst>
          </p:cNvPr>
          <p:cNvSpPr txBox="1"/>
          <p:nvPr/>
        </p:nvSpPr>
        <p:spPr>
          <a:xfrm>
            <a:off x="9619179" y="13560306"/>
            <a:ext cx="2049709" cy="369332"/>
          </a:xfrm>
          <a:prstGeom prst="rect">
            <a:avLst/>
          </a:prstGeom>
          <a:noFill/>
        </p:spPr>
        <p:txBody>
          <a:bodyPr wrap="square">
            <a:spAutoFit/>
          </a:bodyPr>
          <a:lstStyle/>
          <a:p>
            <a:r>
              <a:rPr lang="en-US" dirty="0"/>
              <a:t>P1 ends</a:t>
            </a:r>
          </a:p>
        </p:txBody>
      </p:sp>
      <p:sp>
        <p:nvSpPr>
          <p:cNvPr id="145" name="TextBox 144">
            <a:extLst>
              <a:ext uri="{FF2B5EF4-FFF2-40B4-BE49-F238E27FC236}">
                <a16:creationId xmlns:a16="http://schemas.microsoft.com/office/drawing/2014/main" id="{027372E0-71AF-C132-5DAD-4F31891F2C0A}"/>
              </a:ext>
            </a:extLst>
          </p:cNvPr>
          <p:cNvSpPr txBox="1"/>
          <p:nvPr/>
        </p:nvSpPr>
        <p:spPr>
          <a:xfrm>
            <a:off x="9629339" y="10583426"/>
            <a:ext cx="2049709" cy="369332"/>
          </a:xfrm>
          <a:prstGeom prst="rect">
            <a:avLst/>
          </a:prstGeom>
          <a:noFill/>
        </p:spPr>
        <p:txBody>
          <a:bodyPr wrap="square">
            <a:spAutoFit/>
          </a:bodyPr>
          <a:lstStyle/>
          <a:p>
            <a:r>
              <a:rPr lang="en-US" dirty="0"/>
              <a:t>P3 ends</a:t>
            </a:r>
          </a:p>
        </p:txBody>
      </p:sp>
      <p:cxnSp>
        <p:nvCxnSpPr>
          <p:cNvPr id="63" name="Straight Connector 62">
            <a:extLst>
              <a:ext uri="{FF2B5EF4-FFF2-40B4-BE49-F238E27FC236}">
                <a16:creationId xmlns:a16="http://schemas.microsoft.com/office/drawing/2014/main" id="{8E12DA90-80AF-26EE-FB28-7E35F41399AC}"/>
              </a:ext>
            </a:extLst>
          </p:cNvPr>
          <p:cNvCxnSpPr>
            <a:cxnSpLocks/>
          </p:cNvCxnSpPr>
          <p:nvPr/>
        </p:nvCxnSpPr>
        <p:spPr>
          <a:xfrm>
            <a:off x="1960944" y="723078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83117F-2D5F-E09D-FE6B-0C7020AE45DA}"/>
              </a:ext>
            </a:extLst>
          </p:cNvPr>
          <p:cNvCxnSpPr>
            <a:cxnSpLocks/>
          </p:cNvCxnSpPr>
          <p:nvPr/>
        </p:nvCxnSpPr>
        <p:spPr>
          <a:xfrm>
            <a:off x="1960944" y="872430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1F8C41B-7050-F049-50D4-B93DCDAB031B}"/>
              </a:ext>
            </a:extLst>
          </p:cNvPr>
          <p:cNvCxnSpPr>
            <a:cxnSpLocks/>
          </p:cNvCxnSpPr>
          <p:nvPr/>
        </p:nvCxnSpPr>
        <p:spPr>
          <a:xfrm>
            <a:off x="1962873" y="560068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68608EAC-AC4B-56F0-B71C-D009FDDC27A4}"/>
              </a:ext>
            </a:extLst>
          </p:cNvPr>
          <p:cNvSpPr/>
          <p:nvPr/>
        </p:nvSpPr>
        <p:spPr>
          <a:xfrm>
            <a:off x="4720560" y="787515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A979A95-B5C7-7A6E-2307-78FE9746966B}"/>
              </a:ext>
            </a:extLst>
          </p:cNvPr>
          <p:cNvSpPr>
            <a:spLocks noChangeAspect="1"/>
          </p:cNvSpPr>
          <p:nvPr/>
        </p:nvSpPr>
        <p:spPr>
          <a:xfrm>
            <a:off x="8831609"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3" name="Straight Arrow Connector 2">
            <a:extLst>
              <a:ext uri="{FF2B5EF4-FFF2-40B4-BE49-F238E27FC236}">
                <a16:creationId xmlns:a16="http://schemas.microsoft.com/office/drawing/2014/main" id="{86F11F1D-AF46-9D4B-B72E-E55197E9D620}"/>
              </a:ext>
            </a:extLst>
          </p:cNvPr>
          <p:cNvCxnSpPr>
            <a:cxnSpLocks/>
          </p:cNvCxnSpPr>
          <p:nvPr/>
        </p:nvCxnSpPr>
        <p:spPr>
          <a:xfrm>
            <a:off x="8928391" y="4758594"/>
            <a:ext cx="6300" cy="7319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27">
            <a:extLst>
              <a:ext uri="{FF2B5EF4-FFF2-40B4-BE49-F238E27FC236}">
                <a16:creationId xmlns:a16="http://schemas.microsoft.com/office/drawing/2014/main" id="{1B567515-6C45-F29B-0BE6-9B7F76211528}"/>
              </a:ext>
            </a:extLst>
          </p:cNvPr>
          <p:cNvSpPr/>
          <p:nvPr/>
        </p:nvSpPr>
        <p:spPr>
          <a:xfrm>
            <a:off x="6128476" y="5680164"/>
            <a:ext cx="2804573" cy="43308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aphicFrame>
        <p:nvGraphicFramePr>
          <p:cNvPr id="21" name="Table 16">
            <a:extLst>
              <a:ext uri="{FF2B5EF4-FFF2-40B4-BE49-F238E27FC236}">
                <a16:creationId xmlns:a16="http://schemas.microsoft.com/office/drawing/2014/main" id="{3173E63B-9147-14B7-6CC4-BFEB13311DF2}"/>
              </a:ext>
            </a:extLst>
          </p:cNvPr>
          <p:cNvGraphicFramePr>
            <a:graphicFrameLocks noGrp="1"/>
          </p:cNvGraphicFramePr>
          <p:nvPr/>
        </p:nvGraphicFramePr>
        <p:xfrm>
          <a:off x="6114545" y="795799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0" name="TextBox 69">
            <a:extLst>
              <a:ext uri="{FF2B5EF4-FFF2-40B4-BE49-F238E27FC236}">
                <a16:creationId xmlns:a16="http://schemas.microsoft.com/office/drawing/2014/main" id="{FFB96F17-6FC0-DE36-AAB1-006551F0A176}"/>
              </a:ext>
            </a:extLst>
          </p:cNvPr>
          <p:cNvSpPr txBox="1"/>
          <p:nvPr/>
        </p:nvSpPr>
        <p:spPr>
          <a:xfrm>
            <a:off x="1841417" y="4637835"/>
            <a:ext cx="4995850" cy="430887"/>
          </a:xfrm>
          <a:prstGeom prst="rect">
            <a:avLst/>
          </a:prstGeom>
          <a:noFill/>
        </p:spPr>
        <p:txBody>
          <a:bodyPr wrap="square" rtlCol="0">
            <a:spAutoFit/>
          </a:bodyPr>
          <a:lstStyle/>
          <a:p>
            <a:r>
              <a:rPr lang="en-RU" sz="2200" b="1" dirty="0"/>
              <a:t>Non-Preemptive</a:t>
            </a:r>
            <a:r>
              <a:rPr lang="en-US" sz="2200" b="1" dirty="0"/>
              <a:t> </a:t>
            </a:r>
            <a:r>
              <a:rPr lang="en-RU" sz="2200" b="1" dirty="0"/>
              <a:t>Scheduling Case</a:t>
            </a:r>
          </a:p>
        </p:txBody>
      </p:sp>
      <p:cxnSp>
        <p:nvCxnSpPr>
          <p:cNvPr id="190" name="Straight Arrow Connector 189">
            <a:extLst>
              <a:ext uri="{FF2B5EF4-FFF2-40B4-BE49-F238E27FC236}">
                <a16:creationId xmlns:a16="http://schemas.microsoft.com/office/drawing/2014/main" id="{45AA3D60-BBAE-CC98-0882-35D27CA13552}"/>
              </a:ext>
            </a:extLst>
          </p:cNvPr>
          <p:cNvCxnSpPr>
            <a:cxnSpLocks/>
          </p:cNvCxnSpPr>
          <p:nvPr/>
        </p:nvCxnSpPr>
        <p:spPr>
          <a:xfrm>
            <a:off x="6408099" y="7271317"/>
            <a:ext cx="0" cy="61771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1F308CF-C6BB-6524-ED40-877E9DA37A5F}"/>
              </a:ext>
            </a:extLst>
          </p:cNvPr>
          <p:cNvSpPr/>
          <p:nvPr/>
        </p:nvSpPr>
        <p:spPr>
          <a:xfrm>
            <a:off x="4723235" y="6130173"/>
            <a:ext cx="2801897"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16">
            <a:extLst>
              <a:ext uri="{FF2B5EF4-FFF2-40B4-BE49-F238E27FC236}">
                <a16:creationId xmlns:a16="http://schemas.microsoft.com/office/drawing/2014/main" id="{CEB12865-9124-74D7-EA27-146F2AB89E2D}"/>
              </a:ext>
            </a:extLst>
          </p:cNvPr>
          <p:cNvGraphicFramePr>
            <a:graphicFrameLocks noGrp="1"/>
          </p:cNvGraphicFramePr>
          <p:nvPr/>
        </p:nvGraphicFramePr>
        <p:xfrm>
          <a:off x="4813271" y="6209381"/>
          <a:ext cx="1258296" cy="947520"/>
        </p:xfrm>
        <a:graphic>
          <a:graphicData uri="http://schemas.openxmlformats.org/drawingml/2006/table">
            <a:tbl>
              <a:tblPr firstRow="1" bandRow="1">
                <a:tableStyleId>{5940675A-B579-460E-94D1-54222C63F5DA}</a:tableStyleId>
              </a:tblPr>
              <a:tblGrid>
                <a:gridCol w="720869">
                  <a:extLst>
                    <a:ext uri="{9D8B030D-6E8A-4147-A177-3AD203B41FA5}">
                      <a16:colId xmlns:a16="http://schemas.microsoft.com/office/drawing/2014/main" val="693087938"/>
                    </a:ext>
                  </a:extLst>
                </a:gridCol>
                <a:gridCol w="537427">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 name="Table 16">
            <a:extLst>
              <a:ext uri="{FF2B5EF4-FFF2-40B4-BE49-F238E27FC236}">
                <a16:creationId xmlns:a16="http://schemas.microsoft.com/office/drawing/2014/main" id="{74884253-3487-6B22-5FE3-FA1A67E18773}"/>
              </a:ext>
            </a:extLst>
          </p:cNvPr>
          <p:cNvGraphicFramePr>
            <a:graphicFrameLocks noGrp="1"/>
          </p:cNvGraphicFramePr>
          <p:nvPr/>
        </p:nvGraphicFramePr>
        <p:xfrm>
          <a:off x="6127341" y="6206718"/>
          <a:ext cx="1286700" cy="947520"/>
        </p:xfrm>
        <a:graphic>
          <a:graphicData uri="http://schemas.openxmlformats.org/drawingml/2006/table">
            <a:tbl>
              <a:tblPr firstRow="1" bandRow="1">
                <a:tableStyleId>{5940675A-B579-460E-94D1-54222C63F5DA}</a:tableStyleId>
              </a:tblPr>
              <a:tblGrid>
                <a:gridCol w="932714">
                  <a:extLst>
                    <a:ext uri="{9D8B030D-6E8A-4147-A177-3AD203B41FA5}">
                      <a16:colId xmlns:a16="http://schemas.microsoft.com/office/drawing/2014/main" val="693087938"/>
                    </a:ext>
                  </a:extLst>
                </a:gridCol>
                <a:gridCol w="353986">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2999624"/>
                  </a:ext>
                </a:extLst>
              </a:tr>
            </a:tbl>
          </a:graphicData>
        </a:graphic>
      </p:graphicFrame>
      <p:sp>
        <p:nvSpPr>
          <p:cNvPr id="12" name="TextBox 11">
            <a:extLst>
              <a:ext uri="{FF2B5EF4-FFF2-40B4-BE49-F238E27FC236}">
                <a16:creationId xmlns:a16="http://schemas.microsoft.com/office/drawing/2014/main" id="{22C67A78-554A-E7E2-1127-285A4867545C}"/>
              </a:ext>
            </a:extLst>
          </p:cNvPr>
          <p:cNvSpPr txBox="1"/>
          <p:nvPr/>
        </p:nvSpPr>
        <p:spPr>
          <a:xfrm>
            <a:off x="7485352" y="7811020"/>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13" name="TextBox 12">
            <a:extLst>
              <a:ext uri="{FF2B5EF4-FFF2-40B4-BE49-F238E27FC236}">
                <a16:creationId xmlns:a16="http://schemas.microsoft.com/office/drawing/2014/main" id="{2EBF6F7F-AC8F-7519-86DD-D95CD503264C}"/>
              </a:ext>
            </a:extLst>
          </p:cNvPr>
          <p:cNvSpPr txBox="1"/>
          <p:nvPr/>
        </p:nvSpPr>
        <p:spPr>
          <a:xfrm>
            <a:off x="7473413" y="8678375"/>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5" name="TextBox 14">
            <a:extLst>
              <a:ext uri="{FF2B5EF4-FFF2-40B4-BE49-F238E27FC236}">
                <a16:creationId xmlns:a16="http://schemas.microsoft.com/office/drawing/2014/main" id="{6EB50369-F0F0-1B0E-1750-AC1BF49E7353}"/>
              </a:ext>
            </a:extLst>
          </p:cNvPr>
          <p:cNvSpPr txBox="1"/>
          <p:nvPr/>
        </p:nvSpPr>
        <p:spPr>
          <a:xfrm>
            <a:off x="7471203" y="6091935"/>
            <a:ext cx="288862" cy="338554"/>
          </a:xfrm>
          <a:prstGeom prst="rect">
            <a:avLst/>
          </a:prstGeom>
          <a:noFill/>
        </p:spPr>
        <p:txBody>
          <a:bodyPr wrap="none" rtlCol="0">
            <a:spAutoFit/>
          </a:bodyPr>
          <a:lstStyle/>
          <a:p>
            <a:r>
              <a:rPr lang="en-RU" sz="1600" dirty="0"/>
              <a:t>0</a:t>
            </a:r>
          </a:p>
        </p:txBody>
      </p:sp>
      <p:sp>
        <p:nvSpPr>
          <p:cNvPr id="16" name="TextBox 15">
            <a:extLst>
              <a:ext uri="{FF2B5EF4-FFF2-40B4-BE49-F238E27FC236}">
                <a16:creationId xmlns:a16="http://schemas.microsoft.com/office/drawing/2014/main" id="{FD51627A-03F8-5D13-2D9D-47133A5EECC0}"/>
              </a:ext>
            </a:extLst>
          </p:cNvPr>
          <p:cNvSpPr txBox="1"/>
          <p:nvPr/>
        </p:nvSpPr>
        <p:spPr>
          <a:xfrm>
            <a:off x="7471203" y="6904965"/>
            <a:ext cx="302095" cy="338554"/>
          </a:xfrm>
          <a:prstGeom prst="rect">
            <a:avLst/>
          </a:prstGeom>
          <a:noFill/>
        </p:spPr>
        <p:txBody>
          <a:bodyPr wrap="square" rtlCol="0">
            <a:spAutoFit/>
          </a:bodyPr>
          <a:lstStyle/>
          <a:p>
            <a:r>
              <a:rPr lang="en-US" sz="1600" dirty="0"/>
              <a:t>1</a:t>
            </a:r>
            <a:endParaRPr lang="en-RU" sz="1600" dirty="0"/>
          </a:p>
        </p:txBody>
      </p:sp>
      <p:sp>
        <p:nvSpPr>
          <p:cNvPr id="27" name="Rectangle: Rounded Corners 26">
            <a:extLst>
              <a:ext uri="{FF2B5EF4-FFF2-40B4-BE49-F238E27FC236}">
                <a16:creationId xmlns:a16="http://schemas.microsoft.com/office/drawing/2014/main" id="{FFBF4459-6AD0-0DE3-DC18-97A463D62A10}"/>
              </a:ext>
            </a:extLst>
          </p:cNvPr>
          <p:cNvSpPr/>
          <p:nvPr/>
        </p:nvSpPr>
        <p:spPr>
          <a:xfrm>
            <a:off x="4685884" y="9511756"/>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16">
            <a:extLst>
              <a:ext uri="{FF2B5EF4-FFF2-40B4-BE49-F238E27FC236}">
                <a16:creationId xmlns:a16="http://schemas.microsoft.com/office/drawing/2014/main" id="{0D218AB2-D521-9458-6FFB-C1886EBE8A84}"/>
              </a:ext>
            </a:extLst>
          </p:cNvPr>
          <p:cNvGraphicFramePr>
            <a:graphicFrameLocks noGrp="1"/>
          </p:cNvGraphicFramePr>
          <p:nvPr/>
        </p:nvGraphicFramePr>
        <p:xfrm>
          <a:off x="4778595" y="9590964"/>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7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75000"/>
                      </a:schemeClr>
                    </a:solidFill>
                  </a:tcPr>
                </a:tc>
                <a:extLst>
                  <a:ext uri="{0D108BD9-81ED-4DB2-BD59-A6C34878D82A}">
                    <a16:rowId xmlns:a16="http://schemas.microsoft.com/office/drawing/2014/main" val="424638147"/>
                  </a:ext>
                </a:extLst>
              </a:tr>
            </a:tbl>
          </a:graphicData>
        </a:graphic>
      </p:graphicFrame>
      <p:graphicFrame>
        <p:nvGraphicFramePr>
          <p:cNvPr id="31" name="Table 16">
            <a:extLst>
              <a:ext uri="{FF2B5EF4-FFF2-40B4-BE49-F238E27FC236}">
                <a16:creationId xmlns:a16="http://schemas.microsoft.com/office/drawing/2014/main" id="{C9A54031-684B-BE92-CF1D-A7B1991B038F}"/>
              </a:ext>
            </a:extLst>
          </p:cNvPr>
          <p:cNvGraphicFramePr>
            <a:graphicFrameLocks noGrp="1"/>
          </p:cNvGraphicFramePr>
          <p:nvPr/>
        </p:nvGraphicFramePr>
        <p:xfrm>
          <a:off x="6079869" y="9594600"/>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5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5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5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alpha val="55000"/>
                      </a:schemeClr>
                    </a:solidFill>
                  </a:tcPr>
                </a:tc>
                <a:extLst>
                  <a:ext uri="{0D108BD9-81ED-4DB2-BD59-A6C34878D82A}">
                    <a16:rowId xmlns:a16="http://schemas.microsoft.com/office/drawing/2014/main" val="2122999624"/>
                  </a:ext>
                </a:extLst>
              </a:tr>
            </a:tbl>
          </a:graphicData>
        </a:graphic>
      </p:graphicFrame>
      <p:sp>
        <p:nvSpPr>
          <p:cNvPr id="34" name="TextBox 33">
            <a:extLst>
              <a:ext uri="{FF2B5EF4-FFF2-40B4-BE49-F238E27FC236}">
                <a16:creationId xmlns:a16="http://schemas.microsoft.com/office/drawing/2014/main" id="{659A8C57-D74A-9600-BF31-F2BC6A0A5C7B}"/>
              </a:ext>
            </a:extLst>
          </p:cNvPr>
          <p:cNvSpPr txBox="1"/>
          <p:nvPr/>
        </p:nvSpPr>
        <p:spPr>
          <a:xfrm>
            <a:off x="7481715" y="9511756"/>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35" name="TextBox 34">
            <a:extLst>
              <a:ext uri="{FF2B5EF4-FFF2-40B4-BE49-F238E27FC236}">
                <a16:creationId xmlns:a16="http://schemas.microsoft.com/office/drawing/2014/main" id="{C007725D-998B-3442-313A-2A31A63F1DE2}"/>
              </a:ext>
            </a:extLst>
          </p:cNvPr>
          <p:cNvSpPr txBox="1"/>
          <p:nvPr/>
        </p:nvSpPr>
        <p:spPr>
          <a:xfrm>
            <a:off x="7461474" y="10299119"/>
            <a:ext cx="288862" cy="584775"/>
          </a:xfrm>
          <a:prstGeom prst="rect">
            <a:avLst/>
          </a:prstGeom>
          <a:noFill/>
        </p:spPr>
        <p:txBody>
          <a:bodyPr wrap="none" rtlCol="0">
            <a:spAutoFit/>
          </a:bodyPr>
          <a:lstStyle/>
          <a:p>
            <a:r>
              <a:rPr lang="en-US" sz="1600" dirty="0"/>
              <a:t>5</a:t>
            </a:r>
            <a:endParaRPr lang="en-RU" sz="1600" dirty="0"/>
          </a:p>
          <a:p>
            <a:endParaRPr lang="en-RU" sz="1600" dirty="0"/>
          </a:p>
        </p:txBody>
      </p:sp>
      <p:cxnSp>
        <p:nvCxnSpPr>
          <p:cNvPr id="36" name="Straight Arrow Connector 35">
            <a:extLst>
              <a:ext uri="{FF2B5EF4-FFF2-40B4-BE49-F238E27FC236}">
                <a16:creationId xmlns:a16="http://schemas.microsoft.com/office/drawing/2014/main" id="{B4E2EE9C-A880-E38D-5601-DE0A72FA11EB}"/>
              </a:ext>
            </a:extLst>
          </p:cNvPr>
          <p:cNvCxnSpPr>
            <a:cxnSpLocks/>
          </p:cNvCxnSpPr>
          <p:nvPr/>
        </p:nvCxnSpPr>
        <p:spPr>
          <a:xfrm>
            <a:off x="6079869" y="8987829"/>
            <a:ext cx="0" cy="478356"/>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4399642-5B68-8D92-2E52-8E731A690EF2}"/>
              </a:ext>
            </a:extLst>
          </p:cNvPr>
          <p:cNvSpPr txBox="1"/>
          <p:nvPr/>
        </p:nvSpPr>
        <p:spPr>
          <a:xfrm>
            <a:off x="1841417" y="8293415"/>
            <a:ext cx="2755178" cy="430887"/>
          </a:xfrm>
          <a:prstGeom prst="rect">
            <a:avLst/>
          </a:prstGeom>
          <a:noFill/>
        </p:spPr>
        <p:txBody>
          <a:bodyPr wrap="none" rtlCol="0">
            <a:spAutoFit/>
          </a:bodyPr>
          <a:lstStyle/>
          <a:p>
            <a:r>
              <a:rPr lang="en-RU" sz="2200" b="1" dirty="0"/>
              <a:t>Prog</a:t>
            </a:r>
            <a:r>
              <a:rPr lang="en-US" sz="2200" b="1" dirty="0"/>
              <a:t>.</a:t>
            </a:r>
            <a:r>
              <a:rPr lang="en-RU" sz="2200" b="1" dirty="0"/>
              <a:t> </a:t>
            </a:r>
            <a:r>
              <a:rPr lang="en-US" sz="2200" b="1" dirty="0"/>
              <a:t>P3 arrives at t=3</a:t>
            </a:r>
            <a:endParaRPr lang="en-RU" sz="2200" b="1" dirty="0"/>
          </a:p>
        </p:txBody>
      </p:sp>
      <mc:AlternateContent xmlns:mc="http://schemas.openxmlformats.org/markup-compatibility/2006" xmlns:a14="http://schemas.microsoft.com/office/drawing/2010/main">
        <mc:Choice Requires="a14">
          <p:graphicFrame>
            <p:nvGraphicFramePr>
              <p:cNvPr id="9" name="Table 16">
                <a:extLst>
                  <a:ext uri="{FF2B5EF4-FFF2-40B4-BE49-F238E27FC236}">
                    <a16:creationId xmlns:a16="http://schemas.microsoft.com/office/drawing/2014/main" id="{077752F6-F085-EA6A-77D3-E5E60F0347F8}"/>
                  </a:ext>
                </a:extLst>
              </p:cNvPr>
              <p:cNvGraphicFramePr>
                <a:graphicFrameLocks noGrp="1"/>
              </p:cNvGraphicFramePr>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Choice>
        <mc:Fallback xmlns="">
          <p:graphicFrame>
            <p:nvGraphicFramePr>
              <p:cNvPr id="9" name="Table 16">
                <a:extLst>
                  <a:ext uri="{FF2B5EF4-FFF2-40B4-BE49-F238E27FC236}">
                    <a16:creationId xmlns:a16="http://schemas.microsoft.com/office/drawing/2014/main" id="{1596E3C4-FD21-BF78-91AD-E52908461AFB}"/>
                  </a:ext>
                </a:extLst>
              </p:cNvPr>
              <p:cNvGraphicFramePr>
                <a:graphicFrameLocks noGrp="1"/>
              </p:cNvGraphicFramePr>
              <p:nvPr>
                <p:extLst>
                  <p:ext uri="{D42A27DB-BD31-4B8C-83A1-F6EECF244321}">
                    <p14:modId xmlns:p14="http://schemas.microsoft.com/office/powerpoint/2010/main" val="408198460"/>
                  </p:ext>
                </p:extLst>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376800">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7737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90453">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92414" t="-206250" r="-1379" b="-31250"/>
                          </a:stretch>
                        </a:blipFill>
                      </a:tcPr>
                    </a:tc>
                    <a:extLst>
                      <a:ext uri="{0D108BD9-81ED-4DB2-BD59-A6C34878D82A}">
                        <a16:rowId xmlns:a16="http://schemas.microsoft.com/office/drawing/2014/main" val="4246381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6">
                <a:extLst>
                  <a:ext uri="{FF2B5EF4-FFF2-40B4-BE49-F238E27FC236}">
                    <a16:creationId xmlns:a16="http://schemas.microsoft.com/office/drawing/2014/main" id="{31AE9BC1-026B-A2C7-6E32-3F35DC7B81E3}"/>
                  </a:ext>
                </a:extLst>
              </p:cNvPr>
              <p:cNvGraphicFramePr>
                <a:graphicFrameLocks noGrp="1"/>
              </p:cNvGraphicFramePr>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Choice>
        <mc:Fallback xmlns="">
          <p:graphicFrame>
            <p:nvGraphicFramePr>
              <p:cNvPr id="14" name="Table 16">
                <a:extLst>
                  <a:ext uri="{FF2B5EF4-FFF2-40B4-BE49-F238E27FC236}">
                    <a16:creationId xmlns:a16="http://schemas.microsoft.com/office/drawing/2014/main" id="{397CEF7A-AE89-31BB-64CD-4C6686E21051}"/>
                  </a:ext>
                </a:extLst>
              </p:cNvPr>
              <p:cNvGraphicFramePr>
                <a:graphicFrameLocks noGrp="1"/>
              </p:cNvGraphicFramePr>
              <p:nvPr>
                <p:extLst>
                  <p:ext uri="{D42A27DB-BD31-4B8C-83A1-F6EECF244321}">
                    <p14:modId xmlns:p14="http://schemas.microsoft.com/office/powerpoint/2010/main" val="706534841"/>
                  </p:ext>
                </p:extLst>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376800">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76800">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90453">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3"/>
                          <a:stretch>
                            <a:fillRect l="-80247" t="-200000" r="-1235" b="-30769"/>
                          </a:stretch>
                        </a:blipFill>
                      </a:tcPr>
                    </a:tc>
                    <a:extLst>
                      <a:ext uri="{0D108BD9-81ED-4DB2-BD59-A6C34878D82A}">
                        <a16:rowId xmlns:a16="http://schemas.microsoft.com/office/drawing/2014/main" val="2122999624"/>
                      </a:ext>
                    </a:extLst>
                  </a:tr>
                </a:tbl>
              </a:graphicData>
            </a:graphic>
          </p:graphicFrame>
        </mc:Fallback>
      </mc:AlternateContent>
      <p:sp>
        <p:nvSpPr>
          <p:cNvPr id="17" name="Rectangle: Rounded Corners 26">
            <a:extLst>
              <a:ext uri="{FF2B5EF4-FFF2-40B4-BE49-F238E27FC236}">
                <a16:creationId xmlns:a16="http://schemas.microsoft.com/office/drawing/2014/main" id="{E6DDD2D9-FFFB-8BF9-FE08-D256746AC6EC}"/>
              </a:ext>
            </a:extLst>
          </p:cNvPr>
          <p:cNvSpPr/>
          <p:nvPr/>
        </p:nvSpPr>
        <p:spPr>
          <a:xfrm>
            <a:off x="11441086" y="12486060"/>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EA3A897-A125-14CF-CEBF-EEDC5A0083E9}"/>
                  </a:ext>
                </a:extLst>
              </p:cNvPr>
              <p:cNvSpPr txBox="1"/>
              <p:nvPr/>
            </p:nvSpPr>
            <p:spPr>
              <a:xfrm>
                <a:off x="14964680" y="12398582"/>
                <a:ext cx="8364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start</m:t>
                          </m:r>
                        </m:sup>
                      </m:sSup>
                    </m:oMath>
                  </m:oMathPara>
                </a14:m>
                <a:endParaRPr lang="en-RU" sz="2000" dirty="0"/>
              </a:p>
            </p:txBody>
          </p:sp>
        </mc:Choice>
        <mc:Fallback xmlns="">
          <p:sp>
            <p:nvSpPr>
              <p:cNvPr id="20" name="TextBox 19">
                <a:extLst>
                  <a:ext uri="{FF2B5EF4-FFF2-40B4-BE49-F238E27FC236}">
                    <a16:creationId xmlns:a16="http://schemas.microsoft.com/office/drawing/2014/main" id="{2F5A45F8-2B90-0A0D-713F-2D610F590202}"/>
                  </a:ext>
                </a:extLst>
              </p:cNvPr>
              <p:cNvSpPr txBox="1">
                <a:spLocks noRot="1" noChangeAspect="1" noMove="1" noResize="1" noEditPoints="1" noAdjustHandles="1" noChangeArrowheads="1" noChangeShapeType="1" noTextEdit="1"/>
              </p:cNvSpPr>
              <p:nvPr/>
            </p:nvSpPr>
            <p:spPr>
              <a:xfrm>
                <a:off x="14964680" y="12398582"/>
                <a:ext cx="83649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BA9DF3F-130D-2D6E-5DE6-0D224D237340}"/>
                  </a:ext>
                </a:extLst>
              </p:cNvPr>
              <p:cNvSpPr txBox="1"/>
              <p:nvPr/>
            </p:nvSpPr>
            <p:spPr>
              <a:xfrm>
                <a:off x="14954057" y="13381562"/>
                <a:ext cx="836496"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b="0" i="1" smtClean="0">
                              <a:latin typeface="Cambria Math" panose="02040503050406030204" pitchFamily="18" charset="0"/>
                            </a:rPr>
                            <m:t>𝑒𝑛𝑑</m:t>
                          </m:r>
                        </m:sup>
                      </m:sSup>
                    </m:oMath>
                  </m:oMathPara>
                </a14:m>
                <a:endParaRPr lang="en-RU" sz="2000" dirty="0"/>
              </a:p>
            </p:txBody>
          </p:sp>
        </mc:Choice>
        <mc:Fallback xmlns="">
          <p:sp>
            <p:nvSpPr>
              <p:cNvPr id="22" name="TextBox 21">
                <a:extLst>
                  <a:ext uri="{FF2B5EF4-FFF2-40B4-BE49-F238E27FC236}">
                    <a16:creationId xmlns:a16="http://schemas.microsoft.com/office/drawing/2014/main" id="{6B123CA3-630C-A006-1822-54CA1102B936}"/>
                  </a:ext>
                </a:extLst>
              </p:cNvPr>
              <p:cNvSpPr txBox="1">
                <a:spLocks noRot="1" noChangeAspect="1" noMove="1" noResize="1" noEditPoints="1" noAdjustHandles="1" noChangeArrowheads="1" noChangeShapeType="1" noTextEdit="1"/>
              </p:cNvSpPr>
              <p:nvPr/>
            </p:nvSpPr>
            <p:spPr>
              <a:xfrm>
                <a:off x="14954057" y="13381562"/>
                <a:ext cx="836496" cy="405624"/>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E0BBBA40-3EDE-BECD-1E9C-4DC5ECFC81CF}"/>
              </a:ext>
            </a:extLst>
          </p:cNvPr>
          <p:cNvSpPr txBox="1"/>
          <p:nvPr/>
        </p:nvSpPr>
        <p:spPr>
          <a:xfrm flipH="1">
            <a:off x="11361231" y="11172818"/>
            <a:ext cx="4259580" cy="369332"/>
          </a:xfrm>
          <a:prstGeom prst="rect">
            <a:avLst/>
          </a:prstGeom>
          <a:noFill/>
        </p:spPr>
        <p:txBody>
          <a:bodyPr wrap="square" rtlCol="0">
            <a:spAutoFit/>
          </a:bodyPr>
          <a:lstStyle/>
          <a:p>
            <a:r>
              <a:rPr lang="en-US" b="1" dirty="0"/>
              <a:t>General state representation:</a:t>
            </a:r>
          </a:p>
        </p:txBody>
      </p:sp>
      <p:cxnSp>
        <p:nvCxnSpPr>
          <p:cNvPr id="25" name="Straight Arrow Connector 24">
            <a:extLst>
              <a:ext uri="{FF2B5EF4-FFF2-40B4-BE49-F238E27FC236}">
                <a16:creationId xmlns:a16="http://schemas.microsoft.com/office/drawing/2014/main" id="{235BEA64-EC0F-A57D-1659-08FE6EAFA6E9}"/>
              </a:ext>
            </a:extLst>
          </p:cNvPr>
          <p:cNvCxnSpPr>
            <a:cxnSpLocks/>
          </p:cNvCxnSpPr>
          <p:nvPr/>
        </p:nvCxnSpPr>
        <p:spPr>
          <a:xfrm flipH="1" flipV="1">
            <a:off x="14398685" y="13649950"/>
            <a:ext cx="578556"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4A8F05B-DE76-B42E-837C-2A607FD624A6}"/>
                  </a:ext>
                </a:extLst>
              </p:cNvPr>
              <p:cNvSpPr txBox="1"/>
              <p:nvPr/>
            </p:nvSpPr>
            <p:spPr>
              <a:xfrm>
                <a:off x="14408509" y="14223217"/>
                <a:ext cx="3145786" cy="658642"/>
              </a:xfrm>
              <a:prstGeom prst="rect">
                <a:avLst/>
              </a:prstGeom>
              <a:noFill/>
            </p:spPr>
            <p:txBody>
              <a:bodyPr wrap="square" rtlCol="0">
                <a:spAutoFit/>
              </a:bodyPr>
              <a:lstStyle/>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al</m:t>
                        </m:r>
                      </m:sup>
                    </m:sSup>
                  </m:oMath>
                </a14:m>
                <a:r>
                  <a:rPr lang="en-US" dirty="0"/>
                  <a:t> – allocated execution time</a:t>
                </a:r>
              </a:p>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t</m:t>
                        </m:r>
                        <m:r>
                          <a:rPr lang="en-US" sz="1800" b="0" i="1" smtClean="0">
                            <a:latin typeface="Cambria Math" panose="02040503050406030204" pitchFamily="18" charset="0"/>
                          </a:rPr>
                          <m:t>𝑐</m:t>
                        </m:r>
                      </m:sup>
                    </m:sSup>
                  </m:oMath>
                </a14:m>
                <a:r>
                  <a:rPr lang="en-US" dirty="0"/>
                  <a:t> – time to complete block L</a:t>
                </a:r>
              </a:p>
            </p:txBody>
          </p:sp>
        </mc:Choice>
        <mc:Fallback xmlns="">
          <p:sp>
            <p:nvSpPr>
              <p:cNvPr id="26" name="TextBox 25">
                <a:extLst>
                  <a:ext uri="{FF2B5EF4-FFF2-40B4-BE49-F238E27FC236}">
                    <a16:creationId xmlns:a16="http://schemas.microsoft.com/office/drawing/2014/main" id="{6A10D747-FFD4-E794-C3CB-64D3D09E8906}"/>
                  </a:ext>
                </a:extLst>
              </p:cNvPr>
              <p:cNvSpPr txBox="1">
                <a:spLocks noRot="1" noChangeAspect="1" noMove="1" noResize="1" noEditPoints="1" noAdjustHandles="1" noChangeArrowheads="1" noChangeShapeType="1" noTextEdit="1"/>
              </p:cNvSpPr>
              <p:nvPr/>
            </p:nvSpPr>
            <p:spPr>
              <a:xfrm>
                <a:off x="14408509" y="14223217"/>
                <a:ext cx="3145786" cy="658642"/>
              </a:xfrm>
              <a:prstGeom prst="rect">
                <a:avLst/>
              </a:prstGeom>
              <a:blipFill>
                <a:blip r:embed="rId6"/>
                <a:stretch>
                  <a:fillRect t="-2778" b="-1388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52E6DB1E-92C9-0428-9F5D-7FE6CAD0E4D1}"/>
              </a:ext>
            </a:extLst>
          </p:cNvPr>
          <p:cNvSpPr txBox="1"/>
          <p:nvPr/>
        </p:nvSpPr>
        <p:spPr>
          <a:xfrm>
            <a:off x="11478775" y="11587571"/>
            <a:ext cx="1705239" cy="646331"/>
          </a:xfrm>
          <a:prstGeom prst="rect">
            <a:avLst/>
          </a:prstGeom>
          <a:noFill/>
        </p:spPr>
        <p:txBody>
          <a:bodyPr wrap="square" rtlCol="0">
            <a:spAutoFit/>
          </a:bodyPr>
          <a:lstStyle/>
          <a:p>
            <a:r>
              <a:rPr lang="en-US" dirty="0"/>
              <a:t>Allocated core to Program A</a:t>
            </a:r>
          </a:p>
        </p:txBody>
      </p:sp>
      <p:sp>
        <p:nvSpPr>
          <p:cNvPr id="38" name="TextBox 37">
            <a:extLst>
              <a:ext uri="{FF2B5EF4-FFF2-40B4-BE49-F238E27FC236}">
                <a16:creationId xmlns:a16="http://schemas.microsoft.com/office/drawing/2014/main" id="{CDB6736F-6D57-C48B-6E2C-0A315E16A72C}"/>
              </a:ext>
            </a:extLst>
          </p:cNvPr>
          <p:cNvSpPr txBox="1"/>
          <p:nvPr/>
        </p:nvSpPr>
        <p:spPr>
          <a:xfrm>
            <a:off x="13201951" y="11587571"/>
            <a:ext cx="2014821" cy="646331"/>
          </a:xfrm>
          <a:prstGeom prst="rect">
            <a:avLst/>
          </a:prstGeom>
          <a:noFill/>
        </p:spPr>
        <p:txBody>
          <a:bodyPr wrap="square" rtlCol="0">
            <a:spAutoFit/>
          </a:bodyPr>
          <a:lstStyle/>
          <a:p>
            <a:r>
              <a:rPr lang="en-US" dirty="0"/>
              <a:t>Block of Prog. B</a:t>
            </a:r>
          </a:p>
          <a:p>
            <a:r>
              <a:rPr lang="en-US" dirty="0"/>
              <a:t>executed on Core Y</a:t>
            </a:r>
          </a:p>
        </p:txBody>
      </p:sp>
      <p:cxnSp>
        <p:nvCxnSpPr>
          <p:cNvPr id="43" name="Straight Arrow Connector 42">
            <a:extLst>
              <a:ext uri="{FF2B5EF4-FFF2-40B4-BE49-F238E27FC236}">
                <a16:creationId xmlns:a16="http://schemas.microsoft.com/office/drawing/2014/main" id="{91335670-3335-775E-B1EE-BA3435B943DC}"/>
              </a:ext>
            </a:extLst>
          </p:cNvPr>
          <p:cNvCxnSpPr>
            <a:cxnSpLocks/>
          </p:cNvCxnSpPr>
          <p:nvPr/>
        </p:nvCxnSpPr>
        <p:spPr>
          <a:xfrm>
            <a:off x="14013328" y="12228922"/>
            <a:ext cx="670233" cy="807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F6EBC6-7901-E152-EFD8-61C9A9C6F938}"/>
              </a:ext>
            </a:extLst>
          </p:cNvPr>
          <p:cNvCxnSpPr>
            <a:cxnSpLocks/>
          </p:cNvCxnSpPr>
          <p:nvPr/>
        </p:nvCxnSpPr>
        <p:spPr>
          <a:xfrm>
            <a:off x="12063467" y="12215918"/>
            <a:ext cx="113293" cy="45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8B513A-E30E-1AAD-AF9A-CEE4B3BDB338}"/>
              </a:ext>
            </a:extLst>
          </p:cNvPr>
          <p:cNvSpPr txBox="1"/>
          <p:nvPr/>
        </p:nvSpPr>
        <p:spPr>
          <a:xfrm>
            <a:off x="15881024" y="12318153"/>
            <a:ext cx="1556474" cy="1200329"/>
          </a:xfrm>
          <a:prstGeom prst="rect">
            <a:avLst/>
          </a:prstGeom>
          <a:noFill/>
        </p:spPr>
        <p:txBody>
          <a:bodyPr wrap="square" rtlCol="0">
            <a:spAutoFit/>
          </a:bodyPr>
          <a:lstStyle/>
          <a:p>
            <a:r>
              <a:rPr lang="en-US" dirty="0"/>
              <a:t>Execution time slice</a:t>
            </a:r>
          </a:p>
          <a:p>
            <a:r>
              <a:rPr lang="en-US" dirty="0"/>
              <a:t>relative to a system start</a:t>
            </a:r>
          </a:p>
        </p:txBody>
      </p:sp>
      <p:cxnSp>
        <p:nvCxnSpPr>
          <p:cNvPr id="46" name="Straight Arrow Connector 45">
            <a:extLst>
              <a:ext uri="{FF2B5EF4-FFF2-40B4-BE49-F238E27FC236}">
                <a16:creationId xmlns:a16="http://schemas.microsoft.com/office/drawing/2014/main" id="{27355C9E-0C80-2600-77F4-33D20A690901}"/>
              </a:ext>
            </a:extLst>
          </p:cNvPr>
          <p:cNvCxnSpPr>
            <a:cxnSpLocks/>
          </p:cNvCxnSpPr>
          <p:nvPr/>
        </p:nvCxnSpPr>
        <p:spPr>
          <a:xfrm flipH="1" flipV="1">
            <a:off x="15255667" y="12671021"/>
            <a:ext cx="719760" cy="162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E222CAA-C206-A474-A319-D219411595CA}"/>
              </a:ext>
            </a:extLst>
          </p:cNvPr>
          <p:cNvCxnSpPr>
            <a:cxnSpLocks/>
          </p:cNvCxnSpPr>
          <p:nvPr/>
        </p:nvCxnSpPr>
        <p:spPr>
          <a:xfrm flipH="1">
            <a:off x="15393342" y="12883001"/>
            <a:ext cx="597325" cy="52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5456EB5-21AE-73F8-91CE-4D8484F26843}"/>
              </a:ext>
            </a:extLst>
          </p:cNvPr>
          <p:cNvSpPr txBox="1"/>
          <p:nvPr/>
        </p:nvSpPr>
        <p:spPr>
          <a:xfrm>
            <a:off x="12637475" y="14278648"/>
            <a:ext cx="1771034" cy="923330"/>
          </a:xfrm>
          <a:prstGeom prst="rect">
            <a:avLst/>
          </a:prstGeom>
          <a:noFill/>
        </p:spPr>
        <p:txBody>
          <a:bodyPr wrap="square" rtlCol="0">
            <a:spAutoFit/>
          </a:bodyPr>
          <a:lstStyle/>
          <a:p>
            <a:r>
              <a:rPr lang="en-US" dirty="0"/>
              <a:t>Individual programs states</a:t>
            </a:r>
          </a:p>
          <a:p>
            <a:endParaRPr lang="en-US" dirty="0"/>
          </a:p>
        </p:txBody>
      </p:sp>
      <p:cxnSp>
        <p:nvCxnSpPr>
          <p:cNvPr id="49" name="Straight Arrow Connector 48">
            <a:extLst>
              <a:ext uri="{FF2B5EF4-FFF2-40B4-BE49-F238E27FC236}">
                <a16:creationId xmlns:a16="http://schemas.microsoft.com/office/drawing/2014/main" id="{74F41AA1-FCFC-EBA3-9AC2-49182F7561D6}"/>
              </a:ext>
            </a:extLst>
          </p:cNvPr>
          <p:cNvCxnSpPr>
            <a:cxnSpLocks/>
            <a:endCxn id="9" idx="2"/>
          </p:cNvCxnSpPr>
          <p:nvPr/>
        </p:nvCxnSpPr>
        <p:spPr>
          <a:xfrm flipH="1" flipV="1">
            <a:off x="12357565" y="13704816"/>
            <a:ext cx="712424" cy="57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29ACB1F-6C23-25E3-8459-C62458B73C48}"/>
              </a:ext>
            </a:extLst>
          </p:cNvPr>
          <p:cNvCxnSpPr>
            <a:cxnSpLocks/>
          </p:cNvCxnSpPr>
          <p:nvPr/>
        </p:nvCxnSpPr>
        <p:spPr>
          <a:xfrm flipV="1">
            <a:off x="13184014" y="13704816"/>
            <a:ext cx="729631"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39E0A649-39F0-5168-00C0-281D6B4AB4FE}"/>
              </a:ext>
            </a:extLst>
          </p:cNvPr>
          <p:cNvSpPr/>
          <p:nvPr/>
        </p:nvSpPr>
        <p:spPr>
          <a:xfrm>
            <a:off x="4677582" y="11005621"/>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Table 16">
            <a:extLst>
              <a:ext uri="{FF2B5EF4-FFF2-40B4-BE49-F238E27FC236}">
                <a16:creationId xmlns:a16="http://schemas.microsoft.com/office/drawing/2014/main" id="{38854D56-BE7C-9E40-89E6-A894929D871A}"/>
              </a:ext>
            </a:extLst>
          </p:cNvPr>
          <p:cNvGraphicFramePr>
            <a:graphicFrameLocks noGrp="1"/>
          </p:cNvGraphicFramePr>
          <p:nvPr/>
        </p:nvGraphicFramePr>
        <p:xfrm>
          <a:off x="4770293" y="1108482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4638147"/>
                  </a:ext>
                </a:extLst>
              </a:tr>
            </a:tbl>
          </a:graphicData>
        </a:graphic>
      </p:graphicFrame>
      <p:graphicFrame>
        <p:nvGraphicFramePr>
          <p:cNvPr id="57" name="Table 16">
            <a:extLst>
              <a:ext uri="{FF2B5EF4-FFF2-40B4-BE49-F238E27FC236}">
                <a16:creationId xmlns:a16="http://schemas.microsoft.com/office/drawing/2014/main" id="{5BCF50F3-D51D-26F7-8554-7E88534B1182}"/>
              </a:ext>
            </a:extLst>
          </p:cNvPr>
          <p:cNvGraphicFramePr>
            <a:graphicFrameLocks noGrp="1"/>
          </p:cNvGraphicFramePr>
          <p:nvPr/>
        </p:nvGraphicFramePr>
        <p:xfrm>
          <a:off x="6071567" y="1108846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58" name="TextBox 57">
            <a:extLst>
              <a:ext uri="{FF2B5EF4-FFF2-40B4-BE49-F238E27FC236}">
                <a16:creationId xmlns:a16="http://schemas.microsoft.com/office/drawing/2014/main" id="{43502F84-9CE1-1864-8615-90F65608F9E7}"/>
              </a:ext>
            </a:extLst>
          </p:cNvPr>
          <p:cNvSpPr txBox="1"/>
          <p:nvPr/>
        </p:nvSpPr>
        <p:spPr>
          <a:xfrm>
            <a:off x="7465111" y="10925629"/>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59" name="TextBox 58">
            <a:extLst>
              <a:ext uri="{FF2B5EF4-FFF2-40B4-BE49-F238E27FC236}">
                <a16:creationId xmlns:a16="http://schemas.microsoft.com/office/drawing/2014/main" id="{513F7144-1C1B-13B1-D26A-C7DA074B7F3F}"/>
              </a:ext>
            </a:extLst>
          </p:cNvPr>
          <p:cNvSpPr txBox="1"/>
          <p:nvPr/>
        </p:nvSpPr>
        <p:spPr>
          <a:xfrm>
            <a:off x="7473413" y="11829633"/>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4" name="Rectangle: Rounded Corners 63">
            <a:extLst>
              <a:ext uri="{FF2B5EF4-FFF2-40B4-BE49-F238E27FC236}">
                <a16:creationId xmlns:a16="http://schemas.microsoft.com/office/drawing/2014/main" id="{2A8F57A5-5F65-C774-84B1-663E97ECEF47}"/>
              </a:ext>
            </a:extLst>
          </p:cNvPr>
          <p:cNvSpPr/>
          <p:nvPr/>
        </p:nvSpPr>
        <p:spPr>
          <a:xfrm>
            <a:off x="4685884" y="12494400"/>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16">
            <a:extLst>
              <a:ext uri="{FF2B5EF4-FFF2-40B4-BE49-F238E27FC236}">
                <a16:creationId xmlns:a16="http://schemas.microsoft.com/office/drawing/2014/main" id="{0391EDEB-8921-173D-8C7C-782DBDE9CD79}"/>
              </a:ext>
            </a:extLst>
          </p:cNvPr>
          <p:cNvGraphicFramePr>
            <a:graphicFrameLocks noGrp="1"/>
          </p:cNvGraphicFramePr>
          <p:nvPr/>
        </p:nvGraphicFramePr>
        <p:xfrm>
          <a:off x="4778595" y="1257360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66" name="Table 16">
            <a:extLst>
              <a:ext uri="{FF2B5EF4-FFF2-40B4-BE49-F238E27FC236}">
                <a16:creationId xmlns:a16="http://schemas.microsoft.com/office/drawing/2014/main" id="{716E38B8-BFC9-3314-1BEC-06F2872F827D}"/>
              </a:ext>
            </a:extLst>
          </p:cNvPr>
          <p:cNvGraphicFramePr>
            <a:graphicFrameLocks noGrp="1"/>
          </p:cNvGraphicFramePr>
          <p:nvPr/>
        </p:nvGraphicFramePr>
        <p:xfrm>
          <a:off x="6079869" y="12573608"/>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67" name="TextBox 66">
            <a:extLst>
              <a:ext uri="{FF2B5EF4-FFF2-40B4-BE49-F238E27FC236}">
                <a16:creationId xmlns:a16="http://schemas.microsoft.com/office/drawing/2014/main" id="{EAE1E8E8-4CBF-A93D-25F4-5A0D93F51EED}"/>
              </a:ext>
            </a:extLst>
          </p:cNvPr>
          <p:cNvSpPr txBox="1"/>
          <p:nvPr/>
        </p:nvSpPr>
        <p:spPr>
          <a:xfrm>
            <a:off x="7473413" y="12414408"/>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8" name="TextBox 67">
            <a:extLst>
              <a:ext uri="{FF2B5EF4-FFF2-40B4-BE49-F238E27FC236}">
                <a16:creationId xmlns:a16="http://schemas.microsoft.com/office/drawing/2014/main" id="{DB95B5E7-3B24-5A41-1DB1-2AC18CC7A371}"/>
              </a:ext>
            </a:extLst>
          </p:cNvPr>
          <p:cNvSpPr txBox="1"/>
          <p:nvPr/>
        </p:nvSpPr>
        <p:spPr>
          <a:xfrm>
            <a:off x="7481715" y="13318412"/>
            <a:ext cx="288862" cy="584775"/>
          </a:xfrm>
          <a:prstGeom prst="rect">
            <a:avLst/>
          </a:prstGeom>
          <a:noFill/>
        </p:spPr>
        <p:txBody>
          <a:bodyPr wrap="none" rtlCol="0">
            <a:spAutoFit/>
          </a:bodyPr>
          <a:lstStyle/>
          <a:p>
            <a:r>
              <a:rPr lang="en-US" sz="1600" dirty="0"/>
              <a:t>8</a:t>
            </a:r>
            <a:endParaRPr lang="en-RU" sz="1600" dirty="0"/>
          </a:p>
          <a:p>
            <a:endParaRPr lang="en-RU" sz="1600" dirty="0"/>
          </a:p>
        </p:txBody>
      </p:sp>
      <p:cxnSp>
        <p:nvCxnSpPr>
          <p:cNvPr id="69" name="Straight Arrow Connector 68">
            <a:extLst>
              <a:ext uri="{FF2B5EF4-FFF2-40B4-BE49-F238E27FC236}">
                <a16:creationId xmlns:a16="http://schemas.microsoft.com/office/drawing/2014/main" id="{9A654764-A7AD-5F87-1418-9E428ACD3980}"/>
              </a:ext>
            </a:extLst>
          </p:cNvPr>
          <p:cNvCxnSpPr>
            <a:cxnSpLocks/>
          </p:cNvCxnSpPr>
          <p:nvPr/>
        </p:nvCxnSpPr>
        <p:spPr>
          <a:xfrm>
            <a:off x="6048498" y="10598183"/>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04CF9D2-F293-6658-2FEF-299536C93907}"/>
              </a:ext>
            </a:extLst>
          </p:cNvPr>
          <p:cNvCxnSpPr>
            <a:cxnSpLocks/>
          </p:cNvCxnSpPr>
          <p:nvPr/>
        </p:nvCxnSpPr>
        <p:spPr>
          <a:xfrm>
            <a:off x="6054336" y="12086962"/>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5D2DF746-1882-E6BD-3A62-6A6502975A79}"/>
              </a:ext>
            </a:extLst>
          </p:cNvPr>
          <p:cNvSpPr/>
          <p:nvPr/>
        </p:nvSpPr>
        <p:spPr>
          <a:xfrm>
            <a:off x="4685884" y="13983179"/>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6">
            <a:extLst>
              <a:ext uri="{FF2B5EF4-FFF2-40B4-BE49-F238E27FC236}">
                <a16:creationId xmlns:a16="http://schemas.microsoft.com/office/drawing/2014/main" id="{9242B698-3D0A-D08D-BF5B-E4DB08D504C0}"/>
              </a:ext>
            </a:extLst>
          </p:cNvPr>
          <p:cNvGraphicFramePr>
            <a:graphicFrameLocks noGrp="1"/>
          </p:cNvGraphicFramePr>
          <p:nvPr/>
        </p:nvGraphicFramePr>
        <p:xfrm>
          <a:off x="4778595" y="14062387"/>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75" name="Table 16">
            <a:extLst>
              <a:ext uri="{FF2B5EF4-FFF2-40B4-BE49-F238E27FC236}">
                <a16:creationId xmlns:a16="http://schemas.microsoft.com/office/drawing/2014/main" id="{44DD04DD-159E-0CA3-BB94-92B59E8FF3F7}"/>
              </a:ext>
            </a:extLst>
          </p:cNvPr>
          <p:cNvGraphicFramePr>
            <a:graphicFrameLocks noGrp="1"/>
          </p:cNvGraphicFramePr>
          <p:nvPr/>
        </p:nvGraphicFramePr>
        <p:xfrm>
          <a:off x="6079869" y="14066023"/>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6" name="TextBox 75">
            <a:extLst>
              <a:ext uri="{FF2B5EF4-FFF2-40B4-BE49-F238E27FC236}">
                <a16:creationId xmlns:a16="http://schemas.microsoft.com/office/drawing/2014/main" id="{A8A35DB4-CE69-16E2-9ADE-FE18ED323F17}"/>
              </a:ext>
            </a:extLst>
          </p:cNvPr>
          <p:cNvSpPr txBox="1"/>
          <p:nvPr/>
        </p:nvSpPr>
        <p:spPr>
          <a:xfrm>
            <a:off x="7473413" y="13903187"/>
            <a:ext cx="288862" cy="584775"/>
          </a:xfrm>
          <a:prstGeom prst="rect">
            <a:avLst/>
          </a:prstGeom>
          <a:noFill/>
        </p:spPr>
        <p:txBody>
          <a:bodyPr wrap="none" rtlCol="0">
            <a:spAutoFit/>
          </a:bodyPr>
          <a:lstStyle/>
          <a:p>
            <a:r>
              <a:rPr lang="en-US" sz="1600" dirty="0"/>
              <a:t>8</a:t>
            </a:r>
            <a:endParaRPr lang="en-RU" sz="1600" dirty="0"/>
          </a:p>
          <a:p>
            <a:endParaRPr lang="en-RU" sz="1600"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C2A4ECC-689A-3C5E-CDA5-EA7E7E37B76B}"/>
                  </a:ext>
                </a:extLst>
              </p:cNvPr>
              <p:cNvSpPr txBox="1"/>
              <p:nvPr/>
            </p:nvSpPr>
            <p:spPr>
              <a:xfrm>
                <a:off x="7481715" y="14807191"/>
                <a:ext cx="1252249" cy="1579663"/>
              </a:xfrm>
              <a:prstGeom prst="rect">
                <a:avLst/>
              </a:prstGeom>
              <a:noFill/>
            </p:spPr>
            <p:txBody>
              <a:bodyPr wrap="square" rtlCol="0">
                <a:spAutoFit/>
              </a:bodyPr>
              <a:lstStyle/>
              <a:p>
                <a:r>
                  <a:rPr lang="en-US" sz="1600" b="1" dirty="0"/>
                  <a:t>12</a:t>
                </a: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𝟑</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𝒎𝒊𝒈𝒓</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dirty="0"/>
              </a:p>
              <a:p>
                <a:endParaRPr lang="en-RU" sz="1600" b="1" dirty="0"/>
              </a:p>
            </p:txBody>
          </p:sp>
        </mc:Choice>
        <mc:Fallback xmlns="">
          <p:sp>
            <p:nvSpPr>
              <p:cNvPr id="77" name="TextBox 76">
                <a:extLst>
                  <a:ext uri="{FF2B5EF4-FFF2-40B4-BE49-F238E27FC236}">
                    <a16:creationId xmlns:a16="http://schemas.microsoft.com/office/drawing/2014/main" id="{49138CB7-528E-8F42-B032-0E02E551D44C}"/>
                  </a:ext>
                </a:extLst>
              </p:cNvPr>
              <p:cNvSpPr txBox="1">
                <a:spLocks noRot="1" noChangeAspect="1" noMove="1" noResize="1" noEditPoints="1" noAdjustHandles="1" noChangeArrowheads="1" noChangeShapeType="1" noTextEdit="1"/>
              </p:cNvSpPr>
              <p:nvPr/>
            </p:nvSpPr>
            <p:spPr>
              <a:xfrm>
                <a:off x="7481715" y="14807191"/>
                <a:ext cx="1252249" cy="1579663"/>
              </a:xfrm>
              <a:prstGeom prst="rect">
                <a:avLst/>
              </a:prstGeom>
              <a:blipFill>
                <a:blip r:embed="rId7"/>
                <a:stretch>
                  <a:fillRect l="-2427" t="-1158" r="-14563"/>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F2E7CA90-F146-FBBA-B810-D240B66D248C}"/>
              </a:ext>
            </a:extLst>
          </p:cNvPr>
          <p:cNvCxnSpPr>
            <a:cxnSpLocks/>
          </p:cNvCxnSpPr>
          <p:nvPr/>
        </p:nvCxnSpPr>
        <p:spPr>
          <a:xfrm>
            <a:off x="6054336" y="13575741"/>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A6AF4F1E-FE4B-3F59-4CAE-54A65585BC44}"/>
              </a:ext>
            </a:extLst>
          </p:cNvPr>
          <p:cNvSpPr txBox="1"/>
          <p:nvPr/>
        </p:nvSpPr>
        <p:spPr>
          <a:xfrm>
            <a:off x="5403986" y="15288580"/>
            <a:ext cx="2049709" cy="369332"/>
          </a:xfrm>
          <a:prstGeom prst="rect">
            <a:avLst/>
          </a:prstGeom>
          <a:noFill/>
        </p:spPr>
        <p:txBody>
          <a:bodyPr wrap="square">
            <a:spAutoFit/>
          </a:bodyPr>
          <a:lstStyle/>
          <a:p>
            <a:r>
              <a:rPr lang="en-US" dirty="0"/>
              <a:t>Schedule S1</a:t>
            </a:r>
          </a:p>
        </p:txBody>
      </p:sp>
      <p:sp>
        <p:nvSpPr>
          <p:cNvPr id="80" name="Rectangle: Rounded Corners 79">
            <a:extLst>
              <a:ext uri="{FF2B5EF4-FFF2-40B4-BE49-F238E27FC236}">
                <a16:creationId xmlns:a16="http://schemas.microsoft.com/office/drawing/2014/main" id="{D2C57BAC-AA98-0624-2DAC-36D2024AD8F0}"/>
              </a:ext>
            </a:extLst>
          </p:cNvPr>
          <p:cNvSpPr/>
          <p:nvPr/>
        </p:nvSpPr>
        <p:spPr>
          <a:xfrm>
            <a:off x="10482023" y="61068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Table 16">
            <a:extLst>
              <a:ext uri="{FF2B5EF4-FFF2-40B4-BE49-F238E27FC236}">
                <a16:creationId xmlns:a16="http://schemas.microsoft.com/office/drawing/2014/main" id="{42C04308-5DC6-23A1-7857-3D8DD18E735A}"/>
              </a:ext>
            </a:extLst>
          </p:cNvPr>
          <p:cNvGraphicFramePr>
            <a:graphicFrameLocks noGrp="1"/>
          </p:cNvGraphicFramePr>
          <p:nvPr/>
        </p:nvGraphicFramePr>
        <p:xfrm>
          <a:off x="10590270" y="61860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638147"/>
                  </a:ext>
                </a:extLst>
              </a:tr>
            </a:tbl>
          </a:graphicData>
        </a:graphic>
      </p:graphicFrame>
      <p:graphicFrame>
        <p:nvGraphicFramePr>
          <p:cNvPr id="82" name="Table 16">
            <a:extLst>
              <a:ext uri="{FF2B5EF4-FFF2-40B4-BE49-F238E27FC236}">
                <a16:creationId xmlns:a16="http://schemas.microsoft.com/office/drawing/2014/main" id="{DB93C6EA-DD31-2427-299E-5CF84E9B6546}"/>
              </a:ext>
            </a:extLst>
          </p:cNvPr>
          <p:cNvGraphicFramePr>
            <a:graphicFrameLocks noGrp="1"/>
          </p:cNvGraphicFramePr>
          <p:nvPr/>
        </p:nvGraphicFramePr>
        <p:xfrm>
          <a:off x="11891544" y="61897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83" name="TextBox 82">
            <a:extLst>
              <a:ext uri="{FF2B5EF4-FFF2-40B4-BE49-F238E27FC236}">
                <a16:creationId xmlns:a16="http://schemas.microsoft.com/office/drawing/2014/main" id="{22F573B2-405D-7C6C-0563-9B18F06FEB44}"/>
              </a:ext>
            </a:extLst>
          </p:cNvPr>
          <p:cNvSpPr txBox="1"/>
          <p:nvPr/>
        </p:nvSpPr>
        <p:spPr>
          <a:xfrm>
            <a:off x="13246815" y="6042743"/>
            <a:ext cx="288862" cy="584775"/>
          </a:xfrm>
          <a:prstGeom prst="rect">
            <a:avLst/>
          </a:prstGeom>
          <a:noFill/>
        </p:spPr>
        <p:txBody>
          <a:bodyPr wrap="none" rtlCol="0">
            <a:spAutoFit/>
          </a:bodyPr>
          <a:lstStyle/>
          <a:p>
            <a:r>
              <a:rPr lang="en-US" sz="1600" dirty="0"/>
              <a:t>0</a:t>
            </a:r>
            <a:endParaRPr lang="en-RU" sz="1600"/>
          </a:p>
          <a:p>
            <a:endParaRPr lang="en-RU" sz="1600" dirty="0"/>
          </a:p>
        </p:txBody>
      </p:sp>
      <p:sp>
        <p:nvSpPr>
          <p:cNvPr id="84" name="TextBox 83">
            <a:extLst>
              <a:ext uri="{FF2B5EF4-FFF2-40B4-BE49-F238E27FC236}">
                <a16:creationId xmlns:a16="http://schemas.microsoft.com/office/drawing/2014/main" id="{A9FC6517-E6A0-B8C2-557E-6E5690931CCA}"/>
              </a:ext>
            </a:extLst>
          </p:cNvPr>
          <p:cNvSpPr txBox="1"/>
          <p:nvPr/>
        </p:nvSpPr>
        <p:spPr>
          <a:xfrm>
            <a:off x="13234876" y="6910098"/>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85" name="Rectangle: Rounded Corners 84">
            <a:extLst>
              <a:ext uri="{FF2B5EF4-FFF2-40B4-BE49-F238E27FC236}">
                <a16:creationId xmlns:a16="http://schemas.microsoft.com/office/drawing/2014/main" id="{C92AEE36-EB2F-D9D6-F095-B1472CA0F3E5}"/>
              </a:ext>
            </a:extLst>
          </p:cNvPr>
          <p:cNvSpPr/>
          <p:nvPr/>
        </p:nvSpPr>
        <p:spPr>
          <a:xfrm>
            <a:off x="10497559" y="76116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16">
            <a:extLst>
              <a:ext uri="{FF2B5EF4-FFF2-40B4-BE49-F238E27FC236}">
                <a16:creationId xmlns:a16="http://schemas.microsoft.com/office/drawing/2014/main" id="{83569FDC-6D5E-64BD-71A8-85C1A3DB0E94}"/>
              </a:ext>
            </a:extLst>
          </p:cNvPr>
          <p:cNvGraphicFramePr>
            <a:graphicFrameLocks noGrp="1"/>
          </p:cNvGraphicFramePr>
          <p:nvPr/>
        </p:nvGraphicFramePr>
        <p:xfrm>
          <a:off x="10590270" y="76908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87" name="Table 16">
            <a:extLst>
              <a:ext uri="{FF2B5EF4-FFF2-40B4-BE49-F238E27FC236}">
                <a16:creationId xmlns:a16="http://schemas.microsoft.com/office/drawing/2014/main" id="{07CAF3B7-6A62-A066-9280-315F109F8CDE}"/>
              </a:ext>
            </a:extLst>
          </p:cNvPr>
          <p:cNvGraphicFramePr>
            <a:graphicFrameLocks noGrp="1"/>
          </p:cNvGraphicFramePr>
          <p:nvPr/>
        </p:nvGraphicFramePr>
        <p:xfrm>
          <a:off x="11891544" y="76944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88" name="TextBox 87">
            <a:extLst>
              <a:ext uri="{FF2B5EF4-FFF2-40B4-BE49-F238E27FC236}">
                <a16:creationId xmlns:a16="http://schemas.microsoft.com/office/drawing/2014/main" id="{EE922A37-721E-D008-FB6A-9F9D05E6A02E}"/>
              </a:ext>
            </a:extLst>
          </p:cNvPr>
          <p:cNvSpPr txBox="1"/>
          <p:nvPr/>
        </p:nvSpPr>
        <p:spPr>
          <a:xfrm>
            <a:off x="13262351" y="7547493"/>
            <a:ext cx="288862" cy="584775"/>
          </a:xfrm>
          <a:prstGeom prst="rect">
            <a:avLst/>
          </a:prstGeom>
          <a:noFill/>
        </p:spPr>
        <p:txBody>
          <a:bodyPr wrap="none" rtlCol="0">
            <a:spAutoFit/>
          </a:bodyPr>
          <a:lstStyle/>
          <a:p>
            <a:r>
              <a:rPr lang="en-US" sz="1600" dirty="0"/>
              <a:t>1</a:t>
            </a:r>
            <a:endParaRPr lang="en-RU" sz="1600"/>
          </a:p>
          <a:p>
            <a:endParaRPr lang="en-RU" sz="1600" dirty="0"/>
          </a:p>
        </p:txBody>
      </p:sp>
      <p:sp>
        <p:nvSpPr>
          <p:cNvPr id="89" name="TextBox 88">
            <a:extLst>
              <a:ext uri="{FF2B5EF4-FFF2-40B4-BE49-F238E27FC236}">
                <a16:creationId xmlns:a16="http://schemas.microsoft.com/office/drawing/2014/main" id="{CB5A4DC2-5769-7159-B983-57AB1E613718}"/>
              </a:ext>
            </a:extLst>
          </p:cNvPr>
          <p:cNvSpPr txBox="1"/>
          <p:nvPr/>
        </p:nvSpPr>
        <p:spPr>
          <a:xfrm>
            <a:off x="13250412" y="8414848"/>
            <a:ext cx="288862" cy="584775"/>
          </a:xfrm>
          <a:prstGeom prst="rect">
            <a:avLst/>
          </a:prstGeom>
          <a:noFill/>
        </p:spPr>
        <p:txBody>
          <a:bodyPr wrap="none" rtlCol="0">
            <a:spAutoFit/>
          </a:bodyPr>
          <a:lstStyle/>
          <a:p>
            <a:r>
              <a:rPr lang="en-US" sz="1600" dirty="0"/>
              <a:t>3</a:t>
            </a:r>
            <a:endParaRPr lang="en-RU" sz="1600"/>
          </a:p>
          <a:p>
            <a:endParaRPr lang="en-RU" sz="1600" dirty="0"/>
          </a:p>
        </p:txBody>
      </p:sp>
      <p:cxnSp>
        <p:nvCxnSpPr>
          <p:cNvPr id="90" name="Straight Arrow Connector 89">
            <a:extLst>
              <a:ext uri="{FF2B5EF4-FFF2-40B4-BE49-F238E27FC236}">
                <a16:creationId xmlns:a16="http://schemas.microsoft.com/office/drawing/2014/main" id="{382334FB-5F60-CA8E-FE41-7B62FDA08E29}"/>
              </a:ext>
            </a:extLst>
          </p:cNvPr>
          <p:cNvCxnSpPr>
            <a:cxnSpLocks/>
          </p:cNvCxnSpPr>
          <p:nvPr/>
        </p:nvCxnSpPr>
        <p:spPr>
          <a:xfrm>
            <a:off x="11888754" y="7219552"/>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930B17EA-BF5D-3DB5-96EB-916334F9B367}"/>
              </a:ext>
            </a:extLst>
          </p:cNvPr>
          <p:cNvSpPr/>
          <p:nvPr/>
        </p:nvSpPr>
        <p:spPr>
          <a:xfrm>
            <a:off x="8098302" y="952723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16">
            <a:extLst>
              <a:ext uri="{FF2B5EF4-FFF2-40B4-BE49-F238E27FC236}">
                <a16:creationId xmlns:a16="http://schemas.microsoft.com/office/drawing/2014/main" id="{D64D81D0-D765-E55D-DB51-00F7B89E12F9}"/>
              </a:ext>
            </a:extLst>
          </p:cNvPr>
          <p:cNvGraphicFramePr>
            <a:graphicFrameLocks noGrp="1"/>
          </p:cNvGraphicFramePr>
          <p:nvPr/>
        </p:nvGraphicFramePr>
        <p:xfrm>
          <a:off x="8191013" y="960643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94" name="Table 16">
            <a:extLst>
              <a:ext uri="{FF2B5EF4-FFF2-40B4-BE49-F238E27FC236}">
                <a16:creationId xmlns:a16="http://schemas.microsoft.com/office/drawing/2014/main" id="{B8F92D20-93FD-25D5-CB5A-BB2ECF5C22F9}"/>
              </a:ext>
            </a:extLst>
          </p:cNvPr>
          <p:cNvGraphicFramePr>
            <a:graphicFrameLocks noGrp="1"/>
          </p:cNvGraphicFramePr>
          <p:nvPr/>
        </p:nvGraphicFramePr>
        <p:xfrm>
          <a:off x="9492287" y="961007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22999624"/>
                  </a:ext>
                </a:extLst>
              </a:tr>
            </a:tbl>
          </a:graphicData>
        </a:graphic>
      </p:graphicFrame>
      <p:sp>
        <p:nvSpPr>
          <p:cNvPr id="95" name="TextBox 94">
            <a:extLst>
              <a:ext uri="{FF2B5EF4-FFF2-40B4-BE49-F238E27FC236}">
                <a16:creationId xmlns:a16="http://schemas.microsoft.com/office/drawing/2014/main" id="{880EADD2-4601-268C-5EF1-45FD099DD4E8}"/>
              </a:ext>
            </a:extLst>
          </p:cNvPr>
          <p:cNvSpPr txBox="1"/>
          <p:nvPr/>
        </p:nvSpPr>
        <p:spPr>
          <a:xfrm>
            <a:off x="10863094" y="9463099"/>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96" name="TextBox 95">
            <a:extLst>
              <a:ext uri="{FF2B5EF4-FFF2-40B4-BE49-F238E27FC236}">
                <a16:creationId xmlns:a16="http://schemas.microsoft.com/office/drawing/2014/main" id="{00EC3AC8-83C9-EC9C-F08B-7D1979D9B3A7}"/>
              </a:ext>
            </a:extLst>
          </p:cNvPr>
          <p:cNvSpPr txBox="1"/>
          <p:nvPr/>
        </p:nvSpPr>
        <p:spPr>
          <a:xfrm>
            <a:off x="10851155" y="10330454"/>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99" name="Rectangle: Rounded Corners 98">
            <a:extLst>
              <a:ext uri="{FF2B5EF4-FFF2-40B4-BE49-F238E27FC236}">
                <a16:creationId xmlns:a16="http://schemas.microsoft.com/office/drawing/2014/main" id="{57E9F505-DBD1-C610-83FD-AACFCF90CFE6}"/>
              </a:ext>
            </a:extLst>
          </p:cNvPr>
          <p:cNvSpPr/>
          <p:nvPr/>
        </p:nvSpPr>
        <p:spPr>
          <a:xfrm>
            <a:off x="8063954" y="10978397"/>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0" name="Table 16">
            <a:extLst>
              <a:ext uri="{FF2B5EF4-FFF2-40B4-BE49-F238E27FC236}">
                <a16:creationId xmlns:a16="http://schemas.microsoft.com/office/drawing/2014/main" id="{91E8CB5F-6CD3-B7F9-E0F4-5A9B9072D432}"/>
              </a:ext>
            </a:extLst>
          </p:cNvPr>
          <p:cNvGraphicFramePr>
            <a:graphicFrameLocks noGrp="1"/>
          </p:cNvGraphicFramePr>
          <p:nvPr/>
        </p:nvGraphicFramePr>
        <p:xfrm>
          <a:off x="8156665" y="11057605"/>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01" name="Table 16">
            <a:extLst>
              <a:ext uri="{FF2B5EF4-FFF2-40B4-BE49-F238E27FC236}">
                <a16:creationId xmlns:a16="http://schemas.microsoft.com/office/drawing/2014/main" id="{ADF5C2A9-B679-9D16-A562-6E4970E5AE76}"/>
              </a:ext>
            </a:extLst>
          </p:cNvPr>
          <p:cNvGraphicFramePr>
            <a:graphicFrameLocks noGrp="1"/>
          </p:cNvGraphicFramePr>
          <p:nvPr/>
        </p:nvGraphicFramePr>
        <p:xfrm>
          <a:off x="9457939" y="11061241"/>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102" name="TextBox 101">
            <a:extLst>
              <a:ext uri="{FF2B5EF4-FFF2-40B4-BE49-F238E27FC236}">
                <a16:creationId xmlns:a16="http://schemas.microsoft.com/office/drawing/2014/main" id="{5E4AC2F5-BCE9-165A-6B96-ED280763273A}"/>
              </a:ext>
            </a:extLst>
          </p:cNvPr>
          <p:cNvSpPr txBox="1"/>
          <p:nvPr/>
        </p:nvSpPr>
        <p:spPr>
          <a:xfrm>
            <a:off x="10828746" y="10914265"/>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03" name="TextBox 102">
            <a:extLst>
              <a:ext uri="{FF2B5EF4-FFF2-40B4-BE49-F238E27FC236}">
                <a16:creationId xmlns:a16="http://schemas.microsoft.com/office/drawing/2014/main" id="{BC99D8AA-D274-FDE2-EE29-E4D7E5E3B526}"/>
              </a:ext>
            </a:extLst>
          </p:cNvPr>
          <p:cNvSpPr txBox="1"/>
          <p:nvPr/>
        </p:nvSpPr>
        <p:spPr>
          <a:xfrm>
            <a:off x="10816807" y="11781620"/>
            <a:ext cx="288862" cy="584775"/>
          </a:xfrm>
          <a:prstGeom prst="rect">
            <a:avLst/>
          </a:prstGeom>
          <a:noFill/>
        </p:spPr>
        <p:txBody>
          <a:bodyPr wrap="none" rtlCol="0">
            <a:spAutoFit/>
          </a:bodyPr>
          <a:lstStyle/>
          <a:p>
            <a:r>
              <a:rPr lang="en-US" sz="1600" dirty="0"/>
              <a:t>6</a:t>
            </a:r>
            <a:endParaRPr lang="en-RU" sz="1600"/>
          </a:p>
          <a:p>
            <a:endParaRPr lang="en-RU" sz="1600" dirty="0"/>
          </a:p>
        </p:txBody>
      </p:sp>
      <p:cxnSp>
        <p:nvCxnSpPr>
          <p:cNvPr id="104" name="Straight Arrow Connector 103">
            <a:extLst>
              <a:ext uri="{FF2B5EF4-FFF2-40B4-BE49-F238E27FC236}">
                <a16:creationId xmlns:a16="http://schemas.microsoft.com/office/drawing/2014/main" id="{0757BD24-5140-EE5A-2C61-87AC446CB7DC}"/>
              </a:ext>
            </a:extLst>
          </p:cNvPr>
          <p:cNvCxnSpPr>
            <a:cxnSpLocks/>
          </p:cNvCxnSpPr>
          <p:nvPr/>
        </p:nvCxnSpPr>
        <p:spPr>
          <a:xfrm>
            <a:off x="9455149" y="10586324"/>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A0BE5738-1BF1-25CD-9933-279C53BDC863}"/>
              </a:ext>
            </a:extLst>
          </p:cNvPr>
          <p:cNvSpPr/>
          <p:nvPr/>
        </p:nvSpPr>
        <p:spPr>
          <a:xfrm>
            <a:off x="8055652" y="1246744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 name="Table 16">
            <a:extLst>
              <a:ext uri="{FF2B5EF4-FFF2-40B4-BE49-F238E27FC236}">
                <a16:creationId xmlns:a16="http://schemas.microsoft.com/office/drawing/2014/main" id="{2D0B1626-EB79-B348-4356-665E7CC460AF}"/>
              </a:ext>
            </a:extLst>
          </p:cNvPr>
          <p:cNvGraphicFramePr>
            <a:graphicFrameLocks noGrp="1"/>
          </p:cNvGraphicFramePr>
          <p:nvPr/>
        </p:nvGraphicFramePr>
        <p:xfrm>
          <a:off x="8148363" y="1254664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07" name="Table 16">
            <a:extLst>
              <a:ext uri="{FF2B5EF4-FFF2-40B4-BE49-F238E27FC236}">
                <a16:creationId xmlns:a16="http://schemas.microsoft.com/office/drawing/2014/main" id="{BFD4999B-2050-B845-2722-81FBFEB5B05A}"/>
              </a:ext>
            </a:extLst>
          </p:cNvPr>
          <p:cNvGraphicFramePr>
            <a:graphicFrameLocks noGrp="1"/>
          </p:cNvGraphicFramePr>
          <p:nvPr/>
        </p:nvGraphicFramePr>
        <p:xfrm>
          <a:off x="9449637" y="1255028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108" name="TextBox 107">
            <a:extLst>
              <a:ext uri="{FF2B5EF4-FFF2-40B4-BE49-F238E27FC236}">
                <a16:creationId xmlns:a16="http://schemas.microsoft.com/office/drawing/2014/main" id="{7AD89E61-6BBC-2133-7BEE-AA86161C04A1}"/>
              </a:ext>
            </a:extLst>
          </p:cNvPr>
          <p:cNvSpPr txBox="1"/>
          <p:nvPr/>
        </p:nvSpPr>
        <p:spPr>
          <a:xfrm>
            <a:off x="10820444" y="12403309"/>
            <a:ext cx="288862" cy="584775"/>
          </a:xfrm>
          <a:prstGeom prst="rect">
            <a:avLst/>
          </a:prstGeom>
          <a:noFill/>
        </p:spPr>
        <p:txBody>
          <a:bodyPr wrap="none" rtlCol="0">
            <a:spAutoFit/>
          </a:bodyPr>
          <a:lstStyle/>
          <a:p>
            <a:r>
              <a:rPr lang="en-US" sz="1600" dirty="0"/>
              <a:t>6</a:t>
            </a:r>
            <a:endParaRPr lang="en-RU" sz="1600"/>
          </a:p>
          <a:p>
            <a:endParaRPr lang="en-RU" sz="1600" dirty="0"/>
          </a:p>
        </p:txBody>
      </p:sp>
      <p:sp>
        <p:nvSpPr>
          <p:cNvPr id="109" name="TextBox 108">
            <a:extLst>
              <a:ext uri="{FF2B5EF4-FFF2-40B4-BE49-F238E27FC236}">
                <a16:creationId xmlns:a16="http://schemas.microsoft.com/office/drawing/2014/main" id="{774572FD-0FD8-FF3E-FDDB-F8DF853A0395}"/>
              </a:ext>
            </a:extLst>
          </p:cNvPr>
          <p:cNvSpPr txBox="1"/>
          <p:nvPr/>
        </p:nvSpPr>
        <p:spPr>
          <a:xfrm>
            <a:off x="10808505" y="13270664"/>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0" name="Straight Arrow Connector 109">
            <a:extLst>
              <a:ext uri="{FF2B5EF4-FFF2-40B4-BE49-F238E27FC236}">
                <a16:creationId xmlns:a16="http://schemas.microsoft.com/office/drawing/2014/main" id="{174917D6-C813-A5EB-3099-7FEA4FA52462}"/>
              </a:ext>
            </a:extLst>
          </p:cNvPr>
          <p:cNvCxnSpPr>
            <a:cxnSpLocks/>
          </p:cNvCxnSpPr>
          <p:nvPr/>
        </p:nvCxnSpPr>
        <p:spPr>
          <a:xfrm>
            <a:off x="9446847" y="12075368"/>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5B29CA93-083A-707B-6A6A-2054F96DB422}"/>
              </a:ext>
            </a:extLst>
          </p:cNvPr>
          <p:cNvSpPr/>
          <p:nvPr/>
        </p:nvSpPr>
        <p:spPr>
          <a:xfrm>
            <a:off x="8026992" y="13956220"/>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2" name="Table 16">
            <a:extLst>
              <a:ext uri="{FF2B5EF4-FFF2-40B4-BE49-F238E27FC236}">
                <a16:creationId xmlns:a16="http://schemas.microsoft.com/office/drawing/2014/main" id="{99F2029F-A14C-693E-48EE-E864F17D834C}"/>
              </a:ext>
            </a:extLst>
          </p:cNvPr>
          <p:cNvGraphicFramePr>
            <a:graphicFrameLocks noGrp="1"/>
          </p:cNvGraphicFramePr>
          <p:nvPr/>
        </p:nvGraphicFramePr>
        <p:xfrm>
          <a:off x="8119703" y="1403542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13" name="Table 16">
            <a:extLst>
              <a:ext uri="{FF2B5EF4-FFF2-40B4-BE49-F238E27FC236}">
                <a16:creationId xmlns:a16="http://schemas.microsoft.com/office/drawing/2014/main" id="{B13782CC-EEF4-6F20-077C-AC010C66092A}"/>
              </a:ext>
            </a:extLst>
          </p:cNvPr>
          <p:cNvGraphicFramePr>
            <a:graphicFrameLocks noGrp="1"/>
          </p:cNvGraphicFramePr>
          <p:nvPr/>
        </p:nvGraphicFramePr>
        <p:xfrm>
          <a:off x="9420977" y="1403906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22999624"/>
                  </a:ext>
                </a:extLst>
              </a:tr>
            </a:tbl>
          </a:graphicData>
        </a:graphic>
      </p:graphicFrame>
      <p:sp>
        <p:nvSpPr>
          <p:cNvPr id="114" name="TextBox 113">
            <a:extLst>
              <a:ext uri="{FF2B5EF4-FFF2-40B4-BE49-F238E27FC236}">
                <a16:creationId xmlns:a16="http://schemas.microsoft.com/office/drawing/2014/main" id="{C1C72F66-E3AD-F780-3E7F-94EF69684160}"/>
              </a:ext>
            </a:extLst>
          </p:cNvPr>
          <p:cNvSpPr txBox="1"/>
          <p:nvPr/>
        </p:nvSpPr>
        <p:spPr>
          <a:xfrm>
            <a:off x="10791784" y="13892088"/>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6" name="Straight Arrow Connector 115">
            <a:extLst>
              <a:ext uri="{FF2B5EF4-FFF2-40B4-BE49-F238E27FC236}">
                <a16:creationId xmlns:a16="http://schemas.microsoft.com/office/drawing/2014/main" id="{5CC5055E-C1CC-5848-1C8C-CF0AABBA73E6}"/>
              </a:ext>
            </a:extLst>
          </p:cNvPr>
          <p:cNvCxnSpPr>
            <a:cxnSpLocks/>
          </p:cNvCxnSpPr>
          <p:nvPr/>
        </p:nvCxnSpPr>
        <p:spPr>
          <a:xfrm>
            <a:off x="9418187" y="13564147"/>
            <a:ext cx="0" cy="407438"/>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7523819E-1AD1-7269-AD49-4AD62621DDAB}"/>
              </a:ext>
            </a:extLst>
          </p:cNvPr>
          <p:cNvSpPr/>
          <p:nvPr/>
        </p:nvSpPr>
        <p:spPr>
          <a:xfrm flipH="1">
            <a:off x="8939787" y="5696718"/>
            <a:ext cx="2966433" cy="39896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8" name="TextBox 117">
            <a:extLst>
              <a:ext uri="{FF2B5EF4-FFF2-40B4-BE49-F238E27FC236}">
                <a16:creationId xmlns:a16="http://schemas.microsoft.com/office/drawing/2014/main" id="{981904C0-4AAC-EB3C-B6D1-6622F5F8FF45}"/>
              </a:ext>
            </a:extLst>
          </p:cNvPr>
          <p:cNvSpPr txBox="1"/>
          <p:nvPr/>
        </p:nvSpPr>
        <p:spPr>
          <a:xfrm>
            <a:off x="2797843" y="12086962"/>
            <a:ext cx="1154303" cy="369332"/>
          </a:xfrm>
          <a:prstGeom prst="rect">
            <a:avLst/>
          </a:prstGeom>
          <a:noFill/>
        </p:spPr>
        <p:txBody>
          <a:bodyPr wrap="square" rtlCol="0">
            <a:spAutoFit/>
          </a:bodyPr>
          <a:lstStyle/>
          <a:p>
            <a:r>
              <a:rPr lang="en-US" dirty="0"/>
              <a:t>…</a:t>
            </a:r>
          </a:p>
        </p:txBody>
      </p:sp>
      <p:sp>
        <p:nvSpPr>
          <p:cNvPr id="119" name="Freeform 46">
            <a:extLst>
              <a:ext uri="{FF2B5EF4-FFF2-40B4-BE49-F238E27FC236}">
                <a16:creationId xmlns:a16="http://schemas.microsoft.com/office/drawing/2014/main" id="{6EDD84D1-2724-E228-0C22-E3700CB1A3C0}"/>
              </a:ext>
            </a:extLst>
          </p:cNvPr>
          <p:cNvSpPr/>
          <p:nvPr/>
        </p:nvSpPr>
        <p:spPr>
          <a:xfrm>
            <a:off x="3582399" y="10624434"/>
            <a:ext cx="2483120" cy="40743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4" name="Rectangle: Rounded Corners 123">
            <a:extLst>
              <a:ext uri="{FF2B5EF4-FFF2-40B4-BE49-F238E27FC236}">
                <a16:creationId xmlns:a16="http://schemas.microsoft.com/office/drawing/2014/main" id="{30E184D0-53AE-65A3-FEE2-43C01A592924}"/>
              </a:ext>
            </a:extLst>
          </p:cNvPr>
          <p:cNvSpPr/>
          <p:nvPr/>
        </p:nvSpPr>
        <p:spPr>
          <a:xfrm>
            <a:off x="1633527" y="954037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Table 16">
            <a:extLst>
              <a:ext uri="{FF2B5EF4-FFF2-40B4-BE49-F238E27FC236}">
                <a16:creationId xmlns:a16="http://schemas.microsoft.com/office/drawing/2014/main" id="{39D3A6D9-590D-B250-29C4-A8A375B05427}"/>
              </a:ext>
            </a:extLst>
          </p:cNvPr>
          <p:cNvGraphicFramePr>
            <a:graphicFrameLocks noGrp="1"/>
          </p:cNvGraphicFramePr>
          <p:nvPr/>
        </p:nvGraphicFramePr>
        <p:xfrm>
          <a:off x="1726238" y="961958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26" name="Table 16">
            <a:extLst>
              <a:ext uri="{FF2B5EF4-FFF2-40B4-BE49-F238E27FC236}">
                <a16:creationId xmlns:a16="http://schemas.microsoft.com/office/drawing/2014/main" id="{838FA84A-9ACC-1197-C026-6D1877C8E4C7}"/>
              </a:ext>
            </a:extLst>
          </p:cNvPr>
          <p:cNvGraphicFramePr>
            <a:graphicFrameLocks noGrp="1"/>
          </p:cNvGraphicFramePr>
          <p:nvPr/>
        </p:nvGraphicFramePr>
        <p:xfrm>
          <a:off x="3027512" y="962321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27" name="TextBox 126">
            <a:extLst>
              <a:ext uri="{FF2B5EF4-FFF2-40B4-BE49-F238E27FC236}">
                <a16:creationId xmlns:a16="http://schemas.microsoft.com/office/drawing/2014/main" id="{BB052DAB-526C-D04F-9ED3-A4703D441CB2}"/>
              </a:ext>
            </a:extLst>
          </p:cNvPr>
          <p:cNvSpPr txBox="1"/>
          <p:nvPr/>
        </p:nvSpPr>
        <p:spPr>
          <a:xfrm>
            <a:off x="4398319" y="9476240"/>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28" name="TextBox 127">
            <a:extLst>
              <a:ext uri="{FF2B5EF4-FFF2-40B4-BE49-F238E27FC236}">
                <a16:creationId xmlns:a16="http://schemas.microsoft.com/office/drawing/2014/main" id="{0CED7408-011C-C8A9-6B41-AA8A073ADBAE}"/>
              </a:ext>
            </a:extLst>
          </p:cNvPr>
          <p:cNvSpPr txBox="1"/>
          <p:nvPr/>
        </p:nvSpPr>
        <p:spPr>
          <a:xfrm>
            <a:off x="4350667" y="10338084"/>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29" name="Rectangle: Rounded Corners 128">
            <a:extLst>
              <a:ext uri="{FF2B5EF4-FFF2-40B4-BE49-F238E27FC236}">
                <a16:creationId xmlns:a16="http://schemas.microsoft.com/office/drawing/2014/main" id="{3A24BD85-634D-F3F5-E219-27444026B677}"/>
              </a:ext>
            </a:extLst>
          </p:cNvPr>
          <p:cNvSpPr/>
          <p:nvPr/>
        </p:nvSpPr>
        <p:spPr>
          <a:xfrm>
            <a:off x="12599987" y="95275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0" name="Table 16">
            <a:extLst>
              <a:ext uri="{FF2B5EF4-FFF2-40B4-BE49-F238E27FC236}">
                <a16:creationId xmlns:a16="http://schemas.microsoft.com/office/drawing/2014/main" id="{D4BE2580-0D95-2042-B9E7-1DFF8E638A67}"/>
              </a:ext>
            </a:extLst>
          </p:cNvPr>
          <p:cNvGraphicFramePr>
            <a:graphicFrameLocks noGrp="1"/>
          </p:cNvGraphicFramePr>
          <p:nvPr/>
        </p:nvGraphicFramePr>
        <p:xfrm>
          <a:off x="12692698" y="96067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638147"/>
                  </a:ext>
                </a:extLst>
              </a:tr>
            </a:tbl>
          </a:graphicData>
        </a:graphic>
      </p:graphicFrame>
      <p:graphicFrame>
        <p:nvGraphicFramePr>
          <p:cNvPr id="131" name="Table 16">
            <a:extLst>
              <a:ext uri="{FF2B5EF4-FFF2-40B4-BE49-F238E27FC236}">
                <a16:creationId xmlns:a16="http://schemas.microsoft.com/office/drawing/2014/main" id="{1A145A84-E448-943F-64E8-16502EA953E4}"/>
              </a:ext>
            </a:extLst>
          </p:cNvPr>
          <p:cNvGraphicFramePr>
            <a:graphicFrameLocks noGrp="1"/>
          </p:cNvGraphicFramePr>
          <p:nvPr/>
        </p:nvGraphicFramePr>
        <p:xfrm>
          <a:off x="13993972" y="96103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22999624"/>
                  </a:ext>
                </a:extLst>
              </a:tr>
            </a:tbl>
          </a:graphicData>
        </a:graphic>
      </p:graphicFrame>
      <p:sp>
        <p:nvSpPr>
          <p:cNvPr id="132" name="TextBox 131">
            <a:extLst>
              <a:ext uri="{FF2B5EF4-FFF2-40B4-BE49-F238E27FC236}">
                <a16:creationId xmlns:a16="http://schemas.microsoft.com/office/drawing/2014/main" id="{C259C2F7-7C62-F7B0-6972-A21239155A9E}"/>
              </a:ext>
            </a:extLst>
          </p:cNvPr>
          <p:cNvSpPr txBox="1"/>
          <p:nvPr/>
        </p:nvSpPr>
        <p:spPr>
          <a:xfrm>
            <a:off x="15364779" y="9463393"/>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133" name="TextBox 132">
            <a:extLst>
              <a:ext uri="{FF2B5EF4-FFF2-40B4-BE49-F238E27FC236}">
                <a16:creationId xmlns:a16="http://schemas.microsoft.com/office/drawing/2014/main" id="{390DA7D3-AC01-5370-41D0-D8D137FFCEA6}"/>
              </a:ext>
            </a:extLst>
          </p:cNvPr>
          <p:cNvSpPr txBox="1"/>
          <p:nvPr/>
        </p:nvSpPr>
        <p:spPr>
          <a:xfrm>
            <a:off x="15343752" y="10265236"/>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34" name="Freeform 46">
            <a:extLst>
              <a:ext uri="{FF2B5EF4-FFF2-40B4-BE49-F238E27FC236}">
                <a16:creationId xmlns:a16="http://schemas.microsoft.com/office/drawing/2014/main" id="{B37FA33A-65FF-ACF5-94F0-941FF3502661}"/>
              </a:ext>
            </a:extLst>
          </p:cNvPr>
          <p:cNvSpPr/>
          <p:nvPr/>
        </p:nvSpPr>
        <p:spPr>
          <a:xfrm flipH="1">
            <a:off x="11867623" y="8716116"/>
            <a:ext cx="2091445" cy="82990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5" name="TextBox 134">
            <a:extLst>
              <a:ext uri="{FF2B5EF4-FFF2-40B4-BE49-F238E27FC236}">
                <a16:creationId xmlns:a16="http://schemas.microsoft.com/office/drawing/2014/main" id="{383EE9E6-784D-AF18-6926-1EB430815B15}"/>
              </a:ext>
            </a:extLst>
          </p:cNvPr>
          <p:cNvSpPr txBox="1"/>
          <p:nvPr/>
        </p:nvSpPr>
        <p:spPr>
          <a:xfrm>
            <a:off x="8756752" y="15288580"/>
            <a:ext cx="2049709" cy="369332"/>
          </a:xfrm>
          <a:prstGeom prst="rect">
            <a:avLst/>
          </a:prstGeom>
          <a:noFill/>
        </p:spPr>
        <p:txBody>
          <a:bodyPr wrap="square">
            <a:spAutoFit/>
          </a:bodyPr>
          <a:lstStyle/>
          <a:p>
            <a:r>
              <a:rPr lang="en-US" dirty="0"/>
              <a:t>Schedule S2</a:t>
            </a:r>
          </a:p>
        </p:txBody>
      </p:sp>
      <p:sp>
        <p:nvSpPr>
          <p:cNvPr id="139" name="Rectangle: Rounded Corners 138">
            <a:extLst>
              <a:ext uri="{FF2B5EF4-FFF2-40B4-BE49-F238E27FC236}">
                <a16:creationId xmlns:a16="http://schemas.microsoft.com/office/drawing/2014/main" id="{30570DCF-2205-F1BE-4325-12A6AAE00AAA}"/>
              </a:ext>
            </a:extLst>
          </p:cNvPr>
          <p:cNvSpPr/>
          <p:nvPr/>
        </p:nvSpPr>
        <p:spPr>
          <a:xfrm>
            <a:off x="1574903" y="110547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Table 16">
            <a:extLst>
              <a:ext uri="{FF2B5EF4-FFF2-40B4-BE49-F238E27FC236}">
                <a16:creationId xmlns:a16="http://schemas.microsoft.com/office/drawing/2014/main" id="{9E2FE32D-8981-679A-256A-AD8176BC92FE}"/>
              </a:ext>
            </a:extLst>
          </p:cNvPr>
          <p:cNvGraphicFramePr>
            <a:graphicFrameLocks noGrp="1"/>
          </p:cNvGraphicFramePr>
          <p:nvPr/>
        </p:nvGraphicFramePr>
        <p:xfrm>
          <a:off x="1667614" y="111339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4638147"/>
                  </a:ext>
                </a:extLst>
              </a:tr>
            </a:tbl>
          </a:graphicData>
        </a:graphic>
      </p:graphicFrame>
      <p:graphicFrame>
        <p:nvGraphicFramePr>
          <p:cNvPr id="141" name="Table 16">
            <a:extLst>
              <a:ext uri="{FF2B5EF4-FFF2-40B4-BE49-F238E27FC236}">
                <a16:creationId xmlns:a16="http://schemas.microsoft.com/office/drawing/2014/main" id="{BB3A8D74-9425-D605-6A63-5D8B51FDF6D8}"/>
              </a:ext>
            </a:extLst>
          </p:cNvPr>
          <p:cNvGraphicFramePr>
            <a:graphicFrameLocks noGrp="1"/>
          </p:cNvGraphicFramePr>
          <p:nvPr/>
        </p:nvGraphicFramePr>
        <p:xfrm>
          <a:off x="2968888" y="111376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42" name="TextBox 141">
            <a:extLst>
              <a:ext uri="{FF2B5EF4-FFF2-40B4-BE49-F238E27FC236}">
                <a16:creationId xmlns:a16="http://schemas.microsoft.com/office/drawing/2014/main" id="{9E20E5A2-D87A-ADB1-C195-CF9BB38A080B}"/>
              </a:ext>
            </a:extLst>
          </p:cNvPr>
          <p:cNvSpPr txBox="1"/>
          <p:nvPr/>
        </p:nvSpPr>
        <p:spPr>
          <a:xfrm>
            <a:off x="4339695" y="10990643"/>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43" name="TextBox 142">
            <a:extLst>
              <a:ext uri="{FF2B5EF4-FFF2-40B4-BE49-F238E27FC236}">
                <a16:creationId xmlns:a16="http://schemas.microsoft.com/office/drawing/2014/main" id="{00299BDF-55D2-4EC5-36C6-7E3E183E16F8}"/>
              </a:ext>
            </a:extLst>
          </p:cNvPr>
          <p:cNvSpPr txBox="1"/>
          <p:nvPr/>
        </p:nvSpPr>
        <p:spPr>
          <a:xfrm>
            <a:off x="4292043" y="11852487"/>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144" name="Freeform 46">
            <a:extLst>
              <a:ext uri="{FF2B5EF4-FFF2-40B4-BE49-F238E27FC236}">
                <a16:creationId xmlns:a16="http://schemas.microsoft.com/office/drawing/2014/main" id="{1BDD4E60-61CD-3A29-083B-0CC11AD247CE}"/>
              </a:ext>
            </a:extLst>
          </p:cNvPr>
          <p:cNvSpPr/>
          <p:nvPr/>
        </p:nvSpPr>
        <p:spPr>
          <a:xfrm>
            <a:off x="3604265" y="8987829"/>
            <a:ext cx="2461255" cy="52392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extBox 3">
            <a:extLst>
              <a:ext uri="{FF2B5EF4-FFF2-40B4-BE49-F238E27FC236}">
                <a16:creationId xmlns:a16="http://schemas.microsoft.com/office/drawing/2014/main" id="{7F69EA32-8DCB-D6C6-C478-ACA4C541F130}"/>
              </a:ext>
            </a:extLst>
          </p:cNvPr>
          <p:cNvSpPr txBox="1"/>
          <p:nvPr/>
        </p:nvSpPr>
        <p:spPr>
          <a:xfrm>
            <a:off x="2786573" y="10556297"/>
            <a:ext cx="1154303"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08A1CED2-50E5-E5FF-47AE-D6A96709902C}"/>
              </a:ext>
            </a:extLst>
          </p:cNvPr>
          <p:cNvSpPr txBox="1"/>
          <p:nvPr/>
        </p:nvSpPr>
        <p:spPr>
          <a:xfrm>
            <a:off x="13807544" y="10597988"/>
            <a:ext cx="1154303" cy="369332"/>
          </a:xfrm>
          <a:prstGeom prst="rect">
            <a:avLst/>
          </a:prstGeom>
          <a:noFill/>
        </p:spPr>
        <p:txBody>
          <a:bodyPr wrap="square" rtlCol="0">
            <a:spAutoFit/>
          </a:bodyPr>
          <a:lstStyle/>
          <a:p>
            <a:r>
              <a:rPr lang="en-US" dirty="0"/>
              <a:t>…</a:t>
            </a:r>
          </a:p>
        </p:txBody>
      </p:sp>
      <p:sp>
        <p:nvSpPr>
          <p:cNvPr id="33" name="Freeform 46">
            <a:extLst>
              <a:ext uri="{FF2B5EF4-FFF2-40B4-BE49-F238E27FC236}">
                <a16:creationId xmlns:a16="http://schemas.microsoft.com/office/drawing/2014/main" id="{7A7B8083-8399-5027-BE86-CF2E1F9A0943}"/>
              </a:ext>
            </a:extLst>
          </p:cNvPr>
          <p:cNvSpPr/>
          <p:nvPr/>
        </p:nvSpPr>
        <p:spPr>
          <a:xfrm>
            <a:off x="9549116" y="8720666"/>
            <a:ext cx="2318503" cy="80210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5875">
            <a:solidFill>
              <a:schemeClr val="tx1"/>
            </a:solidFill>
            <a:prstDash val="solid"/>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graphicFrame>
            <p:nvGraphicFramePr>
              <p:cNvPr id="71" name="Table 5">
                <a:extLst>
                  <a:ext uri="{FF2B5EF4-FFF2-40B4-BE49-F238E27FC236}">
                    <a16:creationId xmlns:a16="http://schemas.microsoft.com/office/drawing/2014/main" id="{D94F7985-FB91-3541-C62D-158AECC2B111}"/>
                  </a:ext>
                </a:extLst>
              </p:cNvPr>
              <p:cNvGraphicFramePr>
                <a:graphicFrameLocks noGrp="1"/>
              </p:cNvGraphicFramePr>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370840">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𝟑</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𝒎𝒊𝒈𝒓</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p>
                      </a:txBody>
                      <a:tcPr marL="36000" marR="0" marT="0" marB="0" anchor="ctr">
                        <a:solidFill>
                          <a:schemeClr val="bg1">
                            <a:lumMod val="95000"/>
                          </a:schemeClr>
                        </a:solidFill>
                      </a:tcPr>
                    </a:tc>
                    <a:extLst>
                      <a:ext uri="{0D108BD9-81ED-4DB2-BD59-A6C34878D82A}">
                        <a16:rowId xmlns:a16="http://schemas.microsoft.com/office/drawing/2014/main" val="2040894725"/>
                      </a:ext>
                    </a:extLst>
                  </a:tr>
                  <a:tr h="370840">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solidFill>
                              <a:schemeClr val="tx1"/>
                            </a:solidFill>
                          </a:endParaRPr>
                        </a:p>
                      </a:txBody>
                      <a:tcPr marL="36000" marR="0" marT="0" marB="0" anchor="ctr">
                        <a:solidFill>
                          <a:schemeClr val="bg1">
                            <a:lumMod val="95000"/>
                          </a:schemeClr>
                        </a:solidFill>
                      </a:tcPr>
                    </a:tc>
                    <a:extLst>
                      <a:ext uri="{0D108BD9-81ED-4DB2-BD59-A6C34878D82A}">
                        <a16:rowId xmlns:a16="http://schemas.microsoft.com/office/drawing/2014/main" val="3393013501"/>
                      </a:ext>
                    </a:extLst>
                  </a:tr>
                </a:tbl>
              </a:graphicData>
            </a:graphic>
          </p:graphicFrame>
        </mc:Choice>
        <mc:Fallback xmlns="">
          <p:graphicFrame>
            <p:nvGraphicFramePr>
              <p:cNvPr id="71" name="Table 5">
                <a:extLst>
                  <a:ext uri="{FF2B5EF4-FFF2-40B4-BE49-F238E27FC236}">
                    <a16:creationId xmlns:a16="http://schemas.microsoft.com/office/drawing/2014/main" id="{BFEDE2D9-4426-F185-2721-DC7F7C46A4DD}"/>
                  </a:ext>
                </a:extLst>
              </p:cNvPr>
              <p:cNvGraphicFramePr>
                <a:graphicFrameLocks noGrp="1"/>
              </p:cNvGraphicFramePr>
              <p:nvPr>
                <p:extLst>
                  <p:ext uri="{D42A27DB-BD31-4B8C-83A1-F6EECF244321}">
                    <p14:modId xmlns:p14="http://schemas.microsoft.com/office/powerpoint/2010/main" val="1110995400"/>
                  </p:ext>
                </p:extLst>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506095">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79518" r="-504" b="-104819"/>
                          </a:stretch>
                        </a:blipFill>
                      </a:tcPr>
                    </a:tc>
                    <a:extLst>
                      <a:ext uri="{0D108BD9-81ED-4DB2-BD59-A6C34878D82A}">
                        <a16:rowId xmlns:a16="http://schemas.microsoft.com/office/drawing/2014/main" val="2040894725"/>
                      </a:ext>
                    </a:extLst>
                  </a:tr>
                  <a:tr h="506095">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177381" r="-504" b="-3571"/>
                          </a:stretch>
                        </a:blipFill>
                      </a:tcPr>
                    </a:tc>
                    <a:extLst>
                      <a:ext uri="{0D108BD9-81ED-4DB2-BD59-A6C34878D82A}">
                        <a16:rowId xmlns:a16="http://schemas.microsoft.com/office/drawing/2014/main" val="3393013501"/>
                      </a:ext>
                    </a:extLst>
                  </a:tr>
                </a:tbl>
              </a:graphicData>
            </a:graphic>
          </p:graphicFrame>
        </mc:Fallback>
      </mc:AlternateContent>
      <p:sp>
        <p:nvSpPr>
          <p:cNvPr id="120" name="TextBox 119">
            <a:extLst>
              <a:ext uri="{FF2B5EF4-FFF2-40B4-BE49-F238E27FC236}">
                <a16:creationId xmlns:a16="http://schemas.microsoft.com/office/drawing/2014/main" id="{049340A9-B6CE-7BB3-7868-BFBA850CCD84}"/>
              </a:ext>
            </a:extLst>
          </p:cNvPr>
          <p:cNvSpPr txBox="1"/>
          <p:nvPr/>
        </p:nvSpPr>
        <p:spPr>
          <a:xfrm>
            <a:off x="4603059" y="15927235"/>
            <a:ext cx="1301575" cy="430887"/>
          </a:xfrm>
          <a:prstGeom prst="rect">
            <a:avLst/>
          </a:prstGeom>
          <a:noFill/>
        </p:spPr>
        <p:txBody>
          <a:bodyPr wrap="none" rtlCol="0">
            <a:spAutoFit/>
          </a:bodyPr>
          <a:lstStyle/>
          <a:p>
            <a:r>
              <a:rPr lang="en-RU" sz="2200" b="1" dirty="0"/>
              <a:t>Summary</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5326A3DB-348A-6951-E673-686BD78BE820}"/>
                  </a:ext>
                </a:extLst>
              </p:cNvPr>
              <p:cNvSpPr txBox="1"/>
              <p:nvPr/>
            </p:nvSpPr>
            <p:spPr>
              <a:xfrm>
                <a:off x="10814961" y="14786800"/>
                <a:ext cx="1252249" cy="1336391"/>
              </a:xfrm>
              <a:prstGeom prst="rect">
                <a:avLst/>
              </a:prstGeom>
              <a:noFill/>
            </p:spPr>
            <p:txBody>
              <a:bodyPr wrap="square" rtlCol="0">
                <a:spAutoFit/>
              </a:bodyPr>
              <a:lstStyle/>
              <a:p>
                <a:r>
                  <a:rPr lang="en-US" sz="1600" b="1" dirty="0"/>
                  <a:t>12</a:t>
                </a: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dirty="0"/>
              </a:p>
              <a:p>
                <a:endParaRPr lang="en-RU" sz="1600" b="1" dirty="0"/>
              </a:p>
            </p:txBody>
          </p:sp>
        </mc:Choice>
        <mc:Fallback xmlns="">
          <p:sp>
            <p:nvSpPr>
              <p:cNvPr id="137" name="TextBox 136">
                <a:extLst>
                  <a:ext uri="{FF2B5EF4-FFF2-40B4-BE49-F238E27FC236}">
                    <a16:creationId xmlns:a16="http://schemas.microsoft.com/office/drawing/2014/main" id="{40264D0A-1B5A-9A29-8DA4-C5D4DC69F2F2}"/>
                  </a:ext>
                </a:extLst>
              </p:cNvPr>
              <p:cNvSpPr txBox="1">
                <a:spLocks noRot="1" noChangeAspect="1" noMove="1" noResize="1" noEditPoints="1" noAdjustHandles="1" noChangeArrowheads="1" noChangeShapeType="1" noTextEdit="1"/>
              </p:cNvSpPr>
              <p:nvPr/>
            </p:nvSpPr>
            <p:spPr>
              <a:xfrm>
                <a:off x="10814961" y="14786800"/>
                <a:ext cx="1252249" cy="1336391"/>
              </a:xfrm>
              <a:prstGeom prst="rect">
                <a:avLst/>
              </a:prstGeom>
              <a:blipFill>
                <a:blip r:embed="rId19"/>
                <a:stretch>
                  <a:fillRect l="-2427" t="-1370" r="-14563"/>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FE030BFD-F23B-9B8F-DA89-D371AC2561B5}"/>
              </a:ext>
            </a:extLst>
          </p:cNvPr>
          <p:cNvSpPr txBox="1"/>
          <p:nvPr/>
        </p:nvSpPr>
        <p:spPr>
          <a:xfrm>
            <a:off x="6300407" y="15033110"/>
            <a:ext cx="2049709" cy="369332"/>
          </a:xfrm>
          <a:prstGeom prst="rect">
            <a:avLst/>
          </a:prstGeom>
          <a:noFill/>
        </p:spPr>
        <p:txBody>
          <a:bodyPr wrap="square">
            <a:spAutoFit/>
          </a:bodyPr>
          <a:lstStyle/>
          <a:p>
            <a:r>
              <a:rPr lang="en-US" dirty="0"/>
              <a:t>P2 ends</a:t>
            </a:r>
          </a:p>
        </p:txBody>
      </p:sp>
      <p:sp>
        <p:nvSpPr>
          <p:cNvPr id="97" name="TextBox 96">
            <a:extLst>
              <a:ext uri="{FF2B5EF4-FFF2-40B4-BE49-F238E27FC236}">
                <a16:creationId xmlns:a16="http://schemas.microsoft.com/office/drawing/2014/main" id="{E5A74D98-D667-3995-3480-EFA5AFF35B80}"/>
              </a:ext>
            </a:extLst>
          </p:cNvPr>
          <p:cNvSpPr txBox="1"/>
          <p:nvPr/>
        </p:nvSpPr>
        <p:spPr>
          <a:xfrm>
            <a:off x="8444167" y="15002630"/>
            <a:ext cx="2049709" cy="369332"/>
          </a:xfrm>
          <a:prstGeom prst="rect">
            <a:avLst/>
          </a:prstGeom>
          <a:noFill/>
        </p:spPr>
        <p:txBody>
          <a:bodyPr wrap="square">
            <a:spAutoFit/>
          </a:bodyPr>
          <a:lstStyle/>
          <a:p>
            <a:r>
              <a:rPr lang="en-US" dirty="0"/>
              <a:t>P2 ends</a:t>
            </a:r>
          </a:p>
        </p:txBody>
      </p:sp>
      <p:sp>
        <p:nvSpPr>
          <p:cNvPr id="115" name="TextBox 114">
            <a:extLst>
              <a:ext uri="{FF2B5EF4-FFF2-40B4-BE49-F238E27FC236}">
                <a16:creationId xmlns:a16="http://schemas.microsoft.com/office/drawing/2014/main" id="{416F2CDF-A196-7319-3921-B59AD62C9964}"/>
              </a:ext>
            </a:extLst>
          </p:cNvPr>
          <p:cNvSpPr txBox="1"/>
          <p:nvPr/>
        </p:nvSpPr>
        <p:spPr>
          <a:xfrm>
            <a:off x="1841417" y="6732771"/>
            <a:ext cx="2755178" cy="430887"/>
          </a:xfrm>
          <a:prstGeom prst="rect">
            <a:avLst/>
          </a:prstGeom>
          <a:noFill/>
        </p:spPr>
        <p:txBody>
          <a:bodyPr wrap="none" rtlCol="0">
            <a:spAutoFit/>
          </a:bodyPr>
          <a:lstStyle/>
          <a:p>
            <a:r>
              <a:rPr lang="en-RU" sz="2200" b="1" dirty="0"/>
              <a:t>Prog</a:t>
            </a:r>
            <a:r>
              <a:rPr lang="en-US" sz="2200" b="1" dirty="0"/>
              <a:t>.</a:t>
            </a:r>
            <a:r>
              <a:rPr lang="en-RU" sz="2200" b="1" dirty="0"/>
              <a:t> </a:t>
            </a:r>
            <a:r>
              <a:rPr lang="en-US" sz="2200" b="1" dirty="0"/>
              <a:t>P2 arrives at t=1</a:t>
            </a:r>
            <a:endParaRPr lang="en-RU" sz="2200" b="1" dirty="0"/>
          </a:p>
        </p:txBody>
      </p:sp>
      <p:sp>
        <p:nvSpPr>
          <p:cNvPr id="147" name="TextBox 146">
            <a:extLst>
              <a:ext uri="{FF2B5EF4-FFF2-40B4-BE49-F238E27FC236}">
                <a16:creationId xmlns:a16="http://schemas.microsoft.com/office/drawing/2014/main" id="{9214D75B-C0CF-CA82-92D5-07348EEDB62C}"/>
              </a:ext>
            </a:extLst>
          </p:cNvPr>
          <p:cNvSpPr txBox="1"/>
          <p:nvPr/>
        </p:nvSpPr>
        <p:spPr>
          <a:xfrm>
            <a:off x="1843346" y="5102671"/>
            <a:ext cx="2755178" cy="430887"/>
          </a:xfrm>
          <a:prstGeom prst="rect">
            <a:avLst/>
          </a:prstGeom>
          <a:noFill/>
        </p:spPr>
        <p:txBody>
          <a:bodyPr wrap="none" rtlCol="0">
            <a:spAutoFit/>
          </a:bodyPr>
          <a:lstStyle/>
          <a:p>
            <a:r>
              <a:rPr lang="en-RU" sz="2200" b="1" dirty="0"/>
              <a:t>Prog</a:t>
            </a:r>
            <a:r>
              <a:rPr lang="en-US" sz="2200" b="1" dirty="0"/>
              <a:t>.</a:t>
            </a:r>
            <a:r>
              <a:rPr lang="en-RU" sz="2200" b="1" dirty="0"/>
              <a:t> </a:t>
            </a:r>
            <a:r>
              <a:rPr lang="en-US" sz="2200" b="1" dirty="0"/>
              <a:t>P1 arrives at t=0</a:t>
            </a:r>
            <a:endParaRPr lang="en-RU" sz="2200" b="1" dirty="0"/>
          </a:p>
        </p:txBody>
      </p:sp>
      <p:graphicFrame>
        <p:nvGraphicFramePr>
          <p:cNvPr id="6" name="Table 16">
            <a:extLst>
              <a:ext uri="{FF2B5EF4-FFF2-40B4-BE49-F238E27FC236}">
                <a16:creationId xmlns:a16="http://schemas.microsoft.com/office/drawing/2014/main" id="{F9BC54F2-5D49-7625-6BE9-DD4850FA9D06}"/>
              </a:ext>
            </a:extLst>
          </p:cNvPr>
          <p:cNvGraphicFramePr>
            <a:graphicFrameLocks noGrp="1"/>
          </p:cNvGraphicFramePr>
          <p:nvPr/>
        </p:nvGraphicFramePr>
        <p:xfrm>
          <a:off x="4813271" y="795436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pSp>
        <p:nvGrpSpPr>
          <p:cNvPr id="18" name="Group 17">
            <a:extLst>
              <a:ext uri="{FF2B5EF4-FFF2-40B4-BE49-F238E27FC236}">
                <a16:creationId xmlns:a16="http://schemas.microsoft.com/office/drawing/2014/main" id="{81F06B33-C8F3-5130-F33B-CBF14D9B709C}"/>
              </a:ext>
            </a:extLst>
          </p:cNvPr>
          <p:cNvGrpSpPr/>
          <p:nvPr/>
        </p:nvGrpSpPr>
        <p:grpSpPr>
          <a:xfrm>
            <a:off x="5495338" y="5568154"/>
            <a:ext cx="1521762" cy="455342"/>
            <a:chOff x="13478291" y="12588330"/>
            <a:chExt cx="1521762" cy="455342"/>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453C511-AD11-3612-D359-C18A7E99983F}"/>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3D2AA199-8BF1-A68C-1DCB-60CDD6ED9B17}"/>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29" name="Group 28">
            <a:extLst>
              <a:ext uri="{FF2B5EF4-FFF2-40B4-BE49-F238E27FC236}">
                <a16:creationId xmlns:a16="http://schemas.microsoft.com/office/drawing/2014/main" id="{222E8660-BBF2-7E7B-3005-19E41D9B7F74}"/>
              </a:ext>
            </a:extLst>
          </p:cNvPr>
          <p:cNvGrpSpPr/>
          <p:nvPr/>
        </p:nvGrpSpPr>
        <p:grpSpPr>
          <a:xfrm>
            <a:off x="11959307" y="5591265"/>
            <a:ext cx="1521762" cy="455342"/>
            <a:chOff x="13478291" y="12588330"/>
            <a:chExt cx="1521762" cy="455342"/>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A794446-4D46-D8B5-AE73-66DD0334A7B4}"/>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CF0E486D-9BC0-D0E8-604E-B0B7AC6344D7}"/>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48" name="Group 147">
            <a:extLst>
              <a:ext uri="{FF2B5EF4-FFF2-40B4-BE49-F238E27FC236}">
                <a16:creationId xmlns:a16="http://schemas.microsoft.com/office/drawing/2014/main" id="{00A1B2BB-E2F4-95F0-C0DD-D77D5C5404A9}"/>
              </a:ext>
            </a:extLst>
          </p:cNvPr>
          <p:cNvGrpSpPr/>
          <p:nvPr/>
        </p:nvGrpSpPr>
        <p:grpSpPr>
          <a:xfrm>
            <a:off x="6539152" y="7415097"/>
            <a:ext cx="1521762" cy="455342"/>
            <a:chOff x="13478291" y="12588330"/>
            <a:chExt cx="1521762" cy="455342"/>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133FB55E-37C6-FF9B-F2E8-05AE512B30E7}"/>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150" name="TextBox 149">
              <a:extLst>
                <a:ext uri="{FF2B5EF4-FFF2-40B4-BE49-F238E27FC236}">
                  <a16:creationId xmlns:a16="http://schemas.microsoft.com/office/drawing/2014/main" id="{3058AC86-E526-457A-B8FE-5E2E4B3B3074}"/>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51" name="Group 150">
            <a:extLst>
              <a:ext uri="{FF2B5EF4-FFF2-40B4-BE49-F238E27FC236}">
                <a16:creationId xmlns:a16="http://schemas.microsoft.com/office/drawing/2014/main" id="{3301B199-2A2B-55FA-1CF8-7D0F11DE752A}"/>
              </a:ext>
            </a:extLst>
          </p:cNvPr>
          <p:cNvGrpSpPr/>
          <p:nvPr/>
        </p:nvGrpSpPr>
        <p:grpSpPr>
          <a:xfrm>
            <a:off x="10090653" y="7252668"/>
            <a:ext cx="1521762" cy="455342"/>
            <a:chOff x="13478291" y="12588330"/>
            <a:chExt cx="1521762" cy="455342"/>
          </a:xfrm>
        </p:grpSpPr>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F74790CD-A41D-EC27-B5D8-6C089951E8BB}"/>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68" name="TextBox 67">
                  <a:extLst>
                    <a:ext uri="{FF2B5EF4-FFF2-40B4-BE49-F238E27FC236}">
                      <a16:creationId xmlns:a16="http://schemas.microsoft.com/office/drawing/2014/main" id="{A61A1C42-8DB8-29C8-2646-92A35CF53823}"/>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20"/>
                  <a:stretch>
                    <a:fillRect l="-29268" r="-24390" b="-6557"/>
                  </a:stretch>
                </a:blipFill>
              </p:spPr>
              <p:txBody>
                <a:bodyPr/>
                <a:lstStyle/>
                <a:p>
                  <a:r>
                    <a:rPr lang="en-US">
                      <a:noFill/>
                    </a:rPr>
                    <a:t> </a:t>
                  </a:r>
                </a:p>
              </p:txBody>
            </p:sp>
          </mc:Fallback>
        </mc:AlternateContent>
        <p:sp>
          <p:nvSpPr>
            <p:cNvPr id="153" name="TextBox 152">
              <a:extLst>
                <a:ext uri="{FF2B5EF4-FFF2-40B4-BE49-F238E27FC236}">
                  <a16:creationId xmlns:a16="http://schemas.microsoft.com/office/drawing/2014/main" id="{059855C1-9226-834D-E7CD-01C3758E51D8}"/>
                </a:ext>
              </a:extLst>
            </p:cNvPr>
            <p:cNvSpPr txBox="1"/>
            <p:nvPr/>
          </p:nvSpPr>
          <p:spPr>
            <a:xfrm>
              <a:off x="13581075" y="12588330"/>
              <a:ext cx="1418978" cy="338554"/>
            </a:xfrm>
            <a:prstGeom prst="rect">
              <a:avLst/>
            </a:prstGeom>
            <a:noFill/>
          </p:spPr>
          <p:txBody>
            <a:bodyPr wrap="none" rtlCol="0">
              <a:spAutoFit/>
            </a:bodyPr>
            <a:lstStyle/>
            <a:p>
              <a:r>
                <a:rPr lang="en-RU" sz="1600" b="1" dirty="0">
                  <a:latin typeface="Courier New" panose="02070309020205020404" pitchFamily="49" charset="0"/>
                  <a:cs typeface="Courier New" panose="02070309020205020404" pitchFamily="49" charset="0"/>
                </a:rPr>
                <a:t>CPU_WAKEUP</a:t>
              </a:r>
            </a:p>
          </p:txBody>
        </p:sp>
      </p:grpSp>
      <p:grpSp>
        <p:nvGrpSpPr>
          <p:cNvPr id="154" name="Group 153">
            <a:extLst>
              <a:ext uri="{FF2B5EF4-FFF2-40B4-BE49-F238E27FC236}">
                <a16:creationId xmlns:a16="http://schemas.microsoft.com/office/drawing/2014/main" id="{1BEC6738-BC88-A6FB-D77E-402515CA88C0}"/>
              </a:ext>
            </a:extLst>
          </p:cNvPr>
          <p:cNvGrpSpPr/>
          <p:nvPr/>
        </p:nvGrpSpPr>
        <p:grpSpPr>
          <a:xfrm>
            <a:off x="6133591" y="10567127"/>
            <a:ext cx="947695" cy="455342"/>
            <a:chOff x="12150408" y="12618694"/>
            <a:chExt cx="947695" cy="455342"/>
          </a:xfrm>
        </p:grpSpPr>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CC699C5D-B1EB-B5BC-7E38-0F2AEC1D3A5B}"/>
                    </a:ext>
                  </a:extLst>
                </p:cNvPr>
                <p:cNvSpPr txBox="1"/>
                <p:nvPr/>
              </p:nvSpPr>
              <p:spPr>
                <a:xfrm>
                  <a:off x="12150408" y="12704704"/>
                  <a:ext cx="9476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      +</m:t>
                        </m:r>
                      </m:oMath>
                    </m:oMathPara>
                  </a14:m>
                  <a:endParaRPr lang="en-RU" sz="2400" dirty="0"/>
                </a:p>
              </p:txBody>
            </p:sp>
          </mc:Choice>
          <mc:Fallback xmlns="">
            <p:sp>
              <p:nvSpPr>
                <p:cNvPr id="155" name="TextBox 154">
                  <a:extLst>
                    <a:ext uri="{FF2B5EF4-FFF2-40B4-BE49-F238E27FC236}">
                      <a16:creationId xmlns:a16="http://schemas.microsoft.com/office/drawing/2014/main" id="{8ADC3117-6A3B-C4B7-C14A-1875AB42446D}"/>
                    </a:ext>
                  </a:extLst>
                </p:cNvPr>
                <p:cNvSpPr txBox="1">
                  <a:spLocks noRot="1" noChangeAspect="1" noMove="1" noResize="1" noEditPoints="1" noAdjustHandles="1" noChangeArrowheads="1" noChangeShapeType="1" noTextEdit="1"/>
                </p:cNvSpPr>
                <p:nvPr/>
              </p:nvSpPr>
              <p:spPr>
                <a:xfrm>
                  <a:off x="12150408" y="12704704"/>
                  <a:ext cx="947695" cy="369332"/>
                </a:xfrm>
                <a:prstGeom prst="rect">
                  <a:avLst/>
                </a:prstGeom>
                <a:blipFill>
                  <a:blip r:embed="rId21"/>
                  <a:stretch>
                    <a:fillRect l="-7692" r="-5769" b="-8333"/>
                  </a:stretch>
                </a:blipFill>
              </p:spPr>
              <p:txBody>
                <a:bodyPr/>
                <a:lstStyle/>
                <a:p>
                  <a:r>
                    <a:rPr lang="en-US">
                      <a:noFill/>
                    </a:rPr>
                    <a:t> </a:t>
                  </a:r>
                </a:p>
              </p:txBody>
            </p:sp>
          </mc:Fallback>
        </mc:AlternateContent>
        <p:sp>
          <p:nvSpPr>
            <p:cNvPr id="156" name="TextBox 155">
              <a:extLst>
                <a:ext uri="{FF2B5EF4-FFF2-40B4-BE49-F238E27FC236}">
                  <a16:creationId xmlns:a16="http://schemas.microsoft.com/office/drawing/2014/main" id="{CCFEF91C-E3FF-8AF1-4230-7E3842253341}"/>
                </a:ext>
              </a:extLst>
            </p:cNvPr>
            <p:cNvSpPr txBox="1"/>
            <p:nvPr/>
          </p:nvSpPr>
          <p:spPr>
            <a:xfrm>
              <a:off x="12253192" y="12618694"/>
              <a:ext cx="678391"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MIGR</a:t>
              </a:r>
              <a:endParaRPr lang="en-RU" sz="1600" b="1" dirty="0">
                <a:latin typeface="Courier New" panose="02070309020205020404" pitchFamily="49" charset="0"/>
                <a:cs typeface="Courier New" panose="02070309020205020404" pitchFamily="49" charset="0"/>
              </a:endParaRPr>
            </a:p>
          </p:txBody>
        </p:sp>
      </p:grpSp>
      <p:grpSp>
        <p:nvGrpSpPr>
          <p:cNvPr id="157" name="Group 156">
            <a:extLst>
              <a:ext uri="{FF2B5EF4-FFF2-40B4-BE49-F238E27FC236}">
                <a16:creationId xmlns:a16="http://schemas.microsoft.com/office/drawing/2014/main" id="{661586F6-2255-5898-909B-CDF6BA907179}"/>
              </a:ext>
            </a:extLst>
          </p:cNvPr>
          <p:cNvGrpSpPr/>
          <p:nvPr/>
        </p:nvGrpSpPr>
        <p:grpSpPr>
          <a:xfrm>
            <a:off x="8884443" y="10582174"/>
            <a:ext cx="534312" cy="455342"/>
            <a:chOff x="13478291" y="12588330"/>
            <a:chExt cx="534312" cy="455342"/>
          </a:xfrm>
        </p:grpSpPr>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64E6489A-CFFB-2D0C-6B5C-5B3C9C1F7410}"/>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59" name="TextBox 158">
              <a:extLst>
                <a:ext uri="{FF2B5EF4-FFF2-40B4-BE49-F238E27FC236}">
                  <a16:creationId xmlns:a16="http://schemas.microsoft.com/office/drawing/2014/main" id="{89B4C909-C094-CA80-A785-F4666E2BBA8D}"/>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61" name="Group 160">
            <a:extLst>
              <a:ext uri="{FF2B5EF4-FFF2-40B4-BE49-F238E27FC236}">
                <a16:creationId xmlns:a16="http://schemas.microsoft.com/office/drawing/2014/main" id="{3A49E0A1-5576-875A-6E22-3916D1F714F2}"/>
              </a:ext>
            </a:extLst>
          </p:cNvPr>
          <p:cNvGrpSpPr/>
          <p:nvPr/>
        </p:nvGrpSpPr>
        <p:grpSpPr>
          <a:xfrm>
            <a:off x="6302955" y="9070819"/>
            <a:ext cx="534312" cy="455342"/>
            <a:chOff x="13478291" y="12588330"/>
            <a:chExt cx="534312" cy="455342"/>
          </a:xfrm>
        </p:grpSpPr>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23747918-A4F9-CC39-66D1-C954666ADDBD}"/>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63" name="TextBox 162">
              <a:extLst>
                <a:ext uri="{FF2B5EF4-FFF2-40B4-BE49-F238E27FC236}">
                  <a16:creationId xmlns:a16="http://schemas.microsoft.com/office/drawing/2014/main" id="{4B9731D2-1871-FB83-E708-871A0CFF4D0B}"/>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64" name="Group 163">
            <a:extLst>
              <a:ext uri="{FF2B5EF4-FFF2-40B4-BE49-F238E27FC236}">
                <a16:creationId xmlns:a16="http://schemas.microsoft.com/office/drawing/2014/main" id="{98476FAA-EDF8-9437-1210-982FA6695A86}"/>
              </a:ext>
            </a:extLst>
          </p:cNvPr>
          <p:cNvGrpSpPr/>
          <p:nvPr/>
        </p:nvGrpSpPr>
        <p:grpSpPr>
          <a:xfrm>
            <a:off x="10323114" y="9102374"/>
            <a:ext cx="534312" cy="455342"/>
            <a:chOff x="13478291" y="12588330"/>
            <a:chExt cx="534312" cy="455342"/>
          </a:xfrm>
        </p:grpSpPr>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E3710F06-CC30-2068-2223-145ACCD3E163}"/>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66" name="TextBox 165">
              <a:extLst>
                <a:ext uri="{FF2B5EF4-FFF2-40B4-BE49-F238E27FC236}">
                  <a16:creationId xmlns:a16="http://schemas.microsoft.com/office/drawing/2014/main" id="{F3926719-F4DA-9CE0-DD6C-CEC25387E809}"/>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68" name="Group 167">
            <a:extLst>
              <a:ext uri="{FF2B5EF4-FFF2-40B4-BE49-F238E27FC236}">
                <a16:creationId xmlns:a16="http://schemas.microsoft.com/office/drawing/2014/main" id="{A1DFD79D-A6DC-958C-7853-6EDFAAEDD721}"/>
              </a:ext>
            </a:extLst>
          </p:cNvPr>
          <p:cNvGrpSpPr/>
          <p:nvPr/>
        </p:nvGrpSpPr>
        <p:grpSpPr>
          <a:xfrm>
            <a:off x="6164585" y="12105562"/>
            <a:ext cx="1274900" cy="455342"/>
            <a:chOff x="13478291" y="12588330"/>
            <a:chExt cx="1274900" cy="455342"/>
          </a:xfrm>
        </p:grpSpPr>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8BA5B425-0968-166C-A142-F6F0A8610DC8}"/>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70" name="TextBox 169">
              <a:extLst>
                <a:ext uri="{FF2B5EF4-FFF2-40B4-BE49-F238E27FC236}">
                  <a16:creationId xmlns:a16="http://schemas.microsoft.com/office/drawing/2014/main" id="{74F9C4DA-6610-B309-411F-B6DA7A8F92E0}"/>
                </a:ext>
              </a:extLst>
            </p:cNvPr>
            <p:cNvSpPr txBox="1"/>
            <p:nvPr/>
          </p:nvSpPr>
          <p:spPr>
            <a:xfrm>
              <a:off x="13581075" y="12588330"/>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grpSp>
        <p:nvGrpSpPr>
          <p:cNvPr id="172" name="Group 171">
            <a:extLst>
              <a:ext uri="{FF2B5EF4-FFF2-40B4-BE49-F238E27FC236}">
                <a16:creationId xmlns:a16="http://schemas.microsoft.com/office/drawing/2014/main" id="{77A5CFE1-B6FC-97D6-DFD7-5DCAAA09CAD5}"/>
              </a:ext>
            </a:extLst>
          </p:cNvPr>
          <p:cNvGrpSpPr/>
          <p:nvPr/>
        </p:nvGrpSpPr>
        <p:grpSpPr>
          <a:xfrm>
            <a:off x="5494199" y="13540687"/>
            <a:ext cx="534312" cy="455342"/>
            <a:chOff x="13478291" y="12588330"/>
            <a:chExt cx="534312" cy="455342"/>
          </a:xfrm>
        </p:grpSpPr>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D0322B38-13DD-9D05-31D5-34C175B9EF97}"/>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74" name="TextBox 173">
              <a:extLst>
                <a:ext uri="{FF2B5EF4-FFF2-40B4-BE49-F238E27FC236}">
                  <a16:creationId xmlns:a16="http://schemas.microsoft.com/office/drawing/2014/main" id="{9C2C2324-FC1A-C605-D46C-BEE05AE2B603}"/>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grpSp>
        <p:nvGrpSpPr>
          <p:cNvPr id="175" name="Group 174">
            <a:extLst>
              <a:ext uri="{FF2B5EF4-FFF2-40B4-BE49-F238E27FC236}">
                <a16:creationId xmlns:a16="http://schemas.microsoft.com/office/drawing/2014/main" id="{C49F4FA3-6610-EB00-CBA7-186561B95231}"/>
              </a:ext>
            </a:extLst>
          </p:cNvPr>
          <p:cNvGrpSpPr/>
          <p:nvPr/>
        </p:nvGrpSpPr>
        <p:grpSpPr>
          <a:xfrm>
            <a:off x="8163163" y="13561514"/>
            <a:ext cx="1274900" cy="455342"/>
            <a:chOff x="13478291" y="12588330"/>
            <a:chExt cx="1274900" cy="455342"/>
          </a:xfrm>
        </p:grpSpPr>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9F394101-4E57-790B-739D-2AD33F9C1BFF}"/>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77" name="TextBox 176">
              <a:extLst>
                <a:ext uri="{FF2B5EF4-FFF2-40B4-BE49-F238E27FC236}">
                  <a16:creationId xmlns:a16="http://schemas.microsoft.com/office/drawing/2014/main" id="{6AEC3537-4769-EC72-A703-38E43B6D095C}"/>
                </a:ext>
              </a:extLst>
            </p:cNvPr>
            <p:cNvSpPr txBox="1"/>
            <p:nvPr/>
          </p:nvSpPr>
          <p:spPr>
            <a:xfrm>
              <a:off x="13581075" y="12588330"/>
              <a:ext cx="1172116"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CPU_DOWN</a:t>
              </a:r>
              <a:endParaRPr lang="en-RU" sz="1600" b="1" dirty="0">
                <a:latin typeface="Courier New" panose="02070309020205020404" pitchFamily="49" charset="0"/>
                <a:cs typeface="Courier New" panose="02070309020205020404" pitchFamily="49" charset="0"/>
              </a:endParaRPr>
            </a:p>
          </p:txBody>
        </p:sp>
      </p:grpSp>
      <p:grpSp>
        <p:nvGrpSpPr>
          <p:cNvPr id="178" name="Group 177">
            <a:extLst>
              <a:ext uri="{FF2B5EF4-FFF2-40B4-BE49-F238E27FC236}">
                <a16:creationId xmlns:a16="http://schemas.microsoft.com/office/drawing/2014/main" id="{2193E2B6-E7C4-A806-8C3A-CF2CD3B6F51F}"/>
              </a:ext>
            </a:extLst>
          </p:cNvPr>
          <p:cNvGrpSpPr/>
          <p:nvPr/>
        </p:nvGrpSpPr>
        <p:grpSpPr>
          <a:xfrm>
            <a:off x="6982363" y="10601870"/>
            <a:ext cx="534312" cy="455342"/>
            <a:chOff x="13478291" y="12588330"/>
            <a:chExt cx="534312" cy="455342"/>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E510161E-3931-7840-48B9-2D301C0EA8CA}"/>
                    </a:ext>
                  </a:extLst>
                </p:cNvPr>
                <p:cNvSpPr txBox="1"/>
                <p:nvPr/>
              </p:nvSpPr>
              <p:spPr>
                <a:xfrm>
                  <a:off x="13478291" y="12674340"/>
                  <a:ext cx="2460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RU" sz="2400" i="1" smtClean="0">
                            <a:latin typeface="Cambria Math" panose="02040503050406030204" pitchFamily="18" charset="0"/>
                            <a:ea typeface="Cambria Math" panose="02040503050406030204" pitchFamily="18" charset="0"/>
                          </a:rPr>
                          <m:t>𝛿</m:t>
                        </m:r>
                      </m:oMath>
                    </m:oMathPara>
                  </a14:m>
                  <a:endParaRPr lang="en-RU" sz="2400" dirty="0"/>
                </a:p>
              </p:txBody>
            </p:sp>
          </mc:Choice>
          <mc:Fallback xmlns="">
            <p:sp>
              <p:nvSpPr>
                <p:cNvPr id="46" name="TextBox 45">
                  <a:extLst>
                    <a:ext uri="{FF2B5EF4-FFF2-40B4-BE49-F238E27FC236}">
                      <a16:creationId xmlns:a16="http://schemas.microsoft.com/office/drawing/2014/main" id="{3847BFCE-D866-16E1-2879-2C646AFD0F71}"/>
                    </a:ext>
                  </a:extLst>
                </p:cNvPr>
                <p:cNvSpPr txBox="1">
                  <a:spLocks noRot="1" noChangeAspect="1" noMove="1" noResize="1" noEditPoints="1" noAdjustHandles="1" noChangeArrowheads="1" noChangeShapeType="1" noTextEdit="1"/>
                </p:cNvSpPr>
                <p:nvPr/>
              </p:nvSpPr>
              <p:spPr>
                <a:xfrm>
                  <a:off x="13478291" y="12674340"/>
                  <a:ext cx="246093" cy="369332"/>
                </a:xfrm>
                <a:prstGeom prst="rect">
                  <a:avLst/>
                </a:prstGeom>
                <a:blipFill>
                  <a:blip r:embed="rId11"/>
                  <a:stretch>
                    <a:fillRect l="-30000" r="-27500" b="-6557"/>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9B474121-0EF2-DF4F-C018-215D8B9B8040}"/>
                </a:ext>
              </a:extLst>
            </p:cNvPr>
            <p:cNvSpPr txBox="1"/>
            <p:nvPr/>
          </p:nvSpPr>
          <p:spPr>
            <a:xfrm>
              <a:off x="13581075" y="12588330"/>
              <a:ext cx="431528" cy="33855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PM</a:t>
              </a:r>
              <a:endParaRPr lang="en-RU" sz="1600"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081195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0910105E-90E1-FB7B-802F-16BAD0F4EF3B}"/>
              </a:ext>
            </a:extLst>
          </p:cNvPr>
          <p:cNvCxnSpPr>
            <a:cxnSpLocks/>
          </p:cNvCxnSpPr>
          <p:nvPr/>
        </p:nvCxnSpPr>
        <p:spPr>
          <a:xfrm>
            <a:off x="1960944" y="723078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98F7BBE-744A-32A8-66FC-FC309D3ABF55}"/>
              </a:ext>
            </a:extLst>
          </p:cNvPr>
          <p:cNvCxnSpPr>
            <a:cxnSpLocks/>
          </p:cNvCxnSpPr>
          <p:nvPr/>
        </p:nvCxnSpPr>
        <p:spPr>
          <a:xfrm>
            <a:off x="2037144" y="872430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C7C3744D-2B06-CB88-9047-0631CD490D80}"/>
              </a:ext>
            </a:extLst>
          </p:cNvPr>
          <p:cNvSpPr/>
          <p:nvPr/>
        </p:nvSpPr>
        <p:spPr>
          <a:xfrm>
            <a:off x="4720560" y="787515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0DC95AB1-A4A5-107B-BB89-DEC2AF91472C}"/>
              </a:ext>
            </a:extLst>
          </p:cNvPr>
          <p:cNvSpPr>
            <a:spLocks noChangeAspect="1"/>
          </p:cNvSpPr>
          <p:nvPr/>
        </p:nvSpPr>
        <p:spPr>
          <a:xfrm>
            <a:off x="8836267"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3" name="Straight Arrow Connector 2">
            <a:extLst>
              <a:ext uri="{FF2B5EF4-FFF2-40B4-BE49-F238E27FC236}">
                <a16:creationId xmlns:a16="http://schemas.microsoft.com/office/drawing/2014/main" id="{661E94B2-3F4F-0EC9-BAD3-177859BA6FC7}"/>
              </a:ext>
            </a:extLst>
          </p:cNvPr>
          <p:cNvCxnSpPr>
            <a:cxnSpLocks/>
          </p:cNvCxnSpPr>
          <p:nvPr/>
        </p:nvCxnSpPr>
        <p:spPr>
          <a:xfrm>
            <a:off x="8933049" y="4758594"/>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Table 16">
            <a:extLst>
              <a:ext uri="{FF2B5EF4-FFF2-40B4-BE49-F238E27FC236}">
                <a16:creationId xmlns:a16="http://schemas.microsoft.com/office/drawing/2014/main" id="{D1F291D4-0BEA-D924-0B59-79A2C26CFFA1}"/>
              </a:ext>
            </a:extLst>
          </p:cNvPr>
          <p:cNvGraphicFramePr>
            <a:graphicFrameLocks noGrp="1"/>
          </p:cNvGraphicFramePr>
          <p:nvPr>
            <p:extLst>
              <p:ext uri="{D42A27DB-BD31-4B8C-83A1-F6EECF244321}">
                <p14:modId xmlns:p14="http://schemas.microsoft.com/office/powerpoint/2010/main" val="4246255700"/>
              </p:ext>
            </p:extLst>
          </p:nvPr>
        </p:nvGraphicFramePr>
        <p:xfrm>
          <a:off x="4813271" y="795436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sp>
        <p:nvSpPr>
          <p:cNvPr id="8" name="Freeform 27">
            <a:extLst>
              <a:ext uri="{FF2B5EF4-FFF2-40B4-BE49-F238E27FC236}">
                <a16:creationId xmlns:a16="http://schemas.microsoft.com/office/drawing/2014/main" id="{AD473123-AA47-12D6-9060-D1CBF32F33C5}"/>
              </a:ext>
            </a:extLst>
          </p:cNvPr>
          <p:cNvSpPr/>
          <p:nvPr/>
        </p:nvSpPr>
        <p:spPr>
          <a:xfrm>
            <a:off x="5756414" y="5680163"/>
            <a:ext cx="3176635" cy="485689"/>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8" name="Oval 17">
            <a:extLst>
              <a:ext uri="{FF2B5EF4-FFF2-40B4-BE49-F238E27FC236}">
                <a16:creationId xmlns:a16="http://schemas.microsoft.com/office/drawing/2014/main" id="{519DBFBE-040E-9EE8-8384-6AC2585611EE}"/>
              </a:ext>
            </a:extLst>
          </p:cNvPr>
          <p:cNvSpPr>
            <a:spLocks noChangeAspect="1"/>
          </p:cNvSpPr>
          <p:nvPr/>
        </p:nvSpPr>
        <p:spPr>
          <a:xfrm>
            <a:off x="8688471" y="714332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9" name="Straight Arrow Connector 18">
            <a:extLst>
              <a:ext uri="{FF2B5EF4-FFF2-40B4-BE49-F238E27FC236}">
                <a16:creationId xmlns:a16="http://schemas.microsoft.com/office/drawing/2014/main" id="{3D955DF1-8278-4E4A-1332-A269BD9D036F}"/>
              </a:ext>
            </a:extLst>
          </p:cNvPr>
          <p:cNvCxnSpPr>
            <a:cxnSpLocks/>
          </p:cNvCxnSpPr>
          <p:nvPr/>
        </p:nvCxnSpPr>
        <p:spPr>
          <a:xfrm>
            <a:off x="8785253" y="6411374"/>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16">
            <a:extLst>
              <a:ext uri="{FF2B5EF4-FFF2-40B4-BE49-F238E27FC236}">
                <a16:creationId xmlns:a16="http://schemas.microsoft.com/office/drawing/2014/main" id="{8841E2D1-6BD2-DE5E-D1C0-9055894E9B6B}"/>
              </a:ext>
            </a:extLst>
          </p:cNvPr>
          <p:cNvGraphicFramePr>
            <a:graphicFrameLocks noGrp="1"/>
          </p:cNvGraphicFramePr>
          <p:nvPr>
            <p:extLst>
              <p:ext uri="{D42A27DB-BD31-4B8C-83A1-F6EECF244321}">
                <p14:modId xmlns:p14="http://schemas.microsoft.com/office/powerpoint/2010/main" val="3306078678"/>
              </p:ext>
            </p:extLst>
          </p:nvPr>
        </p:nvGraphicFramePr>
        <p:xfrm>
          <a:off x="6114545" y="795799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28" name="TextBox 27">
            <a:extLst>
              <a:ext uri="{FF2B5EF4-FFF2-40B4-BE49-F238E27FC236}">
                <a16:creationId xmlns:a16="http://schemas.microsoft.com/office/drawing/2014/main" id="{D446B203-59F7-97E5-DF84-B04F0C386E0F}"/>
              </a:ext>
            </a:extLst>
          </p:cNvPr>
          <p:cNvSpPr txBox="1"/>
          <p:nvPr/>
        </p:nvSpPr>
        <p:spPr>
          <a:xfrm>
            <a:off x="8939788" y="4758663"/>
            <a:ext cx="1539139" cy="769441"/>
          </a:xfrm>
          <a:prstGeom prst="rect">
            <a:avLst/>
          </a:prstGeom>
          <a:noFill/>
        </p:spPr>
        <p:txBody>
          <a:bodyPr wrap="none" rtlCol="0">
            <a:spAutoFit/>
          </a:bodyPr>
          <a:lstStyle/>
          <a:p>
            <a:r>
              <a:rPr lang="en-RU" sz="2200" b="1" dirty="0"/>
              <a:t>Program </a:t>
            </a:r>
            <a:r>
              <a:rPr lang="en-US" sz="2200" b="1" dirty="0"/>
              <a:t>P</a:t>
            </a:r>
            <a:r>
              <a:rPr lang="en-RU" sz="2200" b="1" dirty="0"/>
              <a:t>1</a:t>
            </a:r>
            <a:endParaRPr lang="en-US" sz="2200" b="1" dirty="0"/>
          </a:p>
          <a:p>
            <a:r>
              <a:rPr lang="en-US" sz="2200" b="1" dirty="0"/>
              <a:t>t=0</a:t>
            </a:r>
            <a:endParaRPr lang="en-RU" sz="2200" b="1" dirty="0"/>
          </a:p>
        </p:txBody>
      </p:sp>
      <p:sp>
        <p:nvSpPr>
          <p:cNvPr id="29" name="TextBox 28">
            <a:extLst>
              <a:ext uri="{FF2B5EF4-FFF2-40B4-BE49-F238E27FC236}">
                <a16:creationId xmlns:a16="http://schemas.microsoft.com/office/drawing/2014/main" id="{B692C6D0-316B-6D06-1556-363A477BAA8A}"/>
              </a:ext>
            </a:extLst>
          </p:cNvPr>
          <p:cNvSpPr txBox="1"/>
          <p:nvPr/>
        </p:nvSpPr>
        <p:spPr>
          <a:xfrm>
            <a:off x="8772148" y="6362697"/>
            <a:ext cx="1539139" cy="769441"/>
          </a:xfrm>
          <a:prstGeom prst="rect">
            <a:avLst/>
          </a:prstGeom>
          <a:noFill/>
        </p:spPr>
        <p:txBody>
          <a:bodyPr wrap="none" rtlCol="0">
            <a:spAutoFit/>
          </a:bodyPr>
          <a:lstStyle/>
          <a:p>
            <a:r>
              <a:rPr lang="en-RU" sz="2200" b="1" dirty="0"/>
              <a:t>Program </a:t>
            </a:r>
            <a:r>
              <a:rPr lang="en-US" sz="2200" b="1" dirty="0"/>
              <a:t>P</a:t>
            </a:r>
            <a:r>
              <a:rPr lang="en-RU" sz="2200" b="1" dirty="0"/>
              <a:t>2</a:t>
            </a:r>
            <a:endParaRPr lang="en-US" sz="2200" b="1" dirty="0"/>
          </a:p>
          <a:p>
            <a:r>
              <a:rPr lang="en-US" sz="2200" b="1" dirty="0"/>
              <a:t>t=1</a:t>
            </a:r>
            <a:endParaRPr lang="en-RU" sz="2200" b="1" dirty="0"/>
          </a:p>
        </p:txBody>
      </p:sp>
      <p:sp>
        <p:nvSpPr>
          <p:cNvPr id="70" name="TextBox 69">
            <a:extLst>
              <a:ext uri="{FF2B5EF4-FFF2-40B4-BE49-F238E27FC236}">
                <a16:creationId xmlns:a16="http://schemas.microsoft.com/office/drawing/2014/main" id="{8C3476B1-200B-4FF9-D22B-3C7B6ABD03E2}"/>
              </a:ext>
            </a:extLst>
          </p:cNvPr>
          <p:cNvSpPr txBox="1"/>
          <p:nvPr/>
        </p:nvSpPr>
        <p:spPr>
          <a:xfrm>
            <a:off x="4720560" y="4738028"/>
            <a:ext cx="2112630" cy="769441"/>
          </a:xfrm>
          <a:prstGeom prst="rect">
            <a:avLst/>
          </a:prstGeom>
          <a:noFill/>
        </p:spPr>
        <p:txBody>
          <a:bodyPr wrap="none" rtlCol="0">
            <a:spAutoFit/>
          </a:bodyPr>
          <a:lstStyle/>
          <a:p>
            <a:r>
              <a:rPr lang="en-RU" sz="2200" b="1" dirty="0"/>
              <a:t>Non-Preemptive</a:t>
            </a:r>
            <a:br>
              <a:rPr lang="en-RU" sz="2200" b="1" dirty="0"/>
            </a:br>
            <a:r>
              <a:rPr lang="en-RU" sz="2200" b="1" dirty="0"/>
              <a:t>Scheduling Case</a:t>
            </a:r>
          </a:p>
        </p:txBody>
      </p:sp>
      <p:cxnSp>
        <p:nvCxnSpPr>
          <p:cNvPr id="190" name="Straight Arrow Connector 189">
            <a:extLst>
              <a:ext uri="{FF2B5EF4-FFF2-40B4-BE49-F238E27FC236}">
                <a16:creationId xmlns:a16="http://schemas.microsoft.com/office/drawing/2014/main" id="{131A9630-991D-7EE9-38FC-C4919FCDB6E7}"/>
              </a:ext>
            </a:extLst>
          </p:cNvPr>
          <p:cNvCxnSpPr>
            <a:cxnSpLocks/>
          </p:cNvCxnSpPr>
          <p:nvPr/>
        </p:nvCxnSpPr>
        <p:spPr>
          <a:xfrm>
            <a:off x="6408099" y="7271317"/>
            <a:ext cx="0" cy="617715"/>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6BA86B60-A892-8E5C-805C-1FCDE080C84B}"/>
              </a:ext>
            </a:extLst>
          </p:cNvPr>
          <p:cNvSpPr/>
          <p:nvPr/>
        </p:nvSpPr>
        <p:spPr>
          <a:xfrm>
            <a:off x="4772003" y="6130173"/>
            <a:ext cx="3428437"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16">
            <a:extLst>
              <a:ext uri="{FF2B5EF4-FFF2-40B4-BE49-F238E27FC236}">
                <a16:creationId xmlns:a16="http://schemas.microsoft.com/office/drawing/2014/main" id="{5D1083FB-B73D-E6BE-112D-F17338A5CAB4}"/>
              </a:ext>
            </a:extLst>
          </p:cNvPr>
          <p:cNvGraphicFramePr>
            <a:graphicFrameLocks noGrp="1"/>
          </p:cNvGraphicFramePr>
          <p:nvPr>
            <p:extLst>
              <p:ext uri="{D42A27DB-BD31-4B8C-83A1-F6EECF244321}">
                <p14:modId xmlns:p14="http://schemas.microsoft.com/office/powerpoint/2010/main" val="1879617776"/>
              </p:ext>
            </p:extLst>
          </p:nvPr>
        </p:nvGraphicFramePr>
        <p:xfrm>
          <a:off x="4864715" y="6209381"/>
          <a:ext cx="1528043"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14950">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 name="Table 16">
            <a:extLst>
              <a:ext uri="{FF2B5EF4-FFF2-40B4-BE49-F238E27FC236}">
                <a16:creationId xmlns:a16="http://schemas.microsoft.com/office/drawing/2014/main" id="{6FE4E9B6-AAB9-B367-A34F-0F8F2FC5A7F7}"/>
              </a:ext>
            </a:extLst>
          </p:cNvPr>
          <p:cNvGraphicFramePr>
            <a:graphicFrameLocks noGrp="1"/>
          </p:cNvGraphicFramePr>
          <p:nvPr>
            <p:extLst>
              <p:ext uri="{D42A27DB-BD31-4B8C-83A1-F6EECF244321}">
                <p14:modId xmlns:p14="http://schemas.microsoft.com/office/powerpoint/2010/main" val="1622034582"/>
              </p:ext>
            </p:extLst>
          </p:nvPr>
        </p:nvGraphicFramePr>
        <p:xfrm>
          <a:off x="6439001" y="6204090"/>
          <a:ext cx="1610225" cy="947520"/>
        </p:xfrm>
        <a:graphic>
          <a:graphicData uri="http://schemas.openxmlformats.org/drawingml/2006/table">
            <a:tbl>
              <a:tblPr firstRow="1" bandRow="1">
                <a:tableStyleId>{5940675A-B579-460E-94D1-54222C63F5DA}</a:tableStyleId>
              </a:tblPr>
              <a:tblGrid>
                <a:gridCol w="713093">
                  <a:extLst>
                    <a:ext uri="{9D8B030D-6E8A-4147-A177-3AD203B41FA5}">
                      <a16:colId xmlns:a16="http://schemas.microsoft.com/office/drawing/2014/main" val="693087938"/>
                    </a:ext>
                  </a:extLst>
                </a:gridCol>
                <a:gridCol w="89713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2" name="TextBox 11">
            <a:extLst>
              <a:ext uri="{FF2B5EF4-FFF2-40B4-BE49-F238E27FC236}">
                <a16:creationId xmlns:a16="http://schemas.microsoft.com/office/drawing/2014/main" id="{05860812-7D90-6B57-1804-B782892FF931}"/>
              </a:ext>
            </a:extLst>
          </p:cNvPr>
          <p:cNvSpPr txBox="1"/>
          <p:nvPr/>
        </p:nvSpPr>
        <p:spPr>
          <a:xfrm>
            <a:off x="7485352" y="7811020"/>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13" name="TextBox 12">
            <a:extLst>
              <a:ext uri="{FF2B5EF4-FFF2-40B4-BE49-F238E27FC236}">
                <a16:creationId xmlns:a16="http://schemas.microsoft.com/office/drawing/2014/main" id="{A0E997FF-2779-A5F5-8974-34E9AABDAC1F}"/>
              </a:ext>
            </a:extLst>
          </p:cNvPr>
          <p:cNvSpPr txBox="1"/>
          <p:nvPr/>
        </p:nvSpPr>
        <p:spPr>
          <a:xfrm>
            <a:off x="7473413" y="8678375"/>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5" name="TextBox 14">
            <a:extLst>
              <a:ext uri="{FF2B5EF4-FFF2-40B4-BE49-F238E27FC236}">
                <a16:creationId xmlns:a16="http://schemas.microsoft.com/office/drawing/2014/main" id="{63B1F218-D4FB-8EBE-192D-3A44A2CB6044}"/>
              </a:ext>
            </a:extLst>
          </p:cNvPr>
          <p:cNvSpPr txBox="1"/>
          <p:nvPr/>
        </p:nvSpPr>
        <p:spPr>
          <a:xfrm>
            <a:off x="8129571" y="6091935"/>
            <a:ext cx="288862" cy="584775"/>
          </a:xfrm>
          <a:prstGeom prst="rect">
            <a:avLst/>
          </a:prstGeom>
          <a:noFill/>
        </p:spPr>
        <p:txBody>
          <a:bodyPr wrap="none" rtlCol="0">
            <a:spAutoFit/>
          </a:bodyPr>
          <a:lstStyle/>
          <a:p>
            <a:r>
              <a:rPr lang="en-RU" sz="1600" dirty="0"/>
              <a:t>0</a:t>
            </a:r>
          </a:p>
          <a:p>
            <a:endParaRPr lang="en-RU" sz="1600" dirty="0"/>
          </a:p>
        </p:txBody>
      </p:sp>
      <p:sp>
        <p:nvSpPr>
          <p:cNvPr id="16" name="TextBox 15">
            <a:extLst>
              <a:ext uri="{FF2B5EF4-FFF2-40B4-BE49-F238E27FC236}">
                <a16:creationId xmlns:a16="http://schemas.microsoft.com/office/drawing/2014/main" id="{743AC7AA-191F-3234-B4FC-BE52972DE759}"/>
              </a:ext>
            </a:extLst>
          </p:cNvPr>
          <p:cNvSpPr txBox="1"/>
          <p:nvPr/>
        </p:nvSpPr>
        <p:spPr>
          <a:xfrm>
            <a:off x="8166656" y="6904965"/>
            <a:ext cx="302095" cy="584775"/>
          </a:xfrm>
          <a:prstGeom prst="rect">
            <a:avLst/>
          </a:prstGeom>
          <a:noFill/>
        </p:spPr>
        <p:txBody>
          <a:bodyPr wrap="square" rtlCol="0">
            <a:spAutoFit/>
          </a:bodyPr>
          <a:lstStyle/>
          <a:p>
            <a:r>
              <a:rPr lang="en-US" sz="1600" dirty="0"/>
              <a:t>1</a:t>
            </a:r>
            <a:endParaRPr lang="en-RU" sz="1600" dirty="0"/>
          </a:p>
          <a:p>
            <a:endParaRPr lang="en-RU" sz="1600" dirty="0"/>
          </a:p>
        </p:txBody>
      </p:sp>
      <p:sp>
        <p:nvSpPr>
          <p:cNvPr id="27" name="Rectangle: Rounded Corners 26">
            <a:extLst>
              <a:ext uri="{FF2B5EF4-FFF2-40B4-BE49-F238E27FC236}">
                <a16:creationId xmlns:a16="http://schemas.microsoft.com/office/drawing/2014/main" id="{EA344CA4-1E1E-109E-A72A-9B49E6C0A5E7}"/>
              </a:ext>
            </a:extLst>
          </p:cNvPr>
          <p:cNvSpPr/>
          <p:nvPr/>
        </p:nvSpPr>
        <p:spPr>
          <a:xfrm>
            <a:off x="4685884" y="9511756"/>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16">
            <a:extLst>
              <a:ext uri="{FF2B5EF4-FFF2-40B4-BE49-F238E27FC236}">
                <a16:creationId xmlns:a16="http://schemas.microsoft.com/office/drawing/2014/main" id="{BAC24C17-C9D6-5F7B-3830-6B4EA81A64FE}"/>
              </a:ext>
            </a:extLst>
          </p:cNvPr>
          <p:cNvGraphicFramePr>
            <a:graphicFrameLocks noGrp="1"/>
          </p:cNvGraphicFramePr>
          <p:nvPr>
            <p:extLst>
              <p:ext uri="{D42A27DB-BD31-4B8C-83A1-F6EECF244321}">
                <p14:modId xmlns:p14="http://schemas.microsoft.com/office/powerpoint/2010/main" val="3611767740"/>
              </p:ext>
            </p:extLst>
          </p:nvPr>
        </p:nvGraphicFramePr>
        <p:xfrm>
          <a:off x="4778595" y="9590964"/>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31" name="Table 16">
            <a:extLst>
              <a:ext uri="{FF2B5EF4-FFF2-40B4-BE49-F238E27FC236}">
                <a16:creationId xmlns:a16="http://schemas.microsoft.com/office/drawing/2014/main" id="{CB2D4497-9B55-3E77-4093-8A0B62374DA8}"/>
              </a:ext>
            </a:extLst>
          </p:cNvPr>
          <p:cNvGraphicFramePr>
            <a:graphicFrameLocks noGrp="1"/>
          </p:cNvGraphicFramePr>
          <p:nvPr>
            <p:extLst>
              <p:ext uri="{D42A27DB-BD31-4B8C-83A1-F6EECF244321}">
                <p14:modId xmlns:p14="http://schemas.microsoft.com/office/powerpoint/2010/main" val="4221388429"/>
              </p:ext>
            </p:extLst>
          </p:nvPr>
        </p:nvGraphicFramePr>
        <p:xfrm>
          <a:off x="6079869" y="9594600"/>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34" name="TextBox 33">
            <a:extLst>
              <a:ext uri="{FF2B5EF4-FFF2-40B4-BE49-F238E27FC236}">
                <a16:creationId xmlns:a16="http://schemas.microsoft.com/office/drawing/2014/main" id="{BC30901E-D7FF-C942-F837-9A55CD1B3671}"/>
              </a:ext>
            </a:extLst>
          </p:cNvPr>
          <p:cNvSpPr txBox="1"/>
          <p:nvPr/>
        </p:nvSpPr>
        <p:spPr>
          <a:xfrm>
            <a:off x="7481715" y="9511756"/>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35" name="TextBox 34">
            <a:extLst>
              <a:ext uri="{FF2B5EF4-FFF2-40B4-BE49-F238E27FC236}">
                <a16:creationId xmlns:a16="http://schemas.microsoft.com/office/drawing/2014/main" id="{66870C96-63D4-4F81-44BC-E57FC7FCD8EF}"/>
              </a:ext>
            </a:extLst>
          </p:cNvPr>
          <p:cNvSpPr txBox="1"/>
          <p:nvPr/>
        </p:nvSpPr>
        <p:spPr>
          <a:xfrm>
            <a:off x="7461474" y="10299119"/>
            <a:ext cx="288862" cy="584775"/>
          </a:xfrm>
          <a:prstGeom prst="rect">
            <a:avLst/>
          </a:prstGeom>
          <a:noFill/>
        </p:spPr>
        <p:txBody>
          <a:bodyPr wrap="none" rtlCol="0">
            <a:spAutoFit/>
          </a:bodyPr>
          <a:lstStyle/>
          <a:p>
            <a:r>
              <a:rPr lang="en-US" sz="1600" dirty="0"/>
              <a:t>5</a:t>
            </a:r>
            <a:endParaRPr lang="en-RU" sz="1600" dirty="0"/>
          </a:p>
          <a:p>
            <a:endParaRPr lang="en-RU" sz="1600" dirty="0"/>
          </a:p>
        </p:txBody>
      </p:sp>
      <p:cxnSp>
        <p:nvCxnSpPr>
          <p:cNvPr id="36" name="Straight Arrow Connector 35">
            <a:extLst>
              <a:ext uri="{FF2B5EF4-FFF2-40B4-BE49-F238E27FC236}">
                <a16:creationId xmlns:a16="http://schemas.microsoft.com/office/drawing/2014/main" id="{172A5861-ED21-1EB1-C8A3-6E0485D7495E}"/>
              </a:ext>
            </a:extLst>
          </p:cNvPr>
          <p:cNvCxnSpPr>
            <a:cxnSpLocks/>
          </p:cNvCxnSpPr>
          <p:nvPr/>
        </p:nvCxnSpPr>
        <p:spPr>
          <a:xfrm>
            <a:off x="6079869" y="8987829"/>
            <a:ext cx="0" cy="478356"/>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CC576848-4248-CC13-E8B3-BCFE232F343B}"/>
              </a:ext>
            </a:extLst>
          </p:cNvPr>
          <p:cNvSpPr>
            <a:spLocks noChangeAspect="1"/>
          </p:cNvSpPr>
          <p:nvPr/>
        </p:nvSpPr>
        <p:spPr>
          <a:xfrm>
            <a:off x="8688471" y="8590054"/>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40" name="Straight Arrow Connector 39">
            <a:extLst>
              <a:ext uri="{FF2B5EF4-FFF2-40B4-BE49-F238E27FC236}">
                <a16:creationId xmlns:a16="http://schemas.microsoft.com/office/drawing/2014/main" id="{7F0A6B9C-8F36-2172-11B9-BF451DEF55BA}"/>
              </a:ext>
            </a:extLst>
          </p:cNvPr>
          <p:cNvCxnSpPr>
            <a:cxnSpLocks/>
          </p:cNvCxnSpPr>
          <p:nvPr/>
        </p:nvCxnSpPr>
        <p:spPr>
          <a:xfrm>
            <a:off x="8785253" y="7858099"/>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E0B9E88-715B-2910-D08F-C61603910CC1}"/>
              </a:ext>
            </a:extLst>
          </p:cNvPr>
          <p:cNvSpPr txBox="1"/>
          <p:nvPr/>
        </p:nvSpPr>
        <p:spPr>
          <a:xfrm>
            <a:off x="8772148" y="7809422"/>
            <a:ext cx="1539139" cy="769441"/>
          </a:xfrm>
          <a:prstGeom prst="rect">
            <a:avLst/>
          </a:prstGeom>
          <a:noFill/>
        </p:spPr>
        <p:txBody>
          <a:bodyPr wrap="none" rtlCol="0">
            <a:spAutoFit/>
          </a:bodyPr>
          <a:lstStyle/>
          <a:p>
            <a:r>
              <a:rPr lang="en-RU" sz="2200" b="1" dirty="0"/>
              <a:t>Program </a:t>
            </a:r>
            <a:r>
              <a:rPr lang="en-US" sz="2200" b="1" dirty="0"/>
              <a:t>P3</a:t>
            </a:r>
          </a:p>
          <a:p>
            <a:r>
              <a:rPr lang="en-US" sz="2200" b="1" dirty="0"/>
              <a:t>t=3</a:t>
            </a:r>
            <a:endParaRPr lang="en-RU" sz="2200" b="1" dirty="0"/>
          </a:p>
        </p:txBody>
      </p:sp>
      <mc:AlternateContent xmlns:mc="http://schemas.openxmlformats.org/markup-compatibility/2006" xmlns:a14="http://schemas.microsoft.com/office/drawing/2010/main">
        <mc:Choice Requires="a14">
          <p:graphicFrame>
            <p:nvGraphicFramePr>
              <p:cNvPr id="9" name="Table 16">
                <a:extLst>
                  <a:ext uri="{FF2B5EF4-FFF2-40B4-BE49-F238E27FC236}">
                    <a16:creationId xmlns:a16="http://schemas.microsoft.com/office/drawing/2014/main" id="{1596E3C4-FD21-BF78-91AD-E52908461AFB}"/>
                  </a:ext>
                </a:extLst>
              </p:cNvPr>
              <p:cNvGraphicFramePr>
                <a:graphicFrameLocks noGrp="1"/>
              </p:cNvGraphicFramePr>
              <p:nvPr>
                <p:extLst>
                  <p:ext uri="{D42A27DB-BD31-4B8C-83A1-F6EECF244321}">
                    <p14:modId xmlns:p14="http://schemas.microsoft.com/office/powerpoint/2010/main" val="408198460"/>
                  </p:ext>
                </p:extLst>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Choice>
        <mc:Fallback xmlns="">
          <p:graphicFrame>
            <p:nvGraphicFramePr>
              <p:cNvPr id="9" name="Table 16">
                <a:extLst>
                  <a:ext uri="{FF2B5EF4-FFF2-40B4-BE49-F238E27FC236}">
                    <a16:creationId xmlns:a16="http://schemas.microsoft.com/office/drawing/2014/main" id="{1596E3C4-FD21-BF78-91AD-E52908461AFB}"/>
                  </a:ext>
                </a:extLst>
              </p:cNvPr>
              <p:cNvGraphicFramePr>
                <a:graphicFrameLocks noGrp="1"/>
              </p:cNvGraphicFramePr>
              <p:nvPr>
                <p:extLst>
                  <p:ext uri="{D42A27DB-BD31-4B8C-83A1-F6EECF244321}">
                    <p14:modId xmlns:p14="http://schemas.microsoft.com/office/powerpoint/2010/main" val="408198460"/>
                  </p:ext>
                </p:extLst>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376800">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7737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90453">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
                          <a:stretch>
                            <a:fillRect l="-92414" t="-206250" r="-1379" b="-31250"/>
                          </a:stretch>
                        </a:blipFill>
                      </a:tcPr>
                    </a:tc>
                    <a:extLst>
                      <a:ext uri="{0D108BD9-81ED-4DB2-BD59-A6C34878D82A}">
                        <a16:rowId xmlns:a16="http://schemas.microsoft.com/office/drawing/2014/main" val="4246381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6">
                <a:extLst>
                  <a:ext uri="{FF2B5EF4-FFF2-40B4-BE49-F238E27FC236}">
                    <a16:creationId xmlns:a16="http://schemas.microsoft.com/office/drawing/2014/main" id="{397CEF7A-AE89-31BB-64CD-4C6686E21051}"/>
                  </a:ext>
                </a:extLst>
              </p:cNvPr>
              <p:cNvGraphicFramePr>
                <a:graphicFrameLocks noGrp="1"/>
              </p:cNvGraphicFramePr>
              <p:nvPr>
                <p:extLst>
                  <p:ext uri="{D42A27DB-BD31-4B8C-83A1-F6EECF244321}">
                    <p14:modId xmlns:p14="http://schemas.microsoft.com/office/powerpoint/2010/main" val="706534841"/>
                  </p:ext>
                </p:extLst>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Choice>
        <mc:Fallback xmlns="">
          <p:graphicFrame>
            <p:nvGraphicFramePr>
              <p:cNvPr id="14" name="Table 16">
                <a:extLst>
                  <a:ext uri="{FF2B5EF4-FFF2-40B4-BE49-F238E27FC236}">
                    <a16:creationId xmlns:a16="http://schemas.microsoft.com/office/drawing/2014/main" id="{397CEF7A-AE89-31BB-64CD-4C6686E21051}"/>
                  </a:ext>
                </a:extLst>
              </p:cNvPr>
              <p:cNvGraphicFramePr>
                <a:graphicFrameLocks noGrp="1"/>
              </p:cNvGraphicFramePr>
              <p:nvPr>
                <p:extLst>
                  <p:ext uri="{D42A27DB-BD31-4B8C-83A1-F6EECF244321}">
                    <p14:modId xmlns:p14="http://schemas.microsoft.com/office/powerpoint/2010/main" val="706534841"/>
                  </p:ext>
                </p:extLst>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376800">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76800">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90453">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3"/>
                          <a:stretch>
                            <a:fillRect l="-80247" t="-200000" r="-1235" b="-30769"/>
                          </a:stretch>
                        </a:blipFill>
                      </a:tcPr>
                    </a:tc>
                    <a:extLst>
                      <a:ext uri="{0D108BD9-81ED-4DB2-BD59-A6C34878D82A}">
                        <a16:rowId xmlns:a16="http://schemas.microsoft.com/office/drawing/2014/main" val="2122999624"/>
                      </a:ext>
                    </a:extLst>
                  </a:tr>
                </a:tbl>
              </a:graphicData>
            </a:graphic>
          </p:graphicFrame>
        </mc:Fallback>
      </mc:AlternateContent>
      <p:sp>
        <p:nvSpPr>
          <p:cNvPr id="17" name="Rectangle: Rounded Corners 26">
            <a:extLst>
              <a:ext uri="{FF2B5EF4-FFF2-40B4-BE49-F238E27FC236}">
                <a16:creationId xmlns:a16="http://schemas.microsoft.com/office/drawing/2014/main" id="{A47D5497-11B1-C0BF-E22A-EBECAB3854DE}"/>
              </a:ext>
            </a:extLst>
          </p:cNvPr>
          <p:cNvSpPr/>
          <p:nvPr/>
        </p:nvSpPr>
        <p:spPr>
          <a:xfrm>
            <a:off x="11441086" y="12486060"/>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5A45F8-2B90-0A0D-713F-2D610F590202}"/>
                  </a:ext>
                </a:extLst>
              </p:cNvPr>
              <p:cNvSpPr txBox="1"/>
              <p:nvPr/>
            </p:nvSpPr>
            <p:spPr>
              <a:xfrm>
                <a:off x="14964680" y="12398582"/>
                <a:ext cx="8364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start</m:t>
                          </m:r>
                        </m:sup>
                      </m:sSup>
                    </m:oMath>
                  </m:oMathPara>
                </a14:m>
                <a:endParaRPr lang="en-RU" sz="2000" dirty="0"/>
              </a:p>
            </p:txBody>
          </p:sp>
        </mc:Choice>
        <mc:Fallback xmlns="">
          <p:sp>
            <p:nvSpPr>
              <p:cNvPr id="20" name="TextBox 19">
                <a:extLst>
                  <a:ext uri="{FF2B5EF4-FFF2-40B4-BE49-F238E27FC236}">
                    <a16:creationId xmlns:a16="http://schemas.microsoft.com/office/drawing/2014/main" id="{2F5A45F8-2B90-0A0D-713F-2D610F590202}"/>
                  </a:ext>
                </a:extLst>
              </p:cNvPr>
              <p:cNvSpPr txBox="1">
                <a:spLocks noRot="1" noChangeAspect="1" noMove="1" noResize="1" noEditPoints="1" noAdjustHandles="1" noChangeArrowheads="1" noChangeShapeType="1" noTextEdit="1"/>
              </p:cNvSpPr>
              <p:nvPr/>
            </p:nvSpPr>
            <p:spPr>
              <a:xfrm>
                <a:off x="14964680" y="12398582"/>
                <a:ext cx="836496"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B123CA3-630C-A006-1822-54CA1102B936}"/>
                  </a:ext>
                </a:extLst>
              </p:cNvPr>
              <p:cNvSpPr txBox="1"/>
              <p:nvPr/>
            </p:nvSpPr>
            <p:spPr>
              <a:xfrm>
                <a:off x="14954057" y="13381562"/>
                <a:ext cx="836496"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b="0" i="1" smtClean="0">
                              <a:latin typeface="Cambria Math" panose="02040503050406030204" pitchFamily="18" charset="0"/>
                            </a:rPr>
                            <m:t>𝑒𝑛𝑑</m:t>
                          </m:r>
                        </m:sup>
                      </m:sSup>
                    </m:oMath>
                  </m:oMathPara>
                </a14:m>
                <a:endParaRPr lang="en-RU" sz="2000" dirty="0"/>
              </a:p>
            </p:txBody>
          </p:sp>
        </mc:Choice>
        <mc:Fallback xmlns="">
          <p:sp>
            <p:nvSpPr>
              <p:cNvPr id="22" name="TextBox 21">
                <a:extLst>
                  <a:ext uri="{FF2B5EF4-FFF2-40B4-BE49-F238E27FC236}">
                    <a16:creationId xmlns:a16="http://schemas.microsoft.com/office/drawing/2014/main" id="{6B123CA3-630C-A006-1822-54CA1102B936}"/>
                  </a:ext>
                </a:extLst>
              </p:cNvPr>
              <p:cNvSpPr txBox="1">
                <a:spLocks noRot="1" noChangeAspect="1" noMove="1" noResize="1" noEditPoints="1" noAdjustHandles="1" noChangeArrowheads="1" noChangeShapeType="1" noTextEdit="1"/>
              </p:cNvSpPr>
              <p:nvPr/>
            </p:nvSpPr>
            <p:spPr>
              <a:xfrm>
                <a:off x="14954057" y="13381562"/>
                <a:ext cx="836496" cy="405624"/>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200725DC-C498-438E-9931-B6B3EB76F5C7}"/>
              </a:ext>
            </a:extLst>
          </p:cNvPr>
          <p:cNvSpPr txBox="1"/>
          <p:nvPr/>
        </p:nvSpPr>
        <p:spPr>
          <a:xfrm flipH="1">
            <a:off x="11361231" y="11172818"/>
            <a:ext cx="4259580" cy="369332"/>
          </a:xfrm>
          <a:prstGeom prst="rect">
            <a:avLst/>
          </a:prstGeom>
          <a:noFill/>
        </p:spPr>
        <p:txBody>
          <a:bodyPr wrap="square" rtlCol="0">
            <a:spAutoFit/>
          </a:bodyPr>
          <a:lstStyle/>
          <a:p>
            <a:r>
              <a:rPr lang="en-US" b="1" dirty="0"/>
              <a:t>General state representation:</a:t>
            </a:r>
          </a:p>
        </p:txBody>
      </p:sp>
      <p:cxnSp>
        <p:nvCxnSpPr>
          <p:cNvPr id="25" name="Straight Arrow Connector 24">
            <a:extLst>
              <a:ext uri="{FF2B5EF4-FFF2-40B4-BE49-F238E27FC236}">
                <a16:creationId xmlns:a16="http://schemas.microsoft.com/office/drawing/2014/main" id="{299E20D0-029B-7723-2854-6603B38B3797}"/>
              </a:ext>
            </a:extLst>
          </p:cNvPr>
          <p:cNvCxnSpPr>
            <a:cxnSpLocks/>
          </p:cNvCxnSpPr>
          <p:nvPr/>
        </p:nvCxnSpPr>
        <p:spPr>
          <a:xfrm flipH="1" flipV="1">
            <a:off x="14267452" y="13640013"/>
            <a:ext cx="709789" cy="574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A10D747-FFD4-E794-C3CB-64D3D09E8906}"/>
                  </a:ext>
                </a:extLst>
              </p:cNvPr>
              <p:cNvSpPr txBox="1"/>
              <p:nvPr/>
            </p:nvSpPr>
            <p:spPr>
              <a:xfrm>
                <a:off x="14408509" y="14223217"/>
                <a:ext cx="3145786" cy="658642"/>
              </a:xfrm>
              <a:prstGeom prst="rect">
                <a:avLst/>
              </a:prstGeom>
              <a:noFill/>
            </p:spPr>
            <p:txBody>
              <a:bodyPr wrap="square" rtlCol="0">
                <a:spAutoFit/>
              </a:bodyPr>
              <a:lstStyle/>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al</m:t>
                        </m:r>
                      </m:sup>
                    </m:sSup>
                  </m:oMath>
                </a14:m>
                <a:r>
                  <a:rPr lang="en-US" dirty="0"/>
                  <a:t> – allocated execution time</a:t>
                </a:r>
              </a:p>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t</m:t>
                        </m:r>
                        <m:r>
                          <a:rPr lang="en-US" sz="1800" b="0" i="1" smtClean="0">
                            <a:latin typeface="Cambria Math" panose="02040503050406030204" pitchFamily="18" charset="0"/>
                          </a:rPr>
                          <m:t>𝑐</m:t>
                        </m:r>
                      </m:sup>
                    </m:sSup>
                  </m:oMath>
                </a14:m>
                <a:r>
                  <a:rPr lang="en-US" dirty="0"/>
                  <a:t> – time to complete block L</a:t>
                </a:r>
              </a:p>
            </p:txBody>
          </p:sp>
        </mc:Choice>
        <mc:Fallback xmlns="">
          <p:sp>
            <p:nvSpPr>
              <p:cNvPr id="26" name="TextBox 25">
                <a:extLst>
                  <a:ext uri="{FF2B5EF4-FFF2-40B4-BE49-F238E27FC236}">
                    <a16:creationId xmlns:a16="http://schemas.microsoft.com/office/drawing/2014/main" id="{6A10D747-FFD4-E794-C3CB-64D3D09E8906}"/>
                  </a:ext>
                </a:extLst>
              </p:cNvPr>
              <p:cNvSpPr txBox="1">
                <a:spLocks noRot="1" noChangeAspect="1" noMove="1" noResize="1" noEditPoints="1" noAdjustHandles="1" noChangeArrowheads="1" noChangeShapeType="1" noTextEdit="1"/>
              </p:cNvSpPr>
              <p:nvPr/>
            </p:nvSpPr>
            <p:spPr>
              <a:xfrm>
                <a:off x="14408509" y="14223217"/>
                <a:ext cx="3145786" cy="658642"/>
              </a:xfrm>
              <a:prstGeom prst="rect">
                <a:avLst/>
              </a:prstGeom>
              <a:blipFill>
                <a:blip r:embed="rId6"/>
                <a:stretch>
                  <a:fillRect t="-2778" b="-1388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EF36E932-5282-457F-C754-BA30EA607388}"/>
              </a:ext>
            </a:extLst>
          </p:cNvPr>
          <p:cNvSpPr txBox="1"/>
          <p:nvPr/>
        </p:nvSpPr>
        <p:spPr>
          <a:xfrm>
            <a:off x="11478775" y="11587571"/>
            <a:ext cx="1705239" cy="646331"/>
          </a:xfrm>
          <a:prstGeom prst="rect">
            <a:avLst/>
          </a:prstGeom>
          <a:noFill/>
        </p:spPr>
        <p:txBody>
          <a:bodyPr wrap="square" rtlCol="0">
            <a:spAutoFit/>
          </a:bodyPr>
          <a:lstStyle/>
          <a:p>
            <a:r>
              <a:rPr lang="en-US" dirty="0"/>
              <a:t>Allocated core to program A</a:t>
            </a:r>
          </a:p>
        </p:txBody>
      </p:sp>
      <p:sp>
        <p:nvSpPr>
          <p:cNvPr id="38" name="TextBox 37">
            <a:extLst>
              <a:ext uri="{FF2B5EF4-FFF2-40B4-BE49-F238E27FC236}">
                <a16:creationId xmlns:a16="http://schemas.microsoft.com/office/drawing/2014/main" id="{0EB41BDD-1AD3-94D3-F288-D72F7A8D19DD}"/>
              </a:ext>
            </a:extLst>
          </p:cNvPr>
          <p:cNvSpPr txBox="1"/>
          <p:nvPr/>
        </p:nvSpPr>
        <p:spPr>
          <a:xfrm>
            <a:off x="13340849" y="11587571"/>
            <a:ext cx="1783625" cy="646331"/>
          </a:xfrm>
          <a:prstGeom prst="rect">
            <a:avLst/>
          </a:prstGeom>
          <a:noFill/>
        </p:spPr>
        <p:txBody>
          <a:bodyPr wrap="square" rtlCol="0">
            <a:spAutoFit/>
          </a:bodyPr>
          <a:lstStyle/>
          <a:p>
            <a:r>
              <a:rPr lang="en-US" dirty="0"/>
              <a:t>Executed block on Core Y</a:t>
            </a:r>
          </a:p>
        </p:txBody>
      </p:sp>
      <p:cxnSp>
        <p:nvCxnSpPr>
          <p:cNvPr id="43" name="Straight Arrow Connector 42">
            <a:extLst>
              <a:ext uri="{FF2B5EF4-FFF2-40B4-BE49-F238E27FC236}">
                <a16:creationId xmlns:a16="http://schemas.microsoft.com/office/drawing/2014/main" id="{107EAE93-CC02-C594-CA17-BCFBF2CE118E}"/>
              </a:ext>
            </a:extLst>
          </p:cNvPr>
          <p:cNvCxnSpPr>
            <a:cxnSpLocks/>
          </p:cNvCxnSpPr>
          <p:nvPr/>
        </p:nvCxnSpPr>
        <p:spPr>
          <a:xfrm>
            <a:off x="14013328" y="12228922"/>
            <a:ext cx="670233" cy="807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157199-3855-196D-5EF4-4A1AE75DC5CC}"/>
              </a:ext>
            </a:extLst>
          </p:cNvPr>
          <p:cNvCxnSpPr>
            <a:cxnSpLocks/>
          </p:cNvCxnSpPr>
          <p:nvPr/>
        </p:nvCxnSpPr>
        <p:spPr>
          <a:xfrm>
            <a:off x="12063467" y="12215918"/>
            <a:ext cx="246740" cy="475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48857B-AD56-DA37-2373-F258B2F86F09}"/>
              </a:ext>
            </a:extLst>
          </p:cNvPr>
          <p:cNvSpPr txBox="1"/>
          <p:nvPr/>
        </p:nvSpPr>
        <p:spPr>
          <a:xfrm>
            <a:off x="15881024" y="12318153"/>
            <a:ext cx="1556474" cy="1477328"/>
          </a:xfrm>
          <a:prstGeom prst="rect">
            <a:avLst/>
          </a:prstGeom>
          <a:noFill/>
        </p:spPr>
        <p:txBody>
          <a:bodyPr wrap="square" rtlCol="0">
            <a:spAutoFit/>
          </a:bodyPr>
          <a:lstStyle/>
          <a:p>
            <a:r>
              <a:rPr lang="en-US" dirty="0"/>
              <a:t>Execution </a:t>
            </a:r>
            <a:r>
              <a:rPr lang="en-US" dirty="0" err="1"/>
              <a:t>timeslice</a:t>
            </a:r>
            <a:endParaRPr lang="en-US" dirty="0"/>
          </a:p>
          <a:p>
            <a:r>
              <a:rPr lang="en-US" dirty="0"/>
              <a:t>relative to the first program arrival</a:t>
            </a:r>
          </a:p>
        </p:txBody>
      </p:sp>
      <p:cxnSp>
        <p:nvCxnSpPr>
          <p:cNvPr id="46" name="Straight Arrow Connector 45">
            <a:extLst>
              <a:ext uri="{FF2B5EF4-FFF2-40B4-BE49-F238E27FC236}">
                <a16:creationId xmlns:a16="http://schemas.microsoft.com/office/drawing/2014/main" id="{702474A9-5F4B-E497-E7A4-7D7A3DCDDA2B}"/>
              </a:ext>
            </a:extLst>
          </p:cNvPr>
          <p:cNvCxnSpPr>
            <a:cxnSpLocks/>
          </p:cNvCxnSpPr>
          <p:nvPr/>
        </p:nvCxnSpPr>
        <p:spPr>
          <a:xfrm flipH="1" flipV="1">
            <a:off x="15255667" y="12671021"/>
            <a:ext cx="719760" cy="162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680ABD-C0D6-A377-D23A-59459251C0C5}"/>
              </a:ext>
            </a:extLst>
          </p:cNvPr>
          <p:cNvCxnSpPr>
            <a:cxnSpLocks/>
          </p:cNvCxnSpPr>
          <p:nvPr/>
        </p:nvCxnSpPr>
        <p:spPr>
          <a:xfrm flipH="1">
            <a:off x="15393342" y="12883001"/>
            <a:ext cx="597325" cy="52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27A5171-7B8E-D3A5-C4CA-A18B2D9E5535}"/>
              </a:ext>
            </a:extLst>
          </p:cNvPr>
          <p:cNvSpPr txBox="1"/>
          <p:nvPr/>
        </p:nvSpPr>
        <p:spPr>
          <a:xfrm>
            <a:off x="12637475" y="14278648"/>
            <a:ext cx="1771034" cy="923330"/>
          </a:xfrm>
          <a:prstGeom prst="rect">
            <a:avLst/>
          </a:prstGeom>
          <a:noFill/>
        </p:spPr>
        <p:txBody>
          <a:bodyPr wrap="square" rtlCol="0">
            <a:spAutoFit/>
          </a:bodyPr>
          <a:lstStyle/>
          <a:p>
            <a:r>
              <a:rPr lang="en-US" dirty="0"/>
              <a:t>Individual programs states</a:t>
            </a:r>
          </a:p>
          <a:p>
            <a:endParaRPr lang="en-US" dirty="0"/>
          </a:p>
        </p:txBody>
      </p:sp>
      <p:cxnSp>
        <p:nvCxnSpPr>
          <p:cNvPr id="49" name="Straight Arrow Connector 48">
            <a:extLst>
              <a:ext uri="{FF2B5EF4-FFF2-40B4-BE49-F238E27FC236}">
                <a16:creationId xmlns:a16="http://schemas.microsoft.com/office/drawing/2014/main" id="{54ADF2A3-1301-9E0D-57F5-172ED9E8FC74}"/>
              </a:ext>
            </a:extLst>
          </p:cNvPr>
          <p:cNvCxnSpPr>
            <a:cxnSpLocks/>
          </p:cNvCxnSpPr>
          <p:nvPr/>
        </p:nvCxnSpPr>
        <p:spPr>
          <a:xfrm flipH="1" flipV="1">
            <a:off x="12799473" y="13659373"/>
            <a:ext cx="270516" cy="622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6747A3C-6D2D-92C8-A109-AF1998D90763}"/>
              </a:ext>
            </a:extLst>
          </p:cNvPr>
          <p:cNvCxnSpPr>
            <a:cxnSpLocks/>
          </p:cNvCxnSpPr>
          <p:nvPr/>
        </p:nvCxnSpPr>
        <p:spPr>
          <a:xfrm flipV="1">
            <a:off x="13184014" y="13694879"/>
            <a:ext cx="295321" cy="574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DF94FE4D-CD0F-BB7D-1602-19C1FE62279A}"/>
              </a:ext>
            </a:extLst>
          </p:cNvPr>
          <p:cNvSpPr/>
          <p:nvPr/>
        </p:nvSpPr>
        <p:spPr>
          <a:xfrm>
            <a:off x="4677582" y="11005621"/>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Table 16">
            <a:extLst>
              <a:ext uri="{FF2B5EF4-FFF2-40B4-BE49-F238E27FC236}">
                <a16:creationId xmlns:a16="http://schemas.microsoft.com/office/drawing/2014/main" id="{D84BDE55-6F02-CFFE-D099-D9C8DCDF2716}"/>
              </a:ext>
            </a:extLst>
          </p:cNvPr>
          <p:cNvGraphicFramePr>
            <a:graphicFrameLocks noGrp="1"/>
          </p:cNvGraphicFramePr>
          <p:nvPr>
            <p:extLst>
              <p:ext uri="{D42A27DB-BD31-4B8C-83A1-F6EECF244321}">
                <p14:modId xmlns:p14="http://schemas.microsoft.com/office/powerpoint/2010/main" val="3677481770"/>
              </p:ext>
            </p:extLst>
          </p:nvPr>
        </p:nvGraphicFramePr>
        <p:xfrm>
          <a:off x="4770293" y="1108482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57" name="Table 16">
            <a:extLst>
              <a:ext uri="{FF2B5EF4-FFF2-40B4-BE49-F238E27FC236}">
                <a16:creationId xmlns:a16="http://schemas.microsoft.com/office/drawing/2014/main" id="{8D9644D1-8FA4-3C29-2BE0-C3990300F5D9}"/>
              </a:ext>
            </a:extLst>
          </p:cNvPr>
          <p:cNvGraphicFramePr>
            <a:graphicFrameLocks noGrp="1"/>
          </p:cNvGraphicFramePr>
          <p:nvPr>
            <p:extLst>
              <p:ext uri="{D42A27DB-BD31-4B8C-83A1-F6EECF244321}">
                <p14:modId xmlns:p14="http://schemas.microsoft.com/office/powerpoint/2010/main" val="3469476703"/>
              </p:ext>
            </p:extLst>
          </p:nvPr>
        </p:nvGraphicFramePr>
        <p:xfrm>
          <a:off x="6071567" y="1108846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58" name="TextBox 57">
            <a:extLst>
              <a:ext uri="{FF2B5EF4-FFF2-40B4-BE49-F238E27FC236}">
                <a16:creationId xmlns:a16="http://schemas.microsoft.com/office/drawing/2014/main" id="{7213EF01-8A6A-D406-0793-A4064238F8AB}"/>
              </a:ext>
            </a:extLst>
          </p:cNvPr>
          <p:cNvSpPr txBox="1"/>
          <p:nvPr/>
        </p:nvSpPr>
        <p:spPr>
          <a:xfrm>
            <a:off x="7465111" y="10925629"/>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59" name="TextBox 58">
            <a:extLst>
              <a:ext uri="{FF2B5EF4-FFF2-40B4-BE49-F238E27FC236}">
                <a16:creationId xmlns:a16="http://schemas.microsoft.com/office/drawing/2014/main" id="{61A1FB8F-D8EE-10D7-AA17-6A5DDFA584A4}"/>
              </a:ext>
            </a:extLst>
          </p:cNvPr>
          <p:cNvSpPr txBox="1"/>
          <p:nvPr/>
        </p:nvSpPr>
        <p:spPr>
          <a:xfrm>
            <a:off x="7473413" y="11829633"/>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4" name="Rectangle: Rounded Corners 63">
            <a:extLst>
              <a:ext uri="{FF2B5EF4-FFF2-40B4-BE49-F238E27FC236}">
                <a16:creationId xmlns:a16="http://schemas.microsoft.com/office/drawing/2014/main" id="{8C52E062-95E5-5CB2-A2B3-792269D6859D}"/>
              </a:ext>
            </a:extLst>
          </p:cNvPr>
          <p:cNvSpPr/>
          <p:nvPr/>
        </p:nvSpPr>
        <p:spPr>
          <a:xfrm>
            <a:off x="4685884" y="12494400"/>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16">
            <a:extLst>
              <a:ext uri="{FF2B5EF4-FFF2-40B4-BE49-F238E27FC236}">
                <a16:creationId xmlns:a16="http://schemas.microsoft.com/office/drawing/2014/main" id="{3D93F604-5956-2110-1989-790558BC7380}"/>
              </a:ext>
            </a:extLst>
          </p:cNvPr>
          <p:cNvGraphicFramePr>
            <a:graphicFrameLocks noGrp="1"/>
          </p:cNvGraphicFramePr>
          <p:nvPr>
            <p:extLst>
              <p:ext uri="{D42A27DB-BD31-4B8C-83A1-F6EECF244321}">
                <p14:modId xmlns:p14="http://schemas.microsoft.com/office/powerpoint/2010/main" val="3515682068"/>
              </p:ext>
            </p:extLst>
          </p:nvPr>
        </p:nvGraphicFramePr>
        <p:xfrm>
          <a:off x="4778595" y="1257360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66" name="Table 16">
            <a:extLst>
              <a:ext uri="{FF2B5EF4-FFF2-40B4-BE49-F238E27FC236}">
                <a16:creationId xmlns:a16="http://schemas.microsoft.com/office/drawing/2014/main" id="{FCB45666-2EA7-D6C4-0804-526D1685FCEA}"/>
              </a:ext>
            </a:extLst>
          </p:cNvPr>
          <p:cNvGraphicFramePr>
            <a:graphicFrameLocks noGrp="1"/>
          </p:cNvGraphicFramePr>
          <p:nvPr>
            <p:extLst>
              <p:ext uri="{D42A27DB-BD31-4B8C-83A1-F6EECF244321}">
                <p14:modId xmlns:p14="http://schemas.microsoft.com/office/powerpoint/2010/main" val="2061354475"/>
              </p:ext>
            </p:extLst>
          </p:nvPr>
        </p:nvGraphicFramePr>
        <p:xfrm>
          <a:off x="6079869" y="1257724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67" name="TextBox 66">
            <a:extLst>
              <a:ext uri="{FF2B5EF4-FFF2-40B4-BE49-F238E27FC236}">
                <a16:creationId xmlns:a16="http://schemas.microsoft.com/office/drawing/2014/main" id="{38C3A591-4989-6E98-5856-799BDD80B4A3}"/>
              </a:ext>
            </a:extLst>
          </p:cNvPr>
          <p:cNvSpPr txBox="1"/>
          <p:nvPr/>
        </p:nvSpPr>
        <p:spPr>
          <a:xfrm>
            <a:off x="7473413" y="12414408"/>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8" name="TextBox 67">
            <a:extLst>
              <a:ext uri="{FF2B5EF4-FFF2-40B4-BE49-F238E27FC236}">
                <a16:creationId xmlns:a16="http://schemas.microsoft.com/office/drawing/2014/main" id="{8FC4ED67-C7A7-85C7-B93F-0DF32A572B5D}"/>
              </a:ext>
            </a:extLst>
          </p:cNvPr>
          <p:cNvSpPr txBox="1"/>
          <p:nvPr/>
        </p:nvSpPr>
        <p:spPr>
          <a:xfrm>
            <a:off x="7481715" y="13318412"/>
            <a:ext cx="288862" cy="584775"/>
          </a:xfrm>
          <a:prstGeom prst="rect">
            <a:avLst/>
          </a:prstGeom>
          <a:noFill/>
        </p:spPr>
        <p:txBody>
          <a:bodyPr wrap="none" rtlCol="0">
            <a:spAutoFit/>
          </a:bodyPr>
          <a:lstStyle/>
          <a:p>
            <a:r>
              <a:rPr lang="en-US" sz="1600" dirty="0"/>
              <a:t>8</a:t>
            </a:r>
            <a:endParaRPr lang="en-RU" sz="1600" dirty="0"/>
          </a:p>
          <a:p>
            <a:endParaRPr lang="en-RU" sz="1600" dirty="0"/>
          </a:p>
        </p:txBody>
      </p:sp>
      <p:cxnSp>
        <p:nvCxnSpPr>
          <p:cNvPr id="69" name="Straight Arrow Connector 68">
            <a:extLst>
              <a:ext uri="{FF2B5EF4-FFF2-40B4-BE49-F238E27FC236}">
                <a16:creationId xmlns:a16="http://schemas.microsoft.com/office/drawing/2014/main" id="{C099912E-DC55-1655-82AC-DC8534DB696D}"/>
              </a:ext>
            </a:extLst>
          </p:cNvPr>
          <p:cNvCxnSpPr>
            <a:cxnSpLocks/>
          </p:cNvCxnSpPr>
          <p:nvPr/>
        </p:nvCxnSpPr>
        <p:spPr>
          <a:xfrm>
            <a:off x="6048498" y="10598183"/>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930959E-D7EC-9570-CEC9-910ADCEA89DD}"/>
              </a:ext>
            </a:extLst>
          </p:cNvPr>
          <p:cNvCxnSpPr>
            <a:cxnSpLocks/>
          </p:cNvCxnSpPr>
          <p:nvPr/>
        </p:nvCxnSpPr>
        <p:spPr>
          <a:xfrm>
            <a:off x="6054336" y="12086962"/>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EE2EEC45-5287-35FD-FAD6-F22D89D5BF1B}"/>
              </a:ext>
            </a:extLst>
          </p:cNvPr>
          <p:cNvSpPr/>
          <p:nvPr/>
        </p:nvSpPr>
        <p:spPr>
          <a:xfrm>
            <a:off x="4685884" y="13983179"/>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6">
            <a:extLst>
              <a:ext uri="{FF2B5EF4-FFF2-40B4-BE49-F238E27FC236}">
                <a16:creationId xmlns:a16="http://schemas.microsoft.com/office/drawing/2014/main" id="{C973EDB3-793C-38E2-7DC0-495683DD4513}"/>
              </a:ext>
            </a:extLst>
          </p:cNvPr>
          <p:cNvGraphicFramePr>
            <a:graphicFrameLocks noGrp="1"/>
          </p:cNvGraphicFramePr>
          <p:nvPr>
            <p:extLst>
              <p:ext uri="{D42A27DB-BD31-4B8C-83A1-F6EECF244321}">
                <p14:modId xmlns:p14="http://schemas.microsoft.com/office/powerpoint/2010/main" val="3782921614"/>
              </p:ext>
            </p:extLst>
          </p:nvPr>
        </p:nvGraphicFramePr>
        <p:xfrm>
          <a:off x="4778595" y="14062387"/>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75" name="Table 16">
            <a:extLst>
              <a:ext uri="{FF2B5EF4-FFF2-40B4-BE49-F238E27FC236}">
                <a16:creationId xmlns:a16="http://schemas.microsoft.com/office/drawing/2014/main" id="{9771BAD9-F3F7-9425-0482-095346ADFC9F}"/>
              </a:ext>
            </a:extLst>
          </p:cNvPr>
          <p:cNvGraphicFramePr>
            <a:graphicFrameLocks noGrp="1"/>
          </p:cNvGraphicFramePr>
          <p:nvPr>
            <p:extLst>
              <p:ext uri="{D42A27DB-BD31-4B8C-83A1-F6EECF244321}">
                <p14:modId xmlns:p14="http://schemas.microsoft.com/office/powerpoint/2010/main" val="2111219320"/>
              </p:ext>
            </p:extLst>
          </p:nvPr>
        </p:nvGraphicFramePr>
        <p:xfrm>
          <a:off x="6079869" y="14066023"/>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6" name="TextBox 75">
            <a:extLst>
              <a:ext uri="{FF2B5EF4-FFF2-40B4-BE49-F238E27FC236}">
                <a16:creationId xmlns:a16="http://schemas.microsoft.com/office/drawing/2014/main" id="{45EB09AF-E77D-5701-E8FC-6F23A4FF49D8}"/>
              </a:ext>
            </a:extLst>
          </p:cNvPr>
          <p:cNvSpPr txBox="1"/>
          <p:nvPr/>
        </p:nvSpPr>
        <p:spPr>
          <a:xfrm>
            <a:off x="7473413" y="13903187"/>
            <a:ext cx="288862" cy="584775"/>
          </a:xfrm>
          <a:prstGeom prst="rect">
            <a:avLst/>
          </a:prstGeom>
          <a:noFill/>
        </p:spPr>
        <p:txBody>
          <a:bodyPr wrap="none" rtlCol="0">
            <a:spAutoFit/>
          </a:bodyPr>
          <a:lstStyle/>
          <a:p>
            <a:r>
              <a:rPr lang="en-US" sz="1600" dirty="0"/>
              <a:t>8</a:t>
            </a:r>
            <a:endParaRPr lang="en-RU" sz="1600" dirty="0"/>
          </a:p>
          <a:p>
            <a:endParaRPr lang="en-RU" sz="1600" dirty="0"/>
          </a:p>
        </p:txBody>
      </p:sp>
      <p:sp>
        <p:nvSpPr>
          <p:cNvPr id="77" name="TextBox 76">
            <a:extLst>
              <a:ext uri="{FF2B5EF4-FFF2-40B4-BE49-F238E27FC236}">
                <a16:creationId xmlns:a16="http://schemas.microsoft.com/office/drawing/2014/main" id="{FA899F78-2FF9-E530-4D34-1838F4DF473B}"/>
              </a:ext>
            </a:extLst>
          </p:cNvPr>
          <p:cNvSpPr txBox="1"/>
          <p:nvPr/>
        </p:nvSpPr>
        <p:spPr>
          <a:xfrm>
            <a:off x="7481715" y="14807191"/>
            <a:ext cx="393056" cy="584775"/>
          </a:xfrm>
          <a:prstGeom prst="rect">
            <a:avLst/>
          </a:prstGeom>
          <a:noFill/>
        </p:spPr>
        <p:txBody>
          <a:bodyPr wrap="none" rtlCol="0">
            <a:spAutoFit/>
          </a:bodyPr>
          <a:lstStyle/>
          <a:p>
            <a:r>
              <a:rPr lang="en-US" sz="1600" b="1" dirty="0"/>
              <a:t>12</a:t>
            </a:r>
            <a:endParaRPr lang="en-RU" sz="1600" b="1" dirty="0"/>
          </a:p>
          <a:p>
            <a:endParaRPr lang="en-RU" sz="1600" b="1" dirty="0"/>
          </a:p>
        </p:txBody>
      </p:sp>
      <p:cxnSp>
        <p:nvCxnSpPr>
          <p:cNvPr id="78" name="Straight Arrow Connector 77">
            <a:extLst>
              <a:ext uri="{FF2B5EF4-FFF2-40B4-BE49-F238E27FC236}">
                <a16:creationId xmlns:a16="http://schemas.microsoft.com/office/drawing/2014/main" id="{33DC68F9-8F5B-64BA-4F5F-E34D1655E85B}"/>
              </a:ext>
            </a:extLst>
          </p:cNvPr>
          <p:cNvCxnSpPr>
            <a:cxnSpLocks/>
          </p:cNvCxnSpPr>
          <p:nvPr/>
        </p:nvCxnSpPr>
        <p:spPr>
          <a:xfrm>
            <a:off x="6054336" y="13575741"/>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B74C177-8826-A166-E292-DB8DEA4EF350}"/>
              </a:ext>
            </a:extLst>
          </p:cNvPr>
          <p:cNvSpPr txBox="1"/>
          <p:nvPr/>
        </p:nvSpPr>
        <p:spPr>
          <a:xfrm>
            <a:off x="5414146" y="15207300"/>
            <a:ext cx="2049709" cy="369332"/>
          </a:xfrm>
          <a:prstGeom prst="rect">
            <a:avLst/>
          </a:prstGeom>
          <a:noFill/>
        </p:spPr>
        <p:txBody>
          <a:bodyPr wrap="square">
            <a:spAutoFit/>
          </a:bodyPr>
          <a:lstStyle/>
          <a:p>
            <a:r>
              <a:rPr lang="en-US" dirty="0"/>
              <a:t>Schedule S1</a:t>
            </a:r>
          </a:p>
        </p:txBody>
      </p:sp>
      <p:sp>
        <p:nvSpPr>
          <p:cNvPr id="80" name="Rectangle: Rounded Corners 79">
            <a:extLst>
              <a:ext uri="{FF2B5EF4-FFF2-40B4-BE49-F238E27FC236}">
                <a16:creationId xmlns:a16="http://schemas.microsoft.com/office/drawing/2014/main" id="{D73DFD29-5685-4B6C-72A4-8EC16D0CDED6}"/>
              </a:ext>
            </a:extLst>
          </p:cNvPr>
          <p:cNvSpPr/>
          <p:nvPr/>
        </p:nvSpPr>
        <p:spPr>
          <a:xfrm>
            <a:off x="10522663" y="61068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Table 16">
            <a:extLst>
              <a:ext uri="{FF2B5EF4-FFF2-40B4-BE49-F238E27FC236}">
                <a16:creationId xmlns:a16="http://schemas.microsoft.com/office/drawing/2014/main" id="{53A4D0DC-4DDB-8636-4857-912194FD2B9B}"/>
              </a:ext>
            </a:extLst>
          </p:cNvPr>
          <p:cNvGraphicFramePr>
            <a:graphicFrameLocks noGrp="1"/>
          </p:cNvGraphicFramePr>
          <p:nvPr>
            <p:extLst>
              <p:ext uri="{D42A27DB-BD31-4B8C-83A1-F6EECF244321}">
                <p14:modId xmlns:p14="http://schemas.microsoft.com/office/powerpoint/2010/main" val="2645720151"/>
              </p:ext>
            </p:extLst>
          </p:nvPr>
        </p:nvGraphicFramePr>
        <p:xfrm>
          <a:off x="10615374" y="61860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82" name="Table 16">
            <a:extLst>
              <a:ext uri="{FF2B5EF4-FFF2-40B4-BE49-F238E27FC236}">
                <a16:creationId xmlns:a16="http://schemas.microsoft.com/office/drawing/2014/main" id="{4B4041BF-93F0-F526-2A9C-8C4065A5C02E}"/>
              </a:ext>
            </a:extLst>
          </p:cNvPr>
          <p:cNvGraphicFramePr>
            <a:graphicFrameLocks noGrp="1"/>
          </p:cNvGraphicFramePr>
          <p:nvPr>
            <p:extLst>
              <p:ext uri="{D42A27DB-BD31-4B8C-83A1-F6EECF244321}">
                <p14:modId xmlns:p14="http://schemas.microsoft.com/office/powerpoint/2010/main" val="2492288165"/>
              </p:ext>
            </p:extLst>
          </p:nvPr>
        </p:nvGraphicFramePr>
        <p:xfrm>
          <a:off x="11916648" y="61897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83" name="TextBox 82">
            <a:extLst>
              <a:ext uri="{FF2B5EF4-FFF2-40B4-BE49-F238E27FC236}">
                <a16:creationId xmlns:a16="http://schemas.microsoft.com/office/drawing/2014/main" id="{0C1E96FB-0260-2995-DAA6-93216FA9EDF8}"/>
              </a:ext>
            </a:extLst>
          </p:cNvPr>
          <p:cNvSpPr txBox="1"/>
          <p:nvPr/>
        </p:nvSpPr>
        <p:spPr>
          <a:xfrm>
            <a:off x="13287455" y="6042743"/>
            <a:ext cx="288862" cy="584775"/>
          </a:xfrm>
          <a:prstGeom prst="rect">
            <a:avLst/>
          </a:prstGeom>
          <a:noFill/>
        </p:spPr>
        <p:txBody>
          <a:bodyPr wrap="none" rtlCol="0">
            <a:spAutoFit/>
          </a:bodyPr>
          <a:lstStyle/>
          <a:p>
            <a:r>
              <a:rPr lang="en-US" sz="1600" dirty="0"/>
              <a:t>0</a:t>
            </a:r>
            <a:endParaRPr lang="en-RU" sz="1600"/>
          </a:p>
          <a:p>
            <a:endParaRPr lang="en-RU" sz="1600" dirty="0"/>
          </a:p>
        </p:txBody>
      </p:sp>
      <p:sp>
        <p:nvSpPr>
          <p:cNvPr id="84" name="TextBox 83">
            <a:extLst>
              <a:ext uri="{FF2B5EF4-FFF2-40B4-BE49-F238E27FC236}">
                <a16:creationId xmlns:a16="http://schemas.microsoft.com/office/drawing/2014/main" id="{AC24D012-096B-C447-3DE5-8C35B62023E2}"/>
              </a:ext>
            </a:extLst>
          </p:cNvPr>
          <p:cNvSpPr txBox="1"/>
          <p:nvPr/>
        </p:nvSpPr>
        <p:spPr>
          <a:xfrm>
            <a:off x="13275516" y="6910098"/>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85" name="Rectangle: Rounded Corners 84">
            <a:extLst>
              <a:ext uri="{FF2B5EF4-FFF2-40B4-BE49-F238E27FC236}">
                <a16:creationId xmlns:a16="http://schemas.microsoft.com/office/drawing/2014/main" id="{AAFA88F0-6E6C-49A4-8E6D-6C62D982213C}"/>
              </a:ext>
            </a:extLst>
          </p:cNvPr>
          <p:cNvSpPr/>
          <p:nvPr/>
        </p:nvSpPr>
        <p:spPr>
          <a:xfrm>
            <a:off x="10497559" y="76116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16">
            <a:extLst>
              <a:ext uri="{FF2B5EF4-FFF2-40B4-BE49-F238E27FC236}">
                <a16:creationId xmlns:a16="http://schemas.microsoft.com/office/drawing/2014/main" id="{A01FEE33-E766-0ED0-8F1D-0C707858133A}"/>
              </a:ext>
            </a:extLst>
          </p:cNvPr>
          <p:cNvGraphicFramePr>
            <a:graphicFrameLocks noGrp="1"/>
          </p:cNvGraphicFramePr>
          <p:nvPr>
            <p:extLst>
              <p:ext uri="{D42A27DB-BD31-4B8C-83A1-F6EECF244321}">
                <p14:modId xmlns:p14="http://schemas.microsoft.com/office/powerpoint/2010/main" val="3679939859"/>
              </p:ext>
            </p:extLst>
          </p:nvPr>
        </p:nvGraphicFramePr>
        <p:xfrm>
          <a:off x="10590270" y="76908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87" name="Table 16">
            <a:extLst>
              <a:ext uri="{FF2B5EF4-FFF2-40B4-BE49-F238E27FC236}">
                <a16:creationId xmlns:a16="http://schemas.microsoft.com/office/drawing/2014/main" id="{14E9C7C2-3A44-8218-A88D-DEE02144D3B8}"/>
              </a:ext>
            </a:extLst>
          </p:cNvPr>
          <p:cNvGraphicFramePr>
            <a:graphicFrameLocks noGrp="1"/>
          </p:cNvGraphicFramePr>
          <p:nvPr>
            <p:extLst>
              <p:ext uri="{D42A27DB-BD31-4B8C-83A1-F6EECF244321}">
                <p14:modId xmlns:p14="http://schemas.microsoft.com/office/powerpoint/2010/main" val="4272136738"/>
              </p:ext>
            </p:extLst>
          </p:nvPr>
        </p:nvGraphicFramePr>
        <p:xfrm>
          <a:off x="11891544" y="76944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88" name="TextBox 87">
            <a:extLst>
              <a:ext uri="{FF2B5EF4-FFF2-40B4-BE49-F238E27FC236}">
                <a16:creationId xmlns:a16="http://schemas.microsoft.com/office/drawing/2014/main" id="{A5053A33-1ED4-1BCA-6F08-81BD7FBB968A}"/>
              </a:ext>
            </a:extLst>
          </p:cNvPr>
          <p:cNvSpPr txBox="1"/>
          <p:nvPr/>
        </p:nvSpPr>
        <p:spPr>
          <a:xfrm>
            <a:off x="13262351" y="7547493"/>
            <a:ext cx="288862" cy="584775"/>
          </a:xfrm>
          <a:prstGeom prst="rect">
            <a:avLst/>
          </a:prstGeom>
          <a:noFill/>
        </p:spPr>
        <p:txBody>
          <a:bodyPr wrap="none" rtlCol="0">
            <a:spAutoFit/>
          </a:bodyPr>
          <a:lstStyle/>
          <a:p>
            <a:r>
              <a:rPr lang="en-US" sz="1600" dirty="0"/>
              <a:t>1</a:t>
            </a:r>
            <a:endParaRPr lang="en-RU" sz="1600"/>
          </a:p>
          <a:p>
            <a:endParaRPr lang="en-RU" sz="1600" dirty="0"/>
          </a:p>
        </p:txBody>
      </p:sp>
      <p:sp>
        <p:nvSpPr>
          <p:cNvPr id="89" name="TextBox 88">
            <a:extLst>
              <a:ext uri="{FF2B5EF4-FFF2-40B4-BE49-F238E27FC236}">
                <a16:creationId xmlns:a16="http://schemas.microsoft.com/office/drawing/2014/main" id="{1E58E830-1573-B7E5-19A0-CF454F04B6C8}"/>
              </a:ext>
            </a:extLst>
          </p:cNvPr>
          <p:cNvSpPr txBox="1"/>
          <p:nvPr/>
        </p:nvSpPr>
        <p:spPr>
          <a:xfrm>
            <a:off x="13250412" y="8414848"/>
            <a:ext cx="288862" cy="584775"/>
          </a:xfrm>
          <a:prstGeom prst="rect">
            <a:avLst/>
          </a:prstGeom>
          <a:noFill/>
        </p:spPr>
        <p:txBody>
          <a:bodyPr wrap="none" rtlCol="0">
            <a:spAutoFit/>
          </a:bodyPr>
          <a:lstStyle/>
          <a:p>
            <a:r>
              <a:rPr lang="en-US" sz="1600" dirty="0"/>
              <a:t>3</a:t>
            </a:r>
            <a:endParaRPr lang="en-RU" sz="1600"/>
          </a:p>
          <a:p>
            <a:endParaRPr lang="en-RU" sz="1600" dirty="0"/>
          </a:p>
        </p:txBody>
      </p:sp>
      <p:cxnSp>
        <p:nvCxnSpPr>
          <p:cNvPr id="90" name="Straight Arrow Connector 89">
            <a:extLst>
              <a:ext uri="{FF2B5EF4-FFF2-40B4-BE49-F238E27FC236}">
                <a16:creationId xmlns:a16="http://schemas.microsoft.com/office/drawing/2014/main" id="{AD1327C0-8307-34C9-7E95-CED261E3BF15}"/>
              </a:ext>
            </a:extLst>
          </p:cNvPr>
          <p:cNvCxnSpPr>
            <a:cxnSpLocks/>
          </p:cNvCxnSpPr>
          <p:nvPr/>
        </p:nvCxnSpPr>
        <p:spPr>
          <a:xfrm>
            <a:off x="11888754" y="7219552"/>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8828C7EE-6DD0-9C27-F16E-1017561F5C78}"/>
              </a:ext>
            </a:extLst>
          </p:cNvPr>
          <p:cNvSpPr/>
          <p:nvPr/>
        </p:nvSpPr>
        <p:spPr>
          <a:xfrm>
            <a:off x="8098302" y="952723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16">
            <a:extLst>
              <a:ext uri="{FF2B5EF4-FFF2-40B4-BE49-F238E27FC236}">
                <a16:creationId xmlns:a16="http://schemas.microsoft.com/office/drawing/2014/main" id="{4D76500B-64B2-982F-2921-ED8CA39FAE0C}"/>
              </a:ext>
            </a:extLst>
          </p:cNvPr>
          <p:cNvGraphicFramePr>
            <a:graphicFrameLocks noGrp="1"/>
          </p:cNvGraphicFramePr>
          <p:nvPr>
            <p:extLst>
              <p:ext uri="{D42A27DB-BD31-4B8C-83A1-F6EECF244321}">
                <p14:modId xmlns:p14="http://schemas.microsoft.com/office/powerpoint/2010/main" val="82848034"/>
              </p:ext>
            </p:extLst>
          </p:nvPr>
        </p:nvGraphicFramePr>
        <p:xfrm>
          <a:off x="8191013" y="960643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94" name="Table 16">
            <a:extLst>
              <a:ext uri="{FF2B5EF4-FFF2-40B4-BE49-F238E27FC236}">
                <a16:creationId xmlns:a16="http://schemas.microsoft.com/office/drawing/2014/main" id="{2D0CFDD8-5BFA-7976-3883-4774EA1AAA02}"/>
              </a:ext>
            </a:extLst>
          </p:cNvPr>
          <p:cNvGraphicFramePr>
            <a:graphicFrameLocks noGrp="1"/>
          </p:cNvGraphicFramePr>
          <p:nvPr>
            <p:extLst>
              <p:ext uri="{D42A27DB-BD31-4B8C-83A1-F6EECF244321}">
                <p14:modId xmlns:p14="http://schemas.microsoft.com/office/powerpoint/2010/main" val="3591559154"/>
              </p:ext>
            </p:extLst>
          </p:nvPr>
        </p:nvGraphicFramePr>
        <p:xfrm>
          <a:off x="9492287" y="961007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95" name="TextBox 94">
            <a:extLst>
              <a:ext uri="{FF2B5EF4-FFF2-40B4-BE49-F238E27FC236}">
                <a16:creationId xmlns:a16="http://schemas.microsoft.com/office/drawing/2014/main" id="{6A70133F-4B3D-F689-71DF-98A0555F66C6}"/>
              </a:ext>
            </a:extLst>
          </p:cNvPr>
          <p:cNvSpPr txBox="1"/>
          <p:nvPr/>
        </p:nvSpPr>
        <p:spPr>
          <a:xfrm>
            <a:off x="10863094" y="9463099"/>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96" name="TextBox 95">
            <a:extLst>
              <a:ext uri="{FF2B5EF4-FFF2-40B4-BE49-F238E27FC236}">
                <a16:creationId xmlns:a16="http://schemas.microsoft.com/office/drawing/2014/main" id="{C0526732-EC51-D94C-8324-7EE219CAECCF}"/>
              </a:ext>
            </a:extLst>
          </p:cNvPr>
          <p:cNvSpPr txBox="1"/>
          <p:nvPr/>
        </p:nvSpPr>
        <p:spPr>
          <a:xfrm>
            <a:off x="10851155" y="10330454"/>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99" name="Rectangle: Rounded Corners 98">
            <a:extLst>
              <a:ext uri="{FF2B5EF4-FFF2-40B4-BE49-F238E27FC236}">
                <a16:creationId xmlns:a16="http://schemas.microsoft.com/office/drawing/2014/main" id="{26556B12-3F0F-9BD7-C651-AF18FFDB5314}"/>
              </a:ext>
            </a:extLst>
          </p:cNvPr>
          <p:cNvSpPr/>
          <p:nvPr/>
        </p:nvSpPr>
        <p:spPr>
          <a:xfrm>
            <a:off x="8063954" y="10978397"/>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0" name="Table 16">
            <a:extLst>
              <a:ext uri="{FF2B5EF4-FFF2-40B4-BE49-F238E27FC236}">
                <a16:creationId xmlns:a16="http://schemas.microsoft.com/office/drawing/2014/main" id="{5A587CB3-1B7C-9C68-D2FC-87041157C997}"/>
              </a:ext>
            </a:extLst>
          </p:cNvPr>
          <p:cNvGraphicFramePr>
            <a:graphicFrameLocks noGrp="1"/>
          </p:cNvGraphicFramePr>
          <p:nvPr>
            <p:extLst>
              <p:ext uri="{D42A27DB-BD31-4B8C-83A1-F6EECF244321}">
                <p14:modId xmlns:p14="http://schemas.microsoft.com/office/powerpoint/2010/main" val="229431951"/>
              </p:ext>
            </p:extLst>
          </p:nvPr>
        </p:nvGraphicFramePr>
        <p:xfrm>
          <a:off x="8156665" y="11057605"/>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1" name="Table 16">
            <a:extLst>
              <a:ext uri="{FF2B5EF4-FFF2-40B4-BE49-F238E27FC236}">
                <a16:creationId xmlns:a16="http://schemas.microsoft.com/office/drawing/2014/main" id="{76A2C7AF-3E5C-5689-0D08-CBE461340A8F}"/>
              </a:ext>
            </a:extLst>
          </p:cNvPr>
          <p:cNvGraphicFramePr>
            <a:graphicFrameLocks noGrp="1"/>
          </p:cNvGraphicFramePr>
          <p:nvPr>
            <p:extLst>
              <p:ext uri="{D42A27DB-BD31-4B8C-83A1-F6EECF244321}">
                <p14:modId xmlns:p14="http://schemas.microsoft.com/office/powerpoint/2010/main" val="1955016365"/>
              </p:ext>
            </p:extLst>
          </p:nvPr>
        </p:nvGraphicFramePr>
        <p:xfrm>
          <a:off x="9457939" y="11061241"/>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02" name="TextBox 101">
            <a:extLst>
              <a:ext uri="{FF2B5EF4-FFF2-40B4-BE49-F238E27FC236}">
                <a16:creationId xmlns:a16="http://schemas.microsoft.com/office/drawing/2014/main" id="{C44E83FC-B97F-56DC-5D65-04D9B5454717}"/>
              </a:ext>
            </a:extLst>
          </p:cNvPr>
          <p:cNvSpPr txBox="1"/>
          <p:nvPr/>
        </p:nvSpPr>
        <p:spPr>
          <a:xfrm>
            <a:off x="10828746" y="10914265"/>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03" name="TextBox 102">
            <a:extLst>
              <a:ext uri="{FF2B5EF4-FFF2-40B4-BE49-F238E27FC236}">
                <a16:creationId xmlns:a16="http://schemas.microsoft.com/office/drawing/2014/main" id="{ADD643A5-DD47-CB82-166B-EF31012D06EE}"/>
              </a:ext>
            </a:extLst>
          </p:cNvPr>
          <p:cNvSpPr txBox="1"/>
          <p:nvPr/>
        </p:nvSpPr>
        <p:spPr>
          <a:xfrm>
            <a:off x="10816807" y="11781620"/>
            <a:ext cx="288862" cy="584775"/>
          </a:xfrm>
          <a:prstGeom prst="rect">
            <a:avLst/>
          </a:prstGeom>
          <a:noFill/>
        </p:spPr>
        <p:txBody>
          <a:bodyPr wrap="none" rtlCol="0">
            <a:spAutoFit/>
          </a:bodyPr>
          <a:lstStyle/>
          <a:p>
            <a:r>
              <a:rPr lang="en-US" sz="1600" dirty="0"/>
              <a:t>6</a:t>
            </a:r>
            <a:endParaRPr lang="en-RU" sz="1600"/>
          </a:p>
          <a:p>
            <a:endParaRPr lang="en-RU" sz="1600" dirty="0"/>
          </a:p>
        </p:txBody>
      </p:sp>
      <p:cxnSp>
        <p:nvCxnSpPr>
          <p:cNvPr id="104" name="Straight Arrow Connector 103">
            <a:extLst>
              <a:ext uri="{FF2B5EF4-FFF2-40B4-BE49-F238E27FC236}">
                <a16:creationId xmlns:a16="http://schemas.microsoft.com/office/drawing/2014/main" id="{2FDEAB14-9269-FC29-D888-267742C70644}"/>
              </a:ext>
            </a:extLst>
          </p:cNvPr>
          <p:cNvCxnSpPr>
            <a:cxnSpLocks/>
          </p:cNvCxnSpPr>
          <p:nvPr/>
        </p:nvCxnSpPr>
        <p:spPr>
          <a:xfrm>
            <a:off x="9455149" y="10586324"/>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D47E1004-B637-2EC4-F6DB-AF01A01B9060}"/>
              </a:ext>
            </a:extLst>
          </p:cNvPr>
          <p:cNvSpPr/>
          <p:nvPr/>
        </p:nvSpPr>
        <p:spPr>
          <a:xfrm>
            <a:off x="8055652" y="1246744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 name="Table 16">
            <a:extLst>
              <a:ext uri="{FF2B5EF4-FFF2-40B4-BE49-F238E27FC236}">
                <a16:creationId xmlns:a16="http://schemas.microsoft.com/office/drawing/2014/main" id="{4EA521F1-DEE8-AE6F-93F4-E0CE380DC79D}"/>
              </a:ext>
            </a:extLst>
          </p:cNvPr>
          <p:cNvGraphicFramePr>
            <a:graphicFrameLocks noGrp="1"/>
          </p:cNvGraphicFramePr>
          <p:nvPr>
            <p:extLst>
              <p:ext uri="{D42A27DB-BD31-4B8C-83A1-F6EECF244321}">
                <p14:modId xmlns:p14="http://schemas.microsoft.com/office/powerpoint/2010/main" val="713269715"/>
              </p:ext>
            </p:extLst>
          </p:nvPr>
        </p:nvGraphicFramePr>
        <p:xfrm>
          <a:off x="8148363" y="1254664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7" name="Table 16">
            <a:extLst>
              <a:ext uri="{FF2B5EF4-FFF2-40B4-BE49-F238E27FC236}">
                <a16:creationId xmlns:a16="http://schemas.microsoft.com/office/drawing/2014/main" id="{8A9E05EC-59DE-15CA-B8D7-5393B146E950}"/>
              </a:ext>
            </a:extLst>
          </p:cNvPr>
          <p:cNvGraphicFramePr>
            <a:graphicFrameLocks noGrp="1"/>
          </p:cNvGraphicFramePr>
          <p:nvPr>
            <p:extLst>
              <p:ext uri="{D42A27DB-BD31-4B8C-83A1-F6EECF244321}">
                <p14:modId xmlns:p14="http://schemas.microsoft.com/office/powerpoint/2010/main" val="2974959398"/>
              </p:ext>
            </p:extLst>
          </p:nvPr>
        </p:nvGraphicFramePr>
        <p:xfrm>
          <a:off x="9449637" y="1255028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08" name="TextBox 107">
            <a:extLst>
              <a:ext uri="{FF2B5EF4-FFF2-40B4-BE49-F238E27FC236}">
                <a16:creationId xmlns:a16="http://schemas.microsoft.com/office/drawing/2014/main" id="{377D85BB-8D78-BBB5-7987-4C775ACAB95F}"/>
              </a:ext>
            </a:extLst>
          </p:cNvPr>
          <p:cNvSpPr txBox="1"/>
          <p:nvPr/>
        </p:nvSpPr>
        <p:spPr>
          <a:xfrm>
            <a:off x="10820444" y="12403309"/>
            <a:ext cx="288862" cy="584775"/>
          </a:xfrm>
          <a:prstGeom prst="rect">
            <a:avLst/>
          </a:prstGeom>
          <a:noFill/>
        </p:spPr>
        <p:txBody>
          <a:bodyPr wrap="none" rtlCol="0">
            <a:spAutoFit/>
          </a:bodyPr>
          <a:lstStyle/>
          <a:p>
            <a:r>
              <a:rPr lang="en-US" sz="1600" dirty="0"/>
              <a:t>6</a:t>
            </a:r>
            <a:endParaRPr lang="en-RU" sz="1600"/>
          </a:p>
          <a:p>
            <a:endParaRPr lang="en-RU" sz="1600" dirty="0"/>
          </a:p>
        </p:txBody>
      </p:sp>
      <p:sp>
        <p:nvSpPr>
          <p:cNvPr id="109" name="TextBox 108">
            <a:extLst>
              <a:ext uri="{FF2B5EF4-FFF2-40B4-BE49-F238E27FC236}">
                <a16:creationId xmlns:a16="http://schemas.microsoft.com/office/drawing/2014/main" id="{993B6E11-463E-794B-101F-2891584B0DE0}"/>
              </a:ext>
            </a:extLst>
          </p:cNvPr>
          <p:cNvSpPr txBox="1"/>
          <p:nvPr/>
        </p:nvSpPr>
        <p:spPr>
          <a:xfrm>
            <a:off x="10808505" y="13270664"/>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0" name="Straight Arrow Connector 109">
            <a:extLst>
              <a:ext uri="{FF2B5EF4-FFF2-40B4-BE49-F238E27FC236}">
                <a16:creationId xmlns:a16="http://schemas.microsoft.com/office/drawing/2014/main" id="{1D15648B-4AE3-0578-FA3F-4E156BB66FDD}"/>
              </a:ext>
            </a:extLst>
          </p:cNvPr>
          <p:cNvCxnSpPr>
            <a:cxnSpLocks/>
          </p:cNvCxnSpPr>
          <p:nvPr/>
        </p:nvCxnSpPr>
        <p:spPr>
          <a:xfrm>
            <a:off x="9446847" y="12075368"/>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85685014-9E17-5F78-3CE3-ABB8F6FB3ADF}"/>
              </a:ext>
            </a:extLst>
          </p:cNvPr>
          <p:cNvSpPr/>
          <p:nvPr/>
        </p:nvSpPr>
        <p:spPr>
          <a:xfrm>
            <a:off x="8026992" y="13956220"/>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2" name="Table 16">
            <a:extLst>
              <a:ext uri="{FF2B5EF4-FFF2-40B4-BE49-F238E27FC236}">
                <a16:creationId xmlns:a16="http://schemas.microsoft.com/office/drawing/2014/main" id="{4A36B259-58E6-BFE6-AD63-6B7513C17C1C}"/>
              </a:ext>
            </a:extLst>
          </p:cNvPr>
          <p:cNvGraphicFramePr>
            <a:graphicFrameLocks noGrp="1"/>
          </p:cNvGraphicFramePr>
          <p:nvPr>
            <p:extLst>
              <p:ext uri="{D42A27DB-BD31-4B8C-83A1-F6EECF244321}">
                <p14:modId xmlns:p14="http://schemas.microsoft.com/office/powerpoint/2010/main" val="3752538467"/>
              </p:ext>
            </p:extLst>
          </p:nvPr>
        </p:nvGraphicFramePr>
        <p:xfrm>
          <a:off x="8119703" y="1403542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4/4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13" name="Table 16">
            <a:extLst>
              <a:ext uri="{FF2B5EF4-FFF2-40B4-BE49-F238E27FC236}">
                <a16:creationId xmlns:a16="http://schemas.microsoft.com/office/drawing/2014/main" id="{24295C5E-E1A8-638F-CD2D-06AEA01CB457}"/>
              </a:ext>
            </a:extLst>
          </p:cNvPr>
          <p:cNvGraphicFramePr>
            <a:graphicFrameLocks noGrp="1"/>
          </p:cNvGraphicFramePr>
          <p:nvPr>
            <p:extLst>
              <p:ext uri="{D42A27DB-BD31-4B8C-83A1-F6EECF244321}">
                <p14:modId xmlns:p14="http://schemas.microsoft.com/office/powerpoint/2010/main" val="1373096850"/>
              </p:ext>
            </p:extLst>
          </p:nvPr>
        </p:nvGraphicFramePr>
        <p:xfrm>
          <a:off x="9420977" y="1403906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14" name="TextBox 113">
            <a:extLst>
              <a:ext uri="{FF2B5EF4-FFF2-40B4-BE49-F238E27FC236}">
                <a16:creationId xmlns:a16="http://schemas.microsoft.com/office/drawing/2014/main" id="{079C06D1-130E-548D-307B-AC97F693FE90}"/>
              </a:ext>
            </a:extLst>
          </p:cNvPr>
          <p:cNvSpPr txBox="1"/>
          <p:nvPr/>
        </p:nvSpPr>
        <p:spPr>
          <a:xfrm>
            <a:off x="10791784" y="13892088"/>
            <a:ext cx="288862" cy="584775"/>
          </a:xfrm>
          <a:prstGeom prst="rect">
            <a:avLst/>
          </a:prstGeom>
          <a:noFill/>
        </p:spPr>
        <p:txBody>
          <a:bodyPr wrap="none" rtlCol="0">
            <a:spAutoFit/>
          </a:bodyPr>
          <a:lstStyle/>
          <a:p>
            <a:r>
              <a:rPr lang="en-US" sz="1600" dirty="0"/>
              <a:t>8</a:t>
            </a:r>
            <a:endParaRPr lang="en-RU" sz="1600"/>
          </a:p>
          <a:p>
            <a:endParaRPr lang="en-RU" sz="1600" dirty="0"/>
          </a:p>
        </p:txBody>
      </p:sp>
      <p:sp>
        <p:nvSpPr>
          <p:cNvPr id="115" name="TextBox 114">
            <a:extLst>
              <a:ext uri="{FF2B5EF4-FFF2-40B4-BE49-F238E27FC236}">
                <a16:creationId xmlns:a16="http://schemas.microsoft.com/office/drawing/2014/main" id="{E070D25C-450F-3CA9-CF9F-37785F9E4D6D}"/>
              </a:ext>
            </a:extLst>
          </p:cNvPr>
          <p:cNvSpPr txBox="1"/>
          <p:nvPr/>
        </p:nvSpPr>
        <p:spPr>
          <a:xfrm>
            <a:off x="10779845" y="14759443"/>
            <a:ext cx="393056" cy="584775"/>
          </a:xfrm>
          <a:prstGeom prst="rect">
            <a:avLst/>
          </a:prstGeom>
          <a:noFill/>
        </p:spPr>
        <p:txBody>
          <a:bodyPr wrap="none" rtlCol="0">
            <a:spAutoFit/>
          </a:bodyPr>
          <a:lstStyle/>
          <a:p>
            <a:r>
              <a:rPr lang="en-US" sz="1600" b="1" dirty="0"/>
              <a:t>12</a:t>
            </a:r>
            <a:endParaRPr lang="en-RU" sz="1600" b="1"/>
          </a:p>
          <a:p>
            <a:endParaRPr lang="en-RU" sz="1600" b="1" dirty="0"/>
          </a:p>
        </p:txBody>
      </p:sp>
      <p:cxnSp>
        <p:nvCxnSpPr>
          <p:cNvPr id="116" name="Straight Arrow Connector 115">
            <a:extLst>
              <a:ext uri="{FF2B5EF4-FFF2-40B4-BE49-F238E27FC236}">
                <a16:creationId xmlns:a16="http://schemas.microsoft.com/office/drawing/2014/main" id="{5AD84C9B-5363-28BD-835A-5CEE6A5C8AF3}"/>
              </a:ext>
            </a:extLst>
          </p:cNvPr>
          <p:cNvCxnSpPr>
            <a:cxnSpLocks/>
          </p:cNvCxnSpPr>
          <p:nvPr/>
        </p:nvCxnSpPr>
        <p:spPr>
          <a:xfrm>
            <a:off x="9418187" y="13564147"/>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F1617FA8-93F0-8925-A145-5448DEC6AB90}"/>
              </a:ext>
            </a:extLst>
          </p:cNvPr>
          <p:cNvSpPr/>
          <p:nvPr/>
        </p:nvSpPr>
        <p:spPr>
          <a:xfrm flipH="1">
            <a:off x="8939787" y="5696718"/>
            <a:ext cx="2966433" cy="39896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8" name="TextBox 117">
            <a:extLst>
              <a:ext uri="{FF2B5EF4-FFF2-40B4-BE49-F238E27FC236}">
                <a16:creationId xmlns:a16="http://schemas.microsoft.com/office/drawing/2014/main" id="{BA1952F6-6764-E004-0CA1-91A8814EE044}"/>
              </a:ext>
            </a:extLst>
          </p:cNvPr>
          <p:cNvSpPr txBox="1"/>
          <p:nvPr/>
        </p:nvSpPr>
        <p:spPr>
          <a:xfrm>
            <a:off x="2797843" y="12086962"/>
            <a:ext cx="1154303" cy="369332"/>
          </a:xfrm>
          <a:prstGeom prst="rect">
            <a:avLst/>
          </a:prstGeom>
          <a:noFill/>
        </p:spPr>
        <p:txBody>
          <a:bodyPr wrap="square" rtlCol="0">
            <a:spAutoFit/>
          </a:bodyPr>
          <a:lstStyle/>
          <a:p>
            <a:r>
              <a:rPr lang="en-US" dirty="0"/>
              <a:t>…</a:t>
            </a:r>
          </a:p>
        </p:txBody>
      </p:sp>
      <p:sp>
        <p:nvSpPr>
          <p:cNvPr id="119" name="Freeform 46">
            <a:extLst>
              <a:ext uri="{FF2B5EF4-FFF2-40B4-BE49-F238E27FC236}">
                <a16:creationId xmlns:a16="http://schemas.microsoft.com/office/drawing/2014/main" id="{91D6C429-F348-3A0E-B3EA-4ADF3C9593BE}"/>
              </a:ext>
            </a:extLst>
          </p:cNvPr>
          <p:cNvSpPr/>
          <p:nvPr/>
        </p:nvSpPr>
        <p:spPr>
          <a:xfrm>
            <a:off x="2971066" y="10576763"/>
            <a:ext cx="2449305" cy="508066"/>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4" name="Rectangle: Rounded Corners 123">
            <a:extLst>
              <a:ext uri="{FF2B5EF4-FFF2-40B4-BE49-F238E27FC236}">
                <a16:creationId xmlns:a16="http://schemas.microsoft.com/office/drawing/2014/main" id="{719BE3DF-F45F-166A-B1F0-4DFEA83DDE7E}"/>
              </a:ext>
            </a:extLst>
          </p:cNvPr>
          <p:cNvSpPr/>
          <p:nvPr/>
        </p:nvSpPr>
        <p:spPr>
          <a:xfrm>
            <a:off x="1633527" y="954037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Table 16">
            <a:extLst>
              <a:ext uri="{FF2B5EF4-FFF2-40B4-BE49-F238E27FC236}">
                <a16:creationId xmlns:a16="http://schemas.microsoft.com/office/drawing/2014/main" id="{A35557BC-200B-2CBA-1FCE-FBCFC91AE960}"/>
              </a:ext>
            </a:extLst>
          </p:cNvPr>
          <p:cNvGraphicFramePr>
            <a:graphicFrameLocks noGrp="1"/>
          </p:cNvGraphicFramePr>
          <p:nvPr>
            <p:extLst>
              <p:ext uri="{D42A27DB-BD31-4B8C-83A1-F6EECF244321}">
                <p14:modId xmlns:p14="http://schemas.microsoft.com/office/powerpoint/2010/main" val="494995020"/>
              </p:ext>
            </p:extLst>
          </p:nvPr>
        </p:nvGraphicFramePr>
        <p:xfrm>
          <a:off x="1726238" y="961958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26" name="Table 16">
            <a:extLst>
              <a:ext uri="{FF2B5EF4-FFF2-40B4-BE49-F238E27FC236}">
                <a16:creationId xmlns:a16="http://schemas.microsoft.com/office/drawing/2014/main" id="{DA519B38-E5BC-F128-9EB2-BEBC2716BCE4}"/>
              </a:ext>
            </a:extLst>
          </p:cNvPr>
          <p:cNvGraphicFramePr>
            <a:graphicFrameLocks noGrp="1"/>
          </p:cNvGraphicFramePr>
          <p:nvPr>
            <p:extLst>
              <p:ext uri="{D42A27DB-BD31-4B8C-83A1-F6EECF244321}">
                <p14:modId xmlns:p14="http://schemas.microsoft.com/office/powerpoint/2010/main" val="2457564894"/>
              </p:ext>
            </p:extLst>
          </p:nvPr>
        </p:nvGraphicFramePr>
        <p:xfrm>
          <a:off x="3027512" y="962321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27" name="TextBox 126">
            <a:extLst>
              <a:ext uri="{FF2B5EF4-FFF2-40B4-BE49-F238E27FC236}">
                <a16:creationId xmlns:a16="http://schemas.microsoft.com/office/drawing/2014/main" id="{4B0A86E2-030D-0A8F-D29F-A1D3B9795266}"/>
              </a:ext>
            </a:extLst>
          </p:cNvPr>
          <p:cNvSpPr txBox="1"/>
          <p:nvPr/>
        </p:nvSpPr>
        <p:spPr>
          <a:xfrm>
            <a:off x="4398319" y="9476240"/>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28" name="TextBox 127">
            <a:extLst>
              <a:ext uri="{FF2B5EF4-FFF2-40B4-BE49-F238E27FC236}">
                <a16:creationId xmlns:a16="http://schemas.microsoft.com/office/drawing/2014/main" id="{9F76D6D3-ABA5-1776-C41E-AAA67CA19C4E}"/>
              </a:ext>
            </a:extLst>
          </p:cNvPr>
          <p:cNvSpPr txBox="1"/>
          <p:nvPr/>
        </p:nvSpPr>
        <p:spPr>
          <a:xfrm>
            <a:off x="4350667" y="10338084"/>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29" name="Rectangle: Rounded Corners 128">
            <a:extLst>
              <a:ext uri="{FF2B5EF4-FFF2-40B4-BE49-F238E27FC236}">
                <a16:creationId xmlns:a16="http://schemas.microsoft.com/office/drawing/2014/main" id="{C679FF64-EE31-2556-E5A9-A7072CF55393}"/>
              </a:ext>
            </a:extLst>
          </p:cNvPr>
          <p:cNvSpPr/>
          <p:nvPr/>
        </p:nvSpPr>
        <p:spPr>
          <a:xfrm>
            <a:off x="12599987" y="95275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0" name="Table 16">
            <a:extLst>
              <a:ext uri="{FF2B5EF4-FFF2-40B4-BE49-F238E27FC236}">
                <a16:creationId xmlns:a16="http://schemas.microsoft.com/office/drawing/2014/main" id="{A356199F-155A-BC33-E1D7-123EBB8AACF4}"/>
              </a:ext>
            </a:extLst>
          </p:cNvPr>
          <p:cNvGraphicFramePr>
            <a:graphicFrameLocks noGrp="1"/>
          </p:cNvGraphicFramePr>
          <p:nvPr>
            <p:extLst>
              <p:ext uri="{D42A27DB-BD31-4B8C-83A1-F6EECF244321}">
                <p14:modId xmlns:p14="http://schemas.microsoft.com/office/powerpoint/2010/main" val="221644949"/>
              </p:ext>
            </p:extLst>
          </p:nvPr>
        </p:nvGraphicFramePr>
        <p:xfrm>
          <a:off x="12692698" y="96067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31" name="Table 16">
            <a:extLst>
              <a:ext uri="{FF2B5EF4-FFF2-40B4-BE49-F238E27FC236}">
                <a16:creationId xmlns:a16="http://schemas.microsoft.com/office/drawing/2014/main" id="{09F7B0E1-D14C-5897-2262-50DC892DA639}"/>
              </a:ext>
            </a:extLst>
          </p:cNvPr>
          <p:cNvGraphicFramePr>
            <a:graphicFrameLocks noGrp="1"/>
          </p:cNvGraphicFramePr>
          <p:nvPr>
            <p:extLst>
              <p:ext uri="{D42A27DB-BD31-4B8C-83A1-F6EECF244321}">
                <p14:modId xmlns:p14="http://schemas.microsoft.com/office/powerpoint/2010/main" val="3100996164"/>
              </p:ext>
            </p:extLst>
          </p:nvPr>
        </p:nvGraphicFramePr>
        <p:xfrm>
          <a:off x="13993972" y="96103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32" name="TextBox 131">
            <a:extLst>
              <a:ext uri="{FF2B5EF4-FFF2-40B4-BE49-F238E27FC236}">
                <a16:creationId xmlns:a16="http://schemas.microsoft.com/office/drawing/2014/main" id="{6A98975D-94ED-EC1F-104E-0D75B48E9950}"/>
              </a:ext>
            </a:extLst>
          </p:cNvPr>
          <p:cNvSpPr txBox="1"/>
          <p:nvPr/>
        </p:nvSpPr>
        <p:spPr>
          <a:xfrm>
            <a:off x="15364779" y="9463393"/>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133" name="TextBox 132">
            <a:extLst>
              <a:ext uri="{FF2B5EF4-FFF2-40B4-BE49-F238E27FC236}">
                <a16:creationId xmlns:a16="http://schemas.microsoft.com/office/drawing/2014/main" id="{86F95FB1-ABAB-4618-02C7-37D772B81AB4}"/>
              </a:ext>
            </a:extLst>
          </p:cNvPr>
          <p:cNvSpPr txBox="1"/>
          <p:nvPr/>
        </p:nvSpPr>
        <p:spPr>
          <a:xfrm>
            <a:off x="15343752" y="10265236"/>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34" name="Freeform 46">
            <a:extLst>
              <a:ext uri="{FF2B5EF4-FFF2-40B4-BE49-F238E27FC236}">
                <a16:creationId xmlns:a16="http://schemas.microsoft.com/office/drawing/2014/main" id="{062583C9-7910-848C-F2A9-F5CD65384475}"/>
              </a:ext>
            </a:extLst>
          </p:cNvPr>
          <p:cNvSpPr/>
          <p:nvPr/>
        </p:nvSpPr>
        <p:spPr>
          <a:xfrm flipH="1">
            <a:off x="11891544" y="8663482"/>
            <a:ext cx="2067524" cy="88253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5" name="TextBox 134">
            <a:extLst>
              <a:ext uri="{FF2B5EF4-FFF2-40B4-BE49-F238E27FC236}">
                <a16:creationId xmlns:a16="http://schemas.microsoft.com/office/drawing/2014/main" id="{1BF682E3-127D-0519-B362-002CD4105A7E}"/>
              </a:ext>
            </a:extLst>
          </p:cNvPr>
          <p:cNvSpPr txBox="1"/>
          <p:nvPr/>
        </p:nvSpPr>
        <p:spPr>
          <a:xfrm>
            <a:off x="8756752" y="15169089"/>
            <a:ext cx="2049709" cy="369332"/>
          </a:xfrm>
          <a:prstGeom prst="rect">
            <a:avLst/>
          </a:prstGeom>
          <a:noFill/>
        </p:spPr>
        <p:txBody>
          <a:bodyPr wrap="square">
            <a:spAutoFit/>
          </a:bodyPr>
          <a:lstStyle/>
          <a:p>
            <a:r>
              <a:rPr lang="en-US" dirty="0"/>
              <a:t>Schedule S2</a:t>
            </a:r>
          </a:p>
        </p:txBody>
      </p:sp>
      <p:sp>
        <p:nvSpPr>
          <p:cNvPr id="139" name="Rectangle: Rounded Corners 138">
            <a:extLst>
              <a:ext uri="{FF2B5EF4-FFF2-40B4-BE49-F238E27FC236}">
                <a16:creationId xmlns:a16="http://schemas.microsoft.com/office/drawing/2014/main" id="{CAE78986-946E-9563-A79F-D9A25E9DC3F1}"/>
              </a:ext>
            </a:extLst>
          </p:cNvPr>
          <p:cNvSpPr/>
          <p:nvPr/>
        </p:nvSpPr>
        <p:spPr>
          <a:xfrm>
            <a:off x="1574903" y="110547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Table 16">
            <a:extLst>
              <a:ext uri="{FF2B5EF4-FFF2-40B4-BE49-F238E27FC236}">
                <a16:creationId xmlns:a16="http://schemas.microsoft.com/office/drawing/2014/main" id="{C4449F81-EA2A-43DB-697F-BA7732B22BE5}"/>
              </a:ext>
            </a:extLst>
          </p:cNvPr>
          <p:cNvGraphicFramePr>
            <a:graphicFrameLocks noGrp="1"/>
          </p:cNvGraphicFramePr>
          <p:nvPr>
            <p:extLst>
              <p:ext uri="{D42A27DB-BD31-4B8C-83A1-F6EECF244321}">
                <p14:modId xmlns:p14="http://schemas.microsoft.com/office/powerpoint/2010/main" val="1903383841"/>
              </p:ext>
            </p:extLst>
          </p:nvPr>
        </p:nvGraphicFramePr>
        <p:xfrm>
          <a:off x="1667614" y="111339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41" name="Table 16">
            <a:extLst>
              <a:ext uri="{FF2B5EF4-FFF2-40B4-BE49-F238E27FC236}">
                <a16:creationId xmlns:a16="http://schemas.microsoft.com/office/drawing/2014/main" id="{80E010CF-7DDE-3966-4ED1-17FBB787470F}"/>
              </a:ext>
            </a:extLst>
          </p:cNvPr>
          <p:cNvGraphicFramePr>
            <a:graphicFrameLocks noGrp="1"/>
          </p:cNvGraphicFramePr>
          <p:nvPr>
            <p:extLst>
              <p:ext uri="{D42A27DB-BD31-4B8C-83A1-F6EECF244321}">
                <p14:modId xmlns:p14="http://schemas.microsoft.com/office/powerpoint/2010/main" val="2701223858"/>
              </p:ext>
            </p:extLst>
          </p:nvPr>
        </p:nvGraphicFramePr>
        <p:xfrm>
          <a:off x="2968888" y="111376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42" name="TextBox 141">
            <a:extLst>
              <a:ext uri="{FF2B5EF4-FFF2-40B4-BE49-F238E27FC236}">
                <a16:creationId xmlns:a16="http://schemas.microsoft.com/office/drawing/2014/main" id="{60C76B2E-E35A-C86D-06D6-0FD8555D4CE8}"/>
              </a:ext>
            </a:extLst>
          </p:cNvPr>
          <p:cNvSpPr txBox="1"/>
          <p:nvPr/>
        </p:nvSpPr>
        <p:spPr>
          <a:xfrm>
            <a:off x="4339695" y="10990643"/>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43" name="TextBox 142">
            <a:extLst>
              <a:ext uri="{FF2B5EF4-FFF2-40B4-BE49-F238E27FC236}">
                <a16:creationId xmlns:a16="http://schemas.microsoft.com/office/drawing/2014/main" id="{2DBA06A8-3C8E-03DF-EA13-27F69E3434B7}"/>
              </a:ext>
            </a:extLst>
          </p:cNvPr>
          <p:cNvSpPr txBox="1"/>
          <p:nvPr/>
        </p:nvSpPr>
        <p:spPr>
          <a:xfrm>
            <a:off x="4292043" y="11852487"/>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144" name="Freeform 46">
            <a:extLst>
              <a:ext uri="{FF2B5EF4-FFF2-40B4-BE49-F238E27FC236}">
                <a16:creationId xmlns:a16="http://schemas.microsoft.com/office/drawing/2014/main" id="{87E239F0-091D-4574-A4B7-3C10055111A9}"/>
              </a:ext>
            </a:extLst>
          </p:cNvPr>
          <p:cNvSpPr/>
          <p:nvPr/>
        </p:nvSpPr>
        <p:spPr>
          <a:xfrm>
            <a:off x="3780964" y="9012022"/>
            <a:ext cx="2216798" cy="64232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extBox 3">
            <a:extLst>
              <a:ext uri="{FF2B5EF4-FFF2-40B4-BE49-F238E27FC236}">
                <a16:creationId xmlns:a16="http://schemas.microsoft.com/office/drawing/2014/main" id="{67829E15-EE0C-D8E1-705F-10D2ADFA2EFA}"/>
              </a:ext>
            </a:extLst>
          </p:cNvPr>
          <p:cNvSpPr txBox="1"/>
          <p:nvPr/>
        </p:nvSpPr>
        <p:spPr>
          <a:xfrm>
            <a:off x="2786573" y="10556297"/>
            <a:ext cx="1154303"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3E1AB809-8FB3-79ED-9B39-2699DF79F768}"/>
              </a:ext>
            </a:extLst>
          </p:cNvPr>
          <p:cNvSpPr txBox="1"/>
          <p:nvPr/>
        </p:nvSpPr>
        <p:spPr>
          <a:xfrm>
            <a:off x="13807544" y="10597988"/>
            <a:ext cx="1154303" cy="369332"/>
          </a:xfrm>
          <a:prstGeom prst="rect">
            <a:avLst/>
          </a:prstGeom>
          <a:noFill/>
        </p:spPr>
        <p:txBody>
          <a:bodyPr wrap="square" rtlCol="0">
            <a:spAutoFit/>
          </a:bodyPr>
          <a:lstStyle/>
          <a:p>
            <a:r>
              <a:rPr lang="en-US" dirty="0"/>
              <a:t>…</a:t>
            </a:r>
          </a:p>
        </p:txBody>
      </p:sp>
      <p:sp>
        <p:nvSpPr>
          <p:cNvPr id="33" name="Freeform 46">
            <a:extLst>
              <a:ext uri="{FF2B5EF4-FFF2-40B4-BE49-F238E27FC236}">
                <a16:creationId xmlns:a16="http://schemas.microsoft.com/office/drawing/2014/main" id="{6BC77F0B-5C48-17E0-9E47-2D07A3807FA8}"/>
              </a:ext>
            </a:extLst>
          </p:cNvPr>
          <p:cNvSpPr/>
          <p:nvPr/>
        </p:nvSpPr>
        <p:spPr>
          <a:xfrm>
            <a:off x="9549116" y="8675592"/>
            <a:ext cx="2342428" cy="847177"/>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aphicFrame>
        <p:nvGraphicFramePr>
          <p:cNvPr id="71" name="Table 5">
            <a:extLst>
              <a:ext uri="{FF2B5EF4-FFF2-40B4-BE49-F238E27FC236}">
                <a16:creationId xmlns:a16="http://schemas.microsoft.com/office/drawing/2014/main" id="{20F84340-82C5-B4FF-6869-13453531D436}"/>
              </a:ext>
            </a:extLst>
          </p:cNvPr>
          <p:cNvGraphicFramePr>
            <a:graphicFrameLocks noGrp="1"/>
          </p:cNvGraphicFramePr>
          <p:nvPr>
            <p:extLst>
              <p:ext uri="{D42A27DB-BD31-4B8C-83A1-F6EECF244321}">
                <p14:modId xmlns:p14="http://schemas.microsoft.com/office/powerpoint/2010/main" val="2839784653"/>
              </p:ext>
            </p:extLst>
          </p:nvPr>
        </p:nvGraphicFramePr>
        <p:xfrm>
          <a:off x="3238737" y="15782561"/>
          <a:ext cx="5074089" cy="113310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451619">
                  <a:extLst>
                    <a:ext uri="{9D8B030D-6E8A-4147-A177-3AD203B41FA5}">
                      <a16:colId xmlns:a16="http://schemas.microsoft.com/office/drawing/2014/main" val="2271581540"/>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370840">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8</a:t>
                      </a:r>
                      <a:endParaRPr lang="en-RU" sz="1600" b="1"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extLst>
                  <a:ext uri="{0D108BD9-81ED-4DB2-BD59-A6C34878D82A}">
                    <a16:rowId xmlns:a16="http://schemas.microsoft.com/office/drawing/2014/main" val="2040894725"/>
                  </a:ext>
                </a:extLst>
              </a:tr>
              <a:tr h="370840">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extLst>
                  <a:ext uri="{0D108BD9-81ED-4DB2-BD59-A6C34878D82A}">
                    <a16:rowId xmlns:a16="http://schemas.microsoft.com/office/drawing/2014/main" val="3393013501"/>
                  </a:ext>
                </a:extLst>
              </a:tr>
            </a:tbl>
          </a:graphicData>
        </a:graphic>
      </p:graphicFrame>
      <p:sp>
        <p:nvSpPr>
          <p:cNvPr id="120" name="TextBox 119">
            <a:extLst>
              <a:ext uri="{FF2B5EF4-FFF2-40B4-BE49-F238E27FC236}">
                <a16:creationId xmlns:a16="http://schemas.microsoft.com/office/drawing/2014/main" id="{253DF04B-1158-B1B9-6129-3F87EF571ECF}"/>
              </a:ext>
            </a:extLst>
          </p:cNvPr>
          <p:cNvSpPr txBox="1"/>
          <p:nvPr/>
        </p:nvSpPr>
        <p:spPr>
          <a:xfrm>
            <a:off x="3164214" y="15385957"/>
            <a:ext cx="1301575" cy="430887"/>
          </a:xfrm>
          <a:prstGeom prst="rect">
            <a:avLst/>
          </a:prstGeom>
          <a:noFill/>
        </p:spPr>
        <p:txBody>
          <a:bodyPr wrap="none" rtlCol="0">
            <a:spAutoFit/>
          </a:bodyPr>
          <a:lstStyle/>
          <a:p>
            <a:r>
              <a:rPr lang="en-RU" sz="2200" b="1" dirty="0"/>
              <a:t>Summary</a:t>
            </a:r>
          </a:p>
        </p:txBody>
      </p:sp>
    </p:spTree>
    <p:extLst>
      <p:ext uri="{BB962C8B-B14F-4D97-AF65-F5344CB8AC3E}">
        <p14:creationId xmlns:p14="http://schemas.microsoft.com/office/powerpoint/2010/main" val="212137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9A755-3AB0-AD8F-E996-F004BC405683}"/>
            </a:ext>
          </a:extLst>
        </p:cNvPr>
        <p:cNvGrpSpPr/>
        <p:nvPr/>
      </p:nvGrpSpPr>
      <p:grpSpPr>
        <a:xfrm>
          <a:off x="0" y="0"/>
          <a:ext cx="0" cy="0"/>
          <a:chOff x="0" y="0"/>
          <a:chExt cx="0" cy="0"/>
        </a:xfrm>
      </p:grpSpPr>
      <p:cxnSp>
        <p:nvCxnSpPr>
          <p:cNvPr id="63" name="Straight Connector 62">
            <a:extLst>
              <a:ext uri="{FF2B5EF4-FFF2-40B4-BE49-F238E27FC236}">
                <a16:creationId xmlns:a16="http://schemas.microsoft.com/office/drawing/2014/main" id="{1F74283C-02D1-3C10-D1E1-E282B3E4750E}"/>
              </a:ext>
            </a:extLst>
          </p:cNvPr>
          <p:cNvCxnSpPr>
            <a:cxnSpLocks/>
          </p:cNvCxnSpPr>
          <p:nvPr/>
        </p:nvCxnSpPr>
        <p:spPr>
          <a:xfrm>
            <a:off x="1960944" y="723078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609A0B3-5731-90AC-A037-61F3FA8A6801}"/>
              </a:ext>
            </a:extLst>
          </p:cNvPr>
          <p:cNvCxnSpPr>
            <a:cxnSpLocks/>
          </p:cNvCxnSpPr>
          <p:nvPr/>
        </p:nvCxnSpPr>
        <p:spPr>
          <a:xfrm>
            <a:off x="1960944" y="8724302"/>
            <a:ext cx="13218289"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73F31EC-ADCD-3152-3F03-D5791390BE7E}"/>
              </a:ext>
            </a:extLst>
          </p:cNvPr>
          <p:cNvSpPr/>
          <p:nvPr/>
        </p:nvSpPr>
        <p:spPr>
          <a:xfrm>
            <a:off x="4720560" y="787515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16">
            <a:extLst>
              <a:ext uri="{FF2B5EF4-FFF2-40B4-BE49-F238E27FC236}">
                <a16:creationId xmlns:a16="http://schemas.microsoft.com/office/drawing/2014/main" id="{F89EC24D-CB7A-769C-27DD-83DC8D28D8D6}"/>
              </a:ext>
            </a:extLst>
          </p:cNvPr>
          <p:cNvGraphicFramePr>
            <a:graphicFrameLocks noGrp="1"/>
          </p:cNvGraphicFramePr>
          <p:nvPr/>
        </p:nvGraphicFramePr>
        <p:xfrm>
          <a:off x="4813271" y="795436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3/3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sp>
        <p:nvSpPr>
          <p:cNvPr id="8" name="Freeform 27">
            <a:extLst>
              <a:ext uri="{FF2B5EF4-FFF2-40B4-BE49-F238E27FC236}">
                <a16:creationId xmlns:a16="http://schemas.microsoft.com/office/drawing/2014/main" id="{6E3FBDCB-47F1-5116-6810-09BDB9F318D7}"/>
              </a:ext>
            </a:extLst>
          </p:cNvPr>
          <p:cNvSpPr/>
          <p:nvPr/>
        </p:nvSpPr>
        <p:spPr>
          <a:xfrm>
            <a:off x="6114545" y="5640119"/>
            <a:ext cx="2619419" cy="47397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graphicFrame>
        <p:nvGraphicFramePr>
          <p:cNvPr id="21" name="Table 16">
            <a:extLst>
              <a:ext uri="{FF2B5EF4-FFF2-40B4-BE49-F238E27FC236}">
                <a16:creationId xmlns:a16="http://schemas.microsoft.com/office/drawing/2014/main" id="{B70F97E9-B9F5-13C5-21E9-7CD039C5DC5C}"/>
              </a:ext>
            </a:extLst>
          </p:cNvPr>
          <p:cNvGraphicFramePr>
            <a:graphicFrameLocks noGrp="1"/>
          </p:cNvGraphicFramePr>
          <p:nvPr/>
        </p:nvGraphicFramePr>
        <p:xfrm>
          <a:off x="6114545" y="795799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3/4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0" name="TextBox 69">
            <a:extLst>
              <a:ext uri="{FF2B5EF4-FFF2-40B4-BE49-F238E27FC236}">
                <a16:creationId xmlns:a16="http://schemas.microsoft.com/office/drawing/2014/main" id="{3F8A52E9-E81B-6880-E622-E204F9F56626}"/>
              </a:ext>
            </a:extLst>
          </p:cNvPr>
          <p:cNvSpPr txBox="1"/>
          <p:nvPr/>
        </p:nvSpPr>
        <p:spPr>
          <a:xfrm>
            <a:off x="4720560" y="4738028"/>
            <a:ext cx="2112630" cy="769441"/>
          </a:xfrm>
          <a:prstGeom prst="rect">
            <a:avLst/>
          </a:prstGeom>
          <a:noFill/>
        </p:spPr>
        <p:txBody>
          <a:bodyPr wrap="none" rtlCol="0">
            <a:spAutoFit/>
          </a:bodyPr>
          <a:lstStyle/>
          <a:p>
            <a:r>
              <a:rPr lang="en-RU" sz="2200" b="1" dirty="0"/>
              <a:t>Non-Preemptive</a:t>
            </a:r>
            <a:br>
              <a:rPr lang="en-RU" sz="2200" b="1" dirty="0"/>
            </a:br>
            <a:r>
              <a:rPr lang="en-RU" sz="2200" b="1" dirty="0"/>
              <a:t>Scheduling Case</a:t>
            </a:r>
          </a:p>
        </p:txBody>
      </p:sp>
      <p:cxnSp>
        <p:nvCxnSpPr>
          <p:cNvPr id="190" name="Straight Arrow Connector 189">
            <a:extLst>
              <a:ext uri="{FF2B5EF4-FFF2-40B4-BE49-F238E27FC236}">
                <a16:creationId xmlns:a16="http://schemas.microsoft.com/office/drawing/2014/main" id="{222ACEE7-1553-8078-6A4C-1F5E895430B1}"/>
              </a:ext>
            </a:extLst>
          </p:cNvPr>
          <p:cNvCxnSpPr>
            <a:cxnSpLocks/>
          </p:cNvCxnSpPr>
          <p:nvPr/>
        </p:nvCxnSpPr>
        <p:spPr>
          <a:xfrm>
            <a:off x="6408099" y="7271317"/>
            <a:ext cx="0" cy="617715"/>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2F7FAEA-4FC5-5F4B-14A0-A769A58BC783}"/>
              </a:ext>
            </a:extLst>
          </p:cNvPr>
          <p:cNvSpPr txBox="1"/>
          <p:nvPr/>
        </p:nvSpPr>
        <p:spPr>
          <a:xfrm>
            <a:off x="7485352" y="7811020"/>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13" name="TextBox 12">
            <a:extLst>
              <a:ext uri="{FF2B5EF4-FFF2-40B4-BE49-F238E27FC236}">
                <a16:creationId xmlns:a16="http://schemas.microsoft.com/office/drawing/2014/main" id="{577F207F-18B9-1B33-F6AD-7A6997A163F4}"/>
              </a:ext>
            </a:extLst>
          </p:cNvPr>
          <p:cNvSpPr txBox="1"/>
          <p:nvPr/>
        </p:nvSpPr>
        <p:spPr>
          <a:xfrm>
            <a:off x="7473413" y="8678375"/>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27" name="Rectangle: Rounded Corners 26">
            <a:extLst>
              <a:ext uri="{FF2B5EF4-FFF2-40B4-BE49-F238E27FC236}">
                <a16:creationId xmlns:a16="http://schemas.microsoft.com/office/drawing/2014/main" id="{F7B2B32E-2A29-F44A-2EC3-2A80AB384D1F}"/>
              </a:ext>
            </a:extLst>
          </p:cNvPr>
          <p:cNvSpPr/>
          <p:nvPr/>
        </p:nvSpPr>
        <p:spPr>
          <a:xfrm>
            <a:off x="4685884" y="9511756"/>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16">
            <a:extLst>
              <a:ext uri="{FF2B5EF4-FFF2-40B4-BE49-F238E27FC236}">
                <a16:creationId xmlns:a16="http://schemas.microsoft.com/office/drawing/2014/main" id="{C1AE42D7-CBF6-B06B-5AE5-0912F9BA1F9C}"/>
              </a:ext>
            </a:extLst>
          </p:cNvPr>
          <p:cNvGraphicFramePr>
            <a:graphicFrameLocks noGrp="1"/>
          </p:cNvGraphicFramePr>
          <p:nvPr/>
        </p:nvGraphicFramePr>
        <p:xfrm>
          <a:off x="4778595" y="9590964"/>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31" name="Table 16">
            <a:extLst>
              <a:ext uri="{FF2B5EF4-FFF2-40B4-BE49-F238E27FC236}">
                <a16:creationId xmlns:a16="http://schemas.microsoft.com/office/drawing/2014/main" id="{169A1B91-033D-BD72-6924-C54ECD174388}"/>
              </a:ext>
            </a:extLst>
          </p:cNvPr>
          <p:cNvGraphicFramePr>
            <a:graphicFrameLocks noGrp="1"/>
          </p:cNvGraphicFramePr>
          <p:nvPr/>
        </p:nvGraphicFramePr>
        <p:xfrm>
          <a:off x="6079869" y="9594600"/>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34" name="TextBox 33">
            <a:extLst>
              <a:ext uri="{FF2B5EF4-FFF2-40B4-BE49-F238E27FC236}">
                <a16:creationId xmlns:a16="http://schemas.microsoft.com/office/drawing/2014/main" id="{52CA628D-53A0-97F9-CBF3-70412ABF9913}"/>
              </a:ext>
            </a:extLst>
          </p:cNvPr>
          <p:cNvSpPr txBox="1"/>
          <p:nvPr/>
        </p:nvSpPr>
        <p:spPr>
          <a:xfrm>
            <a:off x="7481715" y="9511756"/>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35" name="TextBox 34">
            <a:extLst>
              <a:ext uri="{FF2B5EF4-FFF2-40B4-BE49-F238E27FC236}">
                <a16:creationId xmlns:a16="http://schemas.microsoft.com/office/drawing/2014/main" id="{87B35184-2847-18FF-C3DE-A36BA0FEDE01}"/>
              </a:ext>
            </a:extLst>
          </p:cNvPr>
          <p:cNvSpPr txBox="1"/>
          <p:nvPr/>
        </p:nvSpPr>
        <p:spPr>
          <a:xfrm>
            <a:off x="7461474" y="10299119"/>
            <a:ext cx="288862" cy="584775"/>
          </a:xfrm>
          <a:prstGeom prst="rect">
            <a:avLst/>
          </a:prstGeom>
          <a:noFill/>
        </p:spPr>
        <p:txBody>
          <a:bodyPr wrap="none" rtlCol="0">
            <a:spAutoFit/>
          </a:bodyPr>
          <a:lstStyle/>
          <a:p>
            <a:r>
              <a:rPr lang="en-US" sz="1600" dirty="0"/>
              <a:t>5</a:t>
            </a:r>
            <a:endParaRPr lang="en-RU" sz="1600" dirty="0"/>
          </a:p>
          <a:p>
            <a:endParaRPr lang="en-RU" sz="1600" dirty="0"/>
          </a:p>
        </p:txBody>
      </p:sp>
      <p:cxnSp>
        <p:nvCxnSpPr>
          <p:cNvPr id="36" name="Straight Arrow Connector 35">
            <a:extLst>
              <a:ext uri="{FF2B5EF4-FFF2-40B4-BE49-F238E27FC236}">
                <a16:creationId xmlns:a16="http://schemas.microsoft.com/office/drawing/2014/main" id="{B61679BE-0BD9-496C-6317-3FE0AE8CF1A2}"/>
              </a:ext>
            </a:extLst>
          </p:cNvPr>
          <p:cNvCxnSpPr>
            <a:cxnSpLocks/>
          </p:cNvCxnSpPr>
          <p:nvPr/>
        </p:nvCxnSpPr>
        <p:spPr>
          <a:xfrm>
            <a:off x="6079869" y="8987829"/>
            <a:ext cx="0" cy="478356"/>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985DB872-EB7D-E12E-225F-F72EA1EC2151}"/>
              </a:ext>
            </a:extLst>
          </p:cNvPr>
          <p:cNvSpPr/>
          <p:nvPr/>
        </p:nvSpPr>
        <p:spPr>
          <a:xfrm>
            <a:off x="4677582" y="11005621"/>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Table 16">
            <a:extLst>
              <a:ext uri="{FF2B5EF4-FFF2-40B4-BE49-F238E27FC236}">
                <a16:creationId xmlns:a16="http://schemas.microsoft.com/office/drawing/2014/main" id="{7D486BE9-F389-5C4A-0CDD-A9E8A006DC11}"/>
              </a:ext>
            </a:extLst>
          </p:cNvPr>
          <p:cNvGraphicFramePr>
            <a:graphicFrameLocks noGrp="1"/>
          </p:cNvGraphicFramePr>
          <p:nvPr/>
        </p:nvGraphicFramePr>
        <p:xfrm>
          <a:off x="4770293" y="1108482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57" name="Table 16">
            <a:extLst>
              <a:ext uri="{FF2B5EF4-FFF2-40B4-BE49-F238E27FC236}">
                <a16:creationId xmlns:a16="http://schemas.microsoft.com/office/drawing/2014/main" id="{BD33390C-F7EE-EEA5-601D-F071B0F02DB4}"/>
              </a:ext>
            </a:extLst>
          </p:cNvPr>
          <p:cNvGraphicFramePr>
            <a:graphicFrameLocks noGrp="1"/>
          </p:cNvGraphicFramePr>
          <p:nvPr/>
        </p:nvGraphicFramePr>
        <p:xfrm>
          <a:off x="6071567" y="1108846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58" name="TextBox 57">
            <a:extLst>
              <a:ext uri="{FF2B5EF4-FFF2-40B4-BE49-F238E27FC236}">
                <a16:creationId xmlns:a16="http://schemas.microsoft.com/office/drawing/2014/main" id="{7BE6A491-B0C3-3EDF-9125-457F2B57B008}"/>
              </a:ext>
            </a:extLst>
          </p:cNvPr>
          <p:cNvSpPr txBox="1"/>
          <p:nvPr/>
        </p:nvSpPr>
        <p:spPr>
          <a:xfrm>
            <a:off x="7465111" y="10925629"/>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59" name="TextBox 58">
            <a:extLst>
              <a:ext uri="{FF2B5EF4-FFF2-40B4-BE49-F238E27FC236}">
                <a16:creationId xmlns:a16="http://schemas.microsoft.com/office/drawing/2014/main" id="{FDE9FED1-F21C-46DB-5B02-BC12DEC38248}"/>
              </a:ext>
            </a:extLst>
          </p:cNvPr>
          <p:cNvSpPr txBox="1"/>
          <p:nvPr/>
        </p:nvSpPr>
        <p:spPr>
          <a:xfrm>
            <a:off x="7473413" y="11829633"/>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4" name="Rectangle: Rounded Corners 63">
            <a:extLst>
              <a:ext uri="{FF2B5EF4-FFF2-40B4-BE49-F238E27FC236}">
                <a16:creationId xmlns:a16="http://schemas.microsoft.com/office/drawing/2014/main" id="{F83F3B42-65D2-110F-15E7-9B23F5CC490F}"/>
              </a:ext>
            </a:extLst>
          </p:cNvPr>
          <p:cNvSpPr/>
          <p:nvPr/>
        </p:nvSpPr>
        <p:spPr>
          <a:xfrm>
            <a:off x="4685884" y="12494400"/>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Table 16">
            <a:extLst>
              <a:ext uri="{FF2B5EF4-FFF2-40B4-BE49-F238E27FC236}">
                <a16:creationId xmlns:a16="http://schemas.microsoft.com/office/drawing/2014/main" id="{F4873E75-3687-7724-D28C-CC4C16E674A0}"/>
              </a:ext>
            </a:extLst>
          </p:cNvPr>
          <p:cNvGraphicFramePr>
            <a:graphicFrameLocks noGrp="1"/>
          </p:cNvGraphicFramePr>
          <p:nvPr/>
        </p:nvGraphicFramePr>
        <p:xfrm>
          <a:off x="4778595" y="1257360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66" name="Table 16">
            <a:extLst>
              <a:ext uri="{FF2B5EF4-FFF2-40B4-BE49-F238E27FC236}">
                <a16:creationId xmlns:a16="http://schemas.microsoft.com/office/drawing/2014/main" id="{D492B12C-710E-7C71-B168-75CBBDA99ED7}"/>
              </a:ext>
            </a:extLst>
          </p:cNvPr>
          <p:cNvGraphicFramePr>
            <a:graphicFrameLocks noGrp="1"/>
          </p:cNvGraphicFramePr>
          <p:nvPr>
            <p:extLst>
              <p:ext uri="{D42A27DB-BD31-4B8C-83A1-F6EECF244321}">
                <p14:modId xmlns:p14="http://schemas.microsoft.com/office/powerpoint/2010/main" val="1711454066"/>
              </p:ext>
            </p:extLst>
          </p:nvPr>
        </p:nvGraphicFramePr>
        <p:xfrm>
          <a:off x="6079869" y="1257724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67" name="TextBox 66">
            <a:extLst>
              <a:ext uri="{FF2B5EF4-FFF2-40B4-BE49-F238E27FC236}">
                <a16:creationId xmlns:a16="http://schemas.microsoft.com/office/drawing/2014/main" id="{F8A4500E-C40D-0D5B-6AF2-41DB55A7EF89}"/>
              </a:ext>
            </a:extLst>
          </p:cNvPr>
          <p:cNvSpPr txBox="1"/>
          <p:nvPr/>
        </p:nvSpPr>
        <p:spPr>
          <a:xfrm>
            <a:off x="7473413" y="12414408"/>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68" name="TextBox 67">
            <a:extLst>
              <a:ext uri="{FF2B5EF4-FFF2-40B4-BE49-F238E27FC236}">
                <a16:creationId xmlns:a16="http://schemas.microsoft.com/office/drawing/2014/main" id="{625E44E8-800F-FC7E-6F25-F9D0C1DCEED1}"/>
              </a:ext>
            </a:extLst>
          </p:cNvPr>
          <p:cNvSpPr txBox="1"/>
          <p:nvPr/>
        </p:nvSpPr>
        <p:spPr>
          <a:xfrm>
            <a:off x="7481715" y="13318412"/>
            <a:ext cx="288862" cy="584775"/>
          </a:xfrm>
          <a:prstGeom prst="rect">
            <a:avLst/>
          </a:prstGeom>
          <a:noFill/>
        </p:spPr>
        <p:txBody>
          <a:bodyPr wrap="none" rtlCol="0">
            <a:spAutoFit/>
          </a:bodyPr>
          <a:lstStyle/>
          <a:p>
            <a:r>
              <a:rPr lang="en-US" sz="1600" dirty="0"/>
              <a:t>8</a:t>
            </a:r>
            <a:endParaRPr lang="en-RU" sz="1600" dirty="0"/>
          </a:p>
          <a:p>
            <a:endParaRPr lang="en-RU" sz="1600" dirty="0"/>
          </a:p>
        </p:txBody>
      </p:sp>
      <p:cxnSp>
        <p:nvCxnSpPr>
          <p:cNvPr id="69" name="Straight Arrow Connector 68">
            <a:extLst>
              <a:ext uri="{FF2B5EF4-FFF2-40B4-BE49-F238E27FC236}">
                <a16:creationId xmlns:a16="http://schemas.microsoft.com/office/drawing/2014/main" id="{B3132EE0-8D4F-A26D-5FFF-01759DA350BD}"/>
              </a:ext>
            </a:extLst>
          </p:cNvPr>
          <p:cNvCxnSpPr>
            <a:cxnSpLocks/>
          </p:cNvCxnSpPr>
          <p:nvPr/>
        </p:nvCxnSpPr>
        <p:spPr>
          <a:xfrm>
            <a:off x="6048498" y="10598183"/>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06D584D-2368-7241-7FB4-50D7EA99D39C}"/>
              </a:ext>
            </a:extLst>
          </p:cNvPr>
          <p:cNvCxnSpPr>
            <a:cxnSpLocks/>
          </p:cNvCxnSpPr>
          <p:nvPr/>
        </p:nvCxnSpPr>
        <p:spPr>
          <a:xfrm>
            <a:off x="6054336" y="12086962"/>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8A7FA054-C52A-9C6F-6EDA-F0B58831758B}"/>
              </a:ext>
            </a:extLst>
          </p:cNvPr>
          <p:cNvSpPr/>
          <p:nvPr/>
        </p:nvSpPr>
        <p:spPr>
          <a:xfrm>
            <a:off x="4685884" y="13983179"/>
            <a:ext cx="2804574"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16">
            <a:extLst>
              <a:ext uri="{FF2B5EF4-FFF2-40B4-BE49-F238E27FC236}">
                <a16:creationId xmlns:a16="http://schemas.microsoft.com/office/drawing/2014/main" id="{FDA2C631-B7B1-C92E-AB29-5CE2AEFCAC75}"/>
              </a:ext>
            </a:extLst>
          </p:cNvPr>
          <p:cNvGraphicFramePr>
            <a:graphicFrameLocks noGrp="1"/>
          </p:cNvGraphicFramePr>
          <p:nvPr/>
        </p:nvGraphicFramePr>
        <p:xfrm>
          <a:off x="4778595" y="14062387"/>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75" name="Table 16">
            <a:extLst>
              <a:ext uri="{FF2B5EF4-FFF2-40B4-BE49-F238E27FC236}">
                <a16:creationId xmlns:a16="http://schemas.microsoft.com/office/drawing/2014/main" id="{26E29393-78AE-D250-BF84-9E92C9DCC238}"/>
              </a:ext>
            </a:extLst>
          </p:cNvPr>
          <p:cNvGraphicFramePr>
            <a:graphicFrameLocks noGrp="1"/>
          </p:cNvGraphicFramePr>
          <p:nvPr/>
        </p:nvGraphicFramePr>
        <p:xfrm>
          <a:off x="6079869" y="14066023"/>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4/4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76" name="TextBox 75">
            <a:extLst>
              <a:ext uri="{FF2B5EF4-FFF2-40B4-BE49-F238E27FC236}">
                <a16:creationId xmlns:a16="http://schemas.microsoft.com/office/drawing/2014/main" id="{F6BD58FE-0E39-CEFE-6046-632CCE940DE2}"/>
              </a:ext>
            </a:extLst>
          </p:cNvPr>
          <p:cNvSpPr txBox="1"/>
          <p:nvPr/>
        </p:nvSpPr>
        <p:spPr>
          <a:xfrm>
            <a:off x="7473413" y="13903187"/>
            <a:ext cx="288862" cy="584775"/>
          </a:xfrm>
          <a:prstGeom prst="rect">
            <a:avLst/>
          </a:prstGeom>
          <a:noFill/>
        </p:spPr>
        <p:txBody>
          <a:bodyPr wrap="none" rtlCol="0">
            <a:spAutoFit/>
          </a:bodyPr>
          <a:lstStyle/>
          <a:p>
            <a:r>
              <a:rPr lang="en-US" sz="1600" dirty="0"/>
              <a:t>8</a:t>
            </a:r>
            <a:endParaRPr lang="en-RU" sz="1600" dirty="0"/>
          </a:p>
          <a:p>
            <a:endParaRPr lang="en-RU" sz="1600"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49138CB7-528E-8F42-B032-0E02E551D44C}"/>
                  </a:ext>
                </a:extLst>
              </p:cNvPr>
              <p:cNvSpPr txBox="1"/>
              <p:nvPr/>
            </p:nvSpPr>
            <p:spPr>
              <a:xfrm>
                <a:off x="7481715" y="14807191"/>
                <a:ext cx="1252249" cy="1579663"/>
              </a:xfrm>
              <a:prstGeom prst="rect">
                <a:avLst/>
              </a:prstGeom>
              <a:noFill/>
            </p:spPr>
            <p:txBody>
              <a:bodyPr wrap="square" rtlCol="0">
                <a:spAutoFit/>
              </a:bodyPr>
              <a:lstStyle/>
              <a:p>
                <a:r>
                  <a:rPr lang="en-US" sz="1600" b="1" dirty="0"/>
                  <a:t>12</a:t>
                </a: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𝒎𝒊𝒈𝒓</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dirty="0"/>
              </a:p>
              <a:p>
                <a:endParaRPr lang="en-RU" sz="1600" b="1" dirty="0"/>
              </a:p>
            </p:txBody>
          </p:sp>
        </mc:Choice>
        <mc:Fallback xmlns="">
          <p:sp>
            <p:nvSpPr>
              <p:cNvPr id="77" name="TextBox 76">
                <a:extLst>
                  <a:ext uri="{FF2B5EF4-FFF2-40B4-BE49-F238E27FC236}">
                    <a16:creationId xmlns:a16="http://schemas.microsoft.com/office/drawing/2014/main" id="{49138CB7-528E-8F42-B032-0E02E551D44C}"/>
                  </a:ext>
                </a:extLst>
              </p:cNvPr>
              <p:cNvSpPr txBox="1">
                <a:spLocks noRot="1" noChangeAspect="1" noMove="1" noResize="1" noEditPoints="1" noAdjustHandles="1" noChangeArrowheads="1" noChangeShapeType="1" noTextEdit="1"/>
              </p:cNvSpPr>
              <p:nvPr/>
            </p:nvSpPr>
            <p:spPr>
              <a:xfrm>
                <a:off x="7481715" y="14807191"/>
                <a:ext cx="1252249" cy="1579663"/>
              </a:xfrm>
              <a:prstGeom prst="rect">
                <a:avLst/>
              </a:prstGeom>
              <a:blipFill>
                <a:blip r:embed="rId7"/>
                <a:stretch>
                  <a:fillRect l="-2427" t="-1158" r="-14563"/>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C6A096D9-C21D-6E7A-7914-11197F2D2CA4}"/>
              </a:ext>
            </a:extLst>
          </p:cNvPr>
          <p:cNvCxnSpPr>
            <a:cxnSpLocks/>
          </p:cNvCxnSpPr>
          <p:nvPr/>
        </p:nvCxnSpPr>
        <p:spPr>
          <a:xfrm>
            <a:off x="6054336" y="13575741"/>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8A30C983-6F65-40B5-B2D5-79F28C379836}"/>
              </a:ext>
            </a:extLst>
          </p:cNvPr>
          <p:cNvSpPr txBox="1"/>
          <p:nvPr/>
        </p:nvSpPr>
        <p:spPr>
          <a:xfrm>
            <a:off x="5403986" y="15288580"/>
            <a:ext cx="2049709" cy="369332"/>
          </a:xfrm>
          <a:prstGeom prst="rect">
            <a:avLst/>
          </a:prstGeom>
          <a:noFill/>
        </p:spPr>
        <p:txBody>
          <a:bodyPr wrap="square">
            <a:spAutoFit/>
          </a:bodyPr>
          <a:lstStyle/>
          <a:p>
            <a:r>
              <a:rPr lang="en-US" dirty="0"/>
              <a:t>Schedule S1</a:t>
            </a:r>
          </a:p>
        </p:txBody>
      </p:sp>
      <p:sp>
        <p:nvSpPr>
          <p:cNvPr id="80" name="Rectangle: Rounded Corners 79">
            <a:extLst>
              <a:ext uri="{FF2B5EF4-FFF2-40B4-BE49-F238E27FC236}">
                <a16:creationId xmlns:a16="http://schemas.microsoft.com/office/drawing/2014/main" id="{AB109734-B12B-B099-7F4A-70E965A3BA2C}"/>
              </a:ext>
            </a:extLst>
          </p:cNvPr>
          <p:cNvSpPr/>
          <p:nvPr/>
        </p:nvSpPr>
        <p:spPr>
          <a:xfrm>
            <a:off x="10522663" y="61068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Table 16">
            <a:extLst>
              <a:ext uri="{FF2B5EF4-FFF2-40B4-BE49-F238E27FC236}">
                <a16:creationId xmlns:a16="http://schemas.microsoft.com/office/drawing/2014/main" id="{B1CD5F32-58A4-A2B0-D954-787D3FEE5211}"/>
              </a:ext>
            </a:extLst>
          </p:cNvPr>
          <p:cNvGraphicFramePr>
            <a:graphicFrameLocks noGrp="1"/>
          </p:cNvGraphicFramePr>
          <p:nvPr/>
        </p:nvGraphicFramePr>
        <p:xfrm>
          <a:off x="10615374" y="61860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82" name="Table 16">
            <a:extLst>
              <a:ext uri="{FF2B5EF4-FFF2-40B4-BE49-F238E27FC236}">
                <a16:creationId xmlns:a16="http://schemas.microsoft.com/office/drawing/2014/main" id="{436D20DE-C540-5235-C9F8-7ABBEC2DA421}"/>
              </a:ext>
            </a:extLst>
          </p:cNvPr>
          <p:cNvGraphicFramePr>
            <a:graphicFrameLocks noGrp="1"/>
          </p:cNvGraphicFramePr>
          <p:nvPr/>
        </p:nvGraphicFramePr>
        <p:xfrm>
          <a:off x="11916648" y="61897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83" name="TextBox 82">
            <a:extLst>
              <a:ext uri="{FF2B5EF4-FFF2-40B4-BE49-F238E27FC236}">
                <a16:creationId xmlns:a16="http://schemas.microsoft.com/office/drawing/2014/main" id="{0CAB5B2F-6112-DA71-5B6F-58D26F23AAD2}"/>
              </a:ext>
            </a:extLst>
          </p:cNvPr>
          <p:cNvSpPr txBox="1"/>
          <p:nvPr/>
        </p:nvSpPr>
        <p:spPr>
          <a:xfrm>
            <a:off x="13287455" y="6042743"/>
            <a:ext cx="288862" cy="584775"/>
          </a:xfrm>
          <a:prstGeom prst="rect">
            <a:avLst/>
          </a:prstGeom>
          <a:noFill/>
        </p:spPr>
        <p:txBody>
          <a:bodyPr wrap="none" rtlCol="0">
            <a:spAutoFit/>
          </a:bodyPr>
          <a:lstStyle/>
          <a:p>
            <a:r>
              <a:rPr lang="en-US" sz="1600" dirty="0"/>
              <a:t>0</a:t>
            </a:r>
            <a:endParaRPr lang="en-RU" sz="1600"/>
          </a:p>
          <a:p>
            <a:endParaRPr lang="en-RU" sz="1600" dirty="0"/>
          </a:p>
        </p:txBody>
      </p:sp>
      <p:sp>
        <p:nvSpPr>
          <p:cNvPr id="84" name="TextBox 83">
            <a:extLst>
              <a:ext uri="{FF2B5EF4-FFF2-40B4-BE49-F238E27FC236}">
                <a16:creationId xmlns:a16="http://schemas.microsoft.com/office/drawing/2014/main" id="{CA21D171-C38E-0938-BD78-21070D595DCC}"/>
              </a:ext>
            </a:extLst>
          </p:cNvPr>
          <p:cNvSpPr txBox="1"/>
          <p:nvPr/>
        </p:nvSpPr>
        <p:spPr>
          <a:xfrm>
            <a:off x="13275516" y="6910098"/>
            <a:ext cx="288862" cy="584775"/>
          </a:xfrm>
          <a:prstGeom prst="rect">
            <a:avLst/>
          </a:prstGeom>
          <a:noFill/>
        </p:spPr>
        <p:txBody>
          <a:bodyPr wrap="none" rtlCol="0">
            <a:spAutoFit/>
          </a:bodyPr>
          <a:lstStyle/>
          <a:p>
            <a:r>
              <a:rPr lang="en-US" sz="1600" dirty="0"/>
              <a:t>1</a:t>
            </a:r>
            <a:endParaRPr lang="en-RU" sz="1600" dirty="0"/>
          </a:p>
          <a:p>
            <a:endParaRPr lang="en-RU" sz="1600" dirty="0"/>
          </a:p>
        </p:txBody>
      </p:sp>
      <p:sp>
        <p:nvSpPr>
          <p:cNvPr id="85" name="Rectangle: Rounded Corners 84">
            <a:extLst>
              <a:ext uri="{FF2B5EF4-FFF2-40B4-BE49-F238E27FC236}">
                <a16:creationId xmlns:a16="http://schemas.microsoft.com/office/drawing/2014/main" id="{4259748A-C83D-BA18-1CB3-4D905030508A}"/>
              </a:ext>
            </a:extLst>
          </p:cNvPr>
          <p:cNvSpPr/>
          <p:nvPr/>
        </p:nvSpPr>
        <p:spPr>
          <a:xfrm>
            <a:off x="10497559" y="76116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6" name="Table 16">
            <a:extLst>
              <a:ext uri="{FF2B5EF4-FFF2-40B4-BE49-F238E27FC236}">
                <a16:creationId xmlns:a16="http://schemas.microsoft.com/office/drawing/2014/main" id="{A9975CF1-0381-1004-C787-CCDB50D1F793}"/>
              </a:ext>
            </a:extLst>
          </p:cNvPr>
          <p:cNvGraphicFramePr>
            <a:graphicFrameLocks noGrp="1"/>
          </p:cNvGraphicFramePr>
          <p:nvPr/>
        </p:nvGraphicFramePr>
        <p:xfrm>
          <a:off x="10590270" y="76908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87" name="Table 16">
            <a:extLst>
              <a:ext uri="{FF2B5EF4-FFF2-40B4-BE49-F238E27FC236}">
                <a16:creationId xmlns:a16="http://schemas.microsoft.com/office/drawing/2014/main" id="{FC93679D-68D0-9185-B8EE-25BC19F2DEBF}"/>
              </a:ext>
            </a:extLst>
          </p:cNvPr>
          <p:cNvGraphicFramePr>
            <a:graphicFrameLocks noGrp="1"/>
          </p:cNvGraphicFramePr>
          <p:nvPr/>
        </p:nvGraphicFramePr>
        <p:xfrm>
          <a:off x="11891544" y="76944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88" name="TextBox 87">
            <a:extLst>
              <a:ext uri="{FF2B5EF4-FFF2-40B4-BE49-F238E27FC236}">
                <a16:creationId xmlns:a16="http://schemas.microsoft.com/office/drawing/2014/main" id="{22660737-C29A-C138-C8B5-CFE84FA8E43D}"/>
              </a:ext>
            </a:extLst>
          </p:cNvPr>
          <p:cNvSpPr txBox="1"/>
          <p:nvPr/>
        </p:nvSpPr>
        <p:spPr>
          <a:xfrm>
            <a:off x="13262351" y="7547493"/>
            <a:ext cx="288862" cy="584775"/>
          </a:xfrm>
          <a:prstGeom prst="rect">
            <a:avLst/>
          </a:prstGeom>
          <a:noFill/>
        </p:spPr>
        <p:txBody>
          <a:bodyPr wrap="none" rtlCol="0">
            <a:spAutoFit/>
          </a:bodyPr>
          <a:lstStyle/>
          <a:p>
            <a:r>
              <a:rPr lang="en-US" sz="1600" dirty="0"/>
              <a:t>1</a:t>
            </a:r>
            <a:endParaRPr lang="en-RU" sz="1600"/>
          </a:p>
          <a:p>
            <a:endParaRPr lang="en-RU" sz="1600" dirty="0"/>
          </a:p>
        </p:txBody>
      </p:sp>
      <p:sp>
        <p:nvSpPr>
          <p:cNvPr id="89" name="TextBox 88">
            <a:extLst>
              <a:ext uri="{FF2B5EF4-FFF2-40B4-BE49-F238E27FC236}">
                <a16:creationId xmlns:a16="http://schemas.microsoft.com/office/drawing/2014/main" id="{FE5929B4-6045-4C56-943C-243AD126AFBE}"/>
              </a:ext>
            </a:extLst>
          </p:cNvPr>
          <p:cNvSpPr txBox="1"/>
          <p:nvPr/>
        </p:nvSpPr>
        <p:spPr>
          <a:xfrm>
            <a:off x="13250412" y="8414848"/>
            <a:ext cx="288862" cy="584775"/>
          </a:xfrm>
          <a:prstGeom prst="rect">
            <a:avLst/>
          </a:prstGeom>
          <a:noFill/>
        </p:spPr>
        <p:txBody>
          <a:bodyPr wrap="none" rtlCol="0">
            <a:spAutoFit/>
          </a:bodyPr>
          <a:lstStyle/>
          <a:p>
            <a:r>
              <a:rPr lang="en-US" sz="1600" dirty="0"/>
              <a:t>3</a:t>
            </a:r>
            <a:endParaRPr lang="en-RU" sz="1600"/>
          </a:p>
          <a:p>
            <a:endParaRPr lang="en-RU" sz="1600" dirty="0"/>
          </a:p>
        </p:txBody>
      </p:sp>
      <p:cxnSp>
        <p:nvCxnSpPr>
          <p:cNvPr id="90" name="Straight Arrow Connector 89">
            <a:extLst>
              <a:ext uri="{FF2B5EF4-FFF2-40B4-BE49-F238E27FC236}">
                <a16:creationId xmlns:a16="http://schemas.microsoft.com/office/drawing/2014/main" id="{99687F28-AB82-7633-B5D2-97C11FB4EBEB}"/>
              </a:ext>
            </a:extLst>
          </p:cNvPr>
          <p:cNvCxnSpPr>
            <a:cxnSpLocks/>
          </p:cNvCxnSpPr>
          <p:nvPr/>
        </p:nvCxnSpPr>
        <p:spPr>
          <a:xfrm>
            <a:off x="11888754" y="7219552"/>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98FF615C-D4E5-F319-DFA3-6BCA882764FA}"/>
              </a:ext>
            </a:extLst>
          </p:cNvPr>
          <p:cNvSpPr/>
          <p:nvPr/>
        </p:nvSpPr>
        <p:spPr>
          <a:xfrm>
            <a:off x="8098302" y="952723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16">
            <a:extLst>
              <a:ext uri="{FF2B5EF4-FFF2-40B4-BE49-F238E27FC236}">
                <a16:creationId xmlns:a16="http://schemas.microsoft.com/office/drawing/2014/main" id="{79BF2A3E-08C3-246D-EE22-E3C4C2E761AD}"/>
              </a:ext>
            </a:extLst>
          </p:cNvPr>
          <p:cNvGraphicFramePr>
            <a:graphicFrameLocks noGrp="1"/>
          </p:cNvGraphicFramePr>
          <p:nvPr/>
        </p:nvGraphicFramePr>
        <p:xfrm>
          <a:off x="8191013" y="960643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94" name="Table 16">
            <a:extLst>
              <a:ext uri="{FF2B5EF4-FFF2-40B4-BE49-F238E27FC236}">
                <a16:creationId xmlns:a16="http://schemas.microsoft.com/office/drawing/2014/main" id="{4EF76323-782C-190D-8BD0-A809166660F3}"/>
              </a:ext>
            </a:extLst>
          </p:cNvPr>
          <p:cNvGraphicFramePr>
            <a:graphicFrameLocks noGrp="1"/>
          </p:cNvGraphicFramePr>
          <p:nvPr/>
        </p:nvGraphicFramePr>
        <p:xfrm>
          <a:off x="9492287" y="961007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95" name="TextBox 94">
            <a:extLst>
              <a:ext uri="{FF2B5EF4-FFF2-40B4-BE49-F238E27FC236}">
                <a16:creationId xmlns:a16="http://schemas.microsoft.com/office/drawing/2014/main" id="{8C0A1C34-DA7F-CA31-30C3-5054AAFE9177}"/>
              </a:ext>
            </a:extLst>
          </p:cNvPr>
          <p:cNvSpPr txBox="1"/>
          <p:nvPr/>
        </p:nvSpPr>
        <p:spPr>
          <a:xfrm>
            <a:off x="10863094" y="9463099"/>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96" name="TextBox 95">
            <a:extLst>
              <a:ext uri="{FF2B5EF4-FFF2-40B4-BE49-F238E27FC236}">
                <a16:creationId xmlns:a16="http://schemas.microsoft.com/office/drawing/2014/main" id="{AC9998C3-7104-E837-EC3D-87FD4C07B0E8}"/>
              </a:ext>
            </a:extLst>
          </p:cNvPr>
          <p:cNvSpPr txBox="1"/>
          <p:nvPr/>
        </p:nvSpPr>
        <p:spPr>
          <a:xfrm>
            <a:off x="10851155" y="10330454"/>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99" name="Rectangle: Rounded Corners 98">
            <a:extLst>
              <a:ext uri="{FF2B5EF4-FFF2-40B4-BE49-F238E27FC236}">
                <a16:creationId xmlns:a16="http://schemas.microsoft.com/office/drawing/2014/main" id="{C6D5B655-6782-A934-A018-471A70E5F6F5}"/>
              </a:ext>
            </a:extLst>
          </p:cNvPr>
          <p:cNvSpPr/>
          <p:nvPr/>
        </p:nvSpPr>
        <p:spPr>
          <a:xfrm>
            <a:off x="8063954" y="10978397"/>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0" name="Table 16">
            <a:extLst>
              <a:ext uri="{FF2B5EF4-FFF2-40B4-BE49-F238E27FC236}">
                <a16:creationId xmlns:a16="http://schemas.microsoft.com/office/drawing/2014/main" id="{7FDED09A-D43E-670C-A5D6-719DB94547C1}"/>
              </a:ext>
            </a:extLst>
          </p:cNvPr>
          <p:cNvGraphicFramePr>
            <a:graphicFrameLocks noGrp="1"/>
          </p:cNvGraphicFramePr>
          <p:nvPr/>
        </p:nvGraphicFramePr>
        <p:xfrm>
          <a:off x="8156665" y="11057605"/>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1" name="Table 16">
            <a:extLst>
              <a:ext uri="{FF2B5EF4-FFF2-40B4-BE49-F238E27FC236}">
                <a16:creationId xmlns:a16="http://schemas.microsoft.com/office/drawing/2014/main" id="{49F9538E-84B6-4840-EF4A-A9C00AEBA5E1}"/>
              </a:ext>
            </a:extLst>
          </p:cNvPr>
          <p:cNvGraphicFramePr>
            <a:graphicFrameLocks noGrp="1"/>
          </p:cNvGraphicFramePr>
          <p:nvPr/>
        </p:nvGraphicFramePr>
        <p:xfrm>
          <a:off x="9457939" y="11061241"/>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02" name="TextBox 101">
            <a:extLst>
              <a:ext uri="{FF2B5EF4-FFF2-40B4-BE49-F238E27FC236}">
                <a16:creationId xmlns:a16="http://schemas.microsoft.com/office/drawing/2014/main" id="{6B369593-17FB-9AF8-7E18-BAC543BBA1F4}"/>
              </a:ext>
            </a:extLst>
          </p:cNvPr>
          <p:cNvSpPr txBox="1"/>
          <p:nvPr/>
        </p:nvSpPr>
        <p:spPr>
          <a:xfrm>
            <a:off x="10828746" y="10914265"/>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03" name="TextBox 102">
            <a:extLst>
              <a:ext uri="{FF2B5EF4-FFF2-40B4-BE49-F238E27FC236}">
                <a16:creationId xmlns:a16="http://schemas.microsoft.com/office/drawing/2014/main" id="{747D24BA-060B-60BF-0BC3-487ACFEAD5B1}"/>
              </a:ext>
            </a:extLst>
          </p:cNvPr>
          <p:cNvSpPr txBox="1"/>
          <p:nvPr/>
        </p:nvSpPr>
        <p:spPr>
          <a:xfrm>
            <a:off x="10816807" y="11781620"/>
            <a:ext cx="288862" cy="584775"/>
          </a:xfrm>
          <a:prstGeom prst="rect">
            <a:avLst/>
          </a:prstGeom>
          <a:noFill/>
        </p:spPr>
        <p:txBody>
          <a:bodyPr wrap="none" rtlCol="0">
            <a:spAutoFit/>
          </a:bodyPr>
          <a:lstStyle/>
          <a:p>
            <a:r>
              <a:rPr lang="en-US" sz="1600" dirty="0"/>
              <a:t>6</a:t>
            </a:r>
            <a:endParaRPr lang="en-RU" sz="1600"/>
          </a:p>
          <a:p>
            <a:endParaRPr lang="en-RU" sz="1600" dirty="0"/>
          </a:p>
        </p:txBody>
      </p:sp>
      <p:cxnSp>
        <p:nvCxnSpPr>
          <p:cNvPr id="104" name="Straight Arrow Connector 103">
            <a:extLst>
              <a:ext uri="{FF2B5EF4-FFF2-40B4-BE49-F238E27FC236}">
                <a16:creationId xmlns:a16="http://schemas.microsoft.com/office/drawing/2014/main" id="{97EE3D5A-1CC5-1185-0595-6C7116270DDC}"/>
              </a:ext>
            </a:extLst>
          </p:cNvPr>
          <p:cNvCxnSpPr>
            <a:cxnSpLocks/>
          </p:cNvCxnSpPr>
          <p:nvPr/>
        </p:nvCxnSpPr>
        <p:spPr>
          <a:xfrm>
            <a:off x="9455149" y="10586324"/>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8203CCCC-EA44-22BA-5FF6-00E33D6887F8}"/>
              </a:ext>
            </a:extLst>
          </p:cNvPr>
          <p:cNvSpPr/>
          <p:nvPr/>
        </p:nvSpPr>
        <p:spPr>
          <a:xfrm>
            <a:off x="8055652" y="12467441"/>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 name="Table 16">
            <a:extLst>
              <a:ext uri="{FF2B5EF4-FFF2-40B4-BE49-F238E27FC236}">
                <a16:creationId xmlns:a16="http://schemas.microsoft.com/office/drawing/2014/main" id="{33A85859-17AD-B6CD-F2F5-B6611E8DB295}"/>
              </a:ext>
            </a:extLst>
          </p:cNvPr>
          <p:cNvGraphicFramePr>
            <a:graphicFrameLocks noGrp="1"/>
          </p:cNvGraphicFramePr>
          <p:nvPr/>
        </p:nvGraphicFramePr>
        <p:xfrm>
          <a:off x="8148363" y="12546649"/>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07" name="Table 16">
            <a:extLst>
              <a:ext uri="{FF2B5EF4-FFF2-40B4-BE49-F238E27FC236}">
                <a16:creationId xmlns:a16="http://schemas.microsoft.com/office/drawing/2014/main" id="{9F0F2754-7D69-7DB7-02EF-B59858BEE1A4}"/>
              </a:ext>
            </a:extLst>
          </p:cNvPr>
          <p:cNvGraphicFramePr>
            <a:graphicFrameLocks noGrp="1"/>
          </p:cNvGraphicFramePr>
          <p:nvPr/>
        </p:nvGraphicFramePr>
        <p:xfrm>
          <a:off x="9449637" y="12550285"/>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08" name="TextBox 107">
            <a:extLst>
              <a:ext uri="{FF2B5EF4-FFF2-40B4-BE49-F238E27FC236}">
                <a16:creationId xmlns:a16="http://schemas.microsoft.com/office/drawing/2014/main" id="{6CC4B291-94A0-63E0-D79C-B969C9EF7D37}"/>
              </a:ext>
            </a:extLst>
          </p:cNvPr>
          <p:cNvSpPr txBox="1"/>
          <p:nvPr/>
        </p:nvSpPr>
        <p:spPr>
          <a:xfrm>
            <a:off x="10820444" y="12403309"/>
            <a:ext cx="288862" cy="584775"/>
          </a:xfrm>
          <a:prstGeom prst="rect">
            <a:avLst/>
          </a:prstGeom>
          <a:noFill/>
        </p:spPr>
        <p:txBody>
          <a:bodyPr wrap="none" rtlCol="0">
            <a:spAutoFit/>
          </a:bodyPr>
          <a:lstStyle/>
          <a:p>
            <a:r>
              <a:rPr lang="en-US" sz="1600" dirty="0"/>
              <a:t>6</a:t>
            </a:r>
            <a:endParaRPr lang="en-RU" sz="1600"/>
          </a:p>
          <a:p>
            <a:endParaRPr lang="en-RU" sz="1600" dirty="0"/>
          </a:p>
        </p:txBody>
      </p:sp>
      <p:sp>
        <p:nvSpPr>
          <p:cNvPr id="109" name="TextBox 108">
            <a:extLst>
              <a:ext uri="{FF2B5EF4-FFF2-40B4-BE49-F238E27FC236}">
                <a16:creationId xmlns:a16="http://schemas.microsoft.com/office/drawing/2014/main" id="{CBD66C67-9CC8-47D6-9103-8DC26F48B056}"/>
              </a:ext>
            </a:extLst>
          </p:cNvPr>
          <p:cNvSpPr txBox="1"/>
          <p:nvPr/>
        </p:nvSpPr>
        <p:spPr>
          <a:xfrm>
            <a:off x="10808505" y="13270664"/>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0" name="Straight Arrow Connector 109">
            <a:extLst>
              <a:ext uri="{FF2B5EF4-FFF2-40B4-BE49-F238E27FC236}">
                <a16:creationId xmlns:a16="http://schemas.microsoft.com/office/drawing/2014/main" id="{D1D5E241-E704-C564-78BC-70314E9D19D1}"/>
              </a:ext>
            </a:extLst>
          </p:cNvPr>
          <p:cNvCxnSpPr>
            <a:cxnSpLocks/>
          </p:cNvCxnSpPr>
          <p:nvPr/>
        </p:nvCxnSpPr>
        <p:spPr>
          <a:xfrm>
            <a:off x="9446847" y="12075368"/>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11" name="Rectangle: Rounded Corners 110">
            <a:extLst>
              <a:ext uri="{FF2B5EF4-FFF2-40B4-BE49-F238E27FC236}">
                <a16:creationId xmlns:a16="http://schemas.microsoft.com/office/drawing/2014/main" id="{5D9F6DC8-428A-2AAB-BA76-49BB34233283}"/>
              </a:ext>
            </a:extLst>
          </p:cNvPr>
          <p:cNvSpPr/>
          <p:nvPr/>
        </p:nvSpPr>
        <p:spPr>
          <a:xfrm>
            <a:off x="8026992" y="13956220"/>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2" name="Table 16">
            <a:extLst>
              <a:ext uri="{FF2B5EF4-FFF2-40B4-BE49-F238E27FC236}">
                <a16:creationId xmlns:a16="http://schemas.microsoft.com/office/drawing/2014/main" id="{A5F0AF0A-C7F1-722F-635F-DAC1041EA185}"/>
              </a:ext>
            </a:extLst>
          </p:cNvPr>
          <p:cNvGraphicFramePr>
            <a:graphicFrameLocks noGrp="1"/>
          </p:cNvGraphicFramePr>
          <p:nvPr/>
        </p:nvGraphicFramePr>
        <p:xfrm>
          <a:off x="8119703" y="14035428"/>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P2B2,3</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4/4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13" name="Table 16">
            <a:extLst>
              <a:ext uri="{FF2B5EF4-FFF2-40B4-BE49-F238E27FC236}">
                <a16:creationId xmlns:a16="http://schemas.microsoft.com/office/drawing/2014/main" id="{AB261E5B-8E7A-0B29-8BDE-328BECB5EDEE}"/>
              </a:ext>
            </a:extLst>
          </p:cNvPr>
          <p:cNvGraphicFramePr>
            <a:graphicFrameLocks noGrp="1"/>
          </p:cNvGraphicFramePr>
          <p:nvPr/>
        </p:nvGraphicFramePr>
        <p:xfrm>
          <a:off x="9420977" y="14039064"/>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14" name="TextBox 113">
            <a:extLst>
              <a:ext uri="{FF2B5EF4-FFF2-40B4-BE49-F238E27FC236}">
                <a16:creationId xmlns:a16="http://schemas.microsoft.com/office/drawing/2014/main" id="{F7BC5DA0-C6A2-56B1-4C65-FFCC5006E4A0}"/>
              </a:ext>
            </a:extLst>
          </p:cNvPr>
          <p:cNvSpPr txBox="1"/>
          <p:nvPr/>
        </p:nvSpPr>
        <p:spPr>
          <a:xfrm>
            <a:off x="10791784" y="13892088"/>
            <a:ext cx="288862" cy="584775"/>
          </a:xfrm>
          <a:prstGeom prst="rect">
            <a:avLst/>
          </a:prstGeom>
          <a:noFill/>
        </p:spPr>
        <p:txBody>
          <a:bodyPr wrap="none" rtlCol="0">
            <a:spAutoFit/>
          </a:bodyPr>
          <a:lstStyle/>
          <a:p>
            <a:r>
              <a:rPr lang="en-US" sz="1600" dirty="0"/>
              <a:t>8</a:t>
            </a:r>
            <a:endParaRPr lang="en-RU" sz="1600"/>
          </a:p>
          <a:p>
            <a:endParaRPr lang="en-RU" sz="1600" dirty="0"/>
          </a:p>
        </p:txBody>
      </p:sp>
      <p:cxnSp>
        <p:nvCxnSpPr>
          <p:cNvPr id="116" name="Straight Arrow Connector 115">
            <a:extLst>
              <a:ext uri="{FF2B5EF4-FFF2-40B4-BE49-F238E27FC236}">
                <a16:creationId xmlns:a16="http://schemas.microsoft.com/office/drawing/2014/main" id="{EEA74818-A9F5-2C97-7A8E-F9426C764964}"/>
              </a:ext>
            </a:extLst>
          </p:cNvPr>
          <p:cNvCxnSpPr>
            <a:cxnSpLocks/>
          </p:cNvCxnSpPr>
          <p:nvPr/>
        </p:nvCxnSpPr>
        <p:spPr>
          <a:xfrm>
            <a:off x="9418187" y="13564147"/>
            <a:ext cx="0" cy="407438"/>
          </a:xfrm>
          <a:prstGeom prst="straightConnector1">
            <a:avLst/>
          </a:prstGeom>
          <a:ln w="19050">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17" name="Freeform 27">
            <a:extLst>
              <a:ext uri="{FF2B5EF4-FFF2-40B4-BE49-F238E27FC236}">
                <a16:creationId xmlns:a16="http://schemas.microsoft.com/office/drawing/2014/main" id="{F0760631-34E3-DE29-43F6-36A6DF78F02C}"/>
              </a:ext>
            </a:extLst>
          </p:cNvPr>
          <p:cNvSpPr/>
          <p:nvPr/>
        </p:nvSpPr>
        <p:spPr>
          <a:xfrm flipH="1">
            <a:off x="8805274" y="5640119"/>
            <a:ext cx="3100946" cy="455565"/>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18" name="TextBox 117">
            <a:extLst>
              <a:ext uri="{FF2B5EF4-FFF2-40B4-BE49-F238E27FC236}">
                <a16:creationId xmlns:a16="http://schemas.microsoft.com/office/drawing/2014/main" id="{F8BCC55D-0649-6F7D-F792-99EF6697E431}"/>
              </a:ext>
            </a:extLst>
          </p:cNvPr>
          <p:cNvSpPr txBox="1"/>
          <p:nvPr/>
        </p:nvSpPr>
        <p:spPr>
          <a:xfrm>
            <a:off x="2797843" y="12086962"/>
            <a:ext cx="1154303" cy="369332"/>
          </a:xfrm>
          <a:prstGeom prst="rect">
            <a:avLst/>
          </a:prstGeom>
          <a:noFill/>
        </p:spPr>
        <p:txBody>
          <a:bodyPr wrap="square" rtlCol="0">
            <a:spAutoFit/>
          </a:bodyPr>
          <a:lstStyle/>
          <a:p>
            <a:r>
              <a:rPr lang="en-US" dirty="0"/>
              <a:t>…</a:t>
            </a:r>
          </a:p>
        </p:txBody>
      </p:sp>
      <p:sp>
        <p:nvSpPr>
          <p:cNvPr id="119" name="Freeform 46">
            <a:extLst>
              <a:ext uri="{FF2B5EF4-FFF2-40B4-BE49-F238E27FC236}">
                <a16:creationId xmlns:a16="http://schemas.microsoft.com/office/drawing/2014/main" id="{D74FF8B1-DED9-0374-7B9E-68B503CF707C}"/>
              </a:ext>
            </a:extLst>
          </p:cNvPr>
          <p:cNvSpPr/>
          <p:nvPr/>
        </p:nvSpPr>
        <p:spPr>
          <a:xfrm>
            <a:off x="3582399" y="10624434"/>
            <a:ext cx="2483120" cy="407438"/>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24" name="Rectangle: Rounded Corners 123">
            <a:extLst>
              <a:ext uri="{FF2B5EF4-FFF2-40B4-BE49-F238E27FC236}">
                <a16:creationId xmlns:a16="http://schemas.microsoft.com/office/drawing/2014/main" id="{C6458D28-84E3-1FDB-3499-537EB6ADCFE8}"/>
              </a:ext>
            </a:extLst>
          </p:cNvPr>
          <p:cNvSpPr/>
          <p:nvPr/>
        </p:nvSpPr>
        <p:spPr>
          <a:xfrm>
            <a:off x="1633527" y="9540372"/>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5" name="Table 16">
            <a:extLst>
              <a:ext uri="{FF2B5EF4-FFF2-40B4-BE49-F238E27FC236}">
                <a16:creationId xmlns:a16="http://schemas.microsoft.com/office/drawing/2014/main" id="{E5D7EB3C-3CBD-1C75-4DBC-4FB3831C5C23}"/>
              </a:ext>
            </a:extLst>
          </p:cNvPr>
          <p:cNvGraphicFramePr>
            <a:graphicFrameLocks noGrp="1"/>
          </p:cNvGraphicFramePr>
          <p:nvPr/>
        </p:nvGraphicFramePr>
        <p:xfrm>
          <a:off x="1726238" y="9619580"/>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1/5</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26" name="Table 16">
            <a:extLst>
              <a:ext uri="{FF2B5EF4-FFF2-40B4-BE49-F238E27FC236}">
                <a16:creationId xmlns:a16="http://schemas.microsoft.com/office/drawing/2014/main" id="{4ED083BD-0652-0F1A-72C5-85623B599AAC}"/>
              </a:ext>
            </a:extLst>
          </p:cNvPr>
          <p:cNvGraphicFramePr>
            <a:graphicFrameLocks noGrp="1"/>
          </p:cNvGraphicFramePr>
          <p:nvPr/>
        </p:nvGraphicFramePr>
        <p:xfrm>
          <a:off x="3027512" y="9623216"/>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a:t>
                      </a:r>
                      <a:r>
                        <a:rPr lang="en-RU" sz="1600" dirty="0"/>
                        <a:t>1</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1/1</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27" name="TextBox 126">
            <a:extLst>
              <a:ext uri="{FF2B5EF4-FFF2-40B4-BE49-F238E27FC236}">
                <a16:creationId xmlns:a16="http://schemas.microsoft.com/office/drawing/2014/main" id="{3BCF0D58-A9DA-A458-F5B2-758120AAB82C}"/>
              </a:ext>
            </a:extLst>
          </p:cNvPr>
          <p:cNvSpPr txBox="1"/>
          <p:nvPr/>
        </p:nvSpPr>
        <p:spPr>
          <a:xfrm>
            <a:off x="4398319" y="9476240"/>
            <a:ext cx="288862" cy="584775"/>
          </a:xfrm>
          <a:prstGeom prst="rect">
            <a:avLst/>
          </a:prstGeom>
          <a:noFill/>
        </p:spPr>
        <p:txBody>
          <a:bodyPr wrap="none" rtlCol="0">
            <a:spAutoFit/>
          </a:bodyPr>
          <a:lstStyle/>
          <a:p>
            <a:r>
              <a:rPr lang="en-US" sz="1600" dirty="0"/>
              <a:t>4</a:t>
            </a:r>
            <a:endParaRPr lang="en-RU" sz="1600" dirty="0"/>
          </a:p>
          <a:p>
            <a:endParaRPr lang="en-RU" sz="1600" dirty="0"/>
          </a:p>
        </p:txBody>
      </p:sp>
      <p:sp>
        <p:nvSpPr>
          <p:cNvPr id="128" name="TextBox 127">
            <a:extLst>
              <a:ext uri="{FF2B5EF4-FFF2-40B4-BE49-F238E27FC236}">
                <a16:creationId xmlns:a16="http://schemas.microsoft.com/office/drawing/2014/main" id="{E4A1154A-89A5-8D63-10CA-C6C8D6838533}"/>
              </a:ext>
            </a:extLst>
          </p:cNvPr>
          <p:cNvSpPr txBox="1"/>
          <p:nvPr/>
        </p:nvSpPr>
        <p:spPr>
          <a:xfrm>
            <a:off x="4350667" y="10338084"/>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29" name="Rectangle: Rounded Corners 128">
            <a:extLst>
              <a:ext uri="{FF2B5EF4-FFF2-40B4-BE49-F238E27FC236}">
                <a16:creationId xmlns:a16="http://schemas.microsoft.com/office/drawing/2014/main" id="{E3F424FD-DFA6-B84E-288F-405BD3C42C78}"/>
              </a:ext>
            </a:extLst>
          </p:cNvPr>
          <p:cNvSpPr/>
          <p:nvPr/>
        </p:nvSpPr>
        <p:spPr>
          <a:xfrm>
            <a:off x="12599987" y="952752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0" name="Table 16">
            <a:extLst>
              <a:ext uri="{FF2B5EF4-FFF2-40B4-BE49-F238E27FC236}">
                <a16:creationId xmlns:a16="http://schemas.microsoft.com/office/drawing/2014/main" id="{2FB10327-9750-FA13-D5B4-B7CC4DA7753A}"/>
              </a:ext>
            </a:extLst>
          </p:cNvPr>
          <p:cNvGraphicFramePr>
            <a:graphicFrameLocks noGrp="1"/>
          </p:cNvGraphicFramePr>
          <p:nvPr/>
        </p:nvGraphicFramePr>
        <p:xfrm>
          <a:off x="12692698" y="960673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2/3</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31" name="Table 16">
            <a:extLst>
              <a:ext uri="{FF2B5EF4-FFF2-40B4-BE49-F238E27FC236}">
                <a16:creationId xmlns:a16="http://schemas.microsoft.com/office/drawing/2014/main" id="{E94C89B1-CD1B-2A1E-5743-FA56799449EC}"/>
              </a:ext>
            </a:extLst>
          </p:cNvPr>
          <p:cNvGraphicFramePr>
            <a:graphicFrameLocks noGrp="1"/>
          </p:cNvGraphicFramePr>
          <p:nvPr>
            <p:extLst>
              <p:ext uri="{D42A27DB-BD31-4B8C-83A1-F6EECF244321}">
                <p14:modId xmlns:p14="http://schemas.microsoft.com/office/powerpoint/2010/main" val="2201654130"/>
              </p:ext>
            </p:extLst>
          </p:nvPr>
        </p:nvGraphicFramePr>
        <p:xfrm>
          <a:off x="13993972" y="961036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32" name="TextBox 131">
            <a:extLst>
              <a:ext uri="{FF2B5EF4-FFF2-40B4-BE49-F238E27FC236}">
                <a16:creationId xmlns:a16="http://schemas.microsoft.com/office/drawing/2014/main" id="{C2191AF8-FD3B-8C7B-26D8-13B8E23E5B62}"/>
              </a:ext>
            </a:extLst>
          </p:cNvPr>
          <p:cNvSpPr txBox="1"/>
          <p:nvPr/>
        </p:nvSpPr>
        <p:spPr>
          <a:xfrm>
            <a:off x="15364779" y="9463393"/>
            <a:ext cx="288862" cy="584775"/>
          </a:xfrm>
          <a:prstGeom prst="rect">
            <a:avLst/>
          </a:prstGeom>
          <a:noFill/>
        </p:spPr>
        <p:txBody>
          <a:bodyPr wrap="none" rtlCol="0">
            <a:spAutoFit/>
          </a:bodyPr>
          <a:lstStyle/>
          <a:p>
            <a:r>
              <a:rPr lang="en-US" sz="1600" dirty="0"/>
              <a:t>3</a:t>
            </a:r>
            <a:endParaRPr lang="en-RU" sz="1600"/>
          </a:p>
          <a:p>
            <a:endParaRPr lang="en-RU" sz="1600" dirty="0"/>
          </a:p>
        </p:txBody>
      </p:sp>
      <p:sp>
        <p:nvSpPr>
          <p:cNvPr id="133" name="TextBox 132">
            <a:extLst>
              <a:ext uri="{FF2B5EF4-FFF2-40B4-BE49-F238E27FC236}">
                <a16:creationId xmlns:a16="http://schemas.microsoft.com/office/drawing/2014/main" id="{133A72B5-32CB-A5DB-FDBD-92B2AB1CE0A8}"/>
              </a:ext>
            </a:extLst>
          </p:cNvPr>
          <p:cNvSpPr txBox="1"/>
          <p:nvPr/>
        </p:nvSpPr>
        <p:spPr>
          <a:xfrm>
            <a:off x="15343752" y="10265236"/>
            <a:ext cx="288862" cy="584775"/>
          </a:xfrm>
          <a:prstGeom prst="rect">
            <a:avLst/>
          </a:prstGeom>
          <a:noFill/>
        </p:spPr>
        <p:txBody>
          <a:bodyPr wrap="none" rtlCol="0">
            <a:spAutoFit/>
          </a:bodyPr>
          <a:lstStyle/>
          <a:p>
            <a:r>
              <a:rPr lang="en-US" sz="1600" dirty="0"/>
              <a:t>5</a:t>
            </a:r>
            <a:endParaRPr lang="en-RU" sz="1600"/>
          </a:p>
          <a:p>
            <a:endParaRPr lang="en-RU" sz="1600" dirty="0"/>
          </a:p>
        </p:txBody>
      </p:sp>
      <p:sp>
        <p:nvSpPr>
          <p:cNvPr id="134" name="Freeform 46">
            <a:extLst>
              <a:ext uri="{FF2B5EF4-FFF2-40B4-BE49-F238E27FC236}">
                <a16:creationId xmlns:a16="http://schemas.microsoft.com/office/drawing/2014/main" id="{B3BD7404-CC6E-6E46-1B8D-EB06A86FC5BD}"/>
              </a:ext>
            </a:extLst>
          </p:cNvPr>
          <p:cNvSpPr/>
          <p:nvPr/>
        </p:nvSpPr>
        <p:spPr>
          <a:xfrm flipH="1">
            <a:off x="11867623" y="8716116"/>
            <a:ext cx="2091445" cy="829904"/>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135" name="TextBox 134">
            <a:extLst>
              <a:ext uri="{FF2B5EF4-FFF2-40B4-BE49-F238E27FC236}">
                <a16:creationId xmlns:a16="http://schemas.microsoft.com/office/drawing/2014/main" id="{6A820B22-D6F5-D92D-F133-D9F398597354}"/>
              </a:ext>
            </a:extLst>
          </p:cNvPr>
          <p:cNvSpPr txBox="1"/>
          <p:nvPr/>
        </p:nvSpPr>
        <p:spPr>
          <a:xfrm>
            <a:off x="8756752" y="15288580"/>
            <a:ext cx="2049709" cy="369332"/>
          </a:xfrm>
          <a:prstGeom prst="rect">
            <a:avLst/>
          </a:prstGeom>
          <a:noFill/>
        </p:spPr>
        <p:txBody>
          <a:bodyPr wrap="square">
            <a:spAutoFit/>
          </a:bodyPr>
          <a:lstStyle/>
          <a:p>
            <a:r>
              <a:rPr lang="en-US" dirty="0"/>
              <a:t>Schedule S2</a:t>
            </a:r>
          </a:p>
        </p:txBody>
      </p:sp>
      <p:sp>
        <p:nvSpPr>
          <p:cNvPr id="139" name="Rectangle: Rounded Corners 138">
            <a:extLst>
              <a:ext uri="{FF2B5EF4-FFF2-40B4-BE49-F238E27FC236}">
                <a16:creationId xmlns:a16="http://schemas.microsoft.com/office/drawing/2014/main" id="{6568BDA5-4CEA-AA7E-A4E1-5592A90AB946}"/>
              </a:ext>
            </a:extLst>
          </p:cNvPr>
          <p:cNvSpPr/>
          <p:nvPr/>
        </p:nvSpPr>
        <p:spPr>
          <a:xfrm>
            <a:off x="1574903" y="11054775"/>
            <a:ext cx="2804573"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Table 16">
            <a:extLst>
              <a:ext uri="{FF2B5EF4-FFF2-40B4-BE49-F238E27FC236}">
                <a16:creationId xmlns:a16="http://schemas.microsoft.com/office/drawing/2014/main" id="{5788AEED-3AC9-8139-670A-9D4E2336BFA4}"/>
              </a:ext>
            </a:extLst>
          </p:cNvPr>
          <p:cNvGraphicFramePr>
            <a:graphicFrameLocks noGrp="1"/>
          </p:cNvGraphicFramePr>
          <p:nvPr/>
        </p:nvGraphicFramePr>
        <p:xfrm>
          <a:off x="1667614" y="11133983"/>
          <a:ext cx="1252249" cy="947520"/>
        </p:xfrm>
        <a:graphic>
          <a:graphicData uri="http://schemas.openxmlformats.org/drawingml/2006/table">
            <a:tbl>
              <a:tblPr firstRow="1" bandRow="1">
                <a:tableStyleId>{5940675A-B579-460E-94D1-54222C63F5DA}</a:tableStyleId>
              </a:tblPr>
              <a:tblGrid>
                <a:gridCol w="584388">
                  <a:extLst>
                    <a:ext uri="{9D8B030D-6E8A-4147-A177-3AD203B41FA5}">
                      <a16:colId xmlns:a16="http://schemas.microsoft.com/office/drawing/2014/main" val="693087938"/>
                    </a:ext>
                  </a:extLst>
                </a:gridCol>
                <a:gridCol w="667861">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P3B1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41" name="Table 16">
            <a:extLst>
              <a:ext uri="{FF2B5EF4-FFF2-40B4-BE49-F238E27FC236}">
                <a16:creationId xmlns:a16="http://schemas.microsoft.com/office/drawing/2014/main" id="{D4073B2B-2797-4B46-2235-35AA96EFD70D}"/>
              </a:ext>
            </a:extLst>
          </p:cNvPr>
          <p:cNvGraphicFramePr>
            <a:graphicFrameLocks noGrp="1"/>
          </p:cNvGraphicFramePr>
          <p:nvPr/>
        </p:nvGraphicFramePr>
        <p:xfrm>
          <a:off x="2968888" y="11137619"/>
          <a:ext cx="1299497" cy="947520"/>
        </p:xfrm>
        <a:graphic>
          <a:graphicData uri="http://schemas.openxmlformats.org/drawingml/2006/table">
            <a:tbl>
              <a:tblPr firstRow="1" bandRow="1">
                <a:tableStyleId>{5940675A-B579-460E-94D1-54222C63F5DA}</a:tableStyleId>
              </a:tblPr>
              <a:tblGrid>
                <a:gridCol w="575485">
                  <a:extLst>
                    <a:ext uri="{9D8B030D-6E8A-4147-A177-3AD203B41FA5}">
                      <a16:colId xmlns:a16="http://schemas.microsoft.com/office/drawing/2014/main" val="693087938"/>
                    </a:ext>
                  </a:extLst>
                </a:gridCol>
                <a:gridCol w="724012">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P2B2</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2/2</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42" name="TextBox 141">
            <a:extLst>
              <a:ext uri="{FF2B5EF4-FFF2-40B4-BE49-F238E27FC236}">
                <a16:creationId xmlns:a16="http://schemas.microsoft.com/office/drawing/2014/main" id="{AAEB39B3-17E1-15E6-FC6A-2E7875414A30}"/>
              </a:ext>
            </a:extLst>
          </p:cNvPr>
          <p:cNvSpPr txBox="1"/>
          <p:nvPr/>
        </p:nvSpPr>
        <p:spPr>
          <a:xfrm>
            <a:off x="4339695" y="10990643"/>
            <a:ext cx="288862" cy="584775"/>
          </a:xfrm>
          <a:prstGeom prst="rect">
            <a:avLst/>
          </a:prstGeom>
          <a:noFill/>
        </p:spPr>
        <p:txBody>
          <a:bodyPr wrap="none" rtlCol="0">
            <a:spAutoFit/>
          </a:bodyPr>
          <a:lstStyle/>
          <a:p>
            <a:r>
              <a:rPr lang="en-US" sz="1600" dirty="0"/>
              <a:t>5</a:t>
            </a:r>
            <a:endParaRPr lang="en-RU" sz="1600" dirty="0"/>
          </a:p>
          <a:p>
            <a:endParaRPr lang="en-RU" sz="1600" dirty="0"/>
          </a:p>
        </p:txBody>
      </p:sp>
      <p:sp>
        <p:nvSpPr>
          <p:cNvPr id="143" name="TextBox 142">
            <a:extLst>
              <a:ext uri="{FF2B5EF4-FFF2-40B4-BE49-F238E27FC236}">
                <a16:creationId xmlns:a16="http://schemas.microsoft.com/office/drawing/2014/main" id="{63EDED51-A0FA-E064-CD2B-861157651ED3}"/>
              </a:ext>
            </a:extLst>
          </p:cNvPr>
          <p:cNvSpPr txBox="1"/>
          <p:nvPr/>
        </p:nvSpPr>
        <p:spPr>
          <a:xfrm>
            <a:off x="4292043" y="11852487"/>
            <a:ext cx="288862" cy="584775"/>
          </a:xfrm>
          <a:prstGeom prst="rect">
            <a:avLst/>
          </a:prstGeom>
          <a:noFill/>
        </p:spPr>
        <p:txBody>
          <a:bodyPr wrap="none" rtlCol="0">
            <a:spAutoFit/>
          </a:bodyPr>
          <a:lstStyle/>
          <a:p>
            <a:r>
              <a:rPr lang="en-US" sz="1600" dirty="0"/>
              <a:t>7</a:t>
            </a:r>
            <a:endParaRPr lang="en-RU" sz="1600" dirty="0"/>
          </a:p>
          <a:p>
            <a:endParaRPr lang="en-RU" sz="1600" dirty="0"/>
          </a:p>
        </p:txBody>
      </p:sp>
      <p:sp>
        <p:nvSpPr>
          <p:cNvPr id="144" name="Freeform 46">
            <a:extLst>
              <a:ext uri="{FF2B5EF4-FFF2-40B4-BE49-F238E27FC236}">
                <a16:creationId xmlns:a16="http://schemas.microsoft.com/office/drawing/2014/main" id="{E185D2FE-A714-656F-3BF2-5728C1098DCB}"/>
              </a:ext>
            </a:extLst>
          </p:cNvPr>
          <p:cNvSpPr/>
          <p:nvPr/>
        </p:nvSpPr>
        <p:spPr>
          <a:xfrm>
            <a:off x="3604265" y="8987829"/>
            <a:ext cx="2461255" cy="52392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 name="TextBox 3">
            <a:extLst>
              <a:ext uri="{FF2B5EF4-FFF2-40B4-BE49-F238E27FC236}">
                <a16:creationId xmlns:a16="http://schemas.microsoft.com/office/drawing/2014/main" id="{BDCA9526-D70B-BD47-BBB1-C705CA26FD23}"/>
              </a:ext>
            </a:extLst>
          </p:cNvPr>
          <p:cNvSpPr txBox="1"/>
          <p:nvPr/>
        </p:nvSpPr>
        <p:spPr>
          <a:xfrm>
            <a:off x="2786573" y="10556297"/>
            <a:ext cx="1154303"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B0F8AA39-860D-28D1-7F6A-5FE163BC49C2}"/>
              </a:ext>
            </a:extLst>
          </p:cNvPr>
          <p:cNvSpPr txBox="1"/>
          <p:nvPr/>
        </p:nvSpPr>
        <p:spPr>
          <a:xfrm>
            <a:off x="13807544" y="10597988"/>
            <a:ext cx="1154303" cy="369332"/>
          </a:xfrm>
          <a:prstGeom prst="rect">
            <a:avLst/>
          </a:prstGeom>
          <a:noFill/>
        </p:spPr>
        <p:txBody>
          <a:bodyPr wrap="square" rtlCol="0">
            <a:spAutoFit/>
          </a:bodyPr>
          <a:lstStyle/>
          <a:p>
            <a:r>
              <a:rPr lang="en-US" dirty="0"/>
              <a:t>…</a:t>
            </a:r>
          </a:p>
        </p:txBody>
      </p:sp>
      <p:sp>
        <p:nvSpPr>
          <p:cNvPr id="33" name="Freeform 46">
            <a:extLst>
              <a:ext uri="{FF2B5EF4-FFF2-40B4-BE49-F238E27FC236}">
                <a16:creationId xmlns:a16="http://schemas.microsoft.com/office/drawing/2014/main" id="{0ACC652C-D001-ABB3-6CEB-55AE05184E04}"/>
              </a:ext>
            </a:extLst>
          </p:cNvPr>
          <p:cNvSpPr/>
          <p:nvPr/>
        </p:nvSpPr>
        <p:spPr>
          <a:xfrm>
            <a:off x="9549116" y="8720666"/>
            <a:ext cx="2318503" cy="802103"/>
          </a:xfrm>
          <a:custGeom>
            <a:avLst/>
            <a:gdLst>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14204 w 4227227"/>
              <a:gd name="connsiteY3" fmla="*/ 329784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89745 w 4227227"/>
              <a:gd name="connsiteY4" fmla="*/ 539646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10171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374673 w 4227227"/>
              <a:gd name="connsiteY4" fmla="*/ 630081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3338 w 4227227"/>
              <a:gd name="connsiteY2" fmla="*/ 28481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538362 w 4227227"/>
              <a:gd name="connsiteY2" fmla="*/ 345103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299615 w 4227227"/>
              <a:gd name="connsiteY3" fmla="*/ 485534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540471 w 4227227"/>
              <a:gd name="connsiteY4" fmla="*/ 609985 h 1019331"/>
              <a:gd name="connsiteX5" fmla="*/ 0 w 4227227"/>
              <a:gd name="connsiteY5" fmla="*/ 1019331 h 1019331"/>
              <a:gd name="connsiteX0" fmla="*/ 4227227 w 4227227"/>
              <a:gd name="connsiteY0" fmla="*/ 0 h 1019331"/>
              <a:gd name="connsiteX1" fmla="*/ 3717561 w 4227227"/>
              <a:gd name="connsiteY1" fmla="*/ 224852 h 1019331"/>
              <a:gd name="connsiteX2" fmla="*/ 2493145 w 4227227"/>
              <a:gd name="connsiteY2" fmla="*/ 375248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19711 w 4227227"/>
              <a:gd name="connsiteY3" fmla="*/ 520703 h 1019331"/>
              <a:gd name="connsiteX4" fmla="*/ 490229 w 4227227"/>
              <a:gd name="connsiteY4" fmla="*/ 665251 h 1019331"/>
              <a:gd name="connsiteX5" fmla="*/ 0 w 4227227"/>
              <a:gd name="connsiteY5" fmla="*/ 1019331 h 1019331"/>
              <a:gd name="connsiteX0" fmla="*/ 4227227 w 4227227"/>
              <a:gd name="connsiteY0" fmla="*/ 0 h 1019331"/>
              <a:gd name="connsiteX1" fmla="*/ 3717561 w 4227227"/>
              <a:gd name="connsiteY1" fmla="*/ 22485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483096 w 4227227"/>
              <a:gd name="connsiteY2" fmla="*/ 425489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09663 w 4227227"/>
              <a:gd name="connsiteY3" fmla="*/ 555872 h 1019331"/>
              <a:gd name="connsiteX4" fmla="*/ 490229 w 4227227"/>
              <a:gd name="connsiteY4" fmla="*/ 665251 h 1019331"/>
              <a:gd name="connsiteX5" fmla="*/ 0 w 4227227"/>
              <a:gd name="connsiteY5" fmla="*/ 1019331 h 1019331"/>
              <a:gd name="connsiteX0" fmla="*/ 4227227 w 4227227"/>
              <a:gd name="connsiteY0" fmla="*/ 0 h 1019331"/>
              <a:gd name="connsiteX1" fmla="*/ 3737658 w 4227227"/>
              <a:gd name="connsiteY1" fmla="*/ 28514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553435 w 4227227"/>
              <a:gd name="connsiteY2" fmla="*/ 460658 h 1019331"/>
              <a:gd name="connsiteX3" fmla="*/ 1374977 w 4227227"/>
              <a:gd name="connsiteY3" fmla="*/ 570945 h 1019331"/>
              <a:gd name="connsiteX4" fmla="*/ 490229 w 4227227"/>
              <a:gd name="connsiteY4" fmla="*/ 665251 h 1019331"/>
              <a:gd name="connsiteX5" fmla="*/ 0 w 4227227"/>
              <a:gd name="connsiteY5" fmla="*/ 1019331 h 1019331"/>
              <a:gd name="connsiteX0" fmla="*/ 4227227 w 4227227"/>
              <a:gd name="connsiteY0" fmla="*/ 0 h 1019331"/>
              <a:gd name="connsiteX1" fmla="*/ 3712537 w 4227227"/>
              <a:gd name="connsiteY1" fmla="*/ 320312 h 1019331"/>
              <a:gd name="connsiteX2" fmla="*/ 2633821 w 4227227"/>
              <a:gd name="connsiteY2" fmla="*/ 475730 h 1019331"/>
              <a:gd name="connsiteX3" fmla="*/ 1374977 w 4227227"/>
              <a:gd name="connsiteY3" fmla="*/ 570945 h 1019331"/>
              <a:gd name="connsiteX4" fmla="*/ 490229 w 4227227"/>
              <a:gd name="connsiteY4" fmla="*/ 665251 h 1019331"/>
              <a:gd name="connsiteX5" fmla="*/ 0 w 4227227"/>
              <a:gd name="connsiteY5" fmla="*/ 1019331 h 10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7227" h="1019331">
                <a:moveTo>
                  <a:pt x="4227227" y="0"/>
                </a:moveTo>
                <a:cubicBezTo>
                  <a:pt x="4113551" y="88691"/>
                  <a:pt x="3978105" y="241024"/>
                  <a:pt x="3712537" y="320312"/>
                </a:cubicBezTo>
                <a:cubicBezTo>
                  <a:pt x="3446969" y="399600"/>
                  <a:pt x="3023414" y="433958"/>
                  <a:pt x="2633821" y="475730"/>
                </a:cubicBezTo>
                <a:cubicBezTo>
                  <a:pt x="2244228" y="517502"/>
                  <a:pt x="1732242" y="539358"/>
                  <a:pt x="1374977" y="570945"/>
                </a:cubicBezTo>
                <a:cubicBezTo>
                  <a:pt x="1017712" y="602532"/>
                  <a:pt x="778007" y="605593"/>
                  <a:pt x="490229" y="665251"/>
                </a:cubicBezTo>
                <a:cubicBezTo>
                  <a:pt x="267765" y="714861"/>
                  <a:pt x="23351" y="746515"/>
                  <a:pt x="0" y="1019331"/>
                </a:cubicBezTo>
              </a:path>
            </a:pathLst>
          </a:custGeom>
          <a:noFill/>
          <a:ln w="19050">
            <a:solidFill>
              <a:schemeClr val="tx1"/>
            </a:solidFill>
            <a:prstDash val="solid"/>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mc:AlternateContent xmlns:mc="http://schemas.openxmlformats.org/markup-compatibility/2006" xmlns:a14="http://schemas.microsoft.com/office/drawing/2010/main">
        <mc:Choice Requires="a14">
          <p:graphicFrame>
            <p:nvGraphicFramePr>
              <p:cNvPr id="71" name="Table 5">
                <a:extLst>
                  <a:ext uri="{FF2B5EF4-FFF2-40B4-BE49-F238E27FC236}">
                    <a16:creationId xmlns:a16="http://schemas.microsoft.com/office/drawing/2014/main" id="{BFEDE2D9-4426-F185-2721-DC7F7C46A4DD}"/>
                  </a:ext>
                </a:extLst>
              </p:cNvPr>
              <p:cNvGraphicFramePr>
                <a:graphicFrameLocks noGrp="1"/>
              </p:cNvGraphicFramePr>
              <p:nvPr>
                <p:extLst>
                  <p:ext uri="{D42A27DB-BD31-4B8C-83A1-F6EECF244321}">
                    <p14:modId xmlns:p14="http://schemas.microsoft.com/office/powerpoint/2010/main" val="1824411191"/>
                  </p:ext>
                </p:extLst>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370840">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ea typeface="Cambria Math" panose="02040503050406030204" pitchFamily="18" charset="0"/>
                                  </a:rPr>
                                  <m:t> </m:t>
                                </m:r>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𝒎𝒊𝒈𝒓</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p>
                      </a:txBody>
                      <a:tcPr marL="36000" marR="0" marT="0" marB="0" anchor="ctr">
                        <a:solidFill>
                          <a:schemeClr val="bg1">
                            <a:lumMod val="95000"/>
                          </a:schemeClr>
                        </a:solidFill>
                      </a:tcPr>
                    </a:tc>
                    <a:extLst>
                      <a:ext uri="{0D108BD9-81ED-4DB2-BD59-A6C34878D82A}">
                        <a16:rowId xmlns:a16="http://schemas.microsoft.com/office/drawing/2014/main" val="2040894725"/>
                      </a:ext>
                    </a:extLst>
                  </a:tr>
                  <a:tr h="370840">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b="1" dirty="0">
                            <a:solidFill>
                              <a:schemeClr val="tx1"/>
                            </a:solidFill>
                          </a:endParaRPr>
                        </a:p>
                      </a:txBody>
                      <a:tcPr marL="36000" marR="0" marT="0" marB="0" anchor="ctr">
                        <a:solidFill>
                          <a:schemeClr val="bg1">
                            <a:lumMod val="95000"/>
                          </a:schemeClr>
                        </a:solidFill>
                      </a:tcPr>
                    </a:tc>
                    <a:extLst>
                      <a:ext uri="{0D108BD9-81ED-4DB2-BD59-A6C34878D82A}">
                        <a16:rowId xmlns:a16="http://schemas.microsoft.com/office/drawing/2014/main" val="3393013501"/>
                      </a:ext>
                    </a:extLst>
                  </a:tr>
                </a:tbl>
              </a:graphicData>
            </a:graphic>
          </p:graphicFrame>
        </mc:Choice>
        <mc:Fallback xmlns="">
          <p:graphicFrame>
            <p:nvGraphicFramePr>
              <p:cNvPr id="71" name="Table 5">
                <a:extLst>
                  <a:ext uri="{FF2B5EF4-FFF2-40B4-BE49-F238E27FC236}">
                    <a16:creationId xmlns:a16="http://schemas.microsoft.com/office/drawing/2014/main" id="{BFEDE2D9-4426-F185-2721-DC7F7C46A4DD}"/>
                  </a:ext>
                </a:extLst>
              </p:cNvPr>
              <p:cNvGraphicFramePr>
                <a:graphicFrameLocks noGrp="1"/>
              </p:cNvGraphicFramePr>
              <p:nvPr>
                <p:extLst>
                  <p:ext uri="{D42A27DB-BD31-4B8C-83A1-F6EECF244321}">
                    <p14:modId xmlns:p14="http://schemas.microsoft.com/office/powerpoint/2010/main" val="1824411191"/>
                  </p:ext>
                </p:extLst>
              </p:nvPr>
            </p:nvGraphicFramePr>
            <p:xfrm>
              <a:off x="4677578" y="16323839"/>
              <a:ext cx="7436409" cy="1403610"/>
            </p:xfrm>
            <a:graphic>
              <a:graphicData uri="http://schemas.openxmlformats.org/drawingml/2006/table">
                <a:tbl>
                  <a:tblPr firstRow="1" bandRow="1">
                    <a:tableStyleId>{5940675A-B579-460E-94D1-54222C63F5DA}</a:tableStyleId>
                  </a:tblPr>
                  <a:tblGrid>
                    <a:gridCol w="829750">
                      <a:extLst>
                        <a:ext uri="{9D8B030D-6E8A-4147-A177-3AD203B41FA5}">
                          <a16:colId xmlns:a16="http://schemas.microsoft.com/office/drawing/2014/main" val="1246141074"/>
                        </a:ext>
                      </a:extLst>
                    </a:gridCol>
                    <a:gridCol w="1396360">
                      <a:extLst>
                        <a:ext uri="{9D8B030D-6E8A-4147-A177-3AD203B41FA5}">
                          <a16:colId xmlns:a16="http://schemas.microsoft.com/office/drawing/2014/main" val="456752722"/>
                        </a:ext>
                      </a:extLst>
                    </a:gridCol>
                    <a:gridCol w="1396360">
                      <a:extLst>
                        <a:ext uri="{9D8B030D-6E8A-4147-A177-3AD203B41FA5}">
                          <a16:colId xmlns:a16="http://schemas.microsoft.com/office/drawing/2014/main" val="3134883300"/>
                        </a:ext>
                      </a:extLst>
                    </a:gridCol>
                    <a:gridCol w="1396360">
                      <a:extLst>
                        <a:ext uri="{9D8B030D-6E8A-4147-A177-3AD203B41FA5}">
                          <a16:colId xmlns:a16="http://schemas.microsoft.com/office/drawing/2014/main" val="2271581540"/>
                        </a:ext>
                      </a:extLst>
                    </a:gridCol>
                    <a:gridCol w="2417579">
                      <a:extLst>
                        <a:ext uri="{9D8B030D-6E8A-4147-A177-3AD203B41FA5}">
                          <a16:colId xmlns:a16="http://schemas.microsoft.com/office/drawing/2014/main" val="3186809619"/>
                        </a:ext>
                      </a:extLst>
                    </a:gridCol>
                  </a:tblGrid>
                  <a:tr h="391420">
                    <a:tc>
                      <a:txBody>
                        <a:bodyPr/>
                        <a:lstStyle/>
                        <a:p>
                          <a:pPr algn="ctr"/>
                          <a:r>
                            <a:rPr lang="en-US" sz="1600" b="0" dirty="0"/>
                            <a:t>Schedule</a:t>
                          </a:r>
                          <a:endParaRPr lang="en-RU" sz="1600" b="0" dirty="0"/>
                        </a:p>
                      </a:txBody>
                      <a:tcPr marL="36000" marR="0" marT="0" marB="0" anchor="ct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1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2 Ex. Time</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Prog. 3 Ex. Time</a:t>
                          </a:r>
                          <a:endParaRPr lang="en-RU" sz="1600" dirty="0"/>
                        </a:p>
                      </a:txBody>
                      <a:tcPr marL="36000" marR="0" marT="0" marB="0" anchor="ctr">
                        <a:solidFill>
                          <a:schemeClr val="bg1">
                            <a:lumMod val="95000"/>
                          </a:schemeClr>
                        </a:solid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dirty="0"/>
                            <a:t>Overheads</a:t>
                          </a:r>
                          <a:endParaRPr lang="en-RU" sz="1600" dirty="0"/>
                        </a:p>
                      </a:txBody>
                      <a:tcPr marL="36000" marR="0" marT="0" marB="0" anchor="ctr">
                        <a:solidFill>
                          <a:schemeClr val="bg1">
                            <a:lumMod val="95000"/>
                          </a:schemeClr>
                        </a:solidFill>
                      </a:tcPr>
                    </a:tc>
                    <a:extLst>
                      <a:ext uri="{0D108BD9-81ED-4DB2-BD59-A6C34878D82A}">
                        <a16:rowId xmlns:a16="http://schemas.microsoft.com/office/drawing/2014/main" val="3349913741"/>
                      </a:ext>
                    </a:extLst>
                  </a:tr>
                  <a:tr h="506095">
                    <a:tc>
                      <a:txBody>
                        <a:bodyPr/>
                        <a:lstStyle/>
                        <a:p>
                          <a:pPr algn="ctr"/>
                          <a:r>
                            <a:rPr lang="en-US" sz="1600" b="1" dirty="0"/>
                            <a:t>S1</a:t>
                          </a:r>
                          <a:endParaRPr lang="en-RU" sz="1600" b="1" dirty="0"/>
                        </a:p>
                      </a:txBody>
                      <a:tcPr marL="36000" marR="0" marT="0" marB="0" anchor="ctr"/>
                    </a:tc>
                    <a:tc>
                      <a:txBody>
                        <a:bodyPr/>
                        <a:lstStyle/>
                        <a:p>
                          <a:pPr lvl="0" algn="ctr"/>
                          <a:r>
                            <a:rPr lang="en-US" sz="1600" b="1" dirty="0"/>
                            <a:t>7</a:t>
                          </a:r>
                          <a:endParaRPr lang="en-RU" sz="1600" b="1" dirty="0"/>
                        </a:p>
                      </a:txBody>
                      <a:tcPr marL="36000" marR="0" marT="0" marB="0" anchor="ctr">
                        <a:solidFill>
                          <a:schemeClr val="bg1">
                            <a:lumMod val="95000"/>
                          </a:schemeClr>
                        </a:solidFill>
                      </a:tcPr>
                    </a:tc>
                    <a:tc>
                      <a:txBody>
                        <a:bodyPr/>
                        <a:lstStyle/>
                        <a:p>
                          <a:pPr algn="ctr"/>
                          <a:r>
                            <a:rPr lang="en-US" sz="1600" b="1" dirty="0"/>
                            <a:t>8</a:t>
                          </a:r>
                          <a:endParaRPr lang="en-RU" sz="1600" dirty="0"/>
                        </a:p>
                      </a:txBody>
                      <a:tcPr marL="36000" marR="0" marT="0" marB="0" anchor="ctr">
                        <a:noFill/>
                      </a:tcPr>
                    </a:tc>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US" sz="1600" b="1" dirty="0"/>
                            <a:t>3</a:t>
                          </a:r>
                          <a:endParaRPr lang="en-RU" sz="1600" b="1" dirty="0"/>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79518" r="-504" b="-104819"/>
                          </a:stretch>
                        </a:blipFill>
                      </a:tcPr>
                    </a:tc>
                    <a:extLst>
                      <a:ext uri="{0D108BD9-81ED-4DB2-BD59-A6C34878D82A}">
                        <a16:rowId xmlns:a16="http://schemas.microsoft.com/office/drawing/2014/main" val="2040894725"/>
                      </a:ext>
                    </a:extLst>
                  </a:tr>
                  <a:tr h="506095">
                    <a:tc>
                      <a:txBody>
                        <a:bodyPr/>
                        <a:lstStyle/>
                        <a:p>
                          <a:pPr algn="ctr"/>
                          <a:r>
                            <a:rPr lang="en-US" sz="1600" b="1" dirty="0">
                              <a:solidFill>
                                <a:schemeClr val="tx1"/>
                              </a:solidFill>
                            </a:rPr>
                            <a:t>S2</a:t>
                          </a:r>
                          <a:endParaRPr lang="en-RU" sz="1600" b="1" dirty="0">
                            <a:solidFill>
                              <a:schemeClr val="tx1"/>
                            </a:solidFill>
                          </a:endParaRPr>
                        </a:p>
                      </a:txBody>
                      <a:tcPr marL="36000" marR="0" marT="0" marB="0" anchor="ctr"/>
                    </a:tc>
                    <a:tc>
                      <a:txBody>
                        <a:bodyPr/>
                        <a:lstStyle/>
                        <a:p>
                          <a:pPr lvl="0" algn="ctr"/>
                          <a:r>
                            <a:rPr lang="en-US" sz="1600" b="1" dirty="0">
                              <a:solidFill>
                                <a:schemeClr val="tx1"/>
                              </a:solidFill>
                            </a:rPr>
                            <a:t>6</a:t>
                          </a:r>
                          <a:endParaRPr lang="en-RU" sz="1600" b="1" dirty="0">
                            <a:solidFill>
                              <a:schemeClr val="tx1"/>
                            </a:solidFill>
                          </a:endParaRPr>
                        </a:p>
                      </a:txBody>
                      <a:tcPr marL="36000" marR="0" marT="0" marB="0" anchor="ctr">
                        <a:solidFill>
                          <a:schemeClr val="bg1">
                            <a:lumMod val="95000"/>
                          </a:schemeClr>
                        </a:solidFill>
                      </a:tcPr>
                    </a:tc>
                    <a:tc>
                      <a:txBody>
                        <a:bodyPr/>
                        <a:lstStyle/>
                        <a:p>
                          <a:pPr lvl="0" algn="ctr"/>
                          <a:r>
                            <a:rPr lang="en-US" sz="1600" b="1" dirty="0">
                              <a:solidFill>
                                <a:schemeClr val="tx1"/>
                              </a:solidFill>
                            </a:rPr>
                            <a:t>11</a:t>
                          </a:r>
                          <a:endParaRPr lang="en-RU" sz="1600" b="1" dirty="0">
                            <a:solidFill>
                              <a:schemeClr val="tx1"/>
                            </a:solidFill>
                          </a:endParaRPr>
                        </a:p>
                      </a:txBody>
                      <a:tcPr marL="36000" marR="0" marT="0" marB="0" anchor="ctr">
                        <a:noFill/>
                      </a:tcPr>
                    </a:tc>
                    <a:tc>
                      <a:txBody>
                        <a:bodyPr/>
                        <a:lstStyle/>
                        <a:p>
                          <a:pPr lvl="0" algn="ctr"/>
                          <a:r>
                            <a:rPr lang="en-US" sz="1600" b="1" dirty="0">
                              <a:solidFill>
                                <a:schemeClr val="tx1"/>
                              </a:solidFill>
                            </a:rPr>
                            <a:t>2</a:t>
                          </a:r>
                          <a:endParaRPr lang="en-RU" sz="1600" b="1" dirty="0">
                            <a:solidFill>
                              <a:schemeClr val="tx1"/>
                            </a:solidFill>
                          </a:endParaRPr>
                        </a:p>
                      </a:txBody>
                      <a:tcPr marL="36000" marR="0" marT="0" marB="0" anchor="ctr">
                        <a:solidFill>
                          <a:schemeClr val="bg1">
                            <a:lumMod val="95000"/>
                          </a:schemeClr>
                        </a:solidFill>
                      </a:tcPr>
                    </a:tc>
                    <a:tc>
                      <a:txBody>
                        <a:bodyPr/>
                        <a:lstStyle/>
                        <a:p>
                          <a:endParaRPr lang="en-US"/>
                        </a:p>
                      </a:txBody>
                      <a:tcPr marL="36000" marR="0" marT="0" marB="0" anchor="ctr">
                        <a:blipFill>
                          <a:blip r:embed="rId8"/>
                          <a:stretch>
                            <a:fillRect l="-207809" t="-177381" r="-504" b="-3571"/>
                          </a:stretch>
                        </a:blipFill>
                      </a:tcPr>
                    </a:tc>
                    <a:extLst>
                      <a:ext uri="{0D108BD9-81ED-4DB2-BD59-A6C34878D82A}">
                        <a16:rowId xmlns:a16="http://schemas.microsoft.com/office/drawing/2014/main" val="3393013501"/>
                      </a:ext>
                    </a:extLst>
                  </a:tr>
                </a:tbl>
              </a:graphicData>
            </a:graphic>
          </p:graphicFrame>
        </mc:Fallback>
      </mc:AlternateContent>
      <p:sp>
        <p:nvSpPr>
          <p:cNvPr id="120" name="TextBox 119">
            <a:extLst>
              <a:ext uri="{FF2B5EF4-FFF2-40B4-BE49-F238E27FC236}">
                <a16:creationId xmlns:a16="http://schemas.microsoft.com/office/drawing/2014/main" id="{1517599D-C7E8-882F-AE3D-82D40AFC382F}"/>
              </a:ext>
            </a:extLst>
          </p:cNvPr>
          <p:cNvSpPr txBox="1"/>
          <p:nvPr/>
        </p:nvSpPr>
        <p:spPr>
          <a:xfrm>
            <a:off x="4603059" y="15927235"/>
            <a:ext cx="1301575" cy="430887"/>
          </a:xfrm>
          <a:prstGeom prst="rect">
            <a:avLst/>
          </a:prstGeom>
          <a:noFill/>
        </p:spPr>
        <p:txBody>
          <a:bodyPr wrap="none" rtlCol="0">
            <a:spAutoFit/>
          </a:bodyPr>
          <a:lstStyle/>
          <a:p>
            <a:r>
              <a:rPr lang="en-RU" sz="2200" b="1" dirty="0"/>
              <a:t>Summary</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DD267CB-5EA2-5720-817C-B42C1955B7A1}"/>
                  </a:ext>
                </a:extLst>
              </p:cNvPr>
              <p:cNvSpPr txBox="1"/>
              <p:nvPr/>
            </p:nvSpPr>
            <p:spPr>
              <a:xfrm>
                <a:off x="11988736" y="5683208"/>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53" name="TextBox 52">
                <a:extLst>
                  <a:ext uri="{FF2B5EF4-FFF2-40B4-BE49-F238E27FC236}">
                    <a16:creationId xmlns:a16="http://schemas.microsoft.com/office/drawing/2014/main" id="{CDD267CB-5EA2-5720-817C-B42C1955B7A1}"/>
                  </a:ext>
                </a:extLst>
              </p:cNvPr>
              <p:cNvSpPr txBox="1">
                <a:spLocks noRot="1" noChangeAspect="1" noMove="1" noResize="1" noEditPoints="1" noAdjustHandles="1" noChangeArrowheads="1" noChangeShapeType="1" noTextEdit="1"/>
              </p:cNvSpPr>
              <p:nvPr/>
            </p:nvSpPr>
            <p:spPr>
              <a:xfrm>
                <a:off x="11988736" y="5683208"/>
                <a:ext cx="1891989" cy="4117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84B69BA-7A9D-3867-DB87-9092705E2A21}"/>
                  </a:ext>
                </a:extLst>
              </p:cNvPr>
              <p:cNvSpPr txBox="1"/>
              <p:nvPr/>
            </p:nvSpPr>
            <p:spPr>
              <a:xfrm>
                <a:off x="6369891" y="7373152"/>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54" name="TextBox 53">
                <a:extLst>
                  <a:ext uri="{FF2B5EF4-FFF2-40B4-BE49-F238E27FC236}">
                    <a16:creationId xmlns:a16="http://schemas.microsoft.com/office/drawing/2014/main" id="{984B69BA-7A9D-3867-DB87-9092705E2A21}"/>
                  </a:ext>
                </a:extLst>
              </p:cNvPr>
              <p:cNvSpPr txBox="1">
                <a:spLocks noRot="1" noChangeAspect="1" noMove="1" noResize="1" noEditPoints="1" noAdjustHandles="1" noChangeArrowheads="1" noChangeShapeType="1" noTextEdit="1"/>
              </p:cNvSpPr>
              <p:nvPr/>
            </p:nvSpPr>
            <p:spPr>
              <a:xfrm>
                <a:off x="6369891" y="7373152"/>
                <a:ext cx="1891989" cy="41177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13E8AD2-63D3-BC71-6206-896A146D97B0}"/>
                  </a:ext>
                </a:extLst>
              </p:cNvPr>
              <p:cNvSpPr txBox="1"/>
              <p:nvPr/>
            </p:nvSpPr>
            <p:spPr>
              <a:xfrm>
                <a:off x="10497559" y="7220719"/>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60" name="TextBox 59">
                <a:extLst>
                  <a:ext uri="{FF2B5EF4-FFF2-40B4-BE49-F238E27FC236}">
                    <a16:creationId xmlns:a16="http://schemas.microsoft.com/office/drawing/2014/main" id="{213E8AD2-63D3-BC71-6206-896A146D97B0}"/>
                  </a:ext>
                </a:extLst>
              </p:cNvPr>
              <p:cNvSpPr txBox="1">
                <a:spLocks noRot="1" noChangeAspect="1" noMove="1" noResize="1" noEditPoints="1" noAdjustHandles="1" noChangeArrowheads="1" noChangeShapeType="1" noTextEdit="1"/>
              </p:cNvSpPr>
              <p:nvPr/>
            </p:nvSpPr>
            <p:spPr>
              <a:xfrm>
                <a:off x="10497559" y="7220719"/>
                <a:ext cx="1891989" cy="41177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4DAF2EF-4A5B-4DEA-C130-7D55D19BB37A}"/>
                  </a:ext>
                </a:extLst>
              </p:cNvPr>
              <p:cNvSpPr txBox="1"/>
              <p:nvPr/>
            </p:nvSpPr>
            <p:spPr>
              <a:xfrm>
                <a:off x="6127181" y="9110446"/>
                <a:ext cx="706009"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𝒑𝒎</m:t>
                          </m:r>
                        </m:sup>
                      </m:sSup>
                    </m:oMath>
                  </m:oMathPara>
                </a14:m>
                <a:endParaRPr lang="en-RU" sz="2000" dirty="0"/>
              </a:p>
            </p:txBody>
          </p:sp>
        </mc:Choice>
        <mc:Fallback xmlns="">
          <p:sp>
            <p:nvSpPr>
              <p:cNvPr id="61" name="TextBox 60">
                <a:extLst>
                  <a:ext uri="{FF2B5EF4-FFF2-40B4-BE49-F238E27FC236}">
                    <a16:creationId xmlns:a16="http://schemas.microsoft.com/office/drawing/2014/main" id="{34DAF2EF-4A5B-4DEA-C130-7D55D19BB37A}"/>
                  </a:ext>
                </a:extLst>
              </p:cNvPr>
              <p:cNvSpPr txBox="1">
                <a:spLocks noRot="1" noChangeAspect="1" noMove="1" noResize="1" noEditPoints="1" noAdjustHandles="1" noChangeArrowheads="1" noChangeShapeType="1" noTextEdit="1"/>
              </p:cNvSpPr>
              <p:nvPr/>
            </p:nvSpPr>
            <p:spPr>
              <a:xfrm>
                <a:off x="6127181" y="9110446"/>
                <a:ext cx="706009" cy="4001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8B438FA-F1D7-3F5D-0762-6C8CF7CA5B53}"/>
                  </a:ext>
                </a:extLst>
              </p:cNvPr>
              <p:cNvSpPr txBox="1"/>
              <p:nvPr/>
            </p:nvSpPr>
            <p:spPr>
              <a:xfrm>
                <a:off x="9693766" y="9190854"/>
                <a:ext cx="706009"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𝒑𝒎</m:t>
                          </m:r>
                        </m:sup>
                      </m:sSup>
                    </m:oMath>
                  </m:oMathPara>
                </a14:m>
                <a:endParaRPr lang="en-RU" sz="2000" dirty="0"/>
              </a:p>
            </p:txBody>
          </p:sp>
        </mc:Choice>
        <mc:Fallback xmlns="">
          <p:sp>
            <p:nvSpPr>
              <p:cNvPr id="91" name="TextBox 90">
                <a:extLst>
                  <a:ext uri="{FF2B5EF4-FFF2-40B4-BE49-F238E27FC236}">
                    <a16:creationId xmlns:a16="http://schemas.microsoft.com/office/drawing/2014/main" id="{78B438FA-F1D7-3F5D-0762-6C8CF7CA5B53}"/>
                  </a:ext>
                </a:extLst>
              </p:cNvPr>
              <p:cNvSpPr txBox="1">
                <a:spLocks noRot="1" noChangeAspect="1" noMove="1" noResize="1" noEditPoints="1" noAdjustHandles="1" noChangeArrowheads="1" noChangeShapeType="1" noTextEdit="1"/>
              </p:cNvSpPr>
              <p:nvPr/>
            </p:nvSpPr>
            <p:spPr>
              <a:xfrm>
                <a:off x="9693766" y="9190854"/>
                <a:ext cx="706009" cy="4001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2855B978-F0E5-F934-F3E5-4F96E16BAF46}"/>
                  </a:ext>
                </a:extLst>
              </p:cNvPr>
              <p:cNvSpPr txBox="1"/>
              <p:nvPr/>
            </p:nvSpPr>
            <p:spPr>
              <a:xfrm>
                <a:off x="6079869" y="10629519"/>
                <a:ext cx="1969357" cy="40799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𝒎𝒊𝒈𝒓</m:t>
                          </m:r>
                        </m:sup>
                      </m:sSup>
                      <m:r>
                        <a:rPr lang="en-US" sz="2000" b="1" i="1" smtClean="0">
                          <a:latin typeface="Cambria Math" panose="02040503050406030204" pitchFamily="18" charset="0"/>
                        </a:rPr>
                        <m:t>+</m:t>
                      </m:r>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smtClean="0">
                              <a:latin typeface="Cambria Math" panose="02040503050406030204" pitchFamily="18" charset="0"/>
                              <a:ea typeface="Cambria Math" panose="02040503050406030204" pitchFamily="18" charset="0"/>
                            </a:rPr>
                            <m:t>𝒑𝒎</m:t>
                          </m:r>
                        </m:sup>
                      </m:sSup>
                    </m:oMath>
                  </m:oMathPara>
                </a14:m>
                <a:endParaRPr lang="en-RU" sz="2000" dirty="0"/>
              </a:p>
            </p:txBody>
          </p:sp>
        </mc:Choice>
        <mc:Fallback xmlns="">
          <p:sp>
            <p:nvSpPr>
              <p:cNvPr id="98" name="TextBox 97">
                <a:extLst>
                  <a:ext uri="{FF2B5EF4-FFF2-40B4-BE49-F238E27FC236}">
                    <a16:creationId xmlns:a16="http://schemas.microsoft.com/office/drawing/2014/main" id="{2855B978-F0E5-F934-F3E5-4F96E16BAF46}"/>
                  </a:ext>
                </a:extLst>
              </p:cNvPr>
              <p:cNvSpPr txBox="1">
                <a:spLocks noRot="1" noChangeAspect="1" noMove="1" noResize="1" noEditPoints="1" noAdjustHandles="1" noChangeArrowheads="1" noChangeShapeType="1" noTextEdit="1"/>
              </p:cNvSpPr>
              <p:nvPr/>
            </p:nvSpPr>
            <p:spPr>
              <a:xfrm>
                <a:off x="6079869" y="10629519"/>
                <a:ext cx="1969357" cy="40799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1A3CB62F-80F5-32F1-3FE6-83013FC81012}"/>
                  </a:ext>
                </a:extLst>
              </p:cNvPr>
              <p:cNvSpPr txBox="1"/>
              <p:nvPr/>
            </p:nvSpPr>
            <p:spPr>
              <a:xfrm>
                <a:off x="6192728" y="12118298"/>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smtClean="0">
                              <a:latin typeface="Cambria Math" panose="02040503050406030204" pitchFamily="18" charset="0"/>
                            </a:rPr>
                            <m:t>𝒅𝒐𝒘𝒏</m:t>
                          </m:r>
                        </m:sup>
                      </m:sSup>
                    </m:oMath>
                  </m:oMathPara>
                </a14:m>
                <a:endParaRPr lang="en-RU" sz="2000" dirty="0"/>
              </a:p>
            </p:txBody>
          </p:sp>
        </mc:Choice>
        <mc:Fallback xmlns="">
          <p:sp>
            <p:nvSpPr>
              <p:cNvPr id="122" name="TextBox 121">
                <a:extLst>
                  <a:ext uri="{FF2B5EF4-FFF2-40B4-BE49-F238E27FC236}">
                    <a16:creationId xmlns:a16="http://schemas.microsoft.com/office/drawing/2014/main" id="{1A3CB62F-80F5-32F1-3FE6-83013FC81012}"/>
                  </a:ext>
                </a:extLst>
              </p:cNvPr>
              <p:cNvSpPr txBox="1">
                <a:spLocks noRot="1" noChangeAspect="1" noMove="1" noResize="1" noEditPoints="1" noAdjustHandles="1" noChangeArrowheads="1" noChangeShapeType="1" noTextEdit="1"/>
              </p:cNvSpPr>
              <p:nvPr/>
            </p:nvSpPr>
            <p:spPr>
              <a:xfrm>
                <a:off x="6192728" y="12118298"/>
                <a:ext cx="1891989" cy="41177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29894202-B00D-CFAA-2359-94E31937C8F1}"/>
                  </a:ext>
                </a:extLst>
              </p:cNvPr>
              <p:cNvSpPr txBox="1"/>
              <p:nvPr/>
            </p:nvSpPr>
            <p:spPr>
              <a:xfrm>
                <a:off x="8198664" y="13607077"/>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smtClean="0">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smtClean="0">
                              <a:latin typeface="Cambria Math" panose="02040503050406030204" pitchFamily="18" charset="0"/>
                            </a:rPr>
                            <m:t>𝒅𝒐𝒘𝒏</m:t>
                          </m:r>
                        </m:sup>
                      </m:sSup>
                    </m:oMath>
                  </m:oMathPara>
                </a14:m>
                <a:endParaRPr lang="en-RU" sz="2000" dirty="0"/>
              </a:p>
            </p:txBody>
          </p:sp>
        </mc:Choice>
        <mc:Fallback xmlns="">
          <p:sp>
            <p:nvSpPr>
              <p:cNvPr id="123" name="TextBox 122">
                <a:extLst>
                  <a:ext uri="{FF2B5EF4-FFF2-40B4-BE49-F238E27FC236}">
                    <a16:creationId xmlns:a16="http://schemas.microsoft.com/office/drawing/2014/main" id="{29894202-B00D-CFAA-2359-94E31937C8F1}"/>
                  </a:ext>
                </a:extLst>
              </p:cNvPr>
              <p:cNvSpPr txBox="1">
                <a:spLocks noRot="1" noChangeAspect="1" noMove="1" noResize="1" noEditPoints="1" noAdjustHandles="1" noChangeArrowheads="1" noChangeShapeType="1" noTextEdit="1"/>
              </p:cNvSpPr>
              <p:nvPr/>
            </p:nvSpPr>
            <p:spPr>
              <a:xfrm>
                <a:off x="8198664" y="13607077"/>
                <a:ext cx="1891989" cy="41177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0264D0A-1B5A-9A29-8DA4-C5D4DC69F2F2}"/>
                  </a:ext>
                </a:extLst>
              </p:cNvPr>
              <p:cNvSpPr txBox="1"/>
              <p:nvPr/>
            </p:nvSpPr>
            <p:spPr>
              <a:xfrm>
                <a:off x="10814961" y="14786800"/>
                <a:ext cx="1252249" cy="1336391"/>
              </a:xfrm>
              <a:prstGeom prst="rect">
                <a:avLst/>
              </a:prstGeom>
              <a:noFill/>
            </p:spPr>
            <p:txBody>
              <a:bodyPr wrap="square" rtlCol="0">
                <a:spAutoFit/>
              </a:bodyPr>
              <a:lstStyle/>
              <a:p>
                <a:r>
                  <a:rPr lang="en-US" sz="1600" b="1" dirty="0"/>
                  <a:t>12</a:t>
                </a: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𝒑𝒎</m:t>
                          </m:r>
                        </m:sup>
                      </m:sSup>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𝒅𝒐𝒘𝒏</m:t>
                          </m:r>
                        </m:sup>
                      </m:sSup>
                    </m:oMath>
                  </m:oMathPara>
                </a14:m>
                <a:endParaRPr lang="en-US" sz="1600" b="1"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sSup>
                        <m:sSupPr>
                          <m:ctrlPr>
                            <a:rPr lang="en-RU" sz="1600" b="1" i="1" smtClean="0">
                              <a:latin typeface="Cambria Math" panose="02040503050406030204" pitchFamily="18" charset="0"/>
                            </a:rPr>
                          </m:ctrlPr>
                        </m:sSupPr>
                        <m:e>
                          <m:r>
                            <a:rPr lang="en-US" sz="1600" b="1" i="1" smtClean="0">
                              <a:latin typeface="Cambria Math" panose="02040503050406030204" pitchFamily="18" charset="0"/>
                            </a:rPr>
                            <m:t>𝟐</m:t>
                          </m:r>
                          <m:r>
                            <a:rPr lang="en-RU" sz="1600" b="1" i="1">
                              <a:latin typeface="Cambria Math" panose="02040503050406030204" pitchFamily="18" charset="0"/>
                              <a:ea typeface="Cambria Math" panose="02040503050406030204" pitchFamily="18" charset="0"/>
                            </a:rPr>
                            <m:t>𝜹</m:t>
                          </m:r>
                        </m:e>
                        <m:sup>
                          <m:r>
                            <a:rPr lang="en-US" sz="1600" b="1" i="1" smtClean="0">
                              <a:latin typeface="Cambria Math" panose="02040503050406030204" pitchFamily="18" charset="0"/>
                              <a:ea typeface="Cambria Math" panose="02040503050406030204" pitchFamily="18" charset="0"/>
                            </a:rPr>
                            <m:t>𝒄𝒑𝒖</m:t>
                          </m:r>
                          <m:r>
                            <a:rPr lang="en-US" sz="1600" b="1" i="1" smtClean="0">
                              <a:latin typeface="Cambria Math" panose="02040503050406030204" pitchFamily="18" charset="0"/>
                              <a:ea typeface="Cambria Math" panose="02040503050406030204" pitchFamily="18" charset="0"/>
                            </a:rPr>
                            <m:t>_</m:t>
                          </m:r>
                          <m:r>
                            <a:rPr lang="en-US" sz="1600" b="1" i="1" smtClean="0">
                              <a:latin typeface="Cambria Math" panose="02040503050406030204" pitchFamily="18" charset="0"/>
                              <a:ea typeface="Cambria Math" panose="02040503050406030204" pitchFamily="18" charset="0"/>
                            </a:rPr>
                            <m:t>𝒘𝒂𝒌𝒆𝒖𝒑</m:t>
                          </m:r>
                        </m:sup>
                      </m:sSup>
                    </m:oMath>
                  </m:oMathPara>
                </a14:m>
                <a:endParaRPr lang="en-RU" sz="1600" dirty="0"/>
              </a:p>
              <a:p>
                <a:endParaRPr lang="en-RU" sz="1600" b="1" dirty="0"/>
              </a:p>
            </p:txBody>
          </p:sp>
        </mc:Choice>
        <mc:Fallback xmlns="">
          <p:sp>
            <p:nvSpPr>
              <p:cNvPr id="137" name="TextBox 136">
                <a:extLst>
                  <a:ext uri="{FF2B5EF4-FFF2-40B4-BE49-F238E27FC236}">
                    <a16:creationId xmlns:a16="http://schemas.microsoft.com/office/drawing/2014/main" id="{40264D0A-1B5A-9A29-8DA4-C5D4DC69F2F2}"/>
                  </a:ext>
                </a:extLst>
              </p:cNvPr>
              <p:cNvSpPr txBox="1">
                <a:spLocks noRot="1" noChangeAspect="1" noMove="1" noResize="1" noEditPoints="1" noAdjustHandles="1" noChangeArrowheads="1" noChangeShapeType="1" noTextEdit="1"/>
              </p:cNvSpPr>
              <p:nvPr/>
            </p:nvSpPr>
            <p:spPr>
              <a:xfrm>
                <a:off x="10814961" y="14786800"/>
                <a:ext cx="1252249" cy="1336391"/>
              </a:xfrm>
              <a:prstGeom prst="rect">
                <a:avLst/>
              </a:prstGeom>
              <a:blipFill>
                <a:blip r:embed="rId18"/>
                <a:stretch>
                  <a:fillRect l="-2427" t="-1370" r="-1456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320B46A8-A36B-D461-AE3E-F34CC68986A4}"/>
              </a:ext>
            </a:extLst>
          </p:cNvPr>
          <p:cNvSpPr txBox="1"/>
          <p:nvPr/>
        </p:nvSpPr>
        <p:spPr>
          <a:xfrm>
            <a:off x="6256219" y="13560306"/>
            <a:ext cx="2049709" cy="369332"/>
          </a:xfrm>
          <a:prstGeom prst="rect">
            <a:avLst/>
          </a:prstGeom>
          <a:noFill/>
        </p:spPr>
        <p:txBody>
          <a:bodyPr wrap="square">
            <a:spAutoFit/>
          </a:bodyPr>
          <a:lstStyle/>
          <a:p>
            <a:r>
              <a:rPr lang="en-US" dirty="0"/>
              <a:t>P1 ends</a:t>
            </a:r>
          </a:p>
        </p:txBody>
      </p:sp>
      <p:sp>
        <p:nvSpPr>
          <p:cNvPr id="41" name="TextBox 40">
            <a:extLst>
              <a:ext uri="{FF2B5EF4-FFF2-40B4-BE49-F238E27FC236}">
                <a16:creationId xmlns:a16="http://schemas.microsoft.com/office/drawing/2014/main" id="{A6DF702C-64AA-A66B-AF4A-CF34A8C0D0D2}"/>
              </a:ext>
            </a:extLst>
          </p:cNvPr>
          <p:cNvSpPr txBox="1"/>
          <p:nvPr/>
        </p:nvSpPr>
        <p:spPr>
          <a:xfrm>
            <a:off x="4976059" y="12066786"/>
            <a:ext cx="2049709" cy="369332"/>
          </a:xfrm>
          <a:prstGeom prst="rect">
            <a:avLst/>
          </a:prstGeom>
          <a:noFill/>
        </p:spPr>
        <p:txBody>
          <a:bodyPr wrap="square">
            <a:spAutoFit/>
          </a:bodyPr>
          <a:lstStyle/>
          <a:p>
            <a:r>
              <a:rPr lang="en-US" dirty="0"/>
              <a:t>P3 ends</a:t>
            </a:r>
          </a:p>
        </p:txBody>
      </p:sp>
      <p:sp>
        <p:nvSpPr>
          <p:cNvPr id="62" name="TextBox 61">
            <a:extLst>
              <a:ext uri="{FF2B5EF4-FFF2-40B4-BE49-F238E27FC236}">
                <a16:creationId xmlns:a16="http://schemas.microsoft.com/office/drawing/2014/main" id="{24BAFE50-A3CE-62AF-2E71-47C27DBF08EE}"/>
              </a:ext>
            </a:extLst>
          </p:cNvPr>
          <p:cNvSpPr txBox="1"/>
          <p:nvPr/>
        </p:nvSpPr>
        <p:spPr>
          <a:xfrm>
            <a:off x="6300407" y="15033110"/>
            <a:ext cx="2049709" cy="369332"/>
          </a:xfrm>
          <a:prstGeom prst="rect">
            <a:avLst/>
          </a:prstGeom>
          <a:noFill/>
        </p:spPr>
        <p:txBody>
          <a:bodyPr wrap="square">
            <a:spAutoFit/>
          </a:bodyPr>
          <a:lstStyle/>
          <a:p>
            <a:r>
              <a:rPr lang="en-US" dirty="0"/>
              <a:t>P2 ends</a:t>
            </a:r>
          </a:p>
        </p:txBody>
      </p:sp>
      <p:sp>
        <p:nvSpPr>
          <p:cNvPr id="97" name="TextBox 96">
            <a:extLst>
              <a:ext uri="{FF2B5EF4-FFF2-40B4-BE49-F238E27FC236}">
                <a16:creationId xmlns:a16="http://schemas.microsoft.com/office/drawing/2014/main" id="{FAC4DEC7-4431-DAB1-CAEB-915FA134F458}"/>
              </a:ext>
            </a:extLst>
          </p:cNvPr>
          <p:cNvSpPr txBox="1"/>
          <p:nvPr/>
        </p:nvSpPr>
        <p:spPr>
          <a:xfrm>
            <a:off x="8444167" y="15002630"/>
            <a:ext cx="2049709" cy="369332"/>
          </a:xfrm>
          <a:prstGeom prst="rect">
            <a:avLst/>
          </a:prstGeom>
          <a:noFill/>
        </p:spPr>
        <p:txBody>
          <a:bodyPr wrap="square">
            <a:spAutoFit/>
          </a:bodyPr>
          <a:lstStyle/>
          <a:p>
            <a:r>
              <a:rPr lang="en-US" dirty="0"/>
              <a:t>P2 ends</a:t>
            </a:r>
          </a:p>
        </p:txBody>
      </p:sp>
      <p:sp>
        <p:nvSpPr>
          <p:cNvPr id="136" name="TextBox 135">
            <a:extLst>
              <a:ext uri="{FF2B5EF4-FFF2-40B4-BE49-F238E27FC236}">
                <a16:creationId xmlns:a16="http://schemas.microsoft.com/office/drawing/2014/main" id="{B49D55E9-AF5A-2536-804E-1E3A8C40BD81}"/>
              </a:ext>
            </a:extLst>
          </p:cNvPr>
          <p:cNvSpPr txBox="1"/>
          <p:nvPr/>
        </p:nvSpPr>
        <p:spPr>
          <a:xfrm>
            <a:off x="9619179" y="13560306"/>
            <a:ext cx="2049709" cy="369332"/>
          </a:xfrm>
          <a:prstGeom prst="rect">
            <a:avLst/>
          </a:prstGeom>
          <a:noFill/>
        </p:spPr>
        <p:txBody>
          <a:bodyPr wrap="square">
            <a:spAutoFit/>
          </a:bodyPr>
          <a:lstStyle/>
          <a:p>
            <a:r>
              <a:rPr lang="en-US" dirty="0"/>
              <a:t>P1 ends</a:t>
            </a:r>
          </a:p>
        </p:txBody>
      </p:sp>
      <p:sp>
        <p:nvSpPr>
          <p:cNvPr id="145" name="TextBox 144">
            <a:extLst>
              <a:ext uri="{FF2B5EF4-FFF2-40B4-BE49-F238E27FC236}">
                <a16:creationId xmlns:a16="http://schemas.microsoft.com/office/drawing/2014/main" id="{C0590D3C-6EF2-8E8F-138C-1848E91FF411}"/>
              </a:ext>
            </a:extLst>
          </p:cNvPr>
          <p:cNvSpPr txBox="1"/>
          <p:nvPr/>
        </p:nvSpPr>
        <p:spPr>
          <a:xfrm>
            <a:off x="9629339" y="10583426"/>
            <a:ext cx="2049709" cy="369332"/>
          </a:xfrm>
          <a:prstGeom prst="rect">
            <a:avLst/>
          </a:prstGeom>
          <a:noFill/>
        </p:spPr>
        <p:txBody>
          <a:bodyPr wrap="square">
            <a:spAutoFit/>
          </a:bodyPr>
          <a:lstStyle/>
          <a:p>
            <a:r>
              <a:rPr lang="en-US" dirty="0"/>
              <a:t>P3 ends</a:t>
            </a:r>
          </a:p>
        </p:txBody>
      </p:sp>
      <mc:AlternateContent xmlns:mc="http://schemas.openxmlformats.org/markup-compatibility/2006" xmlns:a14="http://schemas.microsoft.com/office/drawing/2010/main">
        <mc:Choice Requires="a14">
          <p:graphicFrame>
            <p:nvGraphicFramePr>
              <p:cNvPr id="115" name="Table 16">
                <a:extLst>
                  <a:ext uri="{FF2B5EF4-FFF2-40B4-BE49-F238E27FC236}">
                    <a16:creationId xmlns:a16="http://schemas.microsoft.com/office/drawing/2014/main" id="{8B0E3379-A590-F5D2-4D5C-65FE021F9F00}"/>
                  </a:ext>
                </a:extLst>
              </p:cNvPr>
              <p:cNvGraphicFramePr>
                <a:graphicFrameLocks noGrp="1"/>
              </p:cNvGraphicFramePr>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187746">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4638147"/>
                      </a:ext>
                    </a:extLst>
                  </a:tr>
                </a:tbl>
              </a:graphicData>
            </a:graphic>
          </p:graphicFrame>
        </mc:Choice>
        <mc:Fallback xmlns="">
          <p:graphicFrame>
            <p:nvGraphicFramePr>
              <p:cNvPr id="115" name="Table 16">
                <a:extLst>
                  <a:ext uri="{FF2B5EF4-FFF2-40B4-BE49-F238E27FC236}">
                    <a16:creationId xmlns:a16="http://schemas.microsoft.com/office/drawing/2014/main" id="{8B0E3379-A590-F5D2-4D5C-65FE021F9F00}"/>
                  </a:ext>
                </a:extLst>
              </p:cNvPr>
              <p:cNvGraphicFramePr>
                <a:graphicFrameLocks noGrp="1"/>
              </p:cNvGraphicFramePr>
              <p:nvPr/>
            </p:nvGraphicFramePr>
            <p:xfrm>
              <a:off x="11513909" y="12560187"/>
              <a:ext cx="1687313" cy="1144629"/>
            </p:xfrm>
            <a:graphic>
              <a:graphicData uri="http://schemas.openxmlformats.org/drawingml/2006/table">
                <a:tbl>
                  <a:tblPr firstRow="1" bandRow="1">
                    <a:tableStyleId>{5940675A-B579-460E-94D1-54222C63F5DA}</a:tableStyleId>
                  </a:tblPr>
                  <a:tblGrid>
                    <a:gridCol w="810001">
                      <a:extLst>
                        <a:ext uri="{9D8B030D-6E8A-4147-A177-3AD203B41FA5}">
                          <a16:colId xmlns:a16="http://schemas.microsoft.com/office/drawing/2014/main" val="693087938"/>
                        </a:ext>
                      </a:extLst>
                    </a:gridCol>
                    <a:gridCol w="877312">
                      <a:extLst>
                        <a:ext uri="{9D8B030D-6E8A-4147-A177-3AD203B41FA5}">
                          <a16:colId xmlns:a16="http://schemas.microsoft.com/office/drawing/2014/main" val="2503092544"/>
                        </a:ext>
                      </a:extLst>
                    </a:gridCol>
                  </a:tblGrid>
                  <a:tr h="376800">
                    <a:tc gridSpan="2">
                      <a:txBody>
                        <a:bodyPr/>
                        <a:lstStyle/>
                        <a:p>
                          <a:r>
                            <a:rPr lang="en-US" sz="2000" b="1" dirty="0"/>
                            <a:t>Core X</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endParaRPr lang="en-RU" sz="1200" dirty="0"/>
                        </a:p>
                      </a:txBody>
                      <a:tcPr/>
                    </a:tc>
                    <a:extLst>
                      <a:ext uri="{0D108BD9-81ED-4DB2-BD59-A6C34878D82A}">
                        <a16:rowId xmlns:a16="http://schemas.microsoft.com/office/drawing/2014/main" val="3726632079"/>
                      </a:ext>
                    </a:extLst>
                  </a:tr>
                  <a:tr h="377376">
                    <a:tc gridSpan="2">
                      <a:txBody>
                        <a:bodyPr/>
                        <a:lstStyle/>
                        <a:p>
                          <a:r>
                            <a:rPr lang="en-US" sz="2000" dirty="0"/>
                            <a:t> Prog. A Block K</a:t>
                          </a:r>
                          <a:endParaRPr lang="en-RU" sz="2000" dirty="0"/>
                        </a:p>
                      </a:txBody>
                      <a:tcPr marL="0" marR="0" marT="36576"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390453">
                    <a:tc>
                      <a:txBody>
                        <a:bodyPr/>
                        <a:lstStyle/>
                        <a:p>
                          <a:r>
                            <a:rPr lang="en-RU" sz="20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19"/>
                          <a:stretch>
                            <a:fillRect l="-92414" t="-206250" r="-1379" b="-31250"/>
                          </a:stretch>
                        </a:blipFill>
                      </a:tcPr>
                    </a:tc>
                    <a:extLst>
                      <a:ext uri="{0D108BD9-81ED-4DB2-BD59-A6C34878D82A}">
                        <a16:rowId xmlns:a16="http://schemas.microsoft.com/office/drawing/2014/main" val="4246381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1" name="Table 16">
                <a:extLst>
                  <a:ext uri="{FF2B5EF4-FFF2-40B4-BE49-F238E27FC236}">
                    <a16:creationId xmlns:a16="http://schemas.microsoft.com/office/drawing/2014/main" id="{E911A007-45B4-43B3-0851-D80C3D88D5F4}"/>
                  </a:ext>
                </a:extLst>
              </p:cNvPr>
              <p:cNvGraphicFramePr>
                <a:graphicFrameLocks noGrp="1"/>
              </p:cNvGraphicFramePr>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289235">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289235">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289235">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al</m:t>
                                  </m:r>
                                </m:sup>
                              </m:sSup>
                            </m:oMath>
                          </a14:m>
                          <a:r>
                            <a:rPr lang="en-US" sz="2000" dirty="0"/>
                            <a:t>/</a:t>
                          </a:r>
                          <a14:m>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t</m:t>
                                  </m:r>
                                  <m:r>
                                    <a:rPr lang="en-US" sz="2000" b="0" i="1" smtClean="0">
                                      <a:latin typeface="Cambria Math" panose="02040503050406030204" pitchFamily="18" charset="0"/>
                                    </a:rPr>
                                    <m:t>𝑐</m:t>
                                  </m:r>
                                </m:sup>
                              </m:sSup>
                            </m:oMath>
                          </a14:m>
                          <a:endParaRPr lang="en-RU" sz="20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mc:Choice>
        <mc:Fallback xmlns="">
          <p:graphicFrame>
            <p:nvGraphicFramePr>
              <p:cNvPr id="121" name="Table 16">
                <a:extLst>
                  <a:ext uri="{FF2B5EF4-FFF2-40B4-BE49-F238E27FC236}">
                    <a16:creationId xmlns:a16="http://schemas.microsoft.com/office/drawing/2014/main" id="{E911A007-45B4-43B3-0851-D80C3D88D5F4}"/>
                  </a:ext>
                </a:extLst>
              </p:cNvPr>
              <p:cNvGraphicFramePr>
                <a:graphicFrameLocks noGrp="1"/>
              </p:cNvGraphicFramePr>
              <p:nvPr/>
            </p:nvGraphicFramePr>
            <p:xfrm>
              <a:off x="13232654" y="12563667"/>
              <a:ext cx="1764177" cy="1144053"/>
            </p:xfrm>
            <a:graphic>
              <a:graphicData uri="http://schemas.openxmlformats.org/drawingml/2006/table">
                <a:tbl>
                  <a:tblPr firstRow="1" bandRow="1">
                    <a:tableStyleId>{5940675A-B579-460E-94D1-54222C63F5DA}</a:tableStyleId>
                  </a:tblPr>
                  <a:tblGrid>
                    <a:gridCol w="781272">
                      <a:extLst>
                        <a:ext uri="{9D8B030D-6E8A-4147-A177-3AD203B41FA5}">
                          <a16:colId xmlns:a16="http://schemas.microsoft.com/office/drawing/2014/main" val="693087938"/>
                        </a:ext>
                      </a:extLst>
                    </a:gridCol>
                    <a:gridCol w="982905">
                      <a:extLst>
                        <a:ext uri="{9D8B030D-6E8A-4147-A177-3AD203B41FA5}">
                          <a16:colId xmlns:a16="http://schemas.microsoft.com/office/drawing/2014/main" val="2503092544"/>
                        </a:ext>
                      </a:extLst>
                    </a:gridCol>
                  </a:tblGrid>
                  <a:tr h="376800">
                    <a:tc gridSpan="2">
                      <a:txBody>
                        <a:bodyPr/>
                        <a:lstStyle/>
                        <a:p>
                          <a:r>
                            <a:rPr lang="en-RU" sz="2000" b="1" dirty="0"/>
                            <a:t>Co</a:t>
                          </a:r>
                          <a:r>
                            <a:rPr lang="en-US" sz="2000" b="1" dirty="0"/>
                            <a:t>re</a:t>
                          </a:r>
                          <a:r>
                            <a:rPr lang="en-RU" sz="2000" b="1" dirty="0"/>
                            <a:t> </a:t>
                          </a:r>
                          <a:r>
                            <a:rPr lang="en-US" sz="2000" b="1" dirty="0"/>
                            <a:t>Y</a:t>
                          </a:r>
                          <a:endParaRPr lang="en-RU" sz="20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376800">
                    <a:tc gridSpan="2">
                      <a:txBody>
                        <a:bodyPr/>
                        <a:lstStyle/>
                        <a:p>
                          <a:r>
                            <a:rPr lang="en-RU" sz="2000" dirty="0"/>
                            <a:t>Prog. </a:t>
                          </a:r>
                          <a:r>
                            <a:rPr lang="en-US" sz="2000" dirty="0"/>
                            <a:t>B</a:t>
                          </a:r>
                          <a:r>
                            <a:rPr lang="en-RU" sz="2000" dirty="0"/>
                            <a:t> Block </a:t>
                          </a:r>
                          <a:r>
                            <a:rPr lang="en-US" sz="2000" dirty="0"/>
                            <a:t>L</a:t>
                          </a:r>
                          <a:endParaRPr lang="en-RU" sz="20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390453">
                    <a:tc>
                      <a:txBody>
                        <a:bodyPr/>
                        <a:lstStyle/>
                        <a:p>
                          <a:r>
                            <a:rPr lang="en-GB" sz="2000" dirty="0"/>
                            <a:t>T</a:t>
                          </a:r>
                          <a:r>
                            <a:rPr lang="en-RU" sz="20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endParaRPr lang="en-US"/>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blipFill>
                          <a:blip r:embed="rId20"/>
                          <a:stretch>
                            <a:fillRect l="-80247" t="-200000" r="-1235" b="-30769"/>
                          </a:stretch>
                        </a:blipFill>
                      </a:tcPr>
                    </a:tc>
                    <a:extLst>
                      <a:ext uri="{0D108BD9-81ED-4DB2-BD59-A6C34878D82A}">
                        <a16:rowId xmlns:a16="http://schemas.microsoft.com/office/drawing/2014/main" val="2122999624"/>
                      </a:ext>
                    </a:extLst>
                  </a:tr>
                </a:tbl>
              </a:graphicData>
            </a:graphic>
          </p:graphicFrame>
        </mc:Fallback>
      </mc:AlternateContent>
      <p:sp>
        <p:nvSpPr>
          <p:cNvPr id="138" name="Rectangle: Rounded Corners 26">
            <a:extLst>
              <a:ext uri="{FF2B5EF4-FFF2-40B4-BE49-F238E27FC236}">
                <a16:creationId xmlns:a16="http://schemas.microsoft.com/office/drawing/2014/main" id="{9AA0CD90-0603-320E-CA73-F777FC6EDED2}"/>
              </a:ext>
            </a:extLst>
          </p:cNvPr>
          <p:cNvSpPr/>
          <p:nvPr/>
        </p:nvSpPr>
        <p:spPr>
          <a:xfrm>
            <a:off x="11441086" y="12486060"/>
            <a:ext cx="3633465" cy="1277091"/>
          </a:xfrm>
          <a:custGeom>
            <a:avLst/>
            <a:gdLst>
              <a:gd name="connsiteX0" fmla="*/ 0 w 2949013"/>
              <a:gd name="connsiteY0" fmla="*/ 183453 h 1100697"/>
              <a:gd name="connsiteX1" fmla="*/ 183453 w 2949013"/>
              <a:gd name="connsiteY1" fmla="*/ 0 h 1100697"/>
              <a:gd name="connsiteX2" fmla="*/ 2765560 w 2949013"/>
              <a:gd name="connsiteY2" fmla="*/ 0 h 1100697"/>
              <a:gd name="connsiteX3" fmla="*/ 2949013 w 2949013"/>
              <a:gd name="connsiteY3" fmla="*/ 183453 h 1100697"/>
              <a:gd name="connsiteX4" fmla="*/ 2949013 w 2949013"/>
              <a:gd name="connsiteY4" fmla="*/ 917244 h 1100697"/>
              <a:gd name="connsiteX5" fmla="*/ 2765560 w 2949013"/>
              <a:gd name="connsiteY5" fmla="*/ 1100697 h 1100697"/>
              <a:gd name="connsiteX6" fmla="*/ 183453 w 2949013"/>
              <a:gd name="connsiteY6" fmla="*/ 1100697 h 1100697"/>
              <a:gd name="connsiteX7" fmla="*/ 0 w 2949013"/>
              <a:gd name="connsiteY7" fmla="*/ 917244 h 1100697"/>
              <a:gd name="connsiteX8" fmla="*/ 0 w 2949013"/>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 name="connsiteX0" fmla="*/ 0 w 2949224"/>
              <a:gd name="connsiteY0" fmla="*/ 183453 h 1100697"/>
              <a:gd name="connsiteX1" fmla="*/ 183453 w 2949224"/>
              <a:gd name="connsiteY1" fmla="*/ 0 h 1100697"/>
              <a:gd name="connsiteX2" fmla="*/ 2765560 w 2949224"/>
              <a:gd name="connsiteY2" fmla="*/ 0 h 1100697"/>
              <a:gd name="connsiteX3" fmla="*/ 2949013 w 2949224"/>
              <a:gd name="connsiteY3" fmla="*/ 183453 h 1100697"/>
              <a:gd name="connsiteX4" fmla="*/ 2949013 w 2949224"/>
              <a:gd name="connsiteY4" fmla="*/ 917244 h 1100697"/>
              <a:gd name="connsiteX5" fmla="*/ 2765560 w 2949224"/>
              <a:gd name="connsiteY5" fmla="*/ 1100697 h 1100697"/>
              <a:gd name="connsiteX6" fmla="*/ 183453 w 2949224"/>
              <a:gd name="connsiteY6" fmla="*/ 1100697 h 1100697"/>
              <a:gd name="connsiteX7" fmla="*/ 0 w 2949224"/>
              <a:gd name="connsiteY7" fmla="*/ 917244 h 1100697"/>
              <a:gd name="connsiteX8" fmla="*/ 0 w 2949224"/>
              <a:gd name="connsiteY8" fmla="*/ 183453 h 110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9224" h="1100697">
                <a:moveTo>
                  <a:pt x="0" y="183453"/>
                </a:moveTo>
                <a:cubicBezTo>
                  <a:pt x="0" y="82135"/>
                  <a:pt x="82135" y="0"/>
                  <a:pt x="183453" y="0"/>
                </a:cubicBezTo>
                <a:lnTo>
                  <a:pt x="2765560" y="0"/>
                </a:lnTo>
                <a:cubicBezTo>
                  <a:pt x="2866878" y="0"/>
                  <a:pt x="2954093" y="51655"/>
                  <a:pt x="2949013" y="183453"/>
                </a:cubicBezTo>
                <a:lnTo>
                  <a:pt x="2949013" y="917244"/>
                </a:lnTo>
                <a:cubicBezTo>
                  <a:pt x="2949013" y="1018562"/>
                  <a:pt x="2866878" y="1100697"/>
                  <a:pt x="2765560" y="1100697"/>
                </a:cubicBezTo>
                <a:lnTo>
                  <a:pt x="183453" y="1100697"/>
                </a:lnTo>
                <a:cubicBezTo>
                  <a:pt x="82135" y="1100697"/>
                  <a:pt x="0" y="1018562"/>
                  <a:pt x="0" y="917244"/>
                </a:cubicBezTo>
                <a:lnTo>
                  <a:pt x="0" y="183453"/>
                </a:lnTo>
                <a:close/>
              </a:path>
            </a:pathLst>
          </a:cu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BB614269-29F8-2D5C-AB6F-18C55C33A363}"/>
                  </a:ext>
                </a:extLst>
              </p:cNvPr>
              <p:cNvSpPr txBox="1"/>
              <p:nvPr/>
            </p:nvSpPr>
            <p:spPr>
              <a:xfrm>
                <a:off x="14964680" y="12398582"/>
                <a:ext cx="83649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m:rPr>
                              <m:sty m:val="p"/>
                            </m:rPr>
                            <a:rPr lang="en-US" sz="2000" b="0" i="0" smtClean="0">
                              <a:latin typeface="Cambria Math" panose="02040503050406030204" pitchFamily="18" charset="0"/>
                            </a:rPr>
                            <m:t>start</m:t>
                          </m:r>
                        </m:sup>
                      </m:sSup>
                    </m:oMath>
                  </m:oMathPara>
                </a14:m>
                <a:endParaRPr lang="en-RU" sz="2000" dirty="0"/>
              </a:p>
            </p:txBody>
          </p:sp>
        </mc:Choice>
        <mc:Fallback xmlns="">
          <p:sp>
            <p:nvSpPr>
              <p:cNvPr id="146" name="TextBox 145">
                <a:extLst>
                  <a:ext uri="{FF2B5EF4-FFF2-40B4-BE49-F238E27FC236}">
                    <a16:creationId xmlns:a16="http://schemas.microsoft.com/office/drawing/2014/main" id="{BB614269-29F8-2D5C-AB6F-18C55C33A363}"/>
                  </a:ext>
                </a:extLst>
              </p:cNvPr>
              <p:cNvSpPr txBox="1">
                <a:spLocks noRot="1" noChangeAspect="1" noMove="1" noResize="1" noEditPoints="1" noAdjustHandles="1" noChangeArrowheads="1" noChangeShapeType="1" noTextEdit="1"/>
              </p:cNvSpPr>
              <p:nvPr/>
            </p:nvSpPr>
            <p:spPr>
              <a:xfrm>
                <a:off x="14964680" y="12398582"/>
                <a:ext cx="836496" cy="40011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8B5E1021-3AE6-8494-9790-8AF4FAE14BEB}"/>
                  </a:ext>
                </a:extLst>
              </p:cNvPr>
              <p:cNvSpPr txBox="1"/>
              <p:nvPr/>
            </p:nvSpPr>
            <p:spPr>
              <a:xfrm>
                <a:off x="14954057" y="13381562"/>
                <a:ext cx="836496" cy="405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b="0" i="1" smtClean="0">
                              <a:latin typeface="Cambria Math" panose="02040503050406030204" pitchFamily="18" charset="0"/>
                            </a:rPr>
                            <m:t>𝑒𝑛𝑑</m:t>
                          </m:r>
                        </m:sup>
                      </m:sSup>
                    </m:oMath>
                  </m:oMathPara>
                </a14:m>
                <a:endParaRPr lang="en-RU" sz="2000" dirty="0"/>
              </a:p>
            </p:txBody>
          </p:sp>
        </mc:Choice>
        <mc:Fallback xmlns="">
          <p:sp>
            <p:nvSpPr>
              <p:cNvPr id="147" name="TextBox 146">
                <a:extLst>
                  <a:ext uri="{FF2B5EF4-FFF2-40B4-BE49-F238E27FC236}">
                    <a16:creationId xmlns:a16="http://schemas.microsoft.com/office/drawing/2014/main" id="{8B5E1021-3AE6-8494-9790-8AF4FAE14BEB}"/>
                  </a:ext>
                </a:extLst>
              </p:cNvPr>
              <p:cNvSpPr txBox="1">
                <a:spLocks noRot="1" noChangeAspect="1" noMove="1" noResize="1" noEditPoints="1" noAdjustHandles="1" noChangeArrowheads="1" noChangeShapeType="1" noTextEdit="1"/>
              </p:cNvSpPr>
              <p:nvPr/>
            </p:nvSpPr>
            <p:spPr>
              <a:xfrm>
                <a:off x="14954057" y="13381562"/>
                <a:ext cx="836496" cy="405624"/>
              </a:xfrm>
              <a:prstGeom prst="rect">
                <a:avLst/>
              </a:prstGeom>
              <a:blipFill>
                <a:blip r:embed="rId22"/>
                <a:stretch>
                  <a:fillRect/>
                </a:stretch>
              </a:blipFill>
            </p:spPr>
            <p:txBody>
              <a:bodyPr/>
              <a:lstStyle/>
              <a:p>
                <a:r>
                  <a:rPr lang="en-US">
                    <a:noFill/>
                  </a:rPr>
                  <a:t> </a:t>
                </a:r>
              </a:p>
            </p:txBody>
          </p:sp>
        </mc:Fallback>
      </mc:AlternateContent>
      <p:sp>
        <p:nvSpPr>
          <p:cNvPr id="148" name="TextBox 147">
            <a:extLst>
              <a:ext uri="{FF2B5EF4-FFF2-40B4-BE49-F238E27FC236}">
                <a16:creationId xmlns:a16="http://schemas.microsoft.com/office/drawing/2014/main" id="{15C7E2C4-000A-83E2-9E31-D9F2ACAFEFA2}"/>
              </a:ext>
            </a:extLst>
          </p:cNvPr>
          <p:cNvSpPr txBox="1"/>
          <p:nvPr/>
        </p:nvSpPr>
        <p:spPr>
          <a:xfrm flipH="1">
            <a:off x="11361231" y="11172818"/>
            <a:ext cx="4259580" cy="369332"/>
          </a:xfrm>
          <a:prstGeom prst="rect">
            <a:avLst/>
          </a:prstGeom>
          <a:noFill/>
        </p:spPr>
        <p:txBody>
          <a:bodyPr wrap="square" rtlCol="0">
            <a:spAutoFit/>
          </a:bodyPr>
          <a:lstStyle/>
          <a:p>
            <a:r>
              <a:rPr lang="en-US" b="1" dirty="0"/>
              <a:t>General state representation:</a:t>
            </a:r>
          </a:p>
        </p:txBody>
      </p:sp>
      <p:cxnSp>
        <p:nvCxnSpPr>
          <p:cNvPr id="149" name="Straight Arrow Connector 148">
            <a:extLst>
              <a:ext uri="{FF2B5EF4-FFF2-40B4-BE49-F238E27FC236}">
                <a16:creationId xmlns:a16="http://schemas.microsoft.com/office/drawing/2014/main" id="{604D6AA6-BB07-ADB0-7C92-53DF6C47DA6B}"/>
              </a:ext>
            </a:extLst>
          </p:cNvPr>
          <p:cNvCxnSpPr>
            <a:cxnSpLocks/>
          </p:cNvCxnSpPr>
          <p:nvPr/>
        </p:nvCxnSpPr>
        <p:spPr>
          <a:xfrm flipH="1" flipV="1">
            <a:off x="14398685" y="13649950"/>
            <a:ext cx="578556"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9906D3B-B8DF-8ED7-307B-FD2F5B7B3791}"/>
                  </a:ext>
                </a:extLst>
              </p:cNvPr>
              <p:cNvSpPr txBox="1"/>
              <p:nvPr/>
            </p:nvSpPr>
            <p:spPr>
              <a:xfrm>
                <a:off x="14408509" y="14223217"/>
                <a:ext cx="3145786" cy="658642"/>
              </a:xfrm>
              <a:prstGeom prst="rect">
                <a:avLst/>
              </a:prstGeom>
              <a:noFill/>
            </p:spPr>
            <p:txBody>
              <a:bodyPr wrap="square" rtlCol="0">
                <a:spAutoFit/>
              </a:bodyPr>
              <a:lstStyle/>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al</m:t>
                        </m:r>
                      </m:sup>
                    </m:sSup>
                  </m:oMath>
                </a14:m>
                <a:r>
                  <a:rPr lang="en-US" dirty="0"/>
                  <a:t> – allocated execution time</a:t>
                </a:r>
              </a:p>
              <a:p>
                <a14:m>
                  <m:oMath xmlns:m="http://schemas.openxmlformats.org/officeDocument/2006/math">
                    <m:sSup>
                      <m:sSupPr>
                        <m:ctrlPr>
                          <a:rPr lang="en-US" sz="1800" i="1" smtClean="0">
                            <a:solidFill>
                              <a:srgbClr val="836967"/>
                            </a:solidFill>
                            <a:latin typeface="Cambria Math" panose="02040503050406030204" pitchFamily="18" charset="0"/>
                          </a:rPr>
                        </m:ctrlPr>
                      </m:sSupPr>
                      <m:e>
                        <m:r>
                          <a:rPr lang="en-US" sz="1800" i="1" smtClean="0">
                            <a:latin typeface="Cambria Math" panose="02040503050406030204" pitchFamily="18" charset="0"/>
                          </a:rPr>
                          <m:t>𝑡</m:t>
                        </m:r>
                      </m:e>
                      <m:sup>
                        <m:r>
                          <m:rPr>
                            <m:sty m:val="p"/>
                          </m:rPr>
                          <a:rPr lang="en-US" sz="1800" b="0" i="0" smtClean="0">
                            <a:latin typeface="Cambria Math" panose="02040503050406030204" pitchFamily="18" charset="0"/>
                          </a:rPr>
                          <m:t>t</m:t>
                        </m:r>
                        <m:r>
                          <a:rPr lang="en-US" sz="1800" b="0" i="1" smtClean="0">
                            <a:latin typeface="Cambria Math" panose="02040503050406030204" pitchFamily="18" charset="0"/>
                          </a:rPr>
                          <m:t>𝑐</m:t>
                        </m:r>
                      </m:sup>
                    </m:sSup>
                  </m:oMath>
                </a14:m>
                <a:r>
                  <a:rPr lang="en-US" dirty="0"/>
                  <a:t> – time to complete block L</a:t>
                </a:r>
              </a:p>
            </p:txBody>
          </p:sp>
        </mc:Choice>
        <mc:Fallback xmlns="">
          <p:sp>
            <p:nvSpPr>
              <p:cNvPr id="150" name="TextBox 149">
                <a:extLst>
                  <a:ext uri="{FF2B5EF4-FFF2-40B4-BE49-F238E27FC236}">
                    <a16:creationId xmlns:a16="http://schemas.microsoft.com/office/drawing/2014/main" id="{F9906D3B-B8DF-8ED7-307B-FD2F5B7B3791}"/>
                  </a:ext>
                </a:extLst>
              </p:cNvPr>
              <p:cNvSpPr txBox="1">
                <a:spLocks noRot="1" noChangeAspect="1" noMove="1" noResize="1" noEditPoints="1" noAdjustHandles="1" noChangeArrowheads="1" noChangeShapeType="1" noTextEdit="1"/>
              </p:cNvSpPr>
              <p:nvPr/>
            </p:nvSpPr>
            <p:spPr>
              <a:xfrm>
                <a:off x="14408509" y="14223217"/>
                <a:ext cx="3145786" cy="658642"/>
              </a:xfrm>
              <a:prstGeom prst="rect">
                <a:avLst/>
              </a:prstGeom>
              <a:blipFill>
                <a:blip r:embed="rId23"/>
                <a:stretch>
                  <a:fillRect t="-2778" b="-13889"/>
                </a:stretch>
              </a:blipFill>
            </p:spPr>
            <p:txBody>
              <a:bodyPr/>
              <a:lstStyle/>
              <a:p>
                <a:r>
                  <a:rPr lang="en-US">
                    <a:noFill/>
                  </a:rPr>
                  <a:t> </a:t>
                </a:r>
              </a:p>
            </p:txBody>
          </p:sp>
        </mc:Fallback>
      </mc:AlternateContent>
      <p:sp>
        <p:nvSpPr>
          <p:cNvPr id="151" name="TextBox 150">
            <a:extLst>
              <a:ext uri="{FF2B5EF4-FFF2-40B4-BE49-F238E27FC236}">
                <a16:creationId xmlns:a16="http://schemas.microsoft.com/office/drawing/2014/main" id="{21B759BE-9722-613A-CDA3-9A910A8F9CAD}"/>
              </a:ext>
            </a:extLst>
          </p:cNvPr>
          <p:cNvSpPr txBox="1"/>
          <p:nvPr/>
        </p:nvSpPr>
        <p:spPr>
          <a:xfrm>
            <a:off x="11478775" y="11587571"/>
            <a:ext cx="1705239" cy="646331"/>
          </a:xfrm>
          <a:prstGeom prst="rect">
            <a:avLst/>
          </a:prstGeom>
          <a:noFill/>
        </p:spPr>
        <p:txBody>
          <a:bodyPr wrap="square" rtlCol="0">
            <a:spAutoFit/>
          </a:bodyPr>
          <a:lstStyle/>
          <a:p>
            <a:r>
              <a:rPr lang="en-US" dirty="0"/>
              <a:t>Allocated core to Program A</a:t>
            </a:r>
          </a:p>
        </p:txBody>
      </p:sp>
      <p:sp>
        <p:nvSpPr>
          <p:cNvPr id="152" name="TextBox 151">
            <a:extLst>
              <a:ext uri="{FF2B5EF4-FFF2-40B4-BE49-F238E27FC236}">
                <a16:creationId xmlns:a16="http://schemas.microsoft.com/office/drawing/2014/main" id="{44A97AE3-D960-5CA6-07AA-31B883E668D1}"/>
              </a:ext>
            </a:extLst>
          </p:cNvPr>
          <p:cNvSpPr txBox="1"/>
          <p:nvPr/>
        </p:nvSpPr>
        <p:spPr>
          <a:xfrm>
            <a:off x="13201951" y="11587571"/>
            <a:ext cx="2014821" cy="646331"/>
          </a:xfrm>
          <a:prstGeom prst="rect">
            <a:avLst/>
          </a:prstGeom>
          <a:noFill/>
        </p:spPr>
        <p:txBody>
          <a:bodyPr wrap="square" rtlCol="0">
            <a:spAutoFit/>
          </a:bodyPr>
          <a:lstStyle/>
          <a:p>
            <a:r>
              <a:rPr lang="en-US" dirty="0"/>
              <a:t>Block of Prog. B</a:t>
            </a:r>
          </a:p>
          <a:p>
            <a:r>
              <a:rPr lang="en-US" dirty="0"/>
              <a:t>executed on Core Y</a:t>
            </a:r>
          </a:p>
        </p:txBody>
      </p:sp>
      <p:cxnSp>
        <p:nvCxnSpPr>
          <p:cNvPr id="153" name="Straight Arrow Connector 152">
            <a:extLst>
              <a:ext uri="{FF2B5EF4-FFF2-40B4-BE49-F238E27FC236}">
                <a16:creationId xmlns:a16="http://schemas.microsoft.com/office/drawing/2014/main" id="{561D68A5-7D71-466B-7107-18A4AE81C1FC}"/>
              </a:ext>
            </a:extLst>
          </p:cNvPr>
          <p:cNvCxnSpPr>
            <a:cxnSpLocks/>
          </p:cNvCxnSpPr>
          <p:nvPr/>
        </p:nvCxnSpPr>
        <p:spPr>
          <a:xfrm>
            <a:off x="14013328" y="12228922"/>
            <a:ext cx="670233" cy="807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EC08979-D639-280B-E1C7-2A56D2EE1040}"/>
              </a:ext>
            </a:extLst>
          </p:cNvPr>
          <p:cNvCxnSpPr>
            <a:cxnSpLocks/>
          </p:cNvCxnSpPr>
          <p:nvPr/>
        </p:nvCxnSpPr>
        <p:spPr>
          <a:xfrm>
            <a:off x="12063467" y="12215918"/>
            <a:ext cx="113293" cy="45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C851C43B-C01D-7DD2-AD67-446B9B8DFAE8}"/>
              </a:ext>
            </a:extLst>
          </p:cNvPr>
          <p:cNvSpPr txBox="1"/>
          <p:nvPr/>
        </p:nvSpPr>
        <p:spPr>
          <a:xfrm>
            <a:off x="15881024" y="12318153"/>
            <a:ext cx="1556474" cy="1200329"/>
          </a:xfrm>
          <a:prstGeom prst="rect">
            <a:avLst/>
          </a:prstGeom>
          <a:noFill/>
        </p:spPr>
        <p:txBody>
          <a:bodyPr wrap="square" rtlCol="0">
            <a:spAutoFit/>
          </a:bodyPr>
          <a:lstStyle/>
          <a:p>
            <a:r>
              <a:rPr lang="en-US" dirty="0"/>
              <a:t>Execution time slice</a:t>
            </a:r>
          </a:p>
          <a:p>
            <a:r>
              <a:rPr lang="en-US" dirty="0"/>
              <a:t>relative to a system start</a:t>
            </a:r>
          </a:p>
        </p:txBody>
      </p:sp>
      <p:cxnSp>
        <p:nvCxnSpPr>
          <p:cNvPr id="156" name="Straight Arrow Connector 155">
            <a:extLst>
              <a:ext uri="{FF2B5EF4-FFF2-40B4-BE49-F238E27FC236}">
                <a16:creationId xmlns:a16="http://schemas.microsoft.com/office/drawing/2014/main" id="{924D1B3C-877E-63C5-AD54-188BFCD9030C}"/>
              </a:ext>
            </a:extLst>
          </p:cNvPr>
          <p:cNvCxnSpPr>
            <a:cxnSpLocks/>
          </p:cNvCxnSpPr>
          <p:nvPr/>
        </p:nvCxnSpPr>
        <p:spPr>
          <a:xfrm flipH="1" flipV="1">
            <a:off x="15255667" y="12671021"/>
            <a:ext cx="719760" cy="1622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F2C4553A-142B-69BF-CF0E-49C860C87359}"/>
              </a:ext>
            </a:extLst>
          </p:cNvPr>
          <p:cNvCxnSpPr>
            <a:cxnSpLocks/>
          </p:cNvCxnSpPr>
          <p:nvPr/>
        </p:nvCxnSpPr>
        <p:spPr>
          <a:xfrm flipH="1">
            <a:off x="15393342" y="12883001"/>
            <a:ext cx="597325" cy="5276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99FE6223-E292-3245-3B71-C24D33C99355}"/>
              </a:ext>
            </a:extLst>
          </p:cNvPr>
          <p:cNvSpPr txBox="1"/>
          <p:nvPr/>
        </p:nvSpPr>
        <p:spPr>
          <a:xfrm>
            <a:off x="12637475" y="14278648"/>
            <a:ext cx="1771034" cy="923330"/>
          </a:xfrm>
          <a:prstGeom prst="rect">
            <a:avLst/>
          </a:prstGeom>
          <a:noFill/>
        </p:spPr>
        <p:txBody>
          <a:bodyPr wrap="square" rtlCol="0">
            <a:spAutoFit/>
          </a:bodyPr>
          <a:lstStyle/>
          <a:p>
            <a:r>
              <a:rPr lang="en-US" dirty="0"/>
              <a:t>Individual programs states</a:t>
            </a:r>
          </a:p>
          <a:p>
            <a:endParaRPr lang="en-US" dirty="0"/>
          </a:p>
        </p:txBody>
      </p:sp>
      <p:cxnSp>
        <p:nvCxnSpPr>
          <p:cNvPr id="159" name="Straight Arrow Connector 158">
            <a:extLst>
              <a:ext uri="{FF2B5EF4-FFF2-40B4-BE49-F238E27FC236}">
                <a16:creationId xmlns:a16="http://schemas.microsoft.com/office/drawing/2014/main" id="{7E067388-0C69-9F26-8EBD-D1DFB6606576}"/>
              </a:ext>
            </a:extLst>
          </p:cNvPr>
          <p:cNvCxnSpPr>
            <a:cxnSpLocks/>
            <a:endCxn id="115" idx="2"/>
          </p:cNvCxnSpPr>
          <p:nvPr/>
        </p:nvCxnSpPr>
        <p:spPr>
          <a:xfrm flipH="1" flipV="1">
            <a:off x="12357565" y="13704816"/>
            <a:ext cx="712424" cy="5768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B985EB1F-F612-8C28-273F-BA1EBC8B03E3}"/>
              </a:ext>
            </a:extLst>
          </p:cNvPr>
          <p:cNvCxnSpPr>
            <a:cxnSpLocks/>
          </p:cNvCxnSpPr>
          <p:nvPr/>
        </p:nvCxnSpPr>
        <p:spPr>
          <a:xfrm flipV="1">
            <a:off x="13184014" y="13704816"/>
            <a:ext cx="729631" cy="564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B13A37B7-84E1-09D2-FE94-49FE29980E53}"/>
              </a:ext>
            </a:extLst>
          </p:cNvPr>
          <p:cNvSpPr/>
          <p:nvPr/>
        </p:nvSpPr>
        <p:spPr>
          <a:xfrm>
            <a:off x="4723235" y="6130173"/>
            <a:ext cx="2816997" cy="1112677"/>
          </a:xfrm>
          <a:prstGeom prst="roundRect">
            <a:avLst>
              <a:gd name="adj" fmla="val 22146"/>
            </a:avLst>
          </a:prstGeom>
          <a:noFill/>
          <a:ln>
            <a:solidFill>
              <a:schemeClr val="bg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2" name="Table 16">
            <a:extLst>
              <a:ext uri="{FF2B5EF4-FFF2-40B4-BE49-F238E27FC236}">
                <a16:creationId xmlns:a16="http://schemas.microsoft.com/office/drawing/2014/main" id="{F33CAC73-2FBF-F5F2-5214-93963A77701C}"/>
              </a:ext>
            </a:extLst>
          </p:cNvPr>
          <p:cNvGraphicFramePr>
            <a:graphicFrameLocks noGrp="1"/>
          </p:cNvGraphicFramePr>
          <p:nvPr>
            <p:extLst>
              <p:ext uri="{D42A27DB-BD31-4B8C-83A1-F6EECF244321}">
                <p14:modId xmlns:p14="http://schemas.microsoft.com/office/powerpoint/2010/main" val="737675659"/>
              </p:ext>
            </p:extLst>
          </p:nvPr>
        </p:nvGraphicFramePr>
        <p:xfrm>
          <a:off x="4813271" y="6209381"/>
          <a:ext cx="1252728" cy="947520"/>
        </p:xfrm>
        <a:graphic>
          <a:graphicData uri="http://schemas.openxmlformats.org/drawingml/2006/table">
            <a:tbl>
              <a:tblPr firstRow="1" bandRow="1">
                <a:tableStyleId>{5940675A-B579-460E-94D1-54222C63F5DA}</a:tableStyleId>
              </a:tblPr>
              <a:tblGrid>
                <a:gridCol w="584612">
                  <a:extLst>
                    <a:ext uri="{9D8B030D-6E8A-4147-A177-3AD203B41FA5}">
                      <a16:colId xmlns:a16="http://schemas.microsoft.com/office/drawing/2014/main" val="693087938"/>
                    </a:ext>
                  </a:extLst>
                </a:gridCol>
                <a:gridCol w="668116">
                  <a:extLst>
                    <a:ext uri="{9D8B030D-6E8A-4147-A177-3AD203B41FA5}">
                      <a16:colId xmlns:a16="http://schemas.microsoft.com/office/drawing/2014/main" val="2503092544"/>
                    </a:ext>
                  </a:extLst>
                </a:gridCol>
              </a:tblGrid>
              <a:tr h="187746">
                <a:tc gridSpan="2">
                  <a:txBody>
                    <a:bodyPr/>
                    <a:lstStyle/>
                    <a:p>
                      <a:r>
                        <a:rPr lang="en-US" sz="1600" b="1" dirty="0"/>
                        <a:t>Core 1</a:t>
                      </a:r>
                      <a:endParaRPr lang="en-RU" sz="1600" b="1"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P1B1</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hMerge="1">
                  <a:txBody>
                    <a:bodyPr/>
                    <a:lstStyle/>
                    <a:p>
                      <a:r>
                        <a:rPr lang="en-RU" sz="1600" dirty="0"/>
                        <a:t>24+500</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22999624"/>
                  </a:ext>
                </a:extLst>
              </a:tr>
              <a:tr h="187746">
                <a:tc>
                  <a:txBody>
                    <a:bodyPr/>
                    <a:lstStyle/>
                    <a:p>
                      <a:r>
                        <a:rPr lang="en-RU" sz="1600" dirty="0"/>
                        <a:t>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1600" dirty="0"/>
                        <a:t>1/4</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638147"/>
                  </a:ext>
                </a:extLst>
              </a:tr>
            </a:tbl>
          </a:graphicData>
        </a:graphic>
      </p:graphicFrame>
      <p:graphicFrame>
        <p:nvGraphicFramePr>
          <p:cNvPr id="163" name="Table 16">
            <a:extLst>
              <a:ext uri="{FF2B5EF4-FFF2-40B4-BE49-F238E27FC236}">
                <a16:creationId xmlns:a16="http://schemas.microsoft.com/office/drawing/2014/main" id="{F8D41E74-9340-3190-4A57-74CAA827FBE4}"/>
              </a:ext>
            </a:extLst>
          </p:cNvPr>
          <p:cNvGraphicFramePr>
            <a:graphicFrameLocks noGrp="1"/>
          </p:cNvGraphicFramePr>
          <p:nvPr>
            <p:extLst>
              <p:ext uri="{D42A27DB-BD31-4B8C-83A1-F6EECF244321}">
                <p14:modId xmlns:p14="http://schemas.microsoft.com/office/powerpoint/2010/main" val="3098872160"/>
              </p:ext>
            </p:extLst>
          </p:nvPr>
        </p:nvGraphicFramePr>
        <p:xfrm>
          <a:off x="6114545" y="6204090"/>
          <a:ext cx="1298448" cy="947520"/>
        </p:xfrm>
        <a:graphic>
          <a:graphicData uri="http://schemas.openxmlformats.org/drawingml/2006/table">
            <a:tbl>
              <a:tblPr firstRow="1" bandRow="1">
                <a:tableStyleId>{5940675A-B579-460E-94D1-54222C63F5DA}</a:tableStyleId>
              </a:tblPr>
              <a:tblGrid>
                <a:gridCol w="575022">
                  <a:extLst>
                    <a:ext uri="{9D8B030D-6E8A-4147-A177-3AD203B41FA5}">
                      <a16:colId xmlns:a16="http://schemas.microsoft.com/office/drawing/2014/main" val="693087938"/>
                    </a:ext>
                  </a:extLst>
                </a:gridCol>
                <a:gridCol w="723426">
                  <a:extLst>
                    <a:ext uri="{9D8B030D-6E8A-4147-A177-3AD203B41FA5}">
                      <a16:colId xmlns:a16="http://schemas.microsoft.com/office/drawing/2014/main" val="2503092544"/>
                    </a:ext>
                  </a:extLst>
                </a:gridCol>
              </a:tblGrid>
              <a:tr h="187746">
                <a:tc gridSpan="2">
                  <a:txBody>
                    <a:bodyPr/>
                    <a:lstStyle/>
                    <a:p>
                      <a:r>
                        <a:rPr lang="en-US" sz="1600" b="1" dirty="0"/>
                        <a:t>Core</a:t>
                      </a:r>
                      <a:r>
                        <a:rPr lang="en-RU" sz="1600" b="1" dirty="0"/>
                        <a:t> 2</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RU" sz="1200" dirty="0"/>
                    </a:p>
                  </a:txBody>
                  <a:tcPr/>
                </a:tc>
                <a:extLst>
                  <a:ext uri="{0D108BD9-81ED-4DB2-BD59-A6C34878D82A}">
                    <a16:rowId xmlns:a16="http://schemas.microsoft.com/office/drawing/2014/main" val="3726632079"/>
                  </a:ext>
                </a:extLst>
              </a:tr>
              <a:tr h="187746">
                <a:tc gridSpan="2">
                  <a:txBody>
                    <a:bodyPr/>
                    <a:lstStyle/>
                    <a:p>
                      <a:r>
                        <a:rPr lang="en-US" sz="1600" dirty="0"/>
                        <a:t>Idle</a:t>
                      </a:r>
                      <a:endParaRPr lang="en-RU" sz="1600" dirty="0"/>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r>
                        <a:rPr lang="en-RU" sz="1600" dirty="0"/>
                        <a:t>1.5 GHz</a:t>
                      </a:r>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73207099"/>
                  </a:ext>
                </a:extLst>
              </a:tr>
              <a:tr h="187746">
                <a:tc>
                  <a:txBody>
                    <a:bodyPr/>
                    <a:lstStyle/>
                    <a:p>
                      <a:r>
                        <a:rPr lang="en-GB" sz="1600" dirty="0"/>
                        <a:t>T</a:t>
                      </a:r>
                      <a:r>
                        <a:rPr lang="en-RU" sz="1600" dirty="0"/>
                        <a:t>ime:</a:t>
                      </a:r>
                    </a:p>
                  </a:txBody>
                  <a:tcPr marL="54000" marR="54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r>
                        <a:rPr lang="en-US" sz="1600" dirty="0"/>
                        <a:t>0</a:t>
                      </a:r>
                      <a:endParaRPr lang="en-RU" sz="1600" dirty="0"/>
                    </a:p>
                  </a:txBody>
                  <a:tcPr marL="54000" marR="18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2999624"/>
                  </a:ext>
                </a:extLst>
              </a:tr>
            </a:tbl>
          </a:graphicData>
        </a:graphic>
      </p:graphicFrame>
      <p:sp>
        <p:nvSpPr>
          <p:cNvPr id="164" name="TextBox 163">
            <a:extLst>
              <a:ext uri="{FF2B5EF4-FFF2-40B4-BE49-F238E27FC236}">
                <a16:creationId xmlns:a16="http://schemas.microsoft.com/office/drawing/2014/main" id="{78D5739E-B3B0-3A1F-5E02-9F54287F5AB0}"/>
              </a:ext>
            </a:extLst>
          </p:cNvPr>
          <p:cNvSpPr txBox="1"/>
          <p:nvPr/>
        </p:nvSpPr>
        <p:spPr>
          <a:xfrm>
            <a:off x="7483395" y="6091935"/>
            <a:ext cx="288862" cy="584775"/>
          </a:xfrm>
          <a:prstGeom prst="rect">
            <a:avLst/>
          </a:prstGeom>
          <a:noFill/>
        </p:spPr>
        <p:txBody>
          <a:bodyPr wrap="none" rtlCol="0">
            <a:spAutoFit/>
          </a:bodyPr>
          <a:lstStyle/>
          <a:p>
            <a:r>
              <a:rPr lang="en-RU" sz="1600" dirty="0"/>
              <a:t>0</a:t>
            </a:r>
          </a:p>
          <a:p>
            <a:endParaRPr lang="en-RU" sz="1600" dirty="0"/>
          </a:p>
        </p:txBody>
      </p:sp>
      <p:sp>
        <p:nvSpPr>
          <p:cNvPr id="165" name="TextBox 164">
            <a:extLst>
              <a:ext uri="{FF2B5EF4-FFF2-40B4-BE49-F238E27FC236}">
                <a16:creationId xmlns:a16="http://schemas.microsoft.com/office/drawing/2014/main" id="{869F4B16-EE75-781C-653B-2CF6CD2EB3ED}"/>
              </a:ext>
            </a:extLst>
          </p:cNvPr>
          <p:cNvSpPr txBox="1"/>
          <p:nvPr/>
        </p:nvSpPr>
        <p:spPr>
          <a:xfrm>
            <a:off x="7483395" y="6904965"/>
            <a:ext cx="302095" cy="584775"/>
          </a:xfrm>
          <a:prstGeom prst="rect">
            <a:avLst/>
          </a:prstGeom>
          <a:noFill/>
        </p:spPr>
        <p:txBody>
          <a:bodyPr wrap="square" rtlCol="0">
            <a:spAutoFit/>
          </a:bodyPr>
          <a:lstStyle/>
          <a:p>
            <a:r>
              <a:rPr lang="en-US" sz="1600" dirty="0"/>
              <a:t>1</a:t>
            </a:r>
            <a:endParaRPr lang="en-RU" sz="1600" dirty="0"/>
          </a:p>
          <a:p>
            <a:endParaRPr lang="en-RU" sz="1600" dirty="0"/>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240222F4-1458-E711-4AD6-6D2F99531E8A}"/>
                  </a:ext>
                </a:extLst>
              </p:cNvPr>
              <p:cNvSpPr txBox="1"/>
              <p:nvPr/>
            </p:nvSpPr>
            <p:spPr>
              <a:xfrm>
                <a:off x="5539828" y="5635733"/>
                <a:ext cx="1891989" cy="41177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n-RU" sz="2000" b="1" i="1">
                              <a:latin typeface="Cambria Math" panose="02040503050406030204" pitchFamily="18" charset="0"/>
                            </a:rPr>
                          </m:ctrlPr>
                        </m:sSupPr>
                        <m:e>
                          <m:r>
                            <a:rPr lang="en-RU" sz="2000" b="1" i="1">
                              <a:latin typeface="Cambria Math" panose="02040503050406030204" pitchFamily="18" charset="0"/>
                              <a:ea typeface="Cambria Math" panose="02040503050406030204" pitchFamily="18" charset="0"/>
                            </a:rPr>
                            <m:t>𝜹</m:t>
                          </m:r>
                        </m:e>
                        <m:sup>
                          <m:r>
                            <a:rPr lang="en-US" sz="2000" b="1" i="1">
                              <a:latin typeface="Cambria Math" panose="02040503050406030204" pitchFamily="18" charset="0"/>
                            </a:rPr>
                            <m:t>𝒄𝒑𝒖</m:t>
                          </m:r>
                          <m:r>
                            <a:rPr lang="en-US" sz="2000" b="1" i="1">
                              <a:latin typeface="Cambria Math" panose="02040503050406030204" pitchFamily="18" charset="0"/>
                            </a:rPr>
                            <m:t>_</m:t>
                          </m:r>
                          <m:r>
                            <a:rPr lang="en-US" sz="2000" b="1" i="1">
                              <a:latin typeface="Cambria Math" panose="02040503050406030204" pitchFamily="18" charset="0"/>
                            </a:rPr>
                            <m:t>𝒘𝒂𝒌𝒆𝒖𝒑</m:t>
                          </m:r>
                        </m:sup>
                      </m:sSup>
                    </m:oMath>
                  </m:oMathPara>
                </a14:m>
                <a:endParaRPr lang="en-RU" sz="2000" dirty="0"/>
              </a:p>
            </p:txBody>
          </p:sp>
        </mc:Choice>
        <mc:Fallback xmlns="">
          <p:sp>
            <p:nvSpPr>
              <p:cNvPr id="166" name="TextBox 165">
                <a:extLst>
                  <a:ext uri="{FF2B5EF4-FFF2-40B4-BE49-F238E27FC236}">
                    <a16:creationId xmlns:a16="http://schemas.microsoft.com/office/drawing/2014/main" id="{240222F4-1458-E711-4AD6-6D2F99531E8A}"/>
                  </a:ext>
                </a:extLst>
              </p:cNvPr>
              <p:cNvSpPr txBox="1">
                <a:spLocks noRot="1" noChangeAspect="1" noMove="1" noResize="1" noEditPoints="1" noAdjustHandles="1" noChangeArrowheads="1" noChangeShapeType="1" noTextEdit="1"/>
              </p:cNvSpPr>
              <p:nvPr/>
            </p:nvSpPr>
            <p:spPr>
              <a:xfrm>
                <a:off x="5539828" y="5635733"/>
                <a:ext cx="1891989" cy="411779"/>
              </a:xfrm>
              <a:prstGeom prst="rect">
                <a:avLst/>
              </a:prstGeom>
              <a:blipFill>
                <a:blip r:embed="rId24"/>
                <a:stretch>
                  <a:fillRect/>
                </a:stretch>
              </a:blipFill>
            </p:spPr>
            <p:txBody>
              <a:bodyPr/>
              <a:lstStyle/>
              <a:p>
                <a:r>
                  <a:rPr lang="en-US">
                    <a:noFill/>
                  </a:rPr>
                  <a:t> </a:t>
                </a:r>
              </a:p>
            </p:txBody>
          </p:sp>
        </mc:Fallback>
      </mc:AlternateContent>
      <p:sp>
        <p:nvSpPr>
          <p:cNvPr id="167" name="Oval 166">
            <a:extLst>
              <a:ext uri="{FF2B5EF4-FFF2-40B4-BE49-F238E27FC236}">
                <a16:creationId xmlns:a16="http://schemas.microsoft.com/office/drawing/2014/main" id="{9A78A7C6-4064-0FB8-2E2C-48F04FA6E56E}"/>
              </a:ext>
            </a:extLst>
          </p:cNvPr>
          <p:cNvSpPr>
            <a:spLocks noChangeAspect="1"/>
          </p:cNvSpPr>
          <p:nvPr/>
        </p:nvSpPr>
        <p:spPr>
          <a:xfrm>
            <a:off x="8657991" y="549054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68" name="Straight Arrow Connector 167">
            <a:extLst>
              <a:ext uri="{FF2B5EF4-FFF2-40B4-BE49-F238E27FC236}">
                <a16:creationId xmlns:a16="http://schemas.microsoft.com/office/drawing/2014/main" id="{8836922E-6294-98B4-E8FE-88D1ECC8D001}"/>
              </a:ext>
            </a:extLst>
          </p:cNvPr>
          <p:cNvCxnSpPr>
            <a:cxnSpLocks/>
          </p:cNvCxnSpPr>
          <p:nvPr/>
        </p:nvCxnSpPr>
        <p:spPr>
          <a:xfrm>
            <a:off x="8754773" y="4758594"/>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A1F3A540-81D2-4D5D-C23D-E9C8EB864373}"/>
              </a:ext>
            </a:extLst>
          </p:cNvPr>
          <p:cNvSpPr>
            <a:spLocks noChangeAspect="1"/>
          </p:cNvSpPr>
          <p:nvPr/>
        </p:nvSpPr>
        <p:spPr>
          <a:xfrm>
            <a:off x="8657991" y="7143329"/>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70" name="Straight Arrow Connector 169">
            <a:extLst>
              <a:ext uri="{FF2B5EF4-FFF2-40B4-BE49-F238E27FC236}">
                <a16:creationId xmlns:a16="http://schemas.microsoft.com/office/drawing/2014/main" id="{A2E9D120-0961-F86A-A45B-2574D068709C}"/>
              </a:ext>
            </a:extLst>
          </p:cNvPr>
          <p:cNvCxnSpPr>
            <a:cxnSpLocks/>
          </p:cNvCxnSpPr>
          <p:nvPr/>
        </p:nvCxnSpPr>
        <p:spPr>
          <a:xfrm>
            <a:off x="8754773" y="6411374"/>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DBC9DFD5-45C9-FA0A-1D7D-A63010BFF3AB}"/>
              </a:ext>
            </a:extLst>
          </p:cNvPr>
          <p:cNvSpPr txBox="1"/>
          <p:nvPr/>
        </p:nvSpPr>
        <p:spPr>
          <a:xfrm>
            <a:off x="8756908" y="4758663"/>
            <a:ext cx="1539139" cy="769441"/>
          </a:xfrm>
          <a:prstGeom prst="rect">
            <a:avLst/>
          </a:prstGeom>
          <a:noFill/>
        </p:spPr>
        <p:txBody>
          <a:bodyPr wrap="none" rtlCol="0">
            <a:spAutoFit/>
          </a:bodyPr>
          <a:lstStyle/>
          <a:p>
            <a:r>
              <a:rPr lang="en-RU" sz="2200" b="1" dirty="0"/>
              <a:t>Program </a:t>
            </a:r>
            <a:r>
              <a:rPr lang="en-US" sz="2200" b="1" dirty="0"/>
              <a:t>P</a:t>
            </a:r>
            <a:r>
              <a:rPr lang="en-RU" sz="2200" b="1" dirty="0"/>
              <a:t>1</a:t>
            </a:r>
            <a:endParaRPr lang="en-US" sz="2200" b="1" dirty="0"/>
          </a:p>
          <a:p>
            <a:r>
              <a:rPr lang="en-US" sz="2200" b="1" dirty="0"/>
              <a:t>t=0</a:t>
            </a:r>
            <a:endParaRPr lang="en-RU" sz="2200" b="1" dirty="0"/>
          </a:p>
        </p:txBody>
      </p:sp>
      <p:sp>
        <p:nvSpPr>
          <p:cNvPr id="172" name="TextBox 171">
            <a:extLst>
              <a:ext uri="{FF2B5EF4-FFF2-40B4-BE49-F238E27FC236}">
                <a16:creationId xmlns:a16="http://schemas.microsoft.com/office/drawing/2014/main" id="{332BE8ED-045C-E947-A26E-BD810987177C}"/>
              </a:ext>
            </a:extLst>
          </p:cNvPr>
          <p:cNvSpPr txBox="1"/>
          <p:nvPr/>
        </p:nvSpPr>
        <p:spPr>
          <a:xfrm>
            <a:off x="8756908" y="6362697"/>
            <a:ext cx="1151021" cy="769441"/>
          </a:xfrm>
          <a:prstGeom prst="rect">
            <a:avLst/>
          </a:prstGeom>
          <a:noFill/>
        </p:spPr>
        <p:txBody>
          <a:bodyPr wrap="none" rtlCol="0">
            <a:spAutoFit/>
          </a:bodyPr>
          <a:lstStyle/>
          <a:p>
            <a:r>
              <a:rPr lang="en-RU" sz="2200" b="1" dirty="0"/>
              <a:t>Prog</a:t>
            </a:r>
            <a:r>
              <a:rPr lang="en-US" sz="2200" b="1" dirty="0"/>
              <a:t>.</a:t>
            </a:r>
            <a:r>
              <a:rPr lang="en-RU" sz="2200" b="1" dirty="0"/>
              <a:t> </a:t>
            </a:r>
            <a:r>
              <a:rPr lang="en-US" sz="2200" b="1" dirty="0"/>
              <a:t>P</a:t>
            </a:r>
            <a:r>
              <a:rPr lang="en-RU" sz="2200" b="1" dirty="0"/>
              <a:t>2</a:t>
            </a:r>
            <a:endParaRPr lang="en-US" sz="2200" b="1" dirty="0"/>
          </a:p>
          <a:p>
            <a:r>
              <a:rPr lang="en-US" sz="2200" b="1" dirty="0"/>
              <a:t>t=1</a:t>
            </a:r>
            <a:endParaRPr lang="en-RU" sz="2200" b="1" dirty="0"/>
          </a:p>
        </p:txBody>
      </p:sp>
      <p:sp>
        <p:nvSpPr>
          <p:cNvPr id="173" name="Oval 172">
            <a:extLst>
              <a:ext uri="{FF2B5EF4-FFF2-40B4-BE49-F238E27FC236}">
                <a16:creationId xmlns:a16="http://schemas.microsoft.com/office/drawing/2014/main" id="{3920620A-E4C3-F92D-F73E-0255EC6DEB1B}"/>
              </a:ext>
            </a:extLst>
          </p:cNvPr>
          <p:cNvSpPr>
            <a:spLocks noChangeAspect="1"/>
          </p:cNvSpPr>
          <p:nvPr/>
        </p:nvSpPr>
        <p:spPr>
          <a:xfrm>
            <a:off x="8657991" y="8590054"/>
            <a:ext cx="206169" cy="2061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U"/>
          </a:p>
        </p:txBody>
      </p:sp>
      <p:cxnSp>
        <p:nvCxnSpPr>
          <p:cNvPr id="174" name="Straight Arrow Connector 173">
            <a:extLst>
              <a:ext uri="{FF2B5EF4-FFF2-40B4-BE49-F238E27FC236}">
                <a16:creationId xmlns:a16="http://schemas.microsoft.com/office/drawing/2014/main" id="{5404AFCC-FEAA-B8AE-2376-C2FED5C551F8}"/>
              </a:ext>
            </a:extLst>
          </p:cNvPr>
          <p:cNvCxnSpPr>
            <a:cxnSpLocks/>
          </p:cNvCxnSpPr>
          <p:nvPr/>
        </p:nvCxnSpPr>
        <p:spPr>
          <a:xfrm>
            <a:off x="8754773" y="7858099"/>
            <a:ext cx="6300" cy="7319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2299EA7F-EF09-4C42-6AD3-2E48E24F27B3}"/>
              </a:ext>
            </a:extLst>
          </p:cNvPr>
          <p:cNvSpPr txBox="1"/>
          <p:nvPr/>
        </p:nvSpPr>
        <p:spPr>
          <a:xfrm>
            <a:off x="8756908" y="7809422"/>
            <a:ext cx="1151021" cy="769441"/>
          </a:xfrm>
          <a:prstGeom prst="rect">
            <a:avLst/>
          </a:prstGeom>
          <a:noFill/>
        </p:spPr>
        <p:txBody>
          <a:bodyPr wrap="none" rtlCol="0">
            <a:spAutoFit/>
          </a:bodyPr>
          <a:lstStyle/>
          <a:p>
            <a:r>
              <a:rPr lang="en-RU" sz="2200" b="1" dirty="0"/>
              <a:t>Prog</a:t>
            </a:r>
            <a:r>
              <a:rPr lang="en-US" sz="2200" b="1" dirty="0"/>
              <a:t>.</a:t>
            </a:r>
            <a:r>
              <a:rPr lang="en-RU" sz="2200" b="1" dirty="0"/>
              <a:t> </a:t>
            </a:r>
            <a:r>
              <a:rPr lang="en-US" sz="2200" b="1" dirty="0"/>
              <a:t>P3</a:t>
            </a:r>
          </a:p>
          <a:p>
            <a:r>
              <a:rPr lang="en-US" sz="2200" b="1" dirty="0"/>
              <a:t>t=3</a:t>
            </a:r>
            <a:endParaRPr lang="en-RU" sz="2200" b="1" dirty="0"/>
          </a:p>
        </p:txBody>
      </p:sp>
    </p:spTree>
    <p:extLst>
      <p:ext uri="{BB962C8B-B14F-4D97-AF65-F5344CB8AC3E}">
        <p14:creationId xmlns:p14="http://schemas.microsoft.com/office/powerpoint/2010/main" val="3236727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7620</TotalTime>
  <Words>4479</Words>
  <Application>Microsoft Office PowerPoint</Application>
  <PresentationFormat>Custom</PresentationFormat>
  <Paragraphs>1963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Артем Бурмяков</dc:creator>
  <cp:lastModifiedBy>system205</cp:lastModifiedBy>
  <cp:revision>385</cp:revision>
  <cp:lastPrinted>2025-06-08T11:47:52Z</cp:lastPrinted>
  <dcterms:created xsi:type="dcterms:W3CDTF">2024-03-05T10:43:54Z</dcterms:created>
  <dcterms:modified xsi:type="dcterms:W3CDTF">2025-06-09T08:55:04Z</dcterms:modified>
</cp:coreProperties>
</file>