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8995-1638-DA4D-A3CB-E8D3FF7F3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21FAC-0899-2C48-A69C-DAEC213C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76497-120E-DA41-8394-75F88AD0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8756-7A84-F64E-BF8B-AD966C2C0EF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7DB5-E2AC-5C43-8226-592EDAC7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5413-2197-AB4D-8ED9-614141BC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C916-99E0-084F-92F8-A4F01B2CB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8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14AC-8677-6949-985F-EBE00AF7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A8A67-A804-E44E-BB1C-F03421842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CD6A9-295C-D54F-80CA-BE54234B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8756-7A84-F64E-BF8B-AD966C2C0EF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1332E-E38E-4F4C-A326-03BE1A36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71713-41DA-D747-8B47-B927E8E9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C916-99E0-084F-92F8-A4F01B2CB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7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F14DA-4535-2A4F-A80D-47510225C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9383E-CD56-604C-8BFD-65037783C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1B568-3DD4-194E-923C-AF49ECA6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8756-7A84-F64E-BF8B-AD966C2C0EF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875EC-2FE1-E944-BAAD-20E59747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163B2-73E9-8E4A-ACDE-44D317DE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C916-99E0-084F-92F8-A4F01B2CB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2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876B-2FB5-B94F-9D4A-AA61B650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D326-5FBE-A84A-A112-5F58DD3F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F3C4-77BF-5442-A0C3-7B83A2D4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8756-7A84-F64E-BF8B-AD966C2C0EF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79D6C-B3B5-2A44-A8B7-D138091A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6C976-3E3A-5443-98AA-CA0ECEB9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C916-99E0-084F-92F8-A4F01B2CB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0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3012-76D6-5F49-9497-2D91120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B06DF-584D-8148-8E87-315600A6A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0C809-AEE6-D346-8162-AB2D772E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8756-7A84-F64E-BF8B-AD966C2C0EF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413C2-BF21-6F4D-B3E1-D1EB4A48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79FF-2C36-854E-8D89-1CB166C2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C916-99E0-084F-92F8-A4F01B2CB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56B3-9B8E-B74B-B0AC-572D9249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20CF-40A7-4240-AFFD-34BBD6062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A6BD3-63C2-B34E-BD1A-EA93B4C32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B2137-04CD-554E-A2FE-72C99837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8756-7A84-F64E-BF8B-AD966C2C0EF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8A034-8D52-D44B-A366-C7BF1ED7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8E1C-74F3-1B4D-A46A-7267F5F0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C916-99E0-084F-92F8-A4F01B2CB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67DB-2BB3-B747-867D-24636886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2B35C-B39E-B649-9641-4FBEE527E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472FF-3697-7145-B1CA-970C0F9C4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C98A0-1127-664F-B0B1-923433D3C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0CE17-F18C-604F-B00D-20BC9A2B4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2D2EA-DA09-B542-A672-AEBE5C2E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8756-7A84-F64E-BF8B-AD966C2C0EF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A82C5-AC59-0149-8B9A-F5BEAFAD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ADE2C-2D67-0E43-BB87-E62D40C2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C916-99E0-084F-92F8-A4F01B2CB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9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94E4-B98B-D64B-9AA3-74ED45B1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232E1-7A44-4744-976E-AEEC8D7D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8756-7A84-F64E-BF8B-AD966C2C0EF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F1195-C470-044E-963E-EB834AD0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6A34E-647E-B942-BB7B-66B1CE30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C916-99E0-084F-92F8-A4F01B2CB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8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CB7D4-891D-3342-BA3B-D54D4089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8756-7A84-F64E-BF8B-AD966C2C0EF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85A51-ADE3-9344-BF22-C60EADF8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8101E-C4F9-E340-BB51-B3E484A7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C916-99E0-084F-92F8-A4F01B2CB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5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EC17-46F5-0041-85BF-1DA21223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E2E8-41C5-7046-86F4-013204264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1315D-0DCD-454D-9C0F-FE9692387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4B29E-2CFE-D74A-8BEE-BAC611C7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8756-7A84-F64E-BF8B-AD966C2C0EF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C3E4A-CD7B-104E-863E-12C8A354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7C428-D509-F14E-95B0-422F6D7E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C916-99E0-084F-92F8-A4F01B2CB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336E-2D32-0E41-8721-CDE46142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BB00C-66E5-6A49-80C1-57680B17D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686E3-D130-7C41-9B8A-B96E4EAA2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BB7ED-EE8C-4D48-AE52-620D8846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8756-7A84-F64E-BF8B-AD966C2C0EF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F6368-AECA-5E47-927F-9081B671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911B6-A1C8-AF45-AE6A-98353621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C916-99E0-084F-92F8-A4F01B2CB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1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09BA8-0E18-694D-B962-3C72449B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24958-C356-8C4C-A42F-F6C4F6A7C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B2965-F78A-1742-891A-73ACFF443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38756-7A84-F64E-BF8B-AD966C2C0EF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9564-BE67-FC49-A486-DD4C5C7FB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106E5-0206-844A-B7BC-A63DBD9F9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C916-99E0-084F-92F8-A4F01B2CB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temallica/cv_datasets/tree/master/segments-formatte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159E-0C55-6440-8984-FE6649A80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Vision: final </a:t>
            </a:r>
            <a:r>
              <a:rPr lang="en-US" dirty="0" err="1"/>
              <a:t>assigment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97E16-7853-F840-84C3-0237FC32F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6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099A-05FD-7241-B247-E46746E1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52EB-D0C9-3749-90F8-71A6EC91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4A3B-599F-5A4C-BA7E-5DE4ED62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84D2-E297-DA44-A9E6-F5FB05AA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100" dirty="0"/>
              <a:t>Explain the </a:t>
            </a:r>
            <a:r>
              <a:rPr lang="en-GB" sz="1100" dirty="0">
                <a:highlight>
                  <a:srgbClr val="FFFF00"/>
                </a:highlight>
              </a:rPr>
              <a:t>difference with a classification setup</a:t>
            </a:r>
            <a:r>
              <a:rPr lang="en-GB" sz="1100" dirty="0"/>
              <a:t>, did you use skip connections?</a:t>
            </a:r>
          </a:p>
          <a:p>
            <a:pPr lvl="1"/>
            <a:r>
              <a:rPr lang="en-GB" sz="1100" dirty="0"/>
              <a:t>We did not use skip connections due to computational constraints. This architecture takes a long time to compute, and its size is really big (minimum around 500MB).</a:t>
            </a:r>
          </a:p>
          <a:p>
            <a:pPr lvl="1"/>
            <a:r>
              <a:rPr lang="en-GB" sz="1100" dirty="0"/>
              <a:t>The architecture chosen is encoder-decoder, which is more lightweight, better to use on Google </a:t>
            </a:r>
            <a:r>
              <a:rPr lang="en-GB" sz="1100" dirty="0" err="1"/>
              <a:t>Colab</a:t>
            </a:r>
            <a:r>
              <a:rPr lang="en-GB" sz="1100" dirty="0"/>
              <a:t>.</a:t>
            </a:r>
          </a:p>
          <a:p>
            <a:r>
              <a:rPr lang="en-GB" sz="1100" dirty="0"/>
              <a:t>Did you pre-process/augment the data in any way? </a:t>
            </a:r>
          </a:p>
          <a:p>
            <a:pPr lvl="1"/>
            <a:r>
              <a:rPr lang="en-GB" sz="1100" dirty="0"/>
              <a:t>Data was not pre-processed for the “from scratch” model.</a:t>
            </a:r>
          </a:p>
          <a:p>
            <a:pPr lvl="1"/>
            <a:r>
              <a:rPr lang="en-GB" sz="1100" dirty="0"/>
              <a:t>For the TL model, the training segmented images were pre-processed so that each pixel values corresponded to its class. Results are </a:t>
            </a:r>
            <a:r>
              <a:rPr lang="en-GB" sz="1100" dirty="0">
                <a:hlinkClick r:id="rId2"/>
              </a:rPr>
              <a:t>here</a:t>
            </a:r>
            <a:r>
              <a:rPr lang="en-GB" sz="1100" dirty="0"/>
              <a:t>.</a:t>
            </a:r>
          </a:p>
          <a:p>
            <a:pPr lvl="1"/>
            <a:r>
              <a:rPr lang="en-GB" sz="1100" dirty="0"/>
              <a:t>We decided not to augment the dataset because of computational constraints, it already takes a long time to train as is.</a:t>
            </a:r>
          </a:p>
          <a:p>
            <a:r>
              <a:rPr lang="en-GB" sz="1100" dirty="0"/>
              <a:t>Visualize the training and validation learning curves (error over epoch). How did you establish that the training converged? </a:t>
            </a:r>
          </a:p>
          <a:p>
            <a:pPr lvl="1"/>
            <a:r>
              <a:rPr lang="en-GB" sz="1100" dirty="0">
                <a:highlight>
                  <a:srgbClr val="FFFF00"/>
                </a:highlight>
              </a:rPr>
              <a:t>Attach image</a:t>
            </a:r>
          </a:p>
          <a:p>
            <a:r>
              <a:rPr lang="en-GB" sz="1100" dirty="0"/>
              <a:t>Report the performance of your model on the test set (choose an appropriate metric for this task, e.g. Dice score is used a lot in medical image segmentation).</a:t>
            </a:r>
          </a:p>
          <a:p>
            <a:pPr lvl="1"/>
            <a:r>
              <a:rPr lang="en-GB" sz="1100" dirty="0">
                <a:highlight>
                  <a:srgbClr val="FFFF00"/>
                </a:highlight>
              </a:rPr>
              <a:t>Report </a:t>
            </a:r>
            <a:r>
              <a:rPr lang="en-GB" sz="1100" dirty="0" err="1">
                <a:highlight>
                  <a:srgbClr val="FFFF00"/>
                </a:highlight>
              </a:rPr>
              <a:t>iou</a:t>
            </a:r>
            <a:r>
              <a:rPr lang="en-GB" sz="1100" dirty="0">
                <a:highlight>
                  <a:srgbClr val="FFFF00"/>
                </a:highlight>
              </a:rPr>
              <a:t> and dice score</a:t>
            </a:r>
          </a:p>
          <a:p>
            <a:r>
              <a:rPr lang="en-GB" sz="1100" dirty="0"/>
              <a:t>Differences between TL and from scratch</a:t>
            </a:r>
          </a:p>
          <a:p>
            <a:pPr lvl="1"/>
            <a:r>
              <a:rPr lang="en-GB" sz="1100" dirty="0"/>
              <a:t>Reconstruction is not as accurate. </a:t>
            </a:r>
          </a:p>
          <a:p>
            <a:pPr lvl="1"/>
            <a:r>
              <a:rPr lang="en-GB" sz="1100" dirty="0"/>
              <a:t>Comparison of the number of trainable parameters:</a:t>
            </a:r>
          </a:p>
          <a:p>
            <a:pPr lvl="2"/>
            <a:r>
              <a:rPr lang="en-GB" sz="900" dirty="0"/>
              <a:t>TL model:</a:t>
            </a:r>
          </a:p>
          <a:p>
            <a:pPr lvl="3"/>
            <a:r>
              <a:rPr lang="en-GB" sz="800" dirty="0"/>
              <a:t>Total params: 65,819,349 </a:t>
            </a:r>
          </a:p>
          <a:p>
            <a:pPr lvl="3"/>
            <a:r>
              <a:rPr lang="en-GB" sz="800" dirty="0"/>
              <a:t>Trainable params: 65,708,501 </a:t>
            </a:r>
          </a:p>
          <a:p>
            <a:pPr lvl="3"/>
            <a:r>
              <a:rPr lang="en-GB" sz="800" dirty="0"/>
              <a:t>Non-trainable params: 110,848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1906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7154-6F60-CF40-8B84-5A4F86F9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Transfer Learning from scratch results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ED7C4A-F11C-4546-A72D-751F8F6B5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877" y="1415489"/>
            <a:ext cx="7508245" cy="52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9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7154-6F60-CF40-8B84-5A4F86F9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Transfer Learning segmentation results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E925B91-5D7C-3247-9A22-AE24AED2E1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30" y="1825625"/>
            <a:ext cx="76747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19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7154-6F60-CF40-8B84-5A4F86F9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791825" cy="1277938"/>
          </a:xfrm>
        </p:spPr>
        <p:txBody>
          <a:bodyPr/>
          <a:lstStyle/>
          <a:p>
            <a:pPr algn="ctr"/>
            <a:r>
              <a:rPr lang="en-US" dirty="0"/>
              <a:t>Transfer Learning segmentation learning curve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51EB333-9615-C34E-8E15-B5C8490970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768" y="1825625"/>
            <a:ext cx="44324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52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7199</TotalTime>
  <Words>253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Computer Vision: final assigment</vt:lpstr>
      <vt:lpstr>Classification</vt:lpstr>
      <vt:lpstr>Segmentation questions</vt:lpstr>
      <vt:lpstr>Transfer Learning from scratch results</vt:lpstr>
      <vt:lpstr>Transfer Learning segmentation results</vt:lpstr>
      <vt:lpstr>Transfer Learning segmentation learning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final assigment</dc:title>
  <dc:creator>Andrés Reverón Molina</dc:creator>
  <cp:lastModifiedBy>Andrés Reverón Molina</cp:lastModifiedBy>
  <cp:revision>10</cp:revision>
  <dcterms:created xsi:type="dcterms:W3CDTF">2020-04-25T12:30:20Z</dcterms:created>
  <dcterms:modified xsi:type="dcterms:W3CDTF">2020-04-30T12:29:37Z</dcterms:modified>
</cp:coreProperties>
</file>