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3192-B08A-7040-8AA4-1DB9BC6DD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25916-AB5E-F747-B69C-13555735B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6B9DB-A658-7647-BD33-4F65F494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9BEA3-F989-A146-BB45-52288D84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7A00E-C650-6340-8D24-9D9C539B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58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7429-A837-5347-A11B-7EB6EC3F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88A93-0B32-694D-9746-2FCF8F428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30605-4E76-B948-839E-430B2AFF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75924-81E4-4D42-B2F1-83A178C3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AE8CA-F54E-924B-A3CA-B112AD34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15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1BE43-CD05-3143-9B68-EEC7A583C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6ADC1-4A5B-9A4D-A779-001C6713E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03028-9CD8-F149-89B5-B663EB43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3BEE-FC9D-7740-BA26-F86D0A35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E3284-D0DC-1C42-8197-00A99B37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06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1AD5-2C25-6D4C-9543-7CC281D3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65748-37CB-5B43-8381-8248D847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B1D4-9DFD-1543-BF15-87901108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B567B-4596-5C4D-8F31-C17A6ECC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B31B4-F124-0748-B6D1-F7BDCA92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54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A3FB-19DC-2849-84F9-94F26933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61BFF-635B-5F46-A4D4-5DB77CDB4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D0012-854A-DF46-8BCF-4494EF28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FB95F-892F-F14C-A778-680A8ABD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68C37-50DE-1B46-AAAE-D3BF8400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30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BD47-EF40-4C40-8BAA-249CEB97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86AE-87C1-8F41-A0E7-60BA0CC6D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CD378-5552-A54C-88FC-690F91907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1B277-0633-CB45-9D9E-E8F5423C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6781B-B594-EE44-8432-AA1F02D4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38AE1-D3A5-4444-A3BF-5AEB8734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66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6339-D895-A64A-A660-BE54A5A7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8948B-A392-E440-BFCC-1CA72B9C3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D81E4-F247-3F4F-976B-57C611485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2B83E-C1D4-B145-B3A9-65D31B4CA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8C248-A47B-A442-9AE8-06DA0D6F1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8D64F-C27C-2646-8913-F6302B95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C45F4-2F6D-204E-A808-EFFEB75F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E1B76-6EA4-A14C-BF6E-25D63F21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3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5E24-CFF8-3246-BD8D-23EC8CC1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CD84B-65A1-9841-96B5-83CFFC69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55655-6CBC-E34D-BE53-9F64CD00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A1BD6-5851-EA49-9386-439E817F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58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0072C-8F5C-AE42-8A8A-41180ADF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925BE-D4A9-D648-8F84-F4B61C78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F6F94-CE49-B748-B1A2-47600C46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2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4F57-765A-AF4B-B045-6EC14E43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0CACC-9A73-8247-8010-4E6CF69DB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5CC42-623D-3F41-8D23-23633DCEB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2FADB-61D4-C141-8BE3-18B3555A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A43DB-9FF6-584C-A49D-BE529C67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BBFC1-4CBF-0D4A-A969-EBA3EF70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80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424B-8787-5546-91F6-3A814A6F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27C9D-A384-8B41-9C56-34024AE73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CC9DA-7C74-5E4C-B026-56BC8952B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FA001-D2C0-2C44-A305-B519334B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DD83A-8ED1-3A41-83B6-43CA1CCE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8FA16-4F84-BA4A-9909-A52D17B8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0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9DEB2D-5689-9444-9CF5-96A1F794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99B65-BB68-1A49-9F5C-F9FADD0FB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59E8A-17C1-0B43-9ED8-A75B13365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91AF8-8349-074B-8AE2-02427F47B28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61460-345E-AF4B-BBF7-A00DCDC4C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C3B9-78F9-0E48-A386-05D010EF5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95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food&#10;&#10;Description automatically generated">
            <a:extLst>
              <a:ext uri="{FF2B5EF4-FFF2-40B4-BE49-F238E27FC236}">
                <a16:creationId xmlns:a16="http://schemas.microsoft.com/office/drawing/2014/main" id="{9F7F1288-6F33-2947-8E92-C39B866E8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937" y="1562314"/>
            <a:ext cx="4215063" cy="28100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D1E38E-E490-004D-B726-065CA31AB309}"/>
              </a:ext>
            </a:extLst>
          </p:cNvPr>
          <p:cNvSpPr/>
          <p:nvPr/>
        </p:nvSpPr>
        <p:spPr>
          <a:xfrm>
            <a:off x="621632" y="1997839"/>
            <a:ext cx="104193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rbel" panose="020B0503020204020204" pitchFamily="34" charset="0"/>
                <a:ea typeface="AppleGothic" pitchFamily="2" charset="-127"/>
              </a:rPr>
              <a:t>Online Methods Course in 			</a:t>
            </a:r>
            <a:r>
              <a:rPr lang="en-GB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rbel" panose="020B0503020204020204" pitchFamily="34" charset="0"/>
                <a:ea typeface="AppleGothic" pitchFamily="2" charset="-127"/>
              </a:rPr>
              <a:t>     </a:t>
            </a:r>
            <a:r>
              <a:rPr lang="en-GB" sz="2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Gothic" pitchFamily="2" charset="-127"/>
                <a:ea typeface="AppleGothic" pitchFamily="2" charset="-127"/>
              </a:rPr>
              <a:t>#</a:t>
            </a:r>
            <a:r>
              <a:rPr lang="en-GB" sz="2400" b="1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Gothic" pitchFamily="2" charset="-127"/>
                <a:ea typeface="AppleGothic" pitchFamily="2" charset="-127"/>
              </a:rPr>
              <a:t>ESTraining</a:t>
            </a:r>
            <a:endParaRPr lang="en-GB" sz="36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ppleGothic" pitchFamily="2" charset="-127"/>
              <a:ea typeface="AppleGothic" pitchFamily="2" charset="-127"/>
            </a:endParaRPr>
          </a:p>
          <a:p>
            <a:endParaRPr lang="en-GB" sz="3600" dirty="0">
              <a:solidFill>
                <a:schemeClr val="tx1">
                  <a:lumMod val="85000"/>
                  <a:lumOff val="15000"/>
                </a:schemeClr>
              </a:solidFill>
              <a:latin typeface="Corbel" panose="020B0503020204020204" pitchFamily="34" charset="0"/>
              <a:ea typeface="AppleGothic" pitchFamily="2" charset="-127"/>
            </a:endParaRPr>
          </a:p>
          <a:p>
            <a:r>
              <a:rPr lang="en-GB" sz="4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rbel" panose="020B0503020204020204" pitchFamily="34" charset="0"/>
                <a:ea typeface="AppleGothic" pitchFamily="2" charset="-127"/>
              </a:rPr>
              <a:t>		Systematic Mapping</a:t>
            </a:r>
            <a:endParaRPr lang="en-GB" sz="4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rbel" panose="020B0503020204020204" pitchFamily="34" charset="0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20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AppleGothic</vt:lpstr>
      <vt:lpstr>Arial</vt:lpstr>
      <vt:lpstr>Calibri</vt:lpstr>
      <vt:lpstr>Calibri Light</vt:lpstr>
      <vt:lpstr>Corbel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 Haddaway</dc:creator>
  <cp:lastModifiedBy>Neal Haddaway</cp:lastModifiedBy>
  <cp:revision>5</cp:revision>
  <dcterms:created xsi:type="dcterms:W3CDTF">2020-01-07T15:18:42Z</dcterms:created>
  <dcterms:modified xsi:type="dcterms:W3CDTF">2020-01-15T11:06:22Z</dcterms:modified>
</cp:coreProperties>
</file>