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192-B08A-7040-8AA4-1DB9BC6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5916-AB5E-F747-B69C-13555735B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DB-A658-7647-BD33-4F65F49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EA3-F989-A146-BB45-52288D8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A00E-C650-6340-8D24-9D9C539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7429-A837-5347-A11B-7EB6EC3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8A93-0B32-694D-9746-2FCF8F4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0605-4E76-B948-839E-430B2A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5924-81E4-4D42-B2F1-83A178C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8CA-F54E-924B-A3CA-B112AD3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1BE43-CD05-3143-9B68-EEC7A583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ADC1-4A5B-9A4D-A779-001C671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028-9CD8-F149-89B5-B663EB4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BEE-FC9D-7740-BA26-F86D0A3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284-D0DC-1C42-8197-00A99B37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AD5-2C25-6D4C-9543-7CC281D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748-37CB-5B43-8381-8248D84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B1D4-9DFD-1543-BF15-879011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67B-4596-5C4D-8F31-C17A6EC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31B4-F124-0748-B6D1-F7BDCA9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FB-19DC-2849-84F9-94F2693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1BFF-635B-5F46-A4D4-5DB77CD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0012-854A-DF46-8BCF-4494EF2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B95F-892F-F14C-A778-680A8AB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8C37-50DE-1B46-AAAE-D3BF8400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D47-EF40-4C40-8BAA-249CEB97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6AE-87C1-8F41-A0E7-60BA0CC6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78-5552-A54C-88FC-690F9190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B277-0633-CB45-9D9E-E8F542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81B-B594-EE44-8432-AA1F02D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8AE1-D3A5-4444-A3BF-5AEB873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339-D895-A64A-A660-BE54A5A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948B-A392-E440-BFCC-1CA72B9C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1E4-F247-3F4F-976B-57C61148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B83E-C1D4-B145-B3A9-65D31B4C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C248-A47B-A442-9AE8-06DA0D6F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D64F-C27C-2646-8913-F6302B9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45F4-2F6D-204E-A808-EFFEB7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1B76-6EA4-A14C-BF6E-25D63F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E24-CFF8-3246-BD8D-23EC8CC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D84B-65A1-9841-96B5-83CFFC6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5655-6CBC-E34D-BE53-9F64CD0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1BD6-5851-EA49-9386-439E817F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072C-8F5C-AE42-8A8A-41180AD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25BE-D4A9-D648-8F84-F4B61C7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6F94-CE49-B748-B1A2-47600C4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F57-765A-AF4B-B045-6EC14E4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ACC-9A73-8247-8010-4E6CF69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CC42-623D-3F41-8D23-23633DCE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FADB-61D4-C141-8BE3-18B3555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43DB-9FF6-584C-A49D-BE529C6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BFC1-4CBF-0D4A-A969-EBA3EF7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24B-8787-5546-91F6-3A814A6F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27C9D-A384-8B41-9C56-34024AE73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C9DA-7C74-5E4C-B026-56BC8952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A001-D2C0-2C44-A305-B519334B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D83A-8ED1-3A41-83B6-43CA1CC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FA16-4F84-BA4A-9909-A52D17B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EB2D-5689-9444-9CF5-96A1F79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9B65-BB68-1A49-9F5C-F9FADD0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9E8A-17C1-0B43-9ED8-A75B1336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AF8-8349-074B-8AE2-02427F47B280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1460-345E-AF4B-BBF7-A00DCDC4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3B9-78F9-0E48-A386-05D010EF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9F7F1288-6F33-2947-8E92-C39B866E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37" y="1562314"/>
            <a:ext cx="4215063" cy="2810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1E38E-E490-004D-B726-065CA31AB309}"/>
              </a:ext>
            </a:extLst>
          </p:cNvPr>
          <p:cNvSpPr/>
          <p:nvPr/>
        </p:nvSpPr>
        <p:spPr>
          <a:xfrm>
            <a:off x="621632" y="1628507"/>
            <a:ext cx="10419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Online Methods Course in </a:t>
            </a:r>
          </a:p>
          <a:p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Gothic" pitchFamily="2" charset="-127"/>
            </a:endParaRPr>
          </a:p>
          <a:p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Systematic Review</a:t>
            </a:r>
            <a:r>
              <a:rPr lang="en-GB" sz="4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</a:t>
            </a:r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and </a:t>
            </a:r>
          </a:p>
          <a:p>
            <a:r>
              <a:rPr lang="en-GB" sz="4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</a:t>
            </a:r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AppleGothic" pitchFamily="2" charset="-127"/>
              </a:rPr>
              <a:t>	</a:t>
            </a:r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Systematic Mapping</a:t>
            </a:r>
            <a:endParaRPr lang="en-GB" sz="4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rbel" panose="020B0503020204020204" pitchFamily="34" charset="0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2</cp:revision>
  <dcterms:created xsi:type="dcterms:W3CDTF">2020-01-07T15:18:42Z</dcterms:created>
  <dcterms:modified xsi:type="dcterms:W3CDTF">2020-01-07T15:28:45Z</dcterms:modified>
</cp:coreProperties>
</file>