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0FC6-FFAA-324D-ADBD-355A464A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CCFBD-BEC3-F040-83DC-936DBC7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59F8-4CB1-3544-A441-7A697F43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3A91-43E6-C04E-9341-6780F1D3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492C-0351-8842-B853-E9903F5B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282B-6540-0144-A997-F0B6B156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7011-7EB7-274A-9EE5-8E711D6E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DE4B-6F6F-6446-81EC-82FE252C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37D7-9EFB-FE4B-BD7E-F6F4872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5AEA-F387-2643-AD22-E0075C03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306E-32EA-864C-B5FC-F4C2A8AFD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FA8CB-934A-9147-A28E-D8FE54C2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F532-746C-C547-AEED-D8A81BD8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29FB-0628-A649-A389-BECC13DE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AD84-57F3-2D44-BE4A-9EC260D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F7B4-101F-5049-8EDD-95A8D213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01F5-0F70-6249-88FC-03CE8DF3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10CF-3CC9-6140-BCAD-83519FD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E087-EB7F-9E4E-B044-9E037F5F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73BB-A585-1143-8A46-8BE3AF74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A1AB-C2A4-D441-AE3B-1B6A5365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B392-5DF3-1A40-A40D-8C1AF45D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F76E-E9BA-9D43-868F-F594919E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9B7C-06D2-064E-99E4-43DAFA31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B3B2-1EA2-4C44-9E43-430D7198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93EF-CB2C-7D4C-95CE-7120F76F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1138-3841-BD4E-99A7-33E043FED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7EF3-7B57-8A4C-83FD-AE9429296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507C5-E71C-1641-A18B-9763C6BE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857A-4F88-5448-83E2-77D1093C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C48F2-FDBD-DF44-9296-DD5E40E2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9185-8030-4140-A2C0-23C82C66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2A52-0B35-4543-A8A5-ED0DD4D9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FF75-5FE0-3446-B7B9-E137C0B4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2FFDA-7B7F-9D40-94A9-9D04B86FD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2FB56-14AB-814B-AE8F-7592AD8A5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81A2A-6DDE-3544-88EF-F9F66DDD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7E1E-F824-F349-978C-20EA43E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A77E-2201-8644-897B-7FAC165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19C9-AC29-704E-927B-4A63B04B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D57A9-D954-A841-8C67-410DAAE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90CA-93D3-834E-A961-0B18C3D4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742AB-26E8-6A49-A6EC-6C3C60B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87F62-6F54-D04B-973B-CEDA46FD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ADD45-A191-384C-AC31-B97A86CC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2732-003A-4344-A292-4532A5B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CC46-11C8-7146-978A-7BF824C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82D2-ACE8-F745-A726-6F99A667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81BE-893E-0040-ADFE-352081F4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0409B-BBA4-EF49-93A9-18BAB90C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EDEC-C8FE-8C41-B44C-0EC7E736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7263-6E86-CD42-9C7F-92D6E932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AD7F-07BE-E546-AEBD-C29D79DD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F435B-8ED5-D649-8402-976B86631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8C08-AC01-924B-9751-2923FFEF0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CD24-1D77-794E-B394-8E8FF20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7545-6183-1841-AB46-29C7A7F6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1615-AF39-CF47-A423-0874B8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B730A-885B-EC4B-91FB-B8D57030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D8CD-2C4F-0F49-9CEC-514D4F1A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D7CA-016B-8E44-A1D1-28452BC0D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4DDC-B1B2-6844-A58E-431B966E80D0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EEB4-8FD8-874F-943A-3A695FCE4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9819-8B1D-DD41-8A1F-12ADAFAED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68D5-CC69-3E43-B579-6FDEA8AD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931BAE-4064-5949-AE56-6B8A9619F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91881"/>
              </p:ext>
            </p:extLst>
          </p:nvPr>
        </p:nvGraphicFramePr>
        <p:xfrm>
          <a:off x="360947" y="719666"/>
          <a:ext cx="114420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508">
                  <a:extLst>
                    <a:ext uri="{9D8B030D-6E8A-4147-A177-3AD203B41FA5}">
                      <a16:colId xmlns:a16="http://schemas.microsoft.com/office/drawing/2014/main" val="2668504439"/>
                    </a:ext>
                  </a:extLst>
                </a:gridCol>
                <a:gridCol w="2860508">
                  <a:extLst>
                    <a:ext uri="{9D8B030D-6E8A-4147-A177-3AD203B41FA5}">
                      <a16:colId xmlns:a16="http://schemas.microsoft.com/office/drawing/2014/main" val="3210192832"/>
                    </a:ext>
                  </a:extLst>
                </a:gridCol>
                <a:gridCol w="2860508">
                  <a:extLst>
                    <a:ext uri="{9D8B030D-6E8A-4147-A177-3AD203B41FA5}">
                      <a16:colId xmlns:a16="http://schemas.microsoft.com/office/drawing/2014/main" val="2230182561"/>
                    </a:ext>
                  </a:extLst>
                </a:gridCol>
                <a:gridCol w="2860508">
                  <a:extLst>
                    <a:ext uri="{9D8B030D-6E8A-4147-A177-3AD203B41FA5}">
                      <a16:colId xmlns:a16="http://schemas.microsoft.com/office/drawing/2014/main" val="1361551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4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Arctic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Reindeer herbivory, grazing, browsing, and trampling (not simulated or other animals)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Different (lower) levels of grazing, absence of grazing (through time or 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Vegetation biodiversity (including biomass, cover, species richness, diversity, or any related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3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0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2</cp:revision>
  <dcterms:created xsi:type="dcterms:W3CDTF">2020-01-09T12:11:29Z</dcterms:created>
  <dcterms:modified xsi:type="dcterms:W3CDTF">2020-01-09T12:34:18Z</dcterms:modified>
</cp:coreProperties>
</file>