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5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5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5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06B2FE-9F48-47CA-B5A1-05A55059D1B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1E552-E352-4645-938E-062ACA48F18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202-76DA-4767-BEDE-BC9A1982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Study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3200-F75E-4218-B20E-64D5A113F6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09473" cy="2106662"/>
          </a:xfrm>
        </p:spPr>
        <p:txBody>
          <a:bodyPr>
            <a:normAutofit/>
          </a:bodyPr>
          <a:lstStyle/>
          <a:p>
            <a:r>
              <a:rPr lang="en-US" sz="2400" dirty="0"/>
              <a:t>Focus</a:t>
            </a:r>
          </a:p>
          <a:p>
            <a:r>
              <a:rPr lang="en-US" sz="2400" dirty="0"/>
              <a:t>Always Search</a:t>
            </a:r>
          </a:p>
          <a:p>
            <a:r>
              <a:rPr lang="en-US" sz="2400" dirty="0"/>
              <a:t>Ask How To Fix Not Fix</a:t>
            </a:r>
          </a:p>
          <a:p>
            <a:r>
              <a:rPr lang="en-US" sz="2400" dirty="0"/>
              <a:t>Start Idea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0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How To Study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The Course</dc:title>
  <dc:creator>Osama Elzero</dc:creator>
  <cp:keywords/>
  <cp:lastModifiedBy>The Coder</cp:lastModifiedBy>
  <cp:revision>3</cp:revision>
  <dcterms:created xsi:type="dcterms:W3CDTF">2021-04-15T05:07:49Z</dcterms:created>
  <dcterms:modified xsi:type="dcterms:W3CDTF">2021-09-06T23:03:35Z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