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5B71-173F-4104-AF78-4F0F4E075774}" type="datetimeFigureOut">
              <a:rPr kumimoji="1" lang="ja-JP" altLang="en-US" smtClean="0"/>
              <a:t>2015/12/26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B28D-8768-4664-A018-092DDFA9C8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344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5B71-173F-4104-AF78-4F0F4E075774}" type="datetimeFigureOut">
              <a:rPr kumimoji="1" lang="ja-JP" altLang="en-US" smtClean="0"/>
              <a:t>2015/12/26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B28D-8768-4664-A018-092DDFA9C8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7993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5B71-173F-4104-AF78-4F0F4E075774}" type="datetimeFigureOut">
              <a:rPr kumimoji="1" lang="ja-JP" altLang="en-US" smtClean="0"/>
              <a:t>2015/12/26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B28D-8768-4664-A018-092DDFA9C8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015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5B71-173F-4104-AF78-4F0F4E075774}" type="datetimeFigureOut">
              <a:rPr kumimoji="1" lang="ja-JP" altLang="en-US" smtClean="0"/>
              <a:t>2015/12/26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B28D-8768-4664-A018-092DDFA9C8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9754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5B71-173F-4104-AF78-4F0F4E075774}" type="datetimeFigureOut">
              <a:rPr kumimoji="1" lang="ja-JP" altLang="en-US" smtClean="0"/>
              <a:t>2015/12/26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B28D-8768-4664-A018-092DDFA9C8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1081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5B71-173F-4104-AF78-4F0F4E075774}" type="datetimeFigureOut">
              <a:rPr kumimoji="1" lang="ja-JP" altLang="en-US" smtClean="0"/>
              <a:t>2015/12/26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B28D-8768-4664-A018-092DDFA9C8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0598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5B71-173F-4104-AF78-4F0F4E075774}" type="datetimeFigureOut">
              <a:rPr kumimoji="1" lang="ja-JP" altLang="en-US" smtClean="0"/>
              <a:t>2015/12/26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B28D-8768-4664-A018-092DDFA9C8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5053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5B71-173F-4104-AF78-4F0F4E075774}" type="datetimeFigureOut">
              <a:rPr kumimoji="1" lang="ja-JP" altLang="en-US" smtClean="0"/>
              <a:t>2015/12/26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B28D-8768-4664-A018-092DDFA9C8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5456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5B71-173F-4104-AF78-4F0F4E075774}" type="datetimeFigureOut">
              <a:rPr kumimoji="1" lang="ja-JP" altLang="en-US" smtClean="0"/>
              <a:t>2015/12/26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B28D-8768-4664-A018-092DDFA9C8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105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5B71-173F-4104-AF78-4F0F4E075774}" type="datetimeFigureOut">
              <a:rPr kumimoji="1" lang="ja-JP" altLang="en-US" smtClean="0"/>
              <a:t>2015/12/26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B28D-8768-4664-A018-092DDFA9C8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3093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5B71-173F-4104-AF78-4F0F4E075774}" type="datetimeFigureOut">
              <a:rPr kumimoji="1" lang="ja-JP" altLang="en-US" smtClean="0"/>
              <a:t>2015/12/26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B28D-8768-4664-A018-092DDFA9C8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0532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E5B71-173F-4104-AF78-4F0F4E075774}" type="datetimeFigureOut">
              <a:rPr kumimoji="1" lang="ja-JP" altLang="en-US" smtClean="0"/>
              <a:t>2015/12/26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0B28D-8768-4664-A018-092DDFA9C8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4201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10" Type="http://schemas.openxmlformats.org/officeDocument/2006/relationships/image" Target="../media/image9.jpe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4.jpg"/><Relationship Id="rId7" Type="http://schemas.openxmlformats.org/officeDocument/2006/relationships/image" Target="../media/image12.jpg"/><Relationship Id="rId12" Type="http://schemas.openxmlformats.org/officeDocument/2006/relationships/image" Target="../media/image1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7.png"/><Relationship Id="rId9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週報システム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5881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193" y="256796"/>
            <a:ext cx="3970300" cy="2646867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128" y="1520994"/>
            <a:ext cx="485654" cy="485654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52" y="806605"/>
            <a:ext cx="2084295" cy="1555204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948" y="4717027"/>
            <a:ext cx="1316691" cy="1316691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716" y="3752573"/>
            <a:ext cx="2452968" cy="1226484"/>
          </a:xfrm>
          <a:prstGeom prst="rect">
            <a:avLst/>
          </a:prstGeom>
        </p:spPr>
      </p:pic>
      <p:sp>
        <p:nvSpPr>
          <p:cNvPr id="7" name="角丸四角形 6"/>
          <p:cNvSpPr/>
          <p:nvPr/>
        </p:nvSpPr>
        <p:spPr>
          <a:xfrm>
            <a:off x="716056" y="813392"/>
            <a:ext cx="4286248" cy="5615428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303687" y="859084"/>
            <a:ext cx="160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開発</a:t>
            </a:r>
            <a:r>
              <a:rPr kumimoji="1" lang="ja-JP" altLang="en-US" b="1" dirty="0" smtClean="0"/>
              <a:t>環境</a:t>
            </a:r>
            <a:endParaRPr kumimoji="1" lang="ja-JP" altLang="en-US" b="1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447" y="2474777"/>
            <a:ext cx="757424" cy="757424"/>
          </a:xfrm>
          <a:prstGeom prst="rect">
            <a:avLst/>
          </a:prstGeom>
        </p:spPr>
      </p:pic>
      <p:sp>
        <p:nvSpPr>
          <p:cNvPr id="11" name="曲折矢印 10"/>
          <p:cNvSpPr/>
          <p:nvPr/>
        </p:nvSpPr>
        <p:spPr>
          <a:xfrm rot="10800000" flipH="1">
            <a:off x="1298199" y="2218765"/>
            <a:ext cx="378712" cy="7655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曲折矢印 11"/>
          <p:cNvSpPr/>
          <p:nvPr/>
        </p:nvSpPr>
        <p:spPr>
          <a:xfrm rot="10800000" flipH="1">
            <a:off x="2042803" y="3345169"/>
            <a:ext cx="378712" cy="219686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曲折矢印 12"/>
          <p:cNvSpPr/>
          <p:nvPr/>
        </p:nvSpPr>
        <p:spPr>
          <a:xfrm rot="10800000" flipH="1" flipV="1">
            <a:off x="3895692" y="1648537"/>
            <a:ext cx="2653023" cy="3703392"/>
          </a:xfrm>
          <a:prstGeom prst="bentArrow">
            <a:avLst>
              <a:gd name="adj1" fmla="val 3712"/>
              <a:gd name="adj2" fmla="val 6246"/>
              <a:gd name="adj3" fmla="val 10808"/>
              <a:gd name="adj4" fmla="val 6243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202390" y="4532361"/>
            <a:ext cx="912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b="1" dirty="0" smtClean="0"/>
              <a:t>コミット</a:t>
            </a:r>
            <a:endParaRPr kumimoji="1" lang="ja-JP" altLang="en-US" b="1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890108" y="1467771"/>
            <a:ext cx="107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b="1" dirty="0" smtClean="0"/>
              <a:t>プッシュ</a:t>
            </a:r>
            <a:endParaRPr kumimoji="1" lang="ja-JP" altLang="en-US" b="1" dirty="0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353" y="696900"/>
            <a:ext cx="757424" cy="757424"/>
          </a:xfrm>
          <a:prstGeom prst="rect">
            <a:avLst/>
          </a:prstGeom>
        </p:spPr>
      </p:pic>
      <p:sp>
        <p:nvSpPr>
          <p:cNvPr id="18" name="曲折矢印 17"/>
          <p:cNvSpPr/>
          <p:nvPr/>
        </p:nvSpPr>
        <p:spPr>
          <a:xfrm rot="16200000" flipH="1">
            <a:off x="3804118" y="2607334"/>
            <a:ext cx="3095971" cy="2393227"/>
          </a:xfrm>
          <a:prstGeom prst="bentArrow">
            <a:avLst>
              <a:gd name="adj1" fmla="val 3712"/>
              <a:gd name="adj2" fmla="val 6246"/>
              <a:gd name="adj3" fmla="val 10808"/>
              <a:gd name="adj4" fmla="val 6243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949" y="3654451"/>
            <a:ext cx="3208586" cy="729850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016" y="2501821"/>
            <a:ext cx="757424" cy="757424"/>
          </a:xfrm>
          <a:prstGeom prst="rect">
            <a:avLst/>
          </a:prstGeom>
        </p:spPr>
      </p:pic>
      <p:sp>
        <p:nvSpPr>
          <p:cNvPr id="20" name="テキスト ボックス 19"/>
          <p:cNvSpPr txBox="1"/>
          <p:nvPr/>
        </p:nvSpPr>
        <p:spPr>
          <a:xfrm>
            <a:off x="5578264" y="2383581"/>
            <a:ext cx="107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b="1" dirty="0"/>
              <a:t>ポップ</a:t>
            </a:r>
            <a:endParaRPr kumimoji="1" lang="ja-JP" altLang="en-US" b="1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558767" y="3091618"/>
            <a:ext cx="5419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https://github.com/systemdevelopment/weeklyReport/</a:t>
            </a:r>
            <a:endParaRPr kumimoji="1" lang="ja-JP" altLang="en-US" dirty="0"/>
          </a:p>
        </p:txBody>
      </p:sp>
      <p:sp>
        <p:nvSpPr>
          <p:cNvPr id="22" name="角丸四角形 21"/>
          <p:cNvSpPr/>
          <p:nvPr/>
        </p:nvSpPr>
        <p:spPr>
          <a:xfrm>
            <a:off x="941293" y="3500233"/>
            <a:ext cx="3948815" cy="1032128"/>
          </a:xfrm>
          <a:prstGeom prst="roundRect">
            <a:avLst/>
          </a:prstGeom>
          <a:noFill/>
          <a:ln w="3810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030" y="5070986"/>
            <a:ext cx="2610905" cy="619375"/>
          </a:xfrm>
          <a:prstGeom prst="rect">
            <a:avLst/>
          </a:prstGeom>
        </p:spPr>
      </p:pic>
      <p:sp>
        <p:nvSpPr>
          <p:cNvPr id="24" name="角丸四角形 23"/>
          <p:cNvSpPr/>
          <p:nvPr/>
        </p:nvSpPr>
        <p:spPr>
          <a:xfrm>
            <a:off x="5350103" y="3651613"/>
            <a:ext cx="3767001" cy="2535461"/>
          </a:xfrm>
          <a:prstGeom prst="roundRect">
            <a:avLst/>
          </a:prstGeom>
          <a:noFill/>
          <a:ln w="3810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右矢印 24"/>
          <p:cNvSpPr/>
          <p:nvPr/>
        </p:nvSpPr>
        <p:spPr>
          <a:xfrm>
            <a:off x="4965607" y="3726149"/>
            <a:ext cx="389964" cy="634903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431961" y="5744433"/>
            <a:ext cx="2268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なども利用可能</a:t>
            </a:r>
            <a:endParaRPr kumimoji="1" lang="ja-JP" altLang="en-US" b="1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201738" y="6059487"/>
            <a:ext cx="2065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ローカルリポジトリ</a:t>
            </a:r>
            <a:endParaRPr kumimoji="1" lang="ja-JP" altLang="en-US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534617" y="2810374"/>
            <a:ext cx="2065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リモートリポジトリ</a:t>
            </a:r>
            <a:endParaRPr kumimoji="1" lang="ja-JP" altLang="en-US" b="1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0481548" y="740606"/>
            <a:ext cx="1333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開発</a:t>
            </a:r>
            <a:r>
              <a:rPr kumimoji="1" lang="ja-JP" altLang="en-US" b="1" dirty="0" smtClean="0"/>
              <a:t>環境</a:t>
            </a:r>
            <a:endParaRPr kumimoji="1" lang="ja-JP" altLang="en-US" b="1" dirty="0"/>
          </a:p>
        </p:txBody>
      </p:sp>
      <p:sp>
        <p:nvSpPr>
          <p:cNvPr id="30" name="角丸四角形 29"/>
          <p:cNvSpPr/>
          <p:nvPr/>
        </p:nvSpPr>
        <p:spPr>
          <a:xfrm>
            <a:off x="10495488" y="1115935"/>
            <a:ext cx="1063432" cy="1197528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617" y="1418498"/>
            <a:ext cx="523383" cy="523383"/>
          </a:xfrm>
          <a:prstGeom prst="rect">
            <a:avLst/>
          </a:prstGeom>
        </p:spPr>
      </p:pic>
      <p:sp>
        <p:nvSpPr>
          <p:cNvPr id="32" name="右矢印 31"/>
          <p:cNvSpPr/>
          <p:nvPr/>
        </p:nvSpPr>
        <p:spPr>
          <a:xfrm>
            <a:off x="9139947" y="1837343"/>
            <a:ext cx="1225723" cy="165336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右矢印 32"/>
          <p:cNvSpPr/>
          <p:nvPr/>
        </p:nvSpPr>
        <p:spPr>
          <a:xfrm flipH="1">
            <a:off x="9136663" y="1448629"/>
            <a:ext cx="1221659" cy="17777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47720" y="110746"/>
            <a:ext cx="3302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b="1" dirty="0" smtClean="0"/>
              <a:t>ソース管理</a:t>
            </a:r>
            <a:endParaRPr kumimoji="1" lang="ja-JP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33744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988" y="181721"/>
            <a:ext cx="2452891" cy="1830233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361" y="970295"/>
            <a:ext cx="1159018" cy="1159018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361" y="235754"/>
            <a:ext cx="3208586" cy="729850"/>
          </a:xfrm>
          <a:prstGeom prst="rect">
            <a:avLst/>
          </a:prstGeom>
        </p:spPr>
      </p:pic>
      <p:sp>
        <p:nvSpPr>
          <p:cNvPr id="35" name="テキスト ボックス 34"/>
          <p:cNvSpPr txBox="1"/>
          <p:nvPr/>
        </p:nvSpPr>
        <p:spPr>
          <a:xfrm>
            <a:off x="247720" y="110746"/>
            <a:ext cx="3302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b="1" dirty="0" smtClean="0"/>
              <a:t>開発環境</a:t>
            </a:r>
            <a:endParaRPr kumimoji="1" lang="ja-JP" altLang="en-US" sz="4000" b="1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224" y="3744839"/>
            <a:ext cx="2793796" cy="656301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3537" y="3908817"/>
            <a:ext cx="1715430" cy="328344"/>
          </a:xfrm>
          <a:prstGeom prst="rect">
            <a:avLst/>
          </a:prstGeom>
        </p:spPr>
      </p:pic>
      <p:pic>
        <p:nvPicPr>
          <p:cNvPr id="36" name="図 3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2020" y="4961706"/>
            <a:ext cx="898449" cy="898449"/>
          </a:xfrm>
          <a:prstGeom prst="rect">
            <a:avLst/>
          </a:prstGeom>
        </p:spPr>
      </p:pic>
      <p:grpSp>
        <p:nvGrpSpPr>
          <p:cNvPr id="2" name="グループ化 1"/>
          <p:cNvGrpSpPr/>
          <p:nvPr/>
        </p:nvGrpSpPr>
        <p:grpSpPr>
          <a:xfrm>
            <a:off x="6828099" y="2183064"/>
            <a:ext cx="3671804" cy="1480777"/>
            <a:chOff x="6172529" y="1368795"/>
            <a:chExt cx="3671804" cy="1480777"/>
          </a:xfrm>
        </p:grpSpPr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2529" y="1368795"/>
              <a:ext cx="2420076" cy="1480777"/>
            </a:xfrm>
            <a:prstGeom prst="rect">
              <a:avLst/>
            </a:prstGeom>
          </p:spPr>
        </p:pic>
        <p:pic>
          <p:nvPicPr>
            <p:cNvPr id="38" name="図 37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92605" y="1483319"/>
              <a:ext cx="1251728" cy="1251728"/>
            </a:xfrm>
            <a:prstGeom prst="rect">
              <a:avLst/>
            </a:prstGeom>
          </p:spPr>
        </p:pic>
      </p:grpSp>
      <p:sp>
        <p:nvSpPr>
          <p:cNvPr id="39" name="角丸四角形 38"/>
          <p:cNvSpPr/>
          <p:nvPr/>
        </p:nvSpPr>
        <p:spPr>
          <a:xfrm>
            <a:off x="5796707" y="2183063"/>
            <a:ext cx="5458481" cy="4540465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AutoShape 2" descr="「javascript」の画像検索結果"/>
          <p:cNvSpPr>
            <a:spLocks noChangeAspect="1" noChangeArrowheads="1"/>
          </p:cNvSpPr>
          <p:nvPr/>
        </p:nvSpPr>
        <p:spPr bwMode="auto">
          <a:xfrm>
            <a:off x="-3175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9" name="角丸四角形 18"/>
          <p:cNvSpPr/>
          <p:nvPr/>
        </p:nvSpPr>
        <p:spPr>
          <a:xfrm>
            <a:off x="449212" y="2183063"/>
            <a:ext cx="4839831" cy="4540466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73050" y="1806103"/>
            <a:ext cx="2065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/>
              <a:t>クライアント側</a:t>
            </a:r>
            <a:endParaRPr kumimoji="1" lang="ja-JP" altLang="en-US" b="1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9755839" y="1813730"/>
            <a:ext cx="139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/>
              <a:t>サーバ側</a:t>
            </a:r>
            <a:endParaRPr kumimoji="1" lang="ja-JP" altLang="en-US" b="1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108" y="4120786"/>
            <a:ext cx="2600325" cy="70485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274" y="4756310"/>
            <a:ext cx="1375569" cy="1612047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84" y="5113502"/>
            <a:ext cx="2744849" cy="774005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233" y="2365103"/>
            <a:ext cx="2978200" cy="1745039"/>
          </a:xfrm>
          <a:prstGeom prst="rect">
            <a:avLst/>
          </a:prstGeom>
        </p:spPr>
      </p:pic>
      <p:sp>
        <p:nvSpPr>
          <p:cNvPr id="42" name="テキスト ボックス 41"/>
          <p:cNvSpPr txBox="1"/>
          <p:nvPr/>
        </p:nvSpPr>
        <p:spPr>
          <a:xfrm>
            <a:off x="7840553" y="5377668"/>
            <a:ext cx="654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 smtClean="0"/>
              <a:t>OR</a:t>
            </a:r>
            <a:endParaRPr kumimoji="1" lang="ja-JP" altLang="en-US" b="1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980339" y="6067064"/>
            <a:ext cx="297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/>
              <a:t>レスポンシブデザイン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11605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27</Words>
  <Application>Microsoft Office PowerPoint</Application>
  <PresentationFormat>ワイド画面</PresentationFormat>
  <Paragraphs>16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ＭＳ Ｐゴシック</vt:lpstr>
      <vt:lpstr>Arial</vt:lpstr>
      <vt:lpstr>Calibri</vt:lpstr>
      <vt:lpstr>Calibri Light</vt:lpstr>
      <vt:lpstr>Office テーマ</vt:lpstr>
      <vt:lpstr>週報システム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pc</dc:creator>
  <cp:lastModifiedBy>pc</cp:lastModifiedBy>
  <cp:revision>16</cp:revision>
  <dcterms:created xsi:type="dcterms:W3CDTF">2015-12-23T09:29:44Z</dcterms:created>
  <dcterms:modified xsi:type="dcterms:W3CDTF">2015-12-26T03:31:36Z</dcterms:modified>
</cp:coreProperties>
</file>