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5B71-173F-4104-AF78-4F0F4E075774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B28D-8768-4664-A018-092DDFA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44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5B71-173F-4104-AF78-4F0F4E075774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B28D-8768-4664-A018-092DDFA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799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5B71-173F-4104-AF78-4F0F4E075774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B28D-8768-4664-A018-092DDFA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1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5B71-173F-4104-AF78-4F0F4E075774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B28D-8768-4664-A018-092DDFA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75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5B71-173F-4104-AF78-4F0F4E075774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B28D-8768-4664-A018-092DDFA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08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5B71-173F-4104-AF78-4F0F4E075774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B28D-8768-4664-A018-092DDFA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59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5B71-173F-4104-AF78-4F0F4E075774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B28D-8768-4664-A018-092DDFA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05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5B71-173F-4104-AF78-4F0F4E075774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B28D-8768-4664-A018-092DDFA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45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5B71-173F-4104-AF78-4F0F4E075774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B28D-8768-4664-A018-092DDFA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05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5B71-173F-4104-AF78-4F0F4E075774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B28D-8768-4664-A018-092DDFA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09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5B71-173F-4104-AF78-4F0F4E075774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B28D-8768-4664-A018-092DDFA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53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E5B71-173F-4104-AF78-4F0F4E075774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0B28D-8768-4664-A018-092DDFA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20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4.jpg"/><Relationship Id="rId7" Type="http://schemas.openxmlformats.org/officeDocument/2006/relationships/image" Target="../media/image12.jpg"/><Relationship Id="rId12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週報システム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588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193" y="256796"/>
            <a:ext cx="3970300" cy="2646867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128" y="1520994"/>
            <a:ext cx="485654" cy="485654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52" y="806605"/>
            <a:ext cx="2084295" cy="155520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948" y="4717027"/>
            <a:ext cx="1316691" cy="131669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716" y="3752573"/>
            <a:ext cx="2452968" cy="1226484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716056" y="813392"/>
            <a:ext cx="4286248" cy="5615428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ＭＳ Ｐゴシック 本文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03687" y="859084"/>
            <a:ext cx="160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ＭＳ Ｐゴシック 本文"/>
              </a:rPr>
              <a:t>開発</a:t>
            </a:r>
            <a:r>
              <a:rPr kumimoji="1" lang="ja-JP" altLang="en-US" b="1" dirty="0" smtClean="0">
                <a:latin typeface="ＭＳ Ｐゴシック 本文"/>
              </a:rPr>
              <a:t>環境</a:t>
            </a:r>
            <a:endParaRPr kumimoji="1" lang="ja-JP" altLang="en-US" b="1" dirty="0">
              <a:latin typeface="ＭＳ Ｐゴシック 本文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447" y="2474777"/>
            <a:ext cx="757424" cy="757424"/>
          </a:xfrm>
          <a:prstGeom prst="rect">
            <a:avLst/>
          </a:prstGeom>
        </p:spPr>
      </p:pic>
      <p:sp>
        <p:nvSpPr>
          <p:cNvPr id="11" name="曲折矢印 10"/>
          <p:cNvSpPr/>
          <p:nvPr/>
        </p:nvSpPr>
        <p:spPr>
          <a:xfrm rot="10800000" flipH="1">
            <a:off x="1298199" y="2218765"/>
            <a:ext cx="378712" cy="7655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ＭＳ Ｐゴシック 本文"/>
            </a:endParaRPr>
          </a:p>
        </p:txBody>
      </p:sp>
      <p:sp>
        <p:nvSpPr>
          <p:cNvPr id="12" name="曲折矢印 11"/>
          <p:cNvSpPr/>
          <p:nvPr/>
        </p:nvSpPr>
        <p:spPr>
          <a:xfrm rot="10800000" flipH="1">
            <a:off x="2042803" y="3345169"/>
            <a:ext cx="378712" cy="219686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ＭＳ Ｐゴシック 本文"/>
            </a:endParaRPr>
          </a:p>
        </p:txBody>
      </p:sp>
      <p:sp>
        <p:nvSpPr>
          <p:cNvPr id="13" name="曲折矢印 12"/>
          <p:cNvSpPr/>
          <p:nvPr/>
        </p:nvSpPr>
        <p:spPr>
          <a:xfrm rot="10800000" flipH="1" flipV="1">
            <a:off x="3895692" y="1648537"/>
            <a:ext cx="2653023" cy="3703392"/>
          </a:xfrm>
          <a:prstGeom prst="bentArrow">
            <a:avLst>
              <a:gd name="adj1" fmla="val 3712"/>
              <a:gd name="adj2" fmla="val 6246"/>
              <a:gd name="adj3" fmla="val 10808"/>
              <a:gd name="adj4" fmla="val 624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ＭＳ Ｐゴシック 本文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02390" y="4532361"/>
            <a:ext cx="91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b="1" dirty="0" smtClean="0">
                <a:latin typeface="ＭＳ Ｐゴシック 本文"/>
              </a:rPr>
              <a:t>コミット</a:t>
            </a:r>
            <a:endParaRPr kumimoji="1" lang="ja-JP" altLang="en-US" b="1" dirty="0">
              <a:latin typeface="ＭＳ Ｐゴシック 本文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890108" y="1467771"/>
            <a:ext cx="107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b="1" dirty="0" smtClean="0">
                <a:latin typeface="ＭＳ Ｐゴシック 本文"/>
              </a:rPr>
              <a:t>プッシュ</a:t>
            </a:r>
            <a:endParaRPr kumimoji="1" lang="ja-JP" altLang="en-US" b="1" dirty="0">
              <a:latin typeface="ＭＳ Ｐゴシック 本文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353" y="696900"/>
            <a:ext cx="757424" cy="757424"/>
          </a:xfrm>
          <a:prstGeom prst="rect">
            <a:avLst/>
          </a:prstGeom>
        </p:spPr>
      </p:pic>
      <p:sp>
        <p:nvSpPr>
          <p:cNvPr id="18" name="曲折矢印 17"/>
          <p:cNvSpPr/>
          <p:nvPr/>
        </p:nvSpPr>
        <p:spPr>
          <a:xfrm rot="16200000" flipH="1">
            <a:off x="3804118" y="2607334"/>
            <a:ext cx="3095971" cy="2393227"/>
          </a:xfrm>
          <a:prstGeom prst="bentArrow">
            <a:avLst>
              <a:gd name="adj1" fmla="val 3712"/>
              <a:gd name="adj2" fmla="val 6246"/>
              <a:gd name="adj3" fmla="val 10808"/>
              <a:gd name="adj4" fmla="val 624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ＭＳ Ｐゴシック 本文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49" y="3654451"/>
            <a:ext cx="3208586" cy="72985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016" y="2501821"/>
            <a:ext cx="757424" cy="757424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5578264" y="2383581"/>
            <a:ext cx="107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b="1" dirty="0">
                <a:latin typeface="ＭＳ Ｐゴシック 本文"/>
              </a:rPr>
              <a:t>ポップ</a:t>
            </a:r>
            <a:endParaRPr kumimoji="1" lang="ja-JP" altLang="en-US" b="1" dirty="0">
              <a:latin typeface="ＭＳ Ｐゴシック 本文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558767" y="3091618"/>
            <a:ext cx="5419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ＭＳ Ｐゴシック 本文"/>
              </a:rPr>
              <a:t>https://github.com/systemdevelopment/weeklyReport/</a:t>
            </a:r>
            <a:endParaRPr kumimoji="1" lang="ja-JP" altLang="en-US" dirty="0">
              <a:latin typeface="ＭＳ Ｐゴシック 本文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941293" y="3500233"/>
            <a:ext cx="3948815" cy="1032128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ＭＳ Ｐゴシック 本文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030" y="5070986"/>
            <a:ext cx="2610905" cy="619375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>
          <a:xfrm>
            <a:off x="5350103" y="3651613"/>
            <a:ext cx="3767001" cy="2535461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ＭＳ Ｐゴシック 本文"/>
            </a:endParaRPr>
          </a:p>
        </p:txBody>
      </p:sp>
      <p:sp>
        <p:nvSpPr>
          <p:cNvPr id="25" name="右矢印 24"/>
          <p:cNvSpPr/>
          <p:nvPr/>
        </p:nvSpPr>
        <p:spPr>
          <a:xfrm>
            <a:off x="4965607" y="3726149"/>
            <a:ext cx="389964" cy="63490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ＭＳ Ｐゴシック 本文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431961" y="5744433"/>
            <a:ext cx="226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ＭＳ Ｐゴシック 本文"/>
              </a:rPr>
              <a:t>なども利用可能</a:t>
            </a:r>
            <a:endParaRPr kumimoji="1" lang="ja-JP" altLang="en-US" b="1" dirty="0">
              <a:latin typeface="ＭＳ Ｐゴシック 本文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01738" y="6059487"/>
            <a:ext cx="206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ＭＳ Ｐゴシック 本文"/>
              </a:rPr>
              <a:t>ローカルリポジトリ</a:t>
            </a:r>
            <a:endParaRPr kumimoji="1" lang="ja-JP" altLang="en-US" b="1" dirty="0">
              <a:latin typeface="ＭＳ Ｐゴシック 本文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534617" y="2810374"/>
            <a:ext cx="206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ＭＳ Ｐゴシック 本文"/>
              </a:rPr>
              <a:t>リモートリポジトリ</a:t>
            </a:r>
            <a:endParaRPr kumimoji="1" lang="ja-JP" altLang="en-US" b="1" dirty="0">
              <a:latin typeface="ＭＳ Ｐゴシック 本文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481548" y="740606"/>
            <a:ext cx="133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ＭＳ Ｐゴシック 本文"/>
              </a:rPr>
              <a:t>開発</a:t>
            </a:r>
            <a:r>
              <a:rPr kumimoji="1" lang="ja-JP" altLang="en-US" b="1" dirty="0" smtClean="0">
                <a:latin typeface="ＭＳ Ｐゴシック 本文"/>
              </a:rPr>
              <a:t>環境</a:t>
            </a:r>
            <a:endParaRPr kumimoji="1" lang="ja-JP" altLang="en-US" b="1" dirty="0">
              <a:latin typeface="ＭＳ Ｐゴシック 本文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495488" y="1115935"/>
            <a:ext cx="1063432" cy="1197528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ＭＳ Ｐゴシック 本文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617" y="1418498"/>
            <a:ext cx="523383" cy="523383"/>
          </a:xfrm>
          <a:prstGeom prst="rect">
            <a:avLst/>
          </a:prstGeom>
        </p:spPr>
      </p:pic>
      <p:sp>
        <p:nvSpPr>
          <p:cNvPr id="32" name="右矢印 31"/>
          <p:cNvSpPr/>
          <p:nvPr/>
        </p:nvSpPr>
        <p:spPr>
          <a:xfrm>
            <a:off x="9139947" y="1837343"/>
            <a:ext cx="1225723" cy="16533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ＭＳ Ｐゴシック 本文"/>
            </a:endParaRPr>
          </a:p>
        </p:txBody>
      </p:sp>
      <p:sp>
        <p:nvSpPr>
          <p:cNvPr id="33" name="右矢印 32"/>
          <p:cNvSpPr/>
          <p:nvPr/>
        </p:nvSpPr>
        <p:spPr>
          <a:xfrm flipH="1">
            <a:off x="9136663" y="1448629"/>
            <a:ext cx="1221659" cy="17777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ＭＳ Ｐゴシック 本文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47720" y="110746"/>
            <a:ext cx="3302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 smtClean="0">
                <a:latin typeface="ＭＳ Ｐゴシック 本文"/>
              </a:rPr>
              <a:t>ソース管理</a:t>
            </a:r>
            <a:endParaRPr kumimoji="1" lang="ja-JP" altLang="en-US" sz="4000" b="1" dirty="0">
              <a:latin typeface="ＭＳ Ｐゴシック 本文"/>
            </a:endParaRPr>
          </a:p>
        </p:txBody>
      </p:sp>
    </p:spTree>
    <p:extLst>
      <p:ext uri="{BB962C8B-B14F-4D97-AF65-F5344CB8AC3E}">
        <p14:creationId xmlns:p14="http://schemas.microsoft.com/office/powerpoint/2010/main" val="33374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88" y="181721"/>
            <a:ext cx="2452891" cy="183023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61" y="970295"/>
            <a:ext cx="1159018" cy="115901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61" y="235754"/>
            <a:ext cx="3208586" cy="729850"/>
          </a:xfrm>
          <a:prstGeom prst="rect">
            <a:avLst/>
          </a:prstGeom>
        </p:spPr>
      </p:pic>
      <p:sp>
        <p:nvSpPr>
          <p:cNvPr id="35" name="テキスト ボックス 34"/>
          <p:cNvSpPr txBox="1"/>
          <p:nvPr/>
        </p:nvSpPr>
        <p:spPr>
          <a:xfrm>
            <a:off x="247720" y="110746"/>
            <a:ext cx="3302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 smtClean="0">
                <a:latin typeface="ＭＳ Ｐゴシック 本文"/>
              </a:rPr>
              <a:t>開発環境</a:t>
            </a:r>
            <a:endParaRPr kumimoji="1" lang="ja-JP" altLang="en-US" sz="4000" b="1" dirty="0">
              <a:latin typeface="ＭＳ Ｐゴシック 本文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224" y="3744839"/>
            <a:ext cx="2793796" cy="656301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537" y="3908817"/>
            <a:ext cx="1715430" cy="328344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851" y="5706071"/>
            <a:ext cx="662286" cy="662286"/>
          </a:xfrm>
          <a:prstGeom prst="rect">
            <a:avLst/>
          </a:prstGeom>
        </p:spPr>
      </p:pic>
      <p:grpSp>
        <p:nvGrpSpPr>
          <p:cNvPr id="2" name="グループ化 1"/>
          <p:cNvGrpSpPr/>
          <p:nvPr/>
        </p:nvGrpSpPr>
        <p:grpSpPr>
          <a:xfrm>
            <a:off x="6828099" y="2183064"/>
            <a:ext cx="3671804" cy="1480777"/>
            <a:chOff x="6172529" y="1368795"/>
            <a:chExt cx="3671804" cy="1480777"/>
          </a:xfrm>
        </p:grpSpPr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529" y="1368795"/>
              <a:ext cx="2420076" cy="1480777"/>
            </a:xfrm>
            <a:prstGeom prst="rect">
              <a:avLst/>
            </a:prstGeom>
          </p:spPr>
        </p:pic>
        <p:pic>
          <p:nvPicPr>
            <p:cNvPr id="38" name="図 3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2605" y="1483319"/>
              <a:ext cx="1251728" cy="1251728"/>
            </a:xfrm>
            <a:prstGeom prst="rect">
              <a:avLst/>
            </a:prstGeom>
          </p:spPr>
        </p:pic>
      </p:grpSp>
      <p:sp>
        <p:nvSpPr>
          <p:cNvPr id="39" name="角丸四角形 38"/>
          <p:cNvSpPr/>
          <p:nvPr/>
        </p:nvSpPr>
        <p:spPr>
          <a:xfrm>
            <a:off x="5796707" y="2183063"/>
            <a:ext cx="5458481" cy="4540465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ＭＳ Ｐゴシック 本文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449212" y="2183063"/>
            <a:ext cx="4839831" cy="4540466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ＭＳ Ｐゴシック 本文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73050" y="1806103"/>
            <a:ext cx="206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ＭＳ Ｐゴシック 本文"/>
              </a:rPr>
              <a:t>クライアント側</a:t>
            </a:r>
            <a:endParaRPr kumimoji="1" lang="ja-JP" altLang="en-US" b="1" dirty="0">
              <a:latin typeface="ＭＳ Ｐゴシック 本文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755839" y="1813730"/>
            <a:ext cx="139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ＭＳ Ｐゴシック 本文"/>
              </a:rPr>
              <a:t>サーバ側</a:t>
            </a:r>
            <a:endParaRPr kumimoji="1" lang="ja-JP" altLang="en-US" b="1" dirty="0">
              <a:latin typeface="ＭＳ Ｐゴシック 本文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08" y="4120786"/>
            <a:ext cx="2600325" cy="70485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045" y="4756310"/>
            <a:ext cx="1375569" cy="1612047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84" y="5113502"/>
            <a:ext cx="2744849" cy="774005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33" y="2365103"/>
            <a:ext cx="2978200" cy="1745039"/>
          </a:xfrm>
          <a:prstGeom prst="rect">
            <a:avLst/>
          </a:prstGeom>
        </p:spPr>
      </p:pic>
      <p:sp>
        <p:nvSpPr>
          <p:cNvPr id="42" name="テキスト ボックス 41"/>
          <p:cNvSpPr txBox="1"/>
          <p:nvPr/>
        </p:nvSpPr>
        <p:spPr>
          <a:xfrm>
            <a:off x="9493623" y="5350900"/>
            <a:ext cx="165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latin typeface="ＭＳ Ｐゴシック 本文"/>
              </a:rPr>
              <a:t>使わない</a:t>
            </a:r>
            <a:endParaRPr kumimoji="1" lang="ja-JP" altLang="en-US" b="1" dirty="0">
              <a:latin typeface="ＭＳ Ｐゴシック 本文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80339" y="6067064"/>
            <a:ext cx="297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atin typeface="ＭＳ Ｐゴシック 本文"/>
              </a:rPr>
              <a:t>レスポンシブデザイン</a:t>
            </a:r>
            <a:endParaRPr kumimoji="1" lang="ja-JP" altLang="en-US" sz="2400" b="1" dirty="0">
              <a:latin typeface="ＭＳ Ｐゴシック 本文"/>
            </a:endParaRPr>
          </a:p>
        </p:txBody>
      </p:sp>
    </p:spTree>
    <p:extLst>
      <p:ext uri="{BB962C8B-B14F-4D97-AF65-F5344CB8AC3E}">
        <p14:creationId xmlns:p14="http://schemas.microsoft.com/office/powerpoint/2010/main" val="311160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ボックス 22"/>
          <p:cNvSpPr txBox="1"/>
          <p:nvPr/>
        </p:nvSpPr>
        <p:spPr>
          <a:xfrm>
            <a:off x="247718" y="151507"/>
            <a:ext cx="1181429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 smtClean="0">
                <a:latin typeface="+mn-ea"/>
              </a:rPr>
              <a:t>node.js</a:t>
            </a:r>
            <a:r>
              <a:rPr lang="ja-JP" altLang="en-US" sz="4000" b="1" dirty="0" smtClean="0">
                <a:latin typeface="+mn-ea"/>
              </a:rPr>
              <a:t>のインストール</a:t>
            </a:r>
            <a:endParaRPr lang="en-US" altLang="ja-JP" sz="4000" b="1" dirty="0" smtClean="0">
              <a:latin typeface="+mn-ea"/>
            </a:endParaRPr>
          </a:p>
          <a:p>
            <a:r>
              <a:rPr lang="ja-JP" altLang="en-US" sz="4000" b="1" dirty="0" smtClean="0">
                <a:latin typeface="+mn-ea"/>
              </a:rPr>
              <a:t>◎</a:t>
            </a:r>
            <a:r>
              <a:rPr lang="en-US" altLang="ja-JP" sz="4000" b="1" dirty="0" smtClean="0">
                <a:latin typeface="+mn-ea"/>
              </a:rPr>
              <a:t>node.js</a:t>
            </a:r>
            <a:r>
              <a:rPr lang="ja-JP" altLang="en-US" sz="4000" b="1" dirty="0" smtClean="0">
                <a:latin typeface="+mn-ea"/>
              </a:rPr>
              <a:t>のバージョン管理をインストール</a:t>
            </a:r>
            <a:endParaRPr lang="en-US" altLang="ja-JP" sz="4000" b="1" dirty="0" smtClean="0">
              <a:latin typeface="+mn-ea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ja-JP" sz="4000" dirty="0" err="1">
                <a:latin typeface="+mn-ea"/>
              </a:rPr>
              <a:t>n</a:t>
            </a:r>
            <a:r>
              <a:rPr kumimoji="1" lang="en-US" altLang="ja-JP" sz="4000" dirty="0" err="1" smtClean="0">
                <a:latin typeface="+mn-ea"/>
              </a:rPr>
              <a:t>odist</a:t>
            </a:r>
            <a:r>
              <a:rPr kumimoji="1" lang="ja-JP" altLang="en-US" sz="4000" dirty="0" smtClean="0">
                <a:latin typeface="+mn-ea"/>
              </a:rPr>
              <a:t>のインストーラを</a:t>
            </a:r>
            <a:r>
              <a:rPr lang="en-US" altLang="ja-JP" sz="4000" dirty="0" smtClean="0">
                <a:latin typeface="+mn-ea"/>
              </a:rPr>
              <a:t>HP(</a:t>
            </a:r>
            <a:r>
              <a:rPr lang="en-US" altLang="ja-JP" sz="2000" dirty="0" smtClean="0">
                <a:latin typeface="+mn-ea"/>
              </a:rPr>
              <a:t>https</a:t>
            </a:r>
            <a:r>
              <a:rPr lang="en-US" altLang="ja-JP" sz="2000" dirty="0">
                <a:latin typeface="+mn-ea"/>
              </a:rPr>
              <a:t>://</a:t>
            </a:r>
            <a:r>
              <a:rPr lang="en-US" altLang="ja-JP" sz="2000" dirty="0" smtClean="0">
                <a:latin typeface="+mn-ea"/>
              </a:rPr>
              <a:t>github.com/marcelklehr/nodist</a:t>
            </a:r>
            <a:r>
              <a:rPr lang="en-US" altLang="ja-JP" sz="4000" dirty="0" smtClean="0">
                <a:latin typeface="+mn-ea"/>
              </a:rPr>
              <a:t>)</a:t>
            </a:r>
            <a:r>
              <a:rPr kumimoji="1" lang="ja-JP" altLang="en-US" sz="4000" dirty="0" smtClean="0">
                <a:latin typeface="+mn-ea"/>
              </a:rPr>
              <a:t>からダウンロード</a:t>
            </a:r>
            <a:endParaRPr kumimoji="1" lang="en-US" altLang="ja-JP" sz="4000" dirty="0" smtClean="0">
              <a:latin typeface="+mn-ea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endParaRPr kumimoji="1" lang="en-US" altLang="ja-JP" sz="4000" dirty="0" smtClean="0">
              <a:latin typeface="+mn-ea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ja-JP" sz="4000" dirty="0" err="1">
                <a:latin typeface="+mn-ea"/>
              </a:rPr>
              <a:t>n</a:t>
            </a:r>
            <a:r>
              <a:rPr lang="en-US" altLang="ja-JP" sz="4000" dirty="0" err="1" smtClean="0">
                <a:latin typeface="+mn-ea"/>
              </a:rPr>
              <a:t>odist</a:t>
            </a:r>
            <a:r>
              <a:rPr lang="ja-JP" altLang="en-US" sz="4000" dirty="0" smtClean="0">
                <a:latin typeface="+mn-ea"/>
              </a:rPr>
              <a:t>と依存関係のアップデート</a:t>
            </a:r>
            <a:endParaRPr lang="en-US" altLang="ja-JP" sz="4000" dirty="0" smtClean="0">
              <a:latin typeface="+mn-ea"/>
            </a:endParaRP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US" altLang="ja-JP" sz="3600" dirty="0" err="1">
                <a:latin typeface="+mn-ea"/>
              </a:rPr>
              <a:t>nodist</a:t>
            </a:r>
            <a:r>
              <a:rPr lang="en-US" altLang="ja-JP" sz="3600" dirty="0">
                <a:latin typeface="+mn-ea"/>
              </a:rPr>
              <a:t> </a:t>
            </a:r>
            <a:r>
              <a:rPr lang="en-US" altLang="ja-JP" sz="3600" dirty="0" err="1" smtClean="0">
                <a:latin typeface="+mn-ea"/>
              </a:rPr>
              <a:t>selfupdate</a:t>
            </a:r>
            <a:endParaRPr lang="en-US" altLang="ja-JP" sz="3600" dirty="0" smtClean="0">
              <a:latin typeface="+mn-ea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endParaRPr lang="en-US" altLang="ja-JP" sz="4000" dirty="0" smtClean="0">
              <a:latin typeface="+mn-ea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ja-JP" sz="4000" dirty="0">
                <a:latin typeface="+mn-ea"/>
              </a:rPr>
              <a:t>n</a:t>
            </a:r>
            <a:r>
              <a:rPr lang="en-US" altLang="ja-JP" sz="4000" dirty="0" smtClean="0">
                <a:latin typeface="+mn-ea"/>
              </a:rPr>
              <a:t>ode.js</a:t>
            </a:r>
            <a:r>
              <a:rPr lang="ja-JP" altLang="en-US" sz="4000" dirty="0" smtClean="0">
                <a:latin typeface="+mn-ea"/>
              </a:rPr>
              <a:t>の安定版をインストール</a:t>
            </a:r>
            <a:endParaRPr lang="en-US" altLang="ja-JP" sz="4000" dirty="0" smtClean="0">
              <a:latin typeface="+mn-ea"/>
            </a:endParaRP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US" altLang="ja-JP" sz="3600" dirty="0" err="1">
                <a:latin typeface="+mn-ea"/>
              </a:rPr>
              <a:t>n</a:t>
            </a:r>
            <a:r>
              <a:rPr lang="en-US" altLang="ja-JP" sz="3600" dirty="0" err="1" smtClean="0">
                <a:latin typeface="+mn-ea"/>
              </a:rPr>
              <a:t>odist</a:t>
            </a:r>
            <a:r>
              <a:rPr lang="en-US" altLang="ja-JP" sz="3600" dirty="0" smtClean="0">
                <a:latin typeface="+mn-ea"/>
              </a:rPr>
              <a:t> stable</a:t>
            </a:r>
          </a:p>
        </p:txBody>
      </p:sp>
    </p:spTree>
    <p:extLst>
      <p:ext uri="{BB962C8B-B14F-4D97-AF65-F5344CB8AC3E}">
        <p14:creationId xmlns:p14="http://schemas.microsoft.com/office/powerpoint/2010/main" val="378326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ボックス 22"/>
          <p:cNvSpPr txBox="1"/>
          <p:nvPr/>
        </p:nvSpPr>
        <p:spPr>
          <a:xfrm>
            <a:off x="247718" y="151507"/>
            <a:ext cx="1181429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 err="1" smtClean="0">
                <a:latin typeface="+mn-ea"/>
              </a:rPr>
              <a:t>Mongodb</a:t>
            </a:r>
            <a:r>
              <a:rPr lang="ja-JP" altLang="en-US" sz="4000" b="1" dirty="0">
                <a:latin typeface="+mn-ea"/>
              </a:rPr>
              <a:t>のインストール</a:t>
            </a:r>
            <a:endParaRPr lang="en-US" altLang="ja-JP" sz="4000" b="1" dirty="0" smtClean="0">
              <a:latin typeface="+mn-ea"/>
            </a:endParaRPr>
          </a:p>
          <a:p>
            <a:r>
              <a:rPr lang="ja-JP" altLang="en-US" sz="4000" b="1" dirty="0" smtClean="0">
                <a:latin typeface="+mn-ea"/>
              </a:rPr>
              <a:t>◎インストール</a:t>
            </a:r>
            <a:endParaRPr lang="en-US" altLang="ja-JP" sz="4000" b="1" dirty="0" smtClean="0">
              <a:latin typeface="+mn-ea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kumimoji="1" lang="en-US" altLang="ja-JP" sz="4000" dirty="0" err="1" smtClean="0">
                <a:latin typeface="+mn-ea"/>
              </a:rPr>
              <a:t>mongodb</a:t>
            </a:r>
            <a:r>
              <a:rPr kumimoji="1" lang="ja-JP" altLang="en-US" sz="4000" dirty="0" smtClean="0">
                <a:latin typeface="+mn-ea"/>
              </a:rPr>
              <a:t>を</a:t>
            </a:r>
            <a:r>
              <a:rPr lang="en-US" altLang="ja-JP" sz="4000" dirty="0">
                <a:latin typeface="+mn-ea"/>
              </a:rPr>
              <a:t>HP(</a:t>
            </a:r>
            <a:r>
              <a:rPr lang="en-US" altLang="ja-JP" sz="2000" dirty="0">
                <a:latin typeface="+mn-ea"/>
              </a:rPr>
              <a:t>https://www.mongodb.org/</a:t>
            </a:r>
            <a:r>
              <a:rPr lang="en-US" altLang="ja-JP" sz="4000" dirty="0">
                <a:latin typeface="+mn-ea"/>
              </a:rPr>
              <a:t>)</a:t>
            </a:r>
            <a:r>
              <a:rPr kumimoji="1" lang="ja-JP" altLang="en-US" sz="4000" dirty="0" smtClean="0">
                <a:latin typeface="+mn-ea"/>
              </a:rPr>
              <a:t>からダウンロード</a:t>
            </a:r>
            <a:endParaRPr kumimoji="1" lang="en-US" altLang="ja-JP" sz="4000" dirty="0" smtClean="0">
              <a:latin typeface="+mn-ea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ja-JP" sz="4000" dirty="0" smtClean="0">
                <a:latin typeface="+mn-ea"/>
              </a:rPr>
              <a:t>PATH</a:t>
            </a:r>
            <a:r>
              <a:rPr lang="ja-JP" altLang="en-US" sz="4000" dirty="0" smtClean="0">
                <a:latin typeface="+mn-ea"/>
              </a:rPr>
              <a:t>に</a:t>
            </a:r>
            <a:r>
              <a:rPr lang="en-US" altLang="ja-JP" sz="4000" dirty="0">
                <a:latin typeface="+mn-ea"/>
              </a:rPr>
              <a:t>{</a:t>
            </a:r>
            <a:r>
              <a:rPr lang="en-US" altLang="ja-JP" sz="4000" dirty="0" err="1" smtClean="0">
                <a:latin typeface="+mn-ea"/>
              </a:rPr>
              <a:t>mongodb</a:t>
            </a:r>
            <a:r>
              <a:rPr lang="ja-JP" altLang="en-US" sz="4000" dirty="0" smtClean="0">
                <a:latin typeface="+mn-ea"/>
              </a:rPr>
              <a:t>インストール先</a:t>
            </a:r>
            <a:r>
              <a:rPr lang="en-US" altLang="ja-JP" sz="4000" dirty="0">
                <a:latin typeface="+mn-ea"/>
              </a:rPr>
              <a:t>}</a:t>
            </a:r>
            <a:r>
              <a:rPr lang="en-US" altLang="ja-JP" sz="4000" dirty="0" smtClean="0">
                <a:latin typeface="+mn-ea"/>
              </a:rPr>
              <a:t>/bin</a:t>
            </a:r>
            <a:r>
              <a:rPr lang="ja-JP" altLang="en-US" sz="4000" dirty="0" smtClean="0">
                <a:latin typeface="+mn-ea"/>
              </a:rPr>
              <a:t>を追加</a:t>
            </a:r>
            <a:endParaRPr lang="en-US" altLang="ja-JP" sz="4000" dirty="0" smtClean="0">
              <a:latin typeface="+mn-ea"/>
            </a:endParaRPr>
          </a:p>
          <a:p>
            <a:endParaRPr kumimoji="1" lang="en-US" altLang="ja-JP" sz="4000" b="1" dirty="0">
              <a:latin typeface="+mn-ea"/>
            </a:endParaRPr>
          </a:p>
          <a:p>
            <a:r>
              <a:rPr lang="ja-JP" altLang="en-US" sz="4000" b="1" dirty="0">
                <a:latin typeface="+mn-ea"/>
              </a:rPr>
              <a:t>◎</a:t>
            </a:r>
            <a:r>
              <a:rPr lang="ja-JP" altLang="en-US" sz="4000" b="1" dirty="0" smtClean="0">
                <a:latin typeface="+mn-ea"/>
              </a:rPr>
              <a:t>起動</a:t>
            </a:r>
            <a:endParaRPr lang="en-US" altLang="ja-JP" sz="4000" b="1" dirty="0" smtClean="0">
              <a:latin typeface="+mn-ea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ja-JP" sz="4000" dirty="0" err="1">
                <a:latin typeface="+mn-ea"/>
              </a:rPr>
              <a:t>mongod</a:t>
            </a:r>
            <a:r>
              <a:rPr lang="en-US" altLang="ja-JP" sz="4000" dirty="0">
                <a:latin typeface="+mn-ea"/>
              </a:rPr>
              <a:t> --</a:t>
            </a:r>
            <a:r>
              <a:rPr lang="en-US" altLang="ja-JP" sz="4000" dirty="0" err="1">
                <a:latin typeface="+mn-ea"/>
              </a:rPr>
              <a:t>dbpath</a:t>
            </a:r>
            <a:r>
              <a:rPr lang="en-US" altLang="ja-JP" sz="4000" dirty="0">
                <a:latin typeface="+mn-ea"/>
              </a:rPr>
              <a:t> </a:t>
            </a:r>
            <a:r>
              <a:rPr lang="en-US" altLang="ja-JP" sz="4000" dirty="0" smtClean="0">
                <a:latin typeface="+mn-ea"/>
              </a:rPr>
              <a:t>data</a:t>
            </a:r>
            <a:r>
              <a:rPr lang="ja-JP" altLang="en-US" sz="4000" dirty="0" smtClean="0">
                <a:latin typeface="+mn-ea"/>
              </a:rPr>
              <a:t>のパス</a:t>
            </a:r>
            <a:r>
              <a:rPr lang="en-US" altLang="ja-JP" sz="4000" dirty="0" smtClean="0">
                <a:latin typeface="+mn-ea"/>
              </a:rPr>
              <a:t> </a:t>
            </a:r>
            <a:r>
              <a:rPr lang="en-US" altLang="ja-JP" sz="4000" dirty="0">
                <a:latin typeface="+mn-ea"/>
              </a:rPr>
              <a:t>--</a:t>
            </a:r>
            <a:r>
              <a:rPr lang="en-US" altLang="ja-JP" sz="4000" dirty="0" err="1">
                <a:latin typeface="+mn-ea"/>
              </a:rPr>
              <a:t>logpath</a:t>
            </a:r>
            <a:r>
              <a:rPr lang="en-US" altLang="ja-JP" sz="4000" dirty="0">
                <a:latin typeface="+mn-ea"/>
              </a:rPr>
              <a:t> </a:t>
            </a:r>
            <a:r>
              <a:rPr lang="ja-JP" altLang="en-US" sz="4000" dirty="0" smtClean="0">
                <a:latin typeface="+mn-ea"/>
              </a:rPr>
              <a:t>ログのパス</a:t>
            </a:r>
            <a:endParaRPr lang="en-US" altLang="ja-JP" sz="4000" dirty="0" smtClean="0">
              <a:latin typeface="+mn-ea"/>
            </a:endParaRP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US" altLang="ja-JP" sz="3600" dirty="0" err="1" smtClean="0">
                <a:latin typeface="+mn-ea"/>
              </a:rPr>
              <a:t>mongod</a:t>
            </a:r>
            <a:r>
              <a:rPr lang="en-US" altLang="ja-JP" sz="3600" dirty="0" smtClean="0">
                <a:latin typeface="+mn-ea"/>
              </a:rPr>
              <a:t> </a:t>
            </a:r>
            <a:r>
              <a:rPr lang="en-US" altLang="ja-JP" sz="3600" dirty="0">
                <a:latin typeface="+mn-ea"/>
              </a:rPr>
              <a:t>--</a:t>
            </a:r>
            <a:r>
              <a:rPr lang="en-US" altLang="ja-JP" sz="3600" dirty="0" err="1">
                <a:latin typeface="+mn-ea"/>
              </a:rPr>
              <a:t>dbpath</a:t>
            </a:r>
            <a:r>
              <a:rPr lang="en-US" altLang="ja-JP" sz="3600" dirty="0">
                <a:latin typeface="+mn-ea"/>
              </a:rPr>
              <a:t> C:\var\mongodb\data </a:t>
            </a:r>
            <a:r>
              <a:rPr lang="en-US" altLang="ja-JP" sz="3600" dirty="0" smtClean="0">
                <a:latin typeface="+mn-ea"/>
              </a:rPr>
              <a:t>–</a:t>
            </a:r>
            <a:r>
              <a:rPr lang="en-US" altLang="ja-JP" sz="3600" dirty="0" err="1" smtClean="0">
                <a:latin typeface="+mn-ea"/>
              </a:rPr>
              <a:t>logpath</a:t>
            </a:r>
            <a:r>
              <a:rPr lang="ja-JP" altLang="en-US" sz="3600" dirty="0">
                <a:latin typeface="+mn-ea"/>
              </a:rPr>
              <a:t>　</a:t>
            </a:r>
            <a:r>
              <a:rPr lang="en-US" altLang="ja-JP" sz="3600" dirty="0" smtClean="0">
                <a:latin typeface="+mn-ea"/>
              </a:rPr>
              <a:t>\</a:t>
            </a:r>
            <a:r>
              <a:rPr lang="en-US" altLang="ja-JP" sz="3600" dirty="0" err="1" smtClean="0">
                <a:latin typeface="+mn-ea"/>
              </a:rPr>
              <a:t>var</a:t>
            </a:r>
            <a:r>
              <a:rPr lang="en-US" altLang="ja-JP" sz="3600" dirty="0" smtClean="0">
                <a:latin typeface="+mn-ea"/>
              </a:rPr>
              <a:t>\</a:t>
            </a:r>
            <a:r>
              <a:rPr lang="en-US" altLang="ja-JP" sz="3600" dirty="0" err="1" smtClean="0">
                <a:latin typeface="+mn-ea"/>
              </a:rPr>
              <a:t>mongodb</a:t>
            </a:r>
            <a:r>
              <a:rPr lang="en-US" altLang="ja-JP" sz="3600" dirty="0" smtClean="0">
                <a:latin typeface="+mn-ea"/>
              </a:rPr>
              <a:t>\logs\mongodb.log</a:t>
            </a:r>
            <a:endParaRPr kumimoji="1" lang="ja-JP" altLang="en-US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12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ボックス 22"/>
          <p:cNvSpPr txBox="1"/>
          <p:nvPr/>
        </p:nvSpPr>
        <p:spPr>
          <a:xfrm>
            <a:off x="247718" y="151507"/>
            <a:ext cx="11814293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 err="1" smtClean="0">
                <a:latin typeface="+mn-ea"/>
              </a:rPr>
              <a:t>Mongodb</a:t>
            </a:r>
            <a:r>
              <a:rPr lang="ja-JP" altLang="en-US" sz="4000" b="1" dirty="0" smtClean="0">
                <a:latin typeface="+mn-ea"/>
              </a:rPr>
              <a:t>の</a:t>
            </a:r>
            <a:r>
              <a:rPr lang="en-US" altLang="ja-JP" sz="4000" b="1" dirty="0" smtClean="0">
                <a:latin typeface="+mn-ea"/>
              </a:rPr>
              <a:t>GUI</a:t>
            </a:r>
            <a:r>
              <a:rPr lang="ja-JP" altLang="en-US" sz="4000" b="1" dirty="0" smtClean="0">
                <a:latin typeface="+mn-ea"/>
              </a:rPr>
              <a:t>ツールインストール</a:t>
            </a:r>
            <a:endParaRPr lang="en-US" altLang="ja-JP" sz="4000" b="1" dirty="0" smtClean="0">
              <a:latin typeface="+mn-ea"/>
            </a:endParaRPr>
          </a:p>
          <a:p>
            <a:r>
              <a:rPr lang="ja-JP" altLang="en-US" sz="4000" b="1" dirty="0" smtClean="0">
                <a:latin typeface="+mn-ea"/>
              </a:rPr>
              <a:t>◎インストール</a:t>
            </a:r>
            <a:endParaRPr lang="en-US" altLang="ja-JP" sz="4000" b="1" dirty="0" smtClean="0">
              <a:latin typeface="+mn-ea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kumimoji="1" lang="en-US" altLang="ja-JP" sz="4000" dirty="0" smtClean="0">
                <a:latin typeface="+mn-ea"/>
              </a:rPr>
              <a:t>Node.js</a:t>
            </a:r>
            <a:r>
              <a:rPr kumimoji="1" lang="ja-JP" altLang="en-US" sz="4000" dirty="0" smtClean="0">
                <a:latin typeface="+mn-ea"/>
              </a:rPr>
              <a:t>を利用して</a:t>
            </a:r>
            <a:r>
              <a:rPr lang="en-US" altLang="ja-JP" sz="4000" dirty="0" smtClean="0">
                <a:latin typeface="+mn-ea"/>
              </a:rPr>
              <a:t>mongo-express</a:t>
            </a:r>
            <a:r>
              <a:rPr kumimoji="1" lang="ja-JP" altLang="en-US" sz="4000" dirty="0" smtClean="0">
                <a:latin typeface="+mn-ea"/>
              </a:rPr>
              <a:t>をインストール</a:t>
            </a:r>
            <a:endParaRPr lang="en-US" altLang="ja-JP" sz="4000" dirty="0">
              <a:latin typeface="+mn-ea"/>
            </a:endParaRP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US" altLang="ja-JP" sz="3600" dirty="0" smtClean="0">
                <a:latin typeface="+mn-ea"/>
              </a:rPr>
              <a:t>cd </a:t>
            </a:r>
            <a:r>
              <a:rPr lang="en-US" altLang="ja-JP" sz="3600" dirty="0">
                <a:latin typeface="+mn-ea"/>
              </a:rPr>
              <a:t>C:\</a:t>
            </a:r>
            <a:r>
              <a:rPr lang="en-US" altLang="ja-JP" sz="3600" dirty="0" smtClean="0">
                <a:latin typeface="+mn-ea"/>
              </a:rPr>
              <a:t>var\mongodb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US" altLang="ja-JP" sz="2600" dirty="0" err="1">
                <a:latin typeface="+mn-ea"/>
              </a:rPr>
              <a:t>npm</a:t>
            </a:r>
            <a:r>
              <a:rPr lang="en-US" altLang="ja-JP" sz="2600" dirty="0">
                <a:latin typeface="+mn-ea"/>
              </a:rPr>
              <a:t> </a:t>
            </a:r>
            <a:r>
              <a:rPr lang="en-US" altLang="ja-JP" sz="2600" dirty="0" smtClean="0">
                <a:latin typeface="+mn-ea"/>
              </a:rPr>
              <a:t>install https://github.com/andzdroid/mongo-express/tarball/master</a:t>
            </a:r>
            <a:endParaRPr kumimoji="1" lang="en-US" altLang="ja-JP" sz="2600" b="1" dirty="0" smtClean="0">
              <a:latin typeface="+mn-ea"/>
            </a:endParaRPr>
          </a:p>
          <a:p>
            <a:endParaRPr kumimoji="1" lang="en-US" altLang="ja-JP" sz="4000" b="1" dirty="0">
              <a:latin typeface="+mn-ea"/>
            </a:endParaRPr>
          </a:p>
          <a:p>
            <a:r>
              <a:rPr lang="ja-JP" altLang="en-US" sz="4000" b="1" dirty="0">
                <a:latin typeface="+mn-ea"/>
              </a:rPr>
              <a:t>◎</a:t>
            </a:r>
            <a:r>
              <a:rPr lang="ja-JP" altLang="en-US" sz="4000" b="1" dirty="0" smtClean="0">
                <a:latin typeface="+mn-ea"/>
              </a:rPr>
              <a:t>起動</a:t>
            </a:r>
            <a:endParaRPr lang="en-US" altLang="ja-JP" sz="4000" b="1" dirty="0" smtClean="0">
              <a:latin typeface="+mn-ea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ja-JP" sz="3200" dirty="0">
                <a:latin typeface="+mn-ea"/>
              </a:rPr>
              <a:t>C:\</a:t>
            </a:r>
            <a:r>
              <a:rPr lang="en-US" altLang="ja-JP" sz="3200" dirty="0" smtClean="0">
                <a:latin typeface="+mn-ea"/>
              </a:rPr>
              <a:t>var\mongodb\node_modules\mongo-express\config.default.js</a:t>
            </a:r>
            <a:r>
              <a:rPr lang="ja-JP" altLang="en-US" sz="3200" dirty="0" smtClean="0">
                <a:latin typeface="+mn-ea"/>
              </a:rPr>
              <a:t>を</a:t>
            </a:r>
            <a:r>
              <a:rPr lang="en-US" altLang="ja-JP" sz="3200" dirty="0" smtClean="0">
                <a:latin typeface="+mn-ea"/>
              </a:rPr>
              <a:t>config.js </a:t>
            </a:r>
            <a:r>
              <a:rPr lang="ja-JP" altLang="en-US" sz="3200" dirty="0">
                <a:latin typeface="+mn-ea"/>
              </a:rPr>
              <a:t>にリネームコピー</a:t>
            </a:r>
            <a:endParaRPr lang="en-US" altLang="ja-JP" sz="3200" dirty="0" smtClean="0">
              <a:latin typeface="+mn-ea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ja-JP" sz="3200" dirty="0">
                <a:latin typeface="+mn-ea"/>
              </a:rPr>
              <a:t>cd C:\var\mongodb\node_modules\mongo-express</a:t>
            </a:r>
            <a:endParaRPr lang="en-US" altLang="ja-JP" sz="3200" dirty="0" smtClean="0">
              <a:latin typeface="+mn-ea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ja-JP" sz="3200" dirty="0">
                <a:latin typeface="+mn-ea"/>
              </a:rPr>
              <a:t>node </a:t>
            </a:r>
            <a:r>
              <a:rPr lang="en-US" altLang="ja-JP" sz="3200" dirty="0" smtClean="0">
                <a:latin typeface="+mn-ea"/>
              </a:rPr>
              <a:t>app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ja-JP" sz="3200" dirty="0">
                <a:latin typeface="+mn-ea"/>
              </a:rPr>
              <a:t>http://localhost:8081</a:t>
            </a:r>
            <a:endParaRPr kumimoji="1" lang="ja-JP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60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51" y="330573"/>
            <a:ext cx="6848475" cy="18669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50" y="2591640"/>
            <a:ext cx="6848475" cy="119062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709" y="1828799"/>
            <a:ext cx="10191933" cy="47602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002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145</Words>
  <Application>Microsoft Office PowerPoint</Application>
  <PresentationFormat>ワイド画面</PresentationFormat>
  <Paragraphs>44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ＭＳ Ｐゴシック</vt:lpstr>
      <vt:lpstr>ＭＳ Ｐゴシック 本文</vt:lpstr>
      <vt:lpstr>Arial</vt:lpstr>
      <vt:lpstr>Calibri</vt:lpstr>
      <vt:lpstr>Calibri Light</vt:lpstr>
      <vt:lpstr>Wingdings</vt:lpstr>
      <vt:lpstr>Office テーマ</vt:lpstr>
      <vt:lpstr>週報システム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</dc:creator>
  <cp:lastModifiedBy>pc</cp:lastModifiedBy>
  <cp:revision>25</cp:revision>
  <dcterms:created xsi:type="dcterms:W3CDTF">2015-12-23T09:29:44Z</dcterms:created>
  <dcterms:modified xsi:type="dcterms:W3CDTF">2016-01-11T04:51:48Z</dcterms:modified>
</cp:coreProperties>
</file>