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EBFD-D842-44A2-87FA-1CB40F48302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A260-9E14-4FBF-B9FA-53E11C76A4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8136" y="0"/>
            <a:ext cx="12192000" cy="773722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glow>
              <a:srgbClr val="31353D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                                   </a:t>
            </a:r>
            <a:r>
              <a:rPr lang="es-ES" sz="3600" b="1" dirty="0" smtClean="0">
                <a:solidFill>
                  <a:schemeClr val="accent1">
                    <a:lumMod val="75000"/>
                  </a:schemeClr>
                </a:solidFill>
              </a:rPr>
              <a:t>ALL ARGENTINA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" y="0"/>
            <a:ext cx="1875693" cy="143490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9819249" y="6217920"/>
            <a:ext cx="2180493" cy="478302"/>
          </a:xfrm>
          <a:prstGeom prst="roundRect">
            <a:avLst/>
          </a:prstGeom>
          <a:effectLst>
            <a:glow rad="1270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INGRESAR</a:t>
            </a:r>
            <a:endParaRPr lang="en-US" sz="28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450166" y="2883877"/>
            <a:ext cx="3995225" cy="3812345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2800" b="1" dirty="0" smtClean="0">
                <a:solidFill>
                  <a:schemeClr val="accent5"/>
                </a:solidFill>
              </a:rPr>
              <a:t>REPORTE GERENCIAL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67913" y="3447791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Cant</a:t>
            </a:r>
            <a:r>
              <a:rPr lang="es-ES" dirty="0" smtClean="0">
                <a:solidFill>
                  <a:schemeClr val="bg1"/>
                </a:solidFill>
              </a:rPr>
              <a:t>. Poblacional Analizada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33753" y="4293321"/>
            <a:ext cx="212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5"/>
                </a:solidFill>
              </a:rPr>
              <a:t>TECNOLOGIAS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74432" y="4842307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ADSL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8500" y="5155882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CABLE MODEM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02568" y="5488103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FIBRA OPTICA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00223" y="5807309"/>
            <a:ext cx="21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WIRELESS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1716259" y="3862863"/>
            <a:ext cx="1575582" cy="345528"/>
          </a:xfrm>
          <a:prstGeom prst="roundRect">
            <a:avLst/>
          </a:prstGeom>
          <a:effectLst>
            <a:glow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</dc:creator>
  <cp:lastModifiedBy>Esteban</cp:lastModifiedBy>
  <cp:revision>6</cp:revision>
  <dcterms:created xsi:type="dcterms:W3CDTF">2024-09-30T04:59:30Z</dcterms:created>
  <dcterms:modified xsi:type="dcterms:W3CDTF">2024-09-30T06:01:47Z</dcterms:modified>
</cp:coreProperties>
</file>