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8" r:id="rId28"/>
    <p:sldId id="280" r:id="rId29"/>
    <p:sldId id="281" r:id="rId30"/>
    <p:sldId id="284" r:id="rId31"/>
    <p:sldId id="285" r:id="rId32"/>
    <p:sldId id="286" r:id="rId33"/>
    <p:sldId id="287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E0"/>
    <a:srgbClr val="0E3261"/>
    <a:srgbClr val="CC4539"/>
    <a:srgbClr val="E5E3EA"/>
    <a:srgbClr val="E0DEE5"/>
    <a:srgbClr val="0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F6DE-150F-47BA-9215-4033C5609E1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9C5C-98E3-43E5-876D-21B7A6134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4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1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4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7CBD-2820-48A4-B090-770F75892741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73CD-A610-4BCF-9758-61E8DE97A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rgbClr val="E5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rgbClr val="E5E3EA"/>
                </a:solidFill>
              </a:rPr>
              <a:t>2021</a:t>
            </a:r>
            <a:r>
              <a:rPr lang="ko-KR" altLang="en-US" dirty="0" smtClean="0">
                <a:solidFill>
                  <a:srgbClr val="E5E3EA"/>
                </a:solidFill>
              </a:rPr>
              <a:t>년 </a:t>
            </a:r>
            <a:r>
              <a:rPr lang="en-US" altLang="ko-KR" dirty="0" smtClean="0">
                <a:solidFill>
                  <a:srgbClr val="E5E3EA"/>
                </a:solidFill>
              </a:rPr>
              <a:t>2</a:t>
            </a:r>
            <a:r>
              <a:rPr lang="ko-KR" altLang="en-US" dirty="0" smtClean="0">
                <a:solidFill>
                  <a:srgbClr val="E5E3EA"/>
                </a:solidFill>
              </a:rPr>
              <a:t>학기</a:t>
            </a:r>
            <a:r>
              <a:rPr lang="en-US" altLang="ko-KR" dirty="0" smtClean="0">
                <a:solidFill>
                  <a:srgbClr val="E5E3EA"/>
                </a:solidFill>
              </a:rPr>
              <a:t> VB.NET</a:t>
            </a:r>
            <a:r>
              <a:rPr lang="ko-KR" altLang="en-US" dirty="0" smtClean="0">
                <a:solidFill>
                  <a:srgbClr val="E5E3EA"/>
                </a:solidFill>
              </a:rPr>
              <a:t>을 활용한 게임 만들기</a:t>
            </a:r>
            <a:endParaRPr lang="en-US" altLang="ko-KR" dirty="0" smtClean="0">
              <a:solidFill>
                <a:srgbClr val="E5E3EA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8508" y="3717032"/>
            <a:ext cx="6635860" cy="3140968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220124131</a:t>
            </a: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github.com/systemfile36 </a:t>
            </a:r>
          </a:p>
          <a:p>
            <a:pPr algn="r"/>
            <a:r>
              <a:rPr lang="ko-KR" altLang="en-US" sz="4000" dirty="0" smtClean="0">
                <a:solidFill>
                  <a:srgbClr val="0E3261"/>
                </a:solidFill>
                <a:latin typeface="+mn-ea"/>
              </a:rPr>
              <a:t>임동하</a:t>
            </a:r>
            <a:endParaRPr lang="en-US" altLang="ko-KR" sz="4000" dirty="0" smtClean="0">
              <a:solidFill>
                <a:srgbClr val="0E326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620688"/>
            <a:ext cx="8888889" cy="1904762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본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는 발표용입니다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코드 내 주석을 참고해주세요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-Down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-Down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기타 예시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847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P_Type1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발사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재장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전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64904"/>
            <a:ext cx="2640833" cy="122413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7356849" y="2492896"/>
            <a:ext cx="671535" cy="6840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79" y="2595096"/>
            <a:ext cx="2504521" cy="1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P_Type2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발사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0" name="직선 화살표 연결선 9"/>
          <p:cNvCxnSpPr/>
          <p:nvPr/>
        </p:nvCxnSpPr>
        <p:spPr>
          <a:xfrm flipV="1">
            <a:off x="2195736" y="3140968"/>
            <a:ext cx="1584176" cy="86409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265016" y="3645024"/>
            <a:ext cx="1730920" cy="4183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265016" y="4189276"/>
            <a:ext cx="1877663" cy="31812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5016" y="4293096"/>
            <a:ext cx="1802928" cy="432048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195736" y="4365104"/>
            <a:ext cx="1722737" cy="936104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 등장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공격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635896" y="5013176"/>
            <a:ext cx="1080120" cy="57606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220072" y="2461614"/>
            <a:ext cx="0" cy="31931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225250" y="2924944"/>
            <a:ext cx="0" cy="288032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265" y="587727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발사 시점의 플레이어 위치를 향해 발사됨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198820" y="2621271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198820" y="3645024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75894" y="4662501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175894" y="5733256"/>
            <a:ext cx="1460002" cy="0"/>
          </a:xfrm>
          <a:prstGeom prst="straightConnector1">
            <a:avLst/>
          </a:prstGeom>
          <a:ln w="4445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69159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드론들은</a:t>
            </a:r>
            <a:r>
              <a:rPr lang="ko-KR" altLang="en-US" b="1" dirty="0" smtClean="0"/>
              <a:t> 피격</a:t>
            </a:r>
            <a:r>
              <a:rPr lang="en-US" altLang="ko-KR" b="1" dirty="0" smtClean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33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4830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708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보스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_1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의 체력에 따른 변화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781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다른 타입의 적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7092280" y="2492896"/>
            <a:ext cx="720080" cy="5040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76256" y="3116042"/>
            <a:ext cx="936104" cy="0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092280" y="3259287"/>
            <a:ext cx="792088" cy="504056"/>
          </a:xfrm>
          <a:prstGeom prst="straightConnector1">
            <a:avLst/>
          </a:prstGeom>
          <a:ln w="38100">
            <a:solidFill>
              <a:srgbClr val="CC4539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051720" y="0"/>
            <a:ext cx="5033867" cy="6858000"/>
          </a:xfrm>
          <a:prstGeom prst="rect">
            <a:avLst/>
          </a:prstGeom>
          <a:solidFill>
            <a:srgbClr val="0E326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0937" y="1268760"/>
            <a:ext cx="32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E5E3EA"/>
                </a:solidFill>
              </a:rPr>
              <a:t>CONTENTS</a:t>
            </a:r>
            <a:endParaRPr lang="ko-KR" altLang="en-US" sz="4800" dirty="0">
              <a:solidFill>
                <a:srgbClr val="E5E3E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0568" y="2564904"/>
            <a:ext cx="3313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01. 	  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타이틀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568" y="3198574"/>
            <a:ext cx="3908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02.    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플레이어 선택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568" y="5733256"/>
            <a:ext cx="4863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06.  </a:t>
            </a:r>
            <a:r>
              <a:rPr lang="ko-KR" altLang="en-US" sz="2200" dirty="0" smtClean="0">
                <a:solidFill>
                  <a:srgbClr val="E5E3EA"/>
                </a:solidFill>
              </a:rPr>
              <a:t>구현 상의 특징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smtClean="0">
                <a:solidFill>
                  <a:srgbClr val="E5E3EA"/>
                </a:solidFill>
              </a:rPr>
              <a:t>어려운 점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smtClean="0">
                <a:solidFill>
                  <a:srgbClr val="E5E3EA"/>
                </a:solidFill>
              </a:rPr>
              <a:t>구조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0568" y="4465914"/>
            <a:ext cx="3496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04. 	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일시 정지 화</a:t>
            </a:r>
            <a:r>
              <a:rPr lang="ko-KR" altLang="en-US" sz="2200" dirty="0">
                <a:solidFill>
                  <a:srgbClr val="E5E3EA"/>
                </a:solidFill>
              </a:rPr>
              <a:t>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0568" y="5099584"/>
            <a:ext cx="4509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05.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그 외 메뉴</a:t>
            </a:r>
            <a:r>
              <a:rPr lang="en-US" altLang="ko-KR" sz="2200" dirty="0" smtClean="0">
                <a:solidFill>
                  <a:srgbClr val="E5E3EA"/>
                </a:solidFill>
              </a:rPr>
              <a:t>(</a:t>
            </a:r>
            <a:r>
              <a:rPr lang="ko-KR" altLang="en-US" sz="2200" dirty="0" smtClean="0">
                <a:solidFill>
                  <a:srgbClr val="E5E3EA"/>
                </a:solidFill>
              </a:rPr>
              <a:t>설정</a:t>
            </a:r>
            <a:r>
              <a:rPr lang="en-US" altLang="ko-KR" sz="2200" dirty="0" smtClean="0">
                <a:solidFill>
                  <a:srgbClr val="E5E3EA"/>
                </a:solidFill>
              </a:rPr>
              <a:t>, </a:t>
            </a:r>
            <a:r>
              <a:rPr lang="ko-KR" altLang="en-US" sz="2200" dirty="0" err="1" smtClean="0">
                <a:solidFill>
                  <a:srgbClr val="E5E3EA"/>
                </a:solidFill>
              </a:rPr>
              <a:t>점수판</a:t>
            </a:r>
            <a:r>
              <a:rPr lang="ko-KR" altLang="en-US" sz="2200" dirty="0" smtClean="0">
                <a:solidFill>
                  <a:srgbClr val="E5E3EA"/>
                </a:solidFill>
              </a:rPr>
              <a:t> 등</a:t>
            </a:r>
            <a:r>
              <a:rPr lang="en-US" altLang="ko-KR" sz="2200" dirty="0" smtClean="0">
                <a:solidFill>
                  <a:srgbClr val="E5E3EA"/>
                </a:solidFill>
              </a:rPr>
              <a:t>)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568" y="3832244"/>
            <a:ext cx="3496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E5E3EA"/>
                </a:solidFill>
              </a:rPr>
              <a:t>03. 	     </a:t>
            </a:r>
            <a:r>
              <a:rPr lang="ko-KR" altLang="en-US" sz="2200" dirty="0" smtClean="0">
                <a:solidFill>
                  <a:srgbClr val="E5E3EA"/>
                </a:solidFill>
              </a:rPr>
              <a:t>메인 게임 화면</a:t>
            </a:r>
            <a:endParaRPr lang="ko-KR" altLang="en-US" sz="2200" dirty="0">
              <a:solidFill>
                <a:srgbClr val="E5E3EA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5936" y="0"/>
            <a:ext cx="1152128" cy="1052736"/>
          </a:xfrm>
          <a:prstGeom prst="rect">
            <a:avLst/>
          </a:prstGeom>
          <a:solidFill>
            <a:srgbClr val="DB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일시 정지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11" name="TextBox 10"/>
          <p:cNvSpPr txBox="1"/>
          <p:nvPr/>
        </p:nvSpPr>
        <p:spPr>
          <a:xfrm>
            <a:off x="6516216" y="2996952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Pause : </a:t>
            </a:r>
            <a:r>
              <a:rPr lang="en-US" altLang="ko-KR" b="1" dirty="0" err="1" smtClean="0"/>
              <a:t>BackSpace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70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오버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&amp;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세이브 체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크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1" y="1600200"/>
            <a:ext cx="7513278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3" y="1700808"/>
            <a:ext cx="7476173" cy="45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22133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5561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저장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00" y="1700808"/>
            <a:ext cx="5207508" cy="449913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07508" cy="44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점수 저장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타이틀 화면에서 열었을 때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9" y="1600200"/>
            <a:ext cx="5238561" cy="4525963"/>
          </a:xfrm>
        </p:spPr>
      </p:pic>
    </p:spTree>
    <p:extLst>
      <p:ext uri="{BB962C8B-B14F-4D97-AF65-F5344CB8AC3E}">
        <p14:creationId xmlns:p14="http://schemas.microsoft.com/office/powerpoint/2010/main" val="9085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설정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타이틀에서 접근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6" y="1600200"/>
            <a:ext cx="7552527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93949"/>
            <a:ext cx="7539228" cy="4517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9763"/>
            <a:ext cx="7539228" cy="45272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3" y="2492896"/>
            <a:ext cx="8795274" cy="25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게임 설정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디버그 모드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게임 오버 방지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5653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95736" y="451239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5238561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29805"/>
            <a:ext cx="3570205" cy="34594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63888" y="2348880"/>
            <a:ext cx="1584176" cy="336149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4673" y="1817716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AES-256</a:t>
            </a:r>
            <a:r>
              <a:rPr lang="ko-KR" altLang="en-US" b="1" dirty="0" smtClean="0"/>
              <a:t>로 암호화 되어 저장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403619" y="2706682"/>
            <a:ext cx="1705400" cy="38393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8988" y="31409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복호화</a:t>
            </a:r>
            <a:r>
              <a:rPr lang="ko-KR" altLang="en-US" b="1" dirty="0" smtClean="0"/>
              <a:t> 후 출력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27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988840"/>
            <a:ext cx="7956376" cy="1816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4293096"/>
            <a:ext cx="7991856" cy="1824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0503" y="3140968"/>
            <a:ext cx="34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초기화 벡터 </a:t>
            </a:r>
            <a:r>
              <a:rPr lang="en-US" altLang="ko-KR" b="1" dirty="0" smtClean="0"/>
              <a:t>(128bit = 16byte)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6751" y="5589240"/>
            <a:ext cx="275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키 값 </a:t>
            </a:r>
            <a:r>
              <a:rPr lang="en-US" altLang="ko-KR" b="1" dirty="0" smtClean="0"/>
              <a:t>(256bit = 32byte)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3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타이틀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처음 실행하면 보이는 창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9" y="1600200"/>
            <a:ext cx="6980722" cy="4525963"/>
          </a:xfrm>
        </p:spPr>
      </p:pic>
    </p:spTree>
    <p:extLst>
      <p:ext uri="{BB962C8B-B14F-4D97-AF65-F5344CB8AC3E}">
        <p14:creationId xmlns:p14="http://schemas.microsoft.com/office/powerpoint/2010/main" val="30385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</a:t>
            </a:r>
            <a:r>
              <a:rPr lang="ko-KR" altLang="en-US" sz="4000" dirty="0">
                <a:solidFill>
                  <a:srgbClr val="E5E3EA"/>
                </a:solidFill>
                <a:latin typeface="+mn-ea"/>
                <a:ea typeface="+mn-ea"/>
              </a:rPr>
              <a:t>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AES-256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암호화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844824"/>
            <a:ext cx="7791450" cy="819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40968"/>
            <a:ext cx="7696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객체 지향 설계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7" y="1127967"/>
            <a:ext cx="6879906" cy="57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최적화를 위한 </a:t>
            </a:r>
            <a:r>
              <a:rPr lang="ko-KR" altLang="en-US" sz="2300" dirty="0" err="1" smtClean="0">
                <a:solidFill>
                  <a:srgbClr val="E5E3EA"/>
                </a:solidFill>
                <a:latin typeface="+mn-ea"/>
                <a:ea typeface="+mn-ea"/>
              </a:rPr>
              <a:t>스레딩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4" y="1106225"/>
            <a:ext cx="6902131" cy="57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최적화를 위한 </a:t>
            </a:r>
            <a:r>
              <a:rPr lang="ko-KR" altLang="en-US" sz="2300" dirty="0" err="1" smtClean="0">
                <a:solidFill>
                  <a:srgbClr val="E5E3EA"/>
                </a:solidFill>
                <a:latin typeface="+mn-ea"/>
                <a:ea typeface="+mn-ea"/>
              </a:rPr>
              <a:t>스레딩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6" y="1124744"/>
            <a:ext cx="6879908" cy="5733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5157192"/>
            <a:ext cx="31614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>
                <a:latin typeface="HY견고딕" pitchFamily="18" charset="-127"/>
                <a:ea typeface="HY견고딕" pitchFamily="18" charset="-127"/>
              </a:rPr>
              <a:t>정밀하거나</a:t>
            </a:r>
            <a:endParaRPr lang="en-US" altLang="ko-KR" sz="17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700" dirty="0" smtClean="0">
                <a:latin typeface="HY견고딕" pitchFamily="18" charset="-127"/>
                <a:ea typeface="HY견고딕" pitchFamily="18" charset="-127"/>
              </a:rPr>
              <a:t>빠른 반응이 필요 없는 것 처리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1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벡터를 활용한 오브젝트 이동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06" y="1142448"/>
            <a:ext cx="6858662" cy="57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구현상의 특징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벡터를 활용한 오브젝트 이동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8" y="1127529"/>
            <a:ext cx="6876564" cy="5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rgbClr val="E5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A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dirty="0" smtClean="0">
                <a:solidFill>
                  <a:srgbClr val="E5E3EA"/>
                </a:solidFill>
              </a:rPr>
              <a:t>2021</a:t>
            </a:r>
            <a:r>
              <a:rPr lang="ko-KR" altLang="en-US" dirty="0" smtClean="0">
                <a:solidFill>
                  <a:srgbClr val="E5E3EA"/>
                </a:solidFill>
              </a:rPr>
              <a:t>년 </a:t>
            </a:r>
            <a:r>
              <a:rPr lang="en-US" altLang="ko-KR" dirty="0" smtClean="0">
                <a:solidFill>
                  <a:srgbClr val="E5E3EA"/>
                </a:solidFill>
              </a:rPr>
              <a:t>2</a:t>
            </a:r>
            <a:r>
              <a:rPr lang="ko-KR" altLang="en-US" dirty="0" smtClean="0">
                <a:solidFill>
                  <a:srgbClr val="E5E3EA"/>
                </a:solidFill>
              </a:rPr>
              <a:t>학기</a:t>
            </a:r>
            <a:r>
              <a:rPr lang="en-US" altLang="ko-KR" dirty="0" smtClean="0">
                <a:solidFill>
                  <a:srgbClr val="E5E3EA"/>
                </a:solidFill>
              </a:rPr>
              <a:t> VB.NET</a:t>
            </a:r>
            <a:r>
              <a:rPr lang="ko-KR" altLang="en-US" dirty="0" smtClean="0">
                <a:solidFill>
                  <a:srgbClr val="E5E3EA"/>
                </a:solidFill>
              </a:rPr>
              <a:t>을 활용한 게임 만들기</a:t>
            </a:r>
            <a:endParaRPr lang="en-US" altLang="ko-KR" dirty="0" smtClean="0">
              <a:solidFill>
                <a:srgbClr val="E5E3EA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8508" y="3717032"/>
            <a:ext cx="6635860" cy="3140968"/>
          </a:xfrm>
        </p:spPr>
        <p:txBody>
          <a:bodyPr>
            <a:normAutofit/>
          </a:bodyPr>
          <a:lstStyle/>
          <a:p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220124131</a:t>
            </a:r>
          </a:p>
          <a:p>
            <a:pPr algn="r"/>
            <a:r>
              <a:rPr lang="en-US" altLang="ko-KR" sz="2000" dirty="0" smtClean="0">
                <a:solidFill>
                  <a:srgbClr val="0E3261"/>
                </a:solidFill>
                <a:latin typeface="+mn-ea"/>
              </a:rPr>
              <a:t>github.com/systemfile36 </a:t>
            </a:r>
          </a:p>
          <a:p>
            <a:pPr algn="r"/>
            <a:r>
              <a:rPr lang="ko-KR" altLang="en-US" sz="4000" dirty="0" smtClean="0">
                <a:solidFill>
                  <a:srgbClr val="0E3261"/>
                </a:solidFill>
                <a:latin typeface="+mn-ea"/>
              </a:rPr>
              <a:t>임동하</a:t>
            </a:r>
            <a:endParaRPr lang="en-US" altLang="ko-KR" sz="4000" dirty="0" smtClean="0">
              <a:solidFill>
                <a:srgbClr val="0E326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9236" y="1061676"/>
            <a:ext cx="1925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08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타이틀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버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튼 선택 시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(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포커스 여부에 따른 효과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)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9" y="1600200"/>
            <a:ext cx="6980722" cy="452596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2" y="4437112"/>
            <a:ext cx="3172931" cy="159504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012160" y="3429000"/>
            <a:ext cx="144016" cy="1152128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플레이어 선택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기본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" y="1600200"/>
            <a:ext cx="8021762" cy="4525963"/>
          </a:xfrm>
        </p:spPr>
      </p:pic>
    </p:spTree>
    <p:extLst>
      <p:ext uri="{BB962C8B-B14F-4D97-AF65-F5344CB8AC3E}">
        <p14:creationId xmlns:p14="http://schemas.microsoft.com/office/powerpoint/2010/main" val="2900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플레이어 선택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시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–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설명창도 버튼으로 기능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" y="1600200"/>
            <a:ext cx="8021762" cy="4525963"/>
          </a:xfrm>
        </p:spPr>
      </p:pic>
    </p:spTree>
    <p:extLst>
      <p:ext uri="{BB962C8B-B14F-4D97-AF65-F5344CB8AC3E}">
        <p14:creationId xmlns:p14="http://schemas.microsoft.com/office/powerpoint/2010/main" val="42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</a:t>
            </a:r>
            <a:r>
              <a:rPr lang="ko-KR" altLang="en-US" sz="2300" dirty="0">
                <a:solidFill>
                  <a:srgbClr val="E5E3EA"/>
                </a:solidFill>
                <a:latin typeface="+mn-ea"/>
                <a:ea typeface="+mn-ea"/>
              </a:rPr>
              <a:t>택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051720" y="4293096"/>
            <a:ext cx="504056" cy="504056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플레이</a:t>
            </a:r>
            <a:r>
              <a:rPr lang="ko-KR" altLang="en-US" b="1" dirty="0"/>
              <a:t>어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763688" y="2420888"/>
            <a:ext cx="648072" cy="387644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1816" y="27962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시간과 점수</a:t>
            </a:r>
            <a:endParaRPr lang="ko-KR" altLang="en-US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804248" y="2564904"/>
            <a:ext cx="576064" cy="415986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0072" y="29805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난이도와 장탄 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09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조작법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38" name="내용 개체 틀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24" name="직선 화살표 연결선 23"/>
          <p:cNvCxnSpPr/>
          <p:nvPr/>
        </p:nvCxnSpPr>
        <p:spPr>
          <a:xfrm flipV="1">
            <a:off x="1419808" y="4008339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67880" y="4650070"/>
            <a:ext cx="432048" cy="408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419808" y="4872435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27720" y="4650070"/>
            <a:ext cx="440432" cy="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8135" y="40809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61345" y="468982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18135" y="48744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6468" y="46877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75817" y="4265387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Shot : Space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92080" y="2492896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Pause : </a:t>
            </a:r>
            <a:r>
              <a:rPr lang="en-US" altLang="ko-KR" b="1" dirty="0" err="1" smtClean="0"/>
              <a:t>BackSpace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92080" y="286222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EndGame</a:t>
            </a:r>
            <a:r>
              <a:rPr lang="en-US" altLang="ko-KR" b="1" dirty="0" smtClean="0"/>
              <a:t> :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0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E0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rgbClr val="0E3261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84585"/>
            <a:ext cx="7992888" cy="1637929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>
                <a:solidFill>
                  <a:srgbClr val="E5E3EA"/>
                </a:solidFill>
                <a:latin typeface="+mn-ea"/>
                <a:ea typeface="+mn-ea"/>
              </a:rPr>
              <a:t>메인 게임 화면</a:t>
            </a:r>
            <a: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  <a:t/>
            </a:r>
            <a:br>
              <a:rPr lang="en-US" altLang="ko-KR" sz="4000" dirty="0" smtClean="0">
                <a:solidFill>
                  <a:srgbClr val="E5E3EA"/>
                </a:solidFill>
                <a:latin typeface="+mn-ea"/>
                <a:ea typeface="+mn-ea"/>
              </a:rPr>
            </a:b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Default </a:t>
            </a:r>
            <a:r>
              <a:rPr lang="ko-KR" altLang="en-US" sz="2300" dirty="0" smtClean="0">
                <a:solidFill>
                  <a:srgbClr val="E5E3EA"/>
                </a:solidFill>
                <a:latin typeface="+mn-ea"/>
                <a:ea typeface="+mn-ea"/>
              </a:rPr>
              <a:t>선택 </a:t>
            </a:r>
            <a:r>
              <a:rPr lang="en-US" altLang="ko-KR" sz="2300" dirty="0" smtClean="0">
                <a:solidFill>
                  <a:srgbClr val="E5E3EA"/>
                </a:solidFill>
                <a:latin typeface="+mn-ea"/>
                <a:ea typeface="+mn-ea"/>
              </a:rPr>
              <a:t>-Up</a:t>
            </a:r>
            <a:endParaRPr lang="ko-KR" altLang="en-US" sz="2300" dirty="0">
              <a:solidFill>
                <a:srgbClr val="E5E3EA"/>
              </a:solidFill>
              <a:latin typeface="+mn-ea"/>
              <a:ea typeface="+mn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cxnSp>
        <p:nvCxnSpPr>
          <p:cNvPr id="24" name="직선 화살표 연결선 23"/>
          <p:cNvCxnSpPr/>
          <p:nvPr/>
        </p:nvCxnSpPr>
        <p:spPr>
          <a:xfrm flipV="1">
            <a:off x="2195736" y="3126166"/>
            <a:ext cx="0" cy="360040"/>
          </a:xfrm>
          <a:prstGeom prst="straightConnector1">
            <a:avLst/>
          </a:prstGeom>
          <a:ln w="44450">
            <a:solidFill>
              <a:srgbClr val="CC45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219</Words>
  <Application>Microsoft Office PowerPoint</Application>
  <PresentationFormat>화면 슬라이드 쇼(4:3)</PresentationFormat>
  <Paragraphs>71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타이틀 화면 처음 실행하면 보이는 창</vt:lpstr>
      <vt:lpstr>타이틀 화면 버튼 선택 시(포커스 여부에 따른 효과)</vt:lpstr>
      <vt:lpstr>플레이어 선택 화면 기본</vt:lpstr>
      <vt:lpstr>플레이어 선택 화면 선택 시 –설명창도 버튼으로 기능</vt:lpstr>
      <vt:lpstr>메인 게임 화면 Default 선택</vt:lpstr>
      <vt:lpstr>메인 게임 화면 Default 선택 -조작법</vt:lpstr>
      <vt:lpstr>메인 게임 화면 Default 선택 -Up</vt:lpstr>
      <vt:lpstr>메인 게임 화면 Default 선택 -Down</vt:lpstr>
      <vt:lpstr>메인 게임 화면 Default 선택 -Down</vt:lpstr>
      <vt:lpstr>메인 게임 화면 Default 선택 –기타 예시</vt:lpstr>
      <vt:lpstr>메인 게임 화면 P_Type1 선택 –발사&amp;재장전</vt:lpstr>
      <vt:lpstr>메인 게임 화면 P_Type2 선택 –발사</vt:lpstr>
      <vt:lpstr>메인 게임 화면 보스_1 등장&amp;공격</vt:lpstr>
      <vt:lpstr>메인 게임 화면 보스_1의 체력에 따른 변화</vt:lpstr>
      <vt:lpstr>메인 게임 화면 보스_1의 체력에 따른 변화</vt:lpstr>
      <vt:lpstr>메인 게임 화면 보스_1의 체력에 따른 변화</vt:lpstr>
      <vt:lpstr>메인 게임 화면 다른 타입의 적</vt:lpstr>
      <vt:lpstr>일시 정지 화면 기본</vt:lpstr>
      <vt:lpstr>게임 오버 화면 기본&amp;세이브 체크</vt:lpstr>
      <vt:lpstr>점수 저장 화면 기본 -저장</vt:lpstr>
      <vt:lpstr>점수 저장 화면 기본 -저장</vt:lpstr>
      <vt:lpstr>점수 저장 화면 기본 -저장</vt:lpstr>
      <vt:lpstr>점수 저장 화면 타이틀 화면에서 열었을 때</vt:lpstr>
      <vt:lpstr>게임 설정 화면 타이틀에서 접근</vt:lpstr>
      <vt:lpstr>게임 설정 화면 디버그 모드 –게임 오버 방지</vt:lpstr>
      <vt:lpstr>구현상의 특징 AES-256 암호화</vt:lpstr>
      <vt:lpstr>구현상의 특징 AES-256 암호화</vt:lpstr>
      <vt:lpstr>구현상의 특징 AES-256 암호화</vt:lpstr>
      <vt:lpstr>구현상의 특징 객체 지향 설계</vt:lpstr>
      <vt:lpstr>구현상의 특징 최적화를 위한 스레딩</vt:lpstr>
      <vt:lpstr>구현상의 특징 최적화를 위한 스레딩</vt:lpstr>
      <vt:lpstr>구현상의 특징 벡터를 활용한 오브젝트 이동</vt:lpstr>
      <vt:lpstr>구현상의 특징 벡터를 활용한 오브젝트 이동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limdongha</dc:creator>
  <cp:lastModifiedBy>limdongha</cp:lastModifiedBy>
  <cp:revision>71</cp:revision>
  <dcterms:created xsi:type="dcterms:W3CDTF">2021-12-06T12:42:21Z</dcterms:created>
  <dcterms:modified xsi:type="dcterms:W3CDTF">2021-12-07T10:21:16Z</dcterms:modified>
</cp:coreProperties>
</file>