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9" r:id="rId5"/>
    <p:sldId id="275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F371-476D-44E2-B57C-79B4EBE3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DB1E-1007-4ECF-9785-240B93172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C49B-0EE2-4967-8AB0-52D786F8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CA4B-DDDE-4ED4-8C92-DB780022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EB49-1FC2-4A8B-AD06-44D04CD2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A3B4-7A8E-4EF1-B167-E4BA5845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FBCFE-030C-4337-AADE-8C5EE434D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F853-7A49-4C89-85B0-6DF22604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315F-8754-4725-A279-C9526CBF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2696-A659-4CB9-B028-7B59B13F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8E805-696F-48E0-B199-B7D8033F6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F7611-8CBF-4E4D-B04C-1FDF80DBB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2CFC-767F-475C-B4B4-428A0307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5512-E0F6-40EE-99EB-9422F76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6572E-D675-44F1-821E-F2AAF711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F81A-1178-46B5-841C-55D71446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4BE1-AD64-4D68-B882-D682487C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D663-5D93-4125-BD07-660FD93A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C3A4-2B85-4A9B-83DC-8EDFD32F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E9DF-9444-4E79-A96E-A919CFEC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73B1-F7A2-4526-98BA-9EB56E90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7A34-84D0-4667-9531-61FB150D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B97A-B41D-4732-937D-91496F19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AA93-7631-4882-A75F-057A3745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E9D8-948B-41FC-AC06-688E0F11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49F3-CB10-4B48-ACB3-C0D66AF7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683E-F4D0-4E6C-AB84-85E37B8E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055F2-E192-44C7-8E66-964F7429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44BD7-779F-41F1-844D-6E0B5842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E360-D1DD-43CE-AEF8-D2523CEE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8A2D8-0093-458A-9AE9-C1E2BC09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ACE2-4B22-4EA8-A37A-C34D4F47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4F589-6434-42A3-9736-52C714BA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AB1EE-AFED-4214-859A-926F1E235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29298-1075-4542-BC21-FD3C9765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2065E-3610-4143-B61E-F1B337E8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3BBA7-6B74-4E9E-9903-67615B6C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9BCC8-D6A0-488F-BDE5-CCF9A58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CF6F2-DD1C-49CD-8359-519935E5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DFF6-1814-4025-B3DC-D676D2C3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D7622-62EB-4900-9A31-43DE7A9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6EF3F-448A-4BEA-8471-754A37E5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91088-5B81-4A40-8E2C-312717C9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524B6-620E-4C11-B530-81BCF0D3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B14B2-9219-4E24-8531-3822575A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67E9E-415D-40DA-8DAA-569593B0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E4F1-2599-4C2C-B3E2-7793CCF9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4109-8831-41A4-94F2-123FEF7B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B8EA-EBA7-4038-84F4-BF3E829C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D0C1-64F2-4563-8438-43A67A9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F0C0E-0C5C-4473-AC6D-E20BA0FF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F4EF4-5966-4C0E-B659-AB11D2E3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0676-9369-4B36-AB21-1EC47DE4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B45CB-54DA-4B58-8D64-CA234874F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BEF5-9775-4D2F-A070-3C851158D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ED331-16FA-4F41-9916-7ACCBF0D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E6B7-840E-4E57-9106-5F20ADA7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61B8-71C8-4BB1-86C1-F5F2224F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BA797-F56C-4163-8C34-C66CFC1FF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90B7-9A91-49F3-A89B-5F96F42C3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0223-287B-4A23-9678-30E61DCB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8050-075B-49DB-AA0E-75C6BA3648D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9A06-2F67-4E5E-A45B-108D16A34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0AF0-0644-4D7B-BEAC-040BE918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5476-F3A3-4FA6-B34C-E2C92CDC9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3429BD-2B53-4313-A3AB-95F107AB4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1729" y="1950586"/>
            <a:ext cx="5528541" cy="2007884"/>
          </a:xfrm>
          <a:noFill/>
        </p:spPr>
        <p:txBody>
          <a:bodyPr anchor="ctr">
            <a:noAutofit/>
          </a:bodyPr>
          <a:lstStyle/>
          <a:p>
            <a:r>
              <a:rPr lang="en-US" sz="4800" dirty="0"/>
              <a:t>A TUTOR FINDER WEB APPLICATION FOR PROGRAMMING LANGUAGES</a:t>
            </a:r>
            <a:endParaRPr lang="en-US" sz="4800" dirty="0">
              <a:solidFill>
                <a:srgbClr val="080808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A5B0457-F9C5-4E38-A9A4-6F6F226B5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659" y="469948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/>
              <a:t>P.F. CLAUD, J. MUCHADA, R.H. DEMAKILING, J.V. PANALIGAN, E. LIM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BE54-1650-4DD5-BF83-EF0694FE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OVERVIEW OF THE CURRENT STATE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B886-F670-4C6D-A24A-05110152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When it comes to learning Programming Languages, some students can cope up easily in a classroom setting and some cannot. </a:t>
            </a:r>
          </a:p>
          <a:p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Situations such as sharing of computer units with other students can hinder a student’s learning of the subject which </a:t>
            </a:r>
            <a:r>
              <a:rPr lang="en-US" sz="1800" dirty="0"/>
              <a:t>might lead to students having a grade which is below the average grade and sometimes, will lead to failure.</a:t>
            </a:r>
          </a:p>
          <a:p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One</a:t>
            </a: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way to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solve this problem is for students to have private tutors to help them learn how to program.</a:t>
            </a:r>
          </a:p>
          <a:p>
            <a:r>
              <a:rPr lang="en-US" sz="1800" dirty="0"/>
              <a:t>An app such as a Tutor Finder can be used to find tutors in the area, the Programming Languages which they are adept at, their resumé or background, and their rate per hour.</a:t>
            </a:r>
          </a:p>
        </p:txBody>
      </p:sp>
    </p:spTree>
    <p:extLst>
      <p:ext uri="{BB962C8B-B14F-4D97-AF65-F5344CB8AC3E}">
        <p14:creationId xmlns:p14="http://schemas.microsoft.com/office/powerpoint/2010/main" val="274159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BE54-1650-4DD5-BF83-EF0694FE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STATEMENT OF THE PROBLEM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B886-F670-4C6D-A24A-05110152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Parents or students find it hard to find a tutor for programming languages near them.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Students who are interested in learning programming languages does not have their own computer.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Students or parents who does not know who to choose for a tutor might spend their time and money hiring an incompetent one.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Tutors who specialize in programming language may find it hard to find available tutorial jobs.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A Tutor’s schedule might get mixed up due to the number of students they are tutoring.</a:t>
            </a:r>
          </a:p>
        </p:txBody>
      </p:sp>
    </p:spTree>
    <p:extLst>
      <p:ext uri="{BB962C8B-B14F-4D97-AF65-F5344CB8AC3E}">
        <p14:creationId xmlns:p14="http://schemas.microsoft.com/office/powerpoint/2010/main" val="26795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BE54-1650-4DD5-BF83-EF0694FE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OBJECTIVES OF THE STUDY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B886-F670-4C6D-A24A-05110152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 fontScale="92500" lnSpcReduction="20000"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SPECIFIC</a:t>
            </a:r>
            <a:r>
              <a:rPr lang="en-US" sz="1800" dirty="0"/>
              <a:t> </a:t>
            </a:r>
            <a:r>
              <a:rPr lang="en-US" sz="1900" dirty="0"/>
              <a:t>OBJECTIVES</a:t>
            </a:r>
            <a:endParaRPr lang="en-US" sz="1800" dirty="0"/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develop a module for posting tutorial jobs.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develop a built-in source code editor module for the students to use if they only have smart phones/tablets.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develop a tutor rating module for parents and students to determine which tutor is best for them.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develop a job search module for looking up programming language tutorial jobs.</a:t>
            </a:r>
          </a:p>
          <a:p>
            <a:pPr marL="342900" marR="0" lvl="0" indent="-3429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 develop a schedule module for tutors and students to determine the time of their sessions.</a:t>
            </a:r>
          </a:p>
        </p:txBody>
      </p:sp>
    </p:spTree>
    <p:extLst>
      <p:ext uri="{BB962C8B-B14F-4D97-AF65-F5344CB8AC3E}">
        <p14:creationId xmlns:p14="http://schemas.microsoft.com/office/powerpoint/2010/main" val="297075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2BDD2E-C24B-4851-BB61-0BE0C689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25" y="243776"/>
            <a:ext cx="9543405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CONCEPTUAL FRAMEWORK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BA3BFF-8F9A-4108-A3F9-91F29A58E9A3}"/>
              </a:ext>
            </a:extLst>
          </p:cNvPr>
          <p:cNvGrpSpPr/>
          <p:nvPr/>
        </p:nvGrpSpPr>
        <p:grpSpPr>
          <a:xfrm>
            <a:off x="2807001" y="1339589"/>
            <a:ext cx="6220652" cy="5283395"/>
            <a:chOff x="0" y="0"/>
            <a:chExt cx="7220197" cy="641267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D03F2F7-A13C-43EB-935A-F07D1218C52F}"/>
                </a:ext>
              </a:extLst>
            </p:cNvPr>
            <p:cNvGrpSpPr/>
            <p:nvPr/>
          </p:nvGrpSpPr>
          <p:grpSpPr>
            <a:xfrm>
              <a:off x="5505044" y="3073941"/>
              <a:ext cx="1372238" cy="877509"/>
              <a:chOff x="0" y="0"/>
              <a:chExt cx="1372238" cy="877509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C48CD06C-0419-4844-9BF5-738ABBC1E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292" y="0"/>
                <a:ext cx="499745" cy="571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" name="Text Box 2">
                <a:extLst>
                  <a:ext uri="{FF2B5EF4-FFF2-40B4-BE49-F238E27FC236}">
                    <a16:creationId xmlns:a16="http://schemas.microsoft.com/office/drawing/2014/main" id="{C06CC00A-932F-4ACC-9E1A-4829A2D58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351" y="555313"/>
                <a:ext cx="918887" cy="322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Database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B034290-389F-430A-8DCF-55D1852108A1}"/>
                  </a:ext>
                </a:extLst>
              </p:cNvPr>
              <p:cNvCxnSpPr/>
              <p:nvPr/>
            </p:nvCxnSpPr>
            <p:spPr>
              <a:xfrm flipH="1">
                <a:off x="0" y="329119"/>
                <a:ext cx="62865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B7CCEF-3EAF-4691-B443-806B509FA8FE}"/>
                </a:ext>
              </a:extLst>
            </p:cNvPr>
            <p:cNvSpPr/>
            <p:nvPr/>
          </p:nvSpPr>
          <p:spPr>
            <a:xfrm>
              <a:off x="0" y="0"/>
              <a:ext cx="7220197" cy="641267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5F3513-1614-4868-B699-145D553EB1C7}"/>
                </a:ext>
              </a:extLst>
            </p:cNvPr>
            <p:cNvGrpSpPr/>
            <p:nvPr/>
          </p:nvGrpSpPr>
          <p:grpSpPr>
            <a:xfrm>
              <a:off x="238976" y="2169268"/>
              <a:ext cx="785211" cy="2516334"/>
              <a:chOff x="-43126" y="0"/>
              <a:chExt cx="785211" cy="2516334"/>
            </a:xfrm>
          </p:grpSpPr>
          <p:sp>
            <p:nvSpPr>
              <p:cNvPr id="74" name="Text Box 2">
                <a:extLst>
                  <a:ext uri="{FF2B5EF4-FFF2-40B4-BE49-F238E27FC236}">
                    <a16:creationId xmlns:a16="http://schemas.microsoft.com/office/drawing/2014/main" id="{75EF249D-CC16-49B8-86D7-0D1055C6B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44" y="1420882"/>
                <a:ext cx="712468" cy="329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Tutor</a:t>
                </a:r>
              </a:p>
            </p:txBody>
          </p:sp>
          <p:sp>
            <p:nvSpPr>
              <p:cNvPr id="75" name="Text Box 2">
                <a:extLst>
                  <a:ext uri="{FF2B5EF4-FFF2-40B4-BE49-F238E27FC236}">
                    <a16:creationId xmlns:a16="http://schemas.microsoft.com/office/drawing/2014/main" id="{0C0CEA9D-B636-4B8A-B47B-784FD8BFE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3126" y="2208289"/>
                <a:ext cx="742085" cy="3080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Student</a:t>
                </a:r>
              </a:p>
            </p:txBody>
          </p:sp>
          <p:sp>
            <p:nvSpPr>
              <p:cNvPr id="76" name="Text Box 2">
                <a:extLst>
                  <a:ext uri="{FF2B5EF4-FFF2-40B4-BE49-F238E27FC236}">
                    <a16:creationId xmlns:a16="http://schemas.microsoft.com/office/drawing/2014/main" id="{CC0CD832-C836-46AC-B612-4673F3BD2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55" y="418290"/>
                <a:ext cx="722630" cy="435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System Admin</a:t>
                </a:r>
              </a:p>
            </p:txBody>
          </p:sp>
          <p:sp>
            <p:nvSpPr>
              <p:cNvPr id="77" name="Google Shape;2471;p49">
                <a:extLst>
                  <a:ext uri="{FF2B5EF4-FFF2-40B4-BE49-F238E27FC236}">
                    <a16:creationId xmlns:a16="http://schemas.microsoft.com/office/drawing/2014/main" id="{4D260214-27EE-41B9-9EAA-EE6DB47E40E2}"/>
                  </a:ext>
                </a:extLst>
              </p:cNvPr>
              <p:cNvSpPr/>
              <p:nvPr/>
            </p:nvSpPr>
            <p:spPr>
              <a:xfrm>
                <a:off x="145915" y="0"/>
                <a:ext cx="462915" cy="474980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6620" extrusionOk="0">
                    <a:moveTo>
                      <a:pt x="7786" y="755"/>
                    </a:moveTo>
                    <a:lnTo>
                      <a:pt x="7567" y="780"/>
                    </a:lnTo>
                    <a:lnTo>
                      <a:pt x="7324" y="804"/>
                    </a:lnTo>
                    <a:lnTo>
                      <a:pt x="7105" y="877"/>
                    </a:lnTo>
                    <a:lnTo>
                      <a:pt x="6910" y="999"/>
                    </a:lnTo>
                    <a:lnTo>
                      <a:pt x="6813" y="1072"/>
                    </a:lnTo>
                    <a:lnTo>
                      <a:pt x="6740" y="1145"/>
                    </a:lnTo>
                    <a:lnTo>
                      <a:pt x="6691" y="1242"/>
                    </a:lnTo>
                    <a:lnTo>
                      <a:pt x="6643" y="1364"/>
                    </a:lnTo>
                    <a:lnTo>
                      <a:pt x="6667" y="1388"/>
                    </a:lnTo>
                    <a:lnTo>
                      <a:pt x="6691" y="1412"/>
                    </a:lnTo>
                    <a:lnTo>
                      <a:pt x="6740" y="1388"/>
                    </a:lnTo>
                    <a:lnTo>
                      <a:pt x="6764" y="1412"/>
                    </a:lnTo>
                    <a:lnTo>
                      <a:pt x="6716" y="1461"/>
                    </a:lnTo>
                    <a:lnTo>
                      <a:pt x="6691" y="1510"/>
                    </a:lnTo>
                    <a:lnTo>
                      <a:pt x="6691" y="1680"/>
                    </a:lnTo>
                    <a:lnTo>
                      <a:pt x="6716" y="1826"/>
                    </a:lnTo>
                    <a:lnTo>
                      <a:pt x="6764" y="1996"/>
                    </a:lnTo>
                    <a:lnTo>
                      <a:pt x="6813" y="2166"/>
                    </a:lnTo>
                    <a:lnTo>
                      <a:pt x="6886" y="2312"/>
                    </a:lnTo>
                    <a:lnTo>
                      <a:pt x="7008" y="2434"/>
                    </a:lnTo>
                    <a:lnTo>
                      <a:pt x="7129" y="2556"/>
                    </a:lnTo>
                    <a:lnTo>
                      <a:pt x="7251" y="2629"/>
                    </a:lnTo>
                    <a:lnTo>
                      <a:pt x="7300" y="2629"/>
                    </a:lnTo>
                    <a:lnTo>
                      <a:pt x="7324" y="2604"/>
                    </a:lnTo>
                    <a:lnTo>
                      <a:pt x="7324" y="2580"/>
                    </a:lnTo>
                    <a:lnTo>
                      <a:pt x="7324" y="2556"/>
                    </a:lnTo>
                    <a:lnTo>
                      <a:pt x="7056" y="2069"/>
                    </a:lnTo>
                    <a:lnTo>
                      <a:pt x="6983" y="1826"/>
                    </a:lnTo>
                    <a:lnTo>
                      <a:pt x="6910" y="1583"/>
                    </a:lnTo>
                    <a:lnTo>
                      <a:pt x="7202" y="1874"/>
                    </a:lnTo>
                    <a:lnTo>
                      <a:pt x="7543" y="2142"/>
                    </a:lnTo>
                    <a:lnTo>
                      <a:pt x="7884" y="2385"/>
                    </a:lnTo>
                    <a:lnTo>
                      <a:pt x="8273" y="2580"/>
                    </a:lnTo>
                    <a:lnTo>
                      <a:pt x="8468" y="2677"/>
                    </a:lnTo>
                    <a:lnTo>
                      <a:pt x="8662" y="2726"/>
                    </a:lnTo>
                    <a:lnTo>
                      <a:pt x="8857" y="2775"/>
                    </a:lnTo>
                    <a:lnTo>
                      <a:pt x="9076" y="2823"/>
                    </a:lnTo>
                    <a:lnTo>
                      <a:pt x="9490" y="2823"/>
                    </a:lnTo>
                    <a:lnTo>
                      <a:pt x="9709" y="2799"/>
                    </a:lnTo>
                    <a:lnTo>
                      <a:pt x="9928" y="2750"/>
                    </a:lnTo>
                    <a:lnTo>
                      <a:pt x="9952" y="2726"/>
                    </a:lnTo>
                    <a:lnTo>
                      <a:pt x="9976" y="2677"/>
                    </a:lnTo>
                    <a:lnTo>
                      <a:pt x="9952" y="2629"/>
                    </a:lnTo>
                    <a:lnTo>
                      <a:pt x="9928" y="2604"/>
                    </a:lnTo>
                    <a:lnTo>
                      <a:pt x="9538" y="2531"/>
                    </a:lnTo>
                    <a:lnTo>
                      <a:pt x="9173" y="2458"/>
                    </a:lnTo>
                    <a:lnTo>
                      <a:pt x="8784" y="2410"/>
                    </a:lnTo>
                    <a:lnTo>
                      <a:pt x="8419" y="2312"/>
                    </a:lnTo>
                    <a:lnTo>
                      <a:pt x="8224" y="2239"/>
                    </a:lnTo>
                    <a:lnTo>
                      <a:pt x="8054" y="2142"/>
                    </a:lnTo>
                    <a:lnTo>
                      <a:pt x="7689" y="1947"/>
                    </a:lnTo>
                    <a:lnTo>
                      <a:pt x="7348" y="1728"/>
                    </a:lnTo>
                    <a:lnTo>
                      <a:pt x="7008" y="1510"/>
                    </a:lnTo>
                    <a:lnTo>
                      <a:pt x="7251" y="1583"/>
                    </a:lnTo>
                    <a:lnTo>
                      <a:pt x="7494" y="1631"/>
                    </a:lnTo>
                    <a:lnTo>
                      <a:pt x="7981" y="1753"/>
                    </a:lnTo>
                    <a:lnTo>
                      <a:pt x="8297" y="1826"/>
                    </a:lnTo>
                    <a:lnTo>
                      <a:pt x="8638" y="1923"/>
                    </a:lnTo>
                    <a:lnTo>
                      <a:pt x="8954" y="1947"/>
                    </a:lnTo>
                    <a:lnTo>
                      <a:pt x="9125" y="1947"/>
                    </a:lnTo>
                    <a:lnTo>
                      <a:pt x="9295" y="1923"/>
                    </a:lnTo>
                    <a:lnTo>
                      <a:pt x="9344" y="1899"/>
                    </a:lnTo>
                    <a:lnTo>
                      <a:pt x="9344" y="1850"/>
                    </a:lnTo>
                    <a:lnTo>
                      <a:pt x="9344" y="1826"/>
                    </a:lnTo>
                    <a:lnTo>
                      <a:pt x="9319" y="1777"/>
                    </a:lnTo>
                    <a:lnTo>
                      <a:pt x="9027" y="1655"/>
                    </a:lnTo>
                    <a:lnTo>
                      <a:pt x="8711" y="1558"/>
                    </a:lnTo>
                    <a:lnTo>
                      <a:pt x="8078" y="1437"/>
                    </a:lnTo>
                    <a:lnTo>
                      <a:pt x="7567" y="1315"/>
                    </a:lnTo>
                    <a:lnTo>
                      <a:pt x="7300" y="1266"/>
                    </a:lnTo>
                    <a:lnTo>
                      <a:pt x="7032" y="1266"/>
                    </a:lnTo>
                    <a:lnTo>
                      <a:pt x="7251" y="1145"/>
                    </a:lnTo>
                    <a:lnTo>
                      <a:pt x="7470" y="1072"/>
                    </a:lnTo>
                    <a:lnTo>
                      <a:pt x="7738" y="1047"/>
                    </a:lnTo>
                    <a:lnTo>
                      <a:pt x="8005" y="1072"/>
                    </a:lnTo>
                    <a:lnTo>
                      <a:pt x="8273" y="1120"/>
                    </a:lnTo>
                    <a:lnTo>
                      <a:pt x="8541" y="1193"/>
                    </a:lnTo>
                    <a:lnTo>
                      <a:pt x="8760" y="1266"/>
                    </a:lnTo>
                    <a:lnTo>
                      <a:pt x="8954" y="1339"/>
                    </a:lnTo>
                    <a:lnTo>
                      <a:pt x="9368" y="1558"/>
                    </a:lnTo>
                    <a:lnTo>
                      <a:pt x="9806" y="1753"/>
                    </a:lnTo>
                    <a:lnTo>
                      <a:pt x="10001" y="1826"/>
                    </a:lnTo>
                    <a:lnTo>
                      <a:pt x="10220" y="1874"/>
                    </a:lnTo>
                    <a:lnTo>
                      <a:pt x="10268" y="1850"/>
                    </a:lnTo>
                    <a:lnTo>
                      <a:pt x="10293" y="1826"/>
                    </a:lnTo>
                    <a:lnTo>
                      <a:pt x="10317" y="1801"/>
                    </a:lnTo>
                    <a:lnTo>
                      <a:pt x="10293" y="1753"/>
                    </a:lnTo>
                    <a:lnTo>
                      <a:pt x="10098" y="1558"/>
                    </a:lnTo>
                    <a:lnTo>
                      <a:pt x="9879" y="1388"/>
                    </a:lnTo>
                    <a:lnTo>
                      <a:pt x="9611" y="1242"/>
                    </a:lnTo>
                    <a:lnTo>
                      <a:pt x="9344" y="1120"/>
                    </a:lnTo>
                    <a:lnTo>
                      <a:pt x="9052" y="1023"/>
                    </a:lnTo>
                    <a:lnTo>
                      <a:pt x="8760" y="926"/>
                    </a:lnTo>
                    <a:lnTo>
                      <a:pt x="8224" y="804"/>
                    </a:lnTo>
                    <a:lnTo>
                      <a:pt x="8030" y="755"/>
                    </a:lnTo>
                    <a:close/>
                    <a:moveTo>
                      <a:pt x="5888" y="1996"/>
                    </a:moveTo>
                    <a:lnTo>
                      <a:pt x="5864" y="2020"/>
                    </a:lnTo>
                    <a:lnTo>
                      <a:pt x="5694" y="2142"/>
                    </a:lnTo>
                    <a:lnTo>
                      <a:pt x="5523" y="2264"/>
                    </a:lnTo>
                    <a:lnTo>
                      <a:pt x="5207" y="2556"/>
                    </a:lnTo>
                    <a:lnTo>
                      <a:pt x="4891" y="2823"/>
                    </a:lnTo>
                    <a:lnTo>
                      <a:pt x="4745" y="2969"/>
                    </a:lnTo>
                    <a:lnTo>
                      <a:pt x="4623" y="3140"/>
                    </a:lnTo>
                    <a:lnTo>
                      <a:pt x="4623" y="3188"/>
                    </a:lnTo>
                    <a:lnTo>
                      <a:pt x="4647" y="3213"/>
                    </a:lnTo>
                    <a:lnTo>
                      <a:pt x="4842" y="3115"/>
                    </a:lnTo>
                    <a:lnTo>
                      <a:pt x="4988" y="3018"/>
                    </a:lnTo>
                    <a:lnTo>
                      <a:pt x="5280" y="2775"/>
                    </a:lnTo>
                    <a:lnTo>
                      <a:pt x="5645" y="2458"/>
                    </a:lnTo>
                    <a:lnTo>
                      <a:pt x="5986" y="2166"/>
                    </a:lnTo>
                    <a:lnTo>
                      <a:pt x="6010" y="2093"/>
                    </a:lnTo>
                    <a:lnTo>
                      <a:pt x="5986" y="2045"/>
                    </a:lnTo>
                    <a:lnTo>
                      <a:pt x="5937" y="1996"/>
                    </a:lnTo>
                    <a:close/>
                    <a:moveTo>
                      <a:pt x="6107" y="5622"/>
                    </a:moveTo>
                    <a:lnTo>
                      <a:pt x="6059" y="5646"/>
                    </a:lnTo>
                    <a:lnTo>
                      <a:pt x="6010" y="5670"/>
                    </a:lnTo>
                    <a:lnTo>
                      <a:pt x="5961" y="5719"/>
                    </a:lnTo>
                    <a:lnTo>
                      <a:pt x="5888" y="5768"/>
                    </a:lnTo>
                    <a:lnTo>
                      <a:pt x="5815" y="5816"/>
                    </a:lnTo>
                    <a:lnTo>
                      <a:pt x="5767" y="5889"/>
                    </a:lnTo>
                    <a:lnTo>
                      <a:pt x="5718" y="5987"/>
                    </a:lnTo>
                    <a:lnTo>
                      <a:pt x="5669" y="6157"/>
                    </a:lnTo>
                    <a:lnTo>
                      <a:pt x="5669" y="6327"/>
                    </a:lnTo>
                    <a:lnTo>
                      <a:pt x="5669" y="6425"/>
                    </a:lnTo>
                    <a:lnTo>
                      <a:pt x="5718" y="6546"/>
                    </a:lnTo>
                    <a:lnTo>
                      <a:pt x="5767" y="6644"/>
                    </a:lnTo>
                    <a:lnTo>
                      <a:pt x="5815" y="6717"/>
                    </a:lnTo>
                    <a:lnTo>
                      <a:pt x="5888" y="6790"/>
                    </a:lnTo>
                    <a:lnTo>
                      <a:pt x="5986" y="6863"/>
                    </a:lnTo>
                    <a:lnTo>
                      <a:pt x="6083" y="6911"/>
                    </a:lnTo>
                    <a:lnTo>
                      <a:pt x="6180" y="6936"/>
                    </a:lnTo>
                    <a:lnTo>
                      <a:pt x="6326" y="6936"/>
                    </a:lnTo>
                    <a:lnTo>
                      <a:pt x="6399" y="6911"/>
                    </a:lnTo>
                    <a:lnTo>
                      <a:pt x="6448" y="6863"/>
                    </a:lnTo>
                    <a:lnTo>
                      <a:pt x="6570" y="6717"/>
                    </a:lnTo>
                    <a:lnTo>
                      <a:pt x="6643" y="6546"/>
                    </a:lnTo>
                    <a:lnTo>
                      <a:pt x="6667" y="6352"/>
                    </a:lnTo>
                    <a:lnTo>
                      <a:pt x="6667" y="6157"/>
                    </a:lnTo>
                    <a:lnTo>
                      <a:pt x="6618" y="5962"/>
                    </a:lnTo>
                    <a:lnTo>
                      <a:pt x="6594" y="5889"/>
                    </a:lnTo>
                    <a:lnTo>
                      <a:pt x="6521" y="5792"/>
                    </a:lnTo>
                    <a:lnTo>
                      <a:pt x="6472" y="5719"/>
                    </a:lnTo>
                    <a:lnTo>
                      <a:pt x="6375" y="5670"/>
                    </a:lnTo>
                    <a:lnTo>
                      <a:pt x="6302" y="5622"/>
                    </a:lnTo>
                    <a:close/>
                    <a:moveTo>
                      <a:pt x="9368" y="5622"/>
                    </a:moveTo>
                    <a:lnTo>
                      <a:pt x="9319" y="5646"/>
                    </a:lnTo>
                    <a:lnTo>
                      <a:pt x="9271" y="5670"/>
                    </a:lnTo>
                    <a:lnTo>
                      <a:pt x="9222" y="5719"/>
                    </a:lnTo>
                    <a:lnTo>
                      <a:pt x="9149" y="5768"/>
                    </a:lnTo>
                    <a:lnTo>
                      <a:pt x="9076" y="5816"/>
                    </a:lnTo>
                    <a:lnTo>
                      <a:pt x="9027" y="5889"/>
                    </a:lnTo>
                    <a:lnTo>
                      <a:pt x="8979" y="5987"/>
                    </a:lnTo>
                    <a:lnTo>
                      <a:pt x="8930" y="6157"/>
                    </a:lnTo>
                    <a:lnTo>
                      <a:pt x="8930" y="6327"/>
                    </a:lnTo>
                    <a:lnTo>
                      <a:pt x="8930" y="6425"/>
                    </a:lnTo>
                    <a:lnTo>
                      <a:pt x="8979" y="6546"/>
                    </a:lnTo>
                    <a:lnTo>
                      <a:pt x="9027" y="6644"/>
                    </a:lnTo>
                    <a:lnTo>
                      <a:pt x="9076" y="6717"/>
                    </a:lnTo>
                    <a:lnTo>
                      <a:pt x="9149" y="6790"/>
                    </a:lnTo>
                    <a:lnTo>
                      <a:pt x="9246" y="6863"/>
                    </a:lnTo>
                    <a:lnTo>
                      <a:pt x="9344" y="6911"/>
                    </a:lnTo>
                    <a:lnTo>
                      <a:pt x="9441" y="6936"/>
                    </a:lnTo>
                    <a:lnTo>
                      <a:pt x="9587" y="6936"/>
                    </a:lnTo>
                    <a:lnTo>
                      <a:pt x="9660" y="6911"/>
                    </a:lnTo>
                    <a:lnTo>
                      <a:pt x="9709" y="6863"/>
                    </a:lnTo>
                    <a:lnTo>
                      <a:pt x="9830" y="6717"/>
                    </a:lnTo>
                    <a:lnTo>
                      <a:pt x="9903" y="6546"/>
                    </a:lnTo>
                    <a:lnTo>
                      <a:pt x="9928" y="6352"/>
                    </a:lnTo>
                    <a:lnTo>
                      <a:pt x="9928" y="6157"/>
                    </a:lnTo>
                    <a:lnTo>
                      <a:pt x="9879" y="5962"/>
                    </a:lnTo>
                    <a:lnTo>
                      <a:pt x="9855" y="5889"/>
                    </a:lnTo>
                    <a:lnTo>
                      <a:pt x="9782" y="5792"/>
                    </a:lnTo>
                    <a:lnTo>
                      <a:pt x="9733" y="5719"/>
                    </a:lnTo>
                    <a:lnTo>
                      <a:pt x="9636" y="5670"/>
                    </a:lnTo>
                    <a:lnTo>
                      <a:pt x="9563" y="5622"/>
                    </a:lnTo>
                    <a:close/>
                    <a:moveTo>
                      <a:pt x="7786" y="6765"/>
                    </a:moveTo>
                    <a:lnTo>
                      <a:pt x="7738" y="6814"/>
                    </a:lnTo>
                    <a:lnTo>
                      <a:pt x="7713" y="6863"/>
                    </a:lnTo>
                    <a:lnTo>
                      <a:pt x="7713" y="7082"/>
                    </a:lnTo>
                    <a:lnTo>
                      <a:pt x="7738" y="7301"/>
                    </a:lnTo>
                    <a:lnTo>
                      <a:pt x="7738" y="7520"/>
                    </a:lnTo>
                    <a:lnTo>
                      <a:pt x="7762" y="7739"/>
                    </a:lnTo>
                    <a:lnTo>
                      <a:pt x="7786" y="7787"/>
                    </a:lnTo>
                    <a:lnTo>
                      <a:pt x="7811" y="7812"/>
                    </a:lnTo>
                    <a:lnTo>
                      <a:pt x="7908" y="7860"/>
                    </a:lnTo>
                    <a:lnTo>
                      <a:pt x="7957" y="7836"/>
                    </a:lnTo>
                    <a:lnTo>
                      <a:pt x="8005" y="7836"/>
                    </a:lnTo>
                    <a:lnTo>
                      <a:pt x="8030" y="7787"/>
                    </a:lnTo>
                    <a:lnTo>
                      <a:pt x="8054" y="7739"/>
                    </a:lnTo>
                    <a:lnTo>
                      <a:pt x="8054" y="7641"/>
                    </a:lnTo>
                    <a:lnTo>
                      <a:pt x="8054" y="7520"/>
                    </a:lnTo>
                    <a:lnTo>
                      <a:pt x="8030" y="7301"/>
                    </a:lnTo>
                    <a:lnTo>
                      <a:pt x="7981" y="7057"/>
                    </a:lnTo>
                    <a:lnTo>
                      <a:pt x="7957" y="6936"/>
                    </a:lnTo>
                    <a:lnTo>
                      <a:pt x="7884" y="6814"/>
                    </a:lnTo>
                    <a:lnTo>
                      <a:pt x="7835" y="6765"/>
                    </a:lnTo>
                    <a:close/>
                    <a:moveTo>
                      <a:pt x="8589" y="8274"/>
                    </a:moveTo>
                    <a:lnTo>
                      <a:pt x="8249" y="8371"/>
                    </a:lnTo>
                    <a:lnTo>
                      <a:pt x="7932" y="8444"/>
                    </a:lnTo>
                    <a:lnTo>
                      <a:pt x="7592" y="8469"/>
                    </a:lnTo>
                    <a:lnTo>
                      <a:pt x="7421" y="8469"/>
                    </a:lnTo>
                    <a:lnTo>
                      <a:pt x="7251" y="8444"/>
                    </a:lnTo>
                    <a:lnTo>
                      <a:pt x="7202" y="8469"/>
                    </a:lnTo>
                    <a:lnTo>
                      <a:pt x="7178" y="8469"/>
                    </a:lnTo>
                    <a:lnTo>
                      <a:pt x="7154" y="8517"/>
                    </a:lnTo>
                    <a:lnTo>
                      <a:pt x="7178" y="8542"/>
                    </a:lnTo>
                    <a:lnTo>
                      <a:pt x="7227" y="8639"/>
                    </a:lnTo>
                    <a:lnTo>
                      <a:pt x="7300" y="8688"/>
                    </a:lnTo>
                    <a:lnTo>
                      <a:pt x="7373" y="8761"/>
                    </a:lnTo>
                    <a:lnTo>
                      <a:pt x="7470" y="8785"/>
                    </a:lnTo>
                    <a:lnTo>
                      <a:pt x="7665" y="8834"/>
                    </a:lnTo>
                    <a:lnTo>
                      <a:pt x="7908" y="8834"/>
                    </a:lnTo>
                    <a:lnTo>
                      <a:pt x="8127" y="8809"/>
                    </a:lnTo>
                    <a:lnTo>
                      <a:pt x="8370" y="8761"/>
                    </a:lnTo>
                    <a:lnTo>
                      <a:pt x="8565" y="8712"/>
                    </a:lnTo>
                    <a:lnTo>
                      <a:pt x="8735" y="8639"/>
                    </a:lnTo>
                    <a:lnTo>
                      <a:pt x="8808" y="8590"/>
                    </a:lnTo>
                    <a:lnTo>
                      <a:pt x="8833" y="8542"/>
                    </a:lnTo>
                    <a:lnTo>
                      <a:pt x="8833" y="8469"/>
                    </a:lnTo>
                    <a:lnTo>
                      <a:pt x="8833" y="8396"/>
                    </a:lnTo>
                    <a:lnTo>
                      <a:pt x="8784" y="8347"/>
                    </a:lnTo>
                    <a:lnTo>
                      <a:pt x="8735" y="8298"/>
                    </a:lnTo>
                    <a:lnTo>
                      <a:pt x="8662" y="8274"/>
                    </a:lnTo>
                    <a:close/>
                    <a:moveTo>
                      <a:pt x="6618" y="9928"/>
                    </a:moveTo>
                    <a:lnTo>
                      <a:pt x="6862" y="10026"/>
                    </a:lnTo>
                    <a:lnTo>
                      <a:pt x="7105" y="10099"/>
                    </a:lnTo>
                    <a:lnTo>
                      <a:pt x="7373" y="10172"/>
                    </a:lnTo>
                    <a:lnTo>
                      <a:pt x="7616" y="10220"/>
                    </a:lnTo>
                    <a:lnTo>
                      <a:pt x="7859" y="10245"/>
                    </a:lnTo>
                    <a:lnTo>
                      <a:pt x="8127" y="10269"/>
                    </a:lnTo>
                    <a:lnTo>
                      <a:pt x="8370" y="10245"/>
                    </a:lnTo>
                    <a:lnTo>
                      <a:pt x="8614" y="10220"/>
                    </a:lnTo>
                    <a:lnTo>
                      <a:pt x="8833" y="10172"/>
                    </a:lnTo>
                    <a:lnTo>
                      <a:pt x="9052" y="10123"/>
                    </a:lnTo>
                    <a:lnTo>
                      <a:pt x="9027" y="10366"/>
                    </a:lnTo>
                    <a:lnTo>
                      <a:pt x="8735" y="10391"/>
                    </a:lnTo>
                    <a:lnTo>
                      <a:pt x="8443" y="10415"/>
                    </a:lnTo>
                    <a:lnTo>
                      <a:pt x="8419" y="10415"/>
                    </a:lnTo>
                    <a:lnTo>
                      <a:pt x="8151" y="10391"/>
                    </a:lnTo>
                    <a:lnTo>
                      <a:pt x="8005" y="10391"/>
                    </a:lnTo>
                    <a:lnTo>
                      <a:pt x="7859" y="10415"/>
                    </a:lnTo>
                    <a:lnTo>
                      <a:pt x="7859" y="10439"/>
                    </a:lnTo>
                    <a:lnTo>
                      <a:pt x="7835" y="10464"/>
                    </a:lnTo>
                    <a:lnTo>
                      <a:pt x="7835" y="10512"/>
                    </a:lnTo>
                    <a:lnTo>
                      <a:pt x="7884" y="10585"/>
                    </a:lnTo>
                    <a:lnTo>
                      <a:pt x="7932" y="10610"/>
                    </a:lnTo>
                    <a:lnTo>
                      <a:pt x="8078" y="10683"/>
                    </a:lnTo>
                    <a:lnTo>
                      <a:pt x="8224" y="10707"/>
                    </a:lnTo>
                    <a:lnTo>
                      <a:pt x="8346" y="10731"/>
                    </a:lnTo>
                    <a:lnTo>
                      <a:pt x="8687" y="10731"/>
                    </a:lnTo>
                    <a:lnTo>
                      <a:pt x="8857" y="10707"/>
                    </a:lnTo>
                    <a:lnTo>
                      <a:pt x="9027" y="10683"/>
                    </a:lnTo>
                    <a:lnTo>
                      <a:pt x="9027" y="10804"/>
                    </a:lnTo>
                    <a:lnTo>
                      <a:pt x="8687" y="10853"/>
                    </a:lnTo>
                    <a:lnTo>
                      <a:pt x="8541" y="10877"/>
                    </a:lnTo>
                    <a:lnTo>
                      <a:pt x="8370" y="10902"/>
                    </a:lnTo>
                    <a:lnTo>
                      <a:pt x="7932" y="10902"/>
                    </a:lnTo>
                    <a:lnTo>
                      <a:pt x="7786" y="10950"/>
                    </a:lnTo>
                    <a:lnTo>
                      <a:pt x="7762" y="10999"/>
                    </a:lnTo>
                    <a:lnTo>
                      <a:pt x="7786" y="11023"/>
                    </a:lnTo>
                    <a:lnTo>
                      <a:pt x="7884" y="11121"/>
                    </a:lnTo>
                    <a:lnTo>
                      <a:pt x="8030" y="11194"/>
                    </a:lnTo>
                    <a:lnTo>
                      <a:pt x="8200" y="11242"/>
                    </a:lnTo>
                    <a:lnTo>
                      <a:pt x="8589" y="11242"/>
                    </a:lnTo>
                    <a:lnTo>
                      <a:pt x="8760" y="11218"/>
                    </a:lnTo>
                    <a:lnTo>
                      <a:pt x="8930" y="11194"/>
                    </a:lnTo>
                    <a:lnTo>
                      <a:pt x="9076" y="11121"/>
                    </a:lnTo>
                    <a:lnTo>
                      <a:pt x="9125" y="11218"/>
                    </a:lnTo>
                    <a:lnTo>
                      <a:pt x="8954" y="11291"/>
                    </a:lnTo>
                    <a:lnTo>
                      <a:pt x="8760" y="11340"/>
                    </a:lnTo>
                    <a:lnTo>
                      <a:pt x="8151" y="11461"/>
                    </a:lnTo>
                    <a:lnTo>
                      <a:pt x="8127" y="11461"/>
                    </a:lnTo>
                    <a:lnTo>
                      <a:pt x="8127" y="11486"/>
                    </a:lnTo>
                    <a:lnTo>
                      <a:pt x="8151" y="11510"/>
                    </a:lnTo>
                    <a:lnTo>
                      <a:pt x="8346" y="11583"/>
                    </a:lnTo>
                    <a:lnTo>
                      <a:pt x="8589" y="11607"/>
                    </a:lnTo>
                    <a:lnTo>
                      <a:pt x="8370" y="11656"/>
                    </a:lnTo>
                    <a:lnTo>
                      <a:pt x="8151" y="11680"/>
                    </a:lnTo>
                    <a:lnTo>
                      <a:pt x="7932" y="11680"/>
                    </a:lnTo>
                    <a:lnTo>
                      <a:pt x="7713" y="11656"/>
                    </a:lnTo>
                    <a:lnTo>
                      <a:pt x="7421" y="11632"/>
                    </a:lnTo>
                    <a:lnTo>
                      <a:pt x="7129" y="11559"/>
                    </a:lnTo>
                    <a:lnTo>
                      <a:pt x="6862" y="11461"/>
                    </a:lnTo>
                    <a:lnTo>
                      <a:pt x="6740" y="11388"/>
                    </a:lnTo>
                    <a:lnTo>
                      <a:pt x="6618" y="11291"/>
                    </a:lnTo>
                    <a:lnTo>
                      <a:pt x="6594" y="11242"/>
                    </a:lnTo>
                    <a:lnTo>
                      <a:pt x="6667" y="11194"/>
                    </a:lnTo>
                    <a:lnTo>
                      <a:pt x="6716" y="11121"/>
                    </a:lnTo>
                    <a:lnTo>
                      <a:pt x="6716" y="11023"/>
                    </a:lnTo>
                    <a:lnTo>
                      <a:pt x="6716" y="10950"/>
                    </a:lnTo>
                    <a:lnTo>
                      <a:pt x="6667" y="10804"/>
                    </a:lnTo>
                    <a:lnTo>
                      <a:pt x="6618" y="10610"/>
                    </a:lnTo>
                    <a:lnTo>
                      <a:pt x="6594" y="10415"/>
                    </a:lnTo>
                    <a:lnTo>
                      <a:pt x="6594" y="10245"/>
                    </a:lnTo>
                    <a:lnTo>
                      <a:pt x="6618" y="10074"/>
                    </a:lnTo>
                    <a:lnTo>
                      <a:pt x="6643" y="9977"/>
                    </a:lnTo>
                    <a:lnTo>
                      <a:pt x="6643" y="9953"/>
                    </a:lnTo>
                    <a:lnTo>
                      <a:pt x="6618" y="10001"/>
                    </a:lnTo>
                    <a:lnTo>
                      <a:pt x="6618" y="9928"/>
                    </a:lnTo>
                    <a:close/>
                    <a:moveTo>
                      <a:pt x="9636" y="11218"/>
                    </a:moveTo>
                    <a:lnTo>
                      <a:pt x="9782" y="11291"/>
                    </a:lnTo>
                    <a:lnTo>
                      <a:pt x="9928" y="11364"/>
                    </a:lnTo>
                    <a:lnTo>
                      <a:pt x="9855" y="11510"/>
                    </a:lnTo>
                    <a:lnTo>
                      <a:pt x="9757" y="11632"/>
                    </a:lnTo>
                    <a:lnTo>
                      <a:pt x="9636" y="11778"/>
                    </a:lnTo>
                    <a:lnTo>
                      <a:pt x="9514" y="11875"/>
                    </a:lnTo>
                    <a:lnTo>
                      <a:pt x="9246" y="12070"/>
                    </a:lnTo>
                    <a:lnTo>
                      <a:pt x="8930" y="12240"/>
                    </a:lnTo>
                    <a:lnTo>
                      <a:pt x="8589" y="12362"/>
                    </a:lnTo>
                    <a:lnTo>
                      <a:pt x="8249" y="12435"/>
                    </a:lnTo>
                    <a:lnTo>
                      <a:pt x="7908" y="12483"/>
                    </a:lnTo>
                    <a:lnTo>
                      <a:pt x="7592" y="12508"/>
                    </a:lnTo>
                    <a:lnTo>
                      <a:pt x="7227" y="12508"/>
                    </a:lnTo>
                    <a:lnTo>
                      <a:pt x="6886" y="12459"/>
                    </a:lnTo>
                    <a:lnTo>
                      <a:pt x="6521" y="12362"/>
                    </a:lnTo>
                    <a:lnTo>
                      <a:pt x="6375" y="12289"/>
                    </a:lnTo>
                    <a:lnTo>
                      <a:pt x="6205" y="12216"/>
                    </a:lnTo>
                    <a:lnTo>
                      <a:pt x="6083" y="12118"/>
                    </a:lnTo>
                    <a:lnTo>
                      <a:pt x="5986" y="12021"/>
                    </a:lnTo>
                    <a:lnTo>
                      <a:pt x="5888" y="11924"/>
                    </a:lnTo>
                    <a:lnTo>
                      <a:pt x="5815" y="11826"/>
                    </a:lnTo>
                    <a:lnTo>
                      <a:pt x="5694" y="11583"/>
                    </a:lnTo>
                    <a:lnTo>
                      <a:pt x="5572" y="11315"/>
                    </a:lnTo>
                    <a:lnTo>
                      <a:pt x="5645" y="11291"/>
                    </a:lnTo>
                    <a:lnTo>
                      <a:pt x="5840" y="11267"/>
                    </a:lnTo>
                    <a:lnTo>
                      <a:pt x="6107" y="11242"/>
                    </a:lnTo>
                    <a:lnTo>
                      <a:pt x="6180" y="11364"/>
                    </a:lnTo>
                    <a:lnTo>
                      <a:pt x="6278" y="11486"/>
                    </a:lnTo>
                    <a:lnTo>
                      <a:pt x="6448" y="11656"/>
                    </a:lnTo>
                    <a:lnTo>
                      <a:pt x="6594" y="11753"/>
                    </a:lnTo>
                    <a:lnTo>
                      <a:pt x="6764" y="11851"/>
                    </a:lnTo>
                    <a:lnTo>
                      <a:pt x="7105" y="11972"/>
                    </a:lnTo>
                    <a:lnTo>
                      <a:pt x="7446" y="12045"/>
                    </a:lnTo>
                    <a:lnTo>
                      <a:pt x="7811" y="12094"/>
                    </a:lnTo>
                    <a:lnTo>
                      <a:pt x="8151" y="12094"/>
                    </a:lnTo>
                    <a:lnTo>
                      <a:pt x="8492" y="12070"/>
                    </a:lnTo>
                    <a:lnTo>
                      <a:pt x="8833" y="11972"/>
                    </a:lnTo>
                    <a:lnTo>
                      <a:pt x="9003" y="11924"/>
                    </a:lnTo>
                    <a:lnTo>
                      <a:pt x="9173" y="11851"/>
                    </a:lnTo>
                    <a:lnTo>
                      <a:pt x="9295" y="11753"/>
                    </a:lnTo>
                    <a:lnTo>
                      <a:pt x="9441" y="11607"/>
                    </a:lnTo>
                    <a:lnTo>
                      <a:pt x="9563" y="11461"/>
                    </a:lnTo>
                    <a:lnTo>
                      <a:pt x="9587" y="11364"/>
                    </a:lnTo>
                    <a:lnTo>
                      <a:pt x="9611" y="11291"/>
                    </a:lnTo>
                    <a:lnTo>
                      <a:pt x="9636" y="11218"/>
                    </a:lnTo>
                    <a:close/>
                    <a:moveTo>
                      <a:pt x="5231" y="11437"/>
                    </a:moveTo>
                    <a:lnTo>
                      <a:pt x="5231" y="11583"/>
                    </a:lnTo>
                    <a:lnTo>
                      <a:pt x="5280" y="11729"/>
                    </a:lnTo>
                    <a:lnTo>
                      <a:pt x="5329" y="11875"/>
                    </a:lnTo>
                    <a:lnTo>
                      <a:pt x="5402" y="12021"/>
                    </a:lnTo>
                    <a:lnTo>
                      <a:pt x="5596" y="12264"/>
                    </a:lnTo>
                    <a:lnTo>
                      <a:pt x="5815" y="12459"/>
                    </a:lnTo>
                    <a:lnTo>
                      <a:pt x="6010" y="12581"/>
                    </a:lnTo>
                    <a:lnTo>
                      <a:pt x="6205" y="12702"/>
                    </a:lnTo>
                    <a:lnTo>
                      <a:pt x="6399" y="12775"/>
                    </a:lnTo>
                    <a:lnTo>
                      <a:pt x="6618" y="12848"/>
                    </a:lnTo>
                    <a:lnTo>
                      <a:pt x="6837" y="12897"/>
                    </a:lnTo>
                    <a:lnTo>
                      <a:pt x="7056" y="12946"/>
                    </a:lnTo>
                    <a:lnTo>
                      <a:pt x="7494" y="12970"/>
                    </a:lnTo>
                    <a:lnTo>
                      <a:pt x="7908" y="12946"/>
                    </a:lnTo>
                    <a:lnTo>
                      <a:pt x="8322" y="12897"/>
                    </a:lnTo>
                    <a:lnTo>
                      <a:pt x="8760" y="12775"/>
                    </a:lnTo>
                    <a:lnTo>
                      <a:pt x="9149" y="12629"/>
                    </a:lnTo>
                    <a:lnTo>
                      <a:pt x="9344" y="12532"/>
                    </a:lnTo>
                    <a:lnTo>
                      <a:pt x="9538" y="12410"/>
                    </a:lnTo>
                    <a:lnTo>
                      <a:pt x="9709" y="12289"/>
                    </a:lnTo>
                    <a:lnTo>
                      <a:pt x="9879" y="12143"/>
                    </a:lnTo>
                    <a:lnTo>
                      <a:pt x="10025" y="11997"/>
                    </a:lnTo>
                    <a:lnTo>
                      <a:pt x="10147" y="11851"/>
                    </a:lnTo>
                    <a:lnTo>
                      <a:pt x="10268" y="11656"/>
                    </a:lnTo>
                    <a:lnTo>
                      <a:pt x="10366" y="11486"/>
                    </a:lnTo>
                    <a:lnTo>
                      <a:pt x="10950" y="11583"/>
                    </a:lnTo>
                    <a:lnTo>
                      <a:pt x="10974" y="11583"/>
                    </a:lnTo>
                    <a:lnTo>
                      <a:pt x="10828" y="11680"/>
                    </a:lnTo>
                    <a:lnTo>
                      <a:pt x="10658" y="11778"/>
                    </a:lnTo>
                    <a:lnTo>
                      <a:pt x="10512" y="11899"/>
                    </a:lnTo>
                    <a:lnTo>
                      <a:pt x="10366" y="12045"/>
                    </a:lnTo>
                    <a:lnTo>
                      <a:pt x="10317" y="12118"/>
                    </a:lnTo>
                    <a:lnTo>
                      <a:pt x="10293" y="12216"/>
                    </a:lnTo>
                    <a:lnTo>
                      <a:pt x="10439" y="12167"/>
                    </a:lnTo>
                    <a:lnTo>
                      <a:pt x="10585" y="12094"/>
                    </a:lnTo>
                    <a:lnTo>
                      <a:pt x="10852" y="11924"/>
                    </a:lnTo>
                    <a:lnTo>
                      <a:pt x="11193" y="11778"/>
                    </a:lnTo>
                    <a:lnTo>
                      <a:pt x="11315" y="11753"/>
                    </a:lnTo>
                    <a:lnTo>
                      <a:pt x="11436" y="11705"/>
                    </a:lnTo>
                    <a:lnTo>
                      <a:pt x="11461" y="11680"/>
                    </a:lnTo>
                    <a:lnTo>
                      <a:pt x="12020" y="11851"/>
                    </a:lnTo>
                    <a:lnTo>
                      <a:pt x="11728" y="11948"/>
                    </a:lnTo>
                    <a:lnTo>
                      <a:pt x="11436" y="12070"/>
                    </a:lnTo>
                    <a:lnTo>
                      <a:pt x="11144" y="12191"/>
                    </a:lnTo>
                    <a:lnTo>
                      <a:pt x="10877" y="12362"/>
                    </a:lnTo>
                    <a:lnTo>
                      <a:pt x="10633" y="12532"/>
                    </a:lnTo>
                    <a:lnTo>
                      <a:pt x="10609" y="12556"/>
                    </a:lnTo>
                    <a:lnTo>
                      <a:pt x="10633" y="12581"/>
                    </a:lnTo>
                    <a:lnTo>
                      <a:pt x="11144" y="12386"/>
                    </a:lnTo>
                    <a:lnTo>
                      <a:pt x="11655" y="12216"/>
                    </a:lnTo>
                    <a:lnTo>
                      <a:pt x="11874" y="12167"/>
                    </a:lnTo>
                    <a:lnTo>
                      <a:pt x="12093" y="12118"/>
                    </a:lnTo>
                    <a:lnTo>
                      <a:pt x="12312" y="12094"/>
                    </a:lnTo>
                    <a:lnTo>
                      <a:pt x="12531" y="12021"/>
                    </a:lnTo>
                    <a:lnTo>
                      <a:pt x="12969" y="12216"/>
                    </a:lnTo>
                    <a:lnTo>
                      <a:pt x="12726" y="12289"/>
                    </a:lnTo>
                    <a:lnTo>
                      <a:pt x="12507" y="12386"/>
                    </a:lnTo>
                    <a:lnTo>
                      <a:pt x="11874" y="12654"/>
                    </a:lnTo>
                    <a:lnTo>
                      <a:pt x="11582" y="12800"/>
                    </a:lnTo>
                    <a:lnTo>
                      <a:pt x="11266" y="12897"/>
                    </a:lnTo>
                    <a:lnTo>
                      <a:pt x="11242" y="12921"/>
                    </a:lnTo>
                    <a:lnTo>
                      <a:pt x="11217" y="12946"/>
                    </a:lnTo>
                    <a:lnTo>
                      <a:pt x="11242" y="12970"/>
                    </a:lnTo>
                    <a:lnTo>
                      <a:pt x="11266" y="12994"/>
                    </a:lnTo>
                    <a:lnTo>
                      <a:pt x="11850" y="12873"/>
                    </a:lnTo>
                    <a:lnTo>
                      <a:pt x="12458" y="12727"/>
                    </a:lnTo>
                    <a:lnTo>
                      <a:pt x="12677" y="12678"/>
                    </a:lnTo>
                    <a:lnTo>
                      <a:pt x="12920" y="12629"/>
                    </a:lnTo>
                    <a:lnTo>
                      <a:pt x="13164" y="12556"/>
                    </a:lnTo>
                    <a:lnTo>
                      <a:pt x="13285" y="12508"/>
                    </a:lnTo>
                    <a:lnTo>
                      <a:pt x="13383" y="12459"/>
                    </a:lnTo>
                    <a:lnTo>
                      <a:pt x="13626" y="12629"/>
                    </a:lnTo>
                    <a:lnTo>
                      <a:pt x="13869" y="12824"/>
                    </a:lnTo>
                    <a:lnTo>
                      <a:pt x="13602" y="12873"/>
                    </a:lnTo>
                    <a:lnTo>
                      <a:pt x="12847" y="13067"/>
                    </a:lnTo>
                    <a:lnTo>
                      <a:pt x="12482" y="13165"/>
                    </a:lnTo>
                    <a:lnTo>
                      <a:pt x="12142" y="13286"/>
                    </a:lnTo>
                    <a:lnTo>
                      <a:pt x="12093" y="13335"/>
                    </a:lnTo>
                    <a:lnTo>
                      <a:pt x="12117" y="13359"/>
                    </a:lnTo>
                    <a:lnTo>
                      <a:pt x="12263" y="13408"/>
                    </a:lnTo>
                    <a:lnTo>
                      <a:pt x="12409" y="13432"/>
                    </a:lnTo>
                    <a:lnTo>
                      <a:pt x="12531" y="13457"/>
                    </a:lnTo>
                    <a:lnTo>
                      <a:pt x="12677" y="13432"/>
                    </a:lnTo>
                    <a:lnTo>
                      <a:pt x="12969" y="13408"/>
                    </a:lnTo>
                    <a:lnTo>
                      <a:pt x="13237" y="13335"/>
                    </a:lnTo>
                    <a:lnTo>
                      <a:pt x="13675" y="13238"/>
                    </a:lnTo>
                    <a:lnTo>
                      <a:pt x="13869" y="13189"/>
                    </a:lnTo>
                    <a:lnTo>
                      <a:pt x="14088" y="13165"/>
                    </a:lnTo>
                    <a:lnTo>
                      <a:pt x="14186" y="13140"/>
                    </a:lnTo>
                    <a:lnTo>
                      <a:pt x="14356" y="13335"/>
                    </a:lnTo>
                    <a:lnTo>
                      <a:pt x="14502" y="13530"/>
                    </a:lnTo>
                    <a:lnTo>
                      <a:pt x="14186" y="13554"/>
                    </a:lnTo>
                    <a:lnTo>
                      <a:pt x="13845" y="13578"/>
                    </a:lnTo>
                    <a:lnTo>
                      <a:pt x="13529" y="13627"/>
                    </a:lnTo>
                    <a:lnTo>
                      <a:pt x="13212" y="13676"/>
                    </a:lnTo>
                    <a:lnTo>
                      <a:pt x="13042" y="13724"/>
                    </a:lnTo>
                    <a:lnTo>
                      <a:pt x="12896" y="13773"/>
                    </a:lnTo>
                    <a:lnTo>
                      <a:pt x="12872" y="13797"/>
                    </a:lnTo>
                    <a:lnTo>
                      <a:pt x="12872" y="13822"/>
                    </a:lnTo>
                    <a:lnTo>
                      <a:pt x="12896" y="13846"/>
                    </a:lnTo>
                    <a:lnTo>
                      <a:pt x="12896" y="13870"/>
                    </a:lnTo>
                    <a:lnTo>
                      <a:pt x="13188" y="13919"/>
                    </a:lnTo>
                    <a:lnTo>
                      <a:pt x="13456" y="13943"/>
                    </a:lnTo>
                    <a:lnTo>
                      <a:pt x="13991" y="13919"/>
                    </a:lnTo>
                    <a:lnTo>
                      <a:pt x="14745" y="13919"/>
                    </a:lnTo>
                    <a:lnTo>
                      <a:pt x="14916" y="14284"/>
                    </a:lnTo>
                    <a:lnTo>
                      <a:pt x="14405" y="14308"/>
                    </a:lnTo>
                    <a:lnTo>
                      <a:pt x="13821" y="14308"/>
                    </a:lnTo>
                    <a:lnTo>
                      <a:pt x="13529" y="14333"/>
                    </a:lnTo>
                    <a:lnTo>
                      <a:pt x="13383" y="14357"/>
                    </a:lnTo>
                    <a:lnTo>
                      <a:pt x="13237" y="14381"/>
                    </a:lnTo>
                    <a:lnTo>
                      <a:pt x="13212" y="14406"/>
                    </a:lnTo>
                    <a:lnTo>
                      <a:pt x="13188" y="14454"/>
                    </a:lnTo>
                    <a:lnTo>
                      <a:pt x="13212" y="14503"/>
                    </a:lnTo>
                    <a:lnTo>
                      <a:pt x="13237" y="14527"/>
                    </a:lnTo>
                    <a:lnTo>
                      <a:pt x="13529" y="14600"/>
                    </a:lnTo>
                    <a:lnTo>
                      <a:pt x="13821" y="14625"/>
                    </a:lnTo>
                    <a:lnTo>
                      <a:pt x="14721" y="14625"/>
                    </a:lnTo>
                    <a:lnTo>
                      <a:pt x="15037" y="14600"/>
                    </a:lnTo>
                    <a:lnTo>
                      <a:pt x="15110" y="14868"/>
                    </a:lnTo>
                    <a:lnTo>
                      <a:pt x="15159" y="15136"/>
                    </a:lnTo>
                    <a:lnTo>
                      <a:pt x="14989" y="15087"/>
                    </a:lnTo>
                    <a:lnTo>
                      <a:pt x="14818" y="15087"/>
                    </a:lnTo>
                    <a:lnTo>
                      <a:pt x="14453" y="15063"/>
                    </a:lnTo>
                    <a:lnTo>
                      <a:pt x="14234" y="15063"/>
                    </a:lnTo>
                    <a:lnTo>
                      <a:pt x="13991" y="15087"/>
                    </a:lnTo>
                    <a:lnTo>
                      <a:pt x="13772" y="15111"/>
                    </a:lnTo>
                    <a:lnTo>
                      <a:pt x="13529" y="15184"/>
                    </a:lnTo>
                    <a:lnTo>
                      <a:pt x="13504" y="15209"/>
                    </a:lnTo>
                    <a:lnTo>
                      <a:pt x="13504" y="15233"/>
                    </a:lnTo>
                    <a:lnTo>
                      <a:pt x="13504" y="15282"/>
                    </a:lnTo>
                    <a:lnTo>
                      <a:pt x="13553" y="15282"/>
                    </a:lnTo>
                    <a:lnTo>
                      <a:pt x="14015" y="15306"/>
                    </a:lnTo>
                    <a:lnTo>
                      <a:pt x="14453" y="15330"/>
                    </a:lnTo>
                    <a:lnTo>
                      <a:pt x="14843" y="15355"/>
                    </a:lnTo>
                    <a:lnTo>
                      <a:pt x="15013" y="15355"/>
                    </a:lnTo>
                    <a:lnTo>
                      <a:pt x="15183" y="15330"/>
                    </a:lnTo>
                    <a:lnTo>
                      <a:pt x="15183" y="15330"/>
                    </a:lnTo>
                    <a:lnTo>
                      <a:pt x="15086" y="15355"/>
                    </a:lnTo>
                    <a:lnTo>
                      <a:pt x="14794" y="15452"/>
                    </a:lnTo>
                    <a:lnTo>
                      <a:pt x="14502" y="15549"/>
                    </a:lnTo>
                    <a:lnTo>
                      <a:pt x="13918" y="15671"/>
                    </a:lnTo>
                    <a:lnTo>
                      <a:pt x="13310" y="15768"/>
                    </a:lnTo>
                    <a:lnTo>
                      <a:pt x="12701" y="15841"/>
                    </a:lnTo>
                    <a:lnTo>
                      <a:pt x="12677" y="15720"/>
                    </a:lnTo>
                    <a:lnTo>
                      <a:pt x="12653" y="15525"/>
                    </a:lnTo>
                    <a:lnTo>
                      <a:pt x="12628" y="15428"/>
                    </a:lnTo>
                    <a:lnTo>
                      <a:pt x="12555" y="15330"/>
                    </a:lnTo>
                    <a:lnTo>
                      <a:pt x="12482" y="15257"/>
                    </a:lnTo>
                    <a:lnTo>
                      <a:pt x="12385" y="15233"/>
                    </a:lnTo>
                    <a:lnTo>
                      <a:pt x="12288" y="15257"/>
                    </a:lnTo>
                    <a:lnTo>
                      <a:pt x="12215" y="15330"/>
                    </a:lnTo>
                    <a:lnTo>
                      <a:pt x="12166" y="15428"/>
                    </a:lnTo>
                    <a:lnTo>
                      <a:pt x="12142" y="15525"/>
                    </a:lnTo>
                    <a:lnTo>
                      <a:pt x="12142" y="15720"/>
                    </a:lnTo>
                    <a:lnTo>
                      <a:pt x="12142" y="15890"/>
                    </a:lnTo>
                    <a:lnTo>
                      <a:pt x="11801" y="15939"/>
                    </a:lnTo>
                    <a:lnTo>
                      <a:pt x="11290" y="15987"/>
                    </a:lnTo>
                    <a:lnTo>
                      <a:pt x="10755" y="16036"/>
                    </a:lnTo>
                    <a:lnTo>
                      <a:pt x="9709" y="16085"/>
                    </a:lnTo>
                    <a:lnTo>
                      <a:pt x="7592" y="16085"/>
                    </a:lnTo>
                    <a:lnTo>
                      <a:pt x="6521" y="16060"/>
                    </a:lnTo>
                    <a:lnTo>
                      <a:pt x="5475" y="16012"/>
                    </a:lnTo>
                    <a:lnTo>
                      <a:pt x="4428" y="15939"/>
                    </a:lnTo>
                    <a:lnTo>
                      <a:pt x="3382" y="15841"/>
                    </a:lnTo>
                    <a:lnTo>
                      <a:pt x="3236" y="15817"/>
                    </a:lnTo>
                    <a:lnTo>
                      <a:pt x="3236" y="15768"/>
                    </a:lnTo>
                    <a:lnTo>
                      <a:pt x="3236" y="15671"/>
                    </a:lnTo>
                    <a:lnTo>
                      <a:pt x="3212" y="15622"/>
                    </a:lnTo>
                    <a:lnTo>
                      <a:pt x="3212" y="15574"/>
                    </a:lnTo>
                    <a:lnTo>
                      <a:pt x="3236" y="15403"/>
                    </a:lnTo>
                    <a:lnTo>
                      <a:pt x="3236" y="15306"/>
                    </a:lnTo>
                    <a:lnTo>
                      <a:pt x="3212" y="15209"/>
                    </a:lnTo>
                    <a:lnTo>
                      <a:pt x="3163" y="15136"/>
                    </a:lnTo>
                    <a:lnTo>
                      <a:pt x="3090" y="15087"/>
                    </a:lnTo>
                    <a:lnTo>
                      <a:pt x="3017" y="15087"/>
                    </a:lnTo>
                    <a:lnTo>
                      <a:pt x="2920" y="15111"/>
                    </a:lnTo>
                    <a:lnTo>
                      <a:pt x="2823" y="15209"/>
                    </a:lnTo>
                    <a:lnTo>
                      <a:pt x="2750" y="15330"/>
                    </a:lnTo>
                    <a:lnTo>
                      <a:pt x="2725" y="15452"/>
                    </a:lnTo>
                    <a:lnTo>
                      <a:pt x="2701" y="15598"/>
                    </a:lnTo>
                    <a:lnTo>
                      <a:pt x="2701" y="15695"/>
                    </a:lnTo>
                    <a:lnTo>
                      <a:pt x="2141" y="15525"/>
                    </a:lnTo>
                    <a:lnTo>
                      <a:pt x="1582" y="15355"/>
                    </a:lnTo>
                    <a:lnTo>
                      <a:pt x="1314" y="15282"/>
                    </a:lnTo>
                    <a:lnTo>
                      <a:pt x="1046" y="15257"/>
                    </a:lnTo>
                    <a:lnTo>
                      <a:pt x="754" y="15233"/>
                    </a:lnTo>
                    <a:lnTo>
                      <a:pt x="487" y="15257"/>
                    </a:lnTo>
                    <a:lnTo>
                      <a:pt x="462" y="15038"/>
                    </a:lnTo>
                    <a:lnTo>
                      <a:pt x="487" y="14844"/>
                    </a:lnTo>
                    <a:lnTo>
                      <a:pt x="511" y="14625"/>
                    </a:lnTo>
                    <a:lnTo>
                      <a:pt x="584" y="14430"/>
                    </a:lnTo>
                    <a:lnTo>
                      <a:pt x="657" y="14235"/>
                    </a:lnTo>
                    <a:lnTo>
                      <a:pt x="754" y="14041"/>
                    </a:lnTo>
                    <a:lnTo>
                      <a:pt x="852" y="13870"/>
                    </a:lnTo>
                    <a:lnTo>
                      <a:pt x="973" y="13676"/>
                    </a:lnTo>
                    <a:lnTo>
                      <a:pt x="1241" y="13359"/>
                    </a:lnTo>
                    <a:lnTo>
                      <a:pt x="1557" y="13043"/>
                    </a:lnTo>
                    <a:lnTo>
                      <a:pt x="1874" y="12775"/>
                    </a:lnTo>
                    <a:lnTo>
                      <a:pt x="2190" y="12532"/>
                    </a:lnTo>
                    <a:lnTo>
                      <a:pt x="2409" y="12386"/>
                    </a:lnTo>
                    <a:lnTo>
                      <a:pt x="2604" y="12289"/>
                    </a:lnTo>
                    <a:lnTo>
                      <a:pt x="3042" y="12070"/>
                    </a:lnTo>
                    <a:lnTo>
                      <a:pt x="3480" y="11924"/>
                    </a:lnTo>
                    <a:lnTo>
                      <a:pt x="3942" y="11778"/>
                    </a:lnTo>
                    <a:lnTo>
                      <a:pt x="4234" y="11680"/>
                    </a:lnTo>
                    <a:lnTo>
                      <a:pt x="4574" y="11607"/>
                    </a:lnTo>
                    <a:lnTo>
                      <a:pt x="5231" y="11437"/>
                    </a:lnTo>
                    <a:close/>
                    <a:moveTo>
                      <a:pt x="8200" y="1"/>
                    </a:moveTo>
                    <a:lnTo>
                      <a:pt x="7811" y="50"/>
                    </a:lnTo>
                    <a:lnTo>
                      <a:pt x="7470" y="123"/>
                    </a:lnTo>
                    <a:lnTo>
                      <a:pt x="7154" y="244"/>
                    </a:lnTo>
                    <a:lnTo>
                      <a:pt x="6667" y="463"/>
                    </a:lnTo>
                    <a:lnTo>
                      <a:pt x="6424" y="609"/>
                    </a:lnTo>
                    <a:lnTo>
                      <a:pt x="6278" y="731"/>
                    </a:lnTo>
                    <a:lnTo>
                      <a:pt x="6205" y="804"/>
                    </a:lnTo>
                    <a:lnTo>
                      <a:pt x="6180" y="853"/>
                    </a:lnTo>
                    <a:lnTo>
                      <a:pt x="6205" y="926"/>
                    </a:lnTo>
                    <a:lnTo>
                      <a:pt x="6253" y="974"/>
                    </a:lnTo>
                    <a:lnTo>
                      <a:pt x="6302" y="999"/>
                    </a:lnTo>
                    <a:lnTo>
                      <a:pt x="6472" y="999"/>
                    </a:lnTo>
                    <a:lnTo>
                      <a:pt x="6594" y="950"/>
                    </a:lnTo>
                    <a:lnTo>
                      <a:pt x="6716" y="877"/>
                    </a:lnTo>
                    <a:lnTo>
                      <a:pt x="7178" y="682"/>
                    </a:lnTo>
                    <a:lnTo>
                      <a:pt x="7421" y="585"/>
                    </a:lnTo>
                    <a:lnTo>
                      <a:pt x="7665" y="488"/>
                    </a:lnTo>
                    <a:lnTo>
                      <a:pt x="8005" y="439"/>
                    </a:lnTo>
                    <a:lnTo>
                      <a:pt x="8346" y="415"/>
                    </a:lnTo>
                    <a:lnTo>
                      <a:pt x="8735" y="439"/>
                    </a:lnTo>
                    <a:lnTo>
                      <a:pt x="9125" y="488"/>
                    </a:lnTo>
                    <a:lnTo>
                      <a:pt x="9490" y="585"/>
                    </a:lnTo>
                    <a:lnTo>
                      <a:pt x="9855" y="707"/>
                    </a:lnTo>
                    <a:lnTo>
                      <a:pt x="10195" y="828"/>
                    </a:lnTo>
                    <a:lnTo>
                      <a:pt x="10487" y="974"/>
                    </a:lnTo>
                    <a:lnTo>
                      <a:pt x="10706" y="1096"/>
                    </a:lnTo>
                    <a:lnTo>
                      <a:pt x="10877" y="1242"/>
                    </a:lnTo>
                    <a:lnTo>
                      <a:pt x="11023" y="1412"/>
                    </a:lnTo>
                    <a:lnTo>
                      <a:pt x="11169" y="1583"/>
                    </a:lnTo>
                    <a:lnTo>
                      <a:pt x="11290" y="1801"/>
                    </a:lnTo>
                    <a:lnTo>
                      <a:pt x="11388" y="1996"/>
                    </a:lnTo>
                    <a:lnTo>
                      <a:pt x="11485" y="2215"/>
                    </a:lnTo>
                    <a:lnTo>
                      <a:pt x="11558" y="2458"/>
                    </a:lnTo>
                    <a:lnTo>
                      <a:pt x="11655" y="2921"/>
                    </a:lnTo>
                    <a:lnTo>
                      <a:pt x="11728" y="3407"/>
                    </a:lnTo>
                    <a:lnTo>
                      <a:pt x="11753" y="3894"/>
                    </a:lnTo>
                    <a:lnTo>
                      <a:pt x="11753" y="4356"/>
                    </a:lnTo>
                    <a:lnTo>
                      <a:pt x="11217" y="4356"/>
                    </a:lnTo>
                    <a:lnTo>
                      <a:pt x="10974" y="4332"/>
                    </a:lnTo>
                    <a:lnTo>
                      <a:pt x="10731" y="4259"/>
                    </a:lnTo>
                    <a:lnTo>
                      <a:pt x="10487" y="4210"/>
                    </a:lnTo>
                    <a:lnTo>
                      <a:pt x="10244" y="4113"/>
                    </a:lnTo>
                    <a:lnTo>
                      <a:pt x="9782" y="3918"/>
                    </a:lnTo>
                    <a:lnTo>
                      <a:pt x="9319" y="3675"/>
                    </a:lnTo>
                    <a:lnTo>
                      <a:pt x="8881" y="3432"/>
                    </a:lnTo>
                    <a:lnTo>
                      <a:pt x="8419" y="3164"/>
                    </a:lnTo>
                    <a:lnTo>
                      <a:pt x="7981" y="2921"/>
                    </a:lnTo>
                    <a:lnTo>
                      <a:pt x="7908" y="2896"/>
                    </a:lnTo>
                    <a:lnTo>
                      <a:pt x="7835" y="2896"/>
                    </a:lnTo>
                    <a:lnTo>
                      <a:pt x="7786" y="2921"/>
                    </a:lnTo>
                    <a:lnTo>
                      <a:pt x="7738" y="2945"/>
                    </a:lnTo>
                    <a:lnTo>
                      <a:pt x="7689" y="2994"/>
                    </a:lnTo>
                    <a:lnTo>
                      <a:pt x="7665" y="3042"/>
                    </a:lnTo>
                    <a:lnTo>
                      <a:pt x="7640" y="3115"/>
                    </a:lnTo>
                    <a:lnTo>
                      <a:pt x="7640" y="3164"/>
                    </a:lnTo>
                    <a:lnTo>
                      <a:pt x="7713" y="3529"/>
                    </a:lnTo>
                    <a:lnTo>
                      <a:pt x="7786" y="3894"/>
                    </a:lnTo>
                    <a:lnTo>
                      <a:pt x="7640" y="3797"/>
                    </a:lnTo>
                    <a:lnTo>
                      <a:pt x="7494" y="3699"/>
                    </a:lnTo>
                    <a:lnTo>
                      <a:pt x="7202" y="3432"/>
                    </a:lnTo>
                    <a:lnTo>
                      <a:pt x="6959" y="3140"/>
                    </a:lnTo>
                    <a:lnTo>
                      <a:pt x="6740" y="2799"/>
                    </a:lnTo>
                    <a:lnTo>
                      <a:pt x="6545" y="2458"/>
                    </a:lnTo>
                    <a:lnTo>
                      <a:pt x="6424" y="2118"/>
                    </a:lnTo>
                    <a:lnTo>
                      <a:pt x="6399" y="1947"/>
                    </a:lnTo>
                    <a:lnTo>
                      <a:pt x="6375" y="1777"/>
                    </a:lnTo>
                    <a:lnTo>
                      <a:pt x="6375" y="1607"/>
                    </a:lnTo>
                    <a:lnTo>
                      <a:pt x="6399" y="1461"/>
                    </a:lnTo>
                    <a:lnTo>
                      <a:pt x="6399" y="1388"/>
                    </a:lnTo>
                    <a:lnTo>
                      <a:pt x="6399" y="1339"/>
                    </a:lnTo>
                    <a:lnTo>
                      <a:pt x="6351" y="1291"/>
                    </a:lnTo>
                    <a:lnTo>
                      <a:pt x="6302" y="1266"/>
                    </a:lnTo>
                    <a:lnTo>
                      <a:pt x="6205" y="1266"/>
                    </a:lnTo>
                    <a:lnTo>
                      <a:pt x="6156" y="1291"/>
                    </a:lnTo>
                    <a:lnTo>
                      <a:pt x="6107" y="1339"/>
                    </a:lnTo>
                    <a:lnTo>
                      <a:pt x="6034" y="1485"/>
                    </a:lnTo>
                    <a:lnTo>
                      <a:pt x="6010" y="1655"/>
                    </a:lnTo>
                    <a:lnTo>
                      <a:pt x="5815" y="1680"/>
                    </a:lnTo>
                    <a:lnTo>
                      <a:pt x="5645" y="1728"/>
                    </a:lnTo>
                    <a:lnTo>
                      <a:pt x="5475" y="1826"/>
                    </a:lnTo>
                    <a:lnTo>
                      <a:pt x="5304" y="1923"/>
                    </a:lnTo>
                    <a:lnTo>
                      <a:pt x="5085" y="2069"/>
                    </a:lnTo>
                    <a:lnTo>
                      <a:pt x="4891" y="2215"/>
                    </a:lnTo>
                    <a:lnTo>
                      <a:pt x="4720" y="2337"/>
                    </a:lnTo>
                    <a:lnTo>
                      <a:pt x="4647" y="2410"/>
                    </a:lnTo>
                    <a:lnTo>
                      <a:pt x="4599" y="2507"/>
                    </a:lnTo>
                    <a:lnTo>
                      <a:pt x="4574" y="2531"/>
                    </a:lnTo>
                    <a:lnTo>
                      <a:pt x="4599" y="2556"/>
                    </a:lnTo>
                    <a:lnTo>
                      <a:pt x="4623" y="2580"/>
                    </a:lnTo>
                    <a:lnTo>
                      <a:pt x="4647" y="2604"/>
                    </a:lnTo>
                    <a:lnTo>
                      <a:pt x="4745" y="2580"/>
                    </a:lnTo>
                    <a:lnTo>
                      <a:pt x="4818" y="2556"/>
                    </a:lnTo>
                    <a:lnTo>
                      <a:pt x="4988" y="2458"/>
                    </a:lnTo>
                    <a:lnTo>
                      <a:pt x="5280" y="2239"/>
                    </a:lnTo>
                    <a:lnTo>
                      <a:pt x="5621" y="1996"/>
                    </a:lnTo>
                    <a:lnTo>
                      <a:pt x="5986" y="1801"/>
                    </a:lnTo>
                    <a:lnTo>
                      <a:pt x="5986" y="1996"/>
                    </a:lnTo>
                    <a:lnTo>
                      <a:pt x="6034" y="2166"/>
                    </a:lnTo>
                    <a:lnTo>
                      <a:pt x="6083" y="2337"/>
                    </a:lnTo>
                    <a:lnTo>
                      <a:pt x="6156" y="2531"/>
                    </a:lnTo>
                    <a:lnTo>
                      <a:pt x="6302" y="2872"/>
                    </a:lnTo>
                    <a:lnTo>
                      <a:pt x="6472" y="3164"/>
                    </a:lnTo>
                    <a:lnTo>
                      <a:pt x="6618" y="3359"/>
                    </a:lnTo>
                    <a:lnTo>
                      <a:pt x="6764" y="3578"/>
                    </a:lnTo>
                    <a:lnTo>
                      <a:pt x="6959" y="3772"/>
                    </a:lnTo>
                    <a:lnTo>
                      <a:pt x="7129" y="3967"/>
                    </a:lnTo>
                    <a:lnTo>
                      <a:pt x="7348" y="4137"/>
                    </a:lnTo>
                    <a:lnTo>
                      <a:pt x="7567" y="4283"/>
                    </a:lnTo>
                    <a:lnTo>
                      <a:pt x="7811" y="4381"/>
                    </a:lnTo>
                    <a:lnTo>
                      <a:pt x="8054" y="4454"/>
                    </a:lnTo>
                    <a:lnTo>
                      <a:pt x="8151" y="4454"/>
                    </a:lnTo>
                    <a:lnTo>
                      <a:pt x="8249" y="4381"/>
                    </a:lnTo>
                    <a:lnTo>
                      <a:pt x="8297" y="4356"/>
                    </a:lnTo>
                    <a:lnTo>
                      <a:pt x="8322" y="4308"/>
                    </a:lnTo>
                    <a:lnTo>
                      <a:pt x="8322" y="4235"/>
                    </a:lnTo>
                    <a:lnTo>
                      <a:pt x="8322" y="4186"/>
                    </a:lnTo>
                    <a:lnTo>
                      <a:pt x="8151" y="3505"/>
                    </a:lnTo>
                    <a:lnTo>
                      <a:pt x="8151" y="3505"/>
                    </a:lnTo>
                    <a:lnTo>
                      <a:pt x="8881" y="3918"/>
                    </a:lnTo>
                    <a:lnTo>
                      <a:pt x="9587" y="4283"/>
                    </a:lnTo>
                    <a:lnTo>
                      <a:pt x="9952" y="4429"/>
                    </a:lnTo>
                    <a:lnTo>
                      <a:pt x="10317" y="4575"/>
                    </a:lnTo>
                    <a:lnTo>
                      <a:pt x="10682" y="4697"/>
                    </a:lnTo>
                    <a:lnTo>
                      <a:pt x="11071" y="4746"/>
                    </a:lnTo>
                    <a:lnTo>
                      <a:pt x="11169" y="4940"/>
                    </a:lnTo>
                    <a:lnTo>
                      <a:pt x="11242" y="5111"/>
                    </a:lnTo>
                    <a:lnTo>
                      <a:pt x="11266" y="5281"/>
                    </a:lnTo>
                    <a:lnTo>
                      <a:pt x="11266" y="5451"/>
                    </a:lnTo>
                    <a:lnTo>
                      <a:pt x="11242" y="5792"/>
                    </a:lnTo>
                    <a:lnTo>
                      <a:pt x="11266" y="5865"/>
                    </a:lnTo>
                    <a:lnTo>
                      <a:pt x="11315" y="5938"/>
                    </a:lnTo>
                    <a:lnTo>
                      <a:pt x="11363" y="5987"/>
                    </a:lnTo>
                    <a:lnTo>
                      <a:pt x="11509" y="5987"/>
                    </a:lnTo>
                    <a:lnTo>
                      <a:pt x="11582" y="5962"/>
                    </a:lnTo>
                    <a:lnTo>
                      <a:pt x="11631" y="5914"/>
                    </a:lnTo>
                    <a:lnTo>
                      <a:pt x="11655" y="5841"/>
                    </a:lnTo>
                    <a:lnTo>
                      <a:pt x="11704" y="5622"/>
                    </a:lnTo>
                    <a:lnTo>
                      <a:pt x="11704" y="5354"/>
                    </a:lnTo>
                    <a:lnTo>
                      <a:pt x="11680" y="5135"/>
                    </a:lnTo>
                    <a:lnTo>
                      <a:pt x="11607" y="4892"/>
                    </a:lnTo>
                    <a:lnTo>
                      <a:pt x="11558" y="4794"/>
                    </a:lnTo>
                    <a:lnTo>
                      <a:pt x="11680" y="4770"/>
                    </a:lnTo>
                    <a:lnTo>
                      <a:pt x="11801" y="4940"/>
                    </a:lnTo>
                    <a:lnTo>
                      <a:pt x="11923" y="5111"/>
                    </a:lnTo>
                    <a:lnTo>
                      <a:pt x="11996" y="5305"/>
                    </a:lnTo>
                    <a:lnTo>
                      <a:pt x="12044" y="5500"/>
                    </a:lnTo>
                    <a:lnTo>
                      <a:pt x="12069" y="5695"/>
                    </a:lnTo>
                    <a:lnTo>
                      <a:pt x="12093" y="5889"/>
                    </a:lnTo>
                    <a:lnTo>
                      <a:pt x="12069" y="6108"/>
                    </a:lnTo>
                    <a:lnTo>
                      <a:pt x="12044" y="6303"/>
                    </a:lnTo>
                    <a:lnTo>
                      <a:pt x="11996" y="6522"/>
                    </a:lnTo>
                    <a:lnTo>
                      <a:pt x="11899" y="6692"/>
                    </a:lnTo>
                    <a:lnTo>
                      <a:pt x="11801" y="6887"/>
                    </a:lnTo>
                    <a:lnTo>
                      <a:pt x="11655" y="7033"/>
                    </a:lnTo>
                    <a:lnTo>
                      <a:pt x="11631" y="7082"/>
                    </a:lnTo>
                    <a:lnTo>
                      <a:pt x="11631" y="6936"/>
                    </a:lnTo>
                    <a:lnTo>
                      <a:pt x="11631" y="6814"/>
                    </a:lnTo>
                    <a:lnTo>
                      <a:pt x="11582" y="6717"/>
                    </a:lnTo>
                    <a:lnTo>
                      <a:pt x="11509" y="6619"/>
                    </a:lnTo>
                    <a:lnTo>
                      <a:pt x="11436" y="6571"/>
                    </a:lnTo>
                    <a:lnTo>
                      <a:pt x="11290" y="6571"/>
                    </a:lnTo>
                    <a:lnTo>
                      <a:pt x="11242" y="6619"/>
                    </a:lnTo>
                    <a:lnTo>
                      <a:pt x="11193" y="6668"/>
                    </a:lnTo>
                    <a:lnTo>
                      <a:pt x="11169" y="6717"/>
                    </a:lnTo>
                    <a:lnTo>
                      <a:pt x="11169" y="6790"/>
                    </a:lnTo>
                    <a:lnTo>
                      <a:pt x="11193" y="6863"/>
                    </a:lnTo>
                    <a:lnTo>
                      <a:pt x="11169" y="6838"/>
                    </a:lnTo>
                    <a:lnTo>
                      <a:pt x="11144" y="6863"/>
                    </a:lnTo>
                    <a:lnTo>
                      <a:pt x="11144" y="6984"/>
                    </a:lnTo>
                    <a:lnTo>
                      <a:pt x="11071" y="7228"/>
                    </a:lnTo>
                    <a:lnTo>
                      <a:pt x="10974" y="7447"/>
                    </a:lnTo>
                    <a:lnTo>
                      <a:pt x="10755" y="7933"/>
                    </a:lnTo>
                    <a:lnTo>
                      <a:pt x="10487" y="8396"/>
                    </a:lnTo>
                    <a:lnTo>
                      <a:pt x="10317" y="8663"/>
                    </a:lnTo>
                    <a:lnTo>
                      <a:pt x="10098" y="8907"/>
                    </a:lnTo>
                    <a:lnTo>
                      <a:pt x="9879" y="9126"/>
                    </a:lnTo>
                    <a:lnTo>
                      <a:pt x="9611" y="9320"/>
                    </a:lnTo>
                    <a:lnTo>
                      <a:pt x="9344" y="9491"/>
                    </a:lnTo>
                    <a:lnTo>
                      <a:pt x="9052" y="9637"/>
                    </a:lnTo>
                    <a:lnTo>
                      <a:pt x="8735" y="9734"/>
                    </a:lnTo>
                    <a:lnTo>
                      <a:pt x="8419" y="9782"/>
                    </a:lnTo>
                    <a:lnTo>
                      <a:pt x="8078" y="9807"/>
                    </a:lnTo>
                    <a:lnTo>
                      <a:pt x="7738" y="9782"/>
                    </a:lnTo>
                    <a:lnTo>
                      <a:pt x="7397" y="9709"/>
                    </a:lnTo>
                    <a:lnTo>
                      <a:pt x="7056" y="9612"/>
                    </a:lnTo>
                    <a:lnTo>
                      <a:pt x="6716" y="9466"/>
                    </a:lnTo>
                    <a:lnTo>
                      <a:pt x="6424" y="9296"/>
                    </a:lnTo>
                    <a:lnTo>
                      <a:pt x="6107" y="9126"/>
                    </a:lnTo>
                    <a:lnTo>
                      <a:pt x="5840" y="8907"/>
                    </a:lnTo>
                    <a:lnTo>
                      <a:pt x="5596" y="8712"/>
                    </a:lnTo>
                    <a:lnTo>
                      <a:pt x="5377" y="8469"/>
                    </a:lnTo>
                    <a:lnTo>
                      <a:pt x="5158" y="8225"/>
                    </a:lnTo>
                    <a:lnTo>
                      <a:pt x="4988" y="7958"/>
                    </a:lnTo>
                    <a:lnTo>
                      <a:pt x="4891" y="7787"/>
                    </a:lnTo>
                    <a:lnTo>
                      <a:pt x="4818" y="7641"/>
                    </a:lnTo>
                    <a:lnTo>
                      <a:pt x="4696" y="7301"/>
                    </a:lnTo>
                    <a:lnTo>
                      <a:pt x="4599" y="6960"/>
                    </a:lnTo>
                    <a:lnTo>
                      <a:pt x="4477" y="6644"/>
                    </a:lnTo>
                    <a:lnTo>
                      <a:pt x="4428" y="6571"/>
                    </a:lnTo>
                    <a:lnTo>
                      <a:pt x="4355" y="6546"/>
                    </a:lnTo>
                    <a:lnTo>
                      <a:pt x="4282" y="6571"/>
                    </a:lnTo>
                    <a:lnTo>
                      <a:pt x="4258" y="6595"/>
                    </a:lnTo>
                    <a:lnTo>
                      <a:pt x="4234" y="6644"/>
                    </a:lnTo>
                    <a:lnTo>
                      <a:pt x="4209" y="6936"/>
                    </a:lnTo>
                    <a:lnTo>
                      <a:pt x="4234" y="7228"/>
                    </a:lnTo>
                    <a:lnTo>
                      <a:pt x="4088" y="7130"/>
                    </a:lnTo>
                    <a:lnTo>
                      <a:pt x="3966" y="7033"/>
                    </a:lnTo>
                    <a:lnTo>
                      <a:pt x="3845" y="6911"/>
                    </a:lnTo>
                    <a:lnTo>
                      <a:pt x="3772" y="6790"/>
                    </a:lnTo>
                    <a:lnTo>
                      <a:pt x="3699" y="6644"/>
                    </a:lnTo>
                    <a:lnTo>
                      <a:pt x="3650" y="6473"/>
                    </a:lnTo>
                    <a:lnTo>
                      <a:pt x="3577" y="6133"/>
                    </a:lnTo>
                    <a:lnTo>
                      <a:pt x="3553" y="5816"/>
                    </a:lnTo>
                    <a:lnTo>
                      <a:pt x="3577" y="5670"/>
                    </a:lnTo>
                    <a:lnTo>
                      <a:pt x="3601" y="5524"/>
                    </a:lnTo>
                    <a:lnTo>
                      <a:pt x="3650" y="5378"/>
                    </a:lnTo>
                    <a:lnTo>
                      <a:pt x="3699" y="5232"/>
                    </a:lnTo>
                    <a:lnTo>
                      <a:pt x="3772" y="5111"/>
                    </a:lnTo>
                    <a:lnTo>
                      <a:pt x="3893" y="5013"/>
                    </a:lnTo>
                    <a:lnTo>
                      <a:pt x="3942" y="5013"/>
                    </a:lnTo>
                    <a:lnTo>
                      <a:pt x="3918" y="5208"/>
                    </a:lnTo>
                    <a:lnTo>
                      <a:pt x="3942" y="5403"/>
                    </a:lnTo>
                    <a:lnTo>
                      <a:pt x="3966" y="5476"/>
                    </a:lnTo>
                    <a:lnTo>
                      <a:pt x="4015" y="5549"/>
                    </a:lnTo>
                    <a:lnTo>
                      <a:pt x="4063" y="5622"/>
                    </a:lnTo>
                    <a:lnTo>
                      <a:pt x="4136" y="5670"/>
                    </a:lnTo>
                    <a:lnTo>
                      <a:pt x="4209" y="5695"/>
                    </a:lnTo>
                    <a:lnTo>
                      <a:pt x="4258" y="5670"/>
                    </a:lnTo>
                    <a:lnTo>
                      <a:pt x="4307" y="5646"/>
                    </a:lnTo>
                    <a:lnTo>
                      <a:pt x="4355" y="5597"/>
                    </a:lnTo>
                    <a:lnTo>
                      <a:pt x="4355" y="5476"/>
                    </a:lnTo>
                    <a:lnTo>
                      <a:pt x="4355" y="5403"/>
                    </a:lnTo>
                    <a:lnTo>
                      <a:pt x="4307" y="5208"/>
                    </a:lnTo>
                    <a:lnTo>
                      <a:pt x="4331" y="5086"/>
                    </a:lnTo>
                    <a:lnTo>
                      <a:pt x="4355" y="4965"/>
                    </a:lnTo>
                    <a:lnTo>
                      <a:pt x="4453" y="4746"/>
                    </a:lnTo>
                    <a:lnTo>
                      <a:pt x="4550" y="4575"/>
                    </a:lnTo>
                    <a:lnTo>
                      <a:pt x="4647" y="4405"/>
                    </a:lnTo>
                    <a:lnTo>
                      <a:pt x="5085" y="4016"/>
                    </a:lnTo>
                    <a:lnTo>
                      <a:pt x="5377" y="3748"/>
                    </a:lnTo>
                    <a:lnTo>
                      <a:pt x="5669" y="3432"/>
                    </a:lnTo>
                    <a:lnTo>
                      <a:pt x="5791" y="3237"/>
                    </a:lnTo>
                    <a:lnTo>
                      <a:pt x="5888" y="3067"/>
                    </a:lnTo>
                    <a:lnTo>
                      <a:pt x="5961" y="2872"/>
                    </a:lnTo>
                    <a:lnTo>
                      <a:pt x="6010" y="2677"/>
                    </a:lnTo>
                    <a:lnTo>
                      <a:pt x="5986" y="2629"/>
                    </a:lnTo>
                    <a:lnTo>
                      <a:pt x="5937" y="2604"/>
                    </a:lnTo>
                    <a:lnTo>
                      <a:pt x="5888" y="2604"/>
                    </a:lnTo>
                    <a:lnTo>
                      <a:pt x="5864" y="2629"/>
                    </a:lnTo>
                    <a:lnTo>
                      <a:pt x="5718" y="2750"/>
                    </a:lnTo>
                    <a:lnTo>
                      <a:pt x="5596" y="2921"/>
                    </a:lnTo>
                    <a:lnTo>
                      <a:pt x="5377" y="3237"/>
                    </a:lnTo>
                    <a:lnTo>
                      <a:pt x="5110" y="3505"/>
                    </a:lnTo>
                    <a:lnTo>
                      <a:pt x="4818" y="3772"/>
                    </a:lnTo>
                    <a:lnTo>
                      <a:pt x="4647" y="3894"/>
                    </a:lnTo>
                    <a:lnTo>
                      <a:pt x="4453" y="4040"/>
                    </a:lnTo>
                    <a:lnTo>
                      <a:pt x="4063" y="4332"/>
                    </a:lnTo>
                    <a:lnTo>
                      <a:pt x="4112" y="3894"/>
                    </a:lnTo>
                    <a:lnTo>
                      <a:pt x="4209" y="3456"/>
                    </a:lnTo>
                    <a:lnTo>
                      <a:pt x="4331" y="3042"/>
                    </a:lnTo>
                    <a:lnTo>
                      <a:pt x="4477" y="2629"/>
                    </a:lnTo>
                    <a:lnTo>
                      <a:pt x="4599" y="2337"/>
                    </a:lnTo>
                    <a:lnTo>
                      <a:pt x="4769" y="2045"/>
                    </a:lnTo>
                    <a:lnTo>
                      <a:pt x="4939" y="1777"/>
                    </a:lnTo>
                    <a:lnTo>
                      <a:pt x="5158" y="1558"/>
                    </a:lnTo>
                    <a:lnTo>
                      <a:pt x="5256" y="1485"/>
                    </a:lnTo>
                    <a:lnTo>
                      <a:pt x="5377" y="1412"/>
                    </a:lnTo>
                    <a:lnTo>
                      <a:pt x="5596" y="1364"/>
                    </a:lnTo>
                    <a:lnTo>
                      <a:pt x="5815" y="1315"/>
                    </a:lnTo>
                    <a:lnTo>
                      <a:pt x="5913" y="1291"/>
                    </a:lnTo>
                    <a:lnTo>
                      <a:pt x="6034" y="1242"/>
                    </a:lnTo>
                    <a:lnTo>
                      <a:pt x="6034" y="1218"/>
                    </a:lnTo>
                    <a:lnTo>
                      <a:pt x="6034" y="1193"/>
                    </a:lnTo>
                    <a:lnTo>
                      <a:pt x="5961" y="1096"/>
                    </a:lnTo>
                    <a:lnTo>
                      <a:pt x="5888" y="1023"/>
                    </a:lnTo>
                    <a:lnTo>
                      <a:pt x="5767" y="974"/>
                    </a:lnTo>
                    <a:lnTo>
                      <a:pt x="5523" y="974"/>
                    </a:lnTo>
                    <a:lnTo>
                      <a:pt x="5402" y="999"/>
                    </a:lnTo>
                    <a:lnTo>
                      <a:pt x="5183" y="1072"/>
                    </a:lnTo>
                    <a:lnTo>
                      <a:pt x="5037" y="1145"/>
                    </a:lnTo>
                    <a:lnTo>
                      <a:pt x="4915" y="1242"/>
                    </a:lnTo>
                    <a:lnTo>
                      <a:pt x="4793" y="1364"/>
                    </a:lnTo>
                    <a:lnTo>
                      <a:pt x="4672" y="1485"/>
                    </a:lnTo>
                    <a:lnTo>
                      <a:pt x="4477" y="1728"/>
                    </a:lnTo>
                    <a:lnTo>
                      <a:pt x="4307" y="2020"/>
                    </a:lnTo>
                    <a:lnTo>
                      <a:pt x="4161" y="2312"/>
                    </a:lnTo>
                    <a:lnTo>
                      <a:pt x="4015" y="2653"/>
                    </a:lnTo>
                    <a:lnTo>
                      <a:pt x="3893" y="3018"/>
                    </a:lnTo>
                    <a:lnTo>
                      <a:pt x="3772" y="3359"/>
                    </a:lnTo>
                    <a:lnTo>
                      <a:pt x="3699" y="3724"/>
                    </a:lnTo>
                    <a:lnTo>
                      <a:pt x="3650" y="4113"/>
                    </a:lnTo>
                    <a:lnTo>
                      <a:pt x="3650" y="4454"/>
                    </a:lnTo>
                    <a:lnTo>
                      <a:pt x="3674" y="4819"/>
                    </a:lnTo>
                    <a:lnTo>
                      <a:pt x="3553" y="4892"/>
                    </a:lnTo>
                    <a:lnTo>
                      <a:pt x="3455" y="5038"/>
                    </a:lnTo>
                    <a:lnTo>
                      <a:pt x="3382" y="5184"/>
                    </a:lnTo>
                    <a:lnTo>
                      <a:pt x="3334" y="5378"/>
                    </a:lnTo>
                    <a:lnTo>
                      <a:pt x="3236" y="5719"/>
                    </a:lnTo>
                    <a:lnTo>
                      <a:pt x="3212" y="5962"/>
                    </a:lnTo>
                    <a:lnTo>
                      <a:pt x="3236" y="6230"/>
                    </a:lnTo>
                    <a:lnTo>
                      <a:pt x="3285" y="6522"/>
                    </a:lnTo>
                    <a:lnTo>
                      <a:pt x="3358" y="6814"/>
                    </a:lnTo>
                    <a:lnTo>
                      <a:pt x="3480" y="7082"/>
                    </a:lnTo>
                    <a:lnTo>
                      <a:pt x="3626" y="7325"/>
                    </a:lnTo>
                    <a:lnTo>
                      <a:pt x="3723" y="7422"/>
                    </a:lnTo>
                    <a:lnTo>
                      <a:pt x="3845" y="7520"/>
                    </a:lnTo>
                    <a:lnTo>
                      <a:pt x="3942" y="7593"/>
                    </a:lnTo>
                    <a:lnTo>
                      <a:pt x="4063" y="7641"/>
                    </a:lnTo>
                    <a:lnTo>
                      <a:pt x="4209" y="7690"/>
                    </a:lnTo>
                    <a:lnTo>
                      <a:pt x="4355" y="7690"/>
                    </a:lnTo>
                    <a:lnTo>
                      <a:pt x="4477" y="7933"/>
                    </a:lnTo>
                    <a:lnTo>
                      <a:pt x="4599" y="8177"/>
                    </a:lnTo>
                    <a:lnTo>
                      <a:pt x="4745" y="8396"/>
                    </a:lnTo>
                    <a:lnTo>
                      <a:pt x="4915" y="8615"/>
                    </a:lnTo>
                    <a:lnTo>
                      <a:pt x="5085" y="8809"/>
                    </a:lnTo>
                    <a:lnTo>
                      <a:pt x="5256" y="8980"/>
                    </a:lnTo>
                    <a:lnTo>
                      <a:pt x="5645" y="9320"/>
                    </a:lnTo>
                    <a:lnTo>
                      <a:pt x="6010" y="9588"/>
                    </a:lnTo>
                    <a:lnTo>
                      <a:pt x="6424" y="9831"/>
                    </a:lnTo>
                    <a:lnTo>
                      <a:pt x="6351" y="9855"/>
                    </a:lnTo>
                    <a:lnTo>
                      <a:pt x="6278" y="9928"/>
                    </a:lnTo>
                    <a:lnTo>
                      <a:pt x="6253" y="10001"/>
                    </a:lnTo>
                    <a:lnTo>
                      <a:pt x="6205" y="10074"/>
                    </a:lnTo>
                    <a:lnTo>
                      <a:pt x="6180" y="10269"/>
                    </a:lnTo>
                    <a:lnTo>
                      <a:pt x="6156" y="10464"/>
                    </a:lnTo>
                    <a:lnTo>
                      <a:pt x="6156" y="10610"/>
                    </a:lnTo>
                    <a:lnTo>
                      <a:pt x="6180" y="10804"/>
                    </a:lnTo>
                    <a:lnTo>
                      <a:pt x="6010" y="10829"/>
                    </a:lnTo>
                    <a:lnTo>
                      <a:pt x="5864" y="10853"/>
                    </a:lnTo>
                    <a:lnTo>
                      <a:pt x="5596" y="10902"/>
                    </a:lnTo>
                    <a:lnTo>
                      <a:pt x="5231" y="10975"/>
                    </a:lnTo>
                    <a:lnTo>
                      <a:pt x="4866" y="11072"/>
                    </a:lnTo>
                    <a:lnTo>
                      <a:pt x="4161" y="11242"/>
                    </a:lnTo>
                    <a:lnTo>
                      <a:pt x="3480" y="11437"/>
                    </a:lnTo>
                    <a:lnTo>
                      <a:pt x="2993" y="11632"/>
                    </a:lnTo>
                    <a:lnTo>
                      <a:pt x="2531" y="11826"/>
                    </a:lnTo>
                    <a:lnTo>
                      <a:pt x="2068" y="12070"/>
                    </a:lnTo>
                    <a:lnTo>
                      <a:pt x="1655" y="12362"/>
                    </a:lnTo>
                    <a:lnTo>
                      <a:pt x="1314" y="12654"/>
                    </a:lnTo>
                    <a:lnTo>
                      <a:pt x="973" y="12970"/>
                    </a:lnTo>
                    <a:lnTo>
                      <a:pt x="681" y="13335"/>
                    </a:lnTo>
                    <a:lnTo>
                      <a:pt x="414" y="13700"/>
                    </a:lnTo>
                    <a:lnTo>
                      <a:pt x="316" y="13919"/>
                    </a:lnTo>
                    <a:lnTo>
                      <a:pt x="219" y="14114"/>
                    </a:lnTo>
                    <a:lnTo>
                      <a:pt x="122" y="14333"/>
                    </a:lnTo>
                    <a:lnTo>
                      <a:pt x="73" y="14552"/>
                    </a:lnTo>
                    <a:lnTo>
                      <a:pt x="24" y="14771"/>
                    </a:lnTo>
                    <a:lnTo>
                      <a:pt x="0" y="14990"/>
                    </a:lnTo>
                    <a:lnTo>
                      <a:pt x="24" y="15209"/>
                    </a:lnTo>
                    <a:lnTo>
                      <a:pt x="49" y="15428"/>
                    </a:lnTo>
                    <a:lnTo>
                      <a:pt x="73" y="15525"/>
                    </a:lnTo>
                    <a:lnTo>
                      <a:pt x="122" y="15574"/>
                    </a:lnTo>
                    <a:lnTo>
                      <a:pt x="170" y="15598"/>
                    </a:lnTo>
                    <a:lnTo>
                      <a:pt x="243" y="15598"/>
                    </a:lnTo>
                    <a:lnTo>
                      <a:pt x="316" y="15671"/>
                    </a:lnTo>
                    <a:lnTo>
                      <a:pt x="414" y="15695"/>
                    </a:lnTo>
                    <a:lnTo>
                      <a:pt x="803" y="15720"/>
                    </a:lnTo>
                    <a:lnTo>
                      <a:pt x="1217" y="15793"/>
                    </a:lnTo>
                    <a:lnTo>
                      <a:pt x="1606" y="15890"/>
                    </a:lnTo>
                    <a:lnTo>
                      <a:pt x="1995" y="15987"/>
                    </a:lnTo>
                    <a:lnTo>
                      <a:pt x="2774" y="16231"/>
                    </a:lnTo>
                    <a:lnTo>
                      <a:pt x="3163" y="16328"/>
                    </a:lnTo>
                    <a:lnTo>
                      <a:pt x="3553" y="16401"/>
                    </a:lnTo>
                    <a:lnTo>
                      <a:pt x="4599" y="16498"/>
                    </a:lnTo>
                    <a:lnTo>
                      <a:pt x="5669" y="16547"/>
                    </a:lnTo>
                    <a:lnTo>
                      <a:pt x="6716" y="16596"/>
                    </a:lnTo>
                    <a:lnTo>
                      <a:pt x="7762" y="16620"/>
                    </a:lnTo>
                    <a:lnTo>
                      <a:pt x="9879" y="16620"/>
                    </a:lnTo>
                    <a:lnTo>
                      <a:pt x="10950" y="16547"/>
                    </a:lnTo>
                    <a:lnTo>
                      <a:pt x="11996" y="16450"/>
                    </a:lnTo>
                    <a:lnTo>
                      <a:pt x="12823" y="16352"/>
                    </a:lnTo>
                    <a:lnTo>
                      <a:pt x="13626" y="16255"/>
                    </a:lnTo>
                    <a:lnTo>
                      <a:pt x="14040" y="16206"/>
                    </a:lnTo>
                    <a:lnTo>
                      <a:pt x="14453" y="16109"/>
                    </a:lnTo>
                    <a:lnTo>
                      <a:pt x="14843" y="16012"/>
                    </a:lnTo>
                    <a:lnTo>
                      <a:pt x="15232" y="15890"/>
                    </a:lnTo>
                    <a:lnTo>
                      <a:pt x="15305" y="15841"/>
                    </a:lnTo>
                    <a:lnTo>
                      <a:pt x="15378" y="15768"/>
                    </a:lnTo>
                    <a:lnTo>
                      <a:pt x="15402" y="15695"/>
                    </a:lnTo>
                    <a:lnTo>
                      <a:pt x="15427" y="15622"/>
                    </a:lnTo>
                    <a:lnTo>
                      <a:pt x="15524" y="15622"/>
                    </a:lnTo>
                    <a:lnTo>
                      <a:pt x="15621" y="15574"/>
                    </a:lnTo>
                    <a:lnTo>
                      <a:pt x="15670" y="15549"/>
                    </a:lnTo>
                    <a:lnTo>
                      <a:pt x="15694" y="15501"/>
                    </a:lnTo>
                    <a:lnTo>
                      <a:pt x="15694" y="15452"/>
                    </a:lnTo>
                    <a:lnTo>
                      <a:pt x="15694" y="15379"/>
                    </a:lnTo>
                    <a:lnTo>
                      <a:pt x="15646" y="14965"/>
                    </a:lnTo>
                    <a:lnTo>
                      <a:pt x="15548" y="14576"/>
                    </a:lnTo>
                    <a:lnTo>
                      <a:pt x="15427" y="14187"/>
                    </a:lnTo>
                    <a:lnTo>
                      <a:pt x="15256" y="13822"/>
                    </a:lnTo>
                    <a:lnTo>
                      <a:pt x="15281" y="13822"/>
                    </a:lnTo>
                    <a:lnTo>
                      <a:pt x="15329" y="13797"/>
                    </a:lnTo>
                    <a:lnTo>
                      <a:pt x="15354" y="13724"/>
                    </a:lnTo>
                    <a:lnTo>
                      <a:pt x="15354" y="13676"/>
                    </a:lnTo>
                    <a:lnTo>
                      <a:pt x="15305" y="13627"/>
                    </a:lnTo>
                    <a:lnTo>
                      <a:pt x="15110" y="13554"/>
                    </a:lnTo>
                    <a:lnTo>
                      <a:pt x="14989" y="13359"/>
                    </a:lnTo>
                    <a:lnTo>
                      <a:pt x="14843" y="13140"/>
                    </a:lnTo>
                    <a:lnTo>
                      <a:pt x="14502" y="12751"/>
                    </a:lnTo>
                    <a:lnTo>
                      <a:pt x="14113" y="12386"/>
                    </a:lnTo>
                    <a:lnTo>
                      <a:pt x="13699" y="12070"/>
                    </a:lnTo>
                    <a:lnTo>
                      <a:pt x="13456" y="11924"/>
                    </a:lnTo>
                    <a:lnTo>
                      <a:pt x="13237" y="11778"/>
                    </a:lnTo>
                    <a:lnTo>
                      <a:pt x="12726" y="11559"/>
                    </a:lnTo>
                    <a:lnTo>
                      <a:pt x="12215" y="11388"/>
                    </a:lnTo>
                    <a:lnTo>
                      <a:pt x="11680" y="11242"/>
                    </a:lnTo>
                    <a:lnTo>
                      <a:pt x="11071" y="11121"/>
                    </a:lnTo>
                    <a:lnTo>
                      <a:pt x="10463" y="11023"/>
                    </a:lnTo>
                    <a:lnTo>
                      <a:pt x="10341" y="10999"/>
                    </a:lnTo>
                    <a:lnTo>
                      <a:pt x="10244" y="10975"/>
                    </a:lnTo>
                    <a:lnTo>
                      <a:pt x="9879" y="10902"/>
                    </a:lnTo>
                    <a:lnTo>
                      <a:pt x="9684" y="10877"/>
                    </a:lnTo>
                    <a:lnTo>
                      <a:pt x="9490" y="10877"/>
                    </a:lnTo>
                    <a:lnTo>
                      <a:pt x="9490" y="10780"/>
                    </a:lnTo>
                    <a:lnTo>
                      <a:pt x="9490" y="10658"/>
                    </a:lnTo>
                    <a:lnTo>
                      <a:pt x="9490" y="10415"/>
                    </a:lnTo>
                    <a:lnTo>
                      <a:pt x="9490" y="10172"/>
                    </a:lnTo>
                    <a:lnTo>
                      <a:pt x="9465" y="10050"/>
                    </a:lnTo>
                    <a:lnTo>
                      <a:pt x="9441" y="9977"/>
                    </a:lnTo>
                    <a:lnTo>
                      <a:pt x="9660" y="9831"/>
                    </a:lnTo>
                    <a:lnTo>
                      <a:pt x="9879" y="9709"/>
                    </a:lnTo>
                    <a:lnTo>
                      <a:pt x="10098" y="9539"/>
                    </a:lnTo>
                    <a:lnTo>
                      <a:pt x="10293" y="9369"/>
                    </a:lnTo>
                    <a:lnTo>
                      <a:pt x="10463" y="9174"/>
                    </a:lnTo>
                    <a:lnTo>
                      <a:pt x="10633" y="8980"/>
                    </a:lnTo>
                    <a:lnTo>
                      <a:pt x="10804" y="8761"/>
                    </a:lnTo>
                    <a:lnTo>
                      <a:pt x="10950" y="8542"/>
                    </a:lnTo>
                    <a:lnTo>
                      <a:pt x="11193" y="8128"/>
                    </a:lnTo>
                    <a:lnTo>
                      <a:pt x="11363" y="7812"/>
                    </a:lnTo>
                    <a:lnTo>
                      <a:pt x="11509" y="7495"/>
                    </a:lnTo>
                    <a:lnTo>
                      <a:pt x="11582" y="7495"/>
                    </a:lnTo>
                    <a:lnTo>
                      <a:pt x="11655" y="7471"/>
                    </a:lnTo>
                    <a:lnTo>
                      <a:pt x="11801" y="7398"/>
                    </a:lnTo>
                    <a:lnTo>
                      <a:pt x="11947" y="7252"/>
                    </a:lnTo>
                    <a:lnTo>
                      <a:pt x="12093" y="7082"/>
                    </a:lnTo>
                    <a:lnTo>
                      <a:pt x="12215" y="6887"/>
                    </a:lnTo>
                    <a:lnTo>
                      <a:pt x="12288" y="6717"/>
                    </a:lnTo>
                    <a:lnTo>
                      <a:pt x="12409" y="6425"/>
                    </a:lnTo>
                    <a:lnTo>
                      <a:pt x="12458" y="6206"/>
                    </a:lnTo>
                    <a:lnTo>
                      <a:pt x="12482" y="5987"/>
                    </a:lnTo>
                    <a:lnTo>
                      <a:pt x="12482" y="5768"/>
                    </a:lnTo>
                    <a:lnTo>
                      <a:pt x="12458" y="5549"/>
                    </a:lnTo>
                    <a:lnTo>
                      <a:pt x="12434" y="5330"/>
                    </a:lnTo>
                    <a:lnTo>
                      <a:pt x="12361" y="5111"/>
                    </a:lnTo>
                    <a:lnTo>
                      <a:pt x="12263" y="4916"/>
                    </a:lnTo>
                    <a:lnTo>
                      <a:pt x="12142" y="4721"/>
                    </a:lnTo>
                    <a:lnTo>
                      <a:pt x="12190" y="4697"/>
                    </a:lnTo>
                    <a:lnTo>
                      <a:pt x="12239" y="4648"/>
                    </a:lnTo>
                    <a:lnTo>
                      <a:pt x="12263" y="4551"/>
                    </a:lnTo>
                    <a:lnTo>
                      <a:pt x="12239" y="4454"/>
                    </a:lnTo>
                    <a:lnTo>
                      <a:pt x="12166" y="4356"/>
                    </a:lnTo>
                    <a:lnTo>
                      <a:pt x="12166" y="3797"/>
                    </a:lnTo>
                    <a:lnTo>
                      <a:pt x="12142" y="3237"/>
                    </a:lnTo>
                    <a:lnTo>
                      <a:pt x="12093" y="2969"/>
                    </a:lnTo>
                    <a:lnTo>
                      <a:pt x="12044" y="2677"/>
                    </a:lnTo>
                    <a:lnTo>
                      <a:pt x="11971" y="2410"/>
                    </a:lnTo>
                    <a:lnTo>
                      <a:pt x="11899" y="2142"/>
                    </a:lnTo>
                    <a:lnTo>
                      <a:pt x="11801" y="1874"/>
                    </a:lnTo>
                    <a:lnTo>
                      <a:pt x="11680" y="1631"/>
                    </a:lnTo>
                    <a:lnTo>
                      <a:pt x="11534" y="1412"/>
                    </a:lnTo>
                    <a:lnTo>
                      <a:pt x="11363" y="1193"/>
                    </a:lnTo>
                    <a:lnTo>
                      <a:pt x="11193" y="974"/>
                    </a:lnTo>
                    <a:lnTo>
                      <a:pt x="10974" y="804"/>
                    </a:lnTo>
                    <a:lnTo>
                      <a:pt x="10755" y="634"/>
                    </a:lnTo>
                    <a:lnTo>
                      <a:pt x="10487" y="488"/>
                    </a:lnTo>
                    <a:lnTo>
                      <a:pt x="10171" y="342"/>
                    </a:lnTo>
                    <a:lnTo>
                      <a:pt x="9782" y="220"/>
                    </a:lnTo>
                    <a:lnTo>
                      <a:pt x="9417" y="123"/>
                    </a:lnTo>
                    <a:lnTo>
                      <a:pt x="9003" y="50"/>
                    </a:lnTo>
                    <a:lnTo>
                      <a:pt x="8589" y="25"/>
                    </a:lnTo>
                    <a:lnTo>
                      <a:pt x="8200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Google Shape;2471;p49">
                <a:extLst>
                  <a:ext uri="{FF2B5EF4-FFF2-40B4-BE49-F238E27FC236}">
                    <a16:creationId xmlns:a16="http://schemas.microsoft.com/office/drawing/2014/main" id="{0C286C5F-D652-4786-A861-E3F25C9805DA}"/>
                  </a:ext>
                </a:extLst>
              </p:cNvPr>
              <p:cNvSpPr/>
              <p:nvPr/>
            </p:nvSpPr>
            <p:spPr>
              <a:xfrm>
                <a:off x="136187" y="963039"/>
                <a:ext cx="462915" cy="474980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6620" extrusionOk="0">
                    <a:moveTo>
                      <a:pt x="7786" y="755"/>
                    </a:moveTo>
                    <a:lnTo>
                      <a:pt x="7567" y="780"/>
                    </a:lnTo>
                    <a:lnTo>
                      <a:pt x="7324" y="804"/>
                    </a:lnTo>
                    <a:lnTo>
                      <a:pt x="7105" y="877"/>
                    </a:lnTo>
                    <a:lnTo>
                      <a:pt x="6910" y="999"/>
                    </a:lnTo>
                    <a:lnTo>
                      <a:pt x="6813" y="1072"/>
                    </a:lnTo>
                    <a:lnTo>
                      <a:pt x="6740" y="1145"/>
                    </a:lnTo>
                    <a:lnTo>
                      <a:pt x="6691" y="1242"/>
                    </a:lnTo>
                    <a:lnTo>
                      <a:pt x="6643" y="1364"/>
                    </a:lnTo>
                    <a:lnTo>
                      <a:pt x="6667" y="1388"/>
                    </a:lnTo>
                    <a:lnTo>
                      <a:pt x="6691" y="1412"/>
                    </a:lnTo>
                    <a:lnTo>
                      <a:pt x="6740" y="1388"/>
                    </a:lnTo>
                    <a:lnTo>
                      <a:pt x="6764" y="1412"/>
                    </a:lnTo>
                    <a:lnTo>
                      <a:pt x="6716" y="1461"/>
                    </a:lnTo>
                    <a:lnTo>
                      <a:pt x="6691" y="1510"/>
                    </a:lnTo>
                    <a:lnTo>
                      <a:pt x="6691" y="1680"/>
                    </a:lnTo>
                    <a:lnTo>
                      <a:pt x="6716" y="1826"/>
                    </a:lnTo>
                    <a:lnTo>
                      <a:pt x="6764" y="1996"/>
                    </a:lnTo>
                    <a:lnTo>
                      <a:pt x="6813" y="2166"/>
                    </a:lnTo>
                    <a:lnTo>
                      <a:pt x="6886" y="2312"/>
                    </a:lnTo>
                    <a:lnTo>
                      <a:pt x="7008" y="2434"/>
                    </a:lnTo>
                    <a:lnTo>
                      <a:pt x="7129" y="2556"/>
                    </a:lnTo>
                    <a:lnTo>
                      <a:pt x="7251" y="2629"/>
                    </a:lnTo>
                    <a:lnTo>
                      <a:pt x="7300" y="2629"/>
                    </a:lnTo>
                    <a:lnTo>
                      <a:pt x="7324" y="2604"/>
                    </a:lnTo>
                    <a:lnTo>
                      <a:pt x="7324" y="2580"/>
                    </a:lnTo>
                    <a:lnTo>
                      <a:pt x="7324" y="2556"/>
                    </a:lnTo>
                    <a:lnTo>
                      <a:pt x="7056" y="2069"/>
                    </a:lnTo>
                    <a:lnTo>
                      <a:pt x="6983" y="1826"/>
                    </a:lnTo>
                    <a:lnTo>
                      <a:pt x="6910" y="1583"/>
                    </a:lnTo>
                    <a:lnTo>
                      <a:pt x="7202" y="1874"/>
                    </a:lnTo>
                    <a:lnTo>
                      <a:pt x="7543" y="2142"/>
                    </a:lnTo>
                    <a:lnTo>
                      <a:pt x="7884" y="2385"/>
                    </a:lnTo>
                    <a:lnTo>
                      <a:pt x="8273" y="2580"/>
                    </a:lnTo>
                    <a:lnTo>
                      <a:pt x="8468" y="2677"/>
                    </a:lnTo>
                    <a:lnTo>
                      <a:pt x="8662" y="2726"/>
                    </a:lnTo>
                    <a:lnTo>
                      <a:pt x="8857" y="2775"/>
                    </a:lnTo>
                    <a:lnTo>
                      <a:pt x="9076" y="2823"/>
                    </a:lnTo>
                    <a:lnTo>
                      <a:pt x="9490" y="2823"/>
                    </a:lnTo>
                    <a:lnTo>
                      <a:pt x="9709" y="2799"/>
                    </a:lnTo>
                    <a:lnTo>
                      <a:pt x="9928" y="2750"/>
                    </a:lnTo>
                    <a:lnTo>
                      <a:pt x="9952" y="2726"/>
                    </a:lnTo>
                    <a:lnTo>
                      <a:pt x="9976" y="2677"/>
                    </a:lnTo>
                    <a:lnTo>
                      <a:pt x="9952" y="2629"/>
                    </a:lnTo>
                    <a:lnTo>
                      <a:pt x="9928" y="2604"/>
                    </a:lnTo>
                    <a:lnTo>
                      <a:pt x="9538" y="2531"/>
                    </a:lnTo>
                    <a:lnTo>
                      <a:pt x="9173" y="2458"/>
                    </a:lnTo>
                    <a:lnTo>
                      <a:pt x="8784" y="2410"/>
                    </a:lnTo>
                    <a:lnTo>
                      <a:pt x="8419" y="2312"/>
                    </a:lnTo>
                    <a:lnTo>
                      <a:pt x="8224" y="2239"/>
                    </a:lnTo>
                    <a:lnTo>
                      <a:pt x="8054" y="2142"/>
                    </a:lnTo>
                    <a:lnTo>
                      <a:pt x="7689" y="1947"/>
                    </a:lnTo>
                    <a:lnTo>
                      <a:pt x="7348" y="1728"/>
                    </a:lnTo>
                    <a:lnTo>
                      <a:pt x="7008" y="1510"/>
                    </a:lnTo>
                    <a:lnTo>
                      <a:pt x="7251" y="1583"/>
                    </a:lnTo>
                    <a:lnTo>
                      <a:pt x="7494" y="1631"/>
                    </a:lnTo>
                    <a:lnTo>
                      <a:pt x="7981" y="1753"/>
                    </a:lnTo>
                    <a:lnTo>
                      <a:pt x="8297" y="1826"/>
                    </a:lnTo>
                    <a:lnTo>
                      <a:pt x="8638" y="1923"/>
                    </a:lnTo>
                    <a:lnTo>
                      <a:pt x="8954" y="1947"/>
                    </a:lnTo>
                    <a:lnTo>
                      <a:pt x="9125" y="1947"/>
                    </a:lnTo>
                    <a:lnTo>
                      <a:pt x="9295" y="1923"/>
                    </a:lnTo>
                    <a:lnTo>
                      <a:pt x="9344" y="1899"/>
                    </a:lnTo>
                    <a:lnTo>
                      <a:pt x="9344" y="1850"/>
                    </a:lnTo>
                    <a:lnTo>
                      <a:pt x="9344" y="1826"/>
                    </a:lnTo>
                    <a:lnTo>
                      <a:pt x="9319" y="1777"/>
                    </a:lnTo>
                    <a:lnTo>
                      <a:pt x="9027" y="1655"/>
                    </a:lnTo>
                    <a:lnTo>
                      <a:pt x="8711" y="1558"/>
                    </a:lnTo>
                    <a:lnTo>
                      <a:pt x="8078" y="1437"/>
                    </a:lnTo>
                    <a:lnTo>
                      <a:pt x="7567" y="1315"/>
                    </a:lnTo>
                    <a:lnTo>
                      <a:pt x="7300" y="1266"/>
                    </a:lnTo>
                    <a:lnTo>
                      <a:pt x="7032" y="1266"/>
                    </a:lnTo>
                    <a:lnTo>
                      <a:pt x="7251" y="1145"/>
                    </a:lnTo>
                    <a:lnTo>
                      <a:pt x="7470" y="1072"/>
                    </a:lnTo>
                    <a:lnTo>
                      <a:pt x="7738" y="1047"/>
                    </a:lnTo>
                    <a:lnTo>
                      <a:pt x="8005" y="1072"/>
                    </a:lnTo>
                    <a:lnTo>
                      <a:pt x="8273" y="1120"/>
                    </a:lnTo>
                    <a:lnTo>
                      <a:pt x="8541" y="1193"/>
                    </a:lnTo>
                    <a:lnTo>
                      <a:pt x="8760" y="1266"/>
                    </a:lnTo>
                    <a:lnTo>
                      <a:pt x="8954" y="1339"/>
                    </a:lnTo>
                    <a:lnTo>
                      <a:pt x="9368" y="1558"/>
                    </a:lnTo>
                    <a:lnTo>
                      <a:pt x="9806" y="1753"/>
                    </a:lnTo>
                    <a:lnTo>
                      <a:pt x="10001" y="1826"/>
                    </a:lnTo>
                    <a:lnTo>
                      <a:pt x="10220" y="1874"/>
                    </a:lnTo>
                    <a:lnTo>
                      <a:pt x="10268" y="1850"/>
                    </a:lnTo>
                    <a:lnTo>
                      <a:pt x="10293" y="1826"/>
                    </a:lnTo>
                    <a:lnTo>
                      <a:pt x="10317" y="1801"/>
                    </a:lnTo>
                    <a:lnTo>
                      <a:pt x="10293" y="1753"/>
                    </a:lnTo>
                    <a:lnTo>
                      <a:pt x="10098" y="1558"/>
                    </a:lnTo>
                    <a:lnTo>
                      <a:pt x="9879" y="1388"/>
                    </a:lnTo>
                    <a:lnTo>
                      <a:pt x="9611" y="1242"/>
                    </a:lnTo>
                    <a:lnTo>
                      <a:pt x="9344" y="1120"/>
                    </a:lnTo>
                    <a:lnTo>
                      <a:pt x="9052" y="1023"/>
                    </a:lnTo>
                    <a:lnTo>
                      <a:pt x="8760" y="926"/>
                    </a:lnTo>
                    <a:lnTo>
                      <a:pt x="8224" y="804"/>
                    </a:lnTo>
                    <a:lnTo>
                      <a:pt x="8030" y="755"/>
                    </a:lnTo>
                    <a:close/>
                    <a:moveTo>
                      <a:pt x="5888" y="1996"/>
                    </a:moveTo>
                    <a:lnTo>
                      <a:pt x="5864" y="2020"/>
                    </a:lnTo>
                    <a:lnTo>
                      <a:pt x="5694" y="2142"/>
                    </a:lnTo>
                    <a:lnTo>
                      <a:pt x="5523" y="2264"/>
                    </a:lnTo>
                    <a:lnTo>
                      <a:pt x="5207" y="2556"/>
                    </a:lnTo>
                    <a:lnTo>
                      <a:pt x="4891" y="2823"/>
                    </a:lnTo>
                    <a:lnTo>
                      <a:pt x="4745" y="2969"/>
                    </a:lnTo>
                    <a:lnTo>
                      <a:pt x="4623" y="3140"/>
                    </a:lnTo>
                    <a:lnTo>
                      <a:pt x="4623" y="3188"/>
                    </a:lnTo>
                    <a:lnTo>
                      <a:pt x="4647" y="3213"/>
                    </a:lnTo>
                    <a:lnTo>
                      <a:pt x="4842" y="3115"/>
                    </a:lnTo>
                    <a:lnTo>
                      <a:pt x="4988" y="3018"/>
                    </a:lnTo>
                    <a:lnTo>
                      <a:pt x="5280" y="2775"/>
                    </a:lnTo>
                    <a:lnTo>
                      <a:pt x="5645" y="2458"/>
                    </a:lnTo>
                    <a:lnTo>
                      <a:pt x="5986" y="2166"/>
                    </a:lnTo>
                    <a:lnTo>
                      <a:pt x="6010" y="2093"/>
                    </a:lnTo>
                    <a:lnTo>
                      <a:pt x="5986" y="2045"/>
                    </a:lnTo>
                    <a:lnTo>
                      <a:pt x="5937" y="1996"/>
                    </a:lnTo>
                    <a:close/>
                    <a:moveTo>
                      <a:pt x="6107" y="5622"/>
                    </a:moveTo>
                    <a:lnTo>
                      <a:pt x="6059" y="5646"/>
                    </a:lnTo>
                    <a:lnTo>
                      <a:pt x="6010" y="5670"/>
                    </a:lnTo>
                    <a:lnTo>
                      <a:pt x="5961" y="5719"/>
                    </a:lnTo>
                    <a:lnTo>
                      <a:pt x="5888" y="5768"/>
                    </a:lnTo>
                    <a:lnTo>
                      <a:pt x="5815" y="5816"/>
                    </a:lnTo>
                    <a:lnTo>
                      <a:pt x="5767" y="5889"/>
                    </a:lnTo>
                    <a:lnTo>
                      <a:pt x="5718" y="5987"/>
                    </a:lnTo>
                    <a:lnTo>
                      <a:pt x="5669" y="6157"/>
                    </a:lnTo>
                    <a:lnTo>
                      <a:pt x="5669" y="6327"/>
                    </a:lnTo>
                    <a:lnTo>
                      <a:pt x="5669" y="6425"/>
                    </a:lnTo>
                    <a:lnTo>
                      <a:pt x="5718" y="6546"/>
                    </a:lnTo>
                    <a:lnTo>
                      <a:pt x="5767" y="6644"/>
                    </a:lnTo>
                    <a:lnTo>
                      <a:pt x="5815" y="6717"/>
                    </a:lnTo>
                    <a:lnTo>
                      <a:pt x="5888" y="6790"/>
                    </a:lnTo>
                    <a:lnTo>
                      <a:pt x="5986" y="6863"/>
                    </a:lnTo>
                    <a:lnTo>
                      <a:pt x="6083" y="6911"/>
                    </a:lnTo>
                    <a:lnTo>
                      <a:pt x="6180" y="6936"/>
                    </a:lnTo>
                    <a:lnTo>
                      <a:pt x="6326" y="6936"/>
                    </a:lnTo>
                    <a:lnTo>
                      <a:pt x="6399" y="6911"/>
                    </a:lnTo>
                    <a:lnTo>
                      <a:pt x="6448" y="6863"/>
                    </a:lnTo>
                    <a:lnTo>
                      <a:pt x="6570" y="6717"/>
                    </a:lnTo>
                    <a:lnTo>
                      <a:pt x="6643" y="6546"/>
                    </a:lnTo>
                    <a:lnTo>
                      <a:pt x="6667" y="6352"/>
                    </a:lnTo>
                    <a:lnTo>
                      <a:pt x="6667" y="6157"/>
                    </a:lnTo>
                    <a:lnTo>
                      <a:pt x="6618" y="5962"/>
                    </a:lnTo>
                    <a:lnTo>
                      <a:pt x="6594" y="5889"/>
                    </a:lnTo>
                    <a:lnTo>
                      <a:pt x="6521" y="5792"/>
                    </a:lnTo>
                    <a:lnTo>
                      <a:pt x="6472" y="5719"/>
                    </a:lnTo>
                    <a:lnTo>
                      <a:pt x="6375" y="5670"/>
                    </a:lnTo>
                    <a:lnTo>
                      <a:pt x="6302" y="5622"/>
                    </a:lnTo>
                    <a:close/>
                    <a:moveTo>
                      <a:pt x="9368" y="5622"/>
                    </a:moveTo>
                    <a:lnTo>
                      <a:pt x="9319" y="5646"/>
                    </a:lnTo>
                    <a:lnTo>
                      <a:pt x="9271" y="5670"/>
                    </a:lnTo>
                    <a:lnTo>
                      <a:pt x="9222" y="5719"/>
                    </a:lnTo>
                    <a:lnTo>
                      <a:pt x="9149" y="5768"/>
                    </a:lnTo>
                    <a:lnTo>
                      <a:pt x="9076" y="5816"/>
                    </a:lnTo>
                    <a:lnTo>
                      <a:pt x="9027" y="5889"/>
                    </a:lnTo>
                    <a:lnTo>
                      <a:pt x="8979" y="5987"/>
                    </a:lnTo>
                    <a:lnTo>
                      <a:pt x="8930" y="6157"/>
                    </a:lnTo>
                    <a:lnTo>
                      <a:pt x="8930" y="6327"/>
                    </a:lnTo>
                    <a:lnTo>
                      <a:pt x="8930" y="6425"/>
                    </a:lnTo>
                    <a:lnTo>
                      <a:pt x="8979" y="6546"/>
                    </a:lnTo>
                    <a:lnTo>
                      <a:pt x="9027" y="6644"/>
                    </a:lnTo>
                    <a:lnTo>
                      <a:pt x="9076" y="6717"/>
                    </a:lnTo>
                    <a:lnTo>
                      <a:pt x="9149" y="6790"/>
                    </a:lnTo>
                    <a:lnTo>
                      <a:pt x="9246" y="6863"/>
                    </a:lnTo>
                    <a:lnTo>
                      <a:pt x="9344" y="6911"/>
                    </a:lnTo>
                    <a:lnTo>
                      <a:pt x="9441" y="6936"/>
                    </a:lnTo>
                    <a:lnTo>
                      <a:pt x="9587" y="6936"/>
                    </a:lnTo>
                    <a:lnTo>
                      <a:pt x="9660" y="6911"/>
                    </a:lnTo>
                    <a:lnTo>
                      <a:pt x="9709" y="6863"/>
                    </a:lnTo>
                    <a:lnTo>
                      <a:pt x="9830" y="6717"/>
                    </a:lnTo>
                    <a:lnTo>
                      <a:pt x="9903" y="6546"/>
                    </a:lnTo>
                    <a:lnTo>
                      <a:pt x="9928" y="6352"/>
                    </a:lnTo>
                    <a:lnTo>
                      <a:pt x="9928" y="6157"/>
                    </a:lnTo>
                    <a:lnTo>
                      <a:pt x="9879" y="5962"/>
                    </a:lnTo>
                    <a:lnTo>
                      <a:pt x="9855" y="5889"/>
                    </a:lnTo>
                    <a:lnTo>
                      <a:pt x="9782" y="5792"/>
                    </a:lnTo>
                    <a:lnTo>
                      <a:pt x="9733" y="5719"/>
                    </a:lnTo>
                    <a:lnTo>
                      <a:pt x="9636" y="5670"/>
                    </a:lnTo>
                    <a:lnTo>
                      <a:pt x="9563" y="5622"/>
                    </a:lnTo>
                    <a:close/>
                    <a:moveTo>
                      <a:pt x="7786" y="6765"/>
                    </a:moveTo>
                    <a:lnTo>
                      <a:pt x="7738" y="6814"/>
                    </a:lnTo>
                    <a:lnTo>
                      <a:pt x="7713" y="6863"/>
                    </a:lnTo>
                    <a:lnTo>
                      <a:pt x="7713" y="7082"/>
                    </a:lnTo>
                    <a:lnTo>
                      <a:pt x="7738" y="7301"/>
                    </a:lnTo>
                    <a:lnTo>
                      <a:pt x="7738" y="7520"/>
                    </a:lnTo>
                    <a:lnTo>
                      <a:pt x="7762" y="7739"/>
                    </a:lnTo>
                    <a:lnTo>
                      <a:pt x="7786" y="7787"/>
                    </a:lnTo>
                    <a:lnTo>
                      <a:pt x="7811" y="7812"/>
                    </a:lnTo>
                    <a:lnTo>
                      <a:pt x="7908" y="7860"/>
                    </a:lnTo>
                    <a:lnTo>
                      <a:pt x="7957" y="7836"/>
                    </a:lnTo>
                    <a:lnTo>
                      <a:pt x="8005" y="7836"/>
                    </a:lnTo>
                    <a:lnTo>
                      <a:pt x="8030" y="7787"/>
                    </a:lnTo>
                    <a:lnTo>
                      <a:pt x="8054" y="7739"/>
                    </a:lnTo>
                    <a:lnTo>
                      <a:pt x="8054" y="7641"/>
                    </a:lnTo>
                    <a:lnTo>
                      <a:pt x="8054" y="7520"/>
                    </a:lnTo>
                    <a:lnTo>
                      <a:pt x="8030" y="7301"/>
                    </a:lnTo>
                    <a:lnTo>
                      <a:pt x="7981" y="7057"/>
                    </a:lnTo>
                    <a:lnTo>
                      <a:pt x="7957" y="6936"/>
                    </a:lnTo>
                    <a:lnTo>
                      <a:pt x="7884" y="6814"/>
                    </a:lnTo>
                    <a:lnTo>
                      <a:pt x="7835" y="6765"/>
                    </a:lnTo>
                    <a:close/>
                    <a:moveTo>
                      <a:pt x="8589" y="8274"/>
                    </a:moveTo>
                    <a:lnTo>
                      <a:pt x="8249" y="8371"/>
                    </a:lnTo>
                    <a:lnTo>
                      <a:pt x="7932" y="8444"/>
                    </a:lnTo>
                    <a:lnTo>
                      <a:pt x="7592" y="8469"/>
                    </a:lnTo>
                    <a:lnTo>
                      <a:pt x="7421" y="8469"/>
                    </a:lnTo>
                    <a:lnTo>
                      <a:pt x="7251" y="8444"/>
                    </a:lnTo>
                    <a:lnTo>
                      <a:pt x="7202" y="8469"/>
                    </a:lnTo>
                    <a:lnTo>
                      <a:pt x="7178" y="8469"/>
                    </a:lnTo>
                    <a:lnTo>
                      <a:pt x="7154" y="8517"/>
                    </a:lnTo>
                    <a:lnTo>
                      <a:pt x="7178" y="8542"/>
                    </a:lnTo>
                    <a:lnTo>
                      <a:pt x="7227" y="8639"/>
                    </a:lnTo>
                    <a:lnTo>
                      <a:pt x="7300" y="8688"/>
                    </a:lnTo>
                    <a:lnTo>
                      <a:pt x="7373" y="8761"/>
                    </a:lnTo>
                    <a:lnTo>
                      <a:pt x="7470" y="8785"/>
                    </a:lnTo>
                    <a:lnTo>
                      <a:pt x="7665" y="8834"/>
                    </a:lnTo>
                    <a:lnTo>
                      <a:pt x="7908" y="8834"/>
                    </a:lnTo>
                    <a:lnTo>
                      <a:pt x="8127" y="8809"/>
                    </a:lnTo>
                    <a:lnTo>
                      <a:pt x="8370" y="8761"/>
                    </a:lnTo>
                    <a:lnTo>
                      <a:pt x="8565" y="8712"/>
                    </a:lnTo>
                    <a:lnTo>
                      <a:pt x="8735" y="8639"/>
                    </a:lnTo>
                    <a:lnTo>
                      <a:pt x="8808" y="8590"/>
                    </a:lnTo>
                    <a:lnTo>
                      <a:pt x="8833" y="8542"/>
                    </a:lnTo>
                    <a:lnTo>
                      <a:pt x="8833" y="8469"/>
                    </a:lnTo>
                    <a:lnTo>
                      <a:pt x="8833" y="8396"/>
                    </a:lnTo>
                    <a:lnTo>
                      <a:pt x="8784" y="8347"/>
                    </a:lnTo>
                    <a:lnTo>
                      <a:pt x="8735" y="8298"/>
                    </a:lnTo>
                    <a:lnTo>
                      <a:pt x="8662" y="8274"/>
                    </a:lnTo>
                    <a:close/>
                    <a:moveTo>
                      <a:pt x="6618" y="9928"/>
                    </a:moveTo>
                    <a:lnTo>
                      <a:pt x="6862" y="10026"/>
                    </a:lnTo>
                    <a:lnTo>
                      <a:pt x="7105" y="10099"/>
                    </a:lnTo>
                    <a:lnTo>
                      <a:pt x="7373" y="10172"/>
                    </a:lnTo>
                    <a:lnTo>
                      <a:pt x="7616" y="10220"/>
                    </a:lnTo>
                    <a:lnTo>
                      <a:pt x="7859" y="10245"/>
                    </a:lnTo>
                    <a:lnTo>
                      <a:pt x="8127" y="10269"/>
                    </a:lnTo>
                    <a:lnTo>
                      <a:pt x="8370" y="10245"/>
                    </a:lnTo>
                    <a:lnTo>
                      <a:pt x="8614" y="10220"/>
                    </a:lnTo>
                    <a:lnTo>
                      <a:pt x="8833" y="10172"/>
                    </a:lnTo>
                    <a:lnTo>
                      <a:pt x="9052" y="10123"/>
                    </a:lnTo>
                    <a:lnTo>
                      <a:pt x="9027" y="10366"/>
                    </a:lnTo>
                    <a:lnTo>
                      <a:pt x="8735" y="10391"/>
                    </a:lnTo>
                    <a:lnTo>
                      <a:pt x="8443" y="10415"/>
                    </a:lnTo>
                    <a:lnTo>
                      <a:pt x="8419" y="10415"/>
                    </a:lnTo>
                    <a:lnTo>
                      <a:pt x="8151" y="10391"/>
                    </a:lnTo>
                    <a:lnTo>
                      <a:pt x="8005" y="10391"/>
                    </a:lnTo>
                    <a:lnTo>
                      <a:pt x="7859" y="10415"/>
                    </a:lnTo>
                    <a:lnTo>
                      <a:pt x="7859" y="10439"/>
                    </a:lnTo>
                    <a:lnTo>
                      <a:pt x="7835" y="10464"/>
                    </a:lnTo>
                    <a:lnTo>
                      <a:pt x="7835" y="10512"/>
                    </a:lnTo>
                    <a:lnTo>
                      <a:pt x="7884" y="10585"/>
                    </a:lnTo>
                    <a:lnTo>
                      <a:pt x="7932" y="10610"/>
                    </a:lnTo>
                    <a:lnTo>
                      <a:pt x="8078" y="10683"/>
                    </a:lnTo>
                    <a:lnTo>
                      <a:pt x="8224" y="10707"/>
                    </a:lnTo>
                    <a:lnTo>
                      <a:pt x="8346" y="10731"/>
                    </a:lnTo>
                    <a:lnTo>
                      <a:pt x="8687" y="10731"/>
                    </a:lnTo>
                    <a:lnTo>
                      <a:pt x="8857" y="10707"/>
                    </a:lnTo>
                    <a:lnTo>
                      <a:pt x="9027" y="10683"/>
                    </a:lnTo>
                    <a:lnTo>
                      <a:pt x="9027" y="10804"/>
                    </a:lnTo>
                    <a:lnTo>
                      <a:pt x="8687" y="10853"/>
                    </a:lnTo>
                    <a:lnTo>
                      <a:pt x="8541" y="10877"/>
                    </a:lnTo>
                    <a:lnTo>
                      <a:pt x="8370" y="10902"/>
                    </a:lnTo>
                    <a:lnTo>
                      <a:pt x="7932" y="10902"/>
                    </a:lnTo>
                    <a:lnTo>
                      <a:pt x="7786" y="10950"/>
                    </a:lnTo>
                    <a:lnTo>
                      <a:pt x="7762" y="10999"/>
                    </a:lnTo>
                    <a:lnTo>
                      <a:pt x="7786" y="11023"/>
                    </a:lnTo>
                    <a:lnTo>
                      <a:pt x="7884" y="11121"/>
                    </a:lnTo>
                    <a:lnTo>
                      <a:pt x="8030" y="11194"/>
                    </a:lnTo>
                    <a:lnTo>
                      <a:pt x="8200" y="11242"/>
                    </a:lnTo>
                    <a:lnTo>
                      <a:pt x="8589" y="11242"/>
                    </a:lnTo>
                    <a:lnTo>
                      <a:pt x="8760" y="11218"/>
                    </a:lnTo>
                    <a:lnTo>
                      <a:pt x="8930" y="11194"/>
                    </a:lnTo>
                    <a:lnTo>
                      <a:pt x="9076" y="11121"/>
                    </a:lnTo>
                    <a:lnTo>
                      <a:pt x="9125" y="11218"/>
                    </a:lnTo>
                    <a:lnTo>
                      <a:pt x="8954" y="11291"/>
                    </a:lnTo>
                    <a:lnTo>
                      <a:pt x="8760" y="11340"/>
                    </a:lnTo>
                    <a:lnTo>
                      <a:pt x="8151" y="11461"/>
                    </a:lnTo>
                    <a:lnTo>
                      <a:pt x="8127" y="11461"/>
                    </a:lnTo>
                    <a:lnTo>
                      <a:pt x="8127" y="11486"/>
                    </a:lnTo>
                    <a:lnTo>
                      <a:pt x="8151" y="11510"/>
                    </a:lnTo>
                    <a:lnTo>
                      <a:pt x="8346" y="11583"/>
                    </a:lnTo>
                    <a:lnTo>
                      <a:pt x="8589" y="11607"/>
                    </a:lnTo>
                    <a:lnTo>
                      <a:pt x="8370" y="11656"/>
                    </a:lnTo>
                    <a:lnTo>
                      <a:pt x="8151" y="11680"/>
                    </a:lnTo>
                    <a:lnTo>
                      <a:pt x="7932" y="11680"/>
                    </a:lnTo>
                    <a:lnTo>
                      <a:pt x="7713" y="11656"/>
                    </a:lnTo>
                    <a:lnTo>
                      <a:pt x="7421" y="11632"/>
                    </a:lnTo>
                    <a:lnTo>
                      <a:pt x="7129" y="11559"/>
                    </a:lnTo>
                    <a:lnTo>
                      <a:pt x="6862" y="11461"/>
                    </a:lnTo>
                    <a:lnTo>
                      <a:pt x="6740" y="11388"/>
                    </a:lnTo>
                    <a:lnTo>
                      <a:pt x="6618" y="11291"/>
                    </a:lnTo>
                    <a:lnTo>
                      <a:pt x="6594" y="11242"/>
                    </a:lnTo>
                    <a:lnTo>
                      <a:pt x="6667" y="11194"/>
                    </a:lnTo>
                    <a:lnTo>
                      <a:pt x="6716" y="11121"/>
                    </a:lnTo>
                    <a:lnTo>
                      <a:pt x="6716" y="11023"/>
                    </a:lnTo>
                    <a:lnTo>
                      <a:pt x="6716" y="10950"/>
                    </a:lnTo>
                    <a:lnTo>
                      <a:pt x="6667" y="10804"/>
                    </a:lnTo>
                    <a:lnTo>
                      <a:pt x="6618" y="10610"/>
                    </a:lnTo>
                    <a:lnTo>
                      <a:pt x="6594" y="10415"/>
                    </a:lnTo>
                    <a:lnTo>
                      <a:pt x="6594" y="10245"/>
                    </a:lnTo>
                    <a:lnTo>
                      <a:pt x="6618" y="10074"/>
                    </a:lnTo>
                    <a:lnTo>
                      <a:pt x="6643" y="9977"/>
                    </a:lnTo>
                    <a:lnTo>
                      <a:pt x="6643" y="9953"/>
                    </a:lnTo>
                    <a:lnTo>
                      <a:pt x="6618" y="10001"/>
                    </a:lnTo>
                    <a:lnTo>
                      <a:pt x="6618" y="9928"/>
                    </a:lnTo>
                    <a:close/>
                    <a:moveTo>
                      <a:pt x="9636" y="11218"/>
                    </a:moveTo>
                    <a:lnTo>
                      <a:pt x="9782" y="11291"/>
                    </a:lnTo>
                    <a:lnTo>
                      <a:pt x="9928" y="11364"/>
                    </a:lnTo>
                    <a:lnTo>
                      <a:pt x="9855" y="11510"/>
                    </a:lnTo>
                    <a:lnTo>
                      <a:pt x="9757" y="11632"/>
                    </a:lnTo>
                    <a:lnTo>
                      <a:pt x="9636" y="11778"/>
                    </a:lnTo>
                    <a:lnTo>
                      <a:pt x="9514" y="11875"/>
                    </a:lnTo>
                    <a:lnTo>
                      <a:pt x="9246" y="12070"/>
                    </a:lnTo>
                    <a:lnTo>
                      <a:pt x="8930" y="12240"/>
                    </a:lnTo>
                    <a:lnTo>
                      <a:pt x="8589" y="12362"/>
                    </a:lnTo>
                    <a:lnTo>
                      <a:pt x="8249" y="12435"/>
                    </a:lnTo>
                    <a:lnTo>
                      <a:pt x="7908" y="12483"/>
                    </a:lnTo>
                    <a:lnTo>
                      <a:pt x="7592" y="12508"/>
                    </a:lnTo>
                    <a:lnTo>
                      <a:pt x="7227" y="12508"/>
                    </a:lnTo>
                    <a:lnTo>
                      <a:pt x="6886" y="12459"/>
                    </a:lnTo>
                    <a:lnTo>
                      <a:pt x="6521" y="12362"/>
                    </a:lnTo>
                    <a:lnTo>
                      <a:pt x="6375" y="12289"/>
                    </a:lnTo>
                    <a:lnTo>
                      <a:pt x="6205" y="12216"/>
                    </a:lnTo>
                    <a:lnTo>
                      <a:pt x="6083" y="12118"/>
                    </a:lnTo>
                    <a:lnTo>
                      <a:pt x="5986" y="12021"/>
                    </a:lnTo>
                    <a:lnTo>
                      <a:pt x="5888" y="11924"/>
                    </a:lnTo>
                    <a:lnTo>
                      <a:pt x="5815" y="11826"/>
                    </a:lnTo>
                    <a:lnTo>
                      <a:pt x="5694" y="11583"/>
                    </a:lnTo>
                    <a:lnTo>
                      <a:pt x="5572" y="11315"/>
                    </a:lnTo>
                    <a:lnTo>
                      <a:pt x="5645" y="11291"/>
                    </a:lnTo>
                    <a:lnTo>
                      <a:pt x="5840" y="11267"/>
                    </a:lnTo>
                    <a:lnTo>
                      <a:pt x="6107" y="11242"/>
                    </a:lnTo>
                    <a:lnTo>
                      <a:pt x="6180" y="11364"/>
                    </a:lnTo>
                    <a:lnTo>
                      <a:pt x="6278" y="11486"/>
                    </a:lnTo>
                    <a:lnTo>
                      <a:pt x="6448" y="11656"/>
                    </a:lnTo>
                    <a:lnTo>
                      <a:pt x="6594" y="11753"/>
                    </a:lnTo>
                    <a:lnTo>
                      <a:pt x="6764" y="11851"/>
                    </a:lnTo>
                    <a:lnTo>
                      <a:pt x="7105" y="11972"/>
                    </a:lnTo>
                    <a:lnTo>
                      <a:pt x="7446" y="12045"/>
                    </a:lnTo>
                    <a:lnTo>
                      <a:pt x="7811" y="12094"/>
                    </a:lnTo>
                    <a:lnTo>
                      <a:pt x="8151" y="12094"/>
                    </a:lnTo>
                    <a:lnTo>
                      <a:pt x="8492" y="12070"/>
                    </a:lnTo>
                    <a:lnTo>
                      <a:pt x="8833" y="11972"/>
                    </a:lnTo>
                    <a:lnTo>
                      <a:pt x="9003" y="11924"/>
                    </a:lnTo>
                    <a:lnTo>
                      <a:pt x="9173" y="11851"/>
                    </a:lnTo>
                    <a:lnTo>
                      <a:pt x="9295" y="11753"/>
                    </a:lnTo>
                    <a:lnTo>
                      <a:pt x="9441" y="11607"/>
                    </a:lnTo>
                    <a:lnTo>
                      <a:pt x="9563" y="11461"/>
                    </a:lnTo>
                    <a:lnTo>
                      <a:pt x="9587" y="11364"/>
                    </a:lnTo>
                    <a:lnTo>
                      <a:pt x="9611" y="11291"/>
                    </a:lnTo>
                    <a:lnTo>
                      <a:pt x="9636" y="11218"/>
                    </a:lnTo>
                    <a:close/>
                    <a:moveTo>
                      <a:pt x="5231" y="11437"/>
                    </a:moveTo>
                    <a:lnTo>
                      <a:pt x="5231" y="11583"/>
                    </a:lnTo>
                    <a:lnTo>
                      <a:pt x="5280" y="11729"/>
                    </a:lnTo>
                    <a:lnTo>
                      <a:pt x="5329" y="11875"/>
                    </a:lnTo>
                    <a:lnTo>
                      <a:pt x="5402" y="12021"/>
                    </a:lnTo>
                    <a:lnTo>
                      <a:pt x="5596" y="12264"/>
                    </a:lnTo>
                    <a:lnTo>
                      <a:pt x="5815" y="12459"/>
                    </a:lnTo>
                    <a:lnTo>
                      <a:pt x="6010" y="12581"/>
                    </a:lnTo>
                    <a:lnTo>
                      <a:pt x="6205" y="12702"/>
                    </a:lnTo>
                    <a:lnTo>
                      <a:pt x="6399" y="12775"/>
                    </a:lnTo>
                    <a:lnTo>
                      <a:pt x="6618" y="12848"/>
                    </a:lnTo>
                    <a:lnTo>
                      <a:pt x="6837" y="12897"/>
                    </a:lnTo>
                    <a:lnTo>
                      <a:pt x="7056" y="12946"/>
                    </a:lnTo>
                    <a:lnTo>
                      <a:pt x="7494" y="12970"/>
                    </a:lnTo>
                    <a:lnTo>
                      <a:pt x="7908" y="12946"/>
                    </a:lnTo>
                    <a:lnTo>
                      <a:pt x="8322" y="12897"/>
                    </a:lnTo>
                    <a:lnTo>
                      <a:pt x="8760" y="12775"/>
                    </a:lnTo>
                    <a:lnTo>
                      <a:pt x="9149" y="12629"/>
                    </a:lnTo>
                    <a:lnTo>
                      <a:pt x="9344" y="12532"/>
                    </a:lnTo>
                    <a:lnTo>
                      <a:pt x="9538" y="12410"/>
                    </a:lnTo>
                    <a:lnTo>
                      <a:pt x="9709" y="12289"/>
                    </a:lnTo>
                    <a:lnTo>
                      <a:pt x="9879" y="12143"/>
                    </a:lnTo>
                    <a:lnTo>
                      <a:pt x="10025" y="11997"/>
                    </a:lnTo>
                    <a:lnTo>
                      <a:pt x="10147" y="11851"/>
                    </a:lnTo>
                    <a:lnTo>
                      <a:pt x="10268" y="11656"/>
                    </a:lnTo>
                    <a:lnTo>
                      <a:pt x="10366" y="11486"/>
                    </a:lnTo>
                    <a:lnTo>
                      <a:pt x="10950" y="11583"/>
                    </a:lnTo>
                    <a:lnTo>
                      <a:pt x="10974" y="11583"/>
                    </a:lnTo>
                    <a:lnTo>
                      <a:pt x="10828" y="11680"/>
                    </a:lnTo>
                    <a:lnTo>
                      <a:pt x="10658" y="11778"/>
                    </a:lnTo>
                    <a:lnTo>
                      <a:pt x="10512" y="11899"/>
                    </a:lnTo>
                    <a:lnTo>
                      <a:pt x="10366" y="12045"/>
                    </a:lnTo>
                    <a:lnTo>
                      <a:pt x="10317" y="12118"/>
                    </a:lnTo>
                    <a:lnTo>
                      <a:pt x="10293" y="12216"/>
                    </a:lnTo>
                    <a:lnTo>
                      <a:pt x="10439" y="12167"/>
                    </a:lnTo>
                    <a:lnTo>
                      <a:pt x="10585" y="12094"/>
                    </a:lnTo>
                    <a:lnTo>
                      <a:pt x="10852" y="11924"/>
                    </a:lnTo>
                    <a:lnTo>
                      <a:pt x="11193" y="11778"/>
                    </a:lnTo>
                    <a:lnTo>
                      <a:pt x="11315" y="11753"/>
                    </a:lnTo>
                    <a:lnTo>
                      <a:pt x="11436" y="11705"/>
                    </a:lnTo>
                    <a:lnTo>
                      <a:pt x="11461" y="11680"/>
                    </a:lnTo>
                    <a:lnTo>
                      <a:pt x="12020" y="11851"/>
                    </a:lnTo>
                    <a:lnTo>
                      <a:pt x="11728" y="11948"/>
                    </a:lnTo>
                    <a:lnTo>
                      <a:pt x="11436" y="12070"/>
                    </a:lnTo>
                    <a:lnTo>
                      <a:pt x="11144" y="12191"/>
                    </a:lnTo>
                    <a:lnTo>
                      <a:pt x="10877" y="12362"/>
                    </a:lnTo>
                    <a:lnTo>
                      <a:pt x="10633" y="12532"/>
                    </a:lnTo>
                    <a:lnTo>
                      <a:pt x="10609" y="12556"/>
                    </a:lnTo>
                    <a:lnTo>
                      <a:pt x="10633" y="12581"/>
                    </a:lnTo>
                    <a:lnTo>
                      <a:pt x="11144" y="12386"/>
                    </a:lnTo>
                    <a:lnTo>
                      <a:pt x="11655" y="12216"/>
                    </a:lnTo>
                    <a:lnTo>
                      <a:pt x="11874" y="12167"/>
                    </a:lnTo>
                    <a:lnTo>
                      <a:pt x="12093" y="12118"/>
                    </a:lnTo>
                    <a:lnTo>
                      <a:pt x="12312" y="12094"/>
                    </a:lnTo>
                    <a:lnTo>
                      <a:pt x="12531" y="12021"/>
                    </a:lnTo>
                    <a:lnTo>
                      <a:pt x="12969" y="12216"/>
                    </a:lnTo>
                    <a:lnTo>
                      <a:pt x="12726" y="12289"/>
                    </a:lnTo>
                    <a:lnTo>
                      <a:pt x="12507" y="12386"/>
                    </a:lnTo>
                    <a:lnTo>
                      <a:pt x="11874" y="12654"/>
                    </a:lnTo>
                    <a:lnTo>
                      <a:pt x="11582" y="12800"/>
                    </a:lnTo>
                    <a:lnTo>
                      <a:pt x="11266" y="12897"/>
                    </a:lnTo>
                    <a:lnTo>
                      <a:pt x="11242" y="12921"/>
                    </a:lnTo>
                    <a:lnTo>
                      <a:pt x="11217" y="12946"/>
                    </a:lnTo>
                    <a:lnTo>
                      <a:pt x="11242" y="12970"/>
                    </a:lnTo>
                    <a:lnTo>
                      <a:pt x="11266" y="12994"/>
                    </a:lnTo>
                    <a:lnTo>
                      <a:pt x="11850" y="12873"/>
                    </a:lnTo>
                    <a:lnTo>
                      <a:pt x="12458" y="12727"/>
                    </a:lnTo>
                    <a:lnTo>
                      <a:pt x="12677" y="12678"/>
                    </a:lnTo>
                    <a:lnTo>
                      <a:pt x="12920" y="12629"/>
                    </a:lnTo>
                    <a:lnTo>
                      <a:pt x="13164" y="12556"/>
                    </a:lnTo>
                    <a:lnTo>
                      <a:pt x="13285" y="12508"/>
                    </a:lnTo>
                    <a:lnTo>
                      <a:pt x="13383" y="12459"/>
                    </a:lnTo>
                    <a:lnTo>
                      <a:pt x="13626" y="12629"/>
                    </a:lnTo>
                    <a:lnTo>
                      <a:pt x="13869" y="12824"/>
                    </a:lnTo>
                    <a:lnTo>
                      <a:pt x="13602" y="12873"/>
                    </a:lnTo>
                    <a:lnTo>
                      <a:pt x="12847" y="13067"/>
                    </a:lnTo>
                    <a:lnTo>
                      <a:pt x="12482" y="13165"/>
                    </a:lnTo>
                    <a:lnTo>
                      <a:pt x="12142" y="13286"/>
                    </a:lnTo>
                    <a:lnTo>
                      <a:pt x="12093" y="13335"/>
                    </a:lnTo>
                    <a:lnTo>
                      <a:pt x="12117" y="13359"/>
                    </a:lnTo>
                    <a:lnTo>
                      <a:pt x="12263" y="13408"/>
                    </a:lnTo>
                    <a:lnTo>
                      <a:pt x="12409" y="13432"/>
                    </a:lnTo>
                    <a:lnTo>
                      <a:pt x="12531" y="13457"/>
                    </a:lnTo>
                    <a:lnTo>
                      <a:pt x="12677" y="13432"/>
                    </a:lnTo>
                    <a:lnTo>
                      <a:pt x="12969" y="13408"/>
                    </a:lnTo>
                    <a:lnTo>
                      <a:pt x="13237" y="13335"/>
                    </a:lnTo>
                    <a:lnTo>
                      <a:pt x="13675" y="13238"/>
                    </a:lnTo>
                    <a:lnTo>
                      <a:pt x="13869" y="13189"/>
                    </a:lnTo>
                    <a:lnTo>
                      <a:pt x="14088" y="13165"/>
                    </a:lnTo>
                    <a:lnTo>
                      <a:pt x="14186" y="13140"/>
                    </a:lnTo>
                    <a:lnTo>
                      <a:pt x="14356" y="13335"/>
                    </a:lnTo>
                    <a:lnTo>
                      <a:pt x="14502" y="13530"/>
                    </a:lnTo>
                    <a:lnTo>
                      <a:pt x="14186" y="13554"/>
                    </a:lnTo>
                    <a:lnTo>
                      <a:pt x="13845" y="13578"/>
                    </a:lnTo>
                    <a:lnTo>
                      <a:pt x="13529" y="13627"/>
                    </a:lnTo>
                    <a:lnTo>
                      <a:pt x="13212" y="13676"/>
                    </a:lnTo>
                    <a:lnTo>
                      <a:pt x="13042" y="13724"/>
                    </a:lnTo>
                    <a:lnTo>
                      <a:pt x="12896" y="13773"/>
                    </a:lnTo>
                    <a:lnTo>
                      <a:pt x="12872" y="13797"/>
                    </a:lnTo>
                    <a:lnTo>
                      <a:pt x="12872" y="13822"/>
                    </a:lnTo>
                    <a:lnTo>
                      <a:pt x="12896" y="13846"/>
                    </a:lnTo>
                    <a:lnTo>
                      <a:pt x="12896" y="13870"/>
                    </a:lnTo>
                    <a:lnTo>
                      <a:pt x="13188" y="13919"/>
                    </a:lnTo>
                    <a:lnTo>
                      <a:pt x="13456" y="13943"/>
                    </a:lnTo>
                    <a:lnTo>
                      <a:pt x="13991" y="13919"/>
                    </a:lnTo>
                    <a:lnTo>
                      <a:pt x="14745" y="13919"/>
                    </a:lnTo>
                    <a:lnTo>
                      <a:pt x="14916" y="14284"/>
                    </a:lnTo>
                    <a:lnTo>
                      <a:pt x="14405" y="14308"/>
                    </a:lnTo>
                    <a:lnTo>
                      <a:pt x="13821" y="14308"/>
                    </a:lnTo>
                    <a:lnTo>
                      <a:pt x="13529" y="14333"/>
                    </a:lnTo>
                    <a:lnTo>
                      <a:pt x="13383" y="14357"/>
                    </a:lnTo>
                    <a:lnTo>
                      <a:pt x="13237" y="14381"/>
                    </a:lnTo>
                    <a:lnTo>
                      <a:pt x="13212" y="14406"/>
                    </a:lnTo>
                    <a:lnTo>
                      <a:pt x="13188" y="14454"/>
                    </a:lnTo>
                    <a:lnTo>
                      <a:pt x="13212" y="14503"/>
                    </a:lnTo>
                    <a:lnTo>
                      <a:pt x="13237" y="14527"/>
                    </a:lnTo>
                    <a:lnTo>
                      <a:pt x="13529" y="14600"/>
                    </a:lnTo>
                    <a:lnTo>
                      <a:pt x="13821" y="14625"/>
                    </a:lnTo>
                    <a:lnTo>
                      <a:pt x="14721" y="14625"/>
                    </a:lnTo>
                    <a:lnTo>
                      <a:pt x="15037" y="14600"/>
                    </a:lnTo>
                    <a:lnTo>
                      <a:pt x="15110" y="14868"/>
                    </a:lnTo>
                    <a:lnTo>
                      <a:pt x="15159" y="15136"/>
                    </a:lnTo>
                    <a:lnTo>
                      <a:pt x="14989" y="15087"/>
                    </a:lnTo>
                    <a:lnTo>
                      <a:pt x="14818" y="15087"/>
                    </a:lnTo>
                    <a:lnTo>
                      <a:pt x="14453" y="15063"/>
                    </a:lnTo>
                    <a:lnTo>
                      <a:pt x="14234" y="15063"/>
                    </a:lnTo>
                    <a:lnTo>
                      <a:pt x="13991" y="15087"/>
                    </a:lnTo>
                    <a:lnTo>
                      <a:pt x="13772" y="15111"/>
                    </a:lnTo>
                    <a:lnTo>
                      <a:pt x="13529" y="15184"/>
                    </a:lnTo>
                    <a:lnTo>
                      <a:pt x="13504" y="15209"/>
                    </a:lnTo>
                    <a:lnTo>
                      <a:pt x="13504" y="15233"/>
                    </a:lnTo>
                    <a:lnTo>
                      <a:pt x="13504" y="15282"/>
                    </a:lnTo>
                    <a:lnTo>
                      <a:pt x="13553" y="15282"/>
                    </a:lnTo>
                    <a:lnTo>
                      <a:pt x="14015" y="15306"/>
                    </a:lnTo>
                    <a:lnTo>
                      <a:pt x="14453" y="15330"/>
                    </a:lnTo>
                    <a:lnTo>
                      <a:pt x="14843" y="15355"/>
                    </a:lnTo>
                    <a:lnTo>
                      <a:pt x="15013" y="15355"/>
                    </a:lnTo>
                    <a:lnTo>
                      <a:pt x="15183" y="15330"/>
                    </a:lnTo>
                    <a:lnTo>
                      <a:pt x="15183" y="15330"/>
                    </a:lnTo>
                    <a:lnTo>
                      <a:pt x="15086" y="15355"/>
                    </a:lnTo>
                    <a:lnTo>
                      <a:pt x="14794" y="15452"/>
                    </a:lnTo>
                    <a:lnTo>
                      <a:pt x="14502" y="15549"/>
                    </a:lnTo>
                    <a:lnTo>
                      <a:pt x="13918" y="15671"/>
                    </a:lnTo>
                    <a:lnTo>
                      <a:pt x="13310" y="15768"/>
                    </a:lnTo>
                    <a:lnTo>
                      <a:pt x="12701" y="15841"/>
                    </a:lnTo>
                    <a:lnTo>
                      <a:pt x="12677" y="15720"/>
                    </a:lnTo>
                    <a:lnTo>
                      <a:pt x="12653" y="15525"/>
                    </a:lnTo>
                    <a:lnTo>
                      <a:pt x="12628" y="15428"/>
                    </a:lnTo>
                    <a:lnTo>
                      <a:pt x="12555" y="15330"/>
                    </a:lnTo>
                    <a:lnTo>
                      <a:pt x="12482" y="15257"/>
                    </a:lnTo>
                    <a:lnTo>
                      <a:pt x="12385" y="15233"/>
                    </a:lnTo>
                    <a:lnTo>
                      <a:pt x="12288" y="15257"/>
                    </a:lnTo>
                    <a:lnTo>
                      <a:pt x="12215" y="15330"/>
                    </a:lnTo>
                    <a:lnTo>
                      <a:pt x="12166" y="15428"/>
                    </a:lnTo>
                    <a:lnTo>
                      <a:pt x="12142" y="15525"/>
                    </a:lnTo>
                    <a:lnTo>
                      <a:pt x="12142" y="15720"/>
                    </a:lnTo>
                    <a:lnTo>
                      <a:pt x="12142" y="15890"/>
                    </a:lnTo>
                    <a:lnTo>
                      <a:pt x="11801" y="15939"/>
                    </a:lnTo>
                    <a:lnTo>
                      <a:pt x="11290" y="15987"/>
                    </a:lnTo>
                    <a:lnTo>
                      <a:pt x="10755" y="16036"/>
                    </a:lnTo>
                    <a:lnTo>
                      <a:pt x="9709" y="16085"/>
                    </a:lnTo>
                    <a:lnTo>
                      <a:pt x="7592" y="16085"/>
                    </a:lnTo>
                    <a:lnTo>
                      <a:pt x="6521" y="16060"/>
                    </a:lnTo>
                    <a:lnTo>
                      <a:pt x="5475" y="16012"/>
                    </a:lnTo>
                    <a:lnTo>
                      <a:pt x="4428" y="15939"/>
                    </a:lnTo>
                    <a:lnTo>
                      <a:pt x="3382" y="15841"/>
                    </a:lnTo>
                    <a:lnTo>
                      <a:pt x="3236" y="15817"/>
                    </a:lnTo>
                    <a:lnTo>
                      <a:pt x="3236" y="15768"/>
                    </a:lnTo>
                    <a:lnTo>
                      <a:pt x="3236" y="15671"/>
                    </a:lnTo>
                    <a:lnTo>
                      <a:pt x="3212" y="15622"/>
                    </a:lnTo>
                    <a:lnTo>
                      <a:pt x="3212" y="15574"/>
                    </a:lnTo>
                    <a:lnTo>
                      <a:pt x="3236" y="15403"/>
                    </a:lnTo>
                    <a:lnTo>
                      <a:pt x="3236" y="15306"/>
                    </a:lnTo>
                    <a:lnTo>
                      <a:pt x="3212" y="15209"/>
                    </a:lnTo>
                    <a:lnTo>
                      <a:pt x="3163" y="15136"/>
                    </a:lnTo>
                    <a:lnTo>
                      <a:pt x="3090" y="15087"/>
                    </a:lnTo>
                    <a:lnTo>
                      <a:pt x="3017" y="15087"/>
                    </a:lnTo>
                    <a:lnTo>
                      <a:pt x="2920" y="15111"/>
                    </a:lnTo>
                    <a:lnTo>
                      <a:pt x="2823" y="15209"/>
                    </a:lnTo>
                    <a:lnTo>
                      <a:pt x="2750" y="15330"/>
                    </a:lnTo>
                    <a:lnTo>
                      <a:pt x="2725" y="15452"/>
                    </a:lnTo>
                    <a:lnTo>
                      <a:pt x="2701" y="15598"/>
                    </a:lnTo>
                    <a:lnTo>
                      <a:pt x="2701" y="15695"/>
                    </a:lnTo>
                    <a:lnTo>
                      <a:pt x="2141" y="15525"/>
                    </a:lnTo>
                    <a:lnTo>
                      <a:pt x="1582" y="15355"/>
                    </a:lnTo>
                    <a:lnTo>
                      <a:pt x="1314" y="15282"/>
                    </a:lnTo>
                    <a:lnTo>
                      <a:pt x="1046" y="15257"/>
                    </a:lnTo>
                    <a:lnTo>
                      <a:pt x="754" y="15233"/>
                    </a:lnTo>
                    <a:lnTo>
                      <a:pt x="487" y="15257"/>
                    </a:lnTo>
                    <a:lnTo>
                      <a:pt x="462" y="15038"/>
                    </a:lnTo>
                    <a:lnTo>
                      <a:pt x="487" y="14844"/>
                    </a:lnTo>
                    <a:lnTo>
                      <a:pt x="511" y="14625"/>
                    </a:lnTo>
                    <a:lnTo>
                      <a:pt x="584" y="14430"/>
                    </a:lnTo>
                    <a:lnTo>
                      <a:pt x="657" y="14235"/>
                    </a:lnTo>
                    <a:lnTo>
                      <a:pt x="754" y="14041"/>
                    </a:lnTo>
                    <a:lnTo>
                      <a:pt x="852" y="13870"/>
                    </a:lnTo>
                    <a:lnTo>
                      <a:pt x="973" y="13676"/>
                    </a:lnTo>
                    <a:lnTo>
                      <a:pt x="1241" y="13359"/>
                    </a:lnTo>
                    <a:lnTo>
                      <a:pt x="1557" y="13043"/>
                    </a:lnTo>
                    <a:lnTo>
                      <a:pt x="1874" y="12775"/>
                    </a:lnTo>
                    <a:lnTo>
                      <a:pt x="2190" y="12532"/>
                    </a:lnTo>
                    <a:lnTo>
                      <a:pt x="2409" y="12386"/>
                    </a:lnTo>
                    <a:lnTo>
                      <a:pt x="2604" y="12289"/>
                    </a:lnTo>
                    <a:lnTo>
                      <a:pt x="3042" y="12070"/>
                    </a:lnTo>
                    <a:lnTo>
                      <a:pt x="3480" y="11924"/>
                    </a:lnTo>
                    <a:lnTo>
                      <a:pt x="3942" y="11778"/>
                    </a:lnTo>
                    <a:lnTo>
                      <a:pt x="4234" y="11680"/>
                    </a:lnTo>
                    <a:lnTo>
                      <a:pt x="4574" y="11607"/>
                    </a:lnTo>
                    <a:lnTo>
                      <a:pt x="5231" y="11437"/>
                    </a:lnTo>
                    <a:close/>
                    <a:moveTo>
                      <a:pt x="8200" y="1"/>
                    </a:moveTo>
                    <a:lnTo>
                      <a:pt x="7811" y="50"/>
                    </a:lnTo>
                    <a:lnTo>
                      <a:pt x="7470" y="123"/>
                    </a:lnTo>
                    <a:lnTo>
                      <a:pt x="7154" y="244"/>
                    </a:lnTo>
                    <a:lnTo>
                      <a:pt x="6667" y="463"/>
                    </a:lnTo>
                    <a:lnTo>
                      <a:pt x="6424" y="609"/>
                    </a:lnTo>
                    <a:lnTo>
                      <a:pt x="6278" y="731"/>
                    </a:lnTo>
                    <a:lnTo>
                      <a:pt x="6205" y="804"/>
                    </a:lnTo>
                    <a:lnTo>
                      <a:pt x="6180" y="853"/>
                    </a:lnTo>
                    <a:lnTo>
                      <a:pt x="6205" y="926"/>
                    </a:lnTo>
                    <a:lnTo>
                      <a:pt x="6253" y="974"/>
                    </a:lnTo>
                    <a:lnTo>
                      <a:pt x="6302" y="999"/>
                    </a:lnTo>
                    <a:lnTo>
                      <a:pt x="6472" y="999"/>
                    </a:lnTo>
                    <a:lnTo>
                      <a:pt x="6594" y="950"/>
                    </a:lnTo>
                    <a:lnTo>
                      <a:pt x="6716" y="877"/>
                    </a:lnTo>
                    <a:lnTo>
                      <a:pt x="7178" y="682"/>
                    </a:lnTo>
                    <a:lnTo>
                      <a:pt x="7421" y="585"/>
                    </a:lnTo>
                    <a:lnTo>
                      <a:pt x="7665" y="488"/>
                    </a:lnTo>
                    <a:lnTo>
                      <a:pt x="8005" y="439"/>
                    </a:lnTo>
                    <a:lnTo>
                      <a:pt x="8346" y="415"/>
                    </a:lnTo>
                    <a:lnTo>
                      <a:pt x="8735" y="439"/>
                    </a:lnTo>
                    <a:lnTo>
                      <a:pt x="9125" y="488"/>
                    </a:lnTo>
                    <a:lnTo>
                      <a:pt x="9490" y="585"/>
                    </a:lnTo>
                    <a:lnTo>
                      <a:pt x="9855" y="707"/>
                    </a:lnTo>
                    <a:lnTo>
                      <a:pt x="10195" y="828"/>
                    </a:lnTo>
                    <a:lnTo>
                      <a:pt x="10487" y="974"/>
                    </a:lnTo>
                    <a:lnTo>
                      <a:pt x="10706" y="1096"/>
                    </a:lnTo>
                    <a:lnTo>
                      <a:pt x="10877" y="1242"/>
                    </a:lnTo>
                    <a:lnTo>
                      <a:pt x="11023" y="1412"/>
                    </a:lnTo>
                    <a:lnTo>
                      <a:pt x="11169" y="1583"/>
                    </a:lnTo>
                    <a:lnTo>
                      <a:pt x="11290" y="1801"/>
                    </a:lnTo>
                    <a:lnTo>
                      <a:pt x="11388" y="1996"/>
                    </a:lnTo>
                    <a:lnTo>
                      <a:pt x="11485" y="2215"/>
                    </a:lnTo>
                    <a:lnTo>
                      <a:pt x="11558" y="2458"/>
                    </a:lnTo>
                    <a:lnTo>
                      <a:pt x="11655" y="2921"/>
                    </a:lnTo>
                    <a:lnTo>
                      <a:pt x="11728" y="3407"/>
                    </a:lnTo>
                    <a:lnTo>
                      <a:pt x="11753" y="3894"/>
                    </a:lnTo>
                    <a:lnTo>
                      <a:pt x="11753" y="4356"/>
                    </a:lnTo>
                    <a:lnTo>
                      <a:pt x="11217" y="4356"/>
                    </a:lnTo>
                    <a:lnTo>
                      <a:pt x="10974" y="4332"/>
                    </a:lnTo>
                    <a:lnTo>
                      <a:pt x="10731" y="4259"/>
                    </a:lnTo>
                    <a:lnTo>
                      <a:pt x="10487" y="4210"/>
                    </a:lnTo>
                    <a:lnTo>
                      <a:pt x="10244" y="4113"/>
                    </a:lnTo>
                    <a:lnTo>
                      <a:pt x="9782" y="3918"/>
                    </a:lnTo>
                    <a:lnTo>
                      <a:pt x="9319" y="3675"/>
                    </a:lnTo>
                    <a:lnTo>
                      <a:pt x="8881" y="3432"/>
                    </a:lnTo>
                    <a:lnTo>
                      <a:pt x="8419" y="3164"/>
                    </a:lnTo>
                    <a:lnTo>
                      <a:pt x="7981" y="2921"/>
                    </a:lnTo>
                    <a:lnTo>
                      <a:pt x="7908" y="2896"/>
                    </a:lnTo>
                    <a:lnTo>
                      <a:pt x="7835" y="2896"/>
                    </a:lnTo>
                    <a:lnTo>
                      <a:pt x="7786" y="2921"/>
                    </a:lnTo>
                    <a:lnTo>
                      <a:pt x="7738" y="2945"/>
                    </a:lnTo>
                    <a:lnTo>
                      <a:pt x="7689" y="2994"/>
                    </a:lnTo>
                    <a:lnTo>
                      <a:pt x="7665" y="3042"/>
                    </a:lnTo>
                    <a:lnTo>
                      <a:pt x="7640" y="3115"/>
                    </a:lnTo>
                    <a:lnTo>
                      <a:pt x="7640" y="3164"/>
                    </a:lnTo>
                    <a:lnTo>
                      <a:pt x="7713" y="3529"/>
                    </a:lnTo>
                    <a:lnTo>
                      <a:pt x="7786" y="3894"/>
                    </a:lnTo>
                    <a:lnTo>
                      <a:pt x="7640" y="3797"/>
                    </a:lnTo>
                    <a:lnTo>
                      <a:pt x="7494" y="3699"/>
                    </a:lnTo>
                    <a:lnTo>
                      <a:pt x="7202" y="3432"/>
                    </a:lnTo>
                    <a:lnTo>
                      <a:pt x="6959" y="3140"/>
                    </a:lnTo>
                    <a:lnTo>
                      <a:pt x="6740" y="2799"/>
                    </a:lnTo>
                    <a:lnTo>
                      <a:pt x="6545" y="2458"/>
                    </a:lnTo>
                    <a:lnTo>
                      <a:pt x="6424" y="2118"/>
                    </a:lnTo>
                    <a:lnTo>
                      <a:pt x="6399" y="1947"/>
                    </a:lnTo>
                    <a:lnTo>
                      <a:pt x="6375" y="1777"/>
                    </a:lnTo>
                    <a:lnTo>
                      <a:pt x="6375" y="1607"/>
                    </a:lnTo>
                    <a:lnTo>
                      <a:pt x="6399" y="1461"/>
                    </a:lnTo>
                    <a:lnTo>
                      <a:pt x="6399" y="1388"/>
                    </a:lnTo>
                    <a:lnTo>
                      <a:pt x="6399" y="1339"/>
                    </a:lnTo>
                    <a:lnTo>
                      <a:pt x="6351" y="1291"/>
                    </a:lnTo>
                    <a:lnTo>
                      <a:pt x="6302" y="1266"/>
                    </a:lnTo>
                    <a:lnTo>
                      <a:pt x="6205" y="1266"/>
                    </a:lnTo>
                    <a:lnTo>
                      <a:pt x="6156" y="1291"/>
                    </a:lnTo>
                    <a:lnTo>
                      <a:pt x="6107" y="1339"/>
                    </a:lnTo>
                    <a:lnTo>
                      <a:pt x="6034" y="1485"/>
                    </a:lnTo>
                    <a:lnTo>
                      <a:pt x="6010" y="1655"/>
                    </a:lnTo>
                    <a:lnTo>
                      <a:pt x="5815" y="1680"/>
                    </a:lnTo>
                    <a:lnTo>
                      <a:pt x="5645" y="1728"/>
                    </a:lnTo>
                    <a:lnTo>
                      <a:pt x="5475" y="1826"/>
                    </a:lnTo>
                    <a:lnTo>
                      <a:pt x="5304" y="1923"/>
                    </a:lnTo>
                    <a:lnTo>
                      <a:pt x="5085" y="2069"/>
                    </a:lnTo>
                    <a:lnTo>
                      <a:pt x="4891" y="2215"/>
                    </a:lnTo>
                    <a:lnTo>
                      <a:pt x="4720" y="2337"/>
                    </a:lnTo>
                    <a:lnTo>
                      <a:pt x="4647" y="2410"/>
                    </a:lnTo>
                    <a:lnTo>
                      <a:pt x="4599" y="2507"/>
                    </a:lnTo>
                    <a:lnTo>
                      <a:pt x="4574" y="2531"/>
                    </a:lnTo>
                    <a:lnTo>
                      <a:pt x="4599" y="2556"/>
                    </a:lnTo>
                    <a:lnTo>
                      <a:pt x="4623" y="2580"/>
                    </a:lnTo>
                    <a:lnTo>
                      <a:pt x="4647" y="2604"/>
                    </a:lnTo>
                    <a:lnTo>
                      <a:pt x="4745" y="2580"/>
                    </a:lnTo>
                    <a:lnTo>
                      <a:pt x="4818" y="2556"/>
                    </a:lnTo>
                    <a:lnTo>
                      <a:pt x="4988" y="2458"/>
                    </a:lnTo>
                    <a:lnTo>
                      <a:pt x="5280" y="2239"/>
                    </a:lnTo>
                    <a:lnTo>
                      <a:pt x="5621" y="1996"/>
                    </a:lnTo>
                    <a:lnTo>
                      <a:pt x="5986" y="1801"/>
                    </a:lnTo>
                    <a:lnTo>
                      <a:pt x="5986" y="1996"/>
                    </a:lnTo>
                    <a:lnTo>
                      <a:pt x="6034" y="2166"/>
                    </a:lnTo>
                    <a:lnTo>
                      <a:pt x="6083" y="2337"/>
                    </a:lnTo>
                    <a:lnTo>
                      <a:pt x="6156" y="2531"/>
                    </a:lnTo>
                    <a:lnTo>
                      <a:pt x="6302" y="2872"/>
                    </a:lnTo>
                    <a:lnTo>
                      <a:pt x="6472" y="3164"/>
                    </a:lnTo>
                    <a:lnTo>
                      <a:pt x="6618" y="3359"/>
                    </a:lnTo>
                    <a:lnTo>
                      <a:pt x="6764" y="3578"/>
                    </a:lnTo>
                    <a:lnTo>
                      <a:pt x="6959" y="3772"/>
                    </a:lnTo>
                    <a:lnTo>
                      <a:pt x="7129" y="3967"/>
                    </a:lnTo>
                    <a:lnTo>
                      <a:pt x="7348" y="4137"/>
                    </a:lnTo>
                    <a:lnTo>
                      <a:pt x="7567" y="4283"/>
                    </a:lnTo>
                    <a:lnTo>
                      <a:pt x="7811" y="4381"/>
                    </a:lnTo>
                    <a:lnTo>
                      <a:pt x="8054" y="4454"/>
                    </a:lnTo>
                    <a:lnTo>
                      <a:pt x="8151" y="4454"/>
                    </a:lnTo>
                    <a:lnTo>
                      <a:pt x="8249" y="4381"/>
                    </a:lnTo>
                    <a:lnTo>
                      <a:pt x="8297" y="4356"/>
                    </a:lnTo>
                    <a:lnTo>
                      <a:pt x="8322" y="4308"/>
                    </a:lnTo>
                    <a:lnTo>
                      <a:pt x="8322" y="4235"/>
                    </a:lnTo>
                    <a:lnTo>
                      <a:pt x="8322" y="4186"/>
                    </a:lnTo>
                    <a:lnTo>
                      <a:pt x="8151" y="3505"/>
                    </a:lnTo>
                    <a:lnTo>
                      <a:pt x="8151" y="3505"/>
                    </a:lnTo>
                    <a:lnTo>
                      <a:pt x="8881" y="3918"/>
                    </a:lnTo>
                    <a:lnTo>
                      <a:pt x="9587" y="4283"/>
                    </a:lnTo>
                    <a:lnTo>
                      <a:pt x="9952" y="4429"/>
                    </a:lnTo>
                    <a:lnTo>
                      <a:pt x="10317" y="4575"/>
                    </a:lnTo>
                    <a:lnTo>
                      <a:pt x="10682" y="4697"/>
                    </a:lnTo>
                    <a:lnTo>
                      <a:pt x="11071" y="4746"/>
                    </a:lnTo>
                    <a:lnTo>
                      <a:pt x="11169" y="4940"/>
                    </a:lnTo>
                    <a:lnTo>
                      <a:pt x="11242" y="5111"/>
                    </a:lnTo>
                    <a:lnTo>
                      <a:pt x="11266" y="5281"/>
                    </a:lnTo>
                    <a:lnTo>
                      <a:pt x="11266" y="5451"/>
                    </a:lnTo>
                    <a:lnTo>
                      <a:pt x="11242" y="5792"/>
                    </a:lnTo>
                    <a:lnTo>
                      <a:pt x="11266" y="5865"/>
                    </a:lnTo>
                    <a:lnTo>
                      <a:pt x="11315" y="5938"/>
                    </a:lnTo>
                    <a:lnTo>
                      <a:pt x="11363" y="5987"/>
                    </a:lnTo>
                    <a:lnTo>
                      <a:pt x="11509" y="5987"/>
                    </a:lnTo>
                    <a:lnTo>
                      <a:pt x="11582" y="5962"/>
                    </a:lnTo>
                    <a:lnTo>
                      <a:pt x="11631" y="5914"/>
                    </a:lnTo>
                    <a:lnTo>
                      <a:pt x="11655" y="5841"/>
                    </a:lnTo>
                    <a:lnTo>
                      <a:pt x="11704" y="5622"/>
                    </a:lnTo>
                    <a:lnTo>
                      <a:pt x="11704" y="5354"/>
                    </a:lnTo>
                    <a:lnTo>
                      <a:pt x="11680" y="5135"/>
                    </a:lnTo>
                    <a:lnTo>
                      <a:pt x="11607" y="4892"/>
                    </a:lnTo>
                    <a:lnTo>
                      <a:pt x="11558" y="4794"/>
                    </a:lnTo>
                    <a:lnTo>
                      <a:pt x="11680" y="4770"/>
                    </a:lnTo>
                    <a:lnTo>
                      <a:pt x="11801" y="4940"/>
                    </a:lnTo>
                    <a:lnTo>
                      <a:pt x="11923" y="5111"/>
                    </a:lnTo>
                    <a:lnTo>
                      <a:pt x="11996" y="5305"/>
                    </a:lnTo>
                    <a:lnTo>
                      <a:pt x="12044" y="5500"/>
                    </a:lnTo>
                    <a:lnTo>
                      <a:pt x="12069" y="5695"/>
                    </a:lnTo>
                    <a:lnTo>
                      <a:pt x="12093" y="5889"/>
                    </a:lnTo>
                    <a:lnTo>
                      <a:pt x="12069" y="6108"/>
                    </a:lnTo>
                    <a:lnTo>
                      <a:pt x="12044" y="6303"/>
                    </a:lnTo>
                    <a:lnTo>
                      <a:pt x="11996" y="6522"/>
                    </a:lnTo>
                    <a:lnTo>
                      <a:pt x="11899" y="6692"/>
                    </a:lnTo>
                    <a:lnTo>
                      <a:pt x="11801" y="6887"/>
                    </a:lnTo>
                    <a:lnTo>
                      <a:pt x="11655" y="7033"/>
                    </a:lnTo>
                    <a:lnTo>
                      <a:pt x="11631" y="7082"/>
                    </a:lnTo>
                    <a:lnTo>
                      <a:pt x="11631" y="6936"/>
                    </a:lnTo>
                    <a:lnTo>
                      <a:pt x="11631" y="6814"/>
                    </a:lnTo>
                    <a:lnTo>
                      <a:pt x="11582" y="6717"/>
                    </a:lnTo>
                    <a:lnTo>
                      <a:pt x="11509" y="6619"/>
                    </a:lnTo>
                    <a:lnTo>
                      <a:pt x="11436" y="6571"/>
                    </a:lnTo>
                    <a:lnTo>
                      <a:pt x="11290" y="6571"/>
                    </a:lnTo>
                    <a:lnTo>
                      <a:pt x="11242" y="6619"/>
                    </a:lnTo>
                    <a:lnTo>
                      <a:pt x="11193" y="6668"/>
                    </a:lnTo>
                    <a:lnTo>
                      <a:pt x="11169" y="6717"/>
                    </a:lnTo>
                    <a:lnTo>
                      <a:pt x="11169" y="6790"/>
                    </a:lnTo>
                    <a:lnTo>
                      <a:pt x="11193" y="6863"/>
                    </a:lnTo>
                    <a:lnTo>
                      <a:pt x="11169" y="6838"/>
                    </a:lnTo>
                    <a:lnTo>
                      <a:pt x="11144" y="6863"/>
                    </a:lnTo>
                    <a:lnTo>
                      <a:pt x="11144" y="6984"/>
                    </a:lnTo>
                    <a:lnTo>
                      <a:pt x="11071" y="7228"/>
                    </a:lnTo>
                    <a:lnTo>
                      <a:pt x="10974" y="7447"/>
                    </a:lnTo>
                    <a:lnTo>
                      <a:pt x="10755" y="7933"/>
                    </a:lnTo>
                    <a:lnTo>
                      <a:pt x="10487" y="8396"/>
                    </a:lnTo>
                    <a:lnTo>
                      <a:pt x="10317" y="8663"/>
                    </a:lnTo>
                    <a:lnTo>
                      <a:pt x="10098" y="8907"/>
                    </a:lnTo>
                    <a:lnTo>
                      <a:pt x="9879" y="9126"/>
                    </a:lnTo>
                    <a:lnTo>
                      <a:pt x="9611" y="9320"/>
                    </a:lnTo>
                    <a:lnTo>
                      <a:pt x="9344" y="9491"/>
                    </a:lnTo>
                    <a:lnTo>
                      <a:pt x="9052" y="9637"/>
                    </a:lnTo>
                    <a:lnTo>
                      <a:pt x="8735" y="9734"/>
                    </a:lnTo>
                    <a:lnTo>
                      <a:pt x="8419" y="9782"/>
                    </a:lnTo>
                    <a:lnTo>
                      <a:pt x="8078" y="9807"/>
                    </a:lnTo>
                    <a:lnTo>
                      <a:pt x="7738" y="9782"/>
                    </a:lnTo>
                    <a:lnTo>
                      <a:pt x="7397" y="9709"/>
                    </a:lnTo>
                    <a:lnTo>
                      <a:pt x="7056" y="9612"/>
                    </a:lnTo>
                    <a:lnTo>
                      <a:pt x="6716" y="9466"/>
                    </a:lnTo>
                    <a:lnTo>
                      <a:pt x="6424" y="9296"/>
                    </a:lnTo>
                    <a:lnTo>
                      <a:pt x="6107" y="9126"/>
                    </a:lnTo>
                    <a:lnTo>
                      <a:pt x="5840" y="8907"/>
                    </a:lnTo>
                    <a:lnTo>
                      <a:pt x="5596" y="8712"/>
                    </a:lnTo>
                    <a:lnTo>
                      <a:pt x="5377" y="8469"/>
                    </a:lnTo>
                    <a:lnTo>
                      <a:pt x="5158" y="8225"/>
                    </a:lnTo>
                    <a:lnTo>
                      <a:pt x="4988" y="7958"/>
                    </a:lnTo>
                    <a:lnTo>
                      <a:pt x="4891" y="7787"/>
                    </a:lnTo>
                    <a:lnTo>
                      <a:pt x="4818" y="7641"/>
                    </a:lnTo>
                    <a:lnTo>
                      <a:pt x="4696" y="7301"/>
                    </a:lnTo>
                    <a:lnTo>
                      <a:pt x="4599" y="6960"/>
                    </a:lnTo>
                    <a:lnTo>
                      <a:pt x="4477" y="6644"/>
                    </a:lnTo>
                    <a:lnTo>
                      <a:pt x="4428" y="6571"/>
                    </a:lnTo>
                    <a:lnTo>
                      <a:pt x="4355" y="6546"/>
                    </a:lnTo>
                    <a:lnTo>
                      <a:pt x="4282" y="6571"/>
                    </a:lnTo>
                    <a:lnTo>
                      <a:pt x="4258" y="6595"/>
                    </a:lnTo>
                    <a:lnTo>
                      <a:pt x="4234" y="6644"/>
                    </a:lnTo>
                    <a:lnTo>
                      <a:pt x="4209" y="6936"/>
                    </a:lnTo>
                    <a:lnTo>
                      <a:pt x="4234" y="7228"/>
                    </a:lnTo>
                    <a:lnTo>
                      <a:pt x="4088" y="7130"/>
                    </a:lnTo>
                    <a:lnTo>
                      <a:pt x="3966" y="7033"/>
                    </a:lnTo>
                    <a:lnTo>
                      <a:pt x="3845" y="6911"/>
                    </a:lnTo>
                    <a:lnTo>
                      <a:pt x="3772" y="6790"/>
                    </a:lnTo>
                    <a:lnTo>
                      <a:pt x="3699" y="6644"/>
                    </a:lnTo>
                    <a:lnTo>
                      <a:pt x="3650" y="6473"/>
                    </a:lnTo>
                    <a:lnTo>
                      <a:pt x="3577" y="6133"/>
                    </a:lnTo>
                    <a:lnTo>
                      <a:pt x="3553" y="5816"/>
                    </a:lnTo>
                    <a:lnTo>
                      <a:pt x="3577" y="5670"/>
                    </a:lnTo>
                    <a:lnTo>
                      <a:pt x="3601" y="5524"/>
                    </a:lnTo>
                    <a:lnTo>
                      <a:pt x="3650" y="5378"/>
                    </a:lnTo>
                    <a:lnTo>
                      <a:pt x="3699" y="5232"/>
                    </a:lnTo>
                    <a:lnTo>
                      <a:pt x="3772" y="5111"/>
                    </a:lnTo>
                    <a:lnTo>
                      <a:pt x="3893" y="5013"/>
                    </a:lnTo>
                    <a:lnTo>
                      <a:pt x="3942" y="5013"/>
                    </a:lnTo>
                    <a:lnTo>
                      <a:pt x="3918" y="5208"/>
                    </a:lnTo>
                    <a:lnTo>
                      <a:pt x="3942" y="5403"/>
                    </a:lnTo>
                    <a:lnTo>
                      <a:pt x="3966" y="5476"/>
                    </a:lnTo>
                    <a:lnTo>
                      <a:pt x="4015" y="5549"/>
                    </a:lnTo>
                    <a:lnTo>
                      <a:pt x="4063" y="5622"/>
                    </a:lnTo>
                    <a:lnTo>
                      <a:pt x="4136" y="5670"/>
                    </a:lnTo>
                    <a:lnTo>
                      <a:pt x="4209" y="5695"/>
                    </a:lnTo>
                    <a:lnTo>
                      <a:pt x="4258" y="5670"/>
                    </a:lnTo>
                    <a:lnTo>
                      <a:pt x="4307" y="5646"/>
                    </a:lnTo>
                    <a:lnTo>
                      <a:pt x="4355" y="5597"/>
                    </a:lnTo>
                    <a:lnTo>
                      <a:pt x="4355" y="5476"/>
                    </a:lnTo>
                    <a:lnTo>
                      <a:pt x="4355" y="5403"/>
                    </a:lnTo>
                    <a:lnTo>
                      <a:pt x="4307" y="5208"/>
                    </a:lnTo>
                    <a:lnTo>
                      <a:pt x="4331" y="5086"/>
                    </a:lnTo>
                    <a:lnTo>
                      <a:pt x="4355" y="4965"/>
                    </a:lnTo>
                    <a:lnTo>
                      <a:pt x="4453" y="4746"/>
                    </a:lnTo>
                    <a:lnTo>
                      <a:pt x="4550" y="4575"/>
                    </a:lnTo>
                    <a:lnTo>
                      <a:pt x="4647" y="4405"/>
                    </a:lnTo>
                    <a:lnTo>
                      <a:pt x="5085" y="4016"/>
                    </a:lnTo>
                    <a:lnTo>
                      <a:pt x="5377" y="3748"/>
                    </a:lnTo>
                    <a:lnTo>
                      <a:pt x="5669" y="3432"/>
                    </a:lnTo>
                    <a:lnTo>
                      <a:pt x="5791" y="3237"/>
                    </a:lnTo>
                    <a:lnTo>
                      <a:pt x="5888" y="3067"/>
                    </a:lnTo>
                    <a:lnTo>
                      <a:pt x="5961" y="2872"/>
                    </a:lnTo>
                    <a:lnTo>
                      <a:pt x="6010" y="2677"/>
                    </a:lnTo>
                    <a:lnTo>
                      <a:pt x="5986" y="2629"/>
                    </a:lnTo>
                    <a:lnTo>
                      <a:pt x="5937" y="2604"/>
                    </a:lnTo>
                    <a:lnTo>
                      <a:pt x="5888" y="2604"/>
                    </a:lnTo>
                    <a:lnTo>
                      <a:pt x="5864" y="2629"/>
                    </a:lnTo>
                    <a:lnTo>
                      <a:pt x="5718" y="2750"/>
                    </a:lnTo>
                    <a:lnTo>
                      <a:pt x="5596" y="2921"/>
                    </a:lnTo>
                    <a:lnTo>
                      <a:pt x="5377" y="3237"/>
                    </a:lnTo>
                    <a:lnTo>
                      <a:pt x="5110" y="3505"/>
                    </a:lnTo>
                    <a:lnTo>
                      <a:pt x="4818" y="3772"/>
                    </a:lnTo>
                    <a:lnTo>
                      <a:pt x="4647" y="3894"/>
                    </a:lnTo>
                    <a:lnTo>
                      <a:pt x="4453" y="4040"/>
                    </a:lnTo>
                    <a:lnTo>
                      <a:pt x="4063" y="4332"/>
                    </a:lnTo>
                    <a:lnTo>
                      <a:pt x="4112" y="3894"/>
                    </a:lnTo>
                    <a:lnTo>
                      <a:pt x="4209" y="3456"/>
                    </a:lnTo>
                    <a:lnTo>
                      <a:pt x="4331" y="3042"/>
                    </a:lnTo>
                    <a:lnTo>
                      <a:pt x="4477" y="2629"/>
                    </a:lnTo>
                    <a:lnTo>
                      <a:pt x="4599" y="2337"/>
                    </a:lnTo>
                    <a:lnTo>
                      <a:pt x="4769" y="2045"/>
                    </a:lnTo>
                    <a:lnTo>
                      <a:pt x="4939" y="1777"/>
                    </a:lnTo>
                    <a:lnTo>
                      <a:pt x="5158" y="1558"/>
                    </a:lnTo>
                    <a:lnTo>
                      <a:pt x="5256" y="1485"/>
                    </a:lnTo>
                    <a:lnTo>
                      <a:pt x="5377" y="1412"/>
                    </a:lnTo>
                    <a:lnTo>
                      <a:pt x="5596" y="1364"/>
                    </a:lnTo>
                    <a:lnTo>
                      <a:pt x="5815" y="1315"/>
                    </a:lnTo>
                    <a:lnTo>
                      <a:pt x="5913" y="1291"/>
                    </a:lnTo>
                    <a:lnTo>
                      <a:pt x="6034" y="1242"/>
                    </a:lnTo>
                    <a:lnTo>
                      <a:pt x="6034" y="1218"/>
                    </a:lnTo>
                    <a:lnTo>
                      <a:pt x="6034" y="1193"/>
                    </a:lnTo>
                    <a:lnTo>
                      <a:pt x="5961" y="1096"/>
                    </a:lnTo>
                    <a:lnTo>
                      <a:pt x="5888" y="1023"/>
                    </a:lnTo>
                    <a:lnTo>
                      <a:pt x="5767" y="974"/>
                    </a:lnTo>
                    <a:lnTo>
                      <a:pt x="5523" y="974"/>
                    </a:lnTo>
                    <a:lnTo>
                      <a:pt x="5402" y="999"/>
                    </a:lnTo>
                    <a:lnTo>
                      <a:pt x="5183" y="1072"/>
                    </a:lnTo>
                    <a:lnTo>
                      <a:pt x="5037" y="1145"/>
                    </a:lnTo>
                    <a:lnTo>
                      <a:pt x="4915" y="1242"/>
                    </a:lnTo>
                    <a:lnTo>
                      <a:pt x="4793" y="1364"/>
                    </a:lnTo>
                    <a:lnTo>
                      <a:pt x="4672" y="1485"/>
                    </a:lnTo>
                    <a:lnTo>
                      <a:pt x="4477" y="1728"/>
                    </a:lnTo>
                    <a:lnTo>
                      <a:pt x="4307" y="2020"/>
                    </a:lnTo>
                    <a:lnTo>
                      <a:pt x="4161" y="2312"/>
                    </a:lnTo>
                    <a:lnTo>
                      <a:pt x="4015" y="2653"/>
                    </a:lnTo>
                    <a:lnTo>
                      <a:pt x="3893" y="3018"/>
                    </a:lnTo>
                    <a:lnTo>
                      <a:pt x="3772" y="3359"/>
                    </a:lnTo>
                    <a:lnTo>
                      <a:pt x="3699" y="3724"/>
                    </a:lnTo>
                    <a:lnTo>
                      <a:pt x="3650" y="4113"/>
                    </a:lnTo>
                    <a:lnTo>
                      <a:pt x="3650" y="4454"/>
                    </a:lnTo>
                    <a:lnTo>
                      <a:pt x="3674" y="4819"/>
                    </a:lnTo>
                    <a:lnTo>
                      <a:pt x="3553" y="4892"/>
                    </a:lnTo>
                    <a:lnTo>
                      <a:pt x="3455" y="5038"/>
                    </a:lnTo>
                    <a:lnTo>
                      <a:pt x="3382" y="5184"/>
                    </a:lnTo>
                    <a:lnTo>
                      <a:pt x="3334" y="5378"/>
                    </a:lnTo>
                    <a:lnTo>
                      <a:pt x="3236" y="5719"/>
                    </a:lnTo>
                    <a:lnTo>
                      <a:pt x="3212" y="5962"/>
                    </a:lnTo>
                    <a:lnTo>
                      <a:pt x="3236" y="6230"/>
                    </a:lnTo>
                    <a:lnTo>
                      <a:pt x="3285" y="6522"/>
                    </a:lnTo>
                    <a:lnTo>
                      <a:pt x="3358" y="6814"/>
                    </a:lnTo>
                    <a:lnTo>
                      <a:pt x="3480" y="7082"/>
                    </a:lnTo>
                    <a:lnTo>
                      <a:pt x="3626" y="7325"/>
                    </a:lnTo>
                    <a:lnTo>
                      <a:pt x="3723" y="7422"/>
                    </a:lnTo>
                    <a:lnTo>
                      <a:pt x="3845" y="7520"/>
                    </a:lnTo>
                    <a:lnTo>
                      <a:pt x="3942" y="7593"/>
                    </a:lnTo>
                    <a:lnTo>
                      <a:pt x="4063" y="7641"/>
                    </a:lnTo>
                    <a:lnTo>
                      <a:pt x="4209" y="7690"/>
                    </a:lnTo>
                    <a:lnTo>
                      <a:pt x="4355" y="7690"/>
                    </a:lnTo>
                    <a:lnTo>
                      <a:pt x="4477" y="7933"/>
                    </a:lnTo>
                    <a:lnTo>
                      <a:pt x="4599" y="8177"/>
                    </a:lnTo>
                    <a:lnTo>
                      <a:pt x="4745" y="8396"/>
                    </a:lnTo>
                    <a:lnTo>
                      <a:pt x="4915" y="8615"/>
                    </a:lnTo>
                    <a:lnTo>
                      <a:pt x="5085" y="8809"/>
                    </a:lnTo>
                    <a:lnTo>
                      <a:pt x="5256" y="8980"/>
                    </a:lnTo>
                    <a:lnTo>
                      <a:pt x="5645" y="9320"/>
                    </a:lnTo>
                    <a:lnTo>
                      <a:pt x="6010" y="9588"/>
                    </a:lnTo>
                    <a:lnTo>
                      <a:pt x="6424" y="9831"/>
                    </a:lnTo>
                    <a:lnTo>
                      <a:pt x="6351" y="9855"/>
                    </a:lnTo>
                    <a:lnTo>
                      <a:pt x="6278" y="9928"/>
                    </a:lnTo>
                    <a:lnTo>
                      <a:pt x="6253" y="10001"/>
                    </a:lnTo>
                    <a:lnTo>
                      <a:pt x="6205" y="10074"/>
                    </a:lnTo>
                    <a:lnTo>
                      <a:pt x="6180" y="10269"/>
                    </a:lnTo>
                    <a:lnTo>
                      <a:pt x="6156" y="10464"/>
                    </a:lnTo>
                    <a:lnTo>
                      <a:pt x="6156" y="10610"/>
                    </a:lnTo>
                    <a:lnTo>
                      <a:pt x="6180" y="10804"/>
                    </a:lnTo>
                    <a:lnTo>
                      <a:pt x="6010" y="10829"/>
                    </a:lnTo>
                    <a:lnTo>
                      <a:pt x="5864" y="10853"/>
                    </a:lnTo>
                    <a:lnTo>
                      <a:pt x="5596" y="10902"/>
                    </a:lnTo>
                    <a:lnTo>
                      <a:pt x="5231" y="10975"/>
                    </a:lnTo>
                    <a:lnTo>
                      <a:pt x="4866" y="11072"/>
                    </a:lnTo>
                    <a:lnTo>
                      <a:pt x="4161" y="11242"/>
                    </a:lnTo>
                    <a:lnTo>
                      <a:pt x="3480" y="11437"/>
                    </a:lnTo>
                    <a:lnTo>
                      <a:pt x="2993" y="11632"/>
                    </a:lnTo>
                    <a:lnTo>
                      <a:pt x="2531" y="11826"/>
                    </a:lnTo>
                    <a:lnTo>
                      <a:pt x="2068" y="12070"/>
                    </a:lnTo>
                    <a:lnTo>
                      <a:pt x="1655" y="12362"/>
                    </a:lnTo>
                    <a:lnTo>
                      <a:pt x="1314" y="12654"/>
                    </a:lnTo>
                    <a:lnTo>
                      <a:pt x="973" y="12970"/>
                    </a:lnTo>
                    <a:lnTo>
                      <a:pt x="681" y="13335"/>
                    </a:lnTo>
                    <a:lnTo>
                      <a:pt x="414" y="13700"/>
                    </a:lnTo>
                    <a:lnTo>
                      <a:pt x="316" y="13919"/>
                    </a:lnTo>
                    <a:lnTo>
                      <a:pt x="219" y="14114"/>
                    </a:lnTo>
                    <a:lnTo>
                      <a:pt x="122" y="14333"/>
                    </a:lnTo>
                    <a:lnTo>
                      <a:pt x="73" y="14552"/>
                    </a:lnTo>
                    <a:lnTo>
                      <a:pt x="24" y="14771"/>
                    </a:lnTo>
                    <a:lnTo>
                      <a:pt x="0" y="14990"/>
                    </a:lnTo>
                    <a:lnTo>
                      <a:pt x="24" y="15209"/>
                    </a:lnTo>
                    <a:lnTo>
                      <a:pt x="49" y="15428"/>
                    </a:lnTo>
                    <a:lnTo>
                      <a:pt x="73" y="15525"/>
                    </a:lnTo>
                    <a:lnTo>
                      <a:pt x="122" y="15574"/>
                    </a:lnTo>
                    <a:lnTo>
                      <a:pt x="170" y="15598"/>
                    </a:lnTo>
                    <a:lnTo>
                      <a:pt x="243" y="15598"/>
                    </a:lnTo>
                    <a:lnTo>
                      <a:pt x="316" y="15671"/>
                    </a:lnTo>
                    <a:lnTo>
                      <a:pt x="414" y="15695"/>
                    </a:lnTo>
                    <a:lnTo>
                      <a:pt x="803" y="15720"/>
                    </a:lnTo>
                    <a:lnTo>
                      <a:pt x="1217" y="15793"/>
                    </a:lnTo>
                    <a:lnTo>
                      <a:pt x="1606" y="15890"/>
                    </a:lnTo>
                    <a:lnTo>
                      <a:pt x="1995" y="15987"/>
                    </a:lnTo>
                    <a:lnTo>
                      <a:pt x="2774" y="16231"/>
                    </a:lnTo>
                    <a:lnTo>
                      <a:pt x="3163" y="16328"/>
                    </a:lnTo>
                    <a:lnTo>
                      <a:pt x="3553" y="16401"/>
                    </a:lnTo>
                    <a:lnTo>
                      <a:pt x="4599" y="16498"/>
                    </a:lnTo>
                    <a:lnTo>
                      <a:pt x="5669" y="16547"/>
                    </a:lnTo>
                    <a:lnTo>
                      <a:pt x="6716" y="16596"/>
                    </a:lnTo>
                    <a:lnTo>
                      <a:pt x="7762" y="16620"/>
                    </a:lnTo>
                    <a:lnTo>
                      <a:pt x="9879" y="16620"/>
                    </a:lnTo>
                    <a:lnTo>
                      <a:pt x="10950" y="16547"/>
                    </a:lnTo>
                    <a:lnTo>
                      <a:pt x="11996" y="16450"/>
                    </a:lnTo>
                    <a:lnTo>
                      <a:pt x="12823" y="16352"/>
                    </a:lnTo>
                    <a:lnTo>
                      <a:pt x="13626" y="16255"/>
                    </a:lnTo>
                    <a:lnTo>
                      <a:pt x="14040" y="16206"/>
                    </a:lnTo>
                    <a:lnTo>
                      <a:pt x="14453" y="16109"/>
                    </a:lnTo>
                    <a:lnTo>
                      <a:pt x="14843" y="16012"/>
                    </a:lnTo>
                    <a:lnTo>
                      <a:pt x="15232" y="15890"/>
                    </a:lnTo>
                    <a:lnTo>
                      <a:pt x="15305" y="15841"/>
                    </a:lnTo>
                    <a:lnTo>
                      <a:pt x="15378" y="15768"/>
                    </a:lnTo>
                    <a:lnTo>
                      <a:pt x="15402" y="15695"/>
                    </a:lnTo>
                    <a:lnTo>
                      <a:pt x="15427" y="15622"/>
                    </a:lnTo>
                    <a:lnTo>
                      <a:pt x="15524" y="15622"/>
                    </a:lnTo>
                    <a:lnTo>
                      <a:pt x="15621" y="15574"/>
                    </a:lnTo>
                    <a:lnTo>
                      <a:pt x="15670" y="15549"/>
                    </a:lnTo>
                    <a:lnTo>
                      <a:pt x="15694" y="15501"/>
                    </a:lnTo>
                    <a:lnTo>
                      <a:pt x="15694" y="15452"/>
                    </a:lnTo>
                    <a:lnTo>
                      <a:pt x="15694" y="15379"/>
                    </a:lnTo>
                    <a:lnTo>
                      <a:pt x="15646" y="14965"/>
                    </a:lnTo>
                    <a:lnTo>
                      <a:pt x="15548" y="14576"/>
                    </a:lnTo>
                    <a:lnTo>
                      <a:pt x="15427" y="14187"/>
                    </a:lnTo>
                    <a:lnTo>
                      <a:pt x="15256" y="13822"/>
                    </a:lnTo>
                    <a:lnTo>
                      <a:pt x="15281" y="13822"/>
                    </a:lnTo>
                    <a:lnTo>
                      <a:pt x="15329" y="13797"/>
                    </a:lnTo>
                    <a:lnTo>
                      <a:pt x="15354" y="13724"/>
                    </a:lnTo>
                    <a:lnTo>
                      <a:pt x="15354" y="13676"/>
                    </a:lnTo>
                    <a:lnTo>
                      <a:pt x="15305" y="13627"/>
                    </a:lnTo>
                    <a:lnTo>
                      <a:pt x="15110" y="13554"/>
                    </a:lnTo>
                    <a:lnTo>
                      <a:pt x="14989" y="13359"/>
                    </a:lnTo>
                    <a:lnTo>
                      <a:pt x="14843" y="13140"/>
                    </a:lnTo>
                    <a:lnTo>
                      <a:pt x="14502" y="12751"/>
                    </a:lnTo>
                    <a:lnTo>
                      <a:pt x="14113" y="12386"/>
                    </a:lnTo>
                    <a:lnTo>
                      <a:pt x="13699" y="12070"/>
                    </a:lnTo>
                    <a:lnTo>
                      <a:pt x="13456" y="11924"/>
                    </a:lnTo>
                    <a:lnTo>
                      <a:pt x="13237" y="11778"/>
                    </a:lnTo>
                    <a:lnTo>
                      <a:pt x="12726" y="11559"/>
                    </a:lnTo>
                    <a:lnTo>
                      <a:pt x="12215" y="11388"/>
                    </a:lnTo>
                    <a:lnTo>
                      <a:pt x="11680" y="11242"/>
                    </a:lnTo>
                    <a:lnTo>
                      <a:pt x="11071" y="11121"/>
                    </a:lnTo>
                    <a:lnTo>
                      <a:pt x="10463" y="11023"/>
                    </a:lnTo>
                    <a:lnTo>
                      <a:pt x="10341" y="10999"/>
                    </a:lnTo>
                    <a:lnTo>
                      <a:pt x="10244" y="10975"/>
                    </a:lnTo>
                    <a:lnTo>
                      <a:pt x="9879" y="10902"/>
                    </a:lnTo>
                    <a:lnTo>
                      <a:pt x="9684" y="10877"/>
                    </a:lnTo>
                    <a:lnTo>
                      <a:pt x="9490" y="10877"/>
                    </a:lnTo>
                    <a:lnTo>
                      <a:pt x="9490" y="10780"/>
                    </a:lnTo>
                    <a:lnTo>
                      <a:pt x="9490" y="10658"/>
                    </a:lnTo>
                    <a:lnTo>
                      <a:pt x="9490" y="10415"/>
                    </a:lnTo>
                    <a:lnTo>
                      <a:pt x="9490" y="10172"/>
                    </a:lnTo>
                    <a:lnTo>
                      <a:pt x="9465" y="10050"/>
                    </a:lnTo>
                    <a:lnTo>
                      <a:pt x="9441" y="9977"/>
                    </a:lnTo>
                    <a:lnTo>
                      <a:pt x="9660" y="9831"/>
                    </a:lnTo>
                    <a:lnTo>
                      <a:pt x="9879" y="9709"/>
                    </a:lnTo>
                    <a:lnTo>
                      <a:pt x="10098" y="9539"/>
                    </a:lnTo>
                    <a:lnTo>
                      <a:pt x="10293" y="9369"/>
                    </a:lnTo>
                    <a:lnTo>
                      <a:pt x="10463" y="9174"/>
                    </a:lnTo>
                    <a:lnTo>
                      <a:pt x="10633" y="8980"/>
                    </a:lnTo>
                    <a:lnTo>
                      <a:pt x="10804" y="8761"/>
                    </a:lnTo>
                    <a:lnTo>
                      <a:pt x="10950" y="8542"/>
                    </a:lnTo>
                    <a:lnTo>
                      <a:pt x="11193" y="8128"/>
                    </a:lnTo>
                    <a:lnTo>
                      <a:pt x="11363" y="7812"/>
                    </a:lnTo>
                    <a:lnTo>
                      <a:pt x="11509" y="7495"/>
                    </a:lnTo>
                    <a:lnTo>
                      <a:pt x="11582" y="7495"/>
                    </a:lnTo>
                    <a:lnTo>
                      <a:pt x="11655" y="7471"/>
                    </a:lnTo>
                    <a:lnTo>
                      <a:pt x="11801" y="7398"/>
                    </a:lnTo>
                    <a:lnTo>
                      <a:pt x="11947" y="7252"/>
                    </a:lnTo>
                    <a:lnTo>
                      <a:pt x="12093" y="7082"/>
                    </a:lnTo>
                    <a:lnTo>
                      <a:pt x="12215" y="6887"/>
                    </a:lnTo>
                    <a:lnTo>
                      <a:pt x="12288" y="6717"/>
                    </a:lnTo>
                    <a:lnTo>
                      <a:pt x="12409" y="6425"/>
                    </a:lnTo>
                    <a:lnTo>
                      <a:pt x="12458" y="6206"/>
                    </a:lnTo>
                    <a:lnTo>
                      <a:pt x="12482" y="5987"/>
                    </a:lnTo>
                    <a:lnTo>
                      <a:pt x="12482" y="5768"/>
                    </a:lnTo>
                    <a:lnTo>
                      <a:pt x="12458" y="5549"/>
                    </a:lnTo>
                    <a:lnTo>
                      <a:pt x="12434" y="5330"/>
                    </a:lnTo>
                    <a:lnTo>
                      <a:pt x="12361" y="5111"/>
                    </a:lnTo>
                    <a:lnTo>
                      <a:pt x="12263" y="4916"/>
                    </a:lnTo>
                    <a:lnTo>
                      <a:pt x="12142" y="4721"/>
                    </a:lnTo>
                    <a:lnTo>
                      <a:pt x="12190" y="4697"/>
                    </a:lnTo>
                    <a:lnTo>
                      <a:pt x="12239" y="4648"/>
                    </a:lnTo>
                    <a:lnTo>
                      <a:pt x="12263" y="4551"/>
                    </a:lnTo>
                    <a:lnTo>
                      <a:pt x="12239" y="4454"/>
                    </a:lnTo>
                    <a:lnTo>
                      <a:pt x="12166" y="4356"/>
                    </a:lnTo>
                    <a:lnTo>
                      <a:pt x="12166" y="3797"/>
                    </a:lnTo>
                    <a:lnTo>
                      <a:pt x="12142" y="3237"/>
                    </a:lnTo>
                    <a:lnTo>
                      <a:pt x="12093" y="2969"/>
                    </a:lnTo>
                    <a:lnTo>
                      <a:pt x="12044" y="2677"/>
                    </a:lnTo>
                    <a:lnTo>
                      <a:pt x="11971" y="2410"/>
                    </a:lnTo>
                    <a:lnTo>
                      <a:pt x="11899" y="2142"/>
                    </a:lnTo>
                    <a:lnTo>
                      <a:pt x="11801" y="1874"/>
                    </a:lnTo>
                    <a:lnTo>
                      <a:pt x="11680" y="1631"/>
                    </a:lnTo>
                    <a:lnTo>
                      <a:pt x="11534" y="1412"/>
                    </a:lnTo>
                    <a:lnTo>
                      <a:pt x="11363" y="1193"/>
                    </a:lnTo>
                    <a:lnTo>
                      <a:pt x="11193" y="974"/>
                    </a:lnTo>
                    <a:lnTo>
                      <a:pt x="10974" y="804"/>
                    </a:lnTo>
                    <a:lnTo>
                      <a:pt x="10755" y="634"/>
                    </a:lnTo>
                    <a:lnTo>
                      <a:pt x="10487" y="488"/>
                    </a:lnTo>
                    <a:lnTo>
                      <a:pt x="10171" y="342"/>
                    </a:lnTo>
                    <a:lnTo>
                      <a:pt x="9782" y="220"/>
                    </a:lnTo>
                    <a:lnTo>
                      <a:pt x="9417" y="123"/>
                    </a:lnTo>
                    <a:lnTo>
                      <a:pt x="9003" y="50"/>
                    </a:lnTo>
                    <a:lnTo>
                      <a:pt x="8589" y="25"/>
                    </a:lnTo>
                    <a:lnTo>
                      <a:pt x="8200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Google Shape;2471;p49">
                <a:extLst>
                  <a:ext uri="{FF2B5EF4-FFF2-40B4-BE49-F238E27FC236}">
                    <a16:creationId xmlns:a16="http://schemas.microsoft.com/office/drawing/2014/main" id="{B5ED42CC-EE29-4FD2-96A4-B1D7E8FFC8DE}"/>
                  </a:ext>
                </a:extLst>
              </p:cNvPr>
              <p:cNvSpPr/>
              <p:nvPr/>
            </p:nvSpPr>
            <p:spPr>
              <a:xfrm>
                <a:off x="87549" y="1760707"/>
                <a:ext cx="462915" cy="474980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6620" extrusionOk="0">
                    <a:moveTo>
                      <a:pt x="7786" y="755"/>
                    </a:moveTo>
                    <a:lnTo>
                      <a:pt x="7567" y="780"/>
                    </a:lnTo>
                    <a:lnTo>
                      <a:pt x="7324" y="804"/>
                    </a:lnTo>
                    <a:lnTo>
                      <a:pt x="7105" y="877"/>
                    </a:lnTo>
                    <a:lnTo>
                      <a:pt x="6910" y="999"/>
                    </a:lnTo>
                    <a:lnTo>
                      <a:pt x="6813" y="1072"/>
                    </a:lnTo>
                    <a:lnTo>
                      <a:pt x="6740" y="1145"/>
                    </a:lnTo>
                    <a:lnTo>
                      <a:pt x="6691" y="1242"/>
                    </a:lnTo>
                    <a:lnTo>
                      <a:pt x="6643" y="1364"/>
                    </a:lnTo>
                    <a:lnTo>
                      <a:pt x="6667" y="1388"/>
                    </a:lnTo>
                    <a:lnTo>
                      <a:pt x="6691" y="1412"/>
                    </a:lnTo>
                    <a:lnTo>
                      <a:pt x="6740" y="1388"/>
                    </a:lnTo>
                    <a:lnTo>
                      <a:pt x="6764" y="1412"/>
                    </a:lnTo>
                    <a:lnTo>
                      <a:pt x="6716" y="1461"/>
                    </a:lnTo>
                    <a:lnTo>
                      <a:pt x="6691" y="1510"/>
                    </a:lnTo>
                    <a:lnTo>
                      <a:pt x="6691" y="1680"/>
                    </a:lnTo>
                    <a:lnTo>
                      <a:pt x="6716" y="1826"/>
                    </a:lnTo>
                    <a:lnTo>
                      <a:pt x="6764" y="1996"/>
                    </a:lnTo>
                    <a:lnTo>
                      <a:pt x="6813" y="2166"/>
                    </a:lnTo>
                    <a:lnTo>
                      <a:pt x="6886" y="2312"/>
                    </a:lnTo>
                    <a:lnTo>
                      <a:pt x="7008" y="2434"/>
                    </a:lnTo>
                    <a:lnTo>
                      <a:pt x="7129" y="2556"/>
                    </a:lnTo>
                    <a:lnTo>
                      <a:pt x="7251" y="2629"/>
                    </a:lnTo>
                    <a:lnTo>
                      <a:pt x="7300" y="2629"/>
                    </a:lnTo>
                    <a:lnTo>
                      <a:pt x="7324" y="2604"/>
                    </a:lnTo>
                    <a:lnTo>
                      <a:pt x="7324" y="2580"/>
                    </a:lnTo>
                    <a:lnTo>
                      <a:pt x="7324" y="2556"/>
                    </a:lnTo>
                    <a:lnTo>
                      <a:pt x="7056" y="2069"/>
                    </a:lnTo>
                    <a:lnTo>
                      <a:pt x="6983" y="1826"/>
                    </a:lnTo>
                    <a:lnTo>
                      <a:pt x="6910" y="1583"/>
                    </a:lnTo>
                    <a:lnTo>
                      <a:pt x="7202" y="1874"/>
                    </a:lnTo>
                    <a:lnTo>
                      <a:pt x="7543" y="2142"/>
                    </a:lnTo>
                    <a:lnTo>
                      <a:pt x="7884" y="2385"/>
                    </a:lnTo>
                    <a:lnTo>
                      <a:pt x="8273" y="2580"/>
                    </a:lnTo>
                    <a:lnTo>
                      <a:pt x="8468" y="2677"/>
                    </a:lnTo>
                    <a:lnTo>
                      <a:pt x="8662" y="2726"/>
                    </a:lnTo>
                    <a:lnTo>
                      <a:pt x="8857" y="2775"/>
                    </a:lnTo>
                    <a:lnTo>
                      <a:pt x="9076" y="2823"/>
                    </a:lnTo>
                    <a:lnTo>
                      <a:pt x="9490" y="2823"/>
                    </a:lnTo>
                    <a:lnTo>
                      <a:pt x="9709" y="2799"/>
                    </a:lnTo>
                    <a:lnTo>
                      <a:pt x="9928" y="2750"/>
                    </a:lnTo>
                    <a:lnTo>
                      <a:pt x="9952" y="2726"/>
                    </a:lnTo>
                    <a:lnTo>
                      <a:pt x="9976" y="2677"/>
                    </a:lnTo>
                    <a:lnTo>
                      <a:pt x="9952" y="2629"/>
                    </a:lnTo>
                    <a:lnTo>
                      <a:pt x="9928" y="2604"/>
                    </a:lnTo>
                    <a:lnTo>
                      <a:pt x="9538" y="2531"/>
                    </a:lnTo>
                    <a:lnTo>
                      <a:pt x="9173" y="2458"/>
                    </a:lnTo>
                    <a:lnTo>
                      <a:pt x="8784" y="2410"/>
                    </a:lnTo>
                    <a:lnTo>
                      <a:pt x="8419" y="2312"/>
                    </a:lnTo>
                    <a:lnTo>
                      <a:pt x="8224" y="2239"/>
                    </a:lnTo>
                    <a:lnTo>
                      <a:pt x="8054" y="2142"/>
                    </a:lnTo>
                    <a:lnTo>
                      <a:pt x="7689" y="1947"/>
                    </a:lnTo>
                    <a:lnTo>
                      <a:pt x="7348" y="1728"/>
                    </a:lnTo>
                    <a:lnTo>
                      <a:pt x="7008" y="1510"/>
                    </a:lnTo>
                    <a:lnTo>
                      <a:pt x="7251" y="1583"/>
                    </a:lnTo>
                    <a:lnTo>
                      <a:pt x="7494" y="1631"/>
                    </a:lnTo>
                    <a:lnTo>
                      <a:pt x="7981" y="1753"/>
                    </a:lnTo>
                    <a:lnTo>
                      <a:pt x="8297" y="1826"/>
                    </a:lnTo>
                    <a:lnTo>
                      <a:pt x="8638" y="1923"/>
                    </a:lnTo>
                    <a:lnTo>
                      <a:pt x="8954" y="1947"/>
                    </a:lnTo>
                    <a:lnTo>
                      <a:pt x="9125" y="1947"/>
                    </a:lnTo>
                    <a:lnTo>
                      <a:pt x="9295" y="1923"/>
                    </a:lnTo>
                    <a:lnTo>
                      <a:pt x="9344" y="1899"/>
                    </a:lnTo>
                    <a:lnTo>
                      <a:pt x="9344" y="1850"/>
                    </a:lnTo>
                    <a:lnTo>
                      <a:pt x="9344" y="1826"/>
                    </a:lnTo>
                    <a:lnTo>
                      <a:pt x="9319" y="1777"/>
                    </a:lnTo>
                    <a:lnTo>
                      <a:pt x="9027" y="1655"/>
                    </a:lnTo>
                    <a:lnTo>
                      <a:pt x="8711" y="1558"/>
                    </a:lnTo>
                    <a:lnTo>
                      <a:pt x="8078" y="1437"/>
                    </a:lnTo>
                    <a:lnTo>
                      <a:pt x="7567" y="1315"/>
                    </a:lnTo>
                    <a:lnTo>
                      <a:pt x="7300" y="1266"/>
                    </a:lnTo>
                    <a:lnTo>
                      <a:pt x="7032" y="1266"/>
                    </a:lnTo>
                    <a:lnTo>
                      <a:pt x="7251" y="1145"/>
                    </a:lnTo>
                    <a:lnTo>
                      <a:pt x="7470" y="1072"/>
                    </a:lnTo>
                    <a:lnTo>
                      <a:pt x="7738" y="1047"/>
                    </a:lnTo>
                    <a:lnTo>
                      <a:pt x="8005" y="1072"/>
                    </a:lnTo>
                    <a:lnTo>
                      <a:pt x="8273" y="1120"/>
                    </a:lnTo>
                    <a:lnTo>
                      <a:pt x="8541" y="1193"/>
                    </a:lnTo>
                    <a:lnTo>
                      <a:pt x="8760" y="1266"/>
                    </a:lnTo>
                    <a:lnTo>
                      <a:pt x="8954" y="1339"/>
                    </a:lnTo>
                    <a:lnTo>
                      <a:pt x="9368" y="1558"/>
                    </a:lnTo>
                    <a:lnTo>
                      <a:pt x="9806" y="1753"/>
                    </a:lnTo>
                    <a:lnTo>
                      <a:pt x="10001" y="1826"/>
                    </a:lnTo>
                    <a:lnTo>
                      <a:pt x="10220" y="1874"/>
                    </a:lnTo>
                    <a:lnTo>
                      <a:pt x="10268" y="1850"/>
                    </a:lnTo>
                    <a:lnTo>
                      <a:pt x="10293" y="1826"/>
                    </a:lnTo>
                    <a:lnTo>
                      <a:pt x="10317" y="1801"/>
                    </a:lnTo>
                    <a:lnTo>
                      <a:pt x="10293" y="1753"/>
                    </a:lnTo>
                    <a:lnTo>
                      <a:pt x="10098" y="1558"/>
                    </a:lnTo>
                    <a:lnTo>
                      <a:pt x="9879" y="1388"/>
                    </a:lnTo>
                    <a:lnTo>
                      <a:pt x="9611" y="1242"/>
                    </a:lnTo>
                    <a:lnTo>
                      <a:pt x="9344" y="1120"/>
                    </a:lnTo>
                    <a:lnTo>
                      <a:pt x="9052" y="1023"/>
                    </a:lnTo>
                    <a:lnTo>
                      <a:pt x="8760" y="926"/>
                    </a:lnTo>
                    <a:lnTo>
                      <a:pt x="8224" y="804"/>
                    </a:lnTo>
                    <a:lnTo>
                      <a:pt x="8030" y="755"/>
                    </a:lnTo>
                    <a:close/>
                    <a:moveTo>
                      <a:pt x="5888" y="1996"/>
                    </a:moveTo>
                    <a:lnTo>
                      <a:pt x="5864" y="2020"/>
                    </a:lnTo>
                    <a:lnTo>
                      <a:pt x="5694" y="2142"/>
                    </a:lnTo>
                    <a:lnTo>
                      <a:pt x="5523" y="2264"/>
                    </a:lnTo>
                    <a:lnTo>
                      <a:pt x="5207" y="2556"/>
                    </a:lnTo>
                    <a:lnTo>
                      <a:pt x="4891" y="2823"/>
                    </a:lnTo>
                    <a:lnTo>
                      <a:pt x="4745" y="2969"/>
                    </a:lnTo>
                    <a:lnTo>
                      <a:pt x="4623" y="3140"/>
                    </a:lnTo>
                    <a:lnTo>
                      <a:pt x="4623" y="3188"/>
                    </a:lnTo>
                    <a:lnTo>
                      <a:pt x="4647" y="3213"/>
                    </a:lnTo>
                    <a:lnTo>
                      <a:pt x="4842" y="3115"/>
                    </a:lnTo>
                    <a:lnTo>
                      <a:pt x="4988" y="3018"/>
                    </a:lnTo>
                    <a:lnTo>
                      <a:pt x="5280" y="2775"/>
                    </a:lnTo>
                    <a:lnTo>
                      <a:pt x="5645" y="2458"/>
                    </a:lnTo>
                    <a:lnTo>
                      <a:pt x="5986" y="2166"/>
                    </a:lnTo>
                    <a:lnTo>
                      <a:pt x="6010" y="2093"/>
                    </a:lnTo>
                    <a:lnTo>
                      <a:pt x="5986" y="2045"/>
                    </a:lnTo>
                    <a:lnTo>
                      <a:pt x="5937" y="1996"/>
                    </a:lnTo>
                    <a:close/>
                    <a:moveTo>
                      <a:pt x="6107" y="5622"/>
                    </a:moveTo>
                    <a:lnTo>
                      <a:pt x="6059" y="5646"/>
                    </a:lnTo>
                    <a:lnTo>
                      <a:pt x="6010" y="5670"/>
                    </a:lnTo>
                    <a:lnTo>
                      <a:pt x="5961" y="5719"/>
                    </a:lnTo>
                    <a:lnTo>
                      <a:pt x="5888" y="5768"/>
                    </a:lnTo>
                    <a:lnTo>
                      <a:pt x="5815" y="5816"/>
                    </a:lnTo>
                    <a:lnTo>
                      <a:pt x="5767" y="5889"/>
                    </a:lnTo>
                    <a:lnTo>
                      <a:pt x="5718" y="5987"/>
                    </a:lnTo>
                    <a:lnTo>
                      <a:pt x="5669" y="6157"/>
                    </a:lnTo>
                    <a:lnTo>
                      <a:pt x="5669" y="6327"/>
                    </a:lnTo>
                    <a:lnTo>
                      <a:pt x="5669" y="6425"/>
                    </a:lnTo>
                    <a:lnTo>
                      <a:pt x="5718" y="6546"/>
                    </a:lnTo>
                    <a:lnTo>
                      <a:pt x="5767" y="6644"/>
                    </a:lnTo>
                    <a:lnTo>
                      <a:pt x="5815" y="6717"/>
                    </a:lnTo>
                    <a:lnTo>
                      <a:pt x="5888" y="6790"/>
                    </a:lnTo>
                    <a:lnTo>
                      <a:pt x="5986" y="6863"/>
                    </a:lnTo>
                    <a:lnTo>
                      <a:pt x="6083" y="6911"/>
                    </a:lnTo>
                    <a:lnTo>
                      <a:pt x="6180" y="6936"/>
                    </a:lnTo>
                    <a:lnTo>
                      <a:pt x="6326" y="6936"/>
                    </a:lnTo>
                    <a:lnTo>
                      <a:pt x="6399" y="6911"/>
                    </a:lnTo>
                    <a:lnTo>
                      <a:pt x="6448" y="6863"/>
                    </a:lnTo>
                    <a:lnTo>
                      <a:pt x="6570" y="6717"/>
                    </a:lnTo>
                    <a:lnTo>
                      <a:pt x="6643" y="6546"/>
                    </a:lnTo>
                    <a:lnTo>
                      <a:pt x="6667" y="6352"/>
                    </a:lnTo>
                    <a:lnTo>
                      <a:pt x="6667" y="6157"/>
                    </a:lnTo>
                    <a:lnTo>
                      <a:pt x="6618" y="5962"/>
                    </a:lnTo>
                    <a:lnTo>
                      <a:pt x="6594" y="5889"/>
                    </a:lnTo>
                    <a:lnTo>
                      <a:pt x="6521" y="5792"/>
                    </a:lnTo>
                    <a:lnTo>
                      <a:pt x="6472" y="5719"/>
                    </a:lnTo>
                    <a:lnTo>
                      <a:pt x="6375" y="5670"/>
                    </a:lnTo>
                    <a:lnTo>
                      <a:pt x="6302" y="5622"/>
                    </a:lnTo>
                    <a:close/>
                    <a:moveTo>
                      <a:pt x="9368" y="5622"/>
                    </a:moveTo>
                    <a:lnTo>
                      <a:pt x="9319" y="5646"/>
                    </a:lnTo>
                    <a:lnTo>
                      <a:pt x="9271" y="5670"/>
                    </a:lnTo>
                    <a:lnTo>
                      <a:pt x="9222" y="5719"/>
                    </a:lnTo>
                    <a:lnTo>
                      <a:pt x="9149" y="5768"/>
                    </a:lnTo>
                    <a:lnTo>
                      <a:pt x="9076" y="5816"/>
                    </a:lnTo>
                    <a:lnTo>
                      <a:pt x="9027" y="5889"/>
                    </a:lnTo>
                    <a:lnTo>
                      <a:pt x="8979" y="5987"/>
                    </a:lnTo>
                    <a:lnTo>
                      <a:pt x="8930" y="6157"/>
                    </a:lnTo>
                    <a:lnTo>
                      <a:pt x="8930" y="6327"/>
                    </a:lnTo>
                    <a:lnTo>
                      <a:pt x="8930" y="6425"/>
                    </a:lnTo>
                    <a:lnTo>
                      <a:pt x="8979" y="6546"/>
                    </a:lnTo>
                    <a:lnTo>
                      <a:pt x="9027" y="6644"/>
                    </a:lnTo>
                    <a:lnTo>
                      <a:pt x="9076" y="6717"/>
                    </a:lnTo>
                    <a:lnTo>
                      <a:pt x="9149" y="6790"/>
                    </a:lnTo>
                    <a:lnTo>
                      <a:pt x="9246" y="6863"/>
                    </a:lnTo>
                    <a:lnTo>
                      <a:pt x="9344" y="6911"/>
                    </a:lnTo>
                    <a:lnTo>
                      <a:pt x="9441" y="6936"/>
                    </a:lnTo>
                    <a:lnTo>
                      <a:pt x="9587" y="6936"/>
                    </a:lnTo>
                    <a:lnTo>
                      <a:pt x="9660" y="6911"/>
                    </a:lnTo>
                    <a:lnTo>
                      <a:pt x="9709" y="6863"/>
                    </a:lnTo>
                    <a:lnTo>
                      <a:pt x="9830" y="6717"/>
                    </a:lnTo>
                    <a:lnTo>
                      <a:pt x="9903" y="6546"/>
                    </a:lnTo>
                    <a:lnTo>
                      <a:pt x="9928" y="6352"/>
                    </a:lnTo>
                    <a:lnTo>
                      <a:pt x="9928" y="6157"/>
                    </a:lnTo>
                    <a:lnTo>
                      <a:pt x="9879" y="5962"/>
                    </a:lnTo>
                    <a:lnTo>
                      <a:pt x="9855" y="5889"/>
                    </a:lnTo>
                    <a:lnTo>
                      <a:pt x="9782" y="5792"/>
                    </a:lnTo>
                    <a:lnTo>
                      <a:pt x="9733" y="5719"/>
                    </a:lnTo>
                    <a:lnTo>
                      <a:pt x="9636" y="5670"/>
                    </a:lnTo>
                    <a:lnTo>
                      <a:pt x="9563" y="5622"/>
                    </a:lnTo>
                    <a:close/>
                    <a:moveTo>
                      <a:pt x="7786" y="6765"/>
                    </a:moveTo>
                    <a:lnTo>
                      <a:pt x="7738" y="6814"/>
                    </a:lnTo>
                    <a:lnTo>
                      <a:pt x="7713" y="6863"/>
                    </a:lnTo>
                    <a:lnTo>
                      <a:pt x="7713" y="7082"/>
                    </a:lnTo>
                    <a:lnTo>
                      <a:pt x="7738" y="7301"/>
                    </a:lnTo>
                    <a:lnTo>
                      <a:pt x="7738" y="7520"/>
                    </a:lnTo>
                    <a:lnTo>
                      <a:pt x="7762" y="7739"/>
                    </a:lnTo>
                    <a:lnTo>
                      <a:pt x="7786" y="7787"/>
                    </a:lnTo>
                    <a:lnTo>
                      <a:pt x="7811" y="7812"/>
                    </a:lnTo>
                    <a:lnTo>
                      <a:pt x="7908" y="7860"/>
                    </a:lnTo>
                    <a:lnTo>
                      <a:pt x="7957" y="7836"/>
                    </a:lnTo>
                    <a:lnTo>
                      <a:pt x="8005" y="7836"/>
                    </a:lnTo>
                    <a:lnTo>
                      <a:pt x="8030" y="7787"/>
                    </a:lnTo>
                    <a:lnTo>
                      <a:pt x="8054" y="7739"/>
                    </a:lnTo>
                    <a:lnTo>
                      <a:pt x="8054" y="7641"/>
                    </a:lnTo>
                    <a:lnTo>
                      <a:pt x="8054" y="7520"/>
                    </a:lnTo>
                    <a:lnTo>
                      <a:pt x="8030" y="7301"/>
                    </a:lnTo>
                    <a:lnTo>
                      <a:pt x="7981" y="7057"/>
                    </a:lnTo>
                    <a:lnTo>
                      <a:pt x="7957" y="6936"/>
                    </a:lnTo>
                    <a:lnTo>
                      <a:pt x="7884" y="6814"/>
                    </a:lnTo>
                    <a:lnTo>
                      <a:pt x="7835" y="6765"/>
                    </a:lnTo>
                    <a:close/>
                    <a:moveTo>
                      <a:pt x="8589" y="8274"/>
                    </a:moveTo>
                    <a:lnTo>
                      <a:pt x="8249" y="8371"/>
                    </a:lnTo>
                    <a:lnTo>
                      <a:pt x="7932" y="8444"/>
                    </a:lnTo>
                    <a:lnTo>
                      <a:pt x="7592" y="8469"/>
                    </a:lnTo>
                    <a:lnTo>
                      <a:pt x="7421" y="8469"/>
                    </a:lnTo>
                    <a:lnTo>
                      <a:pt x="7251" y="8444"/>
                    </a:lnTo>
                    <a:lnTo>
                      <a:pt x="7202" y="8469"/>
                    </a:lnTo>
                    <a:lnTo>
                      <a:pt x="7178" y="8469"/>
                    </a:lnTo>
                    <a:lnTo>
                      <a:pt x="7154" y="8517"/>
                    </a:lnTo>
                    <a:lnTo>
                      <a:pt x="7178" y="8542"/>
                    </a:lnTo>
                    <a:lnTo>
                      <a:pt x="7227" y="8639"/>
                    </a:lnTo>
                    <a:lnTo>
                      <a:pt x="7300" y="8688"/>
                    </a:lnTo>
                    <a:lnTo>
                      <a:pt x="7373" y="8761"/>
                    </a:lnTo>
                    <a:lnTo>
                      <a:pt x="7470" y="8785"/>
                    </a:lnTo>
                    <a:lnTo>
                      <a:pt x="7665" y="8834"/>
                    </a:lnTo>
                    <a:lnTo>
                      <a:pt x="7908" y="8834"/>
                    </a:lnTo>
                    <a:lnTo>
                      <a:pt x="8127" y="8809"/>
                    </a:lnTo>
                    <a:lnTo>
                      <a:pt x="8370" y="8761"/>
                    </a:lnTo>
                    <a:lnTo>
                      <a:pt x="8565" y="8712"/>
                    </a:lnTo>
                    <a:lnTo>
                      <a:pt x="8735" y="8639"/>
                    </a:lnTo>
                    <a:lnTo>
                      <a:pt x="8808" y="8590"/>
                    </a:lnTo>
                    <a:lnTo>
                      <a:pt x="8833" y="8542"/>
                    </a:lnTo>
                    <a:lnTo>
                      <a:pt x="8833" y="8469"/>
                    </a:lnTo>
                    <a:lnTo>
                      <a:pt x="8833" y="8396"/>
                    </a:lnTo>
                    <a:lnTo>
                      <a:pt x="8784" y="8347"/>
                    </a:lnTo>
                    <a:lnTo>
                      <a:pt x="8735" y="8298"/>
                    </a:lnTo>
                    <a:lnTo>
                      <a:pt x="8662" y="8274"/>
                    </a:lnTo>
                    <a:close/>
                    <a:moveTo>
                      <a:pt x="6618" y="9928"/>
                    </a:moveTo>
                    <a:lnTo>
                      <a:pt x="6862" y="10026"/>
                    </a:lnTo>
                    <a:lnTo>
                      <a:pt x="7105" y="10099"/>
                    </a:lnTo>
                    <a:lnTo>
                      <a:pt x="7373" y="10172"/>
                    </a:lnTo>
                    <a:lnTo>
                      <a:pt x="7616" y="10220"/>
                    </a:lnTo>
                    <a:lnTo>
                      <a:pt x="7859" y="10245"/>
                    </a:lnTo>
                    <a:lnTo>
                      <a:pt x="8127" y="10269"/>
                    </a:lnTo>
                    <a:lnTo>
                      <a:pt x="8370" y="10245"/>
                    </a:lnTo>
                    <a:lnTo>
                      <a:pt x="8614" y="10220"/>
                    </a:lnTo>
                    <a:lnTo>
                      <a:pt x="8833" y="10172"/>
                    </a:lnTo>
                    <a:lnTo>
                      <a:pt x="9052" y="10123"/>
                    </a:lnTo>
                    <a:lnTo>
                      <a:pt x="9027" y="10366"/>
                    </a:lnTo>
                    <a:lnTo>
                      <a:pt x="8735" y="10391"/>
                    </a:lnTo>
                    <a:lnTo>
                      <a:pt x="8443" y="10415"/>
                    </a:lnTo>
                    <a:lnTo>
                      <a:pt x="8419" y="10415"/>
                    </a:lnTo>
                    <a:lnTo>
                      <a:pt x="8151" y="10391"/>
                    </a:lnTo>
                    <a:lnTo>
                      <a:pt x="8005" y="10391"/>
                    </a:lnTo>
                    <a:lnTo>
                      <a:pt x="7859" y="10415"/>
                    </a:lnTo>
                    <a:lnTo>
                      <a:pt x="7859" y="10439"/>
                    </a:lnTo>
                    <a:lnTo>
                      <a:pt x="7835" y="10464"/>
                    </a:lnTo>
                    <a:lnTo>
                      <a:pt x="7835" y="10512"/>
                    </a:lnTo>
                    <a:lnTo>
                      <a:pt x="7884" y="10585"/>
                    </a:lnTo>
                    <a:lnTo>
                      <a:pt x="7932" y="10610"/>
                    </a:lnTo>
                    <a:lnTo>
                      <a:pt x="8078" y="10683"/>
                    </a:lnTo>
                    <a:lnTo>
                      <a:pt x="8224" y="10707"/>
                    </a:lnTo>
                    <a:lnTo>
                      <a:pt x="8346" y="10731"/>
                    </a:lnTo>
                    <a:lnTo>
                      <a:pt x="8687" y="10731"/>
                    </a:lnTo>
                    <a:lnTo>
                      <a:pt x="8857" y="10707"/>
                    </a:lnTo>
                    <a:lnTo>
                      <a:pt x="9027" y="10683"/>
                    </a:lnTo>
                    <a:lnTo>
                      <a:pt x="9027" y="10804"/>
                    </a:lnTo>
                    <a:lnTo>
                      <a:pt x="8687" y="10853"/>
                    </a:lnTo>
                    <a:lnTo>
                      <a:pt x="8541" y="10877"/>
                    </a:lnTo>
                    <a:lnTo>
                      <a:pt x="8370" y="10902"/>
                    </a:lnTo>
                    <a:lnTo>
                      <a:pt x="7932" y="10902"/>
                    </a:lnTo>
                    <a:lnTo>
                      <a:pt x="7786" y="10950"/>
                    </a:lnTo>
                    <a:lnTo>
                      <a:pt x="7762" y="10999"/>
                    </a:lnTo>
                    <a:lnTo>
                      <a:pt x="7786" y="11023"/>
                    </a:lnTo>
                    <a:lnTo>
                      <a:pt x="7884" y="11121"/>
                    </a:lnTo>
                    <a:lnTo>
                      <a:pt x="8030" y="11194"/>
                    </a:lnTo>
                    <a:lnTo>
                      <a:pt x="8200" y="11242"/>
                    </a:lnTo>
                    <a:lnTo>
                      <a:pt x="8589" y="11242"/>
                    </a:lnTo>
                    <a:lnTo>
                      <a:pt x="8760" y="11218"/>
                    </a:lnTo>
                    <a:lnTo>
                      <a:pt x="8930" y="11194"/>
                    </a:lnTo>
                    <a:lnTo>
                      <a:pt x="9076" y="11121"/>
                    </a:lnTo>
                    <a:lnTo>
                      <a:pt x="9125" y="11218"/>
                    </a:lnTo>
                    <a:lnTo>
                      <a:pt x="8954" y="11291"/>
                    </a:lnTo>
                    <a:lnTo>
                      <a:pt x="8760" y="11340"/>
                    </a:lnTo>
                    <a:lnTo>
                      <a:pt x="8151" y="11461"/>
                    </a:lnTo>
                    <a:lnTo>
                      <a:pt x="8127" y="11461"/>
                    </a:lnTo>
                    <a:lnTo>
                      <a:pt x="8127" y="11486"/>
                    </a:lnTo>
                    <a:lnTo>
                      <a:pt x="8151" y="11510"/>
                    </a:lnTo>
                    <a:lnTo>
                      <a:pt x="8346" y="11583"/>
                    </a:lnTo>
                    <a:lnTo>
                      <a:pt x="8589" y="11607"/>
                    </a:lnTo>
                    <a:lnTo>
                      <a:pt x="8370" y="11656"/>
                    </a:lnTo>
                    <a:lnTo>
                      <a:pt x="8151" y="11680"/>
                    </a:lnTo>
                    <a:lnTo>
                      <a:pt x="7932" y="11680"/>
                    </a:lnTo>
                    <a:lnTo>
                      <a:pt x="7713" y="11656"/>
                    </a:lnTo>
                    <a:lnTo>
                      <a:pt x="7421" y="11632"/>
                    </a:lnTo>
                    <a:lnTo>
                      <a:pt x="7129" y="11559"/>
                    </a:lnTo>
                    <a:lnTo>
                      <a:pt x="6862" y="11461"/>
                    </a:lnTo>
                    <a:lnTo>
                      <a:pt x="6740" y="11388"/>
                    </a:lnTo>
                    <a:lnTo>
                      <a:pt x="6618" y="11291"/>
                    </a:lnTo>
                    <a:lnTo>
                      <a:pt x="6594" y="11242"/>
                    </a:lnTo>
                    <a:lnTo>
                      <a:pt x="6667" y="11194"/>
                    </a:lnTo>
                    <a:lnTo>
                      <a:pt x="6716" y="11121"/>
                    </a:lnTo>
                    <a:lnTo>
                      <a:pt x="6716" y="11023"/>
                    </a:lnTo>
                    <a:lnTo>
                      <a:pt x="6716" y="10950"/>
                    </a:lnTo>
                    <a:lnTo>
                      <a:pt x="6667" y="10804"/>
                    </a:lnTo>
                    <a:lnTo>
                      <a:pt x="6618" y="10610"/>
                    </a:lnTo>
                    <a:lnTo>
                      <a:pt x="6594" y="10415"/>
                    </a:lnTo>
                    <a:lnTo>
                      <a:pt x="6594" y="10245"/>
                    </a:lnTo>
                    <a:lnTo>
                      <a:pt x="6618" y="10074"/>
                    </a:lnTo>
                    <a:lnTo>
                      <a:pt x="6643" y="9977"/>
                    </a:lnTo>
                    <a:lnTo>
                      <a:pt x="6643" y="9953"/>
                    </a:lnTo>
                    <a:lnTo>
                      <a:pt x="6618" y="10001"/>
                    </a:lnTo>
                    <a:lnTo>
                      <a:pt x="6618" y="9928"/>
                    </a:lnTo>
                    <a:close/>
                    <a:moveTo>
                      <a:pt x="9636" y="11218"/>
                    </a:moveTo>
                    <a:lnTo>
                      <a:pt x="9782" y="11291"/>
                    </a:lnTo>
                    <a:lnTo>
                      <a:pt x="9928" y="11364"/>
                    </a:lnTo>
                    <a:lnTo>
                      <a:pt x="9855" y="11510"/>
                    </a:lnTo>
                    <a:lnTo>
                      <a:pt x="9757" y="11632"/>
                    </a:lnTo>
                    <a:lnTo>
                      <a:pt x="9636" y="11778"/>
                    </a:lnTo>
                    <a:lnTo>
                      <a:pt x="9514" y="11875"/>
                    </a:lnTo>
                    <a:lnTo>
                      <a:pt x="9246" y="12070"/>
                    </a:lnTo>
                    <a:lnTo>
                      <a:pt x="8930" y="12240"/>
                    </a:lnTo>
                    <a:lnTo>
                      <a:pt x="8589" y="12362"/>
                    </a:lnTo>
                    <a:lnTo>
                      <a:pt x="8249" y="12435"/>
                    </a:lnTo>
                    <a:lnTo>
                      <a:pt x="7908" y="12483"/>
                    </a:lnTo>
                    <a:lnTo>
                      <a:pt x="7592" y="12508"/>
                    </a:lnTo>
                    <a:lnTo>
                      <a:pt x="7227" y="12508"/>
                    </a:lnTo>
                    <a:lnTo>
                      <a:pt x="6886" y="12459"/>
                    </a:lnTo>
                    <a:lnTo>
                      <a:pt x="6521" y="12362"/>
                    </a:lnTo>
                    <a:lnTo>
                      <a:pt x="6375" y="12289"/>
                    </a:lnTo>
                    <a:lnTo>
                      <a:pt x="6205" y="12216"/>
                    </a:lnTo>
                    <a:lnTo>
                      <a:pt x="6083" y="12118"/>
                    </a:lnTo>
                    <a:lnTo>
                      <a:pt x="5986" y="12021"/>
                    </a:lnTo>
                    <a:lnTo>
                      <a:pt x="5888" y="11924"/>
                    </a:lnTo>
                    <a:lnTo>
                      <a:pt x="5815" y="11826"/>
                    </a:lnTo>
                    <a:lnTo>
                      <a:pt x="5694" y="11583"/>
                    </a:lnTo>
                    <a:lnTo>
                      <a:pt x="5572" y="11315"/>
                    </a:lnTo>
                    <a:lnTo>
                      <a:pt x="5645" y="11291"/>
                    </a:lnTo>
                    <a:lnTo>
                      <a:pt x="5840" y="11267"/>
                    </a:lnTo>
                    <a:lnTo>
                      <a:pt x="6107" y="11242"/>
                    </a:lnTo>
                    <a:lnTo>
                      <a:pt x="6180" y="11364"/>
                    </a:lnTo>
                    <a:lnTo>
                      <a:pt x="6278" y="11486"/>
                    </a:lnTo>
                    <a:lnTo>
                      <a:pt x="6448" y="11656"/>
                    </a:lnTo>
                    <a:lnTo>
                      <a:pt x="6594" y="11753"/>
                    </a:lnTo>
                    <a:lnTo>
                      <a:pt x="6764" y="11851"/>
                    </a:lnTo>
                    <a:lnTo>
                      <a:pt x="7105" y="11972"/>
                    </a:lnTo>
                    <a:lnTo>
                      <a:pt x="7446" y="12045"/>
                    </a:lnTo>
                    <a:lnTo>
                      <a:pt x="7811" y="12094"/>
                    </a:lnTo>
                    <a:lnTo>
                      <a:pt x="8151" y="12094"/>
                    </a:lnTo>
                    <a:lnTo>
                      <a:pt x="8492" y="12070"/>
                    </a:lnTo>
                    <a:lnTo>
                      <a:pt x="8833" y="11972"/>
                    </a:lnTo>
                    <a:lnTo>
                      <a:pt x="9003" y="11924"/>
                    </a:lnTo>
                    <a:lnTo>
                      <a:pt x="9173" y="11851"/>
                    </a:lnTo>
                    <a:lnTo>
                      <a:pt x="9295" y="11753"/>
                    </a:lnTo>
                    <a:lnTo>
                      <a:pt x="9441" y="11607"/>
                    </a:lnTo>
                    <a:lnTo>
                      <a:pt x="9563" y="11461"/>
                    </a:lnTo>
                    <a:lnTo>
                      <a:pt x="9587" y="11364"/>
                    </a:lnTo>
                    <a:lnTo>
                      <a:pt x="9611" y="11291"/>
                    </a:lnTo>
                    <a:lnTo>
                      <a:pt x="9636" y="11218"/>
                    </a:lnTo>
                    <a:close/>
                    <a:moveTo>
                      <a:pt x="5231" y="11437"/>
                    </a:moveTo>
                    <a:lnTo>
                      <a:pt x="5231" y="11583"/>
                    </a:lnTo>
                    <a:lnTo>
                      <a:pt x="5280" y="11729"/>
                    </a:lnTo>
                    <a:lnTo>
                      <a:pt x="5329" y="11875"/>
                    </a:lnTo>
                    <a:lnTo>
                      <a:pt x="5402" y="12021"/>
                    </a:lnTo>
                    <a:lnTo>
                      <a:pt x="5596" y="12264"/>
                    </a:lnTo>
                    <a:lnTo>
                      <a:pt x="5815" y="12459"/>
                    </a:lnTo>
                    <a:lnTo>
                      <a:pt x="6010" y="12581"/>
                    </a:lnTo>
                    <a:lnTo>
                      <a:pt x="6205" y="12702"/>
                    </a:lnTo>
                    <a:lnTo>
                      <a:pt x="6399" y="12775"/>
                    </a:lnTo>
                    <a:lnTo>
                      <a:pt x="6618" y="12848"/>
                    </a:lnTo>
                    <a:lnTo>
                      <a:pt x="6837" y="12897"/>
                    </a:lnTo>
                    <a:lnTo>
                      <a:pt x="7056" y="12946"/>
                    </a:lnTo>
                    <a:lnTo>
                      <a:pt x="7494" y="12970"/>
                    </a:lnTo>
                    <a:lnTo>
                      <a:pt x="7908" y="12946"/>
                    </a:lnTo>
                    <a:lnTo>
                      <a:pt x="8322" y="12897"/>
                    </a:lnTo>
                    <a:lnTo>
                      <a:pt x="8760" y="12775"/>
                    </a:lnTo>
                    <a:lnTo>
                      <a:pt x="9149" y="12629"/>
                    </a:lnTo>
                    <a:lnTo>
                      <a:pt x="9344" y="12532"/>
                    </a:lnTo>
                    <a:lnTo>
                      <a:pt x="9538" y="12410"/>
                    </a:lnTo>
                    <a:lnTo>
                      <a:pt x="9709" y="12289"/>
                    </a:lnTo>
                    <a:lnTo>
                      <a:pt x="9879" y="12143"/>
                    </a:lnTo>
                    <a:lnTo>
                      <a:pt x="10025" y="11997"/>
                    </a:lnTo>
                    <a:lnTo>
                      <a:pt x="10147" y="11851"/>
                    </a:lnTo>
                    <a:lnTo>
                      <a:pt x="10268" y="11656"/>
                    </a:lnTo>
                    <a:lnTo>
                      <a:pt x="10366" y="11486"/>
                    </a:lnTo>
                    <a:lnTo>
                      <a:pt x="10950" y="11583"/>
                    </a:lnTo>
                    <a:lnTo>
                      <a:pt x="10974" y="11583"/>
                    </a:lnTo>
                    <a:lnTo>
                      <a:pt x="10828" y="11680"/>
                    </a:lnTo>
                    <a:lnTo>
                      <a:pt x="10658" y="11778"/>
                    </a:lnTo>
                    <a:lnTo>
                      <a:pt x="10512" y="11899"/>
                    </a:lnTo>
                    <a:lnTo>
                      <a:pt x="10366" y="12045"/>
                    </a:lnTo>
                    <a:lnTo>
                      <a:pt x="10317" y="12118"/>
                    </a:lnTo>
                    <a:lnTo>
                      <a:pt x="10293" y="12216"/>
                    </a:lnTo>
                    <a:lnTo>
                      <a:pt x="10439" y="12167"/>
                    </a:lnTo>
                    <a:lnTo>
                      <a:pt x="10585" y="12094"/>
                    </a:lnTo>
                    <a:lnTo>
                      <a:pt x="10852" y="11924"/>
                    </a:lnTo>
                    <a:lnTo>
                      <a:pt x="11193" y="11778"/>
                    </a:lnTo>
                    <a:lnTo>
                      <a:pt x="11315" y="11753"/>
                    </a:lnTo>
                    <a:lnTo>
                      <a:pt x="11436" y="11705"/>
                    </a:lnTo>
                    <a:lnTo>
                      <a:pt x="11461" y="11680"/>
                    </a:lnTo>
                    <a:lnTo>
                      <a:pt x="12020" y="11851"/>
                    </a:lnTo>
                    <a:lnTo>
                      <a:pt x="11728" y="11948"/>
                    </a:lnTo>
                    <a:lnTo>
                      <a:pt x="11436" y="12070"/>
                    </a:lnTo>
                    <a:lnTo>
                      <a:pt x="11144" y="12191"/>
                    </a:lnTo>
                    <a:lnTo>
                      <a:pt x="10877" y="12362"/>
                    </a:lnTo>
                    <a:lnTo>
                      <a:pt x="10633" y="12532"/>
                    </a:lnTo>
                    <a:lnTo>
                      <a:pt x="10609" y="12556"/>
                    </a:lnTo>
                    <a:lnTo>
                      <a:pt x="10633" y="12581"/>
                    </a:lnTo>
                    <a:lnTo>
                      <a:pt x="11144" y="12386"/>
                    </a:lnTo>
                    <a:lnTo>
                      <a:pt x="11655" y="12216"/>
                    </a:lnTo>
                    <a:lnTo>
                      <a:pt x="11874" y="12167"/>
                    </a:lnTo>
                    <a:lnTo>
                      <a:pt x="12093" y="12118"/>
                    </a:lnTo>
                    <a:lnTo>
                      <a:pt x="12312" y="12094"/>
                    </a:lnTo>
                    <a:lnTo>
                      <a:pt x="12531" y="12021"/>
                    </a:lnTo>
                    <a:lnTo>
                      <a:pt x="12969" y="12216"/>
                    </a:lnTo>
                    <a:lnTo>
                      <a:pt x="12726" y="12289"/>
                    </a:lnTo>
                    <a:lnTo>
                      <a:pt x="12507" y="12386"/>
                    </a:lnTo>
                    <a:lnTo>
                      <a:pt x="11874" y="12654"/>
                    </a:lnTo>
                    <a:lnTo>
                      <a:pt x="11582" y="12800"/>
                    </a:lnTo>
                    <a:lnTo>
                      <a:pt x="11266" y="12897"/>
                    </a:lnTo>
                    <a:lnTo>
                      <a:pt x="11242" y="12921"/>
                    </a:lnTo>
                    <a:lnTo>
                      <a:pt x="11217" y="12946"/>
                    </a:lnTo>
                    <a:lnTo>
                      <a:pt x="11242" y="12970"/>
                    </a:lnTo>
                    <a:lnTo>
                      <a:pt x="11266" y="12994"/>
                    </a:lnTo>
                    <a:lnTo>
                      <a:pt x="11850" y="12873"/>
                    </a:lnTo>
                    <a:lnTo>
                      <a:pt x="12458" y="12727"/>
                    </a:lnTo>
                    <a:lnTo>
                      <a:pt x="12677" y="12678"/>
                    </a:lnTo>
                    <a:lnTo>
                      <a:pt x="12920" y="12629"/>
                    </a:lnTo>
                    <a:lnTo>
                      <a:pt x="13164" y="12556"/>
                    </a:lnTo>
                    <a:lnTo>
                      <a:pt x="13285" y="12508"/>
                    </a:lnTo>
                    <a:lnTo>
                      <a:pt x="13383" y="12459"/>
                    </a:lnTo>
                    <a:lnTo>
                      <a:pt x="13626" y="12629"/>
                    </a:lnTo>
                    <a:lnTo>
                      <a:pt x="13869" y="12824"/>
                    </a:lnTo>
                    <a:lnTo>
                      <a:pt x="13602" y="12873"/>
                    </a:lnTo>
                    <a:lnTo>
                      <a:pt x="12847" y="13067"/>
                    </a:lnTo>
                    <a:lnTo>
                      <a:pt x="12482" y="13165"/>
                    </a:lnTo>
                    <a:lnTo>
                      <a:pt x="12142" y="13286"/>
                    </a:lnTo>
                    <a:lnTo>
                      <a:pt x="12093" y="13335"/>
                    </a:lnTo>
                    <a:lnTo>
                      <a:pt x="12117" y="13359"/>
                    </a:lnTo>
                    <a:lnTo>
                      <a:pt x="12263" y="13408"/>
                    </a:lnTo>
                    <a:lnTo>
                      <a:pt x="12409" y="13432"/>
                    </a:lnTo>
                    <a:lnTo>
                      <a:pt x="12531" y="13457"/>
                    </a:lnTo>
                    <a:lnTo>
                      <a:pt x="12677" y="13432"/>
                    </a:lnTo>
                    <a:lnTo>
                      <a:pt x="12969" y="13408"/>
                    </a:lnTo>
                    <a:lnTo>
                      <a:pt x="13237" y="13335"/>
                    </a:lnTo>
                    <a:lnTo>
                      <a:pt x="13675" y="13238"/>
                    </a:lnTo>
                    <a:lnTo>
                      <a:pt x="13869" y="13189"/>
                    </a:lnTo>
                    <a:lnTo>
                      <a:pt x="14088" y="13165"/>
                    </a:lnTo>
                    <a:lnTo>
                      <a:pt x="14186" y="13140"/>
                    </a:lnTo>
                    <a:lnTo>
                      <a:pt x="14356" y="13335"/>
                    </a:lnTo>
                    <a:lnTo>
                      <a:pt x="14502" y="13530"/>
                    </a:lnTo>
                    <a:lnTo>
                      <a:pt x="14186" y="13554"/>
                    </a:lnTo>
                    <a:lnTo>
                      <a:pt x="13845" y="13578"/>
                    </a:lnTo>
                    <a:lnTo>
                      <a:pt x="13529" y="13627"/>
                    </a:lnTo>
                    <a:lnTo>
                      <a:pt x="13212" y="13676"/>
                    </a:lnTo>
                    <a:lnTo>
                      <a:pt x="13042" y="13724"/>
                    </a:lnTo>
                    <a:lnTo>
                      <a:pt x="12896" y="13773"/>
                    </a:lnTo>
                    <a:lnTo>
                      <a:pt x="12872" y="13797"/>
                    </a:lnTo>
                    <a:lnTo>
                      <a:pt x="12872" y="13822"/>
                    </a:lnTo>
                    <a:lnTo>
                      <a:pt x="12896" y="13846"/>
                    </a:lnTo>
                    <a:lnTo>
                      <a:pt x="12896" y="13870"/>
                    </a:lnTo>
                    <a:lnTo>
                      <a:pt x="13188" y="13919"/>
                    </a:lnTo>
                    <a:lnTo>
                      <a:pt x="13456" y="13943"/>
                    </a:lnTo>
                    <a:lnTo>
                      <a:pt x="13991" y="13919"/>
                    </a:lnTo>
                    <a:lnTo>
                      <a:pt x="14745" y="13919"/>
                    </a:lnTo>
                    <a:lnTo>
                      <a:pt x="14916" y="14284"/>
                    </a:lnTo>
                    <a:lnTo>
                      <a:pt x="14405" y="14308"/>
                    </a:lnTo>
                    <a:lnTo>
                      <a:pt x="13821" y="14308"/>
                    </a:lnTo>
                    <a:lnTo>
                      <a:pt x="13529" y="14333"/>
                    </a:lnTo>
                    <a:lnTo>
                      <a:pt x="13383" y="14357"/>
                    </a:lnTo>
                    <a:lnTo>
                      <a:pt x="13237" y="14381"/>
                    </a:lnTo>
                    <a:lnTo>
                      <a:pt x="13212" y="14406"/>
                    </a:lnTo>
                    <a:lnTo>
                      <a:pt x="13188" y="14454"/>
                    </a:lnTo>
                    <a:lnTo>
                      <a:pt x="13212" y="14503"/>
                    </a:lnTo>
                    <a:lnTo>
                      <a:pt x="13237" y="14527"/>
                    </a:lnTo>
                    <a:lnTo>
                      <a:pt x="13529" y="14600"/>
                    </a:lnTo>
                    <a:lnTo>
                      <a:pt x="13821" y="14625"/>
                    </a:lnTo>
                    <a:lnTo>
                      <a:pt x="14721" y="14625"/>
                    </a:lnTo>
                    <a:lnTo>
                      <a:pt x="15037" y="14600"/>
                    </a:lnTo>
                    <a:lnTo>
                      <a:pt x="15110" y="14868"/>
                    </a:lnTo>
                    <a:lnTo>
                      <a:pt x="15159" y="15136"/>
                    </a:lnTo>
                    <a:lnTo>
                      <a:pt x="14989" y="15087"/>
                    </a:lnTo>
                    <a:lnTo>
                      <a:pt x="14818" y="15087"/>
                    </a:lnTo>
                    <a:lnTo>
                      <a:pt x="14453" y="15063"/>
                    </a:lnTo>
                    <a:lnTo>
                      <a:pt x="14234" y="15063"/>
                    </a:lnTo>
                    <a:lnTo>
                      <a:pt x="13991" y="15087"/>
                    </a:lnTo>
                    <a:lnTo>
                      <a:pt x="13772" y="15111"/>
                    </a:lnTo>
                    <a:lnTo>
                      <a:pt x="13529" y="15184"/>
                    </a:lnTo>
                    <a:lnTo>
                      <a:pt x="13504" y="15209"/>
                    </a:lnTo>
                    <a:lnTo>
                      <a:pt x="13504" y="15233"/>
                    </a:lnTo>
                    <a:lnTo>
                      <a:pt x="13504" y="15282"/>
                    </a:lnTo>
                    <a:lnTo>
                      <a:pt x="13553" y="15282"/>
                    </a:lnTo>
                    <a:lnTo>
                      <a:pt x="14015" y="15306"/>
                    </a:lnTo>
                    <a:lnTo>
                      <a:pt x="14453" y="15330"/>
                    </a:lnTo>
                    <a:lnTo>
                      <a:pt x="14843" y="15355"/>
                    </a:lnTo>
                    <a:lnTo>
                      <a:pt x="15013" y="15355"/>
                    </a:lnTo>
                    <a:lnTo>
                      <a:pt x="15183" y="15330"/>
                    </a:lnTo>
                    <a:lnTo>
                      <a:pt x="15183" y="15330"/>
                    </a:lnTo>
                    <a:lnTo>
                      <a:pt x="15086" y="15355"/>
                    </a:lnTo>
                    <a:lnTo>
                      <a:pt x="14794" y="15452"/>
                    </a:lnTo>
                    <a:lnTo>
                      <a:pt x="14502" y="15549"/>
                    </a:lnTo>
                    <a:lnTo>
                      <a:pt x="13918" y="15671"/>
                    </a:lnTo>
                    <a:lnTo>
                      <a:pt x="13310" y="15768"/>
                    </a:lnTo>
                    <a:lnTo>
                      <a:pt x="12701" y="15841"/>
                    </a:lnTo>
                    <a:lnTo>
                      <a:pt x="12677" y="15720"/>
                    </a:lnTo>
                    <a:lnTo>
                      <a:pt x="12653" y="15525"/>
                    </a:lnTo>
                    <a:lnTo>
                      <a:pt x="12628" y="15428"/>
                    </a:lnTo>
                    <a:lnTo>
                      <a:pt x="12555" y="15330"/>
                    </a:lnTo>
                    <a:lnTo>
                      <a:pt x="12482" y="15257"/>
                    </a:lnTo>
                    <a:lnTo>
                      <a:pt x="12385" y="15233"/>
                    </a:lnTo>
                    <a:lnTo>
                      <a:pt x="12288" y="15257"/>
                    </a:lnTo>
                    <a:lnTo>
                      <a:pt x="12215" y="15330"/>
                    </a:lnTo>
                    <a:lnTo>
                      <a:pt x="12166" y="15428"/>
                    </a:lnTo>
                    <a:lnTo>
                      <a:pt x="12142" y="15525"/>
                    </a:lnTo>
                    <a:lnTo>
                      <a:pt x="12142" y="15720"/>
                    </a:lnTo>
                    <a:lnTo>
                      <a:pt x="12142" y="15890"/>
                    </a:lnTo>
                    <a:lnTo>
                      <a:pt x="11801" y="15939"/>
                    </a:lnTo>
                    <a:lnTo>
                      <a:pt x="11290" y="15987"/>
                    </a:lnTo>
                    <a:lnTo>
                      <a:pt x="10755" y="16036"/>
                    </a:lnTo>
                    <a:lnTo>
                      <a:pt x="9709" y="16085"/>
                    </a:lnTo>
                    <a:lnTo>
                      <a:pt x="7592" y="16085"/>
                    </a:lnTo>
                    <a:lnTo>
                      <a:pt x="6521" y="16060"/>
                    </a:lnTo>
                    <a:lnTo>
                      <a:pt x="5475" y="16012"/>
                    </a:lnTo>
                    <a:lnTo>
                      <a:pt x="4428" y="15939"/>
                    </a:lnTo>
                    <a:lnTo>
                      <a:pt x="3382" y="15841"/>
                    </a:lnTo>
                    <a:lnTo>
                      <a:pt x="3236" y="15817"/>
                    </a:lnTo>
                    <a:lnTo>
                      <a:pt x="3236" y="15768"/>
                    </a:lnTo>
                    <a:lnTo>
                      <a:pt x="3236" y="15671"/>
                    </a:lnTo>
                    <a:lnTo>
                      <a:pt x="3212" y="15622"/>
                    </a:lnTo>
                    <a:lnTo>
                      <a:pt x="3212" y="15574"/>
                    </a:lnTo>
                    <a:lnTo>
                      <a:pt x="3236" y="15403"/>
                    </a:lnTo>
                    <a:lnTo>
                      <a:pt x="3236" y="15306"/>
                    </a:lnTo>
                    <a:lnTo>
                      <a:pt x="3212" y="15209"/>
                    </a:lnTo>
                    <a:lnTo>
                      <a:pt x="3163" y="15136"/>
                    </a:lnTo>
                    <a:lnTo>
                      <a:pt x="3090" y="15087"/>
                    </a:lnTo>
                    <a:lnTo>
                      <a:pt x="3017" y="15087"/>
                    </a:lnTo>
                    <a:lnTo>
                      <a:pt x="2920" y="15111"/>
                    </a:lnTo>
                    <a:lnTo>
                      <a:pt x="2823" y="15209"/>
                    </a:lnTo>
                    <a:lnTo>
                      <a:pt x="2750" y="15330"/>
                    </a:lnTo>
                    <a:lnTo>
                      <a:pt x="2725" y="15452"/>
                    </a:lnTo>
                    <a:lnTo>
                      <a:pt x="2701" y="15598"/>
                    </a:lnTo>
                    <a:lnTo>
                      <a:pt x="2701" y="15695"/>
                    </a:lnTo>
                    <a:lnTo>
                      <a:pt x="2141" y="15525"/>
                    </a:lnTo>
                    <a:lnTo>
                      <a:pt x="1582" y="15355"/>
                    </a:lnTo>
                    <a:lnTo>
                      <a:pt x="1314" y="15282"/>
                    </a:lnTo>
                    <a:lnTo>
                      <a:pt x="1046" y="15257"/>
                    </a:lnTo>
                    <a:lnTo>
                      <a:pt x="754" y="15233"/>
                    </a:lnTo>
                    <a:lnTo>
                      <a:pt x="487" y="15257"/>
                    </a:lnTo>
                    <a:lnTo>
                      <a:pt x="462" y="15038"/>
                    </a:lnTo>
                    <a:lnTo>
                      <a:pt x="487" y="14844"/>
                    </a:lnTo>
                    <a:lnTo>
                      <a:pt x="511" y="14625"/>
                    </a:lnTo>
                    <a:lnTo>
                      <a:pt x="584" y="14430"/>
                    </a:lnTo>
                    <a:lnTo>
                      <a:pt x="657" y="14235"/>
                    </a:lnTo>
                    <a:lnTo>
                      <a:pt x="754" y="14041"/>
                    </a:lnTo>
                    <a:lnTo>
                      <a:pt x="852" y="13870"/>
                    </a:lnTo>
                    <a:lnTo>
                      <a:pt x="973" y="13676"/>
                    </a:lnTo>
                    <a:lnTo>
                      <a:pt x="1241" y="13359"/>
                    </a:lnTo>
                    <a:lnTo>
                      <a:pt x="1557" y="13043"/>
                    </a:lnTo>
                    <a:lnTo>
                      <a:pt x="1874" y="12775"/>
                    </a:lnTo>
                    <a:lnTo>
                      <a:pt x="2190" y="12532"/>
                    </a:lnTo>
                    <a:lnTo>
                      <a:pt x="2409" y="12386"/>
                    </a:lnTo>
                    <a:lnTo>
                      <a:pt x="2604" y="12289"/>
                    </a:lnTo>
                    <a:lnTo>
                      <a:pt x="3042" y="12070"/>
                    </a:lnTo>
                    <a:lnTo>
                      <a:pt x="3480" y="11924"/>
                    </a:lnTo>
                    <a:lnTo>
                      <a:pt x="3942" y="11778"/>
                    </a:lnTo>
                    <a:lnTo>
                      <a:pt x="4234" y="11680"/>
                    </a:lnTo>
                    <a:lnTo>
                      <a:pt x="4574" y="11607"/>
                    </a:lnTo>
                    <a:lnTo>
                      <a:pt x="5231" y="11437"/>
                    </a:lnTo>
                    <a:close/>
                    <a:moveTo>
                      <a:pt x="8200" y="1"/>
                    </a:moveTo>
                    <a:lnTo>
                      <a:pt x="7811" y="50"/>
                    </a:lnTo>
                    <a:lnTo>
                      <a:pt x="7470" y="123"/>
                    </a:lnTo>
                    <a:lnTo>
                      <a:pt x="7154" y="244"/>
                    </a:lnTo>
                    <a:lnTo>
                      <a:pt x="6667" y="463"/>
                    </a:lnTo>
                    <a:lnTo>
                      <a:pt x="6424" y="609"/>
                    </a:lnTo>
                    <a:lnTo>
                      <a:pt x="6278" y="731"/>
                    </a:lnTo>
                    <a:lnTo>
                      <a:pt x="6205" y="804"/>
                    </a:lnTo>
                    <a:lnTo>
                      <a:pt x="6180" y="853"/>
                    </a:lnTo>
                    <a:lnTo>
                      <a:pt x="6205" y="926"/>
                    </a:lnTo>
                    <a:lnTo>
                      <a:pt x="6253" y="974"/>
                    </a:lnTo>
                    <a:lnTo>
                      <a:pt x="6302" y="999"/>
                    </a:lnTo>
                    <a:lnTo>
                      <a:pt x="6472" y="999"/>
                    </a:lnTo>
                    <a:lnTo>
                      <a:pt x="6594" y="950"/>
                    </a:lnTo>
                    <a:lnTo>
                      <a:pt x="6716" y="877"/>
                    </a:lnTo>
                    <a:lnTo>
                      <a:pt x="7178" y="682"/>
                    </a:lnTo>
                    <a:lnTo>
                      <a:pt x="7421" y="585"/>
                    </a:lnTo>
                    <a:lnTo>
                      <a:pt x="7665" y="488"/>
                    </a:lnTo>
                    <a:lnTo>
                      <a:pt x="8005" y="439"/>
                    </a:lnTo>
                    <a:lnTo>
                      <a:pt x="8346" y="415"/>
                    </a:lnTo>
                    <a:lnTo>
                      <a:pt x="8735" y="439"/>
                    </a:lnTo>
                    <a:lnTo>
                      <a:pt x="9125" y="488"/>
                    </a:lnTo>
                    <a:lnTo>
                      <a:pt x="9490" y="585"/>
                    </a:lnTo>
                    <a:lnTo>
                      <a:pt x="9855" y="707"/>
                    </a:lnTo>
                    <a:lnTo>
                      <a:pt x="10195" y="828"/>
                    </a:lnTo>
                    <a:lnTo>
                      <a:pt x="10487" y="974"/>
                    </a:lnTo>
                    <a:lnTo>
                      <a:pt x="10706" y="1096"/>
                    </a:lnTo>
                    <a:lnTo>
                      <a:pt x="10877" y="1242"/>
                    </a:lnTo>
                    <a:lnTo>
                      <a:pt x="11023" y="1412"/>
                    </a:lnTo>
                    <a:lnTo>
                      <a:pt x="11169" y="1583"/>
                    </a:lnTo>
                    <a:lnTo>
                      <a:pt x="11290" y="1801"/>
                    </a:lnTo>
                    <a:lnTo>
                      <a:pt x="11388" y="1996"/>
                    </a:lnTo>
                    <a:lnTo>
                      <a:pt x="11485" y="2215"/>
                    </a:lnTo>
                    <a:lnTo>
                      <a:pt x="11558" y="2458"/>
                    </a:lnTo>
                    <a:lnTo>
                      <a:pt x="11655" y="2921"/>
                    </a:lnTo>
                    <a:lnTo>
                      <a:pt x="11728" y="3407"/>
                    </a:lnTo>
                    <a:lnTo>
                      <a:pt x="11753" y="3894"/>
                    </a:lnTo>
                    <a:lnTo>
                      <a:pt x="11753" y="4356"/>
                    </a:lnTo>
                    <a:lnTo>
                      <a:pt x="11217" y="4356"/>
                    </a:lnTo>
                    <a:lnTo>
                      <a:pt x="10974" y="4332"/>
                    </a:lnTo>
                    <a:lnTo>
                      <a:pt x="10731" y="4259"/>
                    </a:lnTo>
                    <a:lnTo>
                      <a:pt x="10487" y="4210"/>
                    </a:lnTo>
                    <a:lnTo>
                      <a:pt x="10244" y="4113"/>
                    </a:lnTo>
                    <a:lnTo>
                      <a:pt x="9782" y="3918"/>
                    </a:lnTo>
                    <a:lnTo>
                      <a:pt x="9319" y="3675"/>
                    </a:lnTo>
                    <a:lnTo>
                      <a:pt x="8881" y="3432"/>
                    </a:lnTo>
                    <a:lnTo>
                      <a:pt x="8419" y="3164"/>
                    </a:lnTo>
                    <a:lnTo>
                      <a:pt x="7981" y="2921"/>
                    </a:lnTo>
                    <a:lnTo>
                      <a:pt x="7908" y="2896"/>
                    </a:lnTo>
                    <a:lnTo>
                      <a:pt x="7835" y="2896"/>
                    </a:lnTo>
                    <a:lnTo>
                      <a:pt x="7786" y="2921"/>
                    </a:lnTo>
                    <a:lnTo>
                      <a:pt x="7738" y="2945"/>
                    </a:lnTo>
                    <a:lnTo>
                      <a:pt x="7689" y="2994"/>
                    </a:lnTo>
                    <a:lnTo>
                      <a:pt x="7665" y="3042"/>
                    </a:lnTo>
                    <a:lnTo>
                      <a:pt x="7640" y="3115"/>
                    </a:lnTo>
                    <a:lnTo>
                      <a:pt x="7640" y="3164"/>
                    </a:lnTo>
                    <a:lnTo>
                      <a:pt x="7713" y="3529"/>
                    </a:lnTo>
                    <a:lnTo>
                      <a:pt x="7786" y="3894"/>
                    </a:lnTo>
                    <a:lnTo>
                      <a:pt x="7640" y="3797"/>
                    </a:lnTo>
                    <a:lnTo>
                      <a:pt x="7494" y="3699"/>
                    </a:lnTo>
                    <a:lnTo>
                      <a:pt x="7202" y="3432"/>
                    </a:lnTo>
                    <a:lnTo>
                      <a:pt x="6959" y="3140"/>
                    </a:lnTo>
                    <a:lnTo>
                      <a:pt x="6740" y="2799"/>
                    </a:lnTo>
                    <a:lnTo>
                      <a:pt x="6545" y="2458"/>
                    </a:lnTo>
                    <a:lnTo>
                      <a:pt x="6424" y="2118"/>
                    </a:lnTo>
                    <a:lnTo>
                      <a:pt x="6399" y="1947"/>
                    </a:lnTo>
                    <a:lnTo>
                      <a:pt x="6375" y="1777"/>
                    </a:lnTo>
                    <a:lnTo>
                      <a:pt x="6375" y="1607"/>
                    </a:lnTo>
                    <a:lnTo>
                      <a:pt x="6399" y="1461"/>
                    </a:lnTo>
                    <a:lnTo>
                      <a:pt x="6399" y="1388"/>
                    </a:lnTo>
                    <a:lnTo>
                      <a:pt x="6399" y="1339"/>
                    </a:lnTo>
                    <a:lnTo>
                      <a:pt x="6351" y="1291"/>
                    </a:lnTo>
                    <a:lnTo>
                      <a:pt x="6302" y="1266"/>
                    </a:lnTo>
                    <a:lnTo>
                      <a:pt x="6205" y="1266"/>
                    </a:lnTo>
                    <a:lnTo>
                      <a:pt x="6156" y="1291"/>
                    </a:lnTo>
                    <a:lnTo>
                      <a:pt x="6107" y="1339"/>
                    </a:lnTo>
                    <a:lnTo>
                      <a:pt x="6034" y="1485"/>
                    </a:lnTo>
                    <a:lnTo>
                      <a:pt x="6010" y="1655"/>
                    </a:lnTo>
                    <a:lnTo>
                      <a:pt x="5815" y="1680"/>
                    </a:lnTo>
                    <a:lnTo>
                      <a:pt x="5645" y="1728"/>
                    </a:lnTo>
                    <a:lnTo>
                      <a:pt x="5475" y="1826"/>
                    </a:lnTo>
                    <a:lnTo>
                      <a:pt x="5304" y="1923"/>
                    </a:lnTo>
                    <a:lnTo>
                      <a:pt x="5085" y="2069"/>
                    </a:lnTo>
                    <a:lnTo>
                      <a:pt x="4891" y="2215"/>
                    </a:lnTo>
                    <a:lnTo>
                      <a:pt x="4720" y="2337"/>
                    </a:lnTo>
                    <a:lnTo>
                      <a:pt x="4647" y="2410"/>
                    </a:lnTo>
                    <a:lnTo>
                      <a:pt x="4599" y="2507"/>
                    </a:lnTo>
                    <a:lnTo>
                      <a:pt x="4574" y="2531"/>
                    </a:lnTo>
                    <a:lnTo>
                      <a:pt x="4599" y="2556"/>
                    </a:lnTo>
                    <a:lnTo>
                      <a:pt x="4623" y="2580"/>
                    </a:lnTo>
                    <a:lnTo>
                      <a:pt x="4647" y="2604"/>
                    </a:lnTo>
                    <a:lnTo>
                      <a:pt x="4745" y="2580"/>
                    </a:lnTo>
                    <a:lnTo>
                      <a:pt x="4818" y="2556"/>
                    </a:lnTo>
                    <a:lnTo>
                      <a:pt x="4988" y="2458"/>
                    </a:lnTo>
                    <a:lnTo>
                      <a:pt x="5280" y="2239"/>
                    </a:lnTo>
                    <a:lnTo>
                      <a:pt x="5621" y="1996"/>
                    </a:lnTo>
                    <a:lnTo>
                      <a:pt x="5986" y="1801"/>
                    </a:lnTo>
                    <a:lnTo>
                      <a:pt x="5986" y="1996"/>
                    </a:lnTo>
                    <a:lnTo>
                      <a:pt x="6034" y="2166"/>
                    </a:lnTo>
                    <a:lnTo>
                      <a:pt x="6083" y="2337"/>
                    </a:lnTo>
                    <a:lnTo>
                      <a:pt x="6156" y="2531"/>
                    </a:lnTo>
                    <a:lnTo>
                      <a:pt x="6302" y="2872"/>
                    </a:lnTo>
                    <a:lnTo>
                      <a:pt x="6472" y="3164"/>
                    </a:lnTo>
                    <a:lnTo>
                      <a:pt x="6618" y="3359"/>
                    </a:lnTo>
                    <a:lnTo>
                      <a:pt x="6764" y="3578"/>
                    </a:lnTo>
                    <a:lnTo>
                      <a:pt x="6959" y="3772"/>
                    </a:lnTo>
                    <a:lnTo>
                      <a:pt x="7129" y="3967"/>
                    </a:lnTo>
                    <a:lnTo>
                      <a:pt x="7348" y="4137"/>
                    </a:lnTo>
                    <a:lnTo>
                      <a:pt x="7567" y="4283"/>
                    </a:lnTo>
                    <a:lnTo>
                      <a:pt x="7811" y="4381"/>
                    </a:lnTo>
                    <a:lnTo>
                      <a:pt x="8054" y="4454"/>
                    </a:lnTo>
                    <a:lnTo>
                      <a:pt x="8151" y="4454"/>
                    </a:lnTo>
                    <a:lnTo>
                      <a:pt x="8249" y="4381"/>
                    </a:lnTo>
                    <a:lnTo>
                      <a:pt x="8297" y="4356"/>
                    </a:lnTo>
                    <a:lnTo>
                      <a:pt x="8322" y="4308"/>
                    </a:lnTo>
                    <a:lnTo>
                      <a:pt x="8322" y="4235"/>
                    </a:lnTo>
                    <a:lnTo>
                      <a:pt x="8322" y="4186"/>
                    </a:lnTo>
                    <a:lnTo>
                      <a:pt x="8151" y="3505"/>
                    </a:lnTo>
                    <a:lnTo>
                      <a:pt x="8151" y="3505"/>
                    </a:lnTo>
                    <a:lnTo>
                      <a:pt x="8881" y="3918"/>
                    </a:lnTo>
                    <a:lnTo>
                      <a:pt x="9587" y="4283"/>
                    </a:lnTo>
                    <a:lnTo>
                      <a:pt x="9952" y="4429"/>
                    </a:lnTo>
                    <a:lnTo>
                      <a:pt x="10317" y="4575"/>
                    </a:lnTo>
                    <a:lnTo>
                      <a:pt x="10682" y="4697"/>
                    </a:lnTo>
                    <a:lnTo>
                      <a:pt x="11071" y="4746"/>
                    </a:lnTo>
                    <a:lnTo>
                      <a:pt x="11169" y="4940"/>
                    </a:lnTo>
                    <a:lnTo>
                      <a:pt x="11242" y="5111"/>
                    </a:lnTo>
                    <a:lnTo>
                      <a:pt x="11266" y="5281"/>
                    </a:lnTo>
                    <a:lnTo>
                      <a:pt x="11266" y="5451"/>
                    </a:lnTo>
                    <a:lnTo>
                      <a:pt x="11242" y="5792"/>
                    </a:lnTo>
                    <a:lnTo>
                      <a:pt x="11266" y="5865"/>
                    </a:lnTo>
                    <a:lnTo>
                      <a:pt x="11315" y="5938"/>
                    </a:lnTo>
                    <a:lnTo>
                      <a:pt x="11363" y="5987"/>
                    </a:lnTo>
                    <a:lnTo>
                      <a:pt x="11509" y="5987"/>
                    </a:lnTo>
                    <a:lnTo>
                      <a:pt x="11582" y="5962"/>
                    </a:lnTo>
                    <a:lnTo>
                      <a:pt x="11631" y="5914"/>
                    </a:lnTo>
                    <a:lnTo>
                      <a:pt x="11655" y="5841"/>
                    </a:lnTo>
                    <a:lnTo>
                      <a:pt x="11704" y="5622"/>
                    </a:lnTo>
                    <a:lnTo>
                      <a:pt x="11704" y="5354"/>
                    </a:lnTo>
                    <a:lnTo>
                      <a:pt x="11680" y="5135"/>
                    </a:lnTo>
                    <a:lnTo>
                      <a:pt x="11607" y="4892"/>
                    </a:lnTo>
                    <a:lnTo>
                      <a:pt x="11558" y="4794"/>
                    </a:lnTo>
                    <a:lnTo>
                      <a:pt x="11680" y="4770"/>
                    </a:lnTo>
                    <a:lnTo>
                      <a:pt x="11801" y="4940"/>
                    </a:lnTo>
                    <a:lnTo>
                      <a:pt x="11923" y="5111"/>
                    </a:lnTo>
                    <a:lnTo>
                      <a:pt x="11996" y="5305"/>
                    </a:lnTo>
                    <a:lnTo>
                      <a:pt x="12044" y="5500"/>
                    </a:lnTo>
                    <a:lnTo>
                      <a:pt x="12069" y="5695"/>
                    </a:lnTo>
                    <a:lnTo>
                      <a:pt x="12093" y="5889"/>
                    </a:lnTo>
                    <a:lnTo>
                      <a:pt x="12069" y="6108"/>
                    </a:lnTo>
                    <a:lnTo>
                      <a:pt x="12044" y="6303"/>
                    </a:lnTo>
                    <a:lnTo>
                      <a:pt x="11996" y="6522"/>
                    </a:lnTo>
                    <a:lnTo>
                      <a:pt x="11899" y="6692"/>
                    </a:lnTo>
                    <a:lnTo>
                      <a:pt x="11801" y="6887"/>
                    </a:lnTo>
                    <a:lnTo>
                      <a:pt x="11655" y="7033"/>
                    </a:lnTo>
                    <a:lnTo>
                      <a:pt x="11631" y="7082"/>
                    </a:lnTo>
                    <a:lnTo>
                      <a:pt x="11631" y="6936"/>
                    </a:lnTo>
                    <a:lnTo>
                      <a:pt x="11631" y="6814"/>
                    </a:lnTo>
                    <a:lnTo>
                      <a:pt x="11582" y="6717"/>
                    </a:lnTo>
                    <a:lnTo>
                      <a:pt x="11509" y="6619"/>
                    </a:lnTo>
                    <a:lnTo>
                      <a:pt x="11436" y="6571"/>
                    </a:lnTo>
                    <a:lnTo>
                      <a:pt x="11290" y="6571"/>
                    </a:lnTo>
                    <a:lnTo>
                      <a:pt x="11242" y="6619"/>
                    </a:lnTo>
                    <a:lnTo>
                      <a:pt x="11193" y="6668"/>
                    </a:lnTo>
                    <a:lnTo>
                      <a:pt x="11169" y="6717"/>
                    </a:lnTo>
                    <a:lnTo>
                      <a:pt x="11169" y="6790"/>
                    </a:lnTo>
                    <a:lnTo>
                      <a:pt x="11193" y="6863"/>
                    </a:lnTo>
                    <a:lnTo>
                      <a:pt x="11169" y="6838"/>
                    </a:lnTo>
                    <a:lnTo>
                      <a:pt x="11144" y="6863"/>
                    </a:lnTo>
                    <a:lnTo>
                      <a:pt x="11144" y="6984"/>
                    </a:lnTo>
                    <a:lnTo>
                      <a:pt x="11071" y="7228"/>
                    </a:lnTo>
                    <a:lnTo>
                      <a:pt x="10974" y="7447"/>
                    </a:lnTo>
                    <a:lnTo>
                      <a:pt x="10755" y="7933"/>
                    </a:lnTo>
                    <a:lnTo>
                      <a:pt x="10487" y="8396"/>
                    </a:lnTo>
                    <a:lnTo>
                      <a:pt x="10317" y="8663"/>
                    </a:lnTo>
                    <a:lnTo>
                      <a:pt x="10098" y="8907"/>
                    </a:lnTo>
                    <a:lnTo>
                      <a:pt x="9879" y="9126"/>
                    </a:lnTo>
                    <a:lnTo>
                      <a:pt x="9611" y="9320"/>
                    </a:lnTo>
                    <a:lnTo>
                      <a:pt x="9344" y="9491"/>
                    </a:lnTo>
                    <a:lnTo>
                      <a:pt x="9052" y="9637"/>
                    </a:lnTo>
                    <a:lnTo>
                      <a:pt x="8735" y="9734"/>
                    </a:lnTo>
                    <a:lnTo>
                      <a:pt x="8419" y="9782"/>
                    </a:lnTo>
                    <a:lnTo>
                      <a:pt x="8078" y="9807"/>
                    </a:lnTo>
                    <a:lnTo>
                      <a:pt x="7738" y="9782"/>
                    </a:lnTo>
                    <a:lnTo>
                      <a:pt x="7397" y="9709"/>
                    </a:lnTo>
                    <a:lnTo>
                      <a:pt x="7056" y="9612"/>
                    </a:lnTo>
                    <a:lnTo>
                      <a:pt x="6716" y="9466"/>
                    </a:lnTo>
                    <a:lnTo>
                      <a:pt x="6424" y="9296"/>
                    </a:lnTo>
                    <a:lnTo>
                      <a:pt x="6107" y="9126"/>
                    </a:lnTo>
                    <a:lnTo>
                      <a:pt x="5840" y="8907"/>
                    </a:lnTo>
                    <a:lnTo>
                      <a:pt x="5596" y="8712"/>
                    </a:lnTo>
                    <a:lnTo>
                      <a:pt x="5377" y="8469"/>
                    </a:lnTo>
                    <a:lnTo>
                      <a:pt x="5158" y="8225"/>
                    </a:lnTo>
                    <a:lnTo>
                      <a:pt x="4988" y="7958"/>
                    </a:lnTo>
                    <a:lnTo>
                      <a:pt x="4891" y="7787"/>
                    </a:lnTo>
                    <a:lnTo>
                      <a:pt x="4818" y="7641"/>
                    </a:lnTo>
                    <a:lnTo>
                      <a:pt x="4696" y="7301"/>
                    </a:lnTo>
                    <a:lnTo>
                      <a:pt x="4599" y="6960"/>
                    </a:lnTo>
                    <a:lnTo>
                      <a:pt x="4477" y="6644"/>
                    </a:lnTo>
                    <a:lnTo>
                      <a:pt x="4428" y="6571"/>
                    </a:lnTo>
                    <a:lnTo>
                      <a:pt x="4355" y="6546"/>
                    </a:lnTo>
                    <a:lnTo>
                      <a:pt x="4282" y="6571"/>
                    </a:lnTo>
                    <a:lnTo>
                      <a:pt x="4258" y="6595"/>
                    </a:lnTo>
                    <a:lnTo>
                      <a:pt x="4234" y="6644"/>
                    </a:lnTo>
                    <a:lnTo>
                      <a:pt x="4209" y="6936"/>
                    </a:lnTo>
                    <a:lnTo>
                      <a:pt x="4234" y="7228"/>
                    </a:lnTo>
                    <a:lnTo>
                      <a:pt x="4088" y="7130"/>
                    </a:lnTo>
                    <a:lnTo>
                      <a:pt x="3966" y="7033"/>
                    </a:lnTo>
                    <a:lnTo>
                      <a:pt x="3845" y="6911"/>
                    </a:lnTo>
                    <a:lnTo>
                      <a:pt x="3772" y="6790"/>
                    </a:lnTo>
                    <a:lnTo>
                      <a:pt x="3699" y="6644"/>
                    </a:lnTo>
                    <a:lnTo>
                      <a:pt x="3650" y="6473"/>
                    </a:lnTo>
                    <a:lnTo>
                      <a:pt x="3577" y="6133"/>
                    </a:lnTo>
                    <a:lnTo>
                      <a:pt x="3553" y="5816"/>
                    </a:lnTo>
                    <a:lnTo>
                      <a:pt x="3577" y="5670"/>
                    </a:lnTo>
                    <a:lnTo>
                      <a:pt x="3601" y="5524"/>
                    </a:lnTo>
                    <a:lnTo>
                      <a:pt x="3650" y="5378"/>
                    </a:lnTo>
                    <a:lnTo>
                      <a:pt x="3699" y="5232"/>
                    </a:lnTo>
                    <a:lnTo>
                      <a:pt x="3772" y="5111"/>
                    </a:lnTo>
                    <a:lnTo>
                      <a:pt x="3893" y="5013"/>
                    </a:lnTo>
                    <a:lnTo>
                      <a:pt x="3942" y="5013"/>
                    </a:lnTo>
                    <a:lnTo>
                      <a:pt x="3918" y="5208"/>
                    </a:lnTo>
                    <a:lnTo>
                      <a:pt x="3942" y="5403"/>
                    </a:lnTo>
                    <a:lnTo>
                      <a:pt x="3966" y="5476"/>
                    </a:lnTo>
                    <a:lnTo>
                      <a:pt x="4015" y="5549"/>
                    </a:lnTo>
                    <a:lnTo>
                      <a:pt x="4063" y="5622"/>
                    </a:lnTo>
                    <a:lnTo>
                      <a:pt x="4136" y="5670"/>
                    </a:lnTo>
                    <a:lnTo>
                      <a:pt x="4209" y="5695"/>
                    </a:lnTo>
                    <a:lnTo>
                      <a:pt x="4258" y="5670"/>
                    </a:lnTo>
                    <a:lnTo>
                      <a:pt x="4307" y="5646"/>
                    </a:lnTo>
                    <a:lnTo>
                      <a:pt x="4355" y="5597"/>
                    </a:lnTo>
                    <a:lnTo>
                      <a:pt x="4355" y="5476"/>
                    </a:lnTo>
                    <a:lnTo>
                      <a:pt x="4355" y="5403"/>
                    </a:lnTo>
                    <a:lnTo>
                      <a:pt x="4307" y="5208"/>
                    </a:lnTo>
                    <a:lnTo>
                      <a:pt x="4331" y="5086"/>
                    </a:lnTo>
                    <a:lnTo>
                      <a:pt x="4355" y="4965"/>
                    </a:lnTo>
                    <a:lnTo>
                      <a:pt x="4453" y="4746"/>
                    </a:lnTo>
                    <a:lnTo>
                      <a:pt x="4550" y="4575"/>
                    </a:lnTo>
                    <a:lnTo>
                      <a:pt x="4647" y="4405"/>
                    </a:lnTo>
                    <a:lnTo>
                      <a:pt x="5085" y="4016"/>
                    </a:lnTo>
                    <a:lnTo>
                      <a:pt x="5377" y="3748"/>
                    </a:lnTo>
                    <a:lnTo>
                      <a:pt x="5669" y="3432"/>
                    </a:lnTo>
                    <a:lnTo>
                      <a:pt x="5791" y="3237"/>
                    </a:lnTo>
                    <a:lnTo>
                      <a:pt x="5888" y="3067"/>
                    </a:lnTo>
                    <a:lnTo>
                      <a:pt x="5961" y="2872"/>
                    </a:lnTo>
                    <a:lnTo>
                      <a:pt x="6010" y="2677"/>
                    </a:lnTo>
                    <a:lnTo>
                      <a:pt x="5986" y="2629"/>
                    </a:lnTo>
                    <a:lnTo>
                      <a:pt x="5937" y="2604"/>
                    </a:lnTo>
                    <a:lnTo>
                      <a:pt x="5888" y="2604"/>
                    </a:lnTo>
                    <a:lnTo>
                      <a:pt x="5864" y="2629"/>
                    </a:lnTo>
                    <a:lnTo>
                      <a:pt x="5718" y="2750"/>
                    </a:lnTo>
                    <a:lnTo>
                      <a:pt x="5596" y="2921"/>
                    </a:lnTo>
                    <a:lnTo>
                      <a:pt x="5377" y="3237"/>
                    </a:lnTo>
                    <a:lnTo>
                      <a:pt x="5110" y="3505"/>
                    </a:lnTo>
                    <a:lnTo>
                      <a:pt x="4818" y="3772"/>
                    </a:lnTo>
                    <a:lnTo>
                      <a:pt x="4647" y="3894"/>
                    </a:lnTo>
                    <a:lnTo>
                      <a:pt x="4453" y="4040"/>
                    </a:lnTo>
                    <a:lnTo>
                      <a:pt x="4063" y="4332"/>
                    </a:lnTo>
                    <a:lnTo>
                      <a:pt x="4112" y="3894"/>
                    </a:lnTo>
                    <a:lnTo>
                      <a:pt x="4209" y="3456"/>
                    </a:lnTo>
                    <a:lnTo>
                      <a:pt x="4331" y="3042"/>
                    </a:lnTo>
                    <a:lnTo>
                      <a:pt x="4477" y="2629"/>
                    </a:lnTo>
                    <a:lnTo>
                      <a:pt x="4599" y="2337"/>
                    </a:lnTo>
                    <a:lnTo>
                      <a:pt x="4769" y="2045"/>
                    </a:lnTo>
                    <a:lnTo>
                      <a:pt x="4939" y="1777"/>
                    </a:lnTo>
                    <a:lnTo>
                      <a:pt x="5158" y="1558"/>
                    </a:lnTo>
                    <a:lnTo>
                      <a:pt x="5256" y="1485"/>
                    </a:lnTo>
                    <a:lnTo>
                      <a:pt x="5377" y="1412"/>
                    </a:lnTo>
                    <a:lnTo>
                      <a:pt x="5596" y="1364"/>
                    </a:lnTo>
                    <a:lnTo>
                      <a:pt x="5815" y="1315"/>
                    </a:lnTo>
                    <a:lnTo>
                      <a:pt x="5913" y="1291"/>
                    </a:lnTo>
                    <a:lnTo>
                      <a:pt x="6034" y="1242"/>
                    </a:lnTo>
                    <a:lnTo>
                      <a:pt x="6034" y="1218"/>
                    </a:lnTo>
                    <a:lnTo>
                      <a:pt x="6034" y="1193"/>
                    </a:lnTo>
                    <a:lnTo>
                      <a:pt x="5961" y="1096"/>
                    </a:lnTo>
                    <a:lnTo>
                      <a:pt x="5888" y="1023"/>
                    </a:lnTo>
                    <a:lnTo>
                      <a:pt x="5767" y="974"/>
                    </a:lnTo>
                    <a:lnTo>
                      <a:pt x="5523" y="974"/>
                    </a:lnTo>
                    <a:lnTo>
                      <a:pt x="5402" y="999"/>
                    </a:lnTo>
                    <a:lnTo>
                      <a:pt x="5183" y="1072"/>
                    </a:lnTo>
                    <a:lnTo>
                      <a:pt x="5037" y="1145"/>
                    </a:lnTo>
                    <a:lnTo>
                      <a:pt x="4915" y="1242"/>
                    </a:lnTo>
                    <a:lnTo>
                      <a:pt x="4793" y="1364"/>
                    </a:lnTo>
                    <a:lnTo>
                      <a:pt x="4672" y="1485"/>
                    </a:lnTo>
                    <a:lnTo>
                      <a:pt x="4477" y="1728"/>
                    </a:lnTo>
                    <a:lnTo>
                      <a:pt x="4307" y="2020"/>
                    </a:lnTo>
                    <a:lnTo>
                      <a:pt x="4161" y="2312"/>
                    </a:lnTo>
                    <a:lnTo>
                      <a:pt x="4015" y="2653"/>
                    </a:lnTo>
                    <a:lnTo>
                      <a:pt x="3893" y="3018"/>
                    </a:lnTo>
                    <a:lnTo>
                      <a:pt x="3772" y="3359"/>
                    </a:lnTo>
                    <a:lnTo>
                      <a:pt x="3699" y="3724"/>
                    </a:lnTo>
                    <a:lnTo>
                      <a:pt x="3650" y="4113"/>
                    </a:lnTo>
                    <a:lnTo>
                      <a:pt x="3650" y="4454"/>
                    </a:lnTo>
                    <a:lnTo>
                      <a:pt x="3674" y="4819"/>
                    </a:lnTo>
                    <a:lnTo>
                      <a:pt x="3553" y="4892"/>
                    </a:lnTo>
                    <a:lnTo>
                      <a:pt x="3455" y="5038"/>
                    </a:lnTo>
                    <a:lnTo>
                      <a:pt x="3382" y="5184"/>
                    </a:lnTo>
                    <a:lnTo>
                      <a:pt x="3334" y="5378"/>
                    </a:lnTo>
                    <a:lnTo>
                      <a:pt x="3236" y="5719"/>
                    </a:lnTo>
                    <a:lnTo>
                      <a:pt x="3212" y="5962"/>
                    </a:lnTo>
                    <a:lnTo>
                      <a:pt x="3236" y="6230"/>
                    </a:lnTo>
                    <a:lnTo>
                      <a:pt x="3285" y="6522"/>
                    </a:lnTo>
                    <a:lnTo>
                      <a:pt x="3358" y="6814"/>
                    </a:lnTo>
                    <a:lnTo>
                      <a:pt x="3480" y="7082"/>
                    </a:lnTo>
                    <a:lnTo>
                      <a:pt x="3626" y="7325"/>
                    </a:lnTo>
                    <a:lnTo>
                      <a:pt x="3723" y="7422"/>
                    </a:lnTo>
                    <a:lnTo>
                      <a:pt x="3845" y="7520"/>
                    </a:lnTo>
                    <a:lnTo>
                      <a:pt x="3942" y="7593"/>
                    </a:lnTo>
                    <a:lnTo>
                      <a:pt x="4063" y="7641"/>
                    </a:lnTo>
                    <a:lnTo>
                      <a:pt x="4209" y="7690"/>
                    </a:lnTo>
                    <a:lnTo>
                      <a:pt x="4355" y="7690"/>
                    </a:lnTo>
                    <a:lnTo>
                      <a:pt x="4477" y="7933"/>
                    </a:lnTo>
                    <a:lnTo>
                      <a:pt x="4599" y="8177"/>
                    </a:lnTo>
                    <a:lnTo>
                      <a:pt x="4745" y="8396"/>
                    </a:lnTo>
                    <a:lnTo>
                      <a:pt x="4915" y="8615"/>
                    </a:lnTo>
                    <a:lnTo>
                      <a:pt x="5085" y="8809"/>
                    </a:lnTo>
                    <a:lnTo>
                      <a:pt x="5256" y="8980"/>
                    </a:lnTo>
                    <a:lnTo>
                      <a:pt x="5645" y="9320"/>
                    </a:lnTo>
                    <a:lnTo>
                      <a:pt x="6010" y="9588"/>
                    </a:lnTo>
                    <a:lnTo>
                      <a:pt x="6424" y="9831"/>
                    </a:lnTo>
                    <a:lnTo>
                      <a:pt x="6351" y="9855"/>
                    </a:lnTo>
                    <a:lnTo>
                      <a:pt x="6278" y="9928"/>
                    </a:lnTo>
                    <a:lnTo>
                      <a:pt x="6253" y="10001"/>
                    </a:lnTo>
                    <a:lnTo>
                      <a:pt x="6205" y="10074"/>
                    </a:lnTo>
                    <a:lnTo>
                      <a:pt x="6180" y="10269"/>
                    </a:lnTo>
                    <a:lnTo>
                      <a:pt x="6156" y="10464"/>
                    </a:lnTo>
                    <a:lnTo>
                      <a:pt x="6156" y="10610"/>
                    </a:lnTo>
                    <a:lnTo>
                      <a:pt x="6180" y="10804"/>
                    </a:lnTo>
                    <a:lnTo>
                      <a:pt x="6010" y="10829"/>
                    </a:lnTo>
                    <a:lnTo>
                      <a:pt x="5864" y="10853"/>
                    </a:lnTo>
                    <a:lnTo>
                      <a:pt x="5596" y="10902"/>
                    </a:lnTo>
                    <a:lnTo>
                      <a:pt x="5231" y="10975"/>
                    </a:lnTo>
                    <a:lnTo>
                      <a:pt x="4866" y="11072"/>
                    </a:lnTo>
                    <a:lnTo>
                      <a:pt x="4161" y="11242"/>
                    </a:lnTo>
                    <a:lnTo>
                      <a:pt x="3480" y="11437"/>
                    </a:lnTo>
                    <a:lnTo>
                      <a:pt x="2993" y="11632"/>
                    </a:lnTo>
                    <a:lnTo>
                      <a:pt x="2531" y="11826"/>
                    </a:lnTo>
                    <a:lnTo>
                      <a:pt x="2068" y="12070"/>
                    </a:lnTo>
                    <a:lnTo>
                      <a:pt x="1655" y="12362"/>
                    </a:lnTo>
                    <a:lnTo>
                      <a:pt x="1314" y="12654"/>
                    </a:lnTo>
                    <a:lnTo>
                      <a:pt x="973" y="12970"/>
                    </a:lnTo>
                    <a:lnTo>
                      <a:pt x="681" y="13335"/>
                    </a:lnTo>
                    <a:lnTo>
                      <a:pt x="414" y="13700"/>
                    </a:lnTo>
                    <a:lnTo>
                      <a:pt x="316" y="13919"/>
                    </a:lnTo>
                    <a:lnTo>
                      <a:pt x="219" y="14114"/>
                    </a:lnTo>
                    <a:lnTo>
                      <a:pt x="122" y="14333"/>
                    </a:lnTo>
                    <a:lnTo>
                      <a:pt x="73" y="14552"/>
                    </a:lnTo>
                    <a:lnTo>
                      <a:pt x="24" y="14771"/>
                    </a:lnTo>
                    <a:lnTo>
                      <a:pt x="0" y="14990"/>
                    </a:lnTo>
                    <a:lnTo>
                      <a:pt x="24" y="15209"/>
                    </a:lnTo>
                    <a:lnTo>
                      <a:pt x="49" y="15428"/>
                    </a:lnTo>
                    <a:lnTo>
                      <a:pt x="73" y="15525"/>
                    </a:lnTo>
                    <a:lnTo>
                      <a:pt x="122" y="15574"/>
                    </a:lnTo>
                    <a:lnTo>
                      <a:pt x="170" y="15598"/>
                    </a:lnTo>
                    <a:lnTo>
                      <a:pt x="243" y="15598"/>
                    </a:lnTo>
                    <a:lnTo>
                      <a:pt x="316" y="15671"/>
                    </a:lnTo>
                    <a:lnTo>
                      <a:pt x="414" y="15695"/>
                    </a:lnTo>
                    <a:lnTo>
                      <a:pt x="803" y="15720"/>
                    </a:lnTo>
                    <a:lnTo>
                      <a:pt x="1217" y="15793"/>
                    </a:lnTo>
                    <a:lnTo>
                      <a:pt x="1606" y="15890"/>
                    </a:lnTo>
                    <a:lnTo>
                      <a:pt x="1995" y="15987"/>
                    </a:lnTo>
                    <a:lnTo>
                      <a:pt x="2774" y="16231"/>
                    </a:lnTo>
                    <a:lnTo>
                      <a:pt x="3163" y="16328"/>
                    </a:lnTo>
                    <a:lnTo>
                      <a:pt x="3553" y="16401"/>
                    </a:lnTo>
                    <a:lnTo>
                      <a:pt x="4599" y="16498"/>
                    </a:lnTo>
                    <a:lnTo>
                      <a:pt x="5669" y="16547"/>
                    </a:lnTo>
                    <a:lnTo>
                      <a:pt x="6716" y="16596"/>
                    </a:lnTo>
                    <a:lnTo>
                      <a:pt x="7762" y="16620"/>
                    </a:lnTo>
                    <a:lnTo>
                      <a:pt x="9879" y="16620"/>
                    </a:lnTo>
                    <a:lnTo>
                      <a:pt x="10950" y="16547"/>
                    </a:lnTo>
                    <a:lnTo>
                      <a:pt x="11996" y="16450"/>
                    </a:lnTo>
                    <a:lnTo>
                      <a:pt x="12823" y="16352"/>
                    </a:lnTo>
                    <a:lnTo>
                      <a:pt x="13626" y="16255"/>
                    </a:lnTo>
                    <a:lnTo>
                      <a:pt x="14040" y="16206"/>
                    </a:lnTo>
                    <a:lnTo>
                      <a:pt x="14453" y="16109"/>
                    </a:lnTo>
                    <a:lnTo>
                      <a:pt x="14843" y="16012"/>
                    </a:lnTo>
                    <a:lnTo>
                      <a:pt x="15232" y="15890"/>
                    </a:lnTo>
                    <a:lnTo>
                      <a:pt x="15305" y="15841"/>
                    </a:lnTo>
                    <a:lnTo>
                      <a:pt x="15378" y="15768"/>
                    </a:lnTo>
                    <a:lnTo>
                      <a:pt x="15402" y="15695"/>
                    </a:lnTo>
                    <a:lnTo>
                      <a:pt x="15427" y="15622"/>
                    </a:lnTo>
                    <a:lnTo>
                      <a:pt x="15524" y="15622"/>
                    </a:lnTo>
                    <a:lnTo>
                      <a:pt x="15621" y="15574"/>
                    </a:lnTo>
                    <a:lnTo>
                      <a:pt x="15670" y="15549"/>
                    </a:lnTo>
                    <a:lnTo>
                      <a:pt x="15694" y="15501"/>
                    </a:lnTo>
                    <a:lnTo>
                      <a:pt x="15694" y="15452"/>
                    </a:lnTo>
                    <a:lnTo>
                      <a:pt x="15694" y="15379"/>
                    </a:lnTo>
                    <a:lnTo>
                      <a:pt x="15646" y="14965"/>
                    </a:lnTo>
                    <a:lnTo>
                      <a:pt x="15548" y="14576"/>
                    </a:lnTo>
                    <a:lnTo>
                      <a:pt x="15427" y="14187"/>
                    </a:lnTo>
                    <a:lnTo>
                      <a:pt x="15256" y="13822"/>
                    </a:lnTo>
                    <a:lnTo>
                      <a:pt x="15281" y="13822"/>
                    </a:lnTo>
                    <a:lnTo>
                      <a:pt x="15329" y="13797"/>
                    </a:lnTo>
                    <a:lnTo>
                      <a:pt x="15354" y="13724"/>
                    </a:lnTo>
                    <a:lnTo>
                      <a:pt x="15354" y="13676"/>
                    </a:lnTo>
                    <a:lnTo>
                      <a:pt x="15305" y="13627"/>
                    </a:lnTo>
                    <a:lnTo>
                      <a:pt x="15110" y="13554"/>
                    </a:lnTo>
                    <a:lnTo>
                      <a:pt x="14989" y="13359"/>
                    </a:lnTo>
                    <a:lnTo>
                      <a:pt x="14843" y="13140"/>
                    </a:lnTo>
                    <a:lnTo>
                      <a:pt x="14502" y="12751"/>
                    </a:lnTo>
                    <a:lnTo>
                      <a:pt x="14113" y="12386"/>
                    </a:lnTo>
                    <a:lnTo>
                      <a:pt x="13699" y="12070"/>
                    </a:lnTo>
                    <a:lnTo>
                      <a:pt x="13456" y="11924"/>
                    </a:lnTo>
                    <a:lnTo>
                      <a:pt x="13237" y="11778"/>
                    </a:lnTo>
                    <a:lnTo>
                      <a:pt x="12726" y="11559"/>
                    </a:lnTo>
                    <a:lnTo>
                      <a:pt x="12215" y="11388"/>
                    </a:lnTo>
                    <a:lnTo>
                      <a:pt x="11680" y="11242"/>
                    </a:lnTo>
                    <a:lnTo>
                      <a:pt x="11071" y="11121"/>
                    </a:lnTo>
                    <a:lnTo>
                      <a:pt x="10463" y="11023"/>
                    </a:lnTo>
                    <a:lnTo>
                      <a:pt x="10341" y="10999"/>
                    </a:lnTo>
                    <a:lnTo>
                      <a:pt x="10244" y="10975"/>
                    </a:lnTo>
                    <a:lnTo>
                      <a:pt x="9879" y="10902"/>
                    </a:lnTo>
                    <a:lnTo>
                      <a:pt x="9684" y="10877"/>
                    </a:lnTo>
                    <a:lnTo>
                      <a:pt x="9490" y="10877"/>
                    </a:lnTo>
                    <a:lnTo>
                      <a:pt x="9490" y="10780"/>
                    </a:lnTo>
                    <a:lnTo>
                      <a:pt x="9490" y="10658"/>
                    </a:lnTo>
                    <a:lnTo>
                      <a:pt x="9490" y="10415"/>
                    </a:lnTo>
                    <a:lnTo>
                      <a:pt x="9490" y="10172"/>
                    </a:lnTo>
                    <a:lnTo>
                      <a:pt x="9465" y="10050"/>
                    </a:lnTo>
                    <a:lnTo>
                      <a:pt x="9441" y="9977"/>
                    </a:lnTo>
                    <a:lnTo>
                      <a:pt x="9660" y="9831"/>
                    </a:lnTo>
                    <a:lnTo>
                      <a:pt x="9879" y="9709"/>
                    </a:lnTo>
                    <a:lnTo>
                      <a:pt x="10098" y="9539"/>
                    </a:lnTo>
                    <a:lnTo>
                      <a:pt x="10293" y="9369"/>
                    </a:lnTo>
                    <a:lnTo>
                      <a:pt x="10463" y="9174"/>
                    </a:lnTo>
                    <a:lnTo>
                      <a:pt x="10633" y="8980"/>
                    </a:lnTo>
                    <a:lnTo>
                      <a:pt x="10804" y="8761"/>
                    </a:lnTo>
                    <a:lnTo>
                      <a:pt x="10950" y="8542"/>
                    </a:lnTo>
                    <a:lnTo>
                      <a:pt x="11193" y="8128"/>
                    </a:lnTo>
                    <a:lnTo>
                      <a:pt x="11363" y="7812"/>
                    </a:lnTo>
                    <a:lnTo>
                      <a:pt x="11509" y="7495"/>
                    </a:lnTo>
                    <a:lnTo>
                      <a:pt x="11582" y="7495"/>
                    </a:lnTo>
                    <a:lnTo>
                      <a:pt x="11655" y="7471"/>
                    </a:lnTo>
                    <a:lnTo>
                      <a:pt x="11801" y="7398"/>
                    </a:lnTo>
                    <a:lnTo>
                      <a:pt x="11947" y="7252"/>
                    </a:lnTo>
                    <a:lnTo>
                      <a:pt x="12093" y="7082"/>
                    </a:lnTo>
                    <a:lnTo>
                      <a:pt x="12215" y="6887"/>
                    </a:lnTo>
                    <a:lnTo>
                      <a:pt x="12288" y="6717"/>
                    </a:lnTo>
                    <a:lnTo>
                      <a:pt x="12409" y="6425"/>
                    </a:lnTo>
                    <a:lnTo>
                      <a:pt x="12458" y="6206"/>
                    </a:lnTo>
                    <a:lnTo>
                      <a:pt x="12482" y="5987"/>
                    </a:lnTo>
                    <a:lnTo>
                      <a:pt x="12482" y="5768"/>
                    </a:lnTo>
                    <a:lnTo>
                      <a:pt x="12458" y="5549"/>
                    </a:lnTo>
                    <a:lnTo>
                      <a:pt x="12434" y="5330"/>
                    </a:lnTo>
                    <a:lnTo>
                      <a:pt x="12361" y="5111"/>
                    </a:lnTo>
                    <a:lnTo>
                      <a:pt x="12263" y="4916"/>
                    </a:lnTo>
                    <a:lnTo>
                      <a:pt x="12142" y="4721"/>
                    </a:lnTo>
                    <a:lnTo>
                      <a:pt x="12190" y="4697"/>
                    </a:lnTo>
                    <a:lnTo>
                      <a:pt x="12239" y="4648"/>
                    </a:lnTo>
                    <a:lnTo>
                      <a:pt x="12263" y="4551"/>
                    </a:lnTo>
                    <a:lnTo>
                      <a:pt x="12239" y="4454"/>
                    </a:lnTo>
                    <a:lnTo>
                      <a:pt x="12166" y="4356"/>
                    </a:lnTo>
                    <a:lnTo>
                      <a:pt x="12166" y="3797"/>
                    </a:lnTo>
                    <a:lnTo>
                      <a:pt x="12142" y="3237"/>
                    </a:lnTo>
                    <a:lnTo>
                      <a:pt x="12093" y="2969"/>
                    </a:lnTo>
                    <a:lnTo>
                      <a:pt x="12044" y="2677"/>
                    </a:lnTo>
                    <a:lnTo>
                      <a:pt x="11971" y="2410"/>
                    </a:lnTo>
                    <a:lnTo>
                      <a:pt x="11899" y="2142"/>
                    </a:lnTo>
                    <a:lnTo>
                      <a:pt x="11801" y="1874"/>
                    </a:lnTo>
                    <a:lnTo>
                      <a:pt x="11680" y="1631"/>
                    </a:lnTo>
                    <a:lnTo>
                      <a:pt x="11534" y="1412"/>
                    </a:lnTo>
                    <a:lnTo>
                      <a:pt x="11363" y="1193"/>
                    </a:lnTo>
                    <a:lnTo>
                      <a:pt x="11193" y="974"/>
                    </a:lnTo>
                    <a:lnTo>
                      <a:pt x="10974" y="804"/>
                    </a:lnTo>
                    <a:lnTo>
                      <a:pt x="10755" y="634"/>
                    </a:lnTo>
                    <a:lnTo>
                      <a:pt x="10487" y="488"/>
                    </a:lnTo>
                    <a:lnTo>
                      <a:pt x="10171" y="342"/>
                    </a:lnTo>
                    <a:lnTo>
                      <a:pt x="9782" y="220"/>
                    </a:lnTo>
                    <a:lnTo>
                      <a:pt x="9417" y="123"/>
                    </a:lnTo>
                    <a:lnTo>
                      <a:pt x="9003" y="50"/>
                    </a:lnTo>
                    <a:lnTo>
                      <a:pt x="8589" y="25"/>
                    </a:lnTo>
                    <a:lnTo>
                      <a:pt x="8200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1EF009-FE98-40D8-96C2-9F4B54896BC4}"/>
                </a:ext>
              </a:extLst>
            </p:cNvPr>
            <p:cNvGrpSpPr/>
            <p:nvPr/>
          </p:nvGrpSpPr>
          <p:grpSpPr>
            <a:xfrm>
              <a:off x="2519464" y="262647"/>
              <a:ext cx="2917825" cy="5937662"/>
              <a:chOff x="0" y="0"/>
              <a:chExt cx="2917825" cy="593766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B6DB2A9-BC5D-4F20-ABB5-2F001D4DFF23}"/>
                  </a:ext>
                </a:extLst>
              </p:cNvPr>
              <p:cNvSpPr/>
              <p:nvPr/>
            </p:nvSpPr>
            <p:spPr>
              <a:xfrm>
                <a:off x="0" y="0"/>
                <a:ext cx="2917825" cy="593766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FF67862-71C6-41FD-B6FA-6DF8FA7D31AA}"/>
                  </a:ext>
                </a:extLst>
              </p:cNvPr>
              <p:cNvSpPr/>
              <p:nvPr/>
            </p:nvSpPr>
            <p:spPr>
              <a:xfrm>
                <a:off x="214008" y="398834"/>
                <a:ext cx="2564765" cy="5379522"/>
              </a:xfrm>
              <a:prstGeom prst="rect">
                <a:avLst/>
              </a:prstGeom>
              <a:noFill/>
              <a:ln w="190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7AC4D9F-2791-4346-B365-8AFEC6519704}"/>
                  </a:ext>
                </a:extLst>
              </p:cNvPr>
              <p:cNvSpPr/>
              <p:nvPr/>
            </p:nvSpPr>
            <p:spPr>
              <a:xfrm>
                <a:off x="389106" y="1060315"/>
                <a:ext cx="2186503" cy="4488873"/>
              </a:xfrm>
              <a:prstGeom prst="rect">
                <a:avLst/>
              </a:prstGeom>
              <a:ln w="19050"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946931E-C743-454F-8285-6005C6AFB81F}"/>
                  </a:ext>
                </a:extLst>
              </p:cNvPr>
              <p:cNvSpPr/>
              <p:nvPr/>
            </p:nvSpPr>
            <p:spPr>
              <a:xfrm>
                <a:off x="533232" y="2130358"/>
                <a:ext cx="1878395" cy="3241922"/>
              </a:xfrm>
              <a:prstGeom prst="rect">
                <a:avLst/>
              </a:prstGeom>
              <a:ln w="19050"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" name="Text Box 2">
                <a:extLst>
                  <a:ext uri="{FF2B5EF4-FFF2-40B4-BE49-F238E27FC236}">
                    <a16:creationId xmlns:a16="http://schemas.microsoft.com/office/drawing/2014/main" id="{52BDF705-74AF-43BE-99C3-620D14013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846" y="48638"/>
                <a:ext cx="1498600" cy="308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Web Application</a:t>
                </a:r>
                <a:endParaRPr lang="en-US" sz="110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7C2FC3F-0109-4576-8A12-0E118F31C458}"/>
                </a:ext>
              </a:extLst>
            </p:cNvPr>
            <p:cNvGrpSpPr/>
            <p:nvPr/>
          </p:nvGrpSpPr>
          <p:grpSpPr>
            <a:xfrm>
              <a:off x="3618689" y="739941"/>
              <a:ext cx="668223" cy="4474983"/>
              <a:chOff x="0" y="10366"/>
              <a:chExt cx="668223" cy="4474983"/>
            </a:xfrm>
          </p:grpSpPr>
          <p:sp>
            <p:nvSpPr>
              <p:cNvPr id="59" name="Google Shape;2471;p49">
                <a:extLst>
                  <a:ext uri="{FF2B5EF4-FFF2-40B4-BE49-F238E27FC236}">
                    <a16:creationId xmlns:a16="http://schemas.microsoft.com/office/drawing/2014/main" id="{49C772D4-1B74-4B45-B081-1CB5BD7F154C}"/>
                  </a:ext>
                </a:extLst>
              </p:cNvPr>
              <p:cNvSpPr/>
              <p:nvPr/>
            </p:nvSpPr>
            <p:spPr>
              <a:xfrm>
                <a:off x="224743" y="10366"/>
                <a:ext cx="280927" cy="317591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6620" extrusionOk="0">
                    <a:moveTo>
                      <a:pt x="7786" y="755"/>
                    </a:moveTo>
                    <a:lnTo>
                      <a:pt x="7567" y="780"/>
                    </a:lnTo>
                    <a:lnTo>
                      <a:pt x="7324" y="804"/>
                    </a:lnTo>
                    <a:lnTo>
                      <a:pt x="7105" y="877"/>
                    </a:lnTo>
                    <a:lnTo>
                      <a:pt x="6910" y="999"/>
                    </a:lnTo>
                    <a:lnTo>
                      <a:pt x="6813" y="1072"/>
                    </a:lnTo>
                    <a:lnTo>
                      <a:pt x="6740" y="1145"/>
                    </a:lnTo>
                    <a:lnTo>
                      <a:pt x="6691" y="1242"/>
                    </a:lnTo>
                    <a:lnTo>
                      <a:pt x="6643" y="1364"/>
                    </a:lnTo>
                    <a:lnTo>
                      <a:pt x="6667" y="1388"/>
                    </a:lnTo>
                    <a:lnTo>
                      <a:pt x="6691" y="1412"/>
                    </a:lnTo>
                    <a:lnTo>
                      <a:pt x="6740" y="1388"/>
                    </a:lnTo>
                    <a:lnTo>
                      <a:pt x="6764" y="1412"/>
                    </a:lnTo>
                    <a:lnTo>
                      <a:pt x="6716" y="1461"/>
                    </a:lnTo>
                    <a:lnTo>
                      <a:pt x="6691" y="1510"/>
                    </a:lnTo>
                    <a:lnTo>
                      <a:pt x="6691" y="1680"/>
                    </a:lnTo>
                    <a:lnTo>
                      <a:pt x="6716" y="1826"/>
                    </a:lnTo>
                    <a:lnTo>
                      <a:pt x="6764" y="1996"/>
                    </a:lnTo>
                    <a:lnTo>
                      <a:pt x="6813" y="2166"/>
                    </a:lnTo>
                    <a:lnTo>
                      <a:pt x="6886" y="2312"/>
                    </a:lnTo>
                    <a:lnTo>
                      <a:pt x="7008" y="2434"/>
                    </a:lnTo>
                    <a:lnTo>
                      <a:pt x="7129" y="2556"/>
                    </a:lnTo>
                    <a:lnTo>
                      <a:pt x="7251" y="2629"/>
                    </a:lnTo>
                    <a:lnTo>
                      <a:pt x="7300" y="2629"/>
                    </a:lnTo>
                    <a:lnTo>
                      <a:pt x="7324" y="2604"/>
                    </a:lnTo>
                    <a:lnTo>
                      <a:pt x="7324" y="2580"/>
                    </a:lnTo>
                    <a:lnTo>
                      <a:pt x="7324" y="2556"/>
                    </a:lnTo>
                    <a:lnTo>
                      <a:pt x="7056" y="2069"/>
                    </a:lnTo>
                    <a:lnTo>
                      <a:pt x="6983" y="1826"/>
                    </a:lnTo>
                    <a:lnTo>
                      <a:pt x="6910" y="1583"/>
                    </a:lnTo>
                    <a:lnTo>
                      <a:pt x="7202" y="1874"/>
                    </a:lnTo>
                    <a:lnTo>
                      <a:pt x="7543" y="2142"/>
                    </a:lnTo>
                    <a:lnTo>
                      <a:pt x="7884" y="2385"/>
                    </a:lnTo>
                    <a:lnTo>
                      <a:pt x="8273" y="2580"/>
                    </a:lnTo>
                    <a:lnTo>
                      <a:pt x="8468" y="2677"/>
                    </a:lnTo>
                    <a:lnTo>
                      <a:pt x="8662" y="2726"/>
                    </a:lnTo>
                    <a:lnTo>
                      <a:pt x="8857" y="2775"/>
                    </a:lnTo>
                    <a:lnTo>
                      <a:pt x="9076" y="2823"/>
                    </a:lnTo>
                    <a:lnTo>
                      <a:pt x="9490" y="2823"/>
                    </a:lnTo>
                    <a:lnTo>
                      <a:pt x="9709" y="2799"/>
                    </a:lnTo>
                    <a:lnTo>
                      <a:pt x="9928" y="2750"/>
                    </a:lnTo>
                    <a:lnTo>
                      <a:pt x="9952" y="2726"/>
                    </a:lnTo>
                    <a:lnTo>
                      <a:pt x="9976" y="2677"/>
                    </a:lnTo>
                    <a:lnTo>
                      <a:pt x="9952" y="2629"/>
                    </a:lnTo>
                    <a:lnTo>
                      <a:pt x="9928" y="2604"/>
                    </a:lnTo>
                    <a:lnTo>
                      <a:pt x="9538" y="2531"/>
                    </a:lnTo>
                    <a:lnTo>
                      <a:pt x="9173" y="2458"/>
                    </a:lnTo>
                    <a:lnTo>
                      <a:pt x="8784" y="2410"/>
                    </a:lnTo>
                    <a:lnTo>
                      <a:pt x="8419" y="2312"/>
                    </a:lnTo>
                    <a:lnTo>
                      <a:pt x="8224" y="2239"/>
                    </a:lnTo>
                    <a:lnTo>
                      <a:pt x="8054" y="2142"/>
                    </a:lnTo>
                    <a:lnTo>
                      <a:pt x="7689" y="1947"/>
                    </a:lnTo>
                    <a:lnTo>
                      <a:pt x="7348" y="1728"/>
                    </a:lnTo>
                    <a:lnTo>
                      <a:pt x="7008" y="1510"/>
                    </a:lnTo>
                    <a:lnTo>
                      <a:pt x="7251" y="1583"/>
                    </a:lnTo>
                    <a:lnTo>
                      <a:pt x="7494" y="1631"/>
                    </a:lnTo>
                    <a:lnTo>
                      <a:pt x="7981" y="1753"/>
                    </a:lnTo>
                    <a:lnTo>
                      <a:pt x="8297" y="1826"/>
                    </a:lnTo>
                    <a:lnTo>
                      <a:pt x="8638" y="1923"/>
                    </a:lnTo>
                    <a:lnTo>
                      <a:pt x="8954" y="1947"/>
                    </a:lnTo>
                    <a:lnTo>
                      <a:pt x="9125" y="1947"/>
                    </a:lnTo>
                    <a:lnTo>
                      <a:pt x="9295" y="1923"/>
                    </a:lnTo>
                    <a:lnTo>
                      <a:pt x="9344" y="1899"/>
                    </a:lnTo>
                    <a:lnTo>
                      <a:pt x="9344" y="1850"/>
                    </a:lnTo>
                    <a:lnTo>
                      <a:pt x="9344" y="1826"/>
                    </a:lnTo>
                    <a:lnTo>
                      <a:pt x="9319" y="1777"/>
                    </a:lnTo>
                    <a:lnTo>
                      <a:pt x="9027" y="1655"/>
                    </a:lnTo>
                    <a:lnTo>
                      <a:pt x="8711" y="1558"/>
                    </a:lnTo>
                    <a:lnTo>
                      <a:pt x="8078" y="1437"/>
                    </a:lnTo>
                    <a:lnTo>
                      <a:pt x="7567" y="1315"/>
                    </a:lnTo>
                    <a:lnTo>
                      <a:pt x="7300" y="1266"/>
                    </a:lnTo>
                    <a:lnTo>
                      <a:pt x="7032" y="1266"/>
                    </a:lnTo>
                    <a:lnTo>
                      <a:pt x="7251" y="1145"/>
                    </a:lnTo>
                    <a:lnTo>
                      <a:pt x="7470" y="1072"/>
                    </a:lnTo>
                    <a:lnTo>
                      <a:pt x="7738" y="1047"/>
                    </a:lnTo>
                    <a:lnTo>
                      <a:pt x="8005" y="1072"/>
                    </a:lnTo>
                    <a:lnTo>
                      <a:pt x="8273" y="1120"/>
                    </a:lnTo>
                    <a:lnTo>
                      <a:pt x="8541" y="1193"/>
                    </a:lnTo>
                    <a:lnTo>
                      <a:pt x="8760" y="1266"/>
                    </a:lnTo>
                    <a:lnTo>
                      <a:pt x="8954" y="1339"/>
                    </a:lnTo>
                    <a:lnTo>
                      <a:pt x="9368" y="1558"/>
                    </a:lnTo>
                    <a:lnTo>
                      <a:pt x="9806" y="1753"/>
                    </a:lnTo>
                    <a:lnTo>
                      <a:pt x="10001" y="1826"/>
                    </a:lnTo>
                    <a:lnTo>
                      <a:pt x="10220" y="1874"/>
                    </a:lnTo>
                    <a:lnTo>
                      <a:pt x="10268" y="1850"/>
                    </a:lnTo>
                    <a:lnTo>
                      <a:pt x="10293" y="1826"/>
                    </a:lnTo>
                    <a:lnTo>
                      <a:pt x="10317" y="1801"/>
                    </a:lnTo>
                    <a:lnTo>
                      <a:pt x="10293" y="1753"/>
                    </a:lnTo>
                    <a:lnTo>
                      <a:pt x="10098" y="1558"/>
                    </a:lnTo>
                    <a:lnTo>
                      <a:pt x="9879" y="1388"/>
                    </a:lnTo>
                    <a:lnTo>
                      <a:pt x="9611" y="1242"/>
                    </a:lnTo>
                    <a:lnTo>
                      <a:pt x="9344" y="1120"/>
                    </a:lnTo>
                    <a:lnTo>
                      <a:pt x="9052" y="1023"/>
                    </a:lnTo>
                    <a:lnTo>
                      <a:pt x="8760" y="926"/>
                    </a:lnTo>
                    <a:lnTo>
                      <a:pt x="8224" y="804"/>
                    </a:lnTo>
                    <a:lnTo>
                      <a:pt x="8030" y="755"/>
                    </a:lnTo>
                    <a:close/>
                    <a:moveTo>
                      <a:pt x="5888" y="1996"/>
                    </a:moveTo>
                    <a:lnTo>
                      <a:pt x="5864" y="2020"/>
                    </a:lnTo>
                    <a:lnTo>
                      <a:pt x="5694" y="2142"/>
                    </a:lnTo>
                    <a:lnTo>
                      <a:pt x="5523" y="2264"/>
                    </a:lnTo>
                    <a:lnTo>
                      <a:pt x="5207" y="2556"/>
                    </a:lnTo>
                    <a:lnTo>
                      <a:pt x="4891" y="2823"/>
                    </a:lnTo>
                    <a:lnTo>
                      <a:pt x="4745" y="2969"/>
                    </a:lnTo>
                    <a:lnTo>
                      <a:pt x="4623" y="3140"/>
                    </a:lnTo>
                    <a:lnTo>
                      <a:pt x="4623" y="3188"/>
                    </a:lnTo>
                    <a:lnTo>
                      <a:pt x="4647" y="3213"/>
                    </a:lnTo>
                    <a:lnTo>
                      <a:pt x="4842" y="3115"/>
                    </a:lnTo>
                    <a:lnTo>
                      <a:pt x="4988" y="3018"/>
                    </a:lnTo>
                    <a:lnTo>
                      <a:pt x="5280" y="2775"/>
                    </a:lnTo>
                    <a:lnTo>
                      <a:pt x="5645" y="2458"/>
                    </a:lnTo>
                    <a:lnTo>
                      <a:pt x="5986" y="2166"/>
                    </a:lnTo>
                    <a:lnTo>
                      <a:pt x="6010" y="2093"/>
                    </a:lnTo>
                    <a:lnTo>
                      <a:pt x="5986" y="2045"/>
                    </a:lnTo>
                    <a:lnTo>
                      <a:pt x="5937" y="1996"/>
                    </a:lnTo>
                    <a:close/>
                    <a:moveTo>
                      <a:pt x="6107" y="5622"/>
                    </a:moveTo>
                    <a:lnTo>
                      <a:pt x="6059" y="5646"/>
                    </a:lnTo>
                    <a:lnTo>
                      <a:pt x="6010" y="5670"/>
                    </a:lnTo>
                    <a:lnTo>
                      <a:pt x="5961" y="5719"/>
                    </a:lnTo>
                    <a:lnTo>
                      <a:pt x="5888" y="5768"/>
                    </a:lnTo>
                    <a:lnTo>
                      <a:pt x="5815" y="5816"/>
                    </a:lnTo>
                    <a:lnTo>
                      <a:pt x="5767" y="5889"/>
                    </a:lnTo>
                    <a:lnTo>
                      <a:pt x="5718" y="5987"/>
                    </a:lnTo>
                    <a:lnTo>
                      <a:pt x="5669" y="6157"/>
                    </a:lnTo>
                    <a:lnTo>
                      <a:pt x="5669" y="6327"/>
                    </a:lnTo>
                    <a:lnTo>
                      <a:pt x="5669" y="6425"/>
                    </a:lnTo>
                    <a:lnTo>
                      <a:pt x="5718" y="6546"/>
                    </a:lnTo>
                    <a:lnTo>
                      <a:pt x="5767" y="6644"/>
                    </a:lnTo>
                    <a:lnTo>
                      <a:pt x="5815" y="6717"/>
                    </a:lnTo>
                    <a:lnTo>
                      <a:pt x="5888" y="6790"/>
                    </a:lnTo>
                    <a:lnTo>
                      <a:pt x="5986" y="6863"/>
                    </a:lnTo>
                    <a:lnTo>
                      <a:pt x="6083" y="6911"/>
                    </a:lnTo>
                    <a:lnTo>
                      <a:pt x="6180" y="6936"/>
                    </a:lnTo>
                    <a:lnTo>
                      <a:pt x="6326" y="6936"/>
                    </a:lnTo>
                    <a:lnTo>
                      <a:pt x="6399" y="6911"/>
                    </a:lnTo>
                    <a:lnTo>
                      <a:pt x="6448" y="6863"/>
                    </a:lnTo>
                    <a:lnTo>
                      <a:pt x="6570" y="6717"/>
                    </a:lnTo>
                    <a:lnTo>
                      <a:pt x="6643" y="6546"/>
                    </a:lnTo>
                    <a:lnTo>
                      <a:pt x="6667" y="6352"/>
                    </a:lnTo>
                    <a:lnTo>
                      <a:pt x="6667" y="6157"/>
                    </a:lnTo>
                    <a:lnTo>
                      <a:pt x="6618" y="5962"/>
                    </a:lnTo>
                    <a:lnTo>
                      <a:pt x="6594" y="5889"/>
                    </a:lnTo>
                    <a:lnTo>
                      <a:pt x="6521" y="5792"/>
                    </a:lnTo>
                    <a:lnTo>
                      <a:pt x="6472" y="5719"/>
                    </a:lnTo>
                    <a:lnTo>
                      <a:pt x="6375" y="5670"/>
                    </a:lnTo>
                    <a:lnTo>
                      <a:pt x="6302" y="5622"/>
                    </a:lnTo>
                    <a:close/>
                    <a:moveTo>
                      <a:pt x="9368" y="5622"/>
                    </a:moveTo>
                    <a:lnTo>
                      <a:pt x="9319" y="5646"/>
                    </a:lnTo>
                    <a:lnTo>
                      <a:pt x="9271" y="5670"/>
                    </a:lnTo>
                    <a:lnTo>
                      <a:pt x="9222" y="5719"/>
                    </a:lnTo>
                    <a:lnTo>
                      <a:pt x="9149" y="5768"/>
                    </a:lnTo>
                    <a:lnTo>
                      <a:pt x="9076" y="5816"/>
                    </a:lnTo>
                    <a:lnTo>
                      <a:pt x="9027" y="5889"/>
                    </a:lnTo>
                    <a:lnTo>
                      <a:pt x="8979" y="5987"/>
                    </a:lnTo>
                    <a:lnTo>
                      <a:pt x="8930" y="6157"/>
                    </a:lnTo>
                    <a:lnTo>
                      <a:pt x="8930" y="6327"/>
                    </a:lnTo>
                    <a:lnTo>
                      <a:pt x="8930" y="6425"/>
                    </a:lnTo>
                    <a:lnTo>
                      <a:pt x="8979" y="6546"/>
                    </a:lnTo>
                    <a:lnTo>
                      <a:pt x="9027" y="6644"/>
                    </a:lnTo>
                    <a:lnTo>
                      <a:pt x="9076" y="6717"/>
                    </a:lnTo>
                    <a:lnTo>
                      <a:pt x="9149" y="6790"/>
                    </a:lnTo>
                    <a:lnTo>
                      <a:pt x="9246" y="6863"/>
                    </a:lnTo>
                    <a:lnTo>
                      <a:pt x="9344" y="6911"/>
                    </a:lnTo>
                    <a:lnTo>
                      <a:pt x="9441" y="6936"/>
                    </a:lnTo>
                    <a:lnTo>
                      <a:pt x="9587" y="6936"/>
                    </a:lnTo>
                    <a:lnTo>
                      <a:pt x="9660" y="6911"/>
                    </a:lnTo>
                    <a:lnTo>
                      <a:pt x="9709" y="6863"/>
                    </a:lnTo>
                    <a:lnTo>
                      <a:pt x="9830" y="6717"/>
                    </a:lnTo>
                    <a:lnTo>
                      <a:pt x="9903" y="6546"/>
                    </a:lnTo>
                    <a:lnTo>
                      <a:pt x="9928" y="6352"/>
                    </a:lnTo>
                    <a:lnTo>
                      <a:pt x="9928" y="6157"/>
                    </a:lnTo>
                    <a:lnTo>
                      <a:pt x="9879" y="5962"/>
                    </a:lnTo>
                    <a:lnTo>
                      <a:pt x="9855" y="5889"/>
                    </a:lnTo>
                    <a:lnTo>
                      <a:pt x="9782" y="5792"/>
                    </a:lnTo>
                    <a:lnTo>
                      <a:pt x="9733" y="5719"/>
                    </a:lnTo>
                    <a:lnTo>
                      <a:pt x="9636" y="5670"/>
                    </a:lnTo>
                    <a:lnTo>
                      <a:pt x="9563" y="5622"/>
                    </a:lnTo>
                    <a:close/>
                    <a:moveTo>
                      <a:pt x="7786" y="6765"/>
                    </a:moveTo>
                    <a:lnTo>
                      <a:pt x="7738" y="6814"/>
                    </a:lnTo>
                    <a:lnTo>
                      <a:pt x="7713" y="6863"/>
                    </a:lnTo>
                    <a:lnTo>
                      <a:pt x="7713" y="7082"/>
                    </a:lnTo>
                    <a:lnTo>
                      <a:pt x="7738" y="7301"/>
                    </a:lnTo>
                    <a:lnTo>
                      <a:pt x="7738" y="7520"/>
                    </a:lnTo>
                    <a:lnTo>
                      <a:pt x="7762" y="7739"/>
                    </a:lnTo>
                    <a:lnTo>
                      <a:pt x="7786" y="7787"/>
                    </a:lnTo>
                    <a:lnTo>
                      <a:pt x="7811" y="7812"/>
                    </a:lnTo>
                    <a:lnTo>
                      <a:pt x="7908" y="7860"/>
                    </a:lnTo>
                    <a:lnTo>
                      <a:pt x="7957" y="7836"/>
                    </a:lnTo>
                    <a:lnTo>
                      <a:pt x="8005" y="7836"/>
                    </a:lnTo>
                    <a:lnTo>
                      <a:pt x="8030" y="7787"/>
                    </a:lnTo>
                    <a:lnTo>
                      <a:pt x="8054" y="7739"/>
                    </a:lnTo>
                    <a:lnTo>
                      <a:pt x="8054" y="7641"/>
                    </a:lnTo>
                    <a:lnTo>
                      <a:pt x="8054" y="7520"/>
                    </a:lnTo>
                    <a:lnTo>
                      <a:pt x="8030" y="7301"/>
                    </a:lnTo>
                    <a:lnTo>
                      <a:pt x="7981" y="7057"/>
                    </a:lnTo>
                    <a:lnTo>
                      <a:pt x="7957" y="6936"/>
                    </a:lnTo>
                    <a:lnTo>
                      <a:pt x="7884" y="6814"/>
                    </a:lnTo>
                    <a:lnTo>
                      <a:pt x="7835" y="6765"/>
                    </a:lnTo>
                    <a:close/>
                    <a:moveTo>
                      <a:pt x="8589" y="8274"/>
                    </a:moveTo>
                    <a:lnTo>
                      <a:pt x="8249" y="8371"/>
                    </a:lnTo>
                    <a:lnTo>
                      <a:pt x="7932" y="8444"/>
                    </a:lnTo>
                    <a:lnTo>
                      <a:pt x="7592" y="8469"/>
                    </a:lnTo>
                    <a:lnTo>
                      <a:pt x="7421" y="8469"/>
                    </a:lnTo>
                    <a:lnTo>
                      <a:pt x="7251" y="8444"/>
                    </a:lnTo>
                    <a:lnTo>
                      <a:pt x="7202" y="8469"/>
                    </a:lnTo>
                    <a:lnTo>
                      <a:pt x="7178" y="8469"/>
                    </a:lnTo>
                    <a:lnTo>
                      <a:pt x="7154" y="8517"/>
                    </a:lnTo>
                    <a:lnTo>
                      <a:pt x="7178" y="8542"/>
                    </a:lnTo>
                    <a:lnTo>
                      <a:pt x="7227" y="8639"/>
                    </a:lnTo>
                    <a:lnTo>
                      <a:pt x="7300" y="8688"/>
                    </a:lnTo>
                    <a:lnTo>
                      <a:pt x="7373" y="8761"/>
                    </a:lnTo>
                    <a:lnTo>
                      <a:pt x="7470" y="8785"/>
                    </a:lnTo>
                    <a:lnTo>
                      <a:pt x="7665" y="8834"/>
                    </a:lnTo>
                    <a:lnTo>
                      <a:pt x="7908" y="8834"/>
                    </a:lnTo>
                    <a:lnTo>
                      <a:pt x="8127" y="8809"/>
                    </a:lnTo>
                    <a:lnTo>
                      <a:pt x="8370" y="8761"/>
                    </a:lnTo>
                    <a:lnTo>
                      <a:pt x="8565" y="8712"/>
                    </a:lnTo>
                    <a:lnTo>
                      <a:pt x="8735" y="8639"/>
                    </a:lnTo>
                    <a:lnTo>
                      <a:pt x="8808" y="8590"/>
                    </a:lnTo>
                    <a:lnTo>
                      <a:pt x="8833" y="8542"/>
                    </a:lnTo>
                    <a:lnTo>
                      <a:pt x="8833" y="8469"/>
                    </a:lnTo>
                    <a:lnTo>
                      <a:pt x="8833" y="8396"/>
                    </a:lnTo>
                    <a:lnTo>
                      <a:pt x="8784" y="8347"/>
                    </a:lnTo>
                    <a:lnTo>
                      <a:pt x="8735" y="8298"/>
                    </a:lnTo>
                    <a:lnTo>
                      <a:pt x="8662" y="8274"/>
                    </a:lnTo>
                    <a:close/>
                    <a:moveTo>
                      <a:pt x="6618" y="9928"/>
                    </a:moveTo>
                    <a:lnTo>
                      <a:pt x="6862" y="10026"/>
                    </a:lnTo>
                    <a:lnTo>
                      <a:pt x="7105" y="10099"/>
                    </a:lnTo>
                    <a:lnTo>
                      <a:pt x="7373" y="10172"/>
                    </a:lnTo>
                    <a:lnTo>
                      <a:pt x="7616" y="10220"/>
                    </a:lnTo>
                    <a:lnTo>
                      <a:pt x="7859" y="10245"/>
                    </a:lnTo>
                    <a:lnTo>
                      <a:pt x="8127" y="10269"/>
                    </a:lnTo>
                    <a:lnTo>
                      <a:pt x="8370" y="10245"/>
                    </a:lnTo>
                    <a:lnTo>
                      <a:pt x="8614" y="10220"/>
                    </a:lnTo>
                    <a:lnTo>
                      <a:pt x="8833" y="10172"/>
                    </a:lnTo>
                    <a:lnTo>
                      <a:pt x="9052" y="10123"/>
                    </a:lnTo>
                    <a:lnTo>
                      <a:pt x="9027" y="10366"/>
                    </a:lnTo>
                    <a:lnTo>
                      <a:pt x="8735" y="10391"/>
                    </a:lnTo>
                    <a:lnTo>
                      <a:pt x="8443" y="10415"/>
                    </a:lnTo>
                    <a:lnTo>
                      <a:pt x="8419" y="10415"/>
                    </a:lnTo>
                    <a:lnTo>
                      <a:pt x="8151" y="10391"/>
                    </a:lnTo>
                    <a:lnTo>
                      <a:pt x="8005" y="10391"/>
                    </a:lnTo>
                    <a:lnTo>
                      <a:pt x="7859" y="10415"/>
                    </a:lnTo>
                    <a:lnTo>
                      <a:pt x="7859" y="10439"/>
                    </a:lnTo>
                    <a:lnTo>
                      <a:pt x="7835" y="10464"/>
                    </a:lnTo>
                    <a:lnTo>
                      <a:pt x="7835" y="10512"/>
                    </a:lnTo>
                    <a:lnTo>
                      <a:pt x="7884" y="10585"/>
                    </a:lnTo>
                    <a:lnTo>
                      <a:pt x="7932" y="10610"/>
                    </a:lnTo>
                    <a:lnTo>
                      <a:pt x="8078" y="10683"/>
                    </a:lnTo>
                    <a:lnTo>
                      <a:pt x="8224" y="10707"/>
                    </a:lnTo>
                    <a:lnTo>
                      <a:pt x="8346" y="10731"/>
                    </a:lnTo>
                    <a:lnTo>
                      <a:pt x="8687" y="10731"/>
                    </a:lnTo>
                    <a:lnTo>
                      <a:pt x="8857" y="10707"/>
                    </a:lnTo>
                    <a:lnTo>
                      <a:pt x="9027" y="10683"/>
                    </a:lnTo>
                    <a:lnTo>
                      <a:pt x="9027" y="10804"/>
                    </a:lnTo>
                    <a:lnTo>
                      <a:pt x="8687" y="10853"/>
                    </a:lnTo>
                    <a:lnTo>
                      <a:pt x="8541" y="10877"/>
                    </a:lnTo>
                    <a:lnTo>
                      <a:pt x="8370" y="10902"/>
                    </a:lnTo>
                    <a:lnTo>
                      <a:pt x="7932" y="10902"/>
                    </a:lnTo>
                    <a:lnTo>
                      <a:pt x="7786" y="10950"/>
                    </a:lnTo>
                    <a:lnTo>
                      <a:pt x="7762" y="10999"/>
                    </a:lnTo>
                    <a:lnTo>
                      <a:pt x="7786" y="11023"/>
                    </a:lnTo>
                    <a:lnTo>
                      <a:pt x="7884" y="11121"/>
                    </a:lnTo>
                    <a:lnTo>
                      <a:pt x="8030" y="11194"/>
                    </a:lnTo>
                    <a:lnTo>
                      <a:pt x="8200" y="11242"/>
                    </a:lnTo>
                    <a:lnTo>
                      <a:pt x="8589" y="11242"/>
                    </a:lnTo>
                    <a:lnTo>
                      <a:pt x="8760" y="11218"/>
                    </a:lnTo>
                    <a:lnTo>
                      <a:pt x="8930" y="11194"/>
                    </a:lnTo>
                    <a:lnTo>
                      <a:pt x="9076" y="11121"/>
                    </a:lnTo>
                    <a:lnTo>
                      <a:pt x="9125" y="11218"/>
                    </a:lnTo>
                    <a:lnTo>
                      <a:pt x="8954" y="11291"/>
                    </a:lnTo>
                    <a:lnTo>
                      <a:pt x="8760" y="11340"/>
                    </a:lnTo>
                    <a:lnTo>
                      <a:pt x="8151" y="11461"/>
                    </a:lnTo>
                    <a:lnTo>
                      <a:pt x="8127" y="11461"/>
                    </a:lnTo>
                    <a:lnTo>
                      <a:pt x="8127" y="11486"/>
                    </a:lnTo>
                    <a:lnTo>
                      <a:pt x="8151" y="11510"/>
                    </a:lnTo>
                    <a:lnTo>
                      <a:pt x="8346" y="11583"/>
                    </a:lnTo>
                    <a:lnTo>
                      <a:pt x="8589" y="11607"/>
                    </a:lnTo>
                    <a:lnTo>
                      <a:pt x="8370" y="11656"/>
                    </a:lnTo>
                    <a:lnTo>
                      <a:pt x="8151" y="11680"/>
                    </a:lnTo>
                    <a:lnTo>
                      <a:pt x="7932" y="11680"/>
                    </a:lnTo>
                    <a:lnTo>
                      <a:pt x="7713" y="11656"/>
                    </a:lnTo>
                    <a:lnTo>
                      <a:pt x="7421" y="11632"/>
                    </a:lnTo>
                    <a:lnTo>
                      <a:pt x="7129" y="11559"/>
                    </a:lnTo>
                    <a:lnTo>
                      <a:pt x="6862" y="11461"/>
                    </a:lnTo>
                    <a:lnTo>
                      <a:pt x="6740" y="11388"/>
                    </a:lnTo>
                    <a:lnTo>
                      <a:pt x="6618" y="11291"/>
                    </a:lnTo>
                    <a:lnTo>
                      <a:pt x="6594" y="11242"/>
                    </a:lnTo>
                    <a:lnTo>
                      <a:pt x="6667" y="11194"/>
                    </a:lnTo>
                    <a:lnTo>
                      <a:pt x="6716" y="11121"/>
                    </a:lnTo>
                    <a:lnTo>
                      <a:pt x="6716" y="11023"/>
                    </a:lnTo>
                    <a:lnTo>
                      <a:pt x="6716" y="10950"/>
                    </a:lnTo>
                    <a:lnTo>
                      <a:pt x="6667" y="10804"/>
                    </a:lnTo>
                    <a:lnTo>
                      <a:pt x="6618" y="10610"/>
                    </a:lnTo>
                    <a:lnTo>
                      <a:pt x="6594" y="10415"/>
                    </a:lnTo>
                    <a:lnTo>
                      <a:pt x="6594" y="10245"/>
                    </a:lnTo>
                    <a:lnTo>
                      <a:pt x="6618" y="10074"/>
                    </a:lnTo>
                    <a:lnTo>
                      <a:pt x="6643" y="9977"/>
                    </a:lnTo>
                    <a:lnTo>
                      <a:pt x="6643" y="9953"/>
                    </a:lnTo>
                    <a:lnTo>
                      <a:pt x="6618" y="10001"/>
                    </a:lnTo>
                    <a:lnTo>
                      <a:pt x="6618" y="9928"/>
                    </a:lnTo>
                    <a:close/>
                    <a:moveTo>
                      <a:pt x="9636" y="11218"/>
                    </a:moveTo>
                    <a:lnTo>
                      <a:pt x="9782" y="11291"/>
                    </a:lnTo>
                    <a:lnTo>
                      <a:pt x="9928" y="11364"/>
                    </a:lnTo>
                    <a:lnTo>
                      <a:pt x="9855" y="11510"/>
                    </a:lnTo>
                    <a:lnTo>
                      <a:pt x="9757" y="11632"/>
                    </a:lnTo>
                    <a:lnTo>
                      <a:pt x="9636" y="11778"/>
                    </a:lnTo>
                    <a:lnTo>
                      <a:pt x="9514" y="11875"/>
                    </a:lnTo>
                    <a:lnTo>
                      <a:pt x="9246" y="12070"/>
                    </a:lnTo>
                    <a:lnTo>
                      <a:pt x="8930" y="12240"/>
                    </a:lnTo>
                    <a:lnTo>
                      <a:pt x="8589" y="12362"/>
                    </a:lnTo>
                    <a:lnTo>
                      <a:pt x="8249" y="12435"/>
                    </a:lnTo>
                    <a:lnTo>
                      <a:pt x="7908" y="12483"/>
                    </a:lnTo>
                    <a:lnTo>
                      <a:pt x="7592" y="12508"/>
                    </a:lnTo>
                    <a:lnTo>
                      <a:pt x="7227" y="12508"/>
                    </a:lnTo>
                    <a:lnTo>
                      <a:pt x="6886" y="12459"/>
                    </a:lnTo>
                    <a:lnTo>
                      <a:pt x="6521" y="12362"/>
                    </a:lnTo>
                    <a:lnTo>
                      <a:pt x="6375" y="12289"/>
                    </a:lnTo>
                    <a:lnTo>
                      <a:pt x="6205" y="12216"/>
                    </a:lnTo>
                    <a:lnTo>
                      <a:pt x="6083" y="12118"/>
                    </a:lnTo>
                    <a:lnTo>
                      <a:pt x="5986" y="12021"/>
                    </a:lnTo>
                    <a:lnTo>
                      <a:pt x="5888" y="11924"/>
                    </a:lnTo>
                    <a:lnTo>
                      <a:pt x="5815" y="11826"/>
                    </a:lnTo>
                    <a:lnTo>
                      <a:pt x="5694" y="11583"/>
                    </a:lnTo>
                    <a:lnTo>
                      <a:pt x="5572" y="11315"/>
                    </a:lnTo>
                    <a:lnTo>
                      <a:pt x="5645" y="11291"/>
                    </a:lnTo>
                    <a:lnTo>
                      <a:pt x="5840" y="11267"/>
                    </a:lnTo>
                    <a:lnTo>
                      <a:pt x="6107" y="11242"/>
                    </a:lnTo>
                    <a:lnTo>
                      <a:pt x="6180" y="11364"/>
                    </a:lnTo>
                    <a:lnTo>
                      <a:pt x="6278" y="11486"/>
                    </a:lnTo>
                    <a:lnTo>
                      <a:pt x="6448" y="11656"/>
                    </a:lnTo>
                    <a:lnTo>
                      <a:pt x="6594" y="11753"/>
                    </a:lnTo>
                    <a:lnTo>
                      <a:pt x="6764" y="11851"/>
                    </a:lnTo>
                    <a:lnTo>
                      <a:pt x="7105" y="11972"/>
                    </a:lnTo>
                    <a:lnTo>
                      <a:pt x="7446" y="12045"/>
                    </a:lnTo>
                    <a:lnTo>
                      <a:pt x="7811" y="12094"/>
                    </a:lnTo>
                    <a:lnTo>
                      <a:pt x="8151" y="12094"/>
                    </a:lnTo>
                    <a:lnTo>
                      <a:pt x="8492" y="12070"/>
                    </a:lnTo>
                    <a:lnTo>
                      <a:pt x="8833" y="11972"/>
                    </a:lnTo>
                    <a:lnTo>
                      <a:pt x="9003" y="11924"/>
                    </a:lnTo>
                    <a:lnTo>
                      <a:pt x="9173" y="11851"/>
                    </a:lnTo>
                    <a:lnTo>
                      <a:pt x="9295" y="11753"/>
                    </a:lnTo>
                    <a:lnTo>
                      <a:pt x="9441" y="11607"/>
                    </a:lnTo>
                    <a:lnTo>
                      <a:pt x="9563" y="11461"/>
                    </a:lnTo>
                    <a:lnTo>
                      <a:pt x="9587" y="11364"/>
                    </a:lnTo>
                    <a:lnTo>
                      <a:pt x="9611" y="11291"/>
                    </a:lnTo>
                    <a:lnTo>
                      <a:pt x="9636" y="11218"/>
                    </a:lnTo>
                    <a:close/>
                    <a:moveTo>
                      <a:pt x="5231" y="11437"/>
                    </a:moveTo>
                    <a:lnTo>
                      <a:pt x="5231" y="11583"/>
                    </a:lnTo>
                    <a:lnTo>
                      <a:pt x="5280" y="11729"/>
                    </a:lnTo>
                    <a:lnTo>
                      <a:pt x="5329" y="11875"/>
                    </a:lnTo>
                    <a:lnTo>
                      <a:pt x="5402" y="12021"/>
                    </a:lnTo>
                    <a:lnTo>
                      <a:pt x="5596" y="12264"/>
                    </a:lnTo>
                    <a:lnTo>
                      <a:pt x="5815" y="12459"/>
                    </a:lnTo>
                    <a:lnTo>
                      <a:pt x="6010" y="12581"/>
                    </a:lnTo>
                    <a:lnTo>
                      <a:pt x="6205" y="12702"/>
                    </a:lnTo>
                    <a:lnTo>
                      <a:pt x="6399" y="12775"/>
                    </a:lnTo>
                    <a:lnTo>
                      <a:pt x="6618" y="12848"/>
                    </a:lnTo>
                    <a:lnTo>
                      <a:pt x="6837" y="12897"/>
                    </a:lnTo>
                    <a:lnTo>
                      <a:pt x="7056" y="12946"/>
                    </a:lnTo>
                    <a:lnTo>
                      <a:pt x="7494" y="12970"/>
                    </a:lnTo>
                    <a:lnTo>
                      <a:pt x="7908" y="12946"/>
                    </a:lnTo>
                    <a:lnTo>
                      <a:pt x="8322" y="12897"/>
                    </a:lnTo>
                    <a:lnTo>
                      <a:pt x="8760" y="12775"/>
                    </a:lnTo>
                    <a:lnTo>
                      <a:pt x="9149" y="12629"/>
                    </a:lnTo>
                    <a:lnTo>
                      <a:pt x="9344" y="12532"/>
                    </a:lnTo>
                    <a:lnTo>
                      <a:pt x="9538" y="12410"/>
                    </a:lnTo>
                    <a:lnTo>
                      <a:pt x="9709" y="12289"/>
                    </a:lnTo>
                    <a:lnTo>
                      <a:pt x="9879" y="12143"/>
                    </a:lnTo>
                    <a:lnTo>
                      <a:pt x="10025" y="11997"/>
                    </a:lnTo>
                    <a:lnTo>
                      <a:pt x="10147" y="11851"/>
                    </a:lnTo>
                    <a:lnTo>
                      <a:pt x="10268" y="11656"/>
                    </a:lnTo>
                    <a:lnTo>
                      <a:pt x="10366" y="11486"/>
                    </a:lnTo>
                    <a:lnTo>
                      <a:pt x="10950" y="11583"/>
                    </a:lnTo>
                    <a:lnTo>
                      <a:pt x="10974" y="11583"/>
                    </a:lnTo>
                    <a:lnTo>
                      <a:pt x="10828" y="11680"/>
                    </a:lnTo>
                    <a:lnTo>
                      <a:pt x="10658" y="11778"/>
                    </a:lnTo>
                    <a:lnTo>
                      <a:pt x="10512" y="11899"/>
                    </a:lnTo>
                    <a:lnTo>
                      <a:pt x="10366" y="12045"/>
                    </a:lnTo>
                    <a:lnTo>
                      <a:pt x="10317" y="12118"/>
                    </a:lnTo>
                    <a:lnTo>
                      <a:pt x="10293" y="12216"/>
                    </a:lnTo>
                    <a:lnTo>
                      <a:pt x="10439" y="12167"/>
                    </a:lnTo>
                    <a:lnTo>
                      <a:pt x="10585" y="12094"/>
                    </a:lnTo>
                    <a:lnTo>
                      <a:pt x="10852" y="11924"/>
                    </a:lnTo>
                    <a:lnTo>
                      <a:pt x="11193" y="11778"/>
                    </a:lnTo>
                    <a:lnTo>
                      <a:pt x="11315" y="11753"/>
                    </a:lnTo>
                    <a:lnTo>
                      <a:pt x="11436" y="11705"/>
                    </a:lnTo>
                    <a:lnTo>
                      <a:pt x="11461" y="11680"/>
                    </a:lnTo>
                    <a:lnTo>
                      <a:pt x="12020" y="11851"/>
                    </a:lnTo>
                    <a:lnTo>
                      <a:pt x="11728" y="11948"/>
                    </a:lnTo>
                    <a:lnTo>
                      <a:pt x="11436" y="12070"/>
                    </a:lnTo>
                    <a:lnTo>
                      <a:pt x="11144" y="12191"/>
                    </a:lnTo>
                    <a:lnTo>
                      <a:pt x="10877" y="12362"/>
                    </a:lnTo>
                    <a:lnTo>
                      <a:pt x="10633" y="12532"/>
                    </a:lnTo>
                    <a:lnTo>
                      <a:pt x="10609" y="12556"/>
                    </a:lnTo>
                    <a:lnTo>
                      <a:pt x="10633" y="12581"/>
                    </a:lnTo>
                    <a:lnTo>
                      <a:pt x="11144" y="12386"/>
                    </a:lnTo>
                    <a:lnTo>
                      <a:pt x="11655" y="12216"/>
                    </a:lnTo>
                    <a:lnTo>
                      <a:pt x="11874" y="12167"/>
                    </a:lnTo>
                    <a:lnTo>
                      <a:pt x="12093" y="12118"/>
                    </a:lnTo>
                    <a:lnTo>
                      <a:pt x="12312" y="12094"/>
                    </a:lnTo>
                    <a:lnTo>
                      <a:pt x="12531" y="12021"/>
                    </a:lnTo>
                    <a:lnTo>
                      <a:pt x="12969" y="12216"/>
                    </a:lnTo>
                    <a:lnTo>
                      <a:pt x="12726" y="12289"/>
                    </a:lnTo>
                    <a:lnTo>
                      <a:pt x="12507" y="12386"/>
                    </a:lnTo>
                    <a:lnTo>
                      <a:pt x="11874" y="12654"/>
                    </a:lnTo>
                    <a:lnTo>
                      <a:pt x="11582" y="12800"/>
                    </a:lnTo>
                    <a:lnTo>
                      <a:pt x="11266" y="12897"/>
                    </a:lnTo>
                    <a:lnTo>
                      <a:pt x="11242" y="12921"/>
                    </a:lnTo>
                    <a:lnTo>
                      <a:pt x="11217" y="12946"/>
                    </a:lnTo>
                    <a:lnTo>
                      <a:pt x="11242" y="12970"/>
                    </a:lnTo>
                    <a:lnTo>
                      <a:pt x="11266" y="12994"/>
                    </a:lnTo>
                    <a:lnTo>
                      <a:pt x="11850" y="12873"/>
                    </a:lnTo>
                    <a:lnTo>
                      <a:pt x="12458" y="12727"/>
                    </a:lnTo>
                    <a:lnTo>
                      <a:pt x="12677" y="12678"/>
                    </a:lnTo>
                    <a:lnTo>
                      <a:pt x="12920" y="12629"/>
                    </a:lnTo>
                    <a:lnTo>
                      <a:pt x="13164" y="12556"/>
                    </a:lnTo>
                    <a:lnTo>
                      <a:pt x="13285" y="12508"/>
                    </a:lnTo>
                    <a:lnTo>
                      <a:pt x="13383" y="12459"/>
                    </a:lnTo>
                    <a:lnTo>
                      <a:pt x="13626" y="12629"/>
                    </a:lnTo>
                    <a:lnTo>
                      <a:pt x="13869" y="12824"/>
                    </a:lnTo>
                    <a:lnTo>
                      <a:pt x="13602" y="12873"/>
                    </a:lnTo>
                    <a:lnTo>
                      <a:pt x="12847" y="13067"/>
                    </a:lnTo>
                    <a:lnTo>
                      <a:pt x="12482" y="13165"/>
                    </a:lnTo>
                    <a:lnTo>
                      <a:pt x="12142" y="13286"/>
                    </a:lnTo>
                    <a:lnTo>
                      <a:pt x="12093" y="13335"/>
                    </a:lnTo>
                    <a:lnTo>
                      <a:pt x="12117" y="13359"/>
                    </a:lnTo>
                    <a:lnTo>
                      <a:pt x="12263" y="13408"/>
                    </a:lnTo>
                    <a:lnTo>
                      <a:pt x="12409" y="13432"/>
                    </a:lnTo>
                    <a:lnTo>
                      <a:pt x="12531" y="13457"/>
                    </a:lnTo>
                    <a:lnTo>
                      <a:pt x="12677" y="13432"/>
                    </a:lnTo>
                    <a:lnTo>
                      <a:pt x="12969" y="13408"/>
                    </a:lnTo>
                    <a:lnTo>
                      <a:pt x="13237" y="13335"/>
                    </a:lnTo>
                    <a:lnTo>
                      <a:pt x="13675" y="13238"/>
                    </a:lnTo>
                    <a:lnTo>
                      <a:pt x="13869" y="13189"/>
                    </a:lnTo>
                    <a:lnTo>
                      <a:pt x="14088" y="13165"/>
                    </a:lnTo>
                    <a:lnTo>
                      <a:pt x="14186" y="13140"/>
                    </a:lnTo>
                    <a:lnTo>
                      <a:pt x="14356" y="13335"/>
                    </a:lnTo>
                    <a:lnTo>
                      <a:pt x="14502" y="13530"/>
                    </a:lnTo>
                    <a:lnTo>
                      <a:pt x="14186" y="13554"/>
                    </a:lnTo>
                    <a:lnTo>
                      <a:pt x="13845" y="13578"/>
                    </a:lnTo>
                    <a:lnTo>
                      <a:pt x="13529" y="13627"/>
                    </a:lnTo>
                    <a:lnTo>
                      <a:pt x="13212" y="13676"/>
                    </a:lnTo>
                    <a:lnTo>
                      <a:pt x="13042" y="13724"/>
                    </a:lnTo>
                    <a:lnTo>
                      <a:pt x="12896" y="13773"/>
                    </a:lnTo>
                    <a:lnTo>
                      <a:pt x="12872" y="13797"/>
                    </a:lnTo>
                    <a:lnTo>
                      <a:pt x="12872" y="13822"/>
                    </a:lnTo>
                    <a:lnTo>
                      <a:pt x="12896" y="13846"/>
                    </a:lnTo>
                    <a:lnTo>
                      <a:pt x="12896" y="13870"/>
                    </a:lnTo>
                    <a:lnTo>
                      <a:pt x="13188" y="13919"/>
                    </a:lnTo>
                    <a:lnTo>
                      <a:pt x="13456" y="13943"/>
                    </a:lnTo>
                    <a:lnTo>
                      <a:pt x="13991" y="13919"/>
                    </a:lnTo>
                    <a:lnTo>
                      <a:pt x="14745" y="13919"/>
                    </a:lnTo>
                    <a:lnTo>
                      <a:pt x="14916" y="14284"/>
                    </a:lnTo>
                    <a:lnTo>
                      <a:pt x="14405" y="14308"/>
                    </a:lnTo>
                    <a:lnTo>
                      <a:pt x="13821" y="14308"/>
                    </a:lnTo>
                    <a:lnTo>
                      <a:pt x="13529" y="14333"/>
                    </a:lnTo>
                    <a:lnTo>
                      <a:pt x="13383" y="14357"/>
                    </a:lnTo>
                    <a:lnTo>
                      <a:pt x="13237" y="14381"/>
                    </a:lnTo>
                    <a:lnTo>
                      <a:pt x="13212" y="14406"/>
                    </a:lnTo>
                    <a:lnTo>
                      <a:pt x="13188" y="14454"/>
                    </a:lnTo>
                    <a:lnTo>
                      <a:pt x="13212" y="14503"/>
                    </a:lnTo>
                    <a:lnTo>
                      <a:pt x="13237" y="14527"/>
                    </a:lnTo>
                    <a:lnTo>
                      <a:pt x="13529" y="14600"/>
                    </a:lnTo>
                    <a:lnTo>
                      <a:pt x="13821" y="14625"/>
                    </a:lnTo>
                    <a:lnTo>
                      <a:pt x="14721" y="14625"/>
                    </a:lnTo>
                    <a:lnTo>
                      <a:pt x="15037" y="14600"/>
                    </a:lnTo>
                    <a:lnTo>
                      <a:pt x="15110" y="14868"/>
                    </a:lnTo>
                    <a:lnTo>
                      <a:pt x="15159" y="15136"/>
                    </a:lnTo>
                    <a:lnTo>
                      <a:pt x="14989" y="15087"/>
                    </a:lnTo>
                    <a:lnTo>
                      <a:pt x="14818" y="15087"/>
                    </a:lnTo>
                    <a:lnTo>
                      <a:pt x="14453" y="15063"/>
                    </a:lnTo>
                    <a:lnTo>
                      <a:pt x="14234" y="15063"/>
                    </a:lnTo>
                    <a:lnTo>
                      <a:pt x="13991" y="15087"/>
                    </a:lnTo>
                    <a:lnTo>
                      <a:pt x="13772" y="15111"/>
                    </a:lnTo>
                    <a:lnTo>
                      <a:pt x="13529" y="15184"/>
                    </a:lnTo>
                    <a:lnTo>
                      <a:pt x="13504" y="15209"/>
                    </a:lnTo>
                    <a:lnTo>
                      <a:pt x="13504" y="15233"/>
                    </a:lnTo>
                    <a:lnTo>
                      <a:pt x="13504" y="15282"/>
                    </a:lnTo>
                    <a:lnTo>
                      <a:pt x="13553" y="15282"/>
                    </a:lnTo>
                    <a:lnTo>
                      <a:pt x="14015" y="15306"/>
                    </a:lnTo>
                    <a:lnTo>
                      <a:pt x="14453" y="15330"/>
                    </a:lnTo>
                    <a:lnTo>
                      <a:pt x="14843" y="15355"/>
                    </a:lnTo>
                    <a:lnTo>
                      <a:pt x="15013" y="15355"/>
                    </a:lnTo>
                    <a:lnTo>
                      <a:pt x="15183" y="15330"/>
                    </a:lnTo>
                    <a:lnTo>
                      <a:pt x="15183" y="15330"/>
                    </a:lnTo>
                    <a:lnTo>
                      <a:pt x="15086" y="15355"/>
                    </a:lnTo>
                    <a:lnTo>
                      <a:pt x="14794" y="15452"/>
                    </a:lnTo>
                    <a:lnTo>
                      <a:pt x="14502" y="15549"/>
                    </a:lnTo>
                    <a:lnTo>
                      <a:pt x="13918" y="15671"/>
                    </a:lnTo>
                    <a:lnTo>
                      <a:pt x="13310" y="15768"/>
                    </a:lnTo>
                    <a:lnTo>
                      <a:pt x="12701" y="15841"/>
                    </a:lnTo>
                    <a:lnTo>
                      <a:pt x="12677" y="15720"/>
                    </a:lnTo>
                    <a:lnTo>
                      <a:pt x="12653" y="15525"/>
                    </a:lnTo>
                    <a:lnTo>
                      <a:pt x="12628" y="15428"/>
                    </a:lnTo>
                    <a:lnTo>
                      <a:pt x="12555" y="15330"/>
                    </a:lnTo>
                    <a:lnTo>
                      <a:pt x="12482" y="15257"/>
                    </a:lnTo>
                    <a:lnTo>
                      <a:pt x="12385" y="15233"/>
                    </a:lnTo>
                    <a:lnTo>
                      <a:pt x="12288" y="15257"/>
                    </a:lnTo>
                    <a:lnTo>
                      <a:pt x="12215" y="15330"/>
                    </a:lnTo>
                    <a:lnTo>
                      <a:pt x="12166" y="15428"/>
                    </a:lnTo>
                    <a:lnTo>
                      <a:pt x="12142" y="15525"/>
                    </a:lnTo>
                    <a:lnTo>
                      <a:pt x="12142" y="15720"/>
                    </a:lnTo>
                    <a:lnTo>
                      <a:pt x="12142" y="15890"/>
                    </a:lnTo>
                    <a:lnTo>
                      <a:pt x="11801" y="15939"/>
                    </a:lnTo>
                    <a:lnTo>
                      <a:pt x="11290" y="15987"/>
                    </a:lnTo>
                    <a:lnTo>
                      <a:pt x="10755" y="16036"/>
                    </a:lnTo>
                    <a:lnTo>
                      <a:pt x="9709" y="16085"/>
                    </a:lnTo>
                    <a:lnTo>
                      <a:pt x="7592" y="16085"/>
                    </a:lnTo>
                    <a:lnTo>
                      <a:pt x="6521" y="16060"/>
                    </a:lnTo>
                    <a:lnTo>
                      <a:pt x="5475" y="16012"/>
                    </a:lnTo>
                    <a:lnTo>
                      <a:pt x="4428" y="15939"/>
                    </a:lnTo>
                    <a:lnTo>
                      <a:pt x="3382" y="15841"/>
                    </a:lnTo>
                    <a:lnTo>
                      <a:pt x="3236" y="15817"/>
                    </a:lnTo>
                    <a:lnTo>
                      <a:pt x="3236" y="15768"/>
                    </a:lnTo>
                    <a:lnTo>
                      <a:pt x="3236" y="15671"/>
                    </a:lnTo>
                    <a:lnTo>
                      <a:pt x="3212" y="15622"/>
                    </a:lnTo>
                    <a:lnTo>
                      <a:pt x="3212" y="15574"/>
                    </a:lnTo>
                    <a:lnTo>
                      <a:pt x="3236" y="15403"/>
                    </a:lnTo>
                    <a:lnTo>
                      <a:pt x="3236" y="15306"/>
                    </a:lnTo>
                    <a:lnTo>
                      <a:pt x="3212" y="15209"/>
                    </a:lnTo>
                    <a:lnTo>
                      <a:pt x="3163" y="15136"/>
                    </a:lnTo>
                    <a:lnTo>
                      <a:pt x="3090" y="15087"/>
                    </a:lnTo>
                    <a:lnTo>
                      <a:pt x="3017" y="15087"/>
                    </a:lnTo>
                    <a:lnTo>
                      <a:pt x="2920" y="15111"/>
                    </a:lnTo>
                    <a:lnTo>
                      <a:pt x="2823" y="15209"/>
                    </a:lnTo>
                    <a:lnTo>
                      <a:pt x="2750" y="15330"/>
                    </a:lnTo>
                    <a:lnTo>
                      <a:pt x="2725" y="15452"/>
                    </a:lnTo>
                    <a:lnTo>
                      <a:pt x="2701" y="15598"/>
                    </a:lnTo>
                    <a:lnTo>
                      <a:pt x="2701" y="15695"/>
                    </a:lnTo>
                    <a:lnTo>
                      <a:pt x="2141" y="15525"/>
                    </a:lnTo>
                    <a:lnTo>
                      <a:pt x="1582" y="15355"/>
                    </a:lnTo>
                    <a:lnTo>
                      <a:pt x="1314" y="15282"/>
                    </a:lnTo>
                    <a:lnTo>
                      <a:pt x="1046" y="15257"/>
                    </a:lnTo>
                    <a:lnTo>
                      <a:pt x="754" y="15233"/>
                    </a:lnTo>
                    <a:lnTo>
                      <a:pt x="487" y="15257"/>
                    </a:lnTo>
                    <a:lnTo>
                      <a:pt x="462" y="15038"/>
                    </a:lnTo>
                    <a:lnTo>
                      <a:pt x="487" y="14844"/>
                    </a:lnTo>
                    <a:lnTo>
                      <a:pt x="511" y="14625"/>
                    </a:lnTo>
                    <a:lnTo>
                      <a:pt x="584" y="14430"/>
                    </a:lnTo>
                    <a:lnTo>
                      <a:pt x="657" y="14235"/>
                    </a:lnTo>
                    <a:lnTo>
                      <a:pt x="754" y="14041"/>
                    </a:lnTo>
                    <a:lnTo>
                      <a:pt x="852" y="13870"/>
                    </a:lnTo>
                    <a:lnTo>
                      <a:pt x="973" y="13676"/>
                    </a:lnTo>
                    <a:lnTo>
                      <a:pt x="1241" y="13359"/>
                    </a:lnTo>
                    <a:lnTo>
                      <a:pt x="1557" y="13043"/>
                    </a:lnTo>
                    <a:lnTo>
                      <a:pt x="1874" y="12775"/>
                    </a:lnTo>
                    <a:lnTo>
                      <a:pt x="2190" y="12532"/>
                    </a:lnTo>
                    <a:lnTo>
                      <a:pt x="2409" y="12386"/>
                    </a:lnTo>
                    <a:lnTo>
                      <a:pt x="2604" y="12289"/>
                    </a:lnTo>
                    <a:lnTo>
                      <a:pt x="3042" y="12070"/>
                    </a:lnTo>
                    <a:lnTo>
                      <a:pt x="3480" y="11924"/>
                    </a:lnTo>
                    <a:lnTo>
                      <a:pt x="3942" y="11778"/>
                    </a:lnTo>
                    <a:lnTo>
                      <a:pt x="4234" y="11680"/>
                    </a:lnTo>
                    <a:lnTo>
                      <a:pt x="4574" y="11607"/>
                    </a:lnTo>
                    <a:lnTo>
                      <a:pt x="5231" y="11437"/>
                    </a:lnTo>
                    <a:close/>
                    <a:moveTo>
                      <a:pt x="8200" y="1"/>
                    </a:moveTo>
                    <a:lnTo>
                      <a:pt x="7811" y="50"/>
                    </a:lnTo>
                    <a:lnTo>
                      <a:pt x="7470" y="123"/>
                    </a:lnTo>
                    <a:lnTo>
                      <a:pt x="7154" y="244"/>
                    </a:lnTo>
                    <a:lnTo>
                      <a:pt x="6667" y="463"/>
                    </a:lnTo>
                    <a:lnTo>
                      <a:pt x="6424" y="609"/>
                    </a:lnTo>
                    <a:lnTo>
                      <a:pt x="6278" y="731"/>
                    </a:lnTo>
                    <a:lnTo>
                      <a:pt x="6205" y="804"/>
                    </a:lnTo>
                    <a:lnTo>
                      <a:pt x="6180" y="853"/>
                    </a:lnTo>
                    <a:lnTo>
                      <a:pt x="6205" y="926"/>
                    </a:lnTo>
                    <a:lnTo>
                      <a:pt x="6253" y="974"/>
                    </a:lnTo>
                    <a:lnTo>
                      <a:pt x="6302" y="999"/>
                    </a:lnTo>
                    <a:lnTo>
                      <a:pt x="6472" y="999"/>
                    </a:lnTo>
                    <a:lnTo>
                      <a:pt x="6594" y="950"/>
                    </a:lnTo>
                    <a:lnTo>
                      <a:pt x="6716" y="877"/>
                    </a:lnTo>
                    <a:lnTo>
                      <a:pt x="7178" y="682"/>
                    </a:lnTo>
                    <a:lnTo>
                      <a:pt x="7421" y="585"/>
                    </a:lnTo>
                    <a:lnTo>
                      <a:pt x="7665" y="488"/>
                    </a:lnTo>
                    <a:lnTo>
                      <a:pt x="8005" y="439"/>
                    </a:lnTo>
                    <a:lnTo>
                      <a:pt x="8346" y="415"/>
                    </a:lnTo>
                    <a:lnTo>
                      <a:pt x="8735" y="439"/>
                    </a:lnTo>
                    <a:lnTo>
                      <a:pt x="9125" y="488"/>
                    </a:lnTo>
                    <a:lnTo>
                      <a:pt x="9490" y="585"/>
                    </a:lnTo>
                    <a:lnTo>
                      <a:pt x="9855" y="707"/>
                    </a:lnTo>
                    <a:lnTo>
                      <a:pt x="10195" y="828"/>
                    </a:lnTo>
                    <a:lnTo>
                      <a:pt x="10487" y="974"/>
                    </a:lnTo>
                    <a:lnTo>
                      <a:pt x="10706" y="1096"/>
                    </a:lnTo>
                    <a:lnTo>
                      <a:pt x="10877" y="1242"/>
                    </a:lnTo>
                    <a:lnTo>
                      <a:pt x="11023" y="1412"/>
                    </a:lnTo>
                    <a:lnTo>
                      <a:pt x="11169" y="1583"/>
                    </a:lnTo>
                    <a:lnTo>
                      <a:pt x="11290" y="1801"/>
                    </a:lnTo>
                    <a:lnTo>
                      <a:pt x="11388" y="1996"/>
                    </a:lnTo>
                    <a:lnTo>
                      <a:pt x="11485" y="2215"/>
                    </a:lnTo>
                    <a:lnTo>
                      <a:pt x="11558" y="2458"/>
                    </a:lnTo>
                    <a:lnTo>
                      <a:pt x="11655" y="2921"/>
                    </a:lnTo>
                    <a:lnTo>
                      <a:pt x="11728" y="3407"/>
                    </a:lnTo>
                    <a:lnTo>
                      <a:pt x="11753" y="3894"/>
                    </a:lnTo>
                    <a:lnTo>
                      <a:pt x="11753" y="4356"/>
                    </a:lnTo>
                    <a:lnTo>
                      <a:pt x="11217" y="4356"/>
                    </a:lnTo>
                    <a:lnTo>
                      <a:pt x="10974" y="4332"/>
                    </a:lnTo>
                    <a:lnTo>
                      <a:pt x="10731" y="4259"/>
                    </a:lnTo>
                    <a:lnTo>
                      <a:pt x="10487" y="4210"/>
                    </a:lnTo>
                    <a:lnTo>
                      <a:pt x="10244" y="4113"/>
                    </a:lnTo>
                    <a:lnTo>
                      <a:pt x="9782" y="3918"/>
                    </a:lnTo>
                    <a:lnTo>
                      <a:pt x="9319" y="3675"/>
                    </a:lnTo>
                    <a:lnTo>
                      <a:pt x="8881" y="3432"/>
                    </a:lnTo>
                    <a:lnTo>
                      <a:pt x="8419" y="3164"/>
                    </a:lnTo>
                    <a:lnTo>
                      <a:pt x="7981" y="2921"/>
                    </a:lnTo>
                    <a:lnTo>
                      <a:pt x="7908" y="2896"/>
                    </a:lnTo>
                    <a:lnTo>
                      <a:pt x="7835" y="2896"/>
                    </a:lnTo>
                    <a:lnTo>
                      <a:pt x="7786" y="2921"/>
                    </a:lnTo>
                    <a:lnTo>
                      <a:pt x="7738" y="2945"/>
                    </a:lnTo>
                    <a:lnTo>
                      <a:pt x="7689" y="2994"/>
                    </a:lnTo>
                    <a:lnTo>
                      <a:pt x="7665" y="3042"/>
                    </a:lnTo>
                    <a:lnTo>
                      <a:pt x="7640" y="3115"/>
                    </a:lnTo>
                    <a:lnTo>
                      <a:pt x="7640" y="3164"/>
                    </a:lnTo>
                    <a:lnTo>
                      <a:pt x="7713" y="3529"/>
                    </a:lnTo>
                    <a:lnTo>
                      <a:pt x="7786" y="3894"/>
                    </a:lnTo>
                    <a:lnTo>
                      <a:pt x="7640" y="3797"/>
                    </a:lnTo>
                    <a:lnTo>
                      <a:pt x="7494" y="3699"/>
                    </a:lnTo>
                    <a:lnTo>
                      <a:pt x="7202" y="3432"/>
                    </a:lnTo>
                    <a:lnTo>
                      <a:pt x="6959" y="3140"/>
                    </a:lnTo>
                    <a:lnTo>
                      <a:pt x="6740" y="2799"/>
                    </a:lnTo>
                    <a:lnTo>
                      <a:pt x="6545" y="2458"/>
                    </a:lnTo>
                    <a:lnTo>
                      <a:pt x="6424" y="2118"/>
                    </a:lnTo>
                    <a:lnTo>
                      <a:pt x="6399" y="1947"/>
                    </a:lnTo>
                    <a:lnTo>
                      <a:pt x="6375" y="1777"/>
                    </a:lnTo>
                    <a:lnTo>
                      <a:pt x="6375" y="1607"/>
                    </a:lnTo>
                    <a:lnTo>
                      <a:pt x="6399" y="1461"/>
                    </a:lnTo>
                    <a:lnTo>
                      <a:pt x="6399" y="1388"/>
                    </a:lnTo>
                    <a:lnTo>
                      <a:pt x="6399" y="1339"/>
                    </a:lnTo>
                    <a:lnTo>
                      <a:pt x="6351" y="1291"/>
                    </a:lnTo>
                    <a:lnTo>
                      <a:pt x="6302" y="1266"/>
                    </a:lnTo>
                    <a:lnTo>
                      <a:pt x="6205" y="1266"/>
                    </a:lnTo>
                    <a:lnTo>
                      <a:pt x="6156" y="1291"/>
                    </a:lnTo>
                    <a:lnTo>
                      <a:pt x="6107" y="1339"/>
                    </a:lnTo>
                    <a:lnTo>
                      <a:pt x="6034" y="1485"/>
                    </a:lnTo>
                    <a:lnTo>
                      <a:pt x="6010" y="1655"/>
                    </a:lnTo>
                    <a:lnTo>
                      <a:pt x="5815" y="1680"/>
                    </a:lnTo>
                    <a:lnTo>
                      <a:pt x="5645" y="1728"/>
                    </a:lnTo>
                    <a:lnTo>
                      <a:pt x="5475" y="1826"/>
                    </a:lnTo>
                    <a:lnTo>
                      <a:pt x="5304" y="1923"/>
                    </a:lnTo>
                    <a:lnTo>
                      <a:pt x="5085" y="2069"/>
                    </a:lnTo>
                    <a:lnTo>
                      <a:pt x="4891" y="2215"/>
                    </a:lnTo>
                    <a:lnTo>
                      <a:pt x="4720" y="2337"/>
                    </a:lnTo>
                    <a:lnTo>
                      <a:pt x="4647" y="2410"/>
                    </a:lnTo>
                    <a:lnTo>
                      <a:pt x="4599" y="2507"/>
                    </a:lnTo>
                    <a:lnTo>
                      <a:pt x="4574" y="2531"/>
                    </a:lnTo>
                    <a:lnTo>
                      <a:pt x="4599" y="2556"/>
                    </a:lnTo>
                    <a:lnTo>
                      <a:pt x="4623" y="2580"/>
                    </a:lnTo>
                    <a:lnTo>
                      <a:pt x="4647" y="2604"/>
                    </a:lnTo>
                    <a:lnTo>
                      <a:pt x="4745" y="2580"/>
                    </a:lnTo>
                    <a:lnTo>
                      <a:pt x="4818" y="2556"/>
                    </a:lnTo>
                    <a:lnTo>
                      <a:pt x="4988" y="2458"/>
                    </a:lnTo>
                    <a:lnTo>
                      <a:pt x="5280" y="2239"/>
                    </a:lnTo>
                    <a:lnTo>
                      <a:pt x="5621" y="1996"/>
                    </a:lnTo>
                    <a:lnTo>
                      <a:pt x="5986" y="1801"/>
                    </a:lnTo>
                    <a:lnTo>
                      <a:pt x="5986" y="1996"/>
                    </a:lnTo>
                    <a:lnTo>
                      <a:pt x="6034" y="2166"/>
                    </a:lnTo>
                    <a:lnTo>
                      <a:pt x="6083" y="2337"/>
                    </a:lnTo>
                    <a:lnTo>
                      <a:pt x="6156" y="2531"/>
                    </a:lnTo>
                    <a:lnTo>
                      <a:pt x="6302" y="2872"/>
                    </a:lnTo>
                    <a:lnTo>
                      <a:pt x="6472" y="3164"/>
                    </a:lnTo>
                    <a:lnTo>
                      <a:pt x="6618" y="3359"/>
                    </a:lnTo>
                    <a:lnTo>
                      <a:pt x="6764" y="3578"/>
                    </a:lnTo>
                    <a:lnTo>
                      <a:pt x="6959" y="3772"/>
                    </a:lnTo>
                    <a:lnTo>
                      <a:pt x="7129" y="3967"/>
                    </a:lnTo>
                    <a:lnTo>
                      <a:pt x="7348" y="4137"/>
                    </a:lnTo>
                    <a:lnTo>
                      <a:pt x="7567" y="4283"/>
                    </a:lnTo>
                    <a:lnTo>
                      <a:pt x="7811" y="4381"/>
                    </a:lnTo>
                    <a:lnTo>
                      <a:pt x="8054" y="4454"/>
                    </a:lnTo>
                    <a:lnTo>
                      <a:pt x="8151" y="4454"/>
                    </a:lnTo>
                    <a:lnTo>
                      <a:pt x="8249" y="4381"/>
                    </a:lnTo>
                    <a:lnTo>
                      <a:pt x="8297" y="4356"/>
                    </a:lnTo>
                    <a:lnTo>
                      <a:pt x="8322" y="4308"/>
                    </a:lnTo>
                    <a:lnTo>
                      <a:pt x="8322" y="4235"/>
                    </a:lnTo>
                    <a:lnTo>
                      <a:pt x="8322" y="4186"/>
                    </a:lnTo>
                    <a:lnTo>
                      <a:pt x="8151" y="3505"/>
                    </a:lnTo>
                    <a:lnTo>
                      <a:pt x="8151" y="3505"/>
                    </a:lnTo>
                    <a:lnTo>
                      <a:pt x="8881" y="3918"/>
                    </a:lnTo>
                    <a:lnTo>
                      <a:pt x="9587" y="4283"/>
                    </a:lnTo>
                    <a:lnTo>
                      <a:pt x="9952" y="4429"/>
                    </a:lnTo>
                    <a:lnTo>
                      <a:pt x="10317" y="4575"/>
                    </a:lnTo>
                    <a:lnTo>
                      <a:pt x="10682" y="4697"/>
                    </a:lnTo>
                    <a:lnTo>
                      <a:pt x="11071" y="4746"/>
                    </a:lnTo>
                    <a:lnTo>
                      <a:pt x="11169" y="4940"/>
                    </a:lnTo>
                    <a:lnTo>
                      <a:pt x="11242" y="5111"/>
                    </a:lnTo>
                    <a:lnTo>
                      <a:pt x="11266" y="5281"/>
                    </a:lnTo>
                    <a:lnTo>
                      <a:pt x="11266" y="5451"/>
                    </a:lnTo>
                    <a:lnTo>
                      <a:pt x="11242" y="5792"/>
                    </a:lnTo>
                    <a:lnTo>
                      <a:pt x="11266" y="5865"/>
                    </a:lnTo>
                    <a:lnTo>
                      <a:pt x="11315" y="5938"/>
                    </a:lnTo>
                    <a:lnTo>
                      <a:pt x="11363" y="5987"/>
                    </a:lnTo>
                    <a:lnTo>
                      <a:pt x="11509" y="5987"/>
                    </a:lnTo>
                    <a:lnTo>
                      <a:pt x="11582" y="5962"/>
                    </a:lnTo>
                    <a:lnTo>
                      <a:pt x="11631" y="5914"/>
                    </a:lnTo>
                    <a:lnTo>
                      <a:pt x="11655" y="5841"/>
                    </a:lnTo>
                    <a:lnTo>
                      <a:pt x="11704" y="5622"/>
                    </a:lnTo>
                    <a:lnTo>
                      <a:pt x="11704" y="5354"/>
                    </a:lnTo>
                    <a:lnTo>
                      <a:pt x="11680" y="5135"/>
                    </a:lnTo>
                    <a:lnTo>
                      <a:pt x="11607" y="4892"/>
                    </a:lnTo>
                    <a:lnTo>
                      <a:pt x="11558" y="4794"/>
                    </a:lnTo>
                    <a:lnTo>
                      <a:pt x="11680" y="4770"/>
                    </a:lnTo>
                    <a:lnTo>
                      <a:pt x="11801" y="4940"/>
                    </a:lnTo>
                    <a:lnTo>
                      <a:pt x="11923" y="5111"/>
                    </a:lnTo>
                    <a:lnTo>
                      <a:pt x="11996" y="5305"/>
                    </a:lnTo>
                    <a:lnTo>
                      <a:pt x="12044" y="5500"/>
                    </a:lnTo>
                    <a:lnTo>
                      <a:pt x="12069" y="5695"/>
                    </a:lnTo>
                    <a:lnTo>
                      <a:pt x="12093" y="5889"/>
                    </a:lnTo>
                    <a:lnTo>
                      <a:pt x="12069" y="6108"/>
                    </a:lnTo>
                    <a:lnTo>
                      <a:pt x="12044" y="6303"/>
                    </a:lnTo>
                    <a:lnTo>
                      <a:pt x="11996" y="6522"/>
                    </a:lnTo>
                    <a:lnTo>
                      <a:pt x="11899" y="6692"/>
                    </a:lnTo>
                    <a:lnTo>
                      <a:pt x="11801" y="6887"/>
                    </a:lnTo>
                    <a:lnTo>
                      <a:pt x="11655" y="7033"/>
                    </a:lnTo>
                    <a:lnTo>
                      <a:pt x="11631" y="7082"/>
                    </a:lnTo>
                    <a:lnTo>
                      <a:pt x="11631" y="6936"/>
                    </a:lnTo>
                    <a:lnTo>
                      <a:pt x="11631" y="6814"/>
                    </a:lnTo>
                    <a:lnTo>
                      <a:pt x="11582" y="6717"/>
                    </a:lnTo>
                    <a:lnTo>
                      <a:pt x="11509" y="6619"/>
                    </a:lnTo>
                    <a:lnTo>
                      <a:pt x="11436" y="6571"/>
                    </a:lnTo>
                    <a:lnTo>
                      <a:pt x="11290" y="6571"/>
                    </a:lnTo>
                    <a:lnTo>
                      <a:pt x="11242" y="6619"/>
                    </a:lnTo>
                    <a:lnTo>
                      <a:pt x="11193" y="6668"/>
                    </a:lnTo>
                    <a:lnTo>
                      <a:pt x="11169" y="6717"/>
                    </a:lnTo>
                    <a:lnTo>
                      <a:pt x="11169" y="6790"/>
                    </a:lnTo>
                    <a:lnTo>
                      <a:pt x="11193" y="6863"/>
                    </a:lnTo>
                    <a:lnTo>
                      <a:pt x="11169" y="6838"/>
                    </a:lnTo>
                    <a:lnTo>
                      <a:pt x="11144" y="6863"/>
                    </a:lnTo>
                    <a:lnTo>
                      <a:pt x="11144" y="6984"/>
                    </a:lnTo>
                    <a:lnTo>
                      <a:pt x="11071" y="7228"/>
                    </a:lnTo>
                    <a:lnTo>
                      <a:pt x="10974" y="7447"/>
                    </a:lnTo>
                    <a:lnTo>
                      <a:pt x="10755" y="7933"/>
                    </a:lnTo>
                    <a:lnTo>
                      <a:pt x="10487" y="8396"/>
                    </a:lnTo>
                    <a:lnTo>
                      <a:pt x="10317" y="8663"/>
                    </a:lnTo>
                    <a:lnTo>
                      <a:pt x="10098" y="8907"/>
                    </a:lnTo>
                    <a:lnTo>
                      <a:pt x="9879" y="9126"/>
                    </a:lnTo>
                    <a:lnTo>
                      <a:pt x="9611" y="9320"/>
                    </a:lnTo>
                    <a:lnTo>
                      <a:pt x="9344" y="9491"/>
                    </a:lnTo>
                    <a:lnTo>
                      <a:pt x="9052" y="9637"/>
                    </a:lnTo>
                    <a:lnTo>
                      <a:pt x="8735" y="9734"/>
                    </a:lnTo>
                    <a:lnTo>
                      <a:pt x="8419" y="9782"/>
                    </a:lnTo>
                    <a:lnTo>
                      <a:pt x="8078" y="9807"/>
                    </a:lnTo>
                    <a:lnTo>
                      <a:pt x="7738" y="9782"/>
                    </a:lnTo>
                    <a:lnTo>
                      <a:pt x="7397" y="9709"/>
                    </a:lnTo>
                    <a:lnTo>
                      <a:pt x="7056" y="9612"/>
                    </a:lnTo>
                    <a:lnTo>
                      <a:pt x="6716" y="9466"/>
                    </a:lnTo>
                    <a:lnTo>
                      <a:pt x="6424" y="9296"/>
                    </a:lnTo>
                    <a:lnTo>
                      <a:pt x="6107" y="9126"/>
                    </a:lnTo>
                    <a:lnTo>
                      <a:pt x="5840" y="8907"/>
                    </a:lnTo>
                    <a:lnTo>
                      <a:pt x="5596" y="8712"/>
                    </a:lnTo>
                    <a:lnTo>
                      <a:pt x="5377" y="8469"/>
                    </a:lnTo>
                    <a:lnTo>
                      <a:pt x="5158" y="8225"/>
                    </a:lnTo>
                    <a:lnTo>
                      <a:pt x="4988" y="7958"/>
                    </a:lnTo>
                    <a:lnTo>
                      <a:pt x="4891" y="7787"/>
                    </a:lnTo>
                    <a:lnTo>
                      <a:pt x="4818" y="7641"/>
                    </a:lnTo>
                    <a:lnTo>
                      <a:pt x="4696" y="7301"/>
                    </a:lnTo>
                    <a:lnTo>
                      <a:pt x="4599" y="6960"/>
                    </a:lnTo>
                    <a:lnTo>
                      <a:pt x="4477" y="6644"/>
                    </a:lnTo>
                    <a:lnTo>
                      <a:pt x="4428" y="6571"/>
                    </a:lnTo>
                    <a:lnTo>
                      <a:pt x="4355" y="6546"/>
                    </a:lnTo>
                    <a:lnTo>
                      <a:pt x="4282" y="6571"/>
                    </a:lnTo>
                    <a:lnTo>
                      <a:pt x="4258" y="6595"/>
                    </a:lnTo>
                    <a:lnTo>
                      <a:pt x="4234" y="6644"/>
                    </a:lnTo>
                    <a:lnTo>
                      <a:pt x="4209" y="6936"/>
                    </a:lnTo>
                    <a:lnTo>
                      <a:pt x="4234" y="7228"/>
                    </a:lnTo>
                    <a:lnTo>
                      <a:pt x="4088" y="7130"/>
                    </a:lnTo>
                    <a:lnTo>
                      <a:pt x="3966" y="7033"/>
                    </a:lnTo>
                    <a:lnTo>
                      <a:pt x="3845" y="6911"/>
                    </a:lnTo>
                    <a:lnTo>
                      <a:pt x="3772" y="6790"/>
                    </a:lnTo>
                    <a:lnTo>
                      <a:pt x="3699" y="6644"/>
                    </a:lnTo>
                    <a:lnTo>
                      <a:pt x="3650" y="6473"/>
                    </a:lnTo>
                    <a:lnTo>
                      <a:pt x="3577" y="6133"/>
                    </a:lnTo>
                    <a:lnTo>
                      <a:pt x="3553" y="5816"/>
                    </a:lnTo>
                    <a:lnTo>
                      <a:pt x="3577" y="5670"/>
                    </a:lnTo>
                    <a:lnTo>
                      <a:pt x="3601" y="5524"/>
                    </a:lnTo>
                    <a:lnTo>
                      <a:pt x="3650" y="5378"/>
                    </a:lnTo>
                    <a:lnTo>
                      <a:pt x="3699" y="5232"/>
                    </a:lnTo>
                    <a:lnTo>
                      <a:pt x="3772" y="5111"/>
                    </a:lnTo>
                    <a:lnTo>
                      <a:pt x="3893" y="5013"/>
                    </a:lnTo>
                    <a:lnTo>
                      <a:pt x="3942" y="5013"/>
                    </a:lnTo>
                    <a:lnTo>
                      <a:pt x="3918" y="5208"/>
                    </a:lnTo>
                    <a:lnTo>
                      <a:pt x="3942" y="5403"/>
                    </a:lnTo>
                    <a:lnTo>
                      <a:pt x="3966" y="5476"/>
                    </a:lnTo>
                    <a:lnTo>
                      <a:pt x="4015" y="5549"/>
                    </a:lnTo>
                    <a:lnTo>
                      <a:pt x="4063" y="5622"/>
                    </a:lnTo>
                    <a:lnTo>
                      <a:pt x="4136" y="5670"/>
                    </a:lnTo>
                    <a:lnTo>
                      <a:pt x="4209" y="5695"/>
                    </a:lnTo>
                    <a:lnTo>
                      <a:pt x="4258" y="5670"/>
                    </a:lnTo>
                    <a:lnTo>
                      <a:pt x="4307" y="5646"/>
                    </a:lnTo>
                    <a:lnTo>
                      <a:pt x="4355" y="5597"/>
                    </a:lnTo>
                    <a:lnTo>
                      <a:pt x="4355" y="5476"/>
                    </a:lnTo>
                    <a:lnTo>
                      <a:pt x="4355" y="5403"/>
                    </a:lnTo>
                    <a:lnTo>
                      <a:pt x="4307" y="5208"/>
                    </a:lnTo>
                    <a:lnTo>
                      <a:pt x="4331" y="5086"/>
                    </a:lnTo>
                    <a:lnTo>
                      <a:pt x="4355" y="4965"/>
                    </a:lnTo>
                    <a:lnTo>
                      <a:pt x="4453" y="4746"/>
                    </a:lnTo>
                    <a:lnTo>
                      <a:pt x="4550" y="4575"/>
                    </a:lnTo>
                    <a:lnTo>
                      <a:pt x="4647" y="4405"/>
                    </a:lnTo>
                    <a:lnTo>
                      <a:pt x="5085" y="4016"/>
                    </a:lnTo>
                    <a:lnTo>
                      <a:pt x="5377" y="3748"/>
                    </a:lnTo>
                    <a:lnTo>
                      <a:pt x="5669" y="3432"/>
                    </a:lnTo>
                    <a:lnTo>
                      <a:pt x="5791" y="3237"/>
                    </a:lnTo>
                    <a:lnTo>
                      <a:pt x="5888" y="3067"/>
                    </a:lnTo>
                    <a:lnTo>
                      <a:pt x="5961" y="2872"/>
                    </a:lnTo>
                    <a:lnTo>
                      <a:pt x="6010" y="2677"/>
                    </a:lnTo>
                    <a:lnTo>
                      <a:pt x="5986" y="2629"/>
                    </a:lnTo>
                    <a:lnTo>
                      <a:pt x="5937" y="2604"/>
                    </a:lnTo>
                    <a:lnTo>
                      <a:pt x="5888" y="2604"/>
                    </a:lnTo>
                    <a:lnTo>
                      <a:pt x="5864" y="2629"/>
                    </a:lnTo>
                    <a:lnTo>
                      <a:pt x="5718" y="2750"/>
                    </a:lnTo>
                    <a:lnTo>
                      <a:pt x="5596" y="2921"/>
                    </a:lnTo>
                    <a:lnTo>
                      <a:pt x="5377" y="3237"/>
                    </a:lnTo>
                    <a:lnTo>
                      <a:pt x="5110" y="3505"/>
                    </a:lnTo>
                    <a:lnTo>
                      <a:pt x="4818" y="3772"/>
                    </a:lnTo>
                    <a:lnTo>
                      <a:pt x="4647" y="3894"/>
                    </a:lnTo>
                    <a:lnTo>
                      <a:pt x="4453" y="4040"/>
                    </a:lnTo>
                    <a:lnTo>
                      <a:pt x="4063" y="4332"/>
                    </a:lnTo>
                    <a:lnTo>
                      <a:pt x="4112" y="3894"/>
                    </a:lnTo>
                    <a:lnTo>
                      <a:pt x="4209" y="3456"/>
                    </a:lnTo>
                    <a:lnTo>
                      <a:pt x="4331" y="3042"/>
                    </a:lnTo>
                    <a:lnTo>
                      <a:pt x="4477" y="2629"/>
                    </a:lnTo>
                    <a:lnTo>
                      <a:pt x="4599" y="2337"/>
                    </a:lnTo>
                    <a:lnTo>
                      <a:pt x="4769" y="2045"/>
                    </a:lnTo>
                    <a:lnTo>
                      <a:pt x="4939" y="1777"/>
                    </a:lnTo>
                    <a:lnTo>
                      <a:pt x="5158" y="1558"/>
                    </a:lnTo>
                    <a:lnTo>
                      <a:pt x="5256" y="1485"/>
                    </a:lnTo>
                    <a:lnTo>
                      <a:pt x="5377" y="1412"/>
                    </a:lnTo>
                    <a:lnTo>
                      <a:pt x="5596" y="1364"/>
                    </a:lnTo>
                    <a:lnTo>
                      <a:pt x="5815" y="1315"/>
                    </a:lnTo>
                    <a:lnTo>
                      <a:pt x="5913" y="1291"/>
                    </a:lnTo>
                    <a:lnTo>
                      <a:pt x="6034" y="1242"/>
                    </a:lnTo>
                    <a:lnTo>
                      <a:pt x="6034" y="1218"/>
                    </a:lnTo>
                    <a:lnTo>
                      <a:pt x="6034" y="1193"/>
                    </a:lnTo>
                    <a:lnTo>
                      <a:pt x="5961" y="1096"/>
                    </a:lnTo>
                    <a:lnTo>
                      <a:pt x="5888" y="1023"/>
                    </a:lnTo>
                    <a:lnTo>
                      <a:pt x="5767" y="974"/>
                    </a:lnTo>
                    <a:lnTo>
                      <a:pt x="5523" y="974"/>
                    </a:lnTo>
                    <a:lnTo>
                      <a:pt x="5402" y="999"/>
                    </a:lnTo>
                    <a:lnTo>
                      <a:pt x="5183" y="1072"/>
                    </a:lnTo>
                    <a:lnTo>
                      <a:pt x="5037" y="1145"/>
                    </a:lnTo>
                    <a:lnTo>
                      <a:pt x="4915" y="1242"/>
                    </a:lnTo>
                    <a:lnTo>
                      <a:pt x="4793" y="1364"/>
                    </a:lnTo>
                    <a:lnTo>
                      <a:pt x="4672" y="1485"/>
                    </a:lnTo>
                    <a:lnTo>
                      <a:pt x="4477" y="1728"/>
                    </a:lnTo>
                    <a:lnTo>
                      <a:pt x="4307" y="2020"/>
                    </a:lnTo>
                    <a:lnTo>
                      <a:pt x="4161" y="2312"/>
                    </a:lnTo>
                    <a:lnTo>
                      <a:pt x="4015" y="2653"/>
                    </a:lnTo>
                    <a:lnTo>
                      <a:pt x="3893" y="3018"/>
                    </a:lnTo>
                    <a:lnTo>
                      <a:pt x="3772" y="3359"/>
                    </a:lnTo>
                    <a:lnTo>
                      <a:pt x="3699" y="3724"/>
                    </a:lnTo>
                    <a:lnTo>
                      <a:pt x="3650" y="4113"/>
                    </a:lnTo>
                    <a:lnTo>
                      <a:pt x="3650" y="4454"/>
                    </a:lnTo>
                    <a:lnTo>
                      <a:pt x="3674" y="4819"/>
                    </a:lnTo>
                    <a:lnTo>
                      <a:pt x="3553" y="4892"/>
                    </a:lnTo>
                    <a:lnTo>
                      <a:pt x="3455" y="5038"/>
                    </a:lnTo>
                    <a:lnTo>
                      <a:pt x="3382" y="5184"/>
                    </a:lnTo>
                    <a:lnTo>
                      <a:pt x="3334" y="5378"/>
                    </a:lnTo>
                    <a:lnTo>
                      <a:pt x="3236" y="5719"/>
                    </a:lnTo>
                    <a:lnTo>
                      <a:pt x="3212" y="5962"/>
                    </a:lnTo>
                    <a:lnTo>
                      <a:pt x="3236" y="6230"/>
                    </a:lnTo>
                    <a:lnTo>
                      <a:pt x="3285" y="6522"/>
                    </a:lnTo>
                    <a:lnTo>
                      <a:pt x="3358" y="6814"/>
                    </a:lnTo>
                    <a:lnTo>
                      <a:pt x="3480" y="7082"/>
                    </a:lnTo>
                    <a:lnTo>
                      <a:pt x="3626" y="7325"/>
                    </a:lnTo>
                    <a:lnTo>
                      <a:pt x="3723" y="7422"/>
                    </a:lnTo>
                    <a:lnTo>
                      <a:pt x="3845" y="7520"/>
                    </a:lnTo>
                    <a:lnTo>
                      <a:pt x="3942" y="7593"/>
                    </a:lnTo>
                    <a:lnTo>
                      <a:pt x="4063" y="7641"/>
                    </a:lnTo>
                    <a:lnTo>
                      <a:pt x="4209" y="7690"/>
                    </a:lnTo>
                    <a:lnTo>
                      <a:pt x="4355" y="7690"/>
                    </a:lnTo>
                    <a:lnTo>
                      <a:pt x="4477" y="7933"/>
                    </a:lnTo>
                    <a:lnTo>
                      <a:pt x="4599" y="8177"/>
                    </a:lnTo>
                    <a:lnTo>
                      <a:pt x="4745" y="8396"/>
                    </a:lnTo>
                    <a:lnTo>
                      <a:pt x="4915" y="8615"/>
                    </a:lnTo>
                    <a:lnTo>
                      <a:pt x="5085" y="8809"/>
                    </a:lnTo>
                    <a:lnTo>
                      <a:pt x="5256" y="8980"/>
                    </a:lnTo>
                    <a:lnTo>
                      <a:pt x="5645" y="9320"/>
                    </a:lnTo>
                    <a:lnTo>
                      <a:pt x="6010" y="9588"/>
                    </a:lnTo>
                    <a:lnTo>
                      <a:pt x="6424" y="9831"/>
                    </a:lnTo>
                    <a:lnTo>
                      <a:pt x="6351" y="9855"/>
                    </a:lnTo>
                    <a:lnTo>
                      <a:pt x="6278" y="9928"/>
                    </a:lnTo>
                    <a:lnTo>
                      <a:pt x="6253" y="10001"/>
                    </a:lnTo>
                    <a:lnTo>
                      <a:pt x="6205" y="10074"/>
                    </a:lnTo>
                    <a:lnTo>
                      <a:pt x="6180" y="10269"/>
                    </a:lnTo>
                    <a:lnTo>
                      <a:pt x="6156" y="10464"/>
                    </a:lnTo>
                    <a:lnTo>
                      <a:pt x="6156" y="10610"/>
                    </a:lnTo>
                    <a:lnTo>
                      <a:pt x="6180" y="10804"/>
                    </a:lnTo>
                    <a:lnTo>
                      <a:pt x="6010" y="10829"/>
                    </a:lnTo>
                    <a:lnTo>
                      <a:pt x="5864" y="10853"/>
                    </a:lnTo>
                    <a:lnTo>
                      <a:pt x="5596" y="10902"/>
                    </a:lnTo>
                    <a:lnTo>
                      <a:pt x="5231" y="10975"/>
                    </a:lnTo>
                    <a:lnTo>
                      <a:pt x="4866" y="11072"/>
                    </a:lnTo>
                    <a:lnTo>
                      <a:pt x="4161" y="11242"/>
                    </a:lnTo>
                    <a:lnTo>
                      <a:pt x="3480" y="11437"/>
                    </a:lnTo>
                    <a:lnTo>
                      <a:pt x="2993" y="11632"/>
                    </a:lnTo>
                    <a:lnTo>
                      <a:pt x="2531" y="11826"/>
                    </a:lnTo>
                    <a:lnTo>
                      <a:pt x="2068" y="12070"/>
                    </a:lnTo>
                    <a:lnTo>
                      <a:pt x="1655" y="12362"/>
                    </a:lnTo>
                    <a:lnTo>
                      <a:pt x="1314" y="12654"/>
                    </a:lnTo>
                    <a:lnTo>
                      <a:pt x="973" y="12970"/>
                    </a:lnTo>
                    <a:lnTo>
                      <a:pt x="681" y="13335"/>
                    </a:lnTo>
                    <a:lnTo>
                      <a:pt x="414" y="13700"/>
                    </a:lnTo>
                    <a:lnTo>
                      <a:pt x="316" y="13919"/>
                    </a:lnTo>
                    <a:lnTo>
                      <a:pt x="219" y="14114"/>
                    </a:lnTo>
                    <a:lnTo>
                      <a:pt x="122" y="14333"/>
                    </a:lnTo>
                    <a:lnTo>
                      <a:pt x="73" y="14552"/>
                    </a:lnTo>
                    <a:lnTo>
                      <a:pt x="24" y="14771"/>
                    </a:lnTo>
                    <a:lnTo>
                      <a:pt x="0" y="14990"/>
                    </a:lnTo>
                    <a:lnTo>
                      <a:pt x="24" y="15209"/>
                    </a:lnTo>
                    <a:lnTo>
                      <a:pt x="49" y="15428"/>
                    </a:lnTo>
                    <a:lnTo>
                      <a:pt x="73" y="15525"/>
                    </a:lnTo>
                    <a:lnTo>
                      <a:pt x="122" y="15574"/>
                    </a:lnTo>
                    <a:lnTo>
                      <a:pt x="170" y="15598"/>
                    </a:lnTo>
                    <a:lnTo>
                      <a:pt x="243" y="15598"/>
                    </a:lnTo>
                    <a:lnTo>
                      <a:pt x="316" y="15671"/>
                    </a:lnTo>
                    <a:lnTo>
                      <a:pt x="414" y="15695"/>
                    </a:lnTo>
                    <a:lnTo>
                      <a:pt x="803" y="15720"/>
                    </a:lnTo>
                    <a:lnTo>
                      <a:pt x="1217" y="15793"/>
                    </a:lnTo>
                    <a:lnTo>
                      <a:pt x="1606" y="15890"/>
                    </a:lnTo>
                    <a:lnTo>
                      <a:pt x="1995" y="15987"/>
                    </a:lnTo>
                    <a:lnTo>
                      <a:pt x="2774" y="16231"/>
                    </a:lnTo>
                    <a:lnTo>
                      <a:pt x="3163" y="16328"/>
                    </a:lnTo>
                    <a:lnTo>
                      <a:pt x="3553" y="16401"/>
                    </a:lnTo>
                    <a:lnTo>
                      <a:pt x="4599" y="16498"/>
                    </a:lnTo>
                    <a:lnTo>
                      <a:pt x="5669" y="16547"/>
                    </a:lnTo>
                    <a:lnTo>
                      <a:pt x="6716" y="16596"/>
                    </a:lnTo>
                    <a:lnTo>
                      <a:pt x="7762" y="16620"/>
                    </a:lnTo>
                    <a:lnTo>
                      <a:pt x="9879" y="16620"/>
                    </a:lnTo>
                    <a:lnTo>
                      <a:pt x="10950" y="16547"/>
                    </a:lnTo>
                    <a:lnTo>
                      <a:pt x="11996" y="16450"/>
                    </a:lnTo>
                    <a:lnTo>
                      <a:pt x="12823" y="16352"/>
                    </a:lnTo>
                    <a:lnTo>
                      <a:pt x="13626" y="16255"/>
                    </a:lnTo>
                    <a:lnTo>
                      <a:pt x="14040" y="16206"/>
                    </a:lnTo>
                    <a:lnTo>
                      <a:pt x="14453" y="16109"/>
                    </a:lnTo>
                    <a:lnTo>
                      <a:pt x="14843" y="16012"/>
                    </a:lnTo>
                    <a:lnTo>
                      <a:pt x="15232" y="15890"/>
                    </a:lnTo>
                    <a:lnTo>
                      <a:pt x="15305" y="15841"/>
                    </a:lnTo>
                    <a:lnTo>
                      <a:pt x="15378" y="15768"/>
                    </a:lnTo>
                    <a:lnTo>
                      <a:pt x="15402" y="15695"/>
                    </a:lnTo>
                    <a:lnTo>
                      <a:pt x="15427" y="15622"/>
                    </a:lnTo>
                    <a:lnTo>
                      <a:pt x="15524" y="15622"/>
                    </a:lnTo>
                    <a:lnTo>
                      <a:pt x="15621" y="15574"/>
                    </a:lnTo>
                    <a:lnTo>
                      <a:pt x="15670" y="15549"/>
                    </a:lnTo>
                    <a:lnTo>
                      <a:pt x="15694" y="15501"/>
                    </a:lnTo>
                    <a:lnTo>
                      <a:pt x="15694" y="15452"/>
                    </a:lnTo>
                    <a:lnTo>
                      <a:pt x="15694" y="15379"/>
                    </a:lnTo>
                    <a:lnTo>
                      <a:pt x="15646" y="14965"/>
                    </a:lnTo>
                    <a:lnTo>
                      <a:pt x="15548" y="14576"/>
                    </a:lnTo>
                    <a:lnTo>
                      <a:pt x="15427" y="14187"/>
                    </a:lnTo>
                    <a:lnTo>
                      <a:pt x="15256" y="13822"/>
                    </a:lnTo>
                    <a:lnTo>
                      <a:pt x="15281" y="13822"/>
                    </a:lnTo>
                    <a:lnTo>
                      <a:pt x="15329" y="13797"/>
                    </a:lnTo>
                    <a:lnTo>
                      <a:pt x="15354" y="13724"/>
                    </a:lnTo>
                    <a:lnTo>
                      <a:pt x="15354" y="13676"/>
                    </a:lnTo>
                    <a:lnTo>
                      <a:pt x="15305" y="13627"/>
                    </a:lnTo>
                    <a:lnTo>
                      <a:pt x="15110" y="13554"/>
                    </a:lnTo>
                    <a:lnTo>
                      <a:pt x="14989" y="13359"/>
                    </a:lnTo>
                    <a:lnTo>
                      <a:pt x="14843" y="13140"/>
                    </a:lnTo>
                    <a:lnTo>
                      <a:pt x="14502" y="12751"/>
                    </a:lnTo>
                    <a:lnTo>
                      <a:pt x="14113" y="12386"/>
                    </a:lnTo>
                    <a:lnTo>
                      <a:pt x="13699" y="12070"/>
                    </a:lnTo>
                    <a:lnTo>
                      <a:pt x="13456" y="11924"/>
                    </a:lnTo>
                    <a:lnTo>
                      <a:pt x="13237" y="11778"/>
                    </a:lnTo>
                    <a:lnTo>
                      <a:pt x="12726" y="11559"/>
                    </a:lnTo>
                    <a:lnTo>
                      <a:pt x="12215" y="11388"/>
                    </a:lnTo>
                    <a:lnTo>
                      <a:pt x="11680" y="11242"/>
                    </a:lnTo>
                    <a:lnTo>
                      <a:pt x="11071" y="11121"/>
                    </a:lnTo>
                    <a:lnTo>
                      <a:pt x="10463" y="11023"/>
                    </a:lnTo>
                    <a:lnTo>
                      <a:pt x="10341" y="10999"/>
                    </a:lnTo>
                    <a:lnTo>
                      <a:pt x="10244" y="10975"/>
                    </a:lnTo>
                    <a:lnTo>
                      <a:pt x="9879" y="10902"/>
                    </a:lnTo>
                    <a:lnTo>
                      <a:pt x="9684" y="10877"/>
                    </a:lnTo>
                    <a:lnTo>
                      <a:pt x="9490" y="10877"/>
                    </a:lnTo>
                    <a:lnTo>
                      <a:pt x="9490" y="10780"/>
                    </a:lnTo>
                    <a:lnTo>
                      <a:pt x="9490" y="10658"/>
                    </a:lnTo>
                    <a:lnTo>
                      <a:pt x="9490" y="10415"/>
                    </a:lnTo>
                    <a:lnTo>
                      <a:pt x="9490" y="10172"/>
                    </a:lnTo>
                    <a:lnTo>
                      <a:pt x="9465" y="10050"/>
                    </a:lnTo>
                    <a:lnTo>
                      <a:pt x="9441" y="9977"/>
                    </a:lnTo>
                    <a:lnTo>
                      <a:pt x="9660" y="9831"/>
                    </a:lnTo>
                    <a:lnTo>
                      <a:pt x="9879" y="9709"/>
                    </a:lnTo>
                    <a:lnTo>
                      <a:pt x="10098" y="9539"/>
                    </a:lnTo>
                    <a:lnTo>
                      <a:pt x="10293" y="9369"/>
                    </a:lnTo>
                    <a:lnTo>
                      <a:pt x="10463" y="9174"/>
                    </a:lnTo>
                    <a:lnTo>
                      <a:pt x="10633" y="8980"/>
                    </a:lnTo>
                    <a:lnTo>
                      <a:pt x="10804" y="8761"/>
                    </a:lnTo>
                    <a:lnTo>
                      <a:pt x="10950" y="8542"/>
                    </a:lnTo>
                    <a:lnTo>
                      <a:pt x="11193" y="8128"/>
                    </a:lnTo>
                    <a:lnTo>
                      <a:pt x="11363" y="7812"/>
                    </a:lnTo>
                    <a:lnTo>
                      <a:pt x="11509" y="7495"/>
                    </a:lnTo>
                    <a:lnTo>
                      <a:pt x="11582" y="7495"/>
                    </a:lnTo>
                    <a:lnTo>
                      <a:pt x="11655" y="7471"/>
                    </a:lnTo>
                    <a:lnTo>
                      <a:pt x="11801" y="7398"/>
                    </a:lnTo>
                    <a:lnTo>
                      <a:pt x="11947" y="7252"/>
                    </a:lnTo>
                    <a:lnTo>
                      <a:pt x="12093" y="7082"/>
                    </a:lnTo>
                    <a:lnTo>
                      <a:pt x="12215" y="6887"/>
                    </a:lnTo>
                    <a:lnTo>
                      <a:pt x="12288" y="6717"/>
                    </a:lnTo>
                    <a:lnTo>
                      <a:pt x="12409" y="6425"/>
                    </a:lnTo>
                    <a:lnTo>
                      <a:pt x="12458" y="6206"/>
                    </a:lnTo>
                    <a:lnTo>
                      <a:pt x="12482" y="5987"/>
                    </a:lnTo>
                    <a:lnTo>
                      <a:pt x="12482" y="5768"/>
                    </a:lnTo>
                    <a:lnTo>
                      <a:pt x="12458" y="5549"/>
                    </a:lnTo>
                    <a:lnTo>
                      <a:pt x="12434" y="5330"/>
                    </a:lnTo>
                    <a:lnTo>
                      <a:pt x="12361" y="5111"/>
                    </a:lnTo>
                    <a:lnTo>
                      <a:pt x="12263" y="4916"/>
                    </a:lnTo>
                    <a:lnTo>
                      <a:pt x="12142" y="4721"/>
                    </a:lnTo>
                    <a:lnTo>
                      <a:pt x="12190" y="4697"/>
                    </a:lnTo>
                    <a:lnTo>
                      <a:pt x="12239" y="4648"/>
                    </a:lnTo>
                    <a:lnTo>
                      <a:pt x="12263" y="4551"/>
                    </a:lnTo>
                    <a:lnTo>
                      <a:pt x="12239" y="4454"/>
                    </a:lnTo>
                    <a:lnTo>
                      <a:pt x="12166" y="4356"/>
                    </a:lnTo>
                    <a:lnTo>
                      <a:pt x="12166" y="3797"/>
                    </a:lnTo>
                    <a:lnTo>
                      <a:pt x="12142" y="3237"/>
                    </a:lnTo>
                    <a:lnTo>
                      <a:pt x="12093" y="2969"/>
                    </a:lnTo>
                    <a:lnTo>
                      <a:pt x="12044" y="2677"/>
                    </a:lnTo>
                    <a:lnTo>
                      <a:pt x="11971" y="2410"/>
                    </a:lnTo>
                    <a:lnTo>
                      <a:pt x="11899" y="2142"/>
                    </a:lnTo>
                    <a:lnTo>
                      <a:pt x="11801" y="1874"/>
                    </a:lnTo>
                    <a:lnTo>
                      <a:pt x="11680" y="1631"/>
                    </a:lnTo>
                    <a:lnTo>
                      <a:pt x="11534" y="1412"/>
                    </a:lnTo>
                    <a:lnTo>
                      <a:pt x="11363" y="1193"/>
                    </a:lnTo>
                    <a:lnTo>
                      <a:pt x="11193" y="974"/>
                    </a:lnTo>
                    <a:lnTo>
                      <a:pt x="10974" y="804"/>
                    </a:lnTo>
                    <a:lnTo>
                      <a:pt x="10755" y="634"/>
                    </a:lnTo>
                    <a:lnTo>
                      <a:pt x="10487" y="488"/>
                    </a:lnTo>
                    <a:lnTo>
                      <a:pt x="10171" y="342"/>
                    </a:lnTo>
                    <a:lnTo>
                      <a:pt x="9782" y="220"/>
                    </a:lnTo>
                    <a:lnTo>
                      <a:pt x="9417" y="123"/>
                    </a:lnTo>
                    <a:lnTo>
                      <a:pt x="9003" y="50"/>
                    </a:lnTo>
                    <a:lnTo>
                      <a:pt x="8589" y="25"/>
                    </a:lnTo>
                    <a:lnTo>
                      <a:pt x="8200" y="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Google Shape;2479;p49">
                <a:extLst>
                  <a:ext uri="{FF2B5EF4-FFF2-40B4-BE49-F238E27FC236}">
                    <a16:creationId xmlns:a16="http://schemas.microsoft.com/office/drawing/2014/main" id="{C27DA84E-6012-4544-8892-683C288E519A}"/>
                  </a:ext>
                </a:extLst>
              </p:cNvPr>
              <p:cNvSpPr/>
              <p:nvPr/>
            </p:nvSpPr>
            <p:spPr>
              <a:xfrm>
                <a:off x="252919" y="671208"/>
                <a:ext cx="212536" cy="237507"/>
              </a:xfrm>
              <a:custGeom>
                <a:avLst/>
                <a:gdLst/>
                <a:ahLst/>
                <a:cxnLst/>
                <a:rect l="l" t="t" r="r" b="b"/>
                <a:pathLst>
                  <a:path w="17082" h="17228" extrusionOk="0">
                    <a:moveTo>
                      <a:pt x="6497" y="2993"/>
                    </a:moveTo>
                    <a:lnTo>
                      <a:pt x="6400" y="3042"/>
                    </a:lnTo>
                    <a:lnTo>
                      <a:pt x="6302" y="3090"/>
                    </a:lnTo>
                    <a:lnTo>
                      <a:pt x="6229" y="3212"/>
                    </a:lnTo>
                    <a:lnTo>
                      <a:pt x="6229" y="3285"/>
                    </a:lnTo>
                    <a:lnTo>
                      <a:pt x="6254" y="3334"/>
                    </a:lnTo>
                    <a:lnTo>
                      <a:pt x="6278" y="3407"/>
                    </a:lnTo>
                    <a:lnTo>
                      <a:pt x="6351" y="3455"/>
                    </a:lnTo>
                    <a:lnTo>
                      <a:pt x="6400" y="3480"/>
                    </a:lnTo>
                    <a:lnTo>
                      <a:pt x="6643" y="3480"/>
                    </a:lnTo>
                    <a:lnTo>
                      <a:pt x="6692" y="3504"/>
                    </a:lnTo>
                    <a:lnTo>
                      <a:pt x="6911" y="3504"/>
                    </a:lnTo>
                    <a:lnTo>
                      <a:pt x="6959" y="3480"/>
                    </a:lnTo>
                    <a:lnTo>
                      <a:pt x="7008" y="3455"/>
                    </a:lnTo>
                    <a:lnTo>
                      <a:pt x="7057" y="3407"/>
                    </a:lnTo>
                    <a:lnTo>
                      <a:pt x="7057" y="3334"/>
                    </a:lnTo>
                    <a:lnTo>
                      <a:pt x="7057" y="3212"/>
                    </a:lnTo>
                    <a:lnTo>
                      <a:pt x="7032" y="3163"/>
                    </a:lnTo>
                    <a:lnTo>
                      <a:pt x="7008" y="3115"/>
                    </a:lnTo>
                    <a:lnTo>
                      <a:pt x="6935" y="3042"/>
                    </a:lnTo>
                    <a:lnTo>
                      <a:pt x="6838" y="3017"/>
                    </a:lnTo>
                    <a:lnTo>
                      <a:pt x="6716" y="2993"/>
                    </a:lnTo>
                    <a:close/>
                    <a:moveTo>
                      <a:pt x="5743" y="3236"/>
                    </a:moveTo>
                    <a:lnTo>
                      <a:pt x="5670" y="3261"/>
                    </a:lnTo>
                    <a:lnTo>
                      <a:pt x="5402" y="3358"/>
                    </a:lnTo>
                    <a:lnTo>
                      <a:pt x="5134" y="3480"/>
                    </a:lnTo>
                    <a:lnTo>
                      <a:pt x="4891" y="3601"/>
                    </a:lnTo>
                    <a:lnTo>
                      <a:pt x="4672" y="3747"/>
                    </a:lnTo>
                    <a:lnTo>
                      <a:pt x="4453" y="3918"/>
                    </a:lnTo>
                    <a:lnTo>
                      <a:pt x="4234" y="4088"/>
                    </a:lnTo>
                    <a:lnTo>
                      <a:pt x="4039" y="4283"/>
                    </a:lnTo>
                    <a:lnTo>
                      <a:pt x="3869" y="4477"/>
                    </a:lnTo>
                    <a:lnTo>
                      <a:pt x="3699" y="4696"/>
                    </a:lnTo>
                    <a:lnTo>
                      <a:pt x="3553" y="4940"/>
                    </a:lnTo>
                    <a:lnTo>
                      <a:pt x="3431" y="5159"/>
                    </a:lnTo>
                    <a:lnTo>
                      <a:pt x="3309" y="5402"/>
                    </a:lnTo>
                    <a:lnTo>
                      <a:pt x="3236" y="5670"/>
                    </a:lnTo>
                    <a:lnTo>
                      <a:pt x="3163" y="5937"/>
                    </a:lnTo>
                    <a:lnTo>
                      <a:pt x="3115" y="6229"/>
                    </a:lnTo>
                    <a:lnTo>
                      <a:pt x="3090" y="6497"/>
                    </a:lnTo>
                    <a:lnTo>
                      <a:pt x="3090" y="6546"/>
                    </a:lnTo>
                    <a:lnTo>
                      <a:pt x="3115" y="6594"/>
                    </a:lnTo>
                    <a:lnTo>
                      <a:pt x="3188" y="6667"/>
                    </a:lnTo>
                    <a:lnTo>
                      <a:pt x="3261" y="6716"/>
                    </a:lnTo>
                    <a:lnTo>
                      <a:pt x="3285" y="6716"/>
                    </a:lnTo>
                    <a:lnTo>
                      <a:pt x="3309" y="6692"/>
                    </a:lnTo>
                    <a:lnTo>
                      <a:pt x="3382" y="6667"/>
                    </a:lnTo>
                    <a:lnTo>
                      <a:pt x="3431" y="6594"/>
                    </a:lnTo>
                    <a:lnTo>
                      <a:pt x="3480" y="6546"/>
                    </a:lnTo>
                    <a:lnTo>
                      <a:pt x="3504" y="6473"/>
                    </a:lnTo>
                    <a:lnTo>
                      <a:pt x="3528" y="6156"/>
                    </a:lnTo>
                    <a:lnTo>
                      <a:pt x="3601" y="5864"/>
                    </a:lnTo>
                    <a:lnTo>
                      <a:pt x="3699" y="5597"/>
                    </a:lnTo>
                    <a:lnTo>
                      <a:pt x="3820" y="5353"/>
                    </a:lnTo>
                    <a:lnTo>
                      <a:pt x="3966" y="5086"/>
                    </a:lnTo>
                    <a:lnTo>
                      <a:pt x="4137" y="4867"/>
                    </a:lnTo>
                    <a:lnTo>
                      <a:pt x="4307" y="4623"/>
                    </a:lnTo>
                    <a:lnTo>
                      <a:pt x="4526" y="4429"/>
                    </a:lnTo>
                    <a:lnTo>
                      <a:pt x="4745" y="4234"/>
                    </a:lnTo>
                    <a:lnTo>
                      <a:pt x="4988" y="4088"/>
                    </a:lnTo>
                    <a:lnTo>
                      <a:pt x="5256" y="3942"/>
                    </a:lnTo>
                    <a:lnTo>
                      <a:pt x="5499" y="3796"/>
                    </a:lnTo>
                    <a:lnTo>
                      <a:pt x="5767" y="3699"/>
                    </a:lnTo>
                    <a:lnTo>
                      <a:pt x="5864" y="3650"/>
                    </a:lnTo>
                    <a:lnTo>
                      <a:pt x="5913" y="3577"/>
                    </a:lnTo>
                    <a:lnTo>
                      <a:pt x="5937" y="3504"/>
                    </a:lnTo>
                    <a:lnTo>
                      <a:pt x="5937" y="3407"/>
                    </a:lnTo>
                    <a:lnTo>
                      <a:pt x="5889" y="3334"/>
                    </a:lnTo>
                    <a:lnTo>
                      <a:pt x="5840" y="3285"/>
                    </a:lnTo>
                    <a:lnTo>
                      <a:pt x="5743" y="3236"/>
                    </a:lnTo>
                    <a:close/>
                    <a:moveTo>
                      <a:pt x="7324" y="1971"/>
                    </a:moveTo>
                    <a:lnTo>
                      <a:pt x="7787" y="2020"/>
                    </a:lnTo>
                    <a:lnTo>
                      <a:pt x="8249" y="2141"/>
                    </a:lnTo>
                    <a:lnTo>
                      <a:pt x="8687" y="2312"/>
                    </a:lnTo>
                    <a:lnTo>
                      <a:pt x="9101" y="2506"/>
                    </a:lnTo>
                    <a:lnTo>
                      <a:pt x="9490" y="2774"/>
                    </a:lnTo>
                    <a:lnTo>
                      <a:pt x="9879" y="3066"/>
                    </a:lnTo>
                    <a:lnTo>
                      <a:pt x="10220" y="3431"/>
                    </a:lnTo>
                    <a:lnTo>
                      <a:pt x="10512" y="3820"/>
                    </a:lnTo>
                    <a:lnTo>
                      <a:pt x="10707" y="4088"/>
                    </a:lnTo>
                    <a:lnTo>
                      <a:pt x="10877" y="4380"/>
                    </a:lnTo>
                    <a:lnTo>
                      <a:pt x="11023" y="4696"/>
                    </a:lnTo>
                    <a:lnTo>
                      <a:pt x="11120" y="5013"/>
                    </a:lnTo>
                    <a:lnTo>
                      <a:pt x="11217" y="5329"/>
                    </a:lnTo>
                    <a:lnTo>
                      <a:pt x="11266" y="5645"/>
                    </a:lnTo>
                    <a:lnTo>
                      <a:pt x="11315" y="5986"/>
                    </a:lnTo>
                    <a:lnTo>
                      <a:pt x="11315" y="6302"/>
                    </a:lnTo>
                    <a:lnTo>
                      <a:pt x="11315" y="6643"/>
                    </a:lnTo>
                    <a:lnTo>
                      <a:pt x="11266" y="6959"/>
                    </a:lnTo>
                    <a:lnTo>
                      <a:pt x="11217" y="7300"/>
                    </a:lnTo>
                    <a:lnTo>
                      <a:pt x="11144" y="7616"/>
                    </a:lnTo>
                    <a:lnTo>
                      <a:pt x="11047" y="7932"/>
                    </a:lnTo>
                    <a:lnTo>
                      <a:pt x="10925" y="8249"/>
                    </a:lnTo>
                    <a:lnTo>
                      <a:pt x="10780" y="8565"/>
                    </a:lnTo>
                    <a:lnTo>
                      <a:pt x="10634" y="8857"/>
                    </a:lnTo>
                    <a:lnTo>
                      <a:pt x="10439" y="9173"/>
                    </a:lnTo>
                    <a:lnTo>
                      <a:pt x="10220" y="9490"/>
                    </a:lnTo>
                    <a:lnTo>
                      <a:pt x="9977" y="9757"/>
                    </a:lnTo>
                    <a:lnTo>
                      <a:pt x="9733" y="10025"/>
                    </a:lnTo>
                    <a:lnTo>
                      <a:pt x="9441" y="10268"/>
                    </a:lnTo>
                    <a:lnTo>
                      <a:pt x="9149" y="10487"/>
                    </a:lnTo>
                    <a:lnTo>
                      <a:pt x="8857" y="10682"/>
                    </a:lnTo>
                    <a:lnTo>
                      <a:pt x="8541" y="10852"/>
                    </a:lnTo>
                    <a:lnTo>
                      <a:pt x="8200" y="10998"/>
                    </a:lnTo>
                    <a:lnTo>
                      <a:pt x="7860" y="11120"/>
                    </a:lnTo>
                    <a:lnTo>
                      <a:pt x="7519" y="11193"/>
                    </a:lnTo>
                    <a:lnTo>
                      <a:pt x="7154" y="11242"/>
                    </a:lnTo>
                    <a:lnTo>
                      <a:pt x="6789" y="11266"/>
                    </a:lnTo>
                    <a:lnTo>
                      <a:pt x="6424" y="11242"/>
                    </a:lnTo>
                    <a:lnTo>
                      <a:pt x="6059" y="11193"/>
                    </a:lnTo>
                    <a:lnTo>
                      <a:pt x="5670" y="11096"/>
                    </a:lnTo>
                    <a:lnTo>
                      <a:pt x="5353" y="10998"/>
                    </a:lnTo>
                    <a:lnTo>
                      <a:pt x="5037" y="10877"/>
                    </a:lnTo>
                    <a:lnTo>
                      <a:pt x="4721" y="10731"/>
                    </a:lnTo>
                    <a:lnTo>
                      <a:pt x="4404" y="10560"/>
                    </a:lnTo>
                    <a:lnTo>
                      <a:pt x="4112" y="10390"/>
                    </a:lnTo>
                    <a:lnTo>
                      <a:pt x="3820" y="10171"/>
                    </a:lnTo>
                    <a:lnTo>
                      <a:pt x="3553" y="9952"/>
                    </a:lnTo>
                    <a:lnTo>
                      <a:pt x="3285" y="9733"/>
                    </a:lnTo>
                    <a:lnTo>
                      <a:pt x="3042" y="9490"/>
                    </a:lnTo>
                    <a:lnTo>
                      <a:pt x="2823" y="9222"/>
                    </a:lnTo>
                    <a:lnTo>
                      <a:pt x="2628" y="8930"/>
                    </a:lnTo>
                    <a:lnTo>
                      <a:pt x="2434" y="8638"/>
                    </a:lnTo>
                    <a:lnTo>
                      <a:pt x="2288" y="8346"/>
                    </a:lnTo>
                    <a:lnTo>
                      <a:pt x="2142" y="8030"/>
                    </a:lnTo>
                    <a:lnTo>
                      <a:pt x="2044" y="7689"/>
                    </a:lnTo>
                    <a:lnTo>
                      <a:pt x="1971" y="7349"/>
                    </a:lnTo>
                    <a:lnTo>
                      <a:pt x="1947" y="7057"/>
                    </a:lnTo>
                    <a:lnTo>
                      <a:pt x="1923" y="6765"/>
                    </a:lnTo>
                    <a:lnTo>
                      <a:pt x="1923" y="6497"/>
                    </a:lnTo>
                    <a:lnTo>
                      <a:pt x="1947" y="6205"/>
                    </a:lnTo>
                    <a:lnTo>
                      <a:pt x="1996" y="5937"/>
                    </a:lnTo>
                    <a:lnTo>
                      <a:pt x="2044" y="5670"/>
                    </a:lnTo>
                    <a:lnTo>
                      <a:pt x="2142" y="5402"/>
                    </a:lnTo>
                    <a:lnTo>
                      <a:pt x="2239" y="5159"/>
                    </a:lnTo>
                    <a:lnTo>
                      <a:pt x="2336" y="4915"/>
                    </a:lnTo>
                    <a:lnTo>
                      <a:pt x="2482" y="4672"/>
                    </a:lnTo>
                    <a:lnTo>
                      <a:pt x="2628" y="4429"/>
                    </a:lnTo>
                    <a:lnTo>
                      <a:pt x="2774" y="4210"/>
                    </a:lnTo>
                    <a:lnTo>
                      <a:pt x="2944" y="3991"/>
                    </a:lnTo>
                    <a:lnTo>
                      <a:pt x="3139" y="3772"/>
                    </a:lnTo>
                    <a:lnTo>
                      <a:pt x="3528" y="3382"/>
                    </a:lnTo>
                    <a:lnTo>
                      <a:pt x="3966" y="3017"/>
                    </a:lnTo>
                    <a:lnTo>
                      <a:pt x="4404" y="2701"/>
                    </a:lnTo>
                    <a:lnTo>
                      <a:pt x="4891" y="2409"/>
                    </a:lnTo>
                    <a:lnTo>
                      <a:pt x="5134" y="2287"/>
                    </a:lnTo>
                    <a:lnTo>
                      <a:pt x="5378" y="2166"/>
                    </a:lnTo>
                    <a:lnTo>
                      <a:pt x="5645" y="2117"/>
                    </a:lnTo>
                    <a:lnTo>
                      <a:pt x="6035" y="2068"/>
                    </a:lnTo>
                    <a:lnTo>
                      <a:pt x="6716" y="1995"/>
                    </a:lnTo>
                    <a:lnTo>
                      <a:pt x="7300" y="1995"/>
                    </a:lnTo>
                    <a:lnTo>
                      <a:pt x="7324" y="1971"/>
                    </a:lnTo>
                    <a:close/>
                    <a:moveTo>
                      <a:pt x="6935" y="1533"/>
                    </a:moveTo>
                    <a:lnTo>
                      <a:pt x="6497" y="1582"/>
                    </a:lnTo>
                    <a:lnTo>
                      <a:pt x="6083" y="1679"/>
                    </a:lnTo>
                    <a:lnTo>
                      <a:pt x="5864" y="1703"/>
                    </a:lnTo>
                    <a:lnTo>
                      <a:pt x="5621" y="1752"/>
                    </a:lnTo>
                    <a:lnTo>
                      <a:pt x="5353" y="1825"/>
                    </a:lnTo>
                    <a:lnTo>
                      <a:pt x="5110" y="1922"/>
                    </a:lnTo>
                    <a:lnTo>
                      <a:pt x="4842" y="2044"/>
                    </a:lnTo>
                    <a:lnTo>
                      <a:pt x="4599" y="2166"/>
                    </a:lnTo>
                    <a:lnTo>
                      <a:pt x="4112" y="2458"/>
                    </a:lnTo>
                    <a:lnTo>
                      <a:pt x="3650" y="2774"/>
                    </a:lnTo>
                    <a:lnTo>
                      <a:pt x="3212" y="3115"/>
                    </a:lnTo>
                    <a:lnTo>
                      <a:pt x="2823" y="3504"/>
                    </a:lnTo>
                    <a:lnTo>
                      <a:pt x="2458" y="3918"/>
                    </a:lnTo>
                    <a:lnTo>
                      <a:pt x="2312" y="4161"/>
                    </a:lnTo>
                    <a:lnTo>
                      <a:pt x="2166" y="4380"/>
                    </a:lnTo>
                    <a:lnTo>
                      <a:pt x="2020" y="4623"/>
                    </a:lnTo>
                    <a:lnTo>
                      <a:pt x="1923" y="4867"/>
                    </a:lnTo>
                    <a:lnTo>
                      <a:pt x="1801" y="5110"/>
                    </a:lnTo>
                    <a:lnTo>
                      <a:pt x="1728" y="5378"/>
                    </a:lnTo>
                    <a:lnTo>
                      <a:pt x="1631" y="5645"/>
                    </a:lnTo>
                    <a:lnTo>
                      <a:pt x="1582" y="5913"/>
                    </a:lnTo>
                    <a:lnTo>
                      <a:pt x="1533" y="6181"/>
                    </a:lnTo>
                    <a:lnTo>
                      <a:pt x="1509" y="6473"/>
                    </a:lnTo>
                    <a:lnTo>
                      <a:pt x="1509" y="6765"/>
                    </a:lnTo>
                    <a:lnTo>
                      <a:pt x="1509" y="7057"/>
                    </a:lnTo>
                    <a:lnTo>
                      <a:pt x="1558" y="7349"/>
                    </a:lnTo>
                    <a:lnTo>
                      <a:pt x="1606" y="7640"/>
                    </a:lnTo>
                    <a:lnTo>
                      <a:pt x="1679" y="7932"/>
                    </a:lnTo>
                    <a:lnTo>
                      <a:pt x="1752" y="8224"/>
                    </a:lnTo>
                    <a:lnTo>
                      <a:pt x="1874" y="8492"/>
                    </a:lnTo>
                    <a:lnTo>
                      <a:pt x="1996" y="8760"/>
                    </a:lnTo>
                    <a:lnTo>
                      <a:pt x="2142" y="9027"/>
                    </a:lnTo>
                    <a:lnTo>
                      <a:pt x="2312" y="9295"/>
                    </a:lnTo>
                    <a:lnTo>
                      <a:pt x="2507" y="9538"/>
                    </a:lnTo>
                    <a:lnTo>
                      <a:pt x="2726" y="9782"/>
                    </a:lnTo>
                    <a:lnTo>
                      <a:pt x="2944" y="10001"/>
                    </a:lnTo>
                    <a:lnTo>
                      <a:pt x="3188" y="10195"/>
                    </a:lnTo>
                    <a:lnTo>
                      <a:pt x="3699" y="10585"/>
                    </a:lnTo>
                    <a:lnTo>
                      <a:pt x="3991" y="10779"/>
                    </a:lnTo>
                    <a:lnTo>
                      <a:pt x="4283" y="10950"/>
                    </a:lnTo>
                    <a:lnTo>
                      <a:pt x="4599" y="11120"/>
                    </a:lnTo>
                    <a:lnTo>
                      <a:pt x="4915" y="11266"/>
                    </a:lnTo>
                    <a:lnTo>
                      <a:pt x="5232" y="11412"/>
                    </a:lnTo>
                    <a:lnTo>
                      <a:pt x="5572" y="11509"/>
                    </a:lnTo>
                    <a:lnTo>
                      <a:pt x="5889" y="11607"/>
                    </a:lnTo>
                    <a:lnTo>
                      <a:pt x="6254" y="11680"/>
                    </a:lnTo>
                    <a:lnTo>
                      <a:pt x="6594" y="11704"/>
                    </a:lnTo>
                    <a:lnTo>
                      <a:pt x="6959" y="11728"/>
                    </a:lnTo>
                    <a:lnTo>
                      <a:pt x="7300" y="11680"/>
                    </a:lnTo>
                    <a:lnTo>
                      <a:pt x="7641" y="11631"/>
                    </a:lnTo>
                    <a:lnTo>
                      <a:pt x="7981" y="11534"/>
                    </a:lnTo>
                    <a:lnTo>
                      <a:pt x="8322" y="11436"/>
                    </a:lnTo>
                    <a:lnTo>
                      <a:pt x="8638" y="11290"/>
                    </a:lnTo>
                    <a:lnTo>
                      <a:pt x="8955" y="11120"/>
                    </a:lnTo>
                    <a:lnTo>
                      <a:pt x="9344" y="10877"/>
                    </a:lnTo>
                    <a:lnTo>
                      <a:pt x="9733" y="10609"/>
                    </a:lnTo>
                    <a:lnTo>
                      <a:pt x="10074" y="10293"/>
                    </a:lnTo>
                    <a:lnTo>
                      <a:pt x="10390" y="9976"/>
                    </a:lnTo>
                    <a:lnTo>
                      <a:pt x="10658" y="9611"/>
                    </a:lnTo>
                    <a:lnTo>
                      <a:pt x="10925" y="9222"/>
                    </a:lnTo>
                    <a:lnTo>
                      <a:pt x="11144" y="8808"/>
                    </a:lnTo>
                    <a:lnTo>
                      <a:pt x="11339" y="8395"/>
                    </a:lnTo>
                    <a:lnTo>
                      <a:pt x="11509" y="7957"/>
                    </a:lnTo>
                    <a:lnTo>
                      <a:pt x="11631" y="7519"/>
                    </a:lnTo>
                    <a:lnTo>
                      <a:pt x="11704" y="7081"/>
                    </a:lnTo>
                    <a:lnTo>
                      <a:pt x="11753" y="6619"/>
                    </a:lnTo>
                    <a:lnTo>
                      <a:pt x="11753" y="6156"/>
                    </a:lnTo>
                    <a:lnTo>
                      <a:pt x="11728" y="5694"/>
                    </a:lnTo>
                    <a:lnTo>
                      <a:pt x="11655" y="5256"/>
                    </a:lnTo>
                    <a:lnTo>
                      <a:pt x="11534" y="4794"/>
                    </a:lnTo>
                    <a:lnTo>
                      <a:pt x="11363" y="4404"/>
                    </a:lnTo>
                    <a:lnTo>
                      <a:pt x="11169" y="4015"/>
                    </a:lnTo>
                    <a:lnTo>
                      <a:pt x="10950" y="3650"/>
                    </a:lnTo>
                    <a:lnTo>
                      <a:pt x="10682" y="3285"/>
                    </a:lnTo>
                    <a:lnTo>
                      <a:pt x="10390" y="2969"/>
                    </a:lnTo>
                    <a:lnTo>
                      <a:pt x="10074" y="2677"/>
                    </a:lnTo>
                    <a:lnTo>
                      <a:pt x="9733" y="2409"/>
                    </a:lnTo>
                    <a:lnTo>
                      <a:pt x="9393" y="2166"/>
                    </a:lnTo>
                    <a:lnTo>
                      <a:pt x="9003" y="1971"/>
                    </a:lnTo>
                    <a:lnTo>
                      <a:pt x="8614" y="1801"/>
                    </a:lnTo>
                    <a:lnTo>
                      <a:pt x="8200" y="1655"/>
                    </a:lnTo>
                    <a:lnTo>
                      <a:pt x="7787" y="1582"/>
                    </a:lnTo>
                    <a:lnTo>
                      <a:pt x="7349" y="1533"/>
                    </a:lnTo>
                    <a:close/>
                    <a:moveTo>
                      <a:pt x="12118" y="11558"/>
                    </a:moveTo>
                    <a:lnTo>
                      <a:pt x="12142" y="11582"/>
                    </a:lnTo>
                    <a:lnTo>
                      <a:pt x="11972" y="11777"/>
                    </a:lnTo>
                    <a:lnTo>
                      <a:pt x="12093" y="11631"/>
                    </a:lnTo>
                    <a:lnTo>
                      <a:pt x="12118" y="11558"/>
                    </a:lnTo>
                    <a:close/>
                    <a:moveTo>
                      <a:pt x="6789" y="584"/>
                    </a:moveTo>
                    <a:lnTo>
                      <a:pt x="7154" y="608"/>
                    </a:lnTo>
                    <a:lnTo>
                      <a:pt x="7519" y="657"/>
                    </a:lnTo>
                    <a:lnTo>
                      <a:pt x="7884" y="706"/>
                    </a:lnTo>
                    <a:lnTo>
                      <a:pt x="8225" y="803"/>
                    </a:lnTo>
                    <a:lnTo>
                      <a:pt x="8565" y="900"/>
                    </a:lnTo>
                    <a:lnTo>
                      <a:pt x="8906" y="1022"/>
                    </a:lnTo>
                    <a:lnTo>
                      <a:pt x="9247" y="1144"/>
                    </a:lnTo>
                    <a:lnTo>
                      <a:pt x="9563" y="1314"/>
                    </a:lnTo>
                    <a:lnTo>
                      <a:pt x="9879" y="1484"/>
                    </a:lnTo>
                    <a:lnTo>
                      <a:pt x="10171" y="1679"/>
                    </a:lnTo>
                    <a:lnTo>
                      <a:pt x="10439" y="1874"/>
                    </a:lnTo>
                    <a:lnTo>
                      <a:pt x="10707" y="2093"/>
                    </a:lnTo>
                    <a:lnTo>
                      <a:pt x="10950" y="2312"/>
                    </a:lnTo>
                    <a:lnTo>
                      <a:pt x="11193" y="2555"/>
                    </a:lnTo>
                    <a:lnTo>
                      <a:pt x="11485" y="2896"/>
                    </a:lnTo>
                    <a:lnTo>
                      <a:pt x="11753" y="3261"/>
                    </a:lnTo>
                    <a:lnTo>
                      <a:pt x="11996" y="3626"/>
                    </a:lnTo>
                    <a:lnTo>
                      <a:pt x="12191" y="4015"/>
                    </a:lnTo>
                    <a:lnTo>
                      <a:pt x="12361" y="4404"/>
                    </a:lnTo>
                    <a:lnTo>
                      <a:pt x="12507" y="4818"/>
                    </a:lnTo>
                    <a:lnTo>
                      <a:pt x="12629" y="5232"/>
                    </a:lnTo>
                    <a:lnTo>
                      <a:pt x="12702" y="5645"/>
                    </a:lnTo>
                    <a:lnTo>
                      <a:pt x="12750" y="6059"/>
                    </a:lnTo>
                    <a:lnTo>
                      <a:pt x="12775" y="6473"/>
                    </a:lnTo>
                    <a:lnTo>
                      <a:pt x="12775" y="6911"/>
                    </a:lnTo>
                    <a:lnTo>
                      <a:pt x="12726" y="7324"/>
                    </a:lnTo>
                    <a:lnTo>
                      <a:pt x="12653" y="7762"/>
                    </a:lnTo>
                    <a:lnTo>
                      <a:pt x="12556" y="8176"/>
                    </a:lnTo>
                    <a:lnTo>
                      <a:pt x="12434" y="8589"/>
                    </a:lnTo>
                    <a:lnTo>
                      <a:pt x="12264" y="9003"/>
                    </a:lnTo>
                    <a:lnTo>
                      <a:pt x="12045" y="9465"/>
                    </a:lnTo>
                    <a:lnTo>
                      <a:pt x="11801" y="9903"/>
                    </a:lnTo>
                    <a:lnTo>
                      <a:pt x="11534" y="10293"/>
                    </a:lnTo>
                    <a:lnTo>
                      <a:pt x="11217" y="10682"/>
                    </a:lnTo>
                    <a:lnTo>
                      <a:pt x="10901" y="11047"/>
                    </a:lnTo>
                    <a:lnTo>
                      <a:pt x="10536" y="11388"/>
                    </a:lnTo>
                    <a:lnTo>
                      <a:pt x="10171" y="11680"/>
                    </a:lnTo>
                    <a:lnTo>
                      <a:pt x="9782" y="11947"/>
                    </a:lnTo>
                    <a:lnTo>
                      <a:pt x="9368" y="12191"/>
                    </a:lnTo>
                    <a:lnTo>
                      <a:pt x="8930" y="12385"/>
                    </a:lnTo>
                    <a:lnTo>
                      <a:pt x="8468" y="12556"/>
                    </a:lnTo>
                    <a:lnTo>
                      <a:pt x="8006" y="12677"/>
                    </a:lnTo>
                    <a:lnTo>
                      <a:pt x="7543" y="12750"/>
                    </a:lnTo>
                    <a:lnTo>
                      <a:pt x="7032" y="12775"/>
                    </a:lnTo>
                    <a:lnTo>
                      <a:pt x="6546" y="12775"/>
                    </a:lnTo>
                    <a:lnTo>
                      <a:pt x="6035" y="12702"/>
                    </a:lnTo>
                    <a:lnTo>
                      <a:pt x="5597" y="12604"/>
                    </a:lnTo>
                    <a:lnTo>
                      <a:pt x="5159" y="12483"/>
                    </a:lnTo>
                    <a:lnTo>
                      <a:pt x="4721" y="12337"/>
                    </a:lnTo>
                    <a:lnTo>
                      <a:pt x="4307" y="12166"/>
                    </a:lnTo>
                    <a:lnTo>
                      <a:pt x="3893" y="11947"/>
                    </a:lnTo>
                    <a:lnTo>
                      <a:pt x="3504" y="11728"/>
                    </a:lnTo>
                    <a:lnTo>
                      <a:pt x="3115" y="11485"/>
                    </a:lnTo>
                    <a:lnTo>
                      <a:pt x="2774" y="11193"/>
                    </a:lnTo>
                    <a:lnTo>
                      <a:pt x="2434" y="10901"/>
                    </a:lnTo>
                    <a:lnTo>
                      <a:pt x="2117" y="10560"/>
                    </a:lnTo>
                    <a:lnTo>
                      <a:pt x="1825" y="10220"/>
                    </a:lnTo>
                    <a:lnTo>
                      <a:pt x="1558" y="9855"/>
                    </a:lnTo>
                    <a:lnTo>
                      <a:pt x="1314" y="9465"/>
                    </a:lnTo>
                    <a:lnTo>
                      <a:pt x="1095" y="9052"/>
                    </a:lnTo>
                    <a:lnTo>
                      <a:pt x="925" y="8638"/>
                    </a:lnTo>
                    <a:lnTo>
                      <a:pt x="779" y="8200"/>
                    </a:lnTo>
                    <a:lnTo>
                      <a:pt x="682" y="7811"/>
                    </a:lnTo>
                    <a:lnTo>
                      <a:pt x="609" y="7446"/>
                    </a:lnTo>
                    <a:lnTo>
                      <a:pt x="560" y="7081"/>
                    </a:lnTo>
                    <a:lnTo>
                      <a:pt x="560" y="6716"/>
                    </a:lnTo>
                    <a:lnTo>
                      <a:pt x="560" y="6351"/>
                    </a:lnTo>
                    <a:lnTo>
                      <a:pt x="584" y="5986"/>
                    </a:lnTo>
                    <a:lnTo>
                      <a:pt x="633" y="5645"/>
                    </a:lnTo>
                    <a:lnTo>
                      <a:pt x="706" y="5305"/>
                    </a:lnTo>
                    <a:lnTo>
                      <a:pt x="803" y="4964"/>
                    </a:lnTo>
                    <a:lnTo>
                      <a:pt x="925" y="4648"/>
                    </a:lnTo>
                    <a:lnTo>
                      <a:pt x="1047" y="4307"/>
                    </a:lnTo>
                    <a:lnTo>
                      <a:pt x="1217" y="3991"/>
                    </a:lnTo>
                    <a:lnTo>
                      <a:pt x="1387" y="3674"/>
                    </a:lnTo>
                    <a:lnTo>
                      <a:pt x="1606" y="3382"/>
                    </a:lnTo>
                    <a:lnTo>
                      <a:pt x="1825" y="3090"/>
                    </a:lnTo>
                    <a:lnTo>
                      <a:pt x="2069" y="2798"/>
                    </a:lnTo>
                    <a:lnTo>
                      <a:pt x="2361" y="2506"/>
                    </a:lnTo>
                    <a:lnTo>
                      <a:pt x="2726" y="2190"/>
                    </a:lnTo>
                    <a:lnTo>
                      <a:pt x="3163" y="1849"/>
                    </a:lnTo>
                    <a:lnTo>
                      <a:pt x="3674" y="1509"/>
                    </a:lnTo>
                    <a:lnTo>
                      <a:pt x="4210" y="1217"/>
                    </a:lnTo>
                    <a:lnTo>
                      <a:pt x="4502" y="1071"/>
                    </a:lnTo>
                    <a:lnTo>
                      <a:pt x="4794" y="949"/>
                    </a:lnTo>
                    <a:lnTo>
                      <a:pt x="5110" y="852"/>
                    </a:lnTo>
                    <a:lnTo>
                      <a:pt x="5402" y="754"/>
                    </a:lnTo>
                    <a:lnTo>
                      <a:pt x="5718" y="681"/>
                    </a:lnTo>
                    <a:lnTo>
                      <a:pt x="6035" y="633"/>
                    </a:lnTo>
                    <a:lnTo>
                      <a:pt x="6400" y="608"/>
                    </a:lnTo>
                    <a:lnTo>
                      <a:pt x="6789" y="584"/>
                    </a:lnTo>
                    <a:close/>
                    <a:moveTo>
                      <a:pt x="11704" y="10998"/>
                    </a:moveTo>
                    <a:lnTo>
                      <a:pt x="11923" y="11315"/>
                    </a:lnTo>
                    <a:lnTo>
                      <a:pt x="11874" y="11339"/>
                    </a:lnTo>
                    <a:lnTo>
                      <a:pt x="11850" y="11363"/>
                    </a:lnTo>
                    <a:lnTo>
                      <a:pt x="11607" y="11607"/>
                    </a:lnTo>
                    <a:lnTo>
                      <a:pt x="11339" y="11826"/>
                    </a:lnTo>
                    <a:lnTo>
                      <a:pt x="11071" y="11996"/>
                    </a:lnTo>
                    <a:lnTo>
                      <a:pt x="10950" y="12093"/>
                    </a:lnTo>
                    <a:lnTo>
                      <a:pt x="10925" y="12166"/>
                    </a:lnTo>
                    <a:lnTo>
                      <a:pt x="10901" y="12239"/>
                    </a:lnTo>
                    <a:lnTo>
                      <a:pt x="10901" y="12264"/>
                    </a:lnTo>
                    <a:lnTo>
                      <a:pt x="10974" y="12288"/>
                    </a:lnTo>
                    <a:lnTo>
                      <a:pt x="11047" y="12288"/>
                    </a:lnTo>
                    <a:lnTo>
                      <a:pt x="11217" y="12264"/>
                    </a:lnTo>
                    <a:lnTo>
                      <a:pt x="11363" y="12191"/>
                    </a:lnTo>
                    <a:lnTo>
                      <a:pt x="11509" y="12093"/>
                    </a:lnTo>
                    <a:lnTo>
                      <a:pt x="11826" y="11899"/>
                    </a:lnTo>
                    <a:lnTo>
                      <a:pt x="11972" y="11777"/>
                    </a:lnTo>
                    <a:lnTo>
                      <a:pt x="11850" y="11899"/>
                    </a:lnTo>
                    <a:lnTo>
                      <a:pt x="11728" y="11996"/>
                    </a:lnTo>
                    <a:lnTo>
                      <a:pt x="11485" y="12191"/>
                    </a:lnTo>
                    <a:lnTo>
                      <a:pt x="11363" y="12288"/>
                    </a:lnTo>
                    <a:lnTo>
                      <a:pt x="11339" y="12361"/>
                    </a:lnTo>
                    <a:lnTo>
                      <a:pt x="11339" y="12434"/>
                    </a:lnTo>
                    <a:lnTo>
                      <a:pt x="11363" y="12483"/>
                    </a:lnTo>
                    <a:lnTo>
                      <a:pt x="11412" y="12531"/>
                    </a:lnTo>
                    <a:lnTo>
                      <a:pt x="11485" y="12556"/>
                    </a:lnTo>
                    <a:lnTo>
                      <a:pt x="11558" y="12531"/>
                    </a:lnTo>
                    <a:lnTo>
                      <a:pt x="11728" y="12483"/>
                    </a:lnTo>
                    <a:lnTo>
                      <a:pt x="11874" y="12385"/>
                    </a:lnTo>
                    <a:lnTo>
                      <a:pt x="12020" y="12288"/>
                    </a:lnTo>
                    <a:lnTo>
                      <a:pt x="12239" y="12118"/>
                    </a:lnTo>
                    <a:lnTo>
                      <a:pt x="12361" y="12020"/>
                    </a:lnTo>
                    <a:lnTo>
                      <a:pt x="12434" y="11899"/>
                    </a:lnTo>
                    <a:lnTo>
                      <a:pt x="12507" y="11947"/>
                    </a:lnTo>
                    <a:lnTo>
                      <a:pt x="12288" y="12142"/>
                    </a:lnTo>
                    <a:lnTo>
                      <a:pt x="12069" y="12337"/>
                    </a:lnTo>
                    <a:lnTo>
                      <a:pt x="11826" y="12556"/>
                    </a:lnTo>
                    <a:lnTo>
                      <a:pt x="11728" y="12677"/>
                    </a:lnTo>
                    <a:lnTo>
                      <a:pt x="11655" y="12823"/>
                    </a:lnTo>
                    <a:lnTo>
                      <a:pt x="11631" y="12896"/>
                    </a:lnTo>
                    <a:lnTo>
                      <a:pt x="11680" y="12969"/>
                    </a:lnTo>
                    <a:lnTo>
                      <a:pt x="11753" y="12994"/>
                    </a:lnTo>
                    <a:lnTo>
                      <a:pt x="11826" y="12994"/>
                    </a:lnTo>
                    <a:lnTo>
                      <a:pt x="11972" y="12945"/>
                    </a:lnTo>
                    <a:lnTo>
                      <a:pt x="12118" y="12848"/>
                    </a:lnTo>
                    <a:lnTo>
                      <a:pt x="12385" y="12629"/>
                    </a:lnTo>
                    <a:lnTo>
                      <a:pt x="12604" y="12458"/>
                    </a:lnTo>
                    <a:lnTo>
                      <a:pt x="12823" y="12264"/>
                    </a:lnTo>
                    <a:lnTo>
                      <a:pt x="12872" y="12312"/>
                    </a:lnTo>
                    <a:lnTo>
                      <a:pt x="12604" y="12702"/>
                    </a:lnTo>
                    <a:lnTo>
                      <a:pt x="12483" y="12848"/>
                    </a:lnTo>
                    <a:lnTo>
                      <a:pt x="12361" y="12969"/>
                    </a:lnTo>
                    <a:lnTo>
                      <a:pt x="12215" y="13067"/>
                    </a:lnTo>
                    <a:lnTo>
                      <a:pt x="12093" y="13213"/>
                    </a:lnTo>
                    <a:lnTo>
                      <a:pt x="12093" y="13261"/>
                    </a:lnTo>
                    <a:lnTo>
                      <a:pt x="12093" y="13310"/>
                    </a:lnTo>
                    <a:lnTo>
                      <a:pt x="12118" y="13334"/>
                    </a:lnTo>
                    <a:lnTo>
                      <a:pt x="12166" y="13359"/>
                    </a:lnTo>
                    <a:lnTo>
                      <a:pt x="12312" y="13359"/>
                    </a:lnTo>
                    <a:lnTo>
                      <a:pt x="12458" y="13334"/>
                    </a:lnTo>
                    <a:lnTo>
                      <a:pt x="12604" y="13261"/>
                    </a:lnTo>
                    <a:lnTo>
                      <a:pt x="12750" y="13140"/>
                    </a:lnTo>
                    <a:lnTo>
                      <a:pt x="12896" y="13042"/>
                    </a:lnTo>
                    <a:lnTo>
                      <a:pt x="12994" y="12896"/>
                    </a:lnTo>
                    <a:lnTo>
                      <a:pt x="13115" y="12750"/>
                    </a:lnTo>
                    <a:lnTo>
                      <a:pt x="13188" y="12604"/>
                    </a:lnTo>
                    <a:lnTo>
                      <a:pt x="13505" y="12872"/>
                    </a:lnTo>
                    <a:lnTo>
                      <a:pt x="13407" y="12945"/>
                    </a:lnTo>
                    <a:lnTo>
                      <a:pt x="13310" y="13018"/>
                    </a:lnTo>
                    <a:lnTo>
                      <a:pt x="13115" y="13213"/>
                    </a:lnTo>
                    <a:lnTo>
                      <a:pt x="12896" y="13359"/>
                    </a:lnTo>
                    <a:lnTo>
                      <a:pt x="12677" y="13529"/>
                    </a:lnTo>
                    <a:lnTo>
                      <a:pt x="12653" y="13553"/>
                    </a:lnTo>
                    <a:lnTo>
                      <a:pt x="12629" y="13602"/>
                    </a:lnTo>
                    <a:lnTo>
                      <a:pt x="12653" y="13651"/>
                    </a:lnTo>
                    <a:lnTo>
                      <a:pt x="12677" y="13699"/>
                    </a:lnTo>
                    <a:lnTo>
                      <a:pt x="12750" y="13724"/>
                    </a:lnTo>
                    <a:lnTo>
                      <a:pt x="12848" y="13748"/>
                    </a:lnTo>
                    <a:lnTo>
                      <a:pt x="12921" y="13748"/>
                    </a:lnTo>
                    <a:lnTo>
                      <a:pt x="12994" y="13724"/>
                    </a:lnTo>
                    <a:lnTo>
                      <a:pt x="13140" y="13651"/>
                    </a:lnTo>
                    <a:lnTo>
                      <a:pt x="13286" y="13578"/>
                    </a:lnTo>
                    <a:lnTo>
                      <a:pt x="13407" y="13480"/>
                    </a:lnTo>
                    <a:lnTo>
                      <a:pt x="13553" y="13383"/>
                    </a:lnTo>
                    <a:lnTo>
                      <a:pt x="13675" y="13237"/>
                    </a:lnTo>
                    <a:lnTo>
                      <a:pt x="13724" y="13164"/>
                    </a:lnTo>
                    <a:lnTo>
                      <a:pt x="13748" y="13091"/>
                    </a:lnTo>
                    <a:lnTo>
                      <a:pt x="13943" y="13286"/>
                    </a:lnTo>
                    <a:lnTo>
                      <a:pt x="13918" y="13286"/>
                    </a:lnTo>
                    <a:lnTo>
                      <a:pt x="13772" y="13383"/>
                    </a:lnTo>
                    <a:lnTo>
                      <a:pt x="13675" y="13505"/>
                    </a:lnTo>
                    <a:lnTo>
                      <a:pt x="13456" y="13748"/>
                    </a:lnTo>
                    <a:lnTo>
                      <a:pt x="13237" y="13967"/>
                    </a:lnTo>
                    <a:lnTo>
                      <a:pt x="13140" y="14064"/>
                    </a:lnTo>
                    <a:lnTo>
                      <a:pt x="13067" y="14210"/>
                    </a:lnTo>
                    <a:lnTo>
                      <a:pt x="13042" y="14235"/>
                    </a:lnTo>
                    <a:lnTo>
                      <a:pt x="13067" y="14259"/>
                    </a:lnTo>
                    <a:lnTo>
                      <a:pt x="13067" y="14308"/>
                    </a:lnTo>
                    <a:lnTo>
                      <a:pt x="13115" y="14308"/>
                    </a:lnTo>
                    <a:lnTo>
                      <a:pt x="13261" y="14259"/>
                    </a:lnTo>
                    <a:lnTo>
                      <a:pt x="13407" y="14210"/>
                    </a:lnTo>
                    <a:lnTo>
                      <a:pt x="13651" y="14040"/>
                    </a:lnTo>
                    <a:lnTo>
                      <a:pt x="13797" y="13918"/>
                    </a:lnTo>
                    <a:lnTo>
                      <a:pt x="13943" y="13797"/>
                    </a:lnTo>
                    <a:lnTo>
                      <a:pt x="14064" y="13626"/>
                    </a:lnTo>
                    <a:lnTo>
                      <a:pt x="14137" y="13480"/>
                    </a:lnTo>
                    <a:lnTo>
                      <a:pt x="14332" y="13675"/>
                    </a:lnTo>
                    <a:lnTo>
                      <a:pt x="14186" y="13918"/>
                    </a:lnTo>
                    <a:lnTo>
                      <a:pt x="14089" y="14040"/>
                    </a:lnTo>
                    <a:lnTo>
                      <a:pt x="13991" y="14137"/>
                    </a:lnTo>
                    <a:lnTo>
                      <a:pt x="13870" y="14235"/>
                    </a:lnTo>
                    <a:lnTo>
                      <a:pt x="13748" y="14308"/>
                    </a:lnTo>
                    <a:lnTo>
                      <a:pt x="13626" y="14381"/>
                    </a:lnTo>
                    <a:lnTo>
                      <a:pt x="13505" y="14454"/>
                    </a:lnTo>
                    <a:lnTo>
                      <a:pt x="13505" y="14502"/>
                    </a:lnTo>
                    <a:lnTo>
                      <a:pt x="13480" y="14527"/>
                    </a:lnTo>
                    <a:lnTo>
                      <a:pt x="13505" y="14600"/>
                    </a:lnTo>
                    <a:lnTo>
                      <a:pt x="13602" y="14648"/>
                    </a:lnTo>
                    <a:lnTo>
                      <a:pt x="13675" y="14673"/>
                    </a:lnTo>
                    <a:lnTo>
                      <a:pt x="13772" y="14673"/>
                    </a:lnTo>
                    <a:lnTo>
                      <a:pt x="13894" y="14648"/>
                    </a:lnTo>
                    <a:lnTo>
                      <a:pt x="14089" y="14551"/>
                    </a:lnTo>
                    <a:lnTo>
                      <a:pt x="14235" y="14454"/>
                    </a:lnTo>
                    <a:lnTo>
                      <a:pt x="14356" y="14356"/>
                    </a:lnTo>
                    <a:lnTo>
                      <a:pt x="14454" y="14235"/>
                    </a:lnTo>
                    <a:lnTo>
                      <a:pt x="14575" y="14113"/>
                    </a:lnTo>
                    <a:lnTo>
                      <a:pt x="14648" y="13967"/>
                    </a:lnTo>
                    <a:lnTo>
                      <a:pt x="14867" y="14210"/>
                    </a:lnTo>
                    <a:lnTo>
                      <a:pt x="14843" y="14210"/>
                    </a:lnTo>
                    <a:lnTo>
                      <a:pt x="14721" y="14259"/>
                    </a:lnTo>
                    <a:lnTo>
                      <a:pt x="14624" y="14332"/>
                    </a:lnTo>
                    <a:lnTo>
                      <a:pt x="14454" y="14527"/>
                    </a:lnTo>
                    <a:lnTo>
                      <a:pt x="14235" y="14746"/>
                    </a:lnTo>
                    <a:lnTo>
                      <a:pt x="14113" y="14867"/>
                    </a:lnTo>
                    <a:lnTo>
                      <a:pt x="13991" y="14940"/>
                    </a:lnTo>
                    <a:lnTo>
                      <a:pt x="13967" y="14989"/>
                    </a:lnTo>
                    <a:lnTo>
                      <a:pt x="13967" y="15038"/>
                    </a:lnTo>
                    <a:lnTo>
                      <a:pt x="14016" y="15086"/>
                    </a:lnTo>
                    <a:lnTo>
                      <a:pt x="14064" y="15086"/>
                    </a:lnTo>
                    <a:lnTo>
                      <a:pt x="14356" y="15013"/>
                    </a:lnTo>
                    <a:lnTo>
                      <a:pt x="14478" y="14940"/>
                    </a:lnTo>
                    <a:lnTo>
                      <a:pt x="14624" y="14867"/>
                    </a:lnTo>
                    <a:lnTo>
                      <a:pt x="14867" y="14648"/>
                    </a:lnTo>
                    <a:lnTo>
                      <a:pt x="14965" y="14527"/>
                    </a:lnTo>
                    <a:lnTo>
                      <a:pt x="15038" y="14405"/>
                    </a:lnTo>
                    <a:lnTo>
                      <a:pt x="15038" y="14381"/>
                    </a:lnTo>
                    <a:lnTo>
                      <a:pt x="15330" y="14673"/>
                    </a:lnTo>
                    <a:lnTo>
                      <a:pt x="15111" y="14867"/>
                    </a:lnTo>
                    <a:lnTo>
                      <a:pt x="14892" y="15062"/>
                    </a:lnTo>
                    <a:lnTo>
                      <a:pt x="14648" y="15232"/>
                    </a:lnTo>
                    <a:lnTo>
                      <a:pt x="14527" y="15330"/>
                    </a:lnTo>
                    <a:lnTo>
                      <a:pt x="14429" y="15427"/>
                    </a:lnTo>
                    <a:lnTo>
                      <a:pt x="14405" y="15451"/>
                    </a:lnTo>
                    <a:lnTo>
                      <a:pt x="14405" y="15500"/>
                    </a:lnTo>
                    <a:lnTo>
                      <a:pt x="14429" y="15524"/>
                    </a:lnTo>
                    <a:lnTo>
                      <a:pt x="14454" y="15549"/>
                    </a:lnTo>
                    <a:lnTo>
                      <a:pt x="14624" y="15573"/>
                    </a:lnTo>
                    <a:lnTo>
                      <a:pt x="14770" y="15549"/>
                    </a:lnTo>
                    <a:lnTo>
                      <a:pt x="14940" y="15476"/>
                    </a:lnTo>
                    <a:lnTo>
                      <a:pt x="15086" y="15378"/>
                    </a:lnTo>
                    <a:lnTo>
                      <a:pt x="15232" y="15281"/>
                    </a:lnTo>
                    <a:lnTo>
                      <a:pt x="15354" y="15159"/>
                    </a:lnTo>
                    <a:lnTo>
                      <a:pt x="15573" y="14916"/>
                    </a:lnTo>
                    <a:lnTo>
                      <a:pt x="15743" y="15111"/>
                    </a:lnTo>
                    <a:lnTo>
                      <a:pt x="15476" y="15378"/>
                    </a:lnTo>
                    <a:lnTo>
                      <a:pt x="15330" y="15476"/>
                    </a:lnTo>
                    <a:lnTo>
                      <a:pt x="15184" y="15573"/>
                    </a:lnTo>
                    <a:lnTo>
                      <a:pt x="15038" y="15670"/>
                    </a:lnTo>
                    <a:lnTo>
                      <a:pt x="14892" y="15792"/>
                    </a:lnTo>
                    <a:lnTo>
                      <a:pt x="14843" y="15840"/>
                    </a:lnTo>
                    <a:lnTo>
                      <a:pt x="14867" y="15913"/>
                    </a:lnTo>
                    <a:lnTo>
                      <a:pt x="14892" y="15986"/>
                    </a:lnTo>
                    <a:lnTo>
                      <a:pt x="14940" y="16011"/>
                    </a:lnTo>
                    <a:lnTo>
                      <a:pt x="15038" y="16035"/>
                    </a:lnTo>
                    <a:lnTo>
                      <a:pt x="15159" y="16011"/>
                    </a:lnTo>
                    <a:lnTo>
                      <a:pt x="15354" y="15962"/>
                    </a:lnTo>
                    <a:lnTo>
                      <a:pt x="15524" y="15865"/>
                    </a:lnTo>
                    <a:lnTo>
                      <a:pt x="15695" y="15767"/>
                    </a:lnTo>
                    <a:lnTo>
                      <a:pt x="15889" y="15597"/>
                    </a:lnTo>
                    <a:lnTo>
                      <a:pt x="16060" y="15427"/>
                    </a:lnTo>
                    <a:lnTo>
                      <a:pt x="16352" y="15694"/>
                    </a:lnTo>
                    <a:lnTo>
                      <a:pt x="16181" y="15865"/>
                    </a:lnTo>
                    <a:lnTo>
                      <a:pt x="16011" y="16011"/>
                    </a:lnTo>
                    <a:lnTo>
                      <a:pt x="15743" y="16157"/>
                    </a:lnTo>
                    <a:lnTo>
                      <a:pt x="15500" y="16303"/>
                    </a:lnTo>
                    <a:lnTo>
                      <a:pt x="15451" y="16327"/>
                    </a:lnTo>
                    <a:lnTo>
                      <a:pt x="15451" y="16376"/>
                    </a:lnTo>
                    <a:lnTo>
                      <a:pt x="15476" y="16400"/>
                    </a:lnTo>
                    <a:lnTo>
                      <a:pt x="15524" y="16424"/>
                    </a:lnTo>
                    <a:lnTo>
                      <a:pt x="15719" y="16424"/>
                    </a:lnTo>
                    <a:lnTo>
                      <a:pt x="15889" y="16449"/>
                    </a:lnTo>
                    <a:lnTo>
                      <a:pt x="16084" y="16400"/>
                    </a:lnTo>
                    <a:lnTo>
                      <a:pt x="16254" y="16351"/>
                    </a:lnTo>
                    <a:lnTo>
                      <a:pt x="16400" y="16254"/>
                    </a:lnTo>
                    <a:lnTo>
                      <a:pt x="16522" y="16157"/>
                    </a:lnTo>
                    <a:lnTo>
                      <a:pt x="16498" y="16254"/>
                    </a:lnTo>
                    <a:lnTo>
                      <a:pt x="16400" y="16376"/>
                    </a:lnTo>
                    <a:lnTo>
                      <a:pt x="16279" y="16473"/>
                    </a:lnTo>
                    <a:lnTo>
                      <a:pt x="16133" y="16546"/>
                    </a:lnTo>
                    <a:lnTo>
                      <a:pt x="15987" y="16619"/>
                    </a:lnTo>
                    <a:lnTo>
                      <a:pt x="15768" y="16668"/>
                    </a:lnTo>
                    <a:lnTo>
                      <a:pt x="15451" y="16765"/>
                    </a:lnTo>
                    <a:lnTo>
                      <a:pt x="15427" y="16692"/>
                    </a:lnTo>
                    <a:lnTo>
                      <a:pt x="15354" y="16643"/>
                    </a:lnTo>
                    <a:lnTo>
                      <a:pt x="15208" y="16546"/>
                    </a:lnTo>
                    <a:lnTo>
                      <a:pt x="15062" y="16400"/>
                    </a:lnTo>
                    <a:lnTo>
                      <a:pt x="14770" y="16132"/>
                    </a:lnTo>
                    <a:lnTo>
                      <a:pt x="14016" y="15524"/>
                    </a:lnTo>
                    <a:lnTo>
                      <a:pt x="13626" y="15159"/>
                    </a:lnTo>
                    <a:lnTo>
                      <a:pt x="13261" y="14770"/>
                    </a:lnTo>
                    <a:lnTo>
                      <a:pt x="12556" y="14016"/>
                    </a:lnTo>
                    <a:lnTo>
                      <a:pt x="12312" y="13772"/>
                    </a:lnTo>
                    <a:lnTo>
                      <a:pt x="12045" y="13553"/>
                    </a:lnTo>
                    <a:lnTo>
                      <a:pt x="11485" y="13140"/>
                    </a:lnTo>
                    <a:lnTo>
                      <a:pt x="11217" y="12921"/>
                    </a:lnTo>
                    <a:lnTo>
                      <a:pt x="10950" y="12677"/>
                    </a:lnTo>
                    <a:lnTo>
                      <a:pt x="10707" y="12434"/>
                    </a:lnTo>
                    <a:lnTo>
                      <a:pt x="10512" y="12166"/>
                    </a:lnTo>
                    <a:lnTo>
                      <a:pt x="10828" y="11899"/>
                    </a:lnTo>
                    <a:lnTo>
                      <a:pt x="11144" y="11607"/>
                    </a:lnTo>
                    <a:lnTo>
                      <a:pt x="11436" y="11315"/>
                    </a:lnTo>
                    <a:lnTo>
                      <a:pt x="11704" y="10998"/>
                    </a:lnTo>
                    <a:close/>
                    <a:moveTo>
                      <a:pt x="6400" y="0"/>
                    </a:moveTo>
                    <a:lnTo>
                      <a:pt x="5791" y="73"/>
                    </a:lnTo>
                    <a:lnTo>
                      <a:pt x="5183" y="170"/>
                    </a:lnTo>
                    <a:lnTo>
                      <a:pt x="4891" y="243"/>
                    </a:lnTo>
                    <a:lnTo>
                      <a:pt x="4599" y="341"/>
                    </a:lnTo>
                    <a:lnTo>
                      <a:pt x="4258" y="462"/>
                    </a:lnTo>
                    <a:lnTo>
                      <a:pt x="3918" y="633"/>
                    </a:lnTo>
                    <a:lnTo>
                      <a:pt x="3601" y="827"/>
                    </a:lnTo>
                    <a:lnTo>
                      <a:pt x="3285" y="1022"/>
                    </a:lnTo>
                    <a:lnTo>
                      <a:pt x="2969" y="1241"/>
                    </a:lnTo>
                    <a:lnTo>
                      <a:pt x="2677" y="1484"/>
                    </a:lnTo>
                    <a:lnTo>
                      <a:pt x="2117" y="1971"/>
                    </a:lnTo>
                    <a:lnTo>
                      <a:pt x="1850" y="2239"/>
                    </a:lnTo>
                    <a:lnTo>
                      <a:pt x="1606" y="2506"/>
                    </a:lnTo>
                    <a:lnTo>
                      <a:pt x="1363" y="2798"/>
                    </a:lnTo>
                    <a:lnTo>
                      <a:pt x="1168" y="3066"/>
                    </a:lnTo>
                    <a:lnTo>
                      <a:pt x="949" y="3382"/>
                    </a:lnTo>
                    <a:lnTo>
                      <a:pt x="779" y="3699"/>
                    </a:lnTo>
                    <a:lnTo>
                      <a:pt x="609" y="4015"/>
                    </a:lnTo>
                    <a:lnTo>
                      <a:pt x="463" y="4331"/>
                    </a:lnTo>
                    <a:lnTo>
                      <a:pt x="341" y="4672"/>
                    </a:lnTo>
                    <a:lnTo>
                      <a:pt x="244" y="5013"/>
                    </a:lnTo>
                    <a:lnTo>
                      <a:pt x="146" y="5353"/>
                    </a:lnTo>
                    <a:lnTo>
                      <a:pt x="73" y="5718"/>
                    </a:lnTo>
                    <a:lnTo>
                      <a:pt x="25" y="6083"/>
                    </a:lnTo>
                    <a:lnTo>
                      <a:pt x="0" y="6448"/>
                    </a:lnTo>
                    <a:lnTo>
                      <a:pt x="0" y="6813"/>
                    </a:lnTo>
                    <a:lnTo>
                      <a:pt x="0" y="7203"/>
                    </a:lnTo>
                    <a:lnTo>
                      <a:pt x="25" y="7592"/>
                    </a:lnTo>
                    <a:lnTo>
                      <a:pt x="98" y="7957"/>
                    </a:lnTo>
                    <a:lnTo>
                      <a:pt x="171" y="8346"/>
                    </a:lnTo>
                    <a:lnTo>
                      <a:pt x="268" y="8711"/>
                    </a:lnTo>
                    <a:lnTo>
                      <a:pt x="390" y="9076"/>
                    </a:lnTo>
                    <a:lnTo>
                      <a:pt x="560" y="9441"/>
                    </a:lnTo>
                    <a:lnTo>
                      <a:pt x="730" y="9782"/>
                    </a:lnTo>
                    <a:lnTo>
                      <a:pt x="925" y="10122"/>
                    </a:lnTo>
                    <a:lnTo>
                      <a:pt x="1168" y="10463"/>
                    </a:lnTo>
                    <a:lnTo>
                      <a:pt x="1436" y="10804"/>
                    </a:lnTo>
                    <a:lnTo>
                      <a:pt x="1704" y="11096"/>
                    </a:lnTo>
                    <a:lnTo>
                      <a:pt x="1996" y="11363"/>
                    </a:lnTo>
                    <a:lnTo>
                      <a:pt x="2312" y="11631"/>
                    </a:lnTo>
                    <a:lnTo>
                      <a:pt x="2628" y="11874"/>
                    </a:lnTo>
                    <a:lnTo>
                      <a:pt x="2969" y="12093"/>
                    </a:lnTo>
                    <a:lnTo>
                      <a:pt x="3334" y="12312"/>
                    </a:lnTo>
                    <a:lnTo>
                      <a:pt x="3747" y="12531"/>
                    </a:lnTo>
                    <a:lnTo>
                      <a:pt x="4161" y="12726"/>
                    </a:lnTo>
                    <a:lnTo>
                      <a:pt x="4599" y="12896"/>
                    </a:lnTo>
                    <a:lnTo>
                      <a:pt x="5037" y="13042"/>
                    </a:lnTo>
                    <a:lnTo>
                      <a:pt x="5499" y="13164"/>
                    </a:lnTo>
                    <a:lnTo>
                      <a:pt x="5937" y="13261"/>
                    </a:lnTo>
                    <a:lnTo>
                      <a:pt x="6400" y="13334"/>
                    </a:lnTo>
                    <a:lnTo>
                      <a:pt x="6862" y="13383"/>
                    </a:lnTo>
                    <a:lnTo>
                      <a:pt x="7324" y="13383"/>
                    </a:lnTo>
                    <a:lnTo>
                      <a:pt x="7787" y="13334"/>
                    </a:lnTo>
                    <a:lnTo>
                      <a:pt x="8225" y="13261"/>
                    </a:lnTo>
                    <a:lnTo>
                      <a:pt x="8638" y="13140"/>
                    </a:lnTo>
                    <a:lnTo>
                      <a:pt x="9076" y="12994"/>
                    </a:lnTo>
                    <a:lnTo>
                      <a:pt x="9466" y="12799"/>
                    </a:lnTo>
                    <a:lnTo>
                      <a:pt x="9879" y="12580"/>
                    </a:lnTo>
                    <a:lnTo>
                      <a:pt x="10269" y="12337"/>
                    </a:lnTo>
                    <a:lnTo>
                      <a:pt x="10293" y="12458"/>
                    </a:lnTo>
                    <a:lnTo>
                      <a:pt x="10317" y="12580"/>
                    </a:lnTo>
                    <a:lnTo>
                      <a:pt x="10390" y="12677"/>
                    </a:lnTo>
                    <a:lnTo>
                      <a:pt x="10463" y="12775"/>
                    </a:lnTo>
                    <a:lnTo>
                      <a:pt x="10658" y="12969"/>
                    </a:lnTo>
                    <a:lnTo>
                      <a:pt x="10828" y="13140"/>
                    </a:lnTo>
                    <a:lnTo>
                      <a:pt x="11120" y="13383"/>
                    </a:lnTo>
                    <a:lnTo>
                      <a:pt x="11412" y="13602"/>
                    </a:lnTo>
                    <a:lnTo>
                      <a:pt x="11704" y="13845"/>
                    </a:lnTo>
                    <a:lnTo>
                      <a:pt x="11972" y="14089"/>
                    </a:lnTo>
                    <a:lnTo>
                      <a:pt x="12385" y="14502"/>
                    </a:lnTo>
                    <a:lnTo>
                      <a:pt x="12775" y="14916"/>
                    </a:lnTo>
                    <a:lnTo>
                      <a:pt x="13164" y="15330"/>
                    </a:lnTo>
                    <a:lnTo>
                      <a:pt x="13553" y="15743"/>
                    </a:lnTo>
                    <a:lnTo>
                      <a:pt x="13772" y="15938"/>
                    </a:lnTo>
                    <a:lnTo>
                      <a:pt x="13991" y="16132"/>
                    </a:lnTo>
                    <a:lnTo>
                      <a:pt x="14429" y="16473"/>
                    </a:lnTo>
                    <a:lnTo>
                      <a:pt x="14770" y="16789"/>
                    </a:lnTo>
                    <a:lnTo>
                      <a:pt x="14916" y="16935"/>
                    </a:lnTo>
                    <a:lnTo>
                      <a:pt x="15111" y="17081"/>
                    </a:lnTo>
                    <a:lnTo>
                      <a:pt x="15184" y="17106"/>
                    </a:lnTo>
                    <a:lnTo>
                      <a:pt x="15232" y="17154"/>
                    </a:lnTo>
                    <a:lnTo>
                      <a:pt x="15305" y="17179"/>
                    </a:lnTo>
                    <a:lnTo>
                      <a:pt x="15451" y="17227"/>
                    </a:lnTo>
                    <a:lnTo>
                      <a:pt x="15646" y="17203"/>
                    </a:lnTo>
                    <a:lnTo>
                      <a:pt x="15841" y="17179"/>
                    </a:lnTo>
                    <a:lnTo>
                      <a:pt x="16035" y="17106"/>
                    </a:lnTo>
                    <a:lnTo>
                      <a:pt x="16230" y="17033"/>
                    </a:lnTo>
                    <a:lnTo>
                      <a:pt x="16498" y="16911"/>
                    </a:lnTo>
                    <a:lnTo>
                      <a:pt x="16644" y="16814"/>
                    </a:lnTo>
                    <a:lnTo>
                      <a:pt x="16790" y="16668"/>
                    </a:lnTo>
                    <a:lnTo>
                      <a:pt x="16911" y="16497"/>
                    </a:lnTo>
                    <a:lnTo>
                      <a:pt x="17009" y="16327"/>
                    </a:lnTo>
                    <a:lnTo>
                      <a:pt x="17057" y="16132"/>
                    </a:lnTo>
                    <a:lnTo>
                      <a:pt x="17082" y="15938"/>
                    </a:lnTo>
                    <a:lnTo>
                      <a:pt x="17057" y="15840"/>
                    </a:lnTo>
                    <a:lnTo>
                      <a:pt x="17033" y="15767"/>
                    </a:lnTo>
                    <a:lnTo>
                      <a:pt x="17009" y="15670"/>
                    </a:lnTo>
                    <a:lnTo>
                      <a:pt x="16936" y="15597"/>
                    </a:lnTo>
                    <a:lnTo>
                      <a:pt x="16887" y="15549"/>
                    </a:lnTo>
                    <a:lnTo>
                      <a:pt x="15500" y="14137"/>
                    </a:lnTo>
                    <a:lnTo>
                      <a:pt x="14819" y="13432"/>
                    </a:lnTo>
                    <a:lnTo>
                      <a:pt x="14089" y="12750"/>
                    </a:lnTo>
                    <a:lnTo>
                      <a:pt x="13772" y="12458"/>
                    </a:lnTo>
                    <a:lnTo>
                      <a:pt x="13432" y="12166"/>
                    </a:lnTo>
                    <a:lnTo>
                      <a:pt x="13091" y="11899"/>
                    </a:lnTo>
                    <a:lnTo>
                      <a:pt x="12775" y="11582"/>
                    </a:lnTo>
                    <a:lnTo>
                      <a:pt x="12580" y="11363"/>
                    </a:lnTo>
                    <a:lnTo>
                      <a:pt x="12385" y="11120"/>
                    </a:lnTo>
                    <a:lnTo>
                      <a:pt x="12166" y="10901"/>
                    </a:lnTo>
                    <a:lnTo>
                      <a:pt x="12045" y="10804"/>
                    </a:lnTo>
                    <a:lnTo>
                      <a:pt x="11923" y="10706"/>
                    </a:lnTo>
                    <a:lnTo>
                      <a:pt x="12191" y="10317"/>
                    </a:lnTo>
                    <a:lnTo>
                      <a:pt x="12434" y="9928"/>
                    </a:lnTo>
                    <a:lnTo>
                      <a:pt x="12629" y="9490"/>
                    </a:lnTo>
                    <a:lnTo>
                      <a:pt x="12823" y="9076"/>
                    </a:lnTo>
                    <a:lnTo>
                      <a:pt x="12969" y="8614"/>
                    </a:lnTo>
                    <a:lnTo>
                      <a:pt x="13091" y="8176"/>
                    </a:lnTo>
                    <a:lnTo>
                      <a:pt x="13188" y="7713"/>
                    </a:lnTo>
                    <a:lnTo>
                      <a:pt x="13261" y="7251"/>
                    </a:lnTo>
                    <a:lnTo>
                      <a:pt x="13310" y="6765"/>
                    </a:lnTo>
                    <a:lnTo>
                      <a:pt x="13310" y="6302"/>
                    </a:lnTo>
                    <a:lnTo>
                      <a:pt x="13286" y="5840"/>
                    </a:lnTo>
                    <a:lnTo>
                      <a:pt x="13237" y="5378"/>
                    </a:lnTo>
                    <a:lnTo>
                      <a:pt x="13164" y="4891"/>
                    </a:lnTo>
                    <a:lnTo>
                      <a:pt x="13042" y="4453"/>
                    </a:lnTo>
                    <a:lnTo>
                      <a:pt x="12896" y="3991"/>
                    </a:lnTo>
                    <a:lnTo>
                      <a:pt x="12702" y="3553"/>
                    </a:lnTo>
                    <a:lnTo>
                      <a:pt x="12580" y="3285"/>
                    </a:lnTo>
                    <a:lnTo>
                      <a:pt x="12434" y="3042"/>
                    </a:lnTo>
                    <a:lnTo>
                      <a:pt x="12288" y="2798"/>
                    </a:lnTo>
                    <a:lnTo>
                      <a:pt x="12118" y="2579"/>
                    </a:lnTo>
                    <a:lnTo>
                      <a:pt x="11753" y="2141"/>
                    </a:lnTo>
                    <a:lnTo>
                      <a:pt x="11339" y="1728"/>
                    </a:lnTo>
                    <a:lnTo>
                      <a:pt x="10901" y="1363"/>
                    </a:lnTo>
                    <a:lnTo>
                      <a:pt x="10415" y="1046"/>
                    </a:lnTo>
                    <a:lnTo>
                      <a:pt x="9904" y="754"/>
                    </a:lnTo>
                    <a:lnTo>
                      <a:pt x="9368" y="511"/>
                    </a:lnTo>
                    <a:lnTo>
                      <a:pt x="8784" y="316"/>
                    </a:lnTo>
                    <a:lnTo>
                      <a:pt x="8225" y="170"/>
                    </a:lnTo>
                    <a:lnTo>
                      <a:pt x="7616" y="73"/>
                    </a:lnTo>
                    <a:lnTo>
                      <a:pt x="700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Google Shape;2442;p49">
                <a:extLst>
                  <a:ext uri="{FF2B5EF4-FFF2-40B4-BE49-F238E27FC236}">
                    <a16:creationId xmlns:a16="http://schemas.microsoft.com/office/drawing/2014/main" id="{19FE5625-8F43-4953-B211-0162612B3F4A}"/>
                  </a:ext>
                </a:extLst>
              </p:cNvPr>
              <p:cNvSpPr/>
              <p:nvPr/>
            </p:nvSpPr>
            <p:spPr>
              <a:xfrm>
                <a:off x="214009" y="1099225"/>
                <a:ext cx="286385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6766" h="15987" extrusionOk="0">
                    <a:moveTo>
                      <a:pt x="14284" y="487"/>
                    </a:moveTo>
                    <a:lnTo>
                      <a:pt x="14405" y="536"/>
                    </a:lnTo>
                    <a:lnTo>
                      <a:pt x="14478" y="585"/>
                    </a:lnTo>
                    <a:lnTo>
                      <a:pt x="14527" y="658"/>
                    </a:lnTo>
                    <a:lnTo>
                      <a:pt x="14527" y="755"/>
                    </a:lnTo>
                    <a:lnTo>
                      <a:pt x="14527" y="852"/>
                    </a:lnTo>
                    <a:lnTo>
                      <a:pt x="14551" y="925"/>
                    </a:lnTo>
                    <a:lnTo>
                      <a:pt x="13578" y="925"/>
                    </a:lnTo>
                    <a:lnTo>
                      <a:pt x="13627" y="804"/>
                    </a:lnTo>
                    <a:lnTo>
                      <a:pt x="13700" y="706"/>
                    </a:lnTo>
                    <a:lnTo>
                      <a:pt x="13797" y="609"/>
                    </a:lnTo>
                    <a:lnTo>
                      <a:pt x="13894" y="536"/>
                    </a:lnTo>
                    <a:lnTo>
                      <a:pt x="13967" y="512"/>
                    </a:lnTo>
                    <a:lnTo>
                      <a:pt x="14065" y="487"/>
                    </a:lnTo>
                    <a:close/>
                    <a:moveTo>
                      <a:pt x="4064" y="633"/>
                    </a:moveTo>
                    <a:lnTo>
                      <a:pt x="4137" y="682"/>
                    </a:lnTo>
                    <a:lnTo>
                      <a:pt x="4210" y="755"/>
                    </a:lnTo>
                    <a:lnTo>
                      <a:pt x="4259" y="852"/>
                    </a:lnTo>
                    <a:lnTo>
                      <a:pt x="4283" y="950"/>
                    </a:lnTo>
                    <a:lnTo>
                      <a:pt x="3529" y="974"/>
                    </a:lnTo>
                    <a:lnTo>
                      <a:pt x="3602" y="804"/>
                    </a:lnTo>
                    <a:lnTo>
                      <a:pt x="3650" y="755"/>
                    </a:lnTo>
                    <a:lnTo>
                      <a:pt x="3675" y="706"/>
                    </a:lnTo>
                    <a:lnTo>
                      <a:pt x="3796" y="633"/>
                    </a:lnTo>
                    <a:close/>
                    <a:moveTo>
                      <a:pt x="13724" y="2020"/>
                    </a:moveTo>
                    <a:lnTo>
                      <a:pt x="13797" y="2044"/>
                    </a:lnTo>
                    <a:lnTo>
                      <a:pt x="13870" y="2093"/>
                    </a:lnTo>
                    <a:lnTo>
                      <a:pt x="13943" y="2142"/>
                    </a:lnTo>
                    <a:lnTo>
                      <a:pt x="13992" y="2215"/>
                    </a:lnTo>
                    <a:lnTo>
                      <a:pt x="14040" y="2288"/>
                    </a:lnTo>
                    <a:lnTo>
                      <a:pt x="14089" y="2385"/>
                    </a:lnTo>
                    <a:lnTo>
                      <a:pt x="14113" y="2531"/>
                    </a:lnTo>
                    <a:lnTo>
                      <a:pt x="13992" y="2555"/>
                    </a:lnTo>
                    <a:lnTo>
                      <a:pt x="13870" y="2555"/>
                    </a:lnTo>
                    <a:lnTo>
                      <a:pt x="13773" y="2531"/>
                    </a:lnTo>
                    <a:lnTo>
                      <a:pt x="13724" y="2482"/>
                    </a:lnTo>
                    <a:lnTo>
                      <a:pt x="13675" y="2409"/>
                    </a:lnTo>
                    <a:lnTo>
                      <a:pt x="13602" y="2215"/>
                    </a:lnTo>
                    <a:lnTo>
                      <a:pt x="13554" y="2020"/>
                    </a:lnTo>
                    <a:close/>
                    <a:moveTo>
                      <a:pt x="3407" y="1874"/>
                    </a:moveTo>
                    <a:lnTo>
                      <a:pt x="3529" y="1923"/>
                    </a:lnTo>
                    <a:lnTo>
                      <a:pt x="3602" y="1971"/>
                    </a:lnTo>
                    <a:lnTo>
                      <a:pt x="3675" y="2044"/>
                    </a:lnTo>
                    <a:lnTo>
                      <a:pt x="3723" y="2142"/>
                    </a:lnTo>
                    <a:lnTo>
                      <a:pt x="3772" y="2215"/>
                    </a:lnTo>
                    <a:lnTo>
                      <a:pt x="3821" y="2434"/>
                    </a:lnTo>
                    <a:lnTo>
                      <a:pt x="3821" y="2531"/>
                    </a:lnTo>
                    <a:lnTo>
                      <a:pt x="3796" y="2628"/>
                    </a:lnTo>
                    <a:lnTo>
                      <a:pt x="3699" y="2628"/>
                    </a:lnTo>
                    <a:lnTo>
                      <a:pt x="3602" y="2555"/>
                    </a:lnTo>
                    <a:lnTo>
                      <a:pt x="3529" y="2482"/>
                    </a:lnTo>
                    <a:lnTo>
                      <a:pt x="3480" y="2385"/>
                    </a:lnTo>
                    <a:lnTo>
                      <a:pt x="3456" y="2263"/>
                    </a:lnTo>
                    <a:lnTo>
                      <a:pt x="3431" y="2142"/>
                    </a:lnTo>
                    <a:lnTo>
                      <a:pt x="3407" y="1874"/>
                    </a:lnTo>
                    <a:close/>
                    <a:moveTo>
                      <a:pt x="2920" y="1923"/>
                    </a:moveTo>
                    <a:lnTo>
                      <a:pt x="2969" y="2263"/>
                    </a:lnTo>
                    <a:lnTo>
                      <a:pt x="2993" y="2434"/>
                    </a:lnTo>
                    <a:lnTo>
                      <a:pt x="3042" y="2580"/>
                    </a:lnTo>
                    <a:lnTo>
                      <a:pt x="3115" y="2726"/>
                    </a:lnTo>
                    <a:lnTo>
                      <a:pt x="3188" y="2847"/>
                    </a:lnTo>
                    <a:lnTo>
                      <a:pt x="3310" y="2945"/>
                    </a:lnTo>
                    <a:lnTo>
                      <a:pt x="3407" y="3042"/>
                    </a:lnTo>
                    <a:lnTo>
                      <a:pt x="3164" y="3042"/>
                    </a:lnTo>
                    <a:lnTo>
                      <a:pt x="3042" y="3018"/>
                    </a:lnTo>
                    <a:lnTo>
                      <a:pt x="2920" y="2945"/>
                    </a:lnTo>
                    <a:lnTo>
                      <a:pt x="2823" y="2872"/>
                    </a:lnTo>
                    <a:lnTo>
                      <a:pt x="2750" y="2774"/>
                    </a:lnTo>
                    <a:lnTo>
                      <a:pt x="2701" y="2653"/>
                    </a:lnTo>
                    <a:lnTo>
                      <a:pt x="2677" y="2531"/>
                    </a:lnTo>
                    <a:lnTo>
                      <a:pt x="2677" y="2385"/>
                    </a:lnTo>
                    <a:lnTo>
                      <a:pt x="2726" y="2239"/>
                    </a:lnTo>
                    <a:lnTo>
                      <a:pt x="2774" y="2117"/>
                    </a:lnTo>
                    <a:lnTo>
                      <a:pt x="2872" y="1996"/>
                    </a:lnTo>
                    <a:lnTo>
                      <a:pt x="2920" y="1923"/>
                    </a:lnTo>
                    <a:close/>
                    <a:moveTo>
                      <a:pt x="13067" y="2069"/>
                    </a:moveTo>
                    <a:lnTo>
                      <a:pt x="13140" y="2385"/>
                    </a:lnTo>
                    <a:lnTo>
                      <a:pt x="13262" y="2653"/>
                    </a:lnTo>
                    <a:lnTo>
                      <a:pt x="13310" y="2750"/>
                    </a:lnTo>
                    <a:lnTo>
                      <a:pt x="13383" y="2823"/>
                    </a:lnTo>
                    <a:lnTo>
                      <a:pt x="13529" y="2969"/>
                    </a:lnTo>
                    <a:lnTo>
                      <a:pt x="13724" y="3042"/>
                    </a:lnTo>
                    <a:lnTo>
                      <a:pt x="13919" y="3091"/>
                    </a:lnTo>
                    <a:lnTo>
                      <a:pt x="13870" y="3139"/>
                    </a:lnTo>
                    <a:lnTo>
                      <a:pt x="13724" y="3188"/>
                    </a:lnTo>
                    <a:lnTo>
                      <a:pt x="13578" y="3212"/>
                    </a:lnTo>
                    <a:lnTo>
                      <a:pt x="13456" y="3188"/>
                    </a:lnTo>
                    <a:lnTo>
                      <a:pt x="13310" y="3139"/>
                    </a:lnTo>
                    <a:lnTo>
                      <a:pt x="13213" y="3066"/>
                    </a:lnTo>
                    <a:lnTo>
                      <a:pt x="13116" y="2945"/>
                    </a:lnTo>
                    <a:lnTo>
                      <a:pt x="13018" y="2847"/>
                    </a:lnTo>
                    <a:lnTo>
                      <a:pt x="12970" y="2701"/>
                    </a:lnTo>
                    <a:lnTo>
                      <a:pt x="12945" y="2531"/>
                    </a:lnTo>
                    <a:lnTo>
                      <a:pt x="12945" y="2361"/>
                    </a:lnTo>
                    <a:lnTo>
                      <a:pt x="12994" y="2215"/>
                    </a:lnTo>
                    <a:lnTo>
                      <a:pt x="13067" y="2069"/>
                    </a:lnTo>
                    <a:close/>
                    <a:moveTo>
                      <a:pt x="5548" y="1339"/>
                    </a:moveTo>
                    <a:lnTo>
                      <a:pt x="7641" y="1387"/>
                    </a:lnTo>
                    <a:lnTo>
                      <a:pt x="13018" y="1387"/>
                    </a:lnTo>
                    <a:lnTo>
                      <a:pt x="13018" y="1533"/>
                    </a:lnTo>
                    <a:lnTo>
                      <a:pt x="12872" y="1631"/>
                    </a:lnTo>
                    <a:lnTo>
                      <a:pt x="12775" y="1752"/>
                    </a:lnTo>
                    <a:lnTo>
                      <a:pt x="12702" y="1923"/>
                    </a:lnTo>
                    <a:lnTo>
                      <a:pt x="12629" y="2069"/>
                    </a:lnTo>
                    <a:lnTo>
                      <a:pt x="12580" y="2239"/>
                    </a:lnTo>
                    <a:lnTo>
                      <a:pt x="12556" y="2434"/>
                    </a:lnTo>
                    <a:lnTo>
                      <a:pt x="12556" y="2604"/>
                    </a:lnTo>
                    <a:lnTo>
                      <a:pt x="12580" y="2750"/>
                    </a:lnTo>
                    <a:lnTo>
                      <a:pt x="12629" y="2993"/>
                    </a:lnTo>
                    <a:lnTo>
                      <a:pt x="12751" y="3188"/>
                    </a:lnTo>
                    <a:lnTo>
                      <a:pt x="12897" y="3334"/>
                    </a:lnTo>
                    <a:lnTo>
                      <a:pt x="13067" y="3480"/>
                    </a:lnTo>
                    <a:lnTo>
                      <a:pt x="13262" y="3553"/>
                    </a:lnTo>
                    <a:lnTo>
                      <a:pt x="13481" y="3602"/>
                    </a:lnTo>
                    <a:lnTo>
                      <a:pt x="13724" y="3602"/>
                    </a:lnTo>
                    <a:lnTo>
                      <a:pt x="13943" y="3553"/>
                    </a:lnTo>
                    <a:lnTo>
                      <a:pt x="14113" y="3480"/>
                    </a:lnTo>
                    <a:lnTo>
                      <a:pt x="14259" y="3358"/>
                    </a:lnTo>
                    <a:lnTo>
                      <a:pt x="14381" y="3212"/>
                    </a:lnTo>
                    <a:lnTo>
                      <a:pt x="14454" y="3042"/>
                    </a:lnTo>
                    <a:lnTo>
                      <a:pt x="14503" y="2872"/>
                    </a:lnTo>
                    <a:lnTo>
                      <a:pt x="14527" y="2701"/>
                    </a:lnTo>
                    <a:lnTo>
                      <a:pt x="14551" y="2507"/>
                    </a:lnTo>
                    <a:lnTo>
                      <a:pt x="14527" y="2312"/>
                    </a:lnTo>
                    <a:lnTo>
                      <a:pt x="14454" y="2142"/>
                    </a:lnTo>
                    <a:lnTo>
                      <a:pt x="14381" y="1996"/>
                    </a:lnTo>
                    <a:lnTo>
                      <a:pt x="14284" y="1874"/>
                    </a:lnTo>
                    <a:lnTo>
                      <a:pt x="14186" y="1777"/>
                    </a:lnTo>
                    <a:lnTo>
                      <a:pt x="14040" y="1704"/>
                    </a:lnTo>
                    <a:lnTo>
                      <a:pt x="13894" y="1631"/>
                    </a:lnTo>
                    <a:lnTo>
                      <a:pt x="13748" y="1606"/>
                    </a:lnTo>
                    <a:lnTo>
                      <a:pt x="13602" y="1582"/>
                    </a:lnTo>
                    <a:lnTo>
                      <a:pt x="13554" y="1533"/>
                    </a:lnTo>
                    <a:lnTo>
                      <a:pt x="13505" y="1485"/>
                    </a:lnTo>
                    <a:lnTo>
                      <a:pt x="13505" y="1387"/>
                    </a:lnTo>
                    <a:lnTo>
                      <a:pt x="16255" y="1387"/>
                    </a:lnTo>
                    <a:lnTo>
                      <a:pt x="16230" y="1996"/>
                    </a:lnTo>
                    <a:lnTo>
                      <a:pt x="16230" y="2604"/>
                    </a:lnTo>
                    <a:lnTo>
                      <a:pt x="16279" y="3821"/>
                    </a:lnTo>
                    <a:lnTo>
                      <a:pt x="15890" y="3748"/>
                    </a:lnTo>
                    <a:lnTo>
                      <a:pt x="15476" y="3723"/>
                    </a:lnTo>
                    <a:lnTo>
                      <a:pt x="15038" y="3699"/>
                    </a:lnTo>
                    <a:lnTo>
                      <a:pt x="14624" y="3723"/>
                    </a:lnTo>
                    <a:lnTo>
                      <a:pt x="13797" y="3796"/>
                    </a:lnTo>
                    <a:lnTo>
                      <a:pt x="12970" y="3796"/>
                    </a:lnTo>
                    <a:lnTo>
                      <a:pt x="12386" y="3772"/>
                    </a:lnTo>
                    <a:lnTo>
                      <a:pt x="11802" y="3772"/>
                    </a:lnTo>
                    <a:lnTo>
                      <a:pt x="10634" y="3796"/>
                    </a:lnTo>
                    <a:lnTo>
                      <a:pt x="9466" y="3821"/>
                    </a:lnTo>
                    <a:lnTo>
                      <a:pt x="8322" y="3845"/>
                    </a:lnTo>
                    <a:lnTo>
                      <a:pt x="7130" y="3821"/>
                    </a:lnTo>
                    <a:lnTo>
                      <a:pt x="5962" y="3772"/>
                    </a:lnTo>
                    <a:lnTo>
                      <a:pt x="4794" y="3723"/>
                    </a:lnTo>
                    <a:lnTo>
                      <a:pt x="3139" y="3723"/>
                    </a:lnTo>
                    <a:lnTo>
                      <a:pt x="2653" y="3772"/>
                    </a:lnTo>
                    <a:lnTo>
                      <a:pt x="2166" y="3796"/>
                    </a:lnTo>
                    <a:lnTo>
                      <a:pt x="1679" y="3796"/>
                    </a:lnTo>
                    <a:lnTo>
                      <a:pt x="1096" y="3772"/>
                    </a:lnTo>
                    <a:lnTo>
                      <a:pt x="804" y="3772"/>
                    </a:lnTo>
                    <a:lnTo>
                      <a:pt x="512" y="3821"/>
                    </a:lnTo>
                    <a:lnTo>
                      <a:pt x="585" y="3115"/>
                    </a:lnTo>
                    <a:lnTo>
                      <a:pt x="658" y="2409"/>
                    </a:lnTo>
                    <a:lnTo>
                      <a:pt x="682" y="2166"/>
                    </a:lnTo>
                    <a:lnTo>
                      <a:pt x="682" y="1874"/>
                    </a:lnTo>
                    <a:lnTo>
                      <a:pt x="658" y="1606"/>
                    </a:lnTo>
                    <a:lnTo>
                      <a:pt x="585" y="1339"/>
                    </a:lnTo>
                    <a:lnTo>
                      <a:pt x="585" y="1339"/>
                    </a:lnTo>
                    <a:lnTo>
                      <a:pt x="877" y="1363"/>
                    </a:lnTo>
                    <a:lnTo>
                      <a:pt x="1169" y="1387"/>
                    </a:lnTo>
                    <a:lnTo>
                      <a:pt x="2069" y="1387"/>
                    </a:lnTo>
                    <a:lnTo>
                      <a:pt x="2969" y="1363"/>
                    </a:lnTo>
                    <a:lnTo>
                      <a:pt x="2945" y="1412"/>
                    </a:lnTo>
                    <a:lnTo>
                      <a:pt x="2774" y="1509"/>
                    </a:lnTo>
                    <a:lnTo>
                      <a:pt x="2604" y="1631"/>
                    </a:lnTo>
                    <a:lnTo>
                      <a:pt x="2458" y="1801"/>
                    </a:lnTo>
                    <a:lnTo>
                      <a:pt x="2336" y="1971"/>
                    </a:lnTo>
                    <a:lnTo>
                      <a:pt x="2288" y="2117"/>
                    </a:lnTo>
                    <a:lnTo>
                      <a:pt x="2239" y="2263"/>
                    </a:lnTo>
                    <a:lnTo>
                      <a:pt x="2239" y="2434"/>
                    </a:lnTo>
                    <a:lnTo>
                      <a:pt x="2215" y="2580"/>
                    </a:lnTo>
                    <a:lnTo>
                      <a:pt x="2239" y="2750"/>
                    </a:lnTo>
                    <a:lnTo>
                      <a:pt x="2288" y="2896"/>
                    </a:lnTo>
                    <a:lnTo>
                      <a:pt x="2361" y="3042"/>
                    </a:lnTo>
                    <a:lnTo>
                      <a:pt x="2458" y="3164"/>
                    </a:lnTo>
                    <a:lnTo>
                      <a:pt x="2604" y="3310"/>
                    </a:lnTo>
                    <a:lnTo>
                      <a:pt x="2750" y="3383"/>
                    </a:lnTo>
                    <a:lnTo>
                      <a:pt x="2920" y="3456"/>
                    </a:lnTo>
                    <a:lnTo>
                      <a:pt x="3091" y="3480"/>
                    </a:lnTo>
                    <a:lnTo>
                      <a:pt x="3285" y="3480"/>
                    </a:lnTo>
                    <a:lnTo>
                      <a:pt x="3480" y="3456"/>
                    </a:lnTo>
                    <a:lnTo>
                      <a:pt x="3650" y="3407"/>
                    </a:lnTo>
                    <a:lnTo>
                      <a:pt x="3821" y="3334"/>
                    </a:lnTo>
                    <a:lnTo>
                      <a:pt x="3967" y="3237"/>
                    </a:lnTo>
                    <a:lnTo>
                      <a:pt x="4088" y="3139"/>
                    </a:lnTo>
                    <a:lnTo>
                      <a:pt x="4161" y="2993"/>
                    </a:lnTo>
                    <a:lnTo>
                      <a:pt x="4234" y="2847"/>
                    </a:lnTo>
                    <a:lnTo>
                      <a:pt x="4259" y="2701"/>
                    </a:lnTo>
                    <a:lnTo>
                      <a:pt x="4283" y="2531"/>
                    </a:lnTo>
                    <a:lnTo>
                      <a:pt x="4259" y="2385"/>
                    </a:lnTo>
                    <a:lnTo>
                      <a:pt x="4234" y="2215"/>
                    </a:lnTo>
                    <a:lnTo>
                      <a:pt x="4186" y="2093"/>
                    </a:lnTo>
                    <a:lnTo>
                      <a:pt x="4137" y="1947"/>
                    </a:lnTo>
                    <a:lnTo>
                      <a:pt x="4064" y="1825"/>
                    </a:lnTo>
                    <a:lnTo>
                      <a:pt x="3967" y="1704"/>
                    </a:lnTo>
                    <a:lnTo>
                      <a:pt x="3869" y="1582"/>
                    </a:lnTo>
                    <a:lnTo>
                      <a:pt x="3748" y="1509"/>
                    </a:lnTo>
                    <a:lnTo>
                      <a:pt x="3626" y="1436"/>
                    </a:lnTo>
                    <a:lnTo>
                      <a:pt x="3480" y="1412"/>
                    </a:lnTo>
                    <a:lnTo>
                      <a:pt x="3431" y="1412"/>
                    </a:lnTo>
                    <a:lnTo>
                      <a:pt x="3456" y="1363"/>
                    </a:lnTo>
                    <a:lnTo>
                      <a:pt x="4502" y="1339"/>
                    </a:lnTo>
                    <a:close/>
                    <a:moveTo>
                      <a:pt x="11802" y="6011"/>
                    </a:moveTo>
                    <a:lnTo>
                      <a:pt x="11753" y="6132"/>
                    </a:lnTo>
                    <a:lnTo>
                      <a:pt x="11704" y="6254"/>
                    </a:lnTo>
                    <a:lnTo>
                      <a:pt x="11680" y="6522"/>
                    </a:lnTo>
                    <a:lnTo>
                      <a:pt x="11656" y="6789"/>
                    </a:lnTo>
                    <a:lnTo>
                      <a:pt x="11656" y="7057"/>
                    </a:lnTo>
                    <a:lnTo>
                      <a:pt x="11656" y="7446"/>
                    </a:lnTo>
                    <a:lnTo>
                      <a:pt x="11704" y="7860"/>
                    </a:lnTo>
                    <a:lnTo>
                      <a:pt x="9855" y="7860"/>
                    </a:lnTo>
                    <a:lnTo>
                      <a:pt x="9855" y="7836"/>
                    </a:lnTo>
                    <a:lnTo>
                      <a:pt x="9831" y="7325"/>
                    </a:lnTo>
                    <a:lnTo>
                      <a:pt x="9758" y="6814"/>
                    </a:lnTo>
                    <a:lnTo>
                      <a:pt x="9733" y="6619"/>
                    </a:lnTo>
                    <a:lnTo>
                      <a:pt x="9733" y="6449"/>
                    </a:lnTo>
                    <a:lnTo>
                      <a:pt x="9709" y="6084"/>
                    </a:lnTo>
                    <a:lnTo>
                      <a:pt x="10755" y="6059"/>
                    </a:lnTo>
                    <a:lnTo>
                      <a:pt x="11802" y="6011"/>
                    </a:lnTo>
                    <a:close/>
                    <a:moveTo>
                      <a:pt x="13870" y="5962"/>
                    </a:moveTo>
                    <a:lnTo>
                      <a:pt x="14089" y="6011"/>
                    </a:lnTo>
                    <a:lnTo>
                      <a:pt x="14162" y="6059"/>
                    </a:lnTo>
                    <a:lnTo>
                      <a:pt x="14235" y="6108"/>
                    </a:lnTo>
                    <a:lnTo>
                      <a:pt x="14284" y="6157"/>
                    </a:lnTo>
                    <a:lnTo>
                      <a:pt x="14259" y="6473"/>
                    </a:lnTo>
                    <a:lnTo>
                      <a:pt x="14284" y="6765"/>
                    </a:lnTo>
                    <a:lnTo>
                      <a:pt x="14284" y="7081"/>
                    </a:lnTo>
                    <a:lnTo>
                      <a:pt x="14284" y="7398"/>
                    </a:lnTo>
                    <a:lnTo>
                      <a:pt x="14235" y="7884"/>
                    </a:lnTo>
                    <a:lnTo>
                      <a:pt x="12142" y="7860"/>
                    </a:lnTo>
                    <a:lnTo>
                      <a:pt x="12118" y="7568"/>
                    </a:lnTo>
                    <a:lnTo>
                      <a:pt x="12094" y="7179"/>
                    </a:lnTo>
                    <a:lnTo>
                      <a:pt x="12094" y="6789"/>
                    </a:lnTo>
                    <a:lnTo>
                      <a:pt x="12094" y="6376"/>
                    </a:lnTo>
                    <a:lnTo>
                      <a:pt x="12069" y="6181"/>
                    </a:lnTo>
                    <a:lnTo>
                      <a:pt x="12045" y="6011"/>
                    </a:lnTo>
                    <a:lnTo>
                      <a:pt x="12288" y="5986"/>
                    </a:lnTo>
                    <a:lnTo>
                      <a:pt x="12872" y="5962"/>
                    </a:lnTo>
                    <a:close/>
                    <a:moveTo>
                      <a:pt x="7276" y="6011"/>
                    </a:moveTo>
                    <a:lnTo>
                      <a:pt x="9417" y="6059"/>
                    </a:lnTo>
                    <a:lnTo>
                      <a:pt x="9369" y="6181"/>
                    </a:lnTo>
                    <a:lnTo>
                      <a:pt x="9344" y="6351"/>
                    </a:lnTo>
                    <a:lnTo>
                      <a:pt x="9320" y="6497"/>
                    </a:lnTo>
                    <a:lnTo>
                      <a:pt x="9344" y="6668"/>
                    </a:lnTo>
                    <a:lnTo>
                      <a:pt x="9369" y="7008"/>
                    </a:lnTo>
                    <a:lnTo>
                      <a:pt x="9417" y="7276"/>
                    </a:lnTo>
                    <a:lnTo>
                      <a:pt x="9442" y="7884"/>
                    </a:lnTo>
                    <a:lnTo>
                      <a:pt x="8176" y="7909"/>
                    </a:lnTo>
                    <a:lnTo>
                      <a:pt x="7495" y="7957"/>
                    </a:lnTo>
                    <a:lnTo>
                      <a:pt x="7495" y="7446"/>
                    </a:lnTo>
                    <a:lnTo>
                      <a:pt x="7471" y="6960"/>
                    </a:lnTo>
                    <a:lnTo>
                      <a:pt x="7398" y="6473"/>
                    </a:lnTo>
                    <a:lnTo>
                      <a:pt x="7325" y="6254"/>
                    </a:lnTo>
                    <a:lnTo>
                      <a:pt x="7276" y="6011"/>
                    </a:lnTo>
                    <a:close/>
                    <a:moveTo>
                      <a:pt x="6911" y="6011"/>
                    </a:moveTo>
                    <a:lnTo>
                      <a:pt x="6887" y="6205"/>
                    </a:lnTo>
                    <a:lnTo>
                      <a:pt x="6887" y="6424"/>
                    </a:lnTo>
                    <a:lnTo>
                      <a:pt x="6960" y="6838"/>
                    </a:lnTo>
                    <a:lnTo>
                      <a:pt x="6984" y="7130"/>
                    </a:lnTo>
                    <a:lnTo>
                      <a:pt x="7008" y="7398"/>
                    </a:lnTo>
                    <a:lnTo>
                      <a:pt x="7008" y="7982"/>
                    </a:lnTo>
                    <a:lnTo>
                      <a:pt x="6157" y="8030"/>
                    </a:lnTo>
                    <a:lnTo>
                      <a:pt x="5281" y="8079"/>
                    </a:lnTo>
                    <a:lnTo>
                      <a:pt x="5062" y="8079"/>
                    </a:lnTo>
                    <a:lnTo>
                      <a:pt x="5037" y="7203"/>
                    </a:lnTo>
                    <a:lnTo>
                      <a:pt x="5037" y="6303"/>
                    </a:lnTo>
                    <a:lnTo>
                      <a:pt x="5037" y="6205"/>
                    </a:lnTo>
                    <a:lnTo>
                      <a:pt x="5013" y="6035"/>
                    </a:lnTo>
                    <a:lnTo>
                      <a:pt x="5743" y="6011"/>
                    </a:lnTo>
                    <a:close/>
                    <a:moveTo>
                      <a:pt x="2774" y="6011"/>
                    </a:moveTo>
                    <a:lnTo>
                      <a:pt x="3091" y="6035"/>
                    </a:lnTo>
                    <a:lnTo>
                      <a:pt x="3407" y="6059"/>
                    </a:lnTo>
                    <a:lnTo>
                      <a:pt x="3699" y="6059"/>
                    </a:lnTo>
                    <a:lnTo>
                      <a:pt x="4648" y="6035"/>
                    </a:lnTo>
                    <a:lnTo>
                      <a:pt x="4599" y="6303"/>
                    </a:lnTo>
                    <a:lnTo>
                      <a:pt x="4599" y="6522"/>
                    </a:lnTo>
                    <a:lnTo>
                      <a:pt x="4575" y="6911"/>
                    </a:lnTo>
                    <a:lnTo>
                      <a:pt x="4575" y="7300"/>
                    </a:lnTo>
                    <a:lnTo>
                      <a:pt x="4599" y="8103"/>
                    </a:lnTo>
                    <a:lnTo>
                      <a:pt x="3869" y="8079"/>
                    </a:lnTo>
                    <a:lnTo>
                      <a:pt x="3529" y="8055"/>
                    </a:lnTo>
                    <a:lnTo>
                      <a:pt x="3188" y="8006"/>
                    </a:lnTo>
                    <a:lnTo>
                      <a:pt x="2701" y="8006"/>
                    </a:lnTo>
                    <a:lnTo>
                      <a:pt x="2531" y="8030"/>
                    </a:lnTo>
                    <a:lnTo>
                      <a:pt x="2482" y="7519"/>
                    </a:lnTo>
                    <a:lnTo>
                      <a:pt x="2434" y="7008"/>
                    </a:lnTo>
                    <a:lnTo>
                      <a:pt x="2409" y="6741"/>
                    </a:lnTo>
                    <a:lnTo>
                      <a:pt x="2409" y="6497"/>
                    </a:lnTo>
                    <a:lnTo>
                      <a:pt x="2434" y="6254"/>
                    </a:lnTo>
                    <a:lnTo>
                      <a:pt x="2482" y="6011"/>
                    </a:lnTo>
                    <a:close/>
                    <a:moveTo>
                      <a:pt x="10220" y="8639"/>
                    </a:moveTo>
                    <a:lnTo>
                      <a:pt x="10147" y="8663"/>
                    </a:lnTo>
                    <a:lnTo>
                      <a:pt x="10098" y="8736"/>
                    </a:lnTo>
                    <a:lnTo>
                      <a:pt x="10098" y="8809"/>
                    </a:lnTo>
                    <a:lnTo>
                      <a:pt x="10123" y="8882"/>
                    </a:lnTo>
                    <a:lnTo>
                      <a:pt x="10196" y="9052"/>
                    </a:lnTo>
                    <a:lnTo>
                      <a:pt x="10317" y="9198"/>
                    </a:lnTo>
                    <a:lnTo>
                      <a:pt x="10439" y="9320"/>
                    </a:lnTo>
                    <a:lnTo>
                      <a:pt x="10366" y="9393"/>
                    </a:lnTo>
                    <a:lnTo>
                      <a:pt x="10317" y="9490"/>
                    </a:lnTo>
                    <a:lnTo>
                      <a:pt x="10269" y="9563"/>
                    </a:lnTo>
                    <a:lnTo>
                      <a:pt x="10269" y="9660"/>
                    </a:lnTo>
                    <a:lnTo>
                      <a:pt x="10293" y="9733"/>
                    </a:lnTo>
                    <a:lnTo>
                      <a:pt x="10317" y="9758"/>
                    </a:lnTo>
                    <a:lnTo>
                      <a:pt x="10342" y="9758"/>
                    </a:lnTo>
                    <a:lnTo>
                      <a:pt x="10439" y="9733"/>
                    </a:lnTo>
                    <a:lnTo>
                      <a:pt x="10536" y="9709"/>
                    </a:lnTo>
                    <a:lnTo>
                      <a:pt x="10707" y="9587"/>
                    </a:lnTo>
                    <a:lnTo>
                      <a:pt x="10780" y="9660"/>
                    </a:lnTo>
                    <a:lnTo>
                      <a:pt x="10877" y="9733"/>
                    </a:lnTo>
                    <a:lnTo>
                      <a:pt x="10999" y="9782"/>
                    </a:lnTo>
                    <a:lnTo>
                      <a:pt x="11096" y="9806"/>
                    </a:lnTo>
                    <a:lnTo>
                      <a:pt x="11145" y="9782"/>
                    </a:lnTo>
                    <a:lnTo>
                      <a:pt x="11193" y="9782"/>
                    </a:lnTo>
                    <a:lnTo>
                      <a:pt x="11266" y="9685"/>
                    </a:lnTo>
                    <a:lnTo>
                      <a:pt x="11291" y="9636"/>
                    </a:lnTo>
                    <a:lnTo>
                      <a:pt x="11315" y="9587"/>
                    </a:lnTo>
                    <a:lnTo>
                      <a:pt x="11291" y="9539"/>
                    </a:lnTo>
                    <a:lnTo>
                      <a:pt x="11266" y="9490"/>
                    </a:lnTo>
                    <a:lnTo>
                      <a:pt x="11218" y="9417"/>
                    </a:lnTo>
                    <a:lnTo>
                      <a:pt x="11169" y="9393"/>
                    </a:lnTo>
                    <a:lnTo>
                      <a:pt x="11047" y="9295"/>
                    </a:lnTo>
                    <a:lnTo>
                      <a:pt x="11266" y="9150"/>
                    </a:lnTo>
                    <a:lnTo>
                      <a:pt x="11485" y="9028"/>
                    </a:lnTo>
                    <a:lnTo>
                      <a:pt x="11558" y="8979"/>
                    </a:lnTo>
                    <a:lnTo>
                      <a:pt x="11607" y="8906"/>
                    </a:lnTo>
                    <a:lnTo>
                      <a:pt x="11631" y="8833"/>
                    </a:lnTo>
                    <a:lnTo>
                      <a:pt x="11607" y="8760"/>
                    </a:lnTo>
                    <a:lnTo>
                      <a:pt x="11558" y="8712"/>
                    </a:lnTo>
                    <a:lnTo>
                      <a:pt x="11510" y="8663"/>
                    </a:lnTo>
                    <a:lnTo>
                      <a:pt x="11437" y="8639"/>
                    </a:lnTo>
                    <a:lnTo>
                      <a:pt x="11339" y="8663"/>
                    </a:lnTo>
                    <a:lnTo>
                      <a:pt x="11193" y="8736"/>
                    </a:lnTo>
                    <a:lnTo>
                      <a:pt x="11047" y="8833"/>
                    </a:lnTo>
                    <a:lnTo>
                      <a:pt x="10780" y="9028"/>
                    </a:lnTo>
                    <a:lnTo>
                      <a:pt x="10512" y="8785"/>
                    </a:lnTo>
                    <a:lnTo>
                      <a:pt x="10366" y="8687"/>
                    </a:lnTo>
                    <a:lnTo>
                      <a:pt x="10293" y="8639"/>
                    </a:lnTo>
                    <a:close/>
                    <a:moveTo>
                      <a:pt x="12191" y="8322"/>
                    </a:moveTo>
                    <a:lnTo>
                      <a:pt x="14211" y="8347"/>
                    </a:lnTo>
                    <a:lnTo>
                      <a:pt x="14186" y="9028"/>
                    </a:lnTo>
                    <a:lnTo>
                      <a:pt x="14186" y="9368"/>
                    </a:lnTo>
                    <a:lnTo>
                      <a:pt x="14211" y="9709"/>
                    </a:lnTo>
                    <a:lnTo>
                      <a:pt x="14235" y="10171"/>
                    </a:lnTo>
                    <a:lnTo>
                      <a:pt x="13992" y="10147"/>
                    </a:lnTo>
                    <a:lnTo>
                      <a:pt x="13724" y="10147"/>
                    </a:lnTo>
                    <a:lnTo>
                      <a:pt x="13213" y="10171"/>
                    </a:lnTo>
                    <a:lnTo>
                      <a:pt x="12191" y="10196"/>
                    </a:lnTo>
                    <a:lnTo>
                      <a:pt x="12191" y="10196"/>
                    </a:lnTo>
                    <a:lnTo>
                      <a:pt x="12240" y="9247"/>
                    </a:lnTo>
                    <a:lnTo>
                      <a:pt x="12215" y="8785"/>
                    </a:lnTo>
                    <a:lnTo>
                      <a:pt x="12191" y="8322"/>
                    </a:lnTo>
                    <a:close/>
                    <a:moveTo>
                      <a:pt x="7008" y="8420"/>
                    </a:moveTo>
                    <a:lnTo>
                      <a:pt x="7033" y="9320"/>
                    </a:lnTo>
                    <a:lnTo>
                      <a:pt x="7033" y="9782"/>
                    </a:lnTo>
                    <a:lnTo>
                      <a:pt x="7033" y="10220"/>
                    </a:lnTo>
                    <a:lnTo>
                      <a:pt x="5110" y="10220"/>
                    </a:lnTo>
                    <a:lnTo>
                      <a:pt x="5110" y="9368"/>
                    </a:lnTo>
                    <a:lnTo>
                      <a:pt x="5086" y="8541"/>
                    </a:lnTo>
                    <a:lnTo>
                      <a:pt x="6059" y="8493"/>
                    </a:lnTo>
                    <a:lnTo>
                      <a:pt x="7008" y="8420"/>
                    </a:lnTo>
                    <a:close/>
                    <a:moveTo>
                      <a:pt x="9490" y="8322"/>
                    </a:moveTo>
                    <a:lnTo>
                      <a:pt x="9539" y="9052"/>
                    </a:lnTo>
                    <a:lnTo>
                      <a:pt x="9539" y="9417"/>
                    </a:lnTo>
                    <a:lnTo>
                      <a:pt x="9514" y="9782"/>
                    </a:lnTo>
                    <a:lnTo>
                      <a:pt x="9466" y="10220"/>
                    </a:lnTo>
                    <a:lnTo>
                      <a:pt x="7519" y="10220"/>
                    </a:lnTo>
                    <a:lnTo>
                      <a:pt x="7544" y="9782"/>
                    </a:lnTo>
                    <a:lnTo>
                      <a:pt x="7519" y="9320"/>
                    </a:lnTo>
                    <a:lnTo>
                      <a:pt x="7495" y="8420"/>
                    </a:lnTo>
                    <a:lnTo>
                      <a:pt x="7495" y="8395"/>
                    </a:lnTo>
                    <a:lnTo>
                      <a:pt x="7982" y="8371"/>
                    </a:lnTo>
                    <a:lnTo>
                      <a:pt x="9490" y="8322"/>
                    </a:lnTo>
                    <a:close/>
                    <a:moveTo>
                      <a:pt x="11753" y="8322"/>
                    </a:moveTo>
                    <a:lnTo>
                      <a:pt x="11802" y="8906"/>
                    </a:lnTo>
                    <a:lnTo>
                      <a:pt x="11802" y="9563"/>
                    </a:lnTo>
                    <a:lnTo>
                      <a:pt x="11753" y="10196"/>
                    </a:lnTo>
                    <a:lnTo>
                      <a:pt x="11680" y="10196"/>
                    </a:lnTo>
                    <a:lnTo>
                      <a:pt x="9879" y="10220"/>
                    </a:lnTo>
                    <a:lnTo>
                      <a:pt x="9928" y="9879"/>
                    </a:lnTo>
                    <a:lnTo>
                      <a:pt x="9952" y="9490"/>
                    </a:lnTo>
                    <a:lnTo>
                      <a:pt x="9952" y="9101"/>
                    </a:lnTo>
                    <a:lnTo>
                      <a:pt x="9928" y="8712"/>
                    </a:lnTo>
                    <a:lnTo>
                      <a:pt x="9904" y="8322"/>
                    </a:lnTo>
                    <a:close/>
                    <a:moveTo>
                      <a:pt x="2555" y="8298"/>
                    </a:moveTo>
                    <a:lnTo>
                      <a:pt x="2750" y="8371"/>
                    </a:lnTo>
                    <a:lnTo>
                      <a:pt x="2945" y="8420"/>
                    </a:lnTo>
                    <a:lnTo>
                      <a:pt x="3334" y="8468"/>
                    </a:lnTo>
                    <a:lnTo>
                      <a:pt x="3650" y="8517"/>
                    </a:lnTo>
                    <a:lnTo>
                      <a:pt x="3991" y="8517"/>
                    </a:lnTo>
                    <a:lnTo>
                      <a:pt x="4624" y="8541"/>
                    </a:lnTo>
                    <a:lnTo>
                      <a:pt x="4648" y="9368"/>
                    </a:lnTo>
                    <a:lnTo>
                      <a:pt x="4648" y="10220"/>
                    </a:lnTo>
                    <a:lnTo>
                      <a:pt x="3285" y="10220"/>
                    </a:lnTo>
                    <a:lnTo>
                      <a:pt x="2920" y="10244"/>
                    </a:lnTo>
                    <a:lnTo>
                      <a:pt x="2555" y="10293"/>
                    </a:lnTo>
                    <a:lnTo>
                      <a:pt x="2580" y="9393"/>
                    </a:lnTo>
                    <a:lnTo>
                      <a:pt x="2580" y="8931"/>
                    </a:lnTo>
                    <a:lnTo>
                      <a:pt x="2580" y="8468"/>
                    </a:lnTo>
                    <a:lnTo>
                      <a:pt x="2555" y="8298"/>
                    </a:lnTo>
                    <a:close/>
                    <a:moveTo>
                      <a:pt x="14259" y="10658"/>
                    </a:moveTo>
                    <a:lnTo>
                      <a:pt x="14259" y="11023"/>
                    </a:lnTo>
                    <a:lnTo>
                      <a:pt x="14235" y="11364"/>
                    </a:lnTo>
                    <a:lnTo>
                      <a:pt x="14186" y="11972"/>
                    </a:lnTo>
                    <a:lnTo>
                      <a:pt x="14162" y="12288"/>
                    </a:lnTo>
                    <a:lnTo>
                      <a:pt x="14162" y="12434"/>
                    </a:lnTo>
                    <a:lnTo>
                      <a:pt x="14186" y="12579"/>
                    </a:lnTo>
                    <a:lnTo>
                      <a:pt x="14186" y="12579"/>
                    </a:lnTo>
                    <a:lnTo>
                      <a:pt x="13773" y="12556"/>
                    </a:lnTo>
                    <a:lnTo>
                      <a:pt x="13018" y="12532"/>
                    </a:lnTo>
                    <a:lnTo>
                      <a:pt x="12142" y="12556"/>
                    </a:lnTo>
                    <a:lnTo>
                      <a:pt x="12167" y="12167"/>
                    </a:lnTo>
                    <a:lnTo>
                      <a:pt x="12167" y="11777"/>
                    </a:lnTo>
                    <a:lnTo>
                      <a:pt x="12142" y="11412"/>
                    </a:lnTo>
                    <a:lnTo>
                      <a:pt x="12142" y="11023"/>
                    </a:lnTo>
                    <a:lnTo>
                      <a:pt x="12167" y="10731"/>
                    </a:lnTo>
                    <a:lnTo>
                      <a:pt x="13213" y="10707"/>
                    </a:lnTo>
                    <a:lnTo>
                      <a:pt x="14259" y="10658"/>
                    </a:lnTo>
                    <a:close/>
                    <a:moveTo>
                      <a:pt x="11729" y="10731"/>
                    </a:moveTo>
                    <a:lnTo>
                      <a:pt x="11704" y="10828"/>
                    </a:lnTo>
                    <a:lnTo>
                      <a:pt x="11704" y="11266"/>
                    </a:lnTo>
                    <a:lnTo>
                      <a:pt x="11704" y="11704"/>
                    </a:lnTo>
                    <a:lnTo>
                      <a:pt x="11704" y="12142"/>
                    </a:lnTo>
                    <a:lnTo>
                      <a:pt x="11680" y="12580"/>
                    </a:lnTo>
                    <a:lnTo>
                      <a:pt x="11510" y="12580"/>
                    </a:lnTo>
                    <a:lnTo>
                      <a:pt x="9733" y="12653"/>
                    </a:lnTo>
                    <a:lnTo>
                      <a:pt x="9758" y="12556"/>
                    </a:lnTo>
                    <a:lnTo>
                      <a:pt x="9733" y="12459"/>
                    </a:lnTo>
                    <a:lnTo>
                      <a:pt x="9709" y="12240"/>
                    </a:lnTo>
                    <a:lnTo>
                      <a:pt x="9709" y="11850"/>
                    </a:lnTo>
                    <a:lnTo>
                      <a:pt x="9733" y="11461"/>
                    </a:lnTo>
                    <a:lnTo>
                      <a:pt x="9806" y="10755"/>
                    </a:lnTo>
                    <a:lnTo>
                      <a:pt x="11729" y="10731"/>
                    </a:lnTo>
                    <a:close/>
                    <a:moveTo>
                      <a:pt x="2555" y="10609"/>
                    </a:moveTo>
                    <a:lnTo>
                      <a:pt x="2872" y="10658"/>
                    </a:lnTo>
                    <a:lnTo>
                      <a:pt x="3188" y="10707"/>
                    </a:lnTo>
                    <a:lnTo>
                      <a:pt x="3845" y="10707"/>
                    </a:lnTo>
                    <a:lnTo>
                      <a:pt x="4624" y="10731"/>
                    </a:lnTo>
                    <a:lnTo>
                      <a:pt x="4599" y="11680"/>
                    </a:lnTo>
                    <a:lnTo>
                      <a:pt x="4575" y="12653"/>
                    </a:lnTo>
                    <a:lnTo>
                      <a:pt x="4064" y="12629"/>
                    </a:lnTo>
                    <a:lnTo>
                      <a:pt x="3553" y="12629"/>
                    </a:lnTo>
                    <a:lnTo>
                      <a:pt x="3042" y="12653"/>
                    </a:lnTo>
                    <a:lnTo>
                      <a:pt x="2555" y="12702"/>
                    </a:lnTo>
                    <a:lnTo>
                      <a:pt x="2555" y="11680"/>
                    </a:lnTo>
                    <a:lnTo>
                      <a:pt x="2531" y="10634"/>
                    </a:lnTo>
                    <a:lnTo>
                      <a:pt x="2555" y="10609"/>
                    </a:lnTo>
                    <a:close/>
                    <a:moveTo>
                      <a:pt x="5378" y="10731"/>
                    </a:moveTo>
                    <a:lnTo>
                      <a:pt x="6984" y="10755"/>
                    </a:lnTo>
                    <a:lnTo>
                      <a:pt x="6887" y="12045"/>
                    </a:lnTo>
                    <a:lnTo>
                      <a:pt x="6862" y="12386"/>
                    </a:lnTo>
                    <a:lnTo>
                      <a:pt x="6887" y="12556"/>
                    </a:lnTo>
                    <a:lnTo>
                      <a:pt x="6911" y="12653"/>
                    </a:lnTo>
                    <a:lnTo>
                      <a:pt x="6960" y="12702"/>
                    </a:lnTo>
                    <a:lnTo>
                      <a:pt x="6035" y="12702"/>
                    </a:lnTo>
                    <a:lnTo>
                      <a:pt x="5110" y="12678"/>
                    </a:lnTo>
                    <a:lnTo>
                      <a:pt x="5062" y="12678"/>
                    </a:lnTo>
                    <a:lnTo>
                      <a:pt x="5062" y="12653"/>
                    </a:lnTo>
                    <a:lnTo>
                      <a:pt x="5062" y="11704"/>
                    </a:lnTo>
                    <a:lnTo>
                      <a:pt x="5110" y="10731"/>
                    </a:lnTo>
                    <a:close/>
                    <a:moveTo>
                      <a:pt x="9393" y="10755"/>
                    </a:moveTo>
                    <a:lnTo>
                      <a:pt x="9296" y="11583"/>
                    </a:lnTo>
                    <a:lnTo>
                      <a:pt x="9271" y="11826"/>
                    </a:lnTo>
                    <a:lnTo>
                      <a:pt x="9247" y="12118"/>
                    </a:lnTo>
                    <a:lnTo>
                      <a:pt x="9271" y="12288"/>
                    </a:lnTo>
                    <a:lnTo>
                      <a:pt x="9271" y="12434"/>
                    </a:lnTo>
                    <a:lnTo>
                      <a:pt x="9320" y="12556"/>
                    </a:lnTo>
                    <a:lnTo>
                      <a:pt x="9369" y="12678"/>
                    </a:lnTo>
                    <a:lnTo>
                      <a:pt x="8225" y="12702"/>
                    </a:lnTo>
                    <a:lnTo>
                      <a:pt x="7325" y="12702"/>
                    </a:lnTo>
                    <a:lnTo>
                      <a:pt x="7349" y="12678"/>
                    </a:lnTo>
                    <a:lnTo>
                      <a:pt x="7373" y="12264"/>
                    </a:lnTo>
                    <a:lnTo>
                      <a:pt x="7398" y="11777"/>
                    </a:lnTo>
                    <a:lnTo>
                      <a:pt x="7471" y="10755"/>
                    </a:lnTo>
                    <a:close/>
                    <a:moveTo>
                      <a:pt x="13578" y="5451"/>
                    </a:moveTo>
                    <a:lnTo>
                      <a:pt x="13335" y="5475"/>
                    </a:lnTo>
                    <a:lnTo>
                      <a:pt x="12945" y="5500"/>
                    </a:lnTo>
                    <a:lnTo>
                      <a:pt x="11607" y="5573"/>
                    </a:lnTo>
                    <a:lnTo>
                      <a:pt x="10950" y="5621"/>
                    </a:lnTo>
                    <a:lnTo>
                      <a:pt x="10293" y="5646"/>
                    </a:lnTo>
                    <a:lnTo>
                      <a:pt x="9150" y="5621"/>
                    </a:lnTo>
                    <a:lnTo>
                      <a:pt x="8006" y="5621"/>
                    </a:lnTo>
                    <a:lnTo>
                      <a:pt x="6887" y="5597"/>
                    </a:lnTo>
                    <a:lnTo>
                      <a:pt x="5743" y="5597"/>
                    </a:lnTo>
                    <a:lnTo>
                      <a:pt x="4624" y="5621"/>
                    </a:lnTo>
                    <a:lnTo>
                      <a:pt x="3504" y="5646"/>
                    </a:lnTo>
                    <a:lnTo>
                      <a:pt x="3188" y="5646"/>
                    </a:lnTo>
                    <a:lnTo>
                      <a:pt x="2872" y="5621"/>
                    </a:lnTo>
                    <a:lnTo>
                      <a:pt x="2531" y="5621"/>
                    </a:lnTo>
                    <a:lnTo>
                      <a:pt x="2385" y="5670"/>
                    </a:lnTo>
                    <a:lnTo>
                      <a:pt x="2239" y="5719"/>
                    </a:lnTo>
                    <a:lnTo>
                      <a:pt x="2190" y="5792"/>
                    </a:lnTo>
                    <a:lnTo>
                      <a:pt x="2166" y="5865"/>
                    </a:lnTo>
                    <a:lnTo>
                      <a:pt x="2190" y="5938"/>
                    </a:lnTo>
                    <a:lnTo>
                      <a:pt x="2239" y="5986"/>
                    </a:lnTo>
                    <a:lnTo>
                      <a:pt x="2166" y="6108"/>
                    </a:lnTo>
                    <a:lnTo>
                      <a:pt x="2117" y="6254"/>
                    </a:lnTo>
                    <a:lnTo>
                      <a:pt x="2093" y="6522"/>
                    </a:lnTo>
                    <a:lnTo>
                      <a:pt x="2069" y="6935"/>
                    </a:lnTo>
                    <a:lnTo>
                      <a:pt x="2069" y="7325"/>
                    </a:lnTo>
                    <a:lnTo>
                      <a:pt x="2117" y="8128"/>
                    </a:lnTo>
                    <a:lnTo>
                      <a:pt x="2166" y="8736"/>
                    </a:lnTo>
                    <a:lnTo>
                      <a:pt x="2166" y="9344"/>
                    </a:lnTo>
                    <a:lnTo>
                      <a:pt x="2142" y="10561"/>
                    </a:lnTo>
                    <a:lnTo>
                      <a:pt x="2117" y="11753"/>
                    </a:lnTo>
                    <a:lnTo>
                      <a:pt x="2093" y="12361"/>
                    </a:lnTo>
                    <a:lnTo>
                      <a:pt x="2117" y="12970"/>
                    </a:lnTo>
                    <a:lnTo>
                      <a:pt x="2117" y="13043"/>
                    </a:lnTo>
                    <a:lnTo>
                      <a:pt x="2166" y="13116"/>
                    </a:lnTo>
                    <a:lnTo>
                      <a:pt x="2215" y="13164"/>
                    </a:lnTo>
                    <a:lnTo>
                      <a:pt x="2288" y="13189"/>
                    </a:lnTo>
                    <a:lnTo>
                      <a:pt x="2361" y="13189"/>
                    </a:lnTo>
                    <a:lnTo>
                      <a:pt x="2434" y="13164"/>
                    </a:lnTo>
                    <a:lnTo>
                      <a:pt x="2482" y="13116"/>
                    </a:lnTo>
                    <a:lnTo>
                      <a:pt x="2531" y="13067"/>
                    </a:lnTo>
                    <a:lnTo>
                      <a:pt x="3821" y="13067"/>
                    </a:lnTo>
                    <a:lnTo>
                      <a:pt x="4453" y="13091"/>
                    </a:lnTo>
                    <a:lnTo>
                      <a:pt x="5110" y="13091"/>
                    </a:lnTo>
                    <a:lnTo>
                      <a:pt x="6668" y="13140"/>
                    </a:lnTo>
                    <a:lnTo>
                      <a:pt x="8225" y="13140"/>
                    </a:lnTo>
                    <a:lnTo>
                      <a:pt x="9758" y="13116"/>
                    </a:lnTo>
                    <a:lnTo>
                      <a:pt x="11315" y="13067"/>
                    </a:lnTo>
                    <a:lnTo>
                      <a:pt x="12118" y="13043"/>
                    </a:lnTo>
                    <a:lnTo>
                      <a:pt x="12921" y="13091"/>
                    </a:lnTo>
                    <a:lnTo>
                      <a:pt x="14600" y="13091"/>
                    </a:lnTo>
                    <a:lnTo>
                      <a:pt x="14649" y="13043"/>
                    </a:lnTo>
                    <a:lnTo>
                      <a:pt x="14722" y="13018"/>
                    </a:lnTo>
                    <a:lnTo>
                      <a:pt x="14746" y="12970"/>
                    </a:lnTo>
                    <a:lnTo>
                      <a:pt x="14795" y="12897"/>
                    </a:lnTo>
                    <a:lnTo>
                      <a:pt x="14795" y="12824"/>
                    </a:lnTo>
                    <a:lnTo>
                      <a:pt x="14795" y="12775"/>
                    </a:lnTo>
                    <a:lnTo>
                      <a:pt x="14746" y="12702"/>
                    </a:lnTo>
                    <a:lnTo>
                      <a:pt x="14746" y="12678"/>
                    </a:lnTo>
                    <a:lnTo>
                      <a:pt x="14673" y="12605"/>
                    </a:lnTo>
                    <a:lnTo>
                      <a:pt x="14697" y="12507"/>
                    </a:lnTo>
                    <a:lnTo>
                      <a:pt x="14770" y="11753"/>
                    </a:lnTo>
                    <a:lnTo>
                      <a:pt x="14795" y="11023"/>
                    </a:lnTo>
                    <a:lnTo>
                      <a:pt x="14770" y="10269"/>
                    </a:lnTo>
                    <a:lnTo>
                      <a:pt x="14722" y="9514"/>
                    </a:lnTo>
                    <a:lnTo>
                      <a:pt x="14697" y="8979"/>
                    </a:lnTo>
                    <a:lnTo>
                      <a:pt x="14722" y="8468"/>
                    </a:lnTo>
                    <a:lnTo>
                      <a:pt x="14770" y="7398"/>
                    </a:lnTo>
                    <a:lnTo>
                      <a:pt x="14795" y="7033"/>
                    </a:lnTo>
                    <a:lnTo>
                      <a:pt x="14770" y="6668"/>
                    </a:lnTo>
                    <a:lnTo>
                      <a:pt x="14722" y="6327"/>
                    </a:lnTo>
                    <a:lnTo>
                      <a:pt x="14624" y="5986"/>
                    </a:lnTo>
                    <a:lnTo>
                      <a:pt x="14624" y="5889"/>
                    </a:lnTo>
                    <a:lnTo>
                      <a:pt x="14600" y="5816"/>
                    </a:lnTo>
                    <a:lnTo>
                      <a:pt x="14551" y="5719"/>
                    </a:lnTo>
                    <a:lnTo>
                      <a:pt x="14478" y="5670"/>
                    </a:lnTo>
                    <a:lnTo>
                      <a:pt x="14381" y="5597"/>
                    </a:lnTo>
                    <a:lnTo>
                      <a:pt x="14284" y="5548"/>
                    </a:lnTo>
                    <a:lnTo>
                      <a:pt x="14065" y="5500"/>
                    </a:lnTo>
                    <a:lnTo>
                      <a:pt x="13846" y="5475"/>
                    </a:lnTo>
                    <a:lnTo>
                      <a:pt x="13578" y="5451"/>
                    </a:lnTo>
                    <a:close/>
                    <a:moveTo>
                      <a:pt x="3796" y="4137"/>
                    </a:moveTo>
                    <a:lnTo>
                      <a:pt x="4916" y="4161"/>
                    </a:lnTo>
                    <a:lnTo>
                      <a:pt x="6059" y="4186"/>
                    </a:lnTo>
                    <a:lnTo>
                      <a:pt x="7179" y="4234"/>
                    </a:lnTo>
                    <a:lnTo>
                      <a:pt x="8322" y="4283"/>
                    </a:lnTo>
                    <a:lnTo>
                      <a:pt x="9393" y="4259"/>
                    </a:lnTo>
                    <a:lnTo>
                      <a:pt x="10463" y="4234"/>
                    </a:lnTo>
                    <a:lnTo>
                      <a:pt x="11534" y="4210"/>
                    </a:lnTo>
                    <a:lnTo>
                      <a:pt x="12605" y="4234"/>
                    </a:lnTo>
                    <a:lnTo>
                      <a:pt x="13529" y="4259"/>
                    </a:lnTo>
                    <a:lnTo>
                      <a:pt x="13992" y="4234"/>
                    </a:lnTo>
                    <a:lnTo>
                      <a:pt x="14478" y="4210"/>
                    </a:lnTo>
                    <a:lnTo>
                      <a:pt x="14916" y="4186"/>
                    </a:lnTo>
                    <a:lnTo>
                      <a:pt x="15379" y="4186"/>
                    </a:lnTo>
                    <a:lnTo>
                      <a:pt x="15817" y="4210"/>
                    </a:lnTo>
                    <a:lnTo>
                      <a:pt x="16060" y="4234"/>
                    </a:lnTo>
                    <a:lnTo>
                      <a:pt x="16279" y="4283"/>
                    </a:lnTo>
                    <a:lnTo>
                      <a:pt x="16303" y="4283"/>
                    </a:lnTo>
                    <a:lnTo>
                      <a:pt x="16303" y="4697"/>
                    </a:lnTo>
                    <a:lnTo>
                      <a:pt x="16279" y="5086"/>
                    </a:lnTo>
                    <a:lnTo>
                      <a:pt x="16230" y="6084"/>
                    </a:lnTo>
                    <a:lnTo>
                      <a:pt x="16206" y="7081"/>
                    </a:lnTo>
                    <a:lnTo>
                      <a:pt x="16182" y="9077"/>
                    </a:lnTo>
                    <a:lnTo>
                      <a:pt x="16157" y="10050"/>
                    </a:lnTo>
                    <a:lnTo>
                      <a:pt x="16133" y="10999"/>
                    </a:lnTo>
                    <a:lnTo>
                      <a:pt x="16157" y="11534"/>
                    </a:lnTo>
                    <a:lnTo>
                      <a:pt x="16206" y="12045"/>
                    </a:lnTo>
                    <a:lnTo>
                      <a:pt x="16279" y="12556"/>
                    </a:lnTo>
                    <a:lnTo>
                      <a:pt x="16328" y="13067"/>
                    </a:lnTo>
                    <a:lnTo>
                      <a:pt x="16328" y="13627"/>
                    </a:lnTo>
                    <a:lnTo>
                      <a:pt x="16303" y="14186"/>
                    </a:lnTo>
                    <a:lnTo>
                      <a:pt x="15281" y="14284"/>
                    </a:lnTo>
                    <a:lnTo>
                      <a:pt x="14259" y="14332"/>
                    </a:lnTo>
                    <a:lnTo>
                      <a:pt x="13213" y="14357"/>
                    </a:lnTo>
                    <a:lnTo>
                      <a:pt x="12191" y="14381"/>
                    </a:lnTo>
                    <a:lnTo>
                      <a:pt x="11096" y="14405"/>
                    </a:lnTo>
                    <a:lnTo>
                      <a:pt x="10025" y="14430"/>
                    </a:lnTo>
                    <a:lnTo>
                      <a:pt x="7860" y="14527"/>
                    </a:lnTo>
                    <a:lnTo>
                      <a:pt x="6789" y="14551"/>
                    </a:lnTo>
                    <a:lnTo>
                      <a:pt x="5719" y="14551"/>
                    </a:lnTo>
                    <a:lnTo>
                      <a:pt x="3602" y="14478"/>
                    </a:lnTo>
                    <a:lnTo>
                      <a:pt x="2604" y="14478"/>
                    </a:lnTo>
                    <a:lnTo>
                      <a:pt x="1606" y="14503"/>
                    </a:lnTo>
                    <a:lnTo>
                      <a:pt x="1047" y="14478"/>
                    </a:lnTo>
                    <a:lnTo>
                      <a:pt x="779" y="14478"/>
                    </a:lnTo>
                    <a:lnTo>
                      <a:pt x="633" y="14503"/>
                    </a:lnTo>
                    <a:lnTo>
                      <a:pt x="512" y="14527"/>
                    </a:lnTo>
                    <a:lnTo>
                      <a:pt x="463" y="13700"/>
                    </a:lnTo>
                    <a:lnTo>
                      <a:pt x="439" y="12848"/>
                    </a:lnTo>
                    <a:lnTo>
                      <a:pt x="439" y="11169"/>
                    </a:lnTo>
                    <a:lnTo>
                      <a:pt x="463" y="9466"/>
                    </a:lnTo>
                    <a:lnTo>
                      <a:pt x="487" y="7787"/>
                    </a:lnTo>
                    <a:lnTo>
                      <a:pt x="487" y="6887"/>
                    </a:lnTo>
                    <a:lnTo>
                      <a:pt x="463" y="5986"/>
                    </a:lnTo>
                    <a:lnTo>
                      <a:pt x="439" y="5086"/>
                    </a:lnTo>
                    <a:lnTo>
                      <a:pt x="463" y="4648"/>
                    </a:lnTo>
                    <a:lnTo>
                      <a:pt x="463" y="4186"/>
                    </a:lnTo>
                    <a:lnTo>
                      <a:pt x="804" y="4161"/>
                    </a:lnTo>
                    <a:lnTo>
                      <a:pt x="1144" y="4186"/>
                    </a:lnTo>
                    <a:lnTo>
                      <a:pt x="1801" y="4210"/>
                    </a:lnTo>
                    <a:lnTo>
                      <a:pt x="2288" y="4210"/>
                    </a:lnTo>
                    <a:lnTo>
                      <a:pt x="2799" y="4186"/>
                    </a:lnTo>
                    <a:lnTo>
                      <a:pt x="3285" y="4161"/>
                    </a:lnTo>
                    <a:lnTo>
                      <a:pt x="3796" y="4137"/>
                    </a:lnTo>
                    <a:close/>
                    <a:moveTo>
                      <a:pt x="15671" y="14770"/>
                    </a:moveTo>
                    <a:lnTo>
                      <a:pt x="15500" y="14965"/>
                    </a:lnTo>
                    <a:lnTo>
                      <a:pt x="15403" y="15062"/>
                    </a:lnTo>
                    <a:lnTo>
                      <a:pt x="15354" y="15184"/>
                    </a:lnTo>
                    <a:lnTo>
                      <a:pt x="15087" y="15184"/>
                    </a:lnTo>
                    <a:lnTo>
                      <a:pt x="15184" y="14989"/>
                    </a:lnTo>
                    <a:lnTo>
                      <a:pt x="15208" y="14892"/>
                    </a:lnTo>
                    <a:lnTo>
                      <a:pt x="15233" y="14770"/>
                    </a:lnTo>
                    <a:close/>
                    <a:moveTo>
                      <a:pt x="15038" y="14795"/>
                    </a:moveTo>
                    <a:lnTo>
                      <a:pt x="14965" y="14868"/>
                    </a:lnTo>
                    <a:lnTo>
                      <a:pt x="14868" y="15014"/>
                    </a:lnTo>
                    <a:lnTo>
                      <a:pt x="14770" y="15184"/>
                    </a:lnTo>
                    <a:lnTo>
                      <a:pt x="14405" y="15208"/>
                    </a:lnTo>
                    <a:lnTo>
                      <a:pt x="14527" y="15014"/>
                    </a:lnTo>
                    <a:lnTo>
                      <a:pt x="14649" y="14795"/>
                    </a:lnTo>
                    <a:close/>
                    <a:moveTo>
                      <a:pt x="10877" y="14843"/>
                    </a:moveTo>
                    <a:lnTo>
                      <a:pt x="10755" y="15014"/>
                    </a:lnTo>
                    <a:lnTo>
                      <a:pt x="10634" y="15233"/>
                    </a:lnTo>
                    <a:lnTo>
                      <a:pt x="10220" y="15233"/>
                    </a:lnTo>
                    <a:lnTo>
                      <a:pt x="10293" y="15038"/>
                    </a:lnTo>
                    <a:lnTo>
                      <a:pt x="10342" y="14868"/>
                    </a:lnTo>
                    <a:lnTo>
                      <a:pt x="10877" y="14843"/>
                    </a:lnTo>
                    <a:close/>
                    <a:moveTo>
                      <a:pt x="11753" y="14819"/>
                    </a:moveTo>
                    <a:lnTo>
                      <a:pt x="11729" y="14868"/>
                    </a:lnTo>
                    <a:lnTo>
                      <a:pt x="11607" y="15038"/>
                    </a:lnTo>
                    <a:lnTo>
                      <a:pt x="11485" y="15233"/>
                    </a:lnTo>
                    <a:lnTo>
                      <a:pt x="11072" y="15233"/>
                    </a:lnTo>
                    <a:lnTo>
                      <a:pt x="11169" y="15038"/>
                    </a:lnTo>
                    <a:lnTo>
                      <a:pt x="11291" y="14843"/>
                    </a:lnTo>
                    <a:lnTo>
                      <a:pt x="11753" y="14819"/>
                    </a:lnTo>
                    <a:close/>
                    <a:moveTo>
                      <a:pt x="12532" y="14819"/>
                    </a:moveTo>
                    <a:lnTo>
                      <a:pt x="12507" y="14868"/>
                    </a:lnTo>
                    <a:lnTo>
                      <a:pt x="12313" y="15233"/>
                    </a:lnTo>
                    <a:lnTo>
                      <a:pt x="11899" y="15233"/>
                    </a:lnTo>
                    <a:lnTo>
                      <a:pt x="12021" y="15014"/>
                    </a:lnTo>
                    <a:lnTo>
                      <a:pt x="12069" y="14916"/>
                    </a:lnTo>
                    <a:lnTo>
                      <a:pt x="12094" y="14819"/>
                    </a:lnTo>
                    <a:close/>
                    <a:moveTo>
                      <a:pt x="13529" y="14819"/>
                    </a:moveTo>
                    <a:lnTo>
                      <a:pt x="13481" y="14868"/>
                    </a:lnTo>
                    <a:lnTo>
                      <a:pt x="13237" y="15233"/>
                    </a:lnTo>
                    <a:lnTo>
                      <a:pt x="12678" y="15233"/>
                    </a:lnTo>
                    <a:lnTo>
                      <a:pt x="12775" y="15014"/>
                    </a:lnTo>
                    <a:lnTo>
                      <a:pt x="12897" y="14819"/>
                    </a:lnTo>
                    <a:close/>
                    <a:moveTo>
                      <a:pt x="14357" y="14795"/>
                    </a:moveTo>
                    <a:lnTo>
                      <a:pt x="14186" y="15014"/>
                    </a:lnTo>
                    <a:lnTo>
                      <a:pt x="14016" y="15208"/>
                    </a:lnTo>
                    <a:lnTo>
                      <a:pt x="13627" y="15233"/>
                    </a:lnTo>
                    <a:lnTo>
                      <a:pt x="13724" y="15062"/>
                    </a:lnTo>
                    <a:lnTo>
                      <a:pt x="13846" y="14868"/>
                    </a:lnTo>
                    <a:lnTo>
                      <a:pt x="13870" y="14819"/>
                    </a:lnTo>
                    <a:lnTo>
                      <a:pt x="14357" y="14795"/>
                    </a:lnTo>
                    <a:close/>
                    <a:moveTo>
                      <a:pt x="10025" y="14868"/>
                    </a:moveTo>
                    <a:lnTo>
                      <a:pt x="9952" y="14989"/>
                    </a:lnTo>
                    <a:lnTo>
                      <a:pt x="9831" y="15233"/>
                    </a:lnTo>
                    <a:lnTo>
                      <a:pt x="9320" y="15257"/>
                    </a:lnTo>
                    <a:lnTo>
                      <a:pt x="9417" y="15087"/>
                    </a:lnTo>
                    <a:lnTo>
                      <a:pt x="9514" y="14892"/>
                    </a:lnTo>
                    <a:lnTo>
                      <a:pt x="10025" y="14868"/>
                    </a:lnTo>
                    <a:close/>
                    <a:moveTo>
                      <a:pt x="9101" y="14916"/>
                    </a:moveTo>
                    <a:lnTo>
                      <a:pt x="9052" y="14989"/>
                    </a:lnTo>
                    <a:lnTo>
                      <a:pt x="8955" y="15111"/>
                    </a:lnTo>
                    <a:lnTo>
                      <a:pt x="8858" y="15281"/>
                    </a:lnTo>
                    <a:lnTo>
                      <a:pt x="8663" y="15281"/>
                    </a:lnTo>
                    <a:lnTo>
                      <a:pt x="8663" y="15257"/>
                    </a:lnTo>
                    <a:lnTo>
                      <a:pt x="8809" y="14916"/>
                    </a:lnTo>
                    <a:close/>
                    <a:moveTo>
                      <a:pt x="8468" y="14941"/>
                    </a:moveTo>
                    <a:lnTo>
                      <a:pt x="8395" y="15038"/>
                    </a:lnTo>
                    <a:lnTo>
                      <a:pt x="8225" y="15281"/>
                    </a:lnTo>
                    <a:lnTo>
                      <a:pt x="7738" y="15306"/>
                    </a:lnTo>
                    <a:lnTo>
                      <a:pt x="7763" y="15281"/>
                    </a:lnTo>
                    <a:lnTo>
                      <a:pt x="7836" y="15135"/>
                    </a:lnTo>
                    <a:lnTo>
                      <a:pt x="7909" y="14965"/>
                    </a:lnTo>
                    <a:lnTo>
                      <a:pt x="8468" y="14941"/>
                    </a:lnTo>
                    <a:close/>
                    <a:moveTo>
                      <a:pt x="16303" y="14746"/>
                    </a:moveTo>
                    <a:lnTo>
                      <a:pt x="16303" y="15014"/>
                    </a:lnTo>
                    <a:lnTo>
                      <a:pt x="16303" y="15306"/>
                    </a:lnTo>
                    <a:lnTo>
                      <a:pt x="16182" y="15257"/>
                    </a:lnTo>
                    <a:lnTo>
                      <a:pt x="16084" y="15233"/>
                    </a:lnTo>
                    <a:lnTo>
                      <a:pt x="15841" y="15208"/>
                    </a:lnTo>
                    <a:lnTo>
                      <a:pt x="15987" y="14989"/>
                    </a:lnTo>
                    <a:lnTo>
                      <a:pt x="16157" y="14746"/>
                    </a:lnTo>
                    <a:close/>
                    <a:moveTo>
                      <a:pt x="7617" y="14965"/>
                    </a:moveTo>
                    <a:lnTo>
                      <a:pt x="7471" y="15160"/>
                    </a:lnTo>
                    <a:lnTo>
                      <a:pt x="7349" y="15330"/>
                    </a:lnTo>
                    <a:lnTo>
                      <a:pt x="6911" y="15330"/>
                    </a:lnTo>
                    <a:lnTo>
                      <a:pt x="6984" y="15160"/>
                    </a:lnTo>
                    <a:lnTo>
                      <a:pt x="7057" y="14965"/>
                    </a:lnTo>
                    <a:close/>
                    <a:moveTo>
                      <a:pt x="6716" y="14965"/>
                    </a:moveTo>
                    <a:lnTo>
                      <a:pt x="6570" y="15160"/>
                    </a:lnTo>
                    <a:lnTo>
                      <a:pt x="6449" y="15354"/>
                    </a:lnTo>
                    <a:lnTo>
                      <a:pt x="5889" y="15379"/>
                    </a:lnTo>
                    <a:lnTo>
                      <a:pt x="5889" y="15379"/>
                    </a:lnTo>
                    <a:lnTo>
                      <a:pt x="6011" y="15257"/>
                    </a:lnTo>
                    <a:lnTo>
                      <a:pt x="6132" y="15135"/>
                    </a:lnTo>
                    <a:lnTo>
                      <a:pt x="6254" y="15038"/>
                    </a:lnTo>
                    <a:lnTo>
                      <a:pt x="6376" y="14965"/>
                    </a:lnTo>
                    <a:close/>
                    <a:moveTo>
                      <a:pt x="5256" y="14941"/>
                    </a:moveTo>
                    <a:lnTo>
                      <a:pt x="5865" y="14965"/>
                    </a:lnTo>
                    <a:lnTo>
                      <a:pt x="5792" y="15038"/>
                    </a:lnTo>
                    <a:lnTo>
                      <a:pt x="5646" y="15184"/>
                    </a:lnTo>
                    <a:lnTo>
                      <a:pt x="5500" y="15379"/>
                    </a:lnTo>
                    <a:lnTo>
                      <a:pt x="4672" y="15379"/>
                    </a:lnTo>
                    <a:lnTo>
                      <a:pt x="4867" y="15233"/>
                    </a:lnTo>
                    <a:lnTo>
                      <a:pt x="5062" y="15135"/>
                    </a:lnTo>
                    <a:lnTo>
                      <a:pt x="5183" y="15038"/>
                    </a:lnTo>
                    <a:lnTo>
                      <a:pt x="5232" y="14989"/>
                    </a:lnTo>
                    <a:lnTo>
                      <a:pt x="5256" y="14941"/>
                    </a:lnTo>
                    <a:close/>
                    <a:moveTo>
                      <a:pt x="4113" y="14916"/>
                    </a:moveTo>
                    <a:lnTo>
                      <a:pt x="4745" y="14941"/>
                    </a:lnTo>
                    <a:lnTo>
                      <a:pt x="4624" y="15038"/>
                    </a:lnTo>
                    <a:lnTo>
                      <a:pt x="4453" y="15184"/>
                    </a:lnTo>
                    <a:lnTo>
                      <a:pt x="4307" y="15354"/>
                    </a:lnTo>
                    <a:lnTo>
                      <a:pt x="4283" y="15403"/>
                    </a:lnTo>
                    <a:lnTo>
                      <a:pt x="3626" y="15403"/>
                    </a:lnTo>
                    <a:lnTo>
                      <a:pt x="3650" y="15354"/>
                    </a:lnTo>
                    <a:lnTo>
                      <a:pt x="3894" y="15087"/>
                    </a:lnTo>
                    <a:lnTo>
                      <a:pt x="4113" y="14916"/>
                    </a:lnTo>
                    <a:close/>
                    <a:moveTo>
                      <a:pt x="1874" y="14892"/>
                    </a:moveTo>
                    <a:lnTo>
                      <a:pt x="1801" y="14965"/>
                    </a:lnTo>
                    <a:lnTo>
                      <a:pt x="1631" y="15184"/>
                    </a:lnTo>
                    <a:lnTo>
                      <a:pt x="1558" y="15281"/>
                    </a:lnTo>
                    <a:lnTo>
                      <a:pt x="1509" y="15427"/>
                    </a:lnTo>
                    <a:lnTo>
                      <a:pt x="1217" y="15427"/>
                    </a:lnTo>
                    <a:lnTo>
                      <a:pt x="1266" y="15354"/>
                    </a:lnTo>
                    <a:lnTo>
                      <a:pt x="1436" y="15208"/>
                    </a:lnTo>
                    <a:lnTo>
                      <a:pt x="1509" y="15160"/>
                    </a:lnTo>
                    <a:lnTo>
                      <a:pt x="1558" y="15135"/>
                    </a:lnTo>
                    <a:lnTo>
                      <a:pt x="1606" y="15087"/>
                    </a:lnTo>
                    <a:lnTo>
                      <a:pt x="1631" y="15038"/>
                    </a:lnTo>
                    <a:lnTo>
                      <a:pt x="1631" y="14965"/>
                    </a:lnTo>
                    <a:lnTo>
                      <a:pt x="1631" y="14892"/>
                    </a:lnTo>
                    <a:close/>
                    <a:moveTo>
                      <a:pt x="2750" y="14892"/>
                    </a:moveTo>
                    <a:lnTo>
                      <a:pt x="2726" y="14916"/>
                    </a:lnTo>
                    <a:lnTo>
                      <a:pt x="2628" y="15087"/>
                    </a:lnTo>
                    <a:lnTo>
                      <a:pt x="2555" y="15233"/>
                    </a:lnTo>
                    <a:lnTo>
                      <a:pt x="2531" y="15330"/>
                    </a:lnTo>
                    <a:lnTo>
                      <a:pt x="2531" y="15427"/>
                    </a:lnTo>
                    <a:lnTo>
                      <a:pt x="1898" y="15427"/>
                    </a:lnTo>
                    <a:lnTo>
                      <a:pt x="2093" y="15233"/>
                    </a:lnTo>
                    <a:lnTo>
                      <a:pt x="2190" y="15135"/>
                    </a:lnTo>
                    <a:lnTo>
                      <a:pt x="2312" y="15038"/>
                    </a:lnTo>
                    <a:lnTo>
                      <a:pt x="2409" y="14989"/>
                    </a:lnTo>
                    <a:lnTo>
                      <a:pt x="2482" y="14892"/>
                    </a:lnTo>
                    <a:close/>
                    <a:moveTo>
                      <a:pt x="3553" y="14892"/>
                    </a:moveTo>
                    <a:lnTo>
                      <a:pt x="3431" y="15062"/>
                    </a:lnTo>
                    <a:lnTo>
                      <a:pt x="3310" y="15208"/>
                    </a:lnTo>
                    <a:lnTo>
                      <a:pt x="3261" y="15306"/>
                    </a:lnTo>
                    <a:lnTo>
                      <a:pt x="3188" y="15403"/>
                    </a:lnTo>
                    <a:lnTo>
                      <a:pt x="2920" y="15427"/>
                    </a:lnTo>
                    <a:lnTo>
                      <a:pt x="2823" y="15427"/>
                    </a:lnTo>
                    <a:lnTo>
                      <a:pt x="2969" y="15233"/>
                    </a:lnTo>
                    <a:lnTo>
                      <a:pt x="3066" y="15111"/>
                    </a:lnTo>
                    <a:lnTo>
                      <a:pt x="3164" y="14989"/>
                    </a:lnTo>
                    <a:lnTo>
                      <a:pt x="3285" y="14892"/>
                    </a:lnTo>
                    <a:close/>
                    <a:moveTo>
                      <a:pt x="877" y="14868"/>
                    </a:moveTo>
                    <a:lnTo>
                      <a:pt x="1193" y="14892"/>
                    </a:lnTo>
                    <a:lnTo>
                      <a:pt x="1023" y="15038"/>
                    </a:lnTo>
                    <a:lnTo>
                      <a:pt x="877" y="15233"/>
                    </a:lnTo>
                    <a:lnTo>
                      <a:pt x="804" y="15330"/>
                    </a:lnTo>
                    <a:lnTo>
                      <a:pt x="755" y="15452"/>
                    </a:lnTo>
                    <a:lnTo>
                      <a:pt x="585" y="15452"/>
                    </a:lnTo>
                    <a:lnTo>
                      <a:pt x="536" y="14868"/>
                    </a:lnTo>
                    <a:close/>
                    <a:moveTo>
                      <a:pt x="13894" y="1"/>
                    </a:moveTo>
                    <a:lnTo>
                      <a:pt x="13724" y="49"/>
                    </a:lnTo>
                    <a:lnTo>
                      <a:pt x="13578" y="122"/>
                    </a:lnTo>
                    <a:lnTo>
                      <a:pt x="13456" y="220"/>
                    </a:lnTo>
                    <a:lnTo>
                      <a:pt x="13335" y="341"/>
                    </a:lnTo>
                    <a:lnTo>
                      <a:pt x="13262" y="463"/>
                    </a:lnTo>
                    <a:lnTo>
                      <a:pt x="13189" y="609"/>
                    </a:lnTo>
                    <a:lnTo>
                      <a:pt x="13116" y="779"/>
                    </a:lnTo>
                    <a:lnTo>
                      <a:pt x="13067" y="925"/>
                    </a:lnTo>
                    <a:lnTo>
                      <a:pt x="11996" y="925"/>
                    </a:lnTo>
                    <a:lnTo>
                      <a:pt x="10901" y="950"/>
                    </a:lnTo>
                    <a:lnTo>
                      <a:pt x="9831" y="974"/>
                    </a:lnTo>
                    <a:lnTo>
                      <a:pt x="8736" y="974"/>
                    </a:lnTo>
                    <a:lnTo>
                      <a:pt x="7641" y="998"/>
                    </a:lnTo>
                    <a:lnTo>
                      <a:pt x="6108" y="974"/>
                    </a:lnTo>
                    <a:lnTo>
                      <a:pt x="4599" y="950"/>
                    </a:lnTo>
                    <a:lnTo>
                      <a:pt x="4648" y="852"/>
                    </a:lnTo>
                    <a:lnTo>
                      <a:pt x="4624" y="731"/>
                    </a:lnTo>
                    <a:lnTo>
                      <a:pt x="4599" y="609"/>
                    </a:lnTo>
                    <a:lnTo>
                      <a:pt x="4526" y="487"/>
                    </a:lnTo>
                    <a:lnTo>
                      <a:pt x="4429" y="366"/>
                    </a:lnTo>
                    <a:lnTo>
                      <a:pt x="4332" y="293"/>
                    </a:lnTo>
                    <a:lnTo>
                      <a:pt x="4210" y="220"/>
                    </a:lnTo>
                    <a:lnTo>
                      <a:pt x="4088" y="171"/>
                    </a:lnTo>
                    <a:lnTo>
                      <a:pt x="3894" y="147"/>
                    </a:lnTo>
                    <a:lnTo>
                      <a:pt x="3723" y="147"/>
                    </a:lnTo>
                    <a:lnTo>
                      <a:pt x="3553" y="220"/>
                    </a:lnTo>
                    <a:lnTo>
                      <a:pt x="3407" y="317"/>
                    </a:lnTo>
                    <a:lnTo>
                      <a:pt x="3285" y="439"/>
                    </a:lnTo>
                    <a:lnTo>
                      <a:pt x="3188" y="585"/>
                    </a:lnTo>
                    <a:lnTo>
                      <a:pt x="3115" y="755"/>
                    </a:lnTo>
                    <a:lnTo>
                      <a:pt x="3042" y="925"/>
                    </a:lnTo>
                    <a:lnTo>
                      <a:pt x="3042" y="998"/>
                    </a:lnTo>
                    <a:lnTo>
                      <a:pt x="1242" y="1047"/>
                    </a:lnTo>
                    <a:lnTo>
                      <a:pt x="828" y="1023"/>
                    </a:lnTo>
                    <a:lnTo>
                      <a:pt x="633" y="1023"/>
                    </a:lnTo>
                    <a:lnTo>
                      <a:pt x="439" y="1047"/>
                    </a:lnTo>
                    <a:lnTo>
                      <a:pt x="390" y="1023"/>
                    </a:lnTo>
                    <a:lnTo>
                      <a:pt x="317" y="1023"/>
                    </a:lnTo>
                    <a:lnTo>
                      <a:pt x="268" y="1071"/>
                    </a:lnTo>
                    <a:lnTo>
                      <a:pt x="244" y="1144"/>
                    </a:lnTo>
                    <a:lnTo>
                      <a:pt x="268" y="1850"/>
                    </a:lnTo>
                    <a:lnTo>
                      <a:pt x="268" y="2215"/>
                    </a:lnTo>
                    <a:lnTo>
                      <a:pt x="268" y="2555"/>
                    </a:lnTo>
                    <a:lnTo>
                      <a:pt x="171" y="3358"/>
                    </a:lnTo>
                    <a:lnTo>
                      <a:pt x="74" y="4137"/>
                    </a:lnTo>
                    <a:lnTo>
                      <a:pt x="49" y="4624"/>
                    </a:lnTo>
                    <a:lnTo>
                      <a:pt x="25" y="5086"/>
                    </a:lnTo>
                    <a:lnTo>
                      <a:pt x="25" y="6059"/>
                    </a:lnTo>
                    <a:lnTo>
                      <a:pt x="49" y="7008"/>
                    </a:lnTo>
                    <a:lnTo>
                      <a:pt x="74" y="7982"/>
                    </a:lnTo>
                    <a:lnTo>
                      <a:pt x="25" y="9879"/>
                    </a:lnTo>
                    <a:lnTo>
                      <a:pt x="1" y="11802"/>
                    </a:lnTo>
                    <a:lnTo>
                      <a:pt x="1" y="12751"/>
                    </a:lnTo>
                    <a:lnTo>
                      <a:pt x="1" y="13700"/>
                    </a:lnTo>
                    <a:lnTo>
                      <a:pt x="49" y="14673"/>
                    </a:lnTo>
                    <a:lnTo>
                      <a:pt x="122" y="15622"/>
                    </a:lnTo>
                    <a:lnTo>
                      <a:pt x="122" y="15671"/>
                    </a:lnTo>
                    <a:lnTo>
                      <a:pt x="147" y="15719"/>
                    </a:lnTo>
                    <a:lnTo>
                      <a:pt x="171" y="15792"/>
                    </a:lnTo>
                    <a:lnTo>
                      <a:pt x="195" y="15841"/>
                    </a:lnTo>
                    <a:lnTo>
                      <a:pt x="244" y="15865"/>
                    </a:lnTo>
                    <a:lnTo>
                      <a:pt x="293" y="15890"/>
                    </a:lnTo>
                    <a:lnTo>
                      <a:pt x="560" y="15938"/>
                    </a:lnTo>
                    <a:lnTo>
                      <a:pt x="828" y="15963"/>
                    </a:lnTo>
                    <a:lnTo>
                      <a:pt x="1339" y="15987"/>
                    </a:lnTo>
                    <a:lnTo>
                      <a:pt x="1850" y="15987"/>
                    </a:lnTo>
                    <a:lnTo>
                      <a:pt x="2385" y="15963"/>
                    </a:lnTo>
                    <a:lnTo>
                      <a:pt x="3577" y="15938"/>
                    </a:lnTo>
                    <a:lnTo>
                      <a:pt x="4770" y="15938"/>
                    </a:lnTo>
                    <a:lnTo>
                      <a:pt x="5938" y="15914"/>
                    </a:lnTo>
                    <a:lnTo>
                      <a:pt x="7130" y="15890"/>
                    </a:lnTo>
                    <a:lnTo>
                      <a:pt x="9466" y="15817"/>
                    </a:lnTo>
                    <a:lnTo>
                      <a:pt x="10536" y="15792"/>
                    </a:lnTo>
                    <a:lnTo>
                      <a:pt x="11607" y="15792"/>
                    </a:lnTo>
                    <a:lnTo>
                      <a:pt x="12678" y="15817"/>
                    </a:lnTo>
                    <a:lnTo>
                      <a:pt x="13748" y="15792"/>
                    </a:lnTo>
                    <a:lnTo>
                      <a:pt x="15038" y="15744"/>
                    </a:lnTo>
                    <a:lnTo>
                      <a:pt x="15646" y="15744"/>
                    </a:lnTo>
                    <a:lnTo>
                      <a:pt x="15914" y="15768"/>
                    </a:lnTo>
                    <a:lnTo>
                      <a:pt x="16011" y="15792"/>
                    </a:lnTo>
                    <a:lnTo>
                      <a:pt x="16060" y="15792"/>
                    </a:lnTo>
                    <a:lnTo>
                      <a:pt x="16084" y="15817"/>
                    </a:lnTo>
                    <a:lnTo>
                      <a:pt x="16157" y="15841"/>
                    </a:lnTo>
                    <a:lnTo>
                      <a:pt x="16279" y="15841"/>
                    </a:lnTo>
                    <a:lnTo>
                      <a:pt x="16328" y="15865"/>
                    </a:lnTo>
                    <a:lnTo>
                      <a:pt x="16401" y="15890"/>
                    </a:lnTo>
                    <a:lnTo>
                      <a:pt x="16474" y="15865"/>
                    </a:lnTo>
                    <a:lnTo>
                      <a:pt x="16547" y="15817"/>
                    </a:lnTo>
                    <a:lnTo>
                      <a:pt x="16595" y="15744"/>
                    </a:lnTo>
                    <a:lnTo>
                      <a:pt x="16620" y="15671"/>
                    </a:lnTo>
                    <a:lnTo>
                      <a:pt x="16668" y="15476"/>
                    </a:lnTo>
                    <a:lnTo>
                      <a:pt x="16693" y="15111"/>
                    </a:lnTo>
                    <a:lnTo>
                      <a:pt x="16717" y="14454"/>
                    </a:lnTo>
                    <a:lnTo>
                      <a:pt x="16741" y="13773"/>
                    </a:lnTo>
                    <a:lnTo>
                      <a:pt x="16717" y="13262"/>
                    </a:lnTo>
                    <a:lnTo>
                      <a:pt x="16693" y="12775"/>
                    </a:lnTo>
                    <a:lnTo>
                      <a:pt x="16571" y="11777"/>
                    </a:lnTo>
                    <a:lnTo>
                      <a:pt x="16547" y="11193"/>
                    </a:lnTo>
                    <a:lnTo>
                      <a:pt x="16547" y="10634"/>
                    </a:lnTo>
                    <a:lnTo>
                      <a:pt x="16595" y="9466"/>
                    </a:lnTo>
                    <a:lnTo>
                      <a:pt x="16644" y="8420"/>
                    </a:lnTo>
                    <a:lnTo>
                      <a:pt x="16668" y="7373"/>
                    </a:lnTo>
                    <a:lnTo>
                      <a:pt x="16693" y="6327"/>
                    </a:lnTo>
                    <a:lnTo>
                      <a:pt x="16717" y="5281"/>
                    </a:lnTo>
                    <a:lnTo>
                      <a:pt x="16766" y="4283"/>
                    </a:lnTo>
                    <a:lnTo>
                      <a:pt x="16741" y="3285"/>
                    </a:lnTo>
                    <a:lnTo>
                      <a:pt x="16693" y="2312"/>
                    </a:lnTo>
                    <a:lnTo>
                      <a:pt x="16595" y="1314"/>
                    </a:lnTo>
                    <a:lnTo>
                      <a:pt x="16644" y="1266"/>
                    </a:lnTo>
                    <a:lnTo>
                      <a:pt x="16668" y="1193"/>
                    </a:lnTo>
                    <a:lnTo>
                      <a:pt x="16668" y="1120"/>
                    </a:lnTo>
                    <a:lnTo>
                      <a:pt x="16668" y="1047"/>
                    </a:lnTo>
                    <a:lnTo>
                      <a:pt x="16620" y="998"/>
                    </a:lnTo>
                    <a:lnTo>
                      <a:pt x="16571" y="950"/>
                    </a:lnTo>
                    <a:lnTo>
                      <a:pt x="16522" y="901"/>
                    </a:lnTo>
                    <a:lnTo>
                      <a:pt x="16425" y="901"/>
                    </a:lnTo>
                    <a:lnTo>
                      <a:pt x="14916" y="925"/>
                    </a:lnTo>
                    <a:lnTo>
                      <a:pt x="14965" y="877"/>
                    </a:lnTo>
                    <a:lnTo>
                      <a:pt x="14989" y="755"/>
                    </a:lnTo>
                    <a:lnTo>
                      <a:pt x="14989" y="658"/>
                    </a:lnTo>
                    <a:lnTo>
                      <a:pt x="14989" y="560"/>
                    </a:lnTo>
                    <a:lnTo>
                      <a:pt x="14941" y="463"/>
                    </a:lnTo>
                    <a:lnTo>
                      <a:pt x="14892" y="366"/>
                    </a:lnTo>
                    <a:lnTo>
                      <a:pt x="14843" y="293"/>
                    </a:lnTo>
                    <a:lnTo>
                      <a:pt x="14673" y="171"/>
                    </a:lnTo>
                    <a:lnTo>
                      <a:pt x="14503" y="74"/>
                    </a:lnTo>
                    <a:lnTo>
                      <a:pt x="14284" y="25"/>
                    </a:lnTo>
                    <a:lnTo>
                      <a:pt x="14089" y="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Google Shape;2444;p49">
                <a:extLst>
                  <a:ext uri="{FF2B5EF4-FFF2-40B4-BE49-F238E27FC236}">
                    <a16:creationId xmlns:a16="http://schemas.microsoft.com/office/drawing/2014/main" id="{2AB53288-A203-4440-B3D2-5C88772196B8}"/>
                  </a:ext>
                </a:extLst>
              </p:cNvPr>
              <p:cNvSpPr/>
              <p:nvPr/>
            </p:nvSpPr>
            <p:spPr>
              <a:xfrm>
                <a:off x="204281" y="1838527"/>
                <a:ext cx="288290" cy="356870"/>
              </a:xfrm>
              <a:custGeom>
                <a:avLst/>
                <a:gdLst/>
                <a:ahLst/>
                <a:cxnLst/>
                <a:rect l="l" t="t" r="r" b="b"/>
                <a:pathLst>
                  <a:path w="16863" h="20878" extrusionOk="0">
                    <a:moveTo>
                      <a:pt x="974" y="1801"/>
                    </a:moveTo>
                    <a:lnTo>
                      <a:pt x="1144" y="1825"/>
                    </a:lnTo>
                    <a:lnTo>
                      <a:pt x="1314" y="1874"/>
                    </a:lnTo>
                    <a:lnTo>
                      <a:pt x="1436" y="1874"/>
                    </a:lnTo>
                    <a:lnTo>
                      <a:pt x="1460" y="2093"/>
                    </a:lnTo>
                    <a:lnTo>
                      <a:pt x="1485" y="2774"/>
                    </a:lnTo>
                    <a:lnTo>
                      <a:pt x="1387" y="2750"/>
                    </a:lnTo>
                    <a:lnTo>
                      <a:pt x="1314" y="2774"/>
                    </a:lnTo>
                    <a:lnTo>
                      <a:pt x="1241" y="2798"/>
                    </a:lnTo>
                    <a:lnTo>
                      <a:pt x="901" y="3042"/>
                    </a:lnTo>
                    <a:lnTo>
                      <a:pt x="560" y="3309"/>
                    </a:lnTo>
                    <a:lnTo>
                      <a:pt x="511" y="3358"/>
                    </a:lnTo>
                    <a:lnTo>
                      <a:pt x="511" y="2847"/>
                    </a:lnTo>
                    <a:lnTo>
                      <a:pt x="536" y="2823"/>
                    </a:lnTo>
                    <a:lnTo>
                      <a:pt x="706" y="2725"/>
                    </a:lnTo>
                    <a:lnTo>
                      <a:pt x="852" y="2604"/>
                    </a:lnTo>
                    <a:lnTo>
                      <a:pt x="1193" y="2409"/>
                    </a:lnTo>
                    <a:lnTo>
                      <a:pt x="1290" y="2360"/>
                    </a:lnTo>
                    <a:lnTo>
                      <a:pt x="1339" y="2287"/>
                    </a:lnTo>
                    <a:lnTo>
                      <a:pt x="1436" y="2117"/>
                    </a:lnTo>
                    <a:lnTo>
                      <a:pt x="1460" y="2093"/>
                    </a:lnTo>
                    <a:lnTo>
                      <a:pt x="1436" y="2044"/>
                    </a:lnTo>
                    <a:lnTo>
                      <a:pt x="1412" y="2020"/>
                    </a:lnTo>
                    <a:lnTo>
                      <a:pt x="1290" y="1995"/>
                    </a:lnTo>
                    <a:lnTo>
                      <a:pt x="1168" y="1995"/>
                    </a:lnTo>
                    <a:lnTo>
                      <a:pt x="998" y="2068"/>
                    </a:lnTo>
                    <a:lnTo>
                      <a:pt x="828" y="2166"/>
                    </a:lnTo>
                    <a:lnTo>
                      <a:pt x="657" y="2287"/>
                    </a:lnTo>
                    <a:lnTo>
                      <a:pt x="487" y="2409"/>
                    </a:lnTo>
                    <a:lnTo>
                      <a:pt x="487" y="2093"/>
                    </a:lnTo>
                    <a:lnTo>
                      <a:pt x="438" y="1801"/>
                    </a:lnTo>
                    <a:lnTo>
                      <a:pt x="609" y="1825"/>
                    </a:lnTo>
                    <a:lnTo>
                      <a:pt x="974" y="1801"/>
                    </a:lnTo>
                    <a:close/>
                    <a:moveTo>
                      <a:pt x="13237" y="803"/>
                    </a:moveTo>
                    <a:lnTo>
                      <a:pt x="13383" y="949"/>
                    </a:lnTo>
                    <a:lnTo>
                      <a:pt x="13651" y="1192"/>
                    </a:lnTo>
                    <a:lnTo>
                      <a:pt x="13943" y="1436"/>
                    </a:lnTo>
                    <a:lnTo>
                      <a:pt x="14210" y="1655"/>
                    </a:lnTo>
                    <a:lnTo>
                      <a:pt x="14454" y="1922"/>
                    </a:lnTo>
                    <a:lnTo>
                      <a:pt x="14697" y="2214"/>
                    </a:lnTo>
                    <a:lnTo>
                      <a:pt x="14965" y="2482"/>
                    </a:lnTo>
                    <a:lnTo>
                      <a:pt x="15500" y="3017"/>
                    </a:lnTo>
                    <a:lnTo>
                      <a:pt x="15646" y="3188"/>
                    </a:lnTo>
                    <a:lnTo>
                      <a:pt x="15792" y="3382"/>
                    </a:lnTo>
                    <a:lnTo>
                      <a:pt x="15938" y="3577"/>
                    </a:lnTo>
                    <a:lnTo>
                      <a:pt x="16084" y="3772"/>
                    </a:lnTo>
                    <a:lnTo>
                      <a:pt x="15743" y="3796"/>
                    </a:lnTo>
                    <a:lnTo>
                      <a:pt x="15403" y="3820"/>
                    </a:lnTo>
                    <a:lnTo>
                      <a:pt x="14697" y="3820"/>
                    </a:lnTo>
                    <a:lnTo>
                      <a:pt x="14016" y="3796"/>
                    </a:lnTo>
                    <a:lnTo>
                      <a:pt x="13651" y="3772"/>
                    </a:lnTo>
                    <a:lnTo>
                      <a:pt x="13310" y="3820"/>
                    </a:lnTo>
                    <a:lnTo>
                      <a:pt x="13261" y="3042"/>
                    </a:lnTo>
                    <a:lnTo>
                      <a:pt x="13188" y="2239"/>
                    </a:lnTo>
                    <a:lnTo>
                      <a:pt x="13188" y="1874"/>
                    </a:lnTo>
                    <a:lnTo>
                      <a:pt x="13188" y="1533"/>
                    </a:lnTo>
                    <a:lnTo>
                      <a:pt x="13237" y="803"/>
                    </a:lnTo>
                    <a:close/>
                    <a:moveTo>
                      <a:pt x="1509" y="3163"/>
                    </a:moveTo>
                    <a:lnTo>
                      <a:pt x="1533" y="3455"/>
                    </a:lnTo>
                    <a:lnTo>
                      <a:pt x="1363" y="3553"/>
                    </a:lnTo>
                    <a:lnTo>
                      <a:pt x="1193" y="3650"/>
                    </a:lnTo>
                    <a:lnTo>
                      <a:pt x="901" y="3918"/>
                    </a:lnTo>
                    <a:lnTo>
                      <a:pt x="706" y="4064"/>
                    </a:lnTo>
                    <a:lnTo>
                      <a:pt x="511" y="4210"/>
                    </a:lnTo>
                    <a:lnTo>
                      <a:pt x="511" y="3845"/>
                    </a:lnTo>
                    <a:lnTo>
                      <a:pt x="511" y="3747"/>
                    </a:lnTo>
                    <a:lnTo>
                      <a:pt x="657" y="3699"/>
                    </a:lnTo>
                    <a:lnTo>
                      <a:pt x="803" y="3626"/>
                    </a:lnTo>
                    <a:lnTo>
                      <a:pt x="1047" y="3455"/>
                    </a:lnTo>
                    <a:lnTo>
                      <a:pt x="1387" y="3236"/>
                    </a:lnTo>
                    <a:lnTo>
                      <a:pt x="1509" y="3163"/>
                    </a:lnTo>
                    <a:close/>
                    <a:moveTo>
                      <a:pt x="1533" y="3942"/>
                    </a:moveTo>
                    <a:lnTo>
                      <a:pt x="1533" y="4404"/>
                    </a:lnTo>
                    <a:lnTo>
                      <a:pt x="1533" y="4526"/>
                    </a:lnTo>
                    <a:lnTo>
                      <a:pt x="1168" y="4745"/>
                    </a:lnTo>
                    <a:lnTo>
                      <a:pt x="828" y="4988"/>
                    </a:lnTo>
                    <a:lnTo>
                      <a:pt x="657" y="5086"/>
                    </a:lnTo>
                    <a:lnTo>
                      <a:pt x="511" y="5232"/>
                    </a:lnTo>
                    <a:lnTo>
                      <a:pt x="511" y="4648"/>
                    </a:lnTo>
                    <a:lnTo>
                      <a:pt x="657" y="4575"/>
                    </a:lnTo>
                    <a:lnTo>
                      <a:pt x="803" y="4477"/>
                    </a:lnTo>
                    <a:lnTo>
                      <a:pt x="1095" y="4258"/>
                    </a:lnTo>
                    <a:lnTo>
                      <a:pt x="1533" y="3942"/>
                    </a:lnTo>
                    <a:close/>
                    <a:moveTo>
                      <a:pt x="1509" y="4964"/>
                    </a:moveTo>
                    <a:lnTo>
                      <a:pt x="1485" y="5378"/>
                    </a:lnTo>
                    <a:lnTo>
                      <a:pt x="1363" y="5451"/>
                    </a:lnTo>
                    <a:lnTo>
                      <a:pt x="1217" y="5548"/>
                    </a:lnTo>
                    <a:lnTo>
                      <a:pt x="998" y="5767"/>
                    </a:lnTo>
                    <a:lnTo>
                      <a:pt x="730" y="5986"/>
                    </a:lnTo>
                    <a:lnTo>
                      <a:pt x="609" y="6108"/>
                    </a:lnTo>
                    <a:lnTo>
                      <a:pt x="487" y="6254"/>
                    </a:lnTo>
                    <a:lnTo>
                      <a:pt x="487" y="5499"/>
                    </a:lnTo>
                    <a:lnTo>
                      <a:pt x="633" y="5475"/>
                    </a:lnTo>
                    <a:lnTo>
                      <a:pt x="755" y="5426"/>
                    </a:lnTo>
                    <a:lnTo>
                      <a:pt x="998" y="5256"/>
                    </a:lnTo>
                    <a:lnTo>
                      <a:pt x="1509" y="4964"/>
                    </a:lnTo>
                    <a:close/>
                    <a:moveTo>
                      <a:pt x="1460" y="5889"/>
                    </a:moveTo>
                    <a:lnTo>
                      <a:pt x="1436" y="6473"/>
                    </a:lnTo>
                    <a:lnTo>
                      <a:pt x="1363" y="6448"/>
                    </a:lnTo>
                    <a:lnTo>
                      <a:pt x="1266" y="6448"/>
                    </a:lnTo>
                    <a:lnTo>
                      <a:pt x="1168" y="6473"/>
                    </a:lnTo>
                    <a:lnTo>
                      <a:pt x="998" y="6594"/>
                    </a:lnTo>
                    <a:lnTo>
                      <a:pt x="852" y="6716"/>
                    </a:lnTo>
                    <a:lnTo>
                      <a:pt x="730" y="6862"/>
                    </a:lnTo>
                    <a:lnTo>
                      <a:pt x="511" y="7105"/>
                    </a:lnTo>
                    <a:lnTo>
                      <a:pt x="487" y="6448"/>
                    </a:lnTo>
                    <a:lnTo>
                      <a:pt x="511" y="6448"/>
                    </a:lnTo>
                    <a:lnTo>
                      <a:pt x="682" y="6424"/>
                    </a:lnTo>
                    <a:lnTo>
                      <a:pt x="828" y="6351"/>
                    </a:lnTo>
                    <a:lnTo>
                      <a:pt x="974" y="6254"/>
                    </a:lnTo>
                    <a:lnTo>
                      <a:pt x="1095" y="6156"/>
                    </a:lnTo>
                    <a:lnTo>
                      <a:pt x="1460" y="5889"/>
                    </a:lnTo>
                    <a:close/>
                    <a:moveTo>
                      <a:pt x="6984" y="6205"/>
                    </a:moveTo>
                    <a:lnTo>
                      <a:pt x="6935" y="6229"/>
                    </a:lnTo>
                    <a:lnTo>
                      <a:pt x="6862" y="6278"/>
                    </a:lnTo>
                    <a:lnTo>
                      <a:pt x="6716" y="6424"/>
                    </a:lnTo>
                    <a:lnTo>
                      <a:pt x="6546" y="6594"/>
                    </a:lnTo>
                    <a:lnTo>
                      <a:pt x="6327" y="6740"/>
                    </a:lnTo>
                    <a:lnTo>
                      <a:pt x="6108" y="6862"/>
                    </a:lnTo>
                    <a:lnTo>
                      <a:pt x="5986" y="6911"/>
                    </a:lnTo>
                    <a:lnTo>
                      <a:pt x="5889" y="6935"/>
                    </a:lnTo>
                    <a:lnTo>
                      <a:pt x="5767" y="6935"/>
                    </a:lnTo>
                    <a:lnTo>
                      <a:pt x="5670" y="6911"/>
                    </a:lnTo>
                    <a:lnTo>
                      <a:pt x="5572" y="6886"/>
                    </a:lnTo>
                    <a:lnTo>
                      <a:pt x="5499" y="6838"/>
                    </a:lnTo>
                    <a:lnTo>
                      <a:pt x="5426" y="6740"/>
                    </a:lnTo>
                    <a:lnTo>
                      <a:pt x="5353" y="6619"/>
                    </a:lnTo>
                    <a:lnTo>
                      <a:pt x="5305" y="6546"/>
                    </a:lnTo>
                    <a:lnTo>
                      <a:pt x="5232" y="6521"/>
                    </a:lnTo>
                    <a:lnTo>
                      <a:pt x="5134" y="6521"/>
                    </a:lnTo>
                    <a:lnTo>
                      <a:pt x="5061" y="6546"/>
                    </a:lnTo>
                    <a:lnTo>
                      <a:pt x="4794" y="6716"/>
                    </a:lnTo>
                    <a:lnTo>
                      <a:pt x="4599" y="6813"/>
                    </a:lnTo>
                    <a:lnTo>
                      <a:pt x="4429" y="6911"/>
                    </a:lnTo>
                    <a:lnTo>
                      <a:pt x="4283" y="6959"/>
                    </a:lnTo>
                    <a:lnTo>
                      <a:pt x="4210" y="6959"/>
                    </a:lnTo>
                    <a:lnTo>
                      <a:pt x="4137" y="6935"/>
                    </a:lnTo>
                    <a:lnTo>
                      <a:pt x="4088" y="6911"/>
                    </a:lnTo>
                    <a:lnTo>
                      <a:pt x="4064" y="6838"/>
                    </a:lnTo>
                    <a:lnTo>
                      <a:pt x="4039" y="6765"/>
                    </a:lnTo>
                    <a:lnTo>
                      <a:pt x="4039" y="6667"/>
                    </a:lnTo>
                    <a:lnTo>
                      <a:pt x="4039" y="6619"/>
                    </a:lnTo>
                    <a:lnTo>
                      <a:pt x="4015" y="6594"/>
                    </a:lnTo>
                    <a:lnTo>
                      <a:pt x="3966" y="6570"/>
                    </a:lnTo>
                    <a:lnTo>
                      <a:pt x="3893" y="6570"/>
                    </a:lnTo>
                    <a:lnTo>
                      <a:pt x="3845" y="6643"/>
                    </a:lnTo>
                    <a:lnTo>
                      <a:pt x="3796" y="6862"/>
                    </a:lnTo>
                    <a:lnTo>
                      <a:pt x="3772" y="6959"/>
                    </a:lnTo>
                    <a:lnTo>
                      <a:pt x="3772" y="7057"/>
                    </a:lnTo>
                    <a:lnTo>
                      <a:pt x="3796" y="7154"/>
                    </a:lnTo>
                    <a:lnTo>
                      <a:pt x="3845" y="7251"/>
                    </a:lnTo>
                    <a:lnTo>
                      <a:pt x="3942" y="7300"/>
                    </a:lnTo>
                    <a:lnTo>
                      <a:pt x="4064" y="7349"/>
                    </a:lnTo>
                    <a:lnTo>
                      <a:pt x="4331" y="7349"/>
                    </a:lnTo>
                    <a:lnTo>
                      <a:pt x="4453" y="7324"/>
                    </a:lnTo>
                    <a:lnTo>
                      <a:pt x="4599" y="7276"/>
                    </a:lnTo>
                    <a:lnTo>
                      <a:pt x="4842" y="7154"/>
                    </a:lnTo>
                    <a:lnTo>
                      <a:pt x="5086" y="7008"/>
                    </a:lnTo>
                    <a:lnTo>
                      <a:pt x="5183" y="7130"/>
                    </a:lnTo>
                    <a:lnTo>
                      <a:pt x="5280" y="7203"/>
                    </a:lnTo>
                    <a:lnTo>
                      <a:pt x="5378" y="7276"/>
                    </a:lnTo>
                    <a:lnTo>
                      <a:pt x="5499" y="7324"/>
                    </a:lnTo>
                    <a:lnTo>
                      <a:pt x="5597" y="7349"/>
                    </a:lnTo>
                    <a:lnTo>
                      <a:pt x="5718" y="7349"/>
                    </a:lnTo>
                    <a:lnTo>
                      <a:pt x="5962" y="7324"/>
                    </a:lnTo>
                    <a:lnTo>
                      <a:pt x="6229" y="7251"/>
                    </a:lnTo>
                    <a:lnTo>
                      <a:pt x="6473" y="7130"/>
                    </a:lnTo>
                    <a:lnTo>
                      <a:pt x="6716" y="6984"/>
                    </a:lnTo>
                    <a:lnTo>
                      <a:pt x="6935" y="6813"/>
                    </a:lnTo>
                    <a:lnTo>
                      <a:pt x="7057" y="6959"/>
                    </a:lnTo>
                    <a:lnTo>
                      <a:pt x="7203" y="7081"/>
                    </a:lnTo>
                    <a:lnTo>
                      <a:pt x="7373" y="7154"/>
                    </a:lnTo>
                    <a:lnTo>
                      <a:pt x="7568" y="7203"/>
                    </a:lnTo>
                    <a:lnTo>
                      <a:pt x="7714" y="7227"/>
                    </a:lnTo>
                    <a:lnTo>
                      <a:pt x="7981" y="7227"/>
                    </a:lnTo>
                    <a:lnTo>
                      <a:pt x="8103" y="7178"/>
                    </a:lnTo>
                    <a:lnTo>
                      <a:pt x="8225" y="7130"/>
                    </a:lnTo>
                    <a:lnTo>
                      <a:pt x="8322" y="7057"/>
                    </a:lnTo>
                    <a:lnTo>
                      <a:pt x="8541" y="6911"/>
                    </a:lnTo>
                    <a:lnTo>
                      <a:pt x="8663" y="7057"/>
                    </a:lnTo>
                    <a:lnTo>
                      <a:pt x="8833" y="7154"/>
                    </a:lnTo>
                    <a:lnTo>
                      <a:pt x="9028" y="7203"/>
                    </a:lnTo>
                    <a:lnTo>
                      <a:pt x="9222" y="7227"/>
                    </a:lnTo>
                    <a:lnTo>
                      <a:pt x="9441" y="7203"/>
                    </a:lnTo>
                    <a:lnTo>
                      <a:pt x="9636" y="7154"/>
                    </a:lnTo>
                    <a:lnTo>
                      <a:pt x="9830" y="7057"/>
                    </a:lnTo>
                    <a:lnTo>
                      <a:pt x="10001" y="6935"/>
                    </a:lnTo>
                    <a:lnTo>
                      <a:pt x="10171" y="7057"/>
                    </a:lnTo>
                    <a:lnTo>
                      <a:pt x="10341" y="7154"/>
                    </a:lnTo>
                    <a:lnTo>
                      <a:pt x="10512" y="7227"/>
                    </a:lnTo>
                    <a:lnTo>
                      <a:pt x="10706" y="7276"/>
                    </a:lnTo>
                    <a:lnTo>
                      <a:pt x="10877" y="7276"/>
                    </a:lnTo>
                    <a:lnTo>
                      <a:pt x="11047" y="7251"/>
                    </a:lnTo>
                    <a:lnTo>
                      <a:pt x="11193" y="7203"/>
                    </a:lnTo>
                    <a:lnTo>
                      <a:pt x="11339" y="7105"/>
                    </a:lnTo>
                    <a:lnTo>
                      <a:pt x="11436" y="7203"/>
                    </a:lnTo>
                    <a:lnTo>
                      <a:pt x="11534" y="7276"/>
                    </a:lnTo>
                    <a:lnTo>
                      <a:pt x="11655" y="7349"/>
                    </a:lnTo>
                    <a:lnTo>
                      <a:pt x="11777" y="7397"/>
                    </a:lnTo>
                    <a:lnTo>
                      <a:pt x="11899" y="7422"/>
                    </a:lnTo>
                    <a:lnTo>
                      <a:pt x="12020" y="7422"/>
                    </a:lnTo>
                    <a:lnTo>
                      <a:pt x="12142" y="7397"/>
                    </a:lnTo>
                    <a:lnTo>
                      <a:pt x="12239" y="7349"/>
                    </a:lnTo>
                    <a:lnTo>
                      <a:pt x="12337" y="7300"/>
                    </a:lnTo>
                    <a:lnTo>
                      <a:pt x="12434" y="7203"/>
                    </a:lnTo>
                    <a:lnTo>
                      <a:pt x="12604" y="7032"/>
                    </a:lnTo>
                    <a:lnTo>
                      <a:pt x="12848" y="7178"/>
                    </a:lnTo>
                    <a:lnTo>
                      <a:pt x="12969" y="7251"/>
                    </a:lnTo>
                    <a:lnTo>
                      <a:pt x="13091" y="7300"/>
                    </a:lnTo>
                    <a:lnTo>
                      <a:pt x="13213" y="7324"/>
                    </a:lnTo>
                    <a:lnTo>
                      <a:pt x="13334" y="7324"/>
                    </a:lnTo>
                    <a:lnTo>
                      <a:pt x="13432" y="7300"/>
                    </a:lnTo>
                    <a:lnTo>
                      <a:pt x="13529" y="7227"/>
                    </a:lnTo>
                    <a:lnTo>
                      <a:pt x="13651" y="7324"/>
                    </a:lnTo>
                    <a:lnTo>
                      <a:pt x="13797" y="7373"/>
                    </a:lnTo>
                    <a:lnTo>
                      <a:pt x="13967" y="7397"/>
                    </a:lnTo>
                    <a:lnTo>
                      <a:pt x="14113" y="7373"/>
                    </a:lnTo>
                    <a:lnTo>
                      <a:pt x="14259" y="7349"/>
                    </a:lnTo>
                    <a:lnTo>
                      <a:pt x="14405" y="7251"/>
                    </a:lnTo>
                    <a:lnTo>
                      <a:pt x="14502" y="7154"/>
                    </a:lnTo>
                    <a:lnTo>
                      <a:pt x="14575" y="7008"/>
                    </a:lnTo>
                    <a:lnTo>
                      <a:pt x="14575" y="6959"/>
                    </a:lnTo>
                    <a:lnTo>
                      <a:pt x="14575" y="6935"/>
                    </a:lnTo>
                    <a:lnTo>
                      <a:pt x="14527" y="6911"/>
                    </a:lnTo>
                    <a:lnTo>
                      <a:pt x="14502" y="6911"/>
                    </a:lnTo>
                    <a:lnTo>
                      <a:pt x="14283" y="6959"/>
                    </a:lnTo>
                    <a:lnTo>
                      <a:pt x="14016" y="7032"/>
                    </a:lnTo>
                    <a:lnTo>
                      <a:pt x="13894" y="7032"/>
                    </a:lnTo>
                    <a:lnTo>
                      <a:pt x="13772" y="7008"/>
                    </a:lnTo>
                    <a:lnTo>
                      <a:pt x="13699" y="6959"/>
                    </a:lnTo>
                    <a:lnTo>
                      <a:pt x="13651" y="6911"/>
                    </a:lnTo>
                    <a:lnTo>
                      <a:pt x="13651" y="6862"/>
                    </a:lnTo>
                    <a:lnTo>
                      <a:pt x="13626" y="6789"/>
                    </a:lnTo>
                    <a:lnTo>
                      <a:pt x="13578" y="6740"/>
                    </a:lnTo>
                    <a:lnTo>
                      <a:pt x="13529" y="6692"/>
                    </a:lnTo>
                    <a:lnTo>
                      <a:pt x="13407" y="6692"/>
                    </a:lnTo>
                    <a:lnTo>
                      <a:pt x="13359" y="6716"/>
                    </a:lnTo>
                    <a:lnTo>
                      <a:pt x="13334" y="6789"/>
                    </a:lnTo>
                    <a:lnTo>
                      <a:pt x="13310" y="6862"/>
                    </a:lnTo>
                    <a:lnTo>
                      <a:pt x="13286" y="6911"/>
                    </a:lnTo>
                    <a:lnTo>
                      <a:pt x="13286" y="6959"/>
                    </a:lnTo>
                    <a:lnTo>
                      <a:pt x="13261" y="6984"/>
                    </a:lnTo>
                    <a:lnTo>
                      <a:pt x="13115" y="6984"/>
                    </a:lnTo>
                    <a:lnTo>
                      <a:pt x="13018" y="6935"/>
                    </a:lnTo>
                    <a:lnTo>
                      <a:pt x="12823" y="6789"/>
                    </a:lnTo>
                    <a:lnTo>
                      <a:pt x="12677" y="6667"/>
                    </a:lnTo>
                    <a:lnTo>
                      <a:pt x="12629" y="6643"/>
                    </a:lnTo>
                    <a:lnTo>
                      <a:pt x="12580" y="6619"/>
                    </a:lnTo>
                    <a:lnTo>
                      <a:pt x="12507" y="6619"/>
                    </a:lnTo>
                    <a:lnTo>
                      <a:pt x="12458" y="6667"/>
                    </a:lnTo>
                    <a:lnTo>
                      <a:pt x="12264" y="6886"/>
                    </a:lnTo>
                    <a:lnTo>
                      <a:pt x="12166" y="6959"/>
                    </a:lnTo>
                    <a:lnTo>
                      <a:pt x="12045" y="7032"/>
                    </a:lnTo>
                    <a:lnTo>
                      <a:pt x="11947" y="7057"/>
                    </a:lnTo>
                    <a:lnTo>
                      <a:pt x="11850" y="7032"/>
                    </a:lnTo>
                    <a:lnTo>
                      <a:pt x="11777" y="7008"/>
                    </a:lnTo>
                    <a:lnTo>
                      <a:pt x="11704" y="6911"/>
                    </a:lnTo>
                    <a:lnTo>
                      <a:pt x="11631" y="6813"/>
                    </a:lnTo>
                    <a:lnTo>
                      <a:pt x="11582" y="6667"/>
                    </a:lnTo>
                    <a:lnTo>
                      <a:pt x="11582" y="6594"/>
                    </a:lnTo>
                    <a:lnTo>
                      <a:pt x="11534" y="6521"/>
                    </a:lnTo>
                    <a:lnTo>
                      <a:pt x="11485" y="6497"/>
                    </a:lnTo>
                    <a:lnTo>
                      <a:pt x="11436" y="6473"/>
                    </a:lnTo>
                    <a:lnTo>
                      <a:pt x="11363" y="6473"/>
                    </a:lnTo>
                    <a:lnTo>
                      <a:pt x="11315" y="6497"/>
                    </a:lnTo>
                    <a:lnTo>
                      <a:pt x="11266" y="6546"/>
                    </a:lnTo>
                    <a:lnTo>
                      <a:pt x="11217" y="6619"/>
                    </a:lnTo>
                    <a:lnTo>
                      <a:pt x="11193" y="6716"/>
                    </a:lnTo>
                    <a:lnTo>
                      <a:pt x="11144" y="6789"/>
                    </a:lnTo>
                    <a:lnTo>
                      <a:pt x="11071" y="6838"/>
                    </a:lnTo>
                    <a:lnTo>
                      <a:pt x="11023" y="6886"/>
                    </a:lnTo>
                    <a:lnTo>
                      <a:pt x="10950" y="6911"/>
                    </a:lnTo>
                    <a:lnTo>
                      <a:pt x="10877" y="6911"/>
                    </a:lnTo>
                    <a:lnTo>
                      <a:pt x="10706" y="6886"/>
                    </a:lnTo>
                    <a:lnTo>
                      <a:pt x="10560" y="6838"/>
                    </a:lnTo>
                    <a:lnTo>
                      <a:pt x="10390" y="6740"/>
                    </a:lnTo>
                    <a:lnTo>
                      <a:pt x="10268" y="6643"/>
                    </a:lnTo>
                    <a:lnTo>
                      <a:pt x="10147" y="6521"/>
                    </a:lnTo>
                    <a:lnTo>
                      <a:pt x="10074" y="6473"/>
                    </a:lnTo>
                    <a:lnTo>
                      <a:pt x="10001" y="6448"/>
                    </a:lnTo>
                    <a:lnTo>
                      <a:pt x="9928" y="6473"/>
                    </a:lnTo>
                    <a:lnTo>
                      <a:pt x="9855" y="6521"/>
                    </a:lnTo>
                    <a:lnTo>
                      <a:pt x="9757" y="6619"/>
                    </a:lnTo>
                    <a:lnTo>
                      <a:pt x="9611" y="6716"/>
                    </a:lnTo>
                    <a:lnTo>
                      <a:pt x="9441" y="6789"/>
                    </a:lnTo>
                    <a:lnTo>
                      <a:pt x="9271" y="6838"/>
                    </a:lnTo>
                    <a:lnTo>
                      <a:pt x="9101" y="6838"/>
                    </a:lnTo>
                    <a:lnTo>
                      <a:pt x="9028" y="6813"/>
                    </a:lnTo>
                    <a:lnTo>
                      <a:pt x="8979" y="6789"/>
                    </a:lnTo>
                    <a:lnTo>
                      <a:pt x="8906" y="6740"/>
                    </a:lnTo>
                    <a:lnTo>
                      <a:pt x="8882" y="6667"/>
                    </a:lnTo>
                    <a:lnTo>
                      <a:pt x="8833" y="6594"/>
                    </a:lnTo>
                    <a:lnTo>
                      <a:pt x="8833" y="6497"/>
                    </a:lnTo>
                    <a:lnTo>
                      <a:pt x="8809" y="6424"/>
                    </a:lnTo>
                    <a:lnTo>
                      <a:pt x="8784" y="6375"/>
                    </a:lnTo>
                    <a:lnTo>
                      <a:pt x="8736" y="6327"/>
                    </a:lnTo>
                    <a:lnTo>
                      <a:pt x="8687" y="6302"/>
                    </a:lnTo>
                    <a:lnTo>
                      <a:pt x="8638" y="6278"/>
                    </a:lnTo>
                    <a:lnTo>
                      <a:pt x="8565" y="6278"/>
                    </a:lnTo>
                    <a:lnTo>
                      <a:pt x="8517" y="6302"/>
                    </a:lnTo>
                    <a:lnTo>
                      <a:pt x="8468" y="6351"/>
                    </a:lnTo>
                    <a:lnTo>
                      <a:pt x="8298" y="6546"/>
                    </a:lnTo>
                    <a:lnTo>
                      <a:pt x="8200" y="6643"/>
                    </a:lnTo>
                    <a:lnTo>
                      <a:pt x="8103" y="6740"/>
                    </a:lnTo>
                    <a:lnTo>
                      <a:pt x="7981" y="6789"/>
                    </a:lnTo>
                    <a:lnTo>
                      <a:pt x="7860" y="6813"/>
                    </a:lnTo>
                    <a:lnTo>
                      <a:pt x="7714" y="6813"/>
                    </a:lnTo>
                    <a:lnTo>
                      <a:pt x="7592" y="6789"/>
                    </a:lnTo>
                    <a:lnTo>
                      <a:pt x="7446" y="6740"/>
                    </a:lnTo>
                    <a:lnTo>
                      <a:pt x="7349" y="6667"/>
                    </a:lnTo>
                    <a:lnTo>
                      <a:pt x="7276" y="6546"/>
                    </a:lnTo>
                    <a:lnTo>
                      <a:pt x="7227" y="6424"/>
                    </a:lnTo>
                    <a:lnTo>
                      <a:pt x="7227" y="6375"/>
                    </a:lnTo>
                    <a:lnTo>
                      <a:pt x="7178" y="6302"/>
                    </a:lnTo>
                    <a:lnTo>
                      <a:pt x="7154" y="6278"/>
                    </a:lnTo>
                    <a:lnTo>
                      <a:pt x="7105" y="6229"/>
                    </a:lnTo>
                    <a:lnTo>
                      <a:pt x="7032" y="6205"/>
                    </a:lnTo>
                    <a:close/>
                    <a:moveTo>
                      <a:pt x="1412" y="6813"/>
                    </a:moveTo>
                    <a:lnTo>
                      <a:pt x="1387" y="7397"/>
                    </a:lnTo>
                    <a:lnTo>
                      <a:pt x="1144" y="7616"/>
                    </a:lnTo>
                    <a:lnTo>
                      <a:pt x="925" y="7835"/>
                    </a:lnTo>
                    <a:lnTo>
                      <a:pt x="755" y="8006"/>
                    </a:lnTo>
                    <a:lnTo>
                      <a:pt x="584" y="8176"/>
                    </a:lnTo>
                    <a:lnTo>
                      <a:pt x="536" y="7543"/>
                    </a:lnTo>
                    <a:lnTo>
                      <a:pt x="657" y="7446"/>
                    </a:lnTo>
                    <a:lnTo>
                      <a:pt x="755" y="7349"/>
                    </a:lnTo>
                    <a:lnTo>
                      <a:pt x="949" y="7154"/>
                    </a:lnTo>
                    <a:lnTo>
                      <a:pt x="1095" y="7032"/>
                    </a:lnTo>
                    <a:lnTo>
                      <a:pt x="1241" y="6911"/>
                    </a:lnTo>
                    <a:lnTo>
                      <a:pt x="1412" y="6813"/>
                    </a:lnTo>
                    <a:close/>
                    <a:moveTo>
                      <a:pt x="1363" y="7981"/>
                    </a:moveTo>
                    <a:lnTo>
                      <a:pt x="1339" y="8468"/>
                    </a:lnTo>
                    <a:lnTo>
                      <a:pt x="1241" y="8541"/>
                    </a:lnTo>
                    <a:lnTo>
                      <a:pt x="1168" y="8614"/>
                    </a:lnTo>
                    <a:lnTo>
                      <a:pt x="1022" y="8736"/>
                    </a:lnTo>
                    <a:lnTo>
                      <a:pt x="901" y="8882"/>
                    </a:lnTo>
                    <a:lnTo>
                      <a:pt x="779" y="9052"/>
                    </a:lnTo>
                    <a:lnTo>
                      <a:pt x="633" y="9222"/>
                    </a:lnTo>
                    <a:lnTo>
                      <a:pt x="584" y="8492"/>
                    </a:lnTo>
                    <a:lnTo>
                      <a:pt x="730" y="8444"/>
                    </a:lnTo>
                    <a:lnTo>
                      <a:pt x="852" y="8395"/>
                    </a:lnTo>
                    <a:lnTo>
                      <a:pt x="1095" y="8200"/>
                    </a:lnTo>
                    <a:lnTo>
                      <a:pt x="1363" y="7981"/>
                    </a:lnTo>
                    <a:close/>
                    <a:moveTo>
                      <a:pt x="10901" y="8638"/>
                    </a:moveTo>
                    <a:lnTo>
                      <a:pt x="10828" y="8687"/>
                    </a:lnTo>
                    <a:lnTo>
                      <a:pt x="10779" y="8736"/>
                    </a:lnTo>
                    <a:lnTo>
                      <a:pt x="10706" y="8857"/>
                    </a:lnTo>
                    <a:lnTo>
                      <a:pt x="10682" y="8979"/>
                    </a:lnTo>
                    <a:lnTo>
                      <a:pt x="10560" y="9076"/>
                    </a:lnTo>
                    <a:lnTo>
                      <a:pt x="10414" y="9149"/>
                    </a:lnTo>
                    <a:lnTo>
                      <a:pt x="10293" y="9173"/>
                    </a:lnTo>
                    <a:lnTo>
                      <a:pt x="10122" y="9173"/>
                    </a:lnTo>
                    <a:lnTo>
                      <a:pt x="10025" y="9149"/>
                    </a:lnTo>
                    <a:lnTo>
                      <a:pt x="9976" y="9125"/>
                    </a:lnTo>
                    <a:lnTo>
                      <a:pt x="9928" y="9076"/>
                    </a:lnTo>
                    <a:lnTo>
                      <a:pt x="9903" y="9028"/>
                    </a:lnTo>
                    <a:lnTo>
                      <a:pt x="9903" y="8930"/>
                    </a:lnTo>
                    <a:lnTo>
                      <a:pt x="9879" y="8857"/>
                    </a:lnTo>
                    <a:lnTo>
                      <a:pt x="9830" y="8809"/>
                    </a:lnTo>
                    <a:lnTo>
                      <a:pt x="9757" y="8760"/>
                    </a:lnTo>
                    <a:lnTo>
                      <a:pt x="9684" y="8760"/>
                    </a:lnTo>
                    <a:lnTo>
                      <a:pt x="9611" y="8784"/>
                    </a:lnTo>
                    <a:lnTo>
                      <a:pt x="9563" y="8833"/>
                    </a:lnTo>
                    <a:lnTo>
                      <a:pt x="9514" y="8906"/>
                    </a:lnTo>
                    <a:lnTo>
                      <a:pt x="9490" y="8955"/>
                    </a:lnTo>
                    <a:lnTo>
                      <a:pt x="9441" y="9003"/>
                    </a:lnTo>
                    <a:lnTo>
                      <a:pt x="9320" y="9052"/>
                    </a:lnTo>
                    <a:lnTo>
                      <a:pt x="9149" y="9101"/>
                    </a:lnTo>
                    <a:lnTo>
                      <a:pt x="8979" y="9125"/>
                    </a:lnTo>
                    <a:lnTo>
                      <a:pt x="8809" y="9101"/>
                    </a:lnTo>
                    <a:lnTo>
                      <a:pt x="8663" y="9076"/>
                    </a:lnTo>
                    <a:lnTo>
                      <a:pt x="8541" y="9003"/>
                    </a:lnTo>
                    <a:lnTo>
                      <a:pt x="8517" y="8955"/>
                    </a:lnTo>
                    <a:lnTo>
                      <a:pt x="8492" y="8906"/>
                    </a:lnTo>
                    <a:lnTo>
                      <a:pt x="8492" y="8833"/>
                    </a:lnTo>
                    <a:lnTo>
                      <a:pt x="8444" y="8784"/>
                    </a:lnTo>
                    <a:lnTo>
                      <a:pt x="8419" y="8736"/>
                    </a:lnTo>
                    <a:lnTo>
                      <a:pt x="8371" y="8711"/>
                    </a:lnTo>
                    <a:lnTo>
                      <a:pt x="8298" y="8687"/>
                    </a:lnTo>
                    <a:lnTo>
                      <a:pt x="8249" y="8687"/>
                    </a:lnTo>
                    <a:lnTo>
                      <a:pt x="8200" y="8711"/>
                    </a:lnTo>
                    <a:lnTo>
                      <a:pt x="8127" y="8736"/>
                    </a:lnTo>
                    <a:lnTo>
                      <a:pt x="8006" y="8906"/>
                    </a:lnTo>
                    <a:lnTo>
                      <a:pt x="7860" y="9052"/>
                    </a:lnTo>
                    <a:lnTo>
                      <a:pt x="7787" y="9125"/>
                    </a:lnTo>
                    <a:lnTo>
                      <a:pt x="7689" y="9173"/>
                    </a:lnTo>
                    <a:lnTo>
                      <a:pt x="7568" y="9222"/>
                    </a:lnTo>
                    <a:lnTo>
                      <a:pt x="7446" y="9246"/>
                    </a:lnTo>
                    <a:lnTo>
                      <a:pt x="7324" y="9246"/>
                    </a:lnTo>
                    <a:lnTo>
                      <a:pt x="7276" y="9222"/>
                    </a:lnTo>
                    <a:lnTo>
                      <a:pt x="7227" y="9198"/>
                    </a:lnTo>
                    <a:lnTo>
                      <a:pt x="7203" y="9149"/>
                    </a:lnTo>
                    <a:lnTo>
                      <a:pt x="7178" y="9076"/>
                    </a:lnTo>
                    <a:lnTo>
                      <a:pt x="7178" y="9003"/>
                    </a:lnTo>
                    <a:lnTo>
                      <a:pt x="7203" y="8930"/>
                    </a:lnTo>
                    <a:lnTo>
                      <a:pt x="7203" y="8833"/>
                    </a:lnTo>
                    <a:lnTo>
                      <a:pt x="7154" y="8760"/>
                    </a:lnTo>
                    <a:lnTo>
                      <a:pt x="7105" y="8687"/>
                    </a:lnTo>
                    <a:lnTo>
                      <a:pt x="7032" y="8663"/>
                    </a:lnTo>
                    <a:lnTo>
                      <a:pt x="6886" y="8663"/>
                    </a:lnTo>
                    <a:lnTo>
                      <a:pt x="6813" y="8711"/>
                    </a:lnTo>
                    <a:lnTo>
                      <a:pt x="6789" y="8809"/>
                    </a:lnTo>
                    <a:lnTo>
                      <a:pt x="6740" y="8906"/>
                    </a:lnTo>
                    <a:lnTo>
                      <a:pt x="6692" y="8979"/>
                    </a:lnTo>
                    <a:lnTo>
                      <a:pt x="6619" y="9076"/>
                    </a:lnTo>
                    <a:lnTo>
                      <a:pt x="6521" y="9125"/>
                    </a:lnTo>
                    <a:lnTo>
                      <a:pt x="6424" y="9173"/>
                    </a:lnTo>
                    <a:lnTo>
                      <a:pt x="6327" y="9222"/>
                    </a:lnTo>
                    <a:lnTo>
                      <a:pt x="6083" y="9271"/>
                    </a:lnTo>
                    <a:lnTo>
                      <a:pt x="5864" y="9246"/>
                    </a:lnTo>
                    <a:lnTo>
                      <a:pt x="5743" y="9222"/>
                    </a:lnTo>
                    <a:lnTo>
                      <a:pt x="5645" y="9198"/>
                    </a:lnTo>
                    <a:lnTo>
                      <a:pt x="5572" y="9125"/>
                    </a:lnTo>
                    <a:lnTo>
                      <a:pt x="5499" y="9052"/>
                    </a:lnTo>
                    <a:lnTo>
                      <a:pt x="5451" y="8979"/>
                    </a:lnTo>
                    <a:lnTo>
                      <a:pt x="5402" y="8882"/>
                    </a:lnTo>
                    <a:lnTo>
                      <a:pt x="5402" y="8833"/>
                    </a:lnTo>
                    <a:lnTo>
                      <a:pt x="5378" y="8784"/>
                    </a:lnTo>
                    <a:lnTo>
                      <a:pt x="5280" y="8736"/>
                    </a:lnTo>
                    <a:lnTo>
                      <a:pt x="5183" y="8711"/>
                    </a:lnTo>
                    <a:lnTo>
                      <a:pt x="5086" y="8736"/>
                    </a:lnTo>
                    <a:lnTo>
                      <a:pt x="4842" y="8906"/>
                    </a:lnTo>
                    <a:lnTo>
                      <a:pt x="4648" y="9028"/>
                    </a:lnTo>
                    <a:lnTo>
                      <a:pt x="4453" y="9149"/>
                    </a:lnTo>
                    <a:lnTo>
                      <a:pt x="4258" y="9222"/>
                    </a:lnTo>
                    <a:lnTo>
                      <a:pt x="4112" y="9222"/>
                    </a:lnTo>
                    <a:lnTo>
                      <a:pt x="4064" y="9198"/>
                    </a:lnTo>
                    <a:lnTo>
                      <a:pt x="4015" y="9149"/>
                    </a:lnTo>
                    <a:lnTo>
                      <a:pt x="3991" y="9076"/>
                    </a:lnTo>
                    <a:lnTo>
                      <a:pt x="4015" y="8955"/>
                    </a:lnTo>
                    <a:lnTo>
                      <a:pt x="4015" y="8906"/>
                    </a:lnTo>
                    <a:lnTo>
                      <a:pt x="3991" y="8857"/>
                    </a:lnTo>
                    <a:lnTo>
                      <a:pt x="3966" y="8833"/>
                    </a:lnTo>
                    <a:lnTo>
                      <a:pt x="3918" y="8809"/>
                    </a:lnTo>
                    <a:lnTo>
                      <a:pt x="3893" y="8784"/>
                    </a:lnTo>
                    <a:lnTo>
                      <a:pt x="3845" y="8809"/>
                    </a:lnTo>
                    <a:lnTo>
                      <a:pt x="3796" y="8809"/>
                    </a:lnTo>
                    <a:lnTo>
                      <a:pt x="3747" y="8857"/>
                    </a:lnTo>
                    <a:lnTo>
                      <a:pt x="3699" y="8979"/>
                    </a:lnTo>
                    <a:lnTo>
                      <a:pt x="3674" y="9101"/>
                    </a:lnTo>
                    <a:lnTo>
                      <a:pt x="3674" y="9222"/>
                    </a:lnTo>
                    <a:lnTo>
                      <a:pt x="3699" y="9319"/>
                    </a:lnTo>
                    <a:lnTo>
                      <a:pt x="3772" y="9417"/>
                    </a:lnTo>
                    <a:lnTo>
                      <a:pt x="3845" y="9514"/>
                    </a:lnTo>
                    <a:lnTo>
                      <a:pt x="3966" y="9587"/>
                    </a:lnTo>
                    <a:lnTo>
                      <a:pt x="4088" y="9636"/>
                    </a:lnTo>
                    <a:lnTo>
                      <a:pt x="4210" y="9660"/>
                    </a:lnTo>
                    <a:lnTo>
                      <a:pt x="4356" y="9636"/>
                    </a:lnTo>
                    <a:lnTo>
                      <a:pt x="4477" y="9611"/>
                    </a:lnTo>
                    <a:lnTo>
                      <a:pt x="4599" y="9563"/>
                    </a:lnTo>
                    <a:lnTo>
                      <a:pt x="4842" y="9417"/>
                    </a:lnTo>
                    <a:lnTo>
                      <a:pt x="5086" y="9246"/>
                    </a:lnTo>
                    <a:lnTo>
                      <a:pt x="5159" y="9344"/>
                    </a:lnTo>
                    <a:lnTo>
                      <a:pt x="5232" y="9441"/>
                    </a:lnTo>
                    <a:lnTo>
                      <a:pt x="5329" y="9514"/>
                    </a:lnTo>
                    <a:lnTo>
                      <a:pt x="5426" y="9563"/>
                    </a:lnTo>
                    <a:lnTo>
                      <a:pt x="5670" y="9660"/>
                    </a:lnTo>
                    <a:lnTo>
                      <a:pt x="5913" y="9684"/>
                    </a:lnTo>
                    <a:lnTo>
                      <a:pt x="6181" y="9684"/>
                    </a:lnTo>
                    <a:lnTo>
                      <a:pt x="6424" y="9636"/>
                    </a:lnTo>
                    <a:lnTo>
                      <a:pt x="6667" y="9538"/>
                    </a:lnTo>
                    <a:lnTo>
                      <a:pt x="6886" y="9392"/>
                    </a:lnTo>
                    <a:lnTo>
                      <a:pt x="6984" y="9490"/>
                    </a:lnTo>
                    <a:lnTo>
                      <a:pt x="7081" y="9563"/>
                    </a:lnTo>
                    <a:lnTo>
                      <a:pt x="7227" y="9636"/>
                    </a:lnTo>
                    <a:lnTo>
                      <a:pt x="7373" y="9684"/>
                    </a:lnTo>
                    <a:lnTo>
                      <a:pt x="7519" y="9709"/>
                    </a:lnTo>
                    <a:lnTo>
                      <a:pt x="7641" y="9684"/>
                    </a:lnTo>
                    <a:lnTo>
                      <a:pt x="7762" y="9660"/>
                    </a:lnTo>
                    <a:lnTo>
                      <a:pt x="7884" y="9611"/>
                    </a:lnTo>
                    <a:lnTo>
                      <a:pt x="7981" y="9538"/>
                    </a:lnTo>
                    <a:lnTo>
                      <a:pt x="8079" y="9465"/>
                    </a:lnTo>
                    <a:lnTo>
                      <a:pt x="8249" y="9271"/>
                    </a:lnTo>
                    <a:lnTo>
                      <a:pt x="8371" y="9368"/>
                    </a:lnTo>
                    <a:lnTo>
                      <a:pt x="8541" y="9465"/>
                    </a:lnTo>
                    <a:lnTo>
                      <a:pt x="8711" y="9514"/>
                    </a:lnTo>
                    <a:lnTo>
                      <a:pt x="8906" y="9538"/>
                    </a:lnTo>
                    <a:lnTo>
                      <a:pt x="9101" y="9538"/>
                    </a:lnTo>
                    <a:lnTo>
                      <a:pt x="9271" y="9514"/>
                    </a:lnTo>
                    <a:lnTo>
                      <a:pt x="9466" y="9441"/>
                    </a:lnTo>
                    <a:lnTo>
                      <a:pt x="9611" y="9368"/>
                    </a:lnTo>
                    <a:lnTo>
                      <a:pt x="9733" y="9465"/>
                    </a:lnTo>
                    <a:lnTo>
                      <a:pt x="9855" y="9514"/>
                    </a:lnTo>
                    <a:lnTo>
                      <a:pt x="10025" y="9563"/>
                    </a:lnTo>
                    <a:lnTo>
                      <a:pt x="10195" y="9563"/>
                    </a:lnTo>
                    <a:lnTo>
                      <a:pt x="10366" y="9538"/>
                    </a:lnTo>
                    <a:lnTo>
                      <a:pt x="10560" y="9490"/>
                    </a:lnTo>
                    <a:lnTo>
                      <a:pt x="10706" y="9417"/>
                    </a:lnTo>
                    <a:lnTo>
                      <a:pt x="10852" y="9319"/>
                    </a:lnTo>
                    <a:lnTo>
                      <a:pt x="10974" y="9392"/>
                    </a:lnTo>
                    <a:lnTo>
                      <a:pt x="11096" y="9441"/>
                    </a:lnTo>
                    <a:lnTo>
                      <a:pt x="11242" y="9465"/>
                    </a:lnTo>
                    <a:lnTo>
                      <a:pt x="11363" y="9490"/>
                    </a:lnTo>
                    <a:lnTo>
                      <a:pt x="11509" y="9490"/>
                    </a:lnTo>
                    <a:lnTo>
                      <a:pt x="11655" y="9465"/>
                    </a:lnTo>
                    <a:lnTo>
                      <a:pt x="11801" y="9417"/>
                    </a:lnTo>
                    <a:lnTo>
                      <a:pt x="11923" y="9344"/>
                    </a:lnTo>
                    <a:lnTo>
                      <a:pt x="12020" y="9441"/>
                    </a:lnTo>
                    <a:lnTo>
                      <a:pt x="12142" y="9490"/>
                    </a:lnTo>
                    <a:lnTo>
                      <a:pt x="12434" y="9490"/>
                    </a:lnTo>
                    <a:lnTo>
                      <a:pt x="12580" y="9441"/>
                    </a:lnTo>
                    <a:lnTo>
                      <a:pt x="12750" y="9392"/>
                    </a:lnTo>
                    <a:lnTo>
                      <a:pt x="12896" y="9319"/>
                    </a:lnTo>
                    <a:lnTo>
                      <a:pt x="13042" y="9222"/>
                    </a:lnTo>
                    <a:lnTo>
                      <a:pt x="13091" y="9295"/>
                    </a:lnTo>
                    <a:lnTo>
                      <a:pt x="13164" y="9344"/>
                    </a:lnTo>
                    <a:lnTo>
                      <a:pt x="13310" y="9417"/>
                    </a:lnTo>
                    <a:lnTo>
                      <a:pt x="13480" y="9441"/>
                    </a:lnTo>
                    <a:lnTo>
                      <a:pt x="13675" y="9441"/>
                    </a:lnTo>
                    <a:lnTo>
                      <a:pt x="13870" y="9392"/>
                    </a:lnTo>
                    <a:lnTo>
                      <a:pt x="14064" y="9319"/>
                    </a:lnTo>
                    <a:lnTo>
                      <a:pt x="14259" y="9246"/>
                    </a:lnTo>
                    <a:lnTo>
                      <a:pt x="14405" y="9149"/>
                    </a:lnTo>
                    <a:lnTo>
                      <a:pt x="14478" y="9101"/>
                    </a:lnTo>
                    <a:lnTo>
                      <a:pt x="14502" y="9028"/>
                    </a:lnTo>
                    <a:lnTo>
                      <a:pt x="14478" y="8955"/>
                    </a:lnTo>
                    <a:lnTo>
                      <a:pt x="14454" y="8882"/>
                    </a:lnTo>
                    <a:lnTo>
                      <a:pt x="14429" y="8833"/>
                    </a:lnTo>
                    <a:lnTo>
                      <a:pt x="14356" y="8809"/>
                    </a:lnTo>
                    <a:lnTo>
                      <a:pt x="14308" y="8809"/>
                    </a:lnTo>
                    <a:lnTo>
                      <a:pt x="14235" y="8833"/>
                    </a:lnTo>
                    <a:lnTo>
                      <a:pt x="14016" y="8955"/>
                    </a:lnTo>
                    <a:lnTo>
                      <a:pt x="13845" y="9028"/>
                    </a:lnTo>
                    <a:lnTo>
                      <a:pt x="13675" y="9076"/>
                    </a:lnTo>
                    <a:lnTo>
                      <a:pt x="13529" y="9101"/>
                    </a:lnTo>
                    <a:lnTo>
                      <a:pt x="13407" y="9101"/>
                    </a:lnTo>
                    <a:lnTo>
                      <a:pt x="13359" y="9076"/>
                    </a:lnTo>
                    <a:lnTo>
                      <a:pt x="13334" y="9028"/>
                    </a:lnTo>
                    <a:lnTo>
                      <a:pt x="13310" y="8979"/>
                    </a:lnTo>
                    <a:lnTo>
                      <a:pt x="13310" y="8906"/>
                    </a:lnTo>
                    <a:lnTo>
                      <a:pt x="13310" y="8857"/>
                    </a:lnTo>
                    <a:lnTo>
                      <a:pt x="13286" y="8784"/>
                    </a:lnTo>
                    <a:lnTo>
                      <a:pt x="13261" y="8736"/>
                    </a:lnTo>
                    <a:lnTo>
                      <a:pt x="13213" y="8711"/>
                    </a:lnTo>
                    <a:lnTo>
                      <a:pt x="13091" y="8711"/>
                    </a:lnTo>
                    <a:lnTo>
                      <a:pt x="13042" y="8736"/>
                    </a:lnTo>
                    <a:lnTo>
                      <a:pt x="13018" y="8784"/>
                    </a:lnTo>
                    <a:lnTo>
                      <a:pt x="12945" y="8882"/>
                    </a:lnTo>
                    <a:lnTo>
                      <a:pt x="12823" y="8979"/>
                    </a:lnTo>
                    <a:lnTo>
                      <a:pt x="12653" y="9076"/>
                    </a:lnTo>
                    <a:lnTo>
                      <a:pt x="12507" y="9149"/>
                    </a:lnTo>
                    <a:lnTo>
                      <a:pt x="12361" y="9198"/>
                    </a:lnTo>
                    <a:lnTo>
                      <a:pt x="12312" y="9198"/>
                    </a:lnTo>
                    <a:lnTo>
                      <a:pt x="12264" y="9173"/>
                    </a:lnTo>
                    <a:lnTo>
                      <a:pt x="12215" y="9149"/>
                    </a:lnTo>
                    <a:lnTo>
                      <a:pt x="12191" y="9101"/>
                    </a:lnTo>
                    <a:lnTo>
                      <a:pt x="12191" y="9028"/>
                    </a:lnTo>
                    <a:lnTo>
                      <a:pt x="12215" y="8930"/>
                    </a:lnTo>
                    <a:lnTo>
                      <a:pt x="12215" y="8857"/>
                    </a:lnTo>
                    <a:lnTo>
                      <a:pt x="12191" y="8809"/>
                    </a:lnTo>
                    <a:lnTo>
                      <a:pt x="12142" y="8760"/>
                    </a:lnTo>
                    <a:lnTo>
                      <a:pt x="12093" y="8736"/>
                    </a:lnTo>
                    <a:lnTo>
                      <a:pt x="12045" y="8736"/>
                    </a:lnTo>
                    <a:lnTo>
                      <a:pt x="11972" y="8760"/>
                    </a:lnTo>
                    <a:lnTo>
                      <a:pt x="11923" y="8784"/>
                    </a:lnTo>
                    <a:lnTo>
                      <a:pt x="11899" y="8857"/>
                    </a:lnTo>
                    <a:lnTo>
                      <a:pt x="11801" y="8979"/>
                    </a:lnTo>
                    <a:lnTo>
                      <a:pt x="11704" y="9076"/>
                    </a:lnTo>
                    <a:lnTo>
                      <a:pt x="11582" y="9125"/>
                    </a:lnTo>
                    <a:lnTo>
                      <a:pt x="11266" y="9125"/>
                    </a:lnTo>
                    <a:lnTo>
                      <a:pt x="11169" y="9076"/>
                    </a:lnTo>
                    <a:lnTo>
                      <a:pt x="11096" y="9028"/>
                    </a:lnTo>
                    <a:lnTo>
                      <a:pt x="11144" y="8882"/>
                    </a:lnTo>
                    <a:lnTo>
                      <a:pt x="11144" y="8809"/>
                    </a:lnTo>
                    <a:lnTo>
                      <a:pt x="11120" y="8736"/>
                    </a:lnTo>
                    <a:lnTo>
                      <a:pt x="11071" y="8687"/>
                    </a:lnTo>
                    <a:lnTo>
                      <a:pt x="11023" y="8663"/>
                    </a:lnTo>
                    <a:lnTo>
                      <a:pt x="10950" y="8638"/>
                    </a:lnTo>
                    <a:close/>
                    <a:moveTo>
                      <a:pt x="1314" y="9003"/>
                    </a:moveTo>
                    <a:lnTo>
                      <a:pt x="1290" y="9611"/>
                    </a:lnTo>
                    <a:lnTo>
                      <a:pt x="1168" y="9660"/>
                    </a:lnTo>
                    <a:lnTo>
                      <a:pt x="1071" y="9733"/>
                    </a:lnTo>
                    <a:lnTo>
                      <a:pt x="852" y="9903"/>
                    </a:lnTo>
                    <a:lnTo>
                      <a:pt x="706" y="10049"/>
                    </a:lnTo>
                    <a:lnTo>
                      <a:pt x="657" y="9368"/>
                    </a:lnTo>
                    <a:lnTo>
                      <a:pt x="925" y="9271"/>
                    </a:lnTo>
                    <a:lnTo>
                      <a:pt x="1168" y="9101"/>
                    </a:lnTo>
                    <a:lnTo>
                      <a:pt x="1314" y="9003"/>
                    </a:lnTo>
                    <a:close/>
                    <a:moveTo>
                      <a:pt x="1266" y="10122"/>
                    </a:moveTo>
                    <a:lnTo>
                      <a:pt x="1266" y="10877"/>
                    </a:lnTo>
                    <a:lnTo>
                      <a:pt x="1120" y="10998"/>
                    </a:lnTo>
                    <a:lnTo>
                      <a:pt x="779" y="11242"/>
                    </a:lnTo>
                    <a:lnTo>
                      <a:pt x="730" y="10439"/>
                    </a:lnTo>
                    <a:lnTo>
                      <a:pt x="876" y="10366"/>
                    </a:lnTo>
                    <a:lnTo>
                      <a:pt x="1022" y="10293"/>
                    </a:lnTo>
                    <a:lnTo>
                      <a:pt x="1266" y="10122"/>
                    </a:lnTo>
                    <a:close/>
                    <a:moveTo>
                      <a:pt x="11485" y="10633"/>
                    </a:moveTo>
                    <a:lnTo>
                      <a:pt x="11412" y="10658"/>
                    </a:lnTo>
                    <a:lnTo>
                      <a:pt x="11339" y="10731"/>
                    </a:lnTo>
                    <a:lnTo>
                      <a:pt x="11169" y="11023"/>
                    </a:lnTo>
                    <a:lnTo>
                      <a:pt x="11071" y="11144"/>
                    </a:lnTo>
                    <a:lnTo>
                      <a:pt x="10950" y="11242"/>
                    </a:lnTo>
                    <a:lnTo>
                      <a:pt x="10877" y="11290"/>
                    </a:lnTo>
                    <a:lnTo>
                      <a:pt x="10779" y="11315"/>
                    </a:lnTo>
                    <a:lnTo>
                      <a:pt x="10560" y="11315"/>
                    </a:lnTo>
                    <a:lnTo>
                      <a:pt x="10463" y="11290"/>
                    </a:lnTo>
                    <a:lnTo>
                      <a:pt x="10390" y="11242"/>
                    </a:lnTo>
                    <a:lnTo>
                      <a:pt x="10317" y="11169"/>
                    </a:lnTo>
                    <a:lnTo>
                      <a:pt x="10293" y="11096"/>
                    </a:lnTo>
                    <a:lnTo>
                      <a:pt x="10366" y="10901"/>
                    </a:lnTo>
                    <a:lnTo>
                      <a:pt x="10366" y="10828"/>
                    </a:lnTo>
                    <a:lnTo>
                      <a:pt x="10341" y="10755"/>
                    </a:lnTo>
                    <a:lnTo>
                      <a:pt x="10293" y="10706"/>
                    </a:lnTo>
                    <a:lnTo>
                      <a:pt x="10244" y="10658"/>
                    </a:lnTo>
                    <a:lnTo>
                      <a:pt x="10098" y="10658"/>
                    </a:lnTo>
                    <a:lnTo>
                      <a:pt x="10049" y="10682"/>
                    </a:lnTo>
                    <a:lnTo>
                      <a:pt x="10001" y="10755"/>
                    </a:lnTo>
                    <a:lnTo>
                      <a:pt x="9928" y="10877"/>
                    </a:lnTo>
                    <a:lnTo>
                      <a:pt x="9903" y="10998"/>
                    </a:lnTo>
                    <a:lnTo>
                      <a:pt x="9806" y="11120"/>
                    </a:lnTo>
                    <a:lnTo>
                      <a:pt x="9636" y="11217"/>
                    </a:lnTo>
                    <a:lnTo>
                      <a:pt x="9539" y="11242"/>
                    </a:lnTo>
                    <a:lnTo>
                      <a:pt x="9393" y="11266"/>
                    </a:lnTo>
                    <a:lnTo>
                      <a:pt x="9344" y="11242"/>
                    </a:lnTo>
                    <a:lnTo>
                      <a:pt x="9295" y="11217"/>
                    </a:lnTo>
                    <a:lnTo>
                      <a:pt x="9295" y="11169"/>
                    </a:lnTo>
                    <a:lnTo>
                      <a:pt x="9295" y="11096"/>
                    </a:lnTo>
                    <a:lnTo>
                      <a:pt x="9320" y="11023"/>
                    </a:lnTo>
                    <a:lnTo>
                      <a:pt x="9320" y="10950"/>
                    </a:lnTo>
                    <a:lnTo>
                      <a:pt x="9295" y="10901"/>
                    </a:lnTo>
                    <a:lnTo>
                      <a:pt x="9247" y="10852"/>
                    </a:lnTo>
                    <a:lnTo>
                      <a:pt x="9198" y="10828"/>
                    </a:lnTo>
                    <a:lnTo>
                      <a:pt x="9125" y="10804"/>
                    </a:lnTo>
                    <a:lnTo>
                      <a:pt x="9052" y="10828"/>
                    </a:lnTo>
                    <a:lnTo>
                      <a:pt x="8979" y="10852"/>
                    </a:lnTo>
                    <a:lnTo>
                      <a:pt x="8784" y="11047"/>
                    </a:lnTo>
                    <a:lnTo>
                      <a:pt x="8565" y="11242"/>
                    </a:lnTo>
                    <a:lnTo>
                      <a:pt x="8419" y="11290"/>
                    </a:lnTo>
                    <a:lnTo>
                      <a:pt x="8225" y="11315"/>
                    </a:lnTo>
                    <a:lnTo>
                      <a:pt x="8103" y="11290"/>
                    </a:lnTo>
                    <a:lnTo>
                      <a:pt x="8006" y="11290"/>
                    </a:lnTo>
                    <a:lnTo>
                      <a:pt x="7933" y="11242"/>
                    </a:lnTo>
                    <a:lnTo>
                      <a:pt x="7884" y="11193"/>
                    </a:lnTo>
                    <a:lnTo>
                      <a:pt x="7908" y="11071"/>
                    </a:lnTo>
                    <a:lnTo>
                      <a:pt x="7908" y="10901"/>
                    </a:lnTo>
                    <a:lnTo>
                      <a:pt x="7884" y="10828"/>
                    </a:lnTo>
                    <a:lnTo>
                      <a:pt x="7835" y="10755"/>
                    </a:lnTo>
                    <a:lnTo>
                      <a:pt x="7787" y="10706"/>
                    </a:lnTo>
                    <a:lnTo>
                      <a:pt x="7714" y="10682"/>
                    </a:lnTo>
                    <a:lnTo>
                      <a:pt x="7616" y="10682"/>
                    </a:lnTo>
                    <a:lnTo>
                      <a:pt x="7543" y="10706"/>
                    </a:lnTo>
                    <a:lnTo>
                      <a:pt x="7495" y="10779"/>
                    </a:lnTo>
                    <a:lnTo>
                      <a:pt x="7446" y="10852"/>
                    </a:lnTo>
                    <a:lnTo>
                      <a:pt x="7397" y="10974"/>
                    </a:lnTo>
                    <a:lnTo>
                      <a:pt x="7397" y="11071"/>
                    </a:lnTo>
                    <a:lnTo>
                      <a:pt x="7324" y="11144"/>
                    </a:lnTo>
                    <a:lnTo>
                      <a:pt x="7227" y="11193"/>
                    </a:lnTo>
                    <a:lnTo>
                      <a:pt x="7008" y="11193"/>
                    </a:lnTo>
                    <a:lnTo>
                      <a:pt x="6911" y="11169"/>
                    </a:lnTo>
                    <a:lnTo>
                      <a:pt x="6789" y="11096"/>
                    </a:lnTo>
                    <a:lnTo>
                      <a:pt x="6716" y="11023"/>
                    </a:lnTo>
                    <a:lnTo>
                      <a:pt x="6667" y="10950"/>
                    </a:lnTo>
                    <a:lnTo>
                      <a:pt x="6619" y="10877"/>
                    </a:lnTo>
                    <a:lnTo>
                      <a:pt x="6546" y="10804"/>
                    </a:lnTo>
                    <a:lnTo>
                      <a:pt x="6473" y="10779"/>
                    </a:lnTo>
                    <a:lnTo>
                      <a:pt x="6400" y="10779"/>
                    </a:lnTo>
                    <a:lnTo>
                      <a:pt x="6302" y="10804"/>
                    </a:lnTo>
                    <a:lnTo>
                      <a:pt x="6254" y="10852"/>
                    </a:lnTo>
                    <a:lnTo>
                      <a:pt x="6205" y="10901"/>
                    </a:lnTo>
                    <a:lnTo>
                      <a:pt x="6205" y="10998"/>
                    </a:lnTo>
                    <a:lnTo>
                      <a:pt x="6205" y="11096"/>
                    </a:lnTo>
                    <a:lnTo>
                      <a:pt x="6181" y="11169"/>
                    </a:lnTo>
                    <a:lnTo>
                      <a:pt x="6156" y="11217"/>
                    </a:lnTo>
                    <a:lnTo>
                      <a:pt x="6132" y="11266"/>
                    </a:lnTo>
                    <a:lnTo>
                      <a:pt x="6035" y="11315"/>
                    </a:lnTo>
                    <a:lnTo>
                      <a:pt x="5937" y="11339"/>
                    </a:lnTo>
                    <a:lnTo>
                      <a:pt x="5840" y="11315"/>
                    </a:lnTo>
                    <a:lnTo>
                      <a:pt x="5743" y="11242"/>
                    </a:lnTo>
                    <a:lnTo>
                      <a:pt x="5694" y="11144"/>
                    </a:lnTo>
                    <a:lnTo>
                      <a:pt x="5694" y="11096"/>
                    </a:lnTo>
                    <a:lnTo>
                      <a:pt x="5694" y="11047"/>
                    </a:lnTo>
                    <a:lnTo>
                      <a:pt x="5694" y="10925"/>
                    </a:lnTo>
                    <a:lnTo>
                      <a:pt x="5670" y="10852"/>
                    </a:lnTo>
                    <a:lnTo>
                      <a:pt x="5621" y="10779"/>
                    </a:lnTo>
                    <a:lnTo>
                      <a:pt x="5524" y="10755"/>
                    </a:lnTo>
                    <a:lnTo>
                      <a:pt x="5451" y="10731"/>
                    </a:lnTo>
                    <a:lnTo>
                      <a:pt x="5353" y="10755"/>
                    </a:lnTo>
                    <a:lnTo>
                      <a:pt x="5280" y="10828"/>
                    </a:lnTo>
                    <a:lnTo>
                      <a:pt x="5232" y="10901"/>
                    </a:lnTo>
                    <a:lnTo>
                      <a:pt x="5183" y="10998"/>
                    </a:lnTo>
                    <a:lnTo>
                      <a:pt x="5110" y="11096"/>
                    </a:lnTo>
                    <a:lnTo>
                      <a:pt x="5037" y="11169"/>
                    </a:lnTo>
                    <a:lnTo>
                      <a:pt x="4964" y="11242"/>
                    </a:lnTo>
                    <a:lnTo>
                      <a:pt x="4769" y="11339"/>
                    </a:lnTo>
                    <a:lnTo>
                      <a:pt x="4648" y="11363"/>
                    </a:lnTo>
                    <a:lnTo>
                      <a:pt x="4550" y="11388"/>
                    </a:lnTo>
                    <a:lnTo>
                      <a:pt x="4502" y="11388"/>
                    </a:lnTo>
                    <a:lnTo>
                      <a:pt x="4453" y="11363"/>
                    </a:lnTo>
                    <a:lnTo>
                      <a:pt x="4380" y="11315"/>
                    </a:lnTo>
                    <a:lnTo>
                      <a:pt x="4331" y="11217"/>
                    </a:lnTo>
                    <a:lnTo>
                      <a:pt x="4307" y="11120"/>
                    </a:lnTo>
                    <a:lnTo>
                      <a:pt x="4258" y="10950"/>
                    </a:lnTo>
                    <a:lnTo>
                      <a:pt x="4234" y="10877"/>
                    </a:lnTo>
                    <a:lnTo>
                      <a:pt x="4210" y="10877"/>
                    </a:lnTo>
                    <a:lnTo>
                      <a:pt x="4210" y="10852"/>
                    </a:lnTo>
                    <a:lnTo>
                      <a:pt x="4185" y="10828"/>
                    </a:lnTo>
                    <a:lnTo>
                      <a:pt x="4137" y="10804"/>
                    </a:lnTo>
                    <a:lnTo>
                      <a:pt x="4088" y="10804"/>
                    </a:lnTo>
                    <a:lnTo>
                      <a:pt x="4039" y="10828"/>
                    </a:lnTo>
                    <a:lnTo>
                      <a:pt x="3991" y="10852"/>
                    </a:lnTo>
                    <a:lnTo>
                      <a:pt x="3942" y="10950"/>
                    </a:lnTo>
                    <a:lnTo>
                      <a:pt x="3918" y="11071"/>
                    </a:lnTo>
                    <a:lnTo>
                      <a:pt x="3918" y="11290"/>
                    </a:lnTo>
                    <a:lnTo>
                      <a:pt x="3942" y="11388"/>
                    </a:lnTo>
                    <a:lnTo>
                      <a:pt x="3966" y="11509"/>
                    </a:lnTo>
                    <a:lnTo>
                      <a:pt x="4015" y="11582"/>
                    </a:lnTo>
                    <a:lnTo>
                      <a:pt x="4088" y="11680"/>
                    </a:lnTo>
                    <a:lnTo>
                      <a:pt x="4185" y="11753"/>
                    </a:lnTo>
                    <a:lnTo>
                      <a:pt x="4283" y="11801"/>
                    </a:lnTo>
                    <a:lnTo>
                      <a:pt x="4429" y="11850"/>
                    </a:lnTo>
                    <a:lnTo>
                      <a:pt x="4721" y="11850"/>
                    </a:lnTo>
                    <a:lnTo>
                      <a:pt x="4842" y="11826"/>
                    </a:lnTo>
                    <a:lnTo>
                      <a:pt x="4988" y="11777"/>
                    </a:lnTo>
                    <a:lnTo>
                      <a:pt x="5110" y="11704"/>
                    </a:lnTo>
                    <a:lnTo>
                      <a:pt x="5232" y="11631"/>
                    </a:lnTo>
                    <a:lnTo>
                      <a:pt x="5353" y="11534"/>
                    </a:lnTo>
                    <a:lnTo>
                      <a:pt x="5475" y="11655"/>
                    </a:lnTo>
                    <a:lnTo>
                      <a:pt x="5645" y="11728"/>
                    </a:lnTo>
                    <a:lnTo>
                      <a:pt x="5816" y="11777"/>
                    </a:lnTo>
                    <a:lnTo>
                      <a:pt x="5986" y="11801"/>
                    </a:lnTo>
                    <a:lnTo>
                      <a:pt x="6156" y="11777"/>
                    </a:lnTo>
                    <a:lnTo>
                      <a:pt x="6327" y="11728"/>
                    </a:lnTo>
                    <a:lnTo>
                      <a:pt x="6473" y="11631"/>
                    </a:lnTo>
                    <a:lnTo>
                      <a:pt x="6570" y="11509"/>
                    </a:lnTo>
                    <a:lnTo>
                      <a:pt x="6716" y="11558"/>
                    </a:lnTo>
                    <a:lnTo>
                      <a:pt x="6838" y="11607"/>
                    </a:lnTo>
                    <a:lnTo>
                      <a:pt x="6984" y="11631"/>
                    </a:lnTo>
                    <a:lnTo>
                      <a:pt x="7105" y="11655"/>
                    </a:lnTo>
                    <a:lnTo>
                      <a:pt x="7251" y="11655"/>
                    </a:lnTo>
                    <a:lnTo>
                      <a:pt x="7373" y="11631"/>
                    </a:lnTo>
                    <a:lnTo>
                      <a:pt x="7519" y="11582"/>
                    </a:lnTo>
                    <a:lnTo>
                      <a:pt x="7616" y="11534"/>
                    </a:lnTo>
                    <a:lnTo>
                      <a:pt x="7787" y="11631"/>
                    </a:lnTo>
                    <a:lnTo>
                      <a:pt x="7957" y="11728"/>
                    </a:lnTo>
                    <a:lnTo>
                      <a:pt x="8103" y="11777"/>
                    </a:lnTo>
                    <a:lnTo>
                      <a:pt x="8249" y="11801"/>
                    </a:lnTo>
                    <a:lnTo>
                      <a:pt x="8395" y="11777"/>
                    </a:lnTo>
                    <a:lnTo>
                      <a:pt x="8517" y="11753"/>
                    </a:lnTo>
                    <a:lnTo>
                      <a:pt x="8638" y="11680"/>
                    </a:lnTo>
                    <a:lnTo>
                      <a:pt x="8760" y="11607"/>
                    </a:lnTo>
                    <a:lnTo>
                      <a:pt x="9003" y="11436"/>
                    </a:lnTo>
                    <a:lnTo>
                      <a:pt x="9052" y="11509"/>
                    </a:lnTo>
                    <a:lnTo>
                      <a:pt x="9149" y="11582"/>
                    </a:lnTo>
                    <a:lnTo>
                      <a:pt x="9271" y="11631"/>
                    </a:lnTo>
                    <a:lnTo>
                      <a:pt x="9563" y="11631"/>
                    </a:lnTo>
                    <a:lnTo>
                      <a:pt x="9733" y="11582"/>
                    </a:lnTo>
                    <a:lnTo>
                      <a:pt x="9903" y="11534"/>
                    </a:lnTo>
                    <a:lnTo>
                      <a:pt x="10025" y="11436"/>
                    </a:lnTo>
                    <a:lnTo>
                      <a:pt x="10098" y="11509"/>
                    </a:lnTo>
                    <a:lnTo>
                      <a:pt x="10195" y="11582"/>
                    </a:lnTo>
                    <a:lnTo>
                      <a:pt x="10414" y="11680"/>
                    </a:lnTo>
                    <a:lnTo>
                      <a:pt x="10560" y="11728"/>
                    </a:lnTo>
                    <a:lnTo>
                      <a:pt x="10682" y="11753"/>
                    </a:lnTo>
                    <a:lnTo>
                      <a:pt x="10828" y="11728"/>
                    </a:lnTo>
                    <a:lnTo>
                      <a:pt x="10950" y="11704"/>
                    </a:lnTo>
                    <a:lnTo>
                      <a:pt x="11071" y="11655"/>
                    </a:lnTo>
                    <a:lnTo>
                      <a:pt x="11193" y="11582"/>
                    </a:lnTo>
                    <a:lnTo>
                      <a:pt x="11388" y="11388"/>
                    </a:lnTo>
                    <a:lnTo>
                      <a:pt x="11509" y="11509"/>
                    </a:lnTo>
                    <a:lnTo>
                      <a:pt x="11655" y="11582"/>
                    </a:lnTo>
                    <a:lnTo>
                      <a:pt x="11801" y="11631"/>
                    </a:lnTo>
                    <a:lnTo>
                      <a:pt x="11996" y="11655"/>
                    </a:lnTo>
                    <a:lnTo>
                      <a:pt x="12166" y="11655"/>
                    </a:lnTo>
                    <a:lnTo>
                      <a:pt x="12337" y="11631"/>
                    </a:lnTo>
                    <a:lnTo>
                      <a:pt x="12507" y="11582"/>
                    </a:lnTo>
                    <a:lnTo>
                      <a:pt x="12653" y="11509"/>
                    </a:lnTo>
                    <a:lnTo>
                      <a:pt x="12799" y="11582"/>
                    </a:lnTo>
                    <a:lnTo>
                      <a:pt x="12945" y="11607"/>
                    </a:lnTo>
                    <a:lnTo>
                      <a:pt x="13115" y="11631"/>
                    </a:lnTo>
                    <a:lnTo>
                      <a:pt x="13286" y="11631"/>
                    </a:lnTo>
                    <a:lnTo>
                      <a:pt x="13456" y="11607"/>
                    </a:lnTo>
                    <a:lnTo>
                      <a:pt x="13651" y="11558"/>
                    </a:lnTo>
                    <a:lnTo>
                      <a:pt x="13797" y="11485"/>
                    </a:lnTo>
                    <a:lnTo>
                      <a:pt x="13967" y="11388"/>
                    </a:lnTo>
                    <a:lnTo>
                      <a:pt x="14040" y="11436"/>
                    </a:lnTo>
                    <a:lnTo>
                      <a:pt x="14137" y="11461"/>
                    </a:lnTo>
                    <a:lnTo>
                      <a:pt x="14259" y="11461"/>
                    </a:lnTo>
                    <a:lnTo>
                      <a:pt x="14405" y="11436"/>
                    </a:lnTo>
                    <a:lnTo>
                      <a:pt x="14478" y="11388"/>
                    </a:lnTo>
                    <a:lnTo>
                      <a:pt x="14527" y="11339"/>
                    </a:lnTo>
                    <a:lnTo>
                      <a:pt x="14551" y="11266"/>
                    </a:lnTo>
                    <a:lnTo>
                      <a:pt x="14551" y="11193"/>
                    </a:lnTo>
                    <a:lnTo>
                      <a:pt x="14527" y="11120"/>
                    </a:lnTo>
                    <a:lnTo>
                      <a:pt x="14478" y="11071"/>
                    </a:lnTo>
                    <a:lnTo>
                      <a:pt x="14429" y="11047"/>
                    </a:lnTo>
                    <a:lnTo>
                      <a:pt x="14356" y="11023"/>
                    </a:lnTo>
                    <a:lnTo>
                      <a:pt x="14283" y="11047"/>
                    </a:lnTo>
                    <a:lnTo>
                      <a:pt x="14210" y="11023"/>
                    </a:lnTo>
                    <a:lnTo>
                      <a:pt x="14137" y="10925"/>
                    </a:lnTo>
                    <a:lnTo>
                      <a:pt x="14040" y="10852"/>
                    </a:lnTo>
                    <a:lnTo>
                      <a:pt x="13943" y="10852"/>
                    </a:lnTo>
                    <a:lnTo>
                      <a:pt x="13894" y="10877"/>
                    </a:lnTo>
                    <a:lnTo>
                      <a:pt x="13845" y="10925"/>
                    </a:lnTo>
                    <a:lnTo>
                      <a:pt x="13772" y="10974"/>
                    </a:lnTo>
                    <a:lnTo>
                      <a:pt x="13651" y="11047"/>
                    </a:lnTo>
                    <a:lnTo>
                      <a:pt x="13505" y="11120"/>
                    </a:lnTo>
                    <a:lnTo>
                      <a:pt x="13334" y="11169"/>
                    </a:lnTo>
                    <a:lnTo>
                      <a:pt x="13188" y="11217"/>
                    </a:lnTo>
                    <a:lnTo>
                      <a:pt x="12994" y="11217"/>
                    </a:lnTo>
                    <a:lnTo>
                      <a:pt x="12969" y="11193"/>
                    </a:lnTo>
                    <a:lnTo>
                      <a:pt x="12945" y="11144"/>
                    </a:lnTo>
                    <a:lnTo>
                      <a:pt x="12921" y="11096"/>
                    </a:lnTo>
                    <a:lnTo>
                      <a:pt x="12945" y="10974"/>
                    </a:lnTo>
                    <a:lnTo>
                      <a:pt x="12945" y="10901"/>
                    </a:lnTo>
                    <a:lnTo>
                      <a:pt x="12896" y="10828"/>
                    </a:lnTo>
                    <a:lnTo>
                      <a:pt x="12848" y="10779"/>
                    </a:lnTo>
                    <a:lnTo>
                      <a:pt x="12775" y="10755"/>
                    </a:lnTo>
                    <a:lnTo>
                      <a:pt x="12677" y="10779"/>
                    </a:lnTo>
                    <a:lnTo>
                      <a:pt x="12629" y="10804"/>
                    </a:lnTo>
                    <a:lnTo>
                      <a:pt x="12556" y="10852"/>
                    </a:lnTo>
                    <a:lnTo>
                      <a:pt x="12531" y="10925"/>
                    </a:lnTo>
                    <a:lnTo>
                      <a:pt x="12507" y="11047"/>
                    </a:lnTo>
                    <a:lnTo>
                      <a:pt x="12458" y="11096"/>
                    </a:lnTo>
                    <a:lnTo>
                      <a:pt x="12410" y="11144"/>
                    </a:lnTo>
                    <a:lnTo>
                      <a:pt x="12288" y="11217"/>
                    </a:lnTo>
                    <a:lnTo>
                      <a:pt x="12142" y="11242"/>
                    </a:lnTo>
                    <a:lnTo>
                      <a:pt x="11972" y="11242"/>
                    </a:lnTo>
                    <a:lnTo>
                      <a:pt x="11850" y="11217"/>
                    </a:lnTo>
                    <a:lnTo>
                      <a:pt x="11728" y="11144"/>
                    </a:lnTo>
                    <a:lnTo>
                      <a:pt x="11704" y="11120"/>
                    </a:lnTo>
                    <a:lnTo>
                      <a:pt x="11680" y="11071"/>
                    </a:lnTo>
                    <a:lnTo>
                      <a:pt x="11680" y="10998"/>
                    </a:lnTo>
                    <a:lnTo>
                      <a:pt x="11704" y="10950"/>
                    </a:lnTo>
                    <a:lnTo>
                      <a:pt x="11728" y="10852"/>
                    </a:lnTo>
                    <a:lnTo>
                      <a:pt x="11728" y="10779"/>
                    </a:lnTo>
                    <a:lnTo>
                      <a:pt x="11680" y="10706"/>
                    </a:lnTo>
                    <a:lnTo>
                      <a:pt x="11631" y="10658"/>
                    </a:lnTo>
                    <a:lnTo>
                      <a:pt x="11558" y="10633"/>
                    </a:lnTo>
                    <a:close/>
                    <a:moveTo>
                      <a:pt x="1266" y="11363"/>
                    </a:moveTo>
                    <a:lnTo>
                      <a:pt x="1266" y="11826"/>
                    </a:lnTo>
                    <a:lnTo>
                      <a:pt x="1095" y="11972"/>
                    </a:lnTo>
                    <a:lnTo>
                      <a:pt x="974" y="12118"/>
                    </a:lnTo>
                    <a:lnTo>
                      <a:pt x="876" y="12215"/>
                    </a:lnTo>
                    <a:lnTo>
                      <a:pt x="828" y="12337"/>
                    </a:lnTo>
                    <a:lnTo>
                      <a:pt x="803" y="11534"/>
                    </a:lnTo>
                    <a:lnTo>
                      <a:pt x="803" y="11485"/>
                    </a:lnTo>
                    <a:lnTo>
                      <a:pt x="925" y="11485"/>
                    </a:lnTo>
                    <a:lnTo>
                      <a:pt x="1047" y="11461"/>
                    </a:lnTo>
                    <a:lnTo>
                      <a:pt x="1144" y="11412"/>
                    </a:lnTo>
                    <a:lnTo>
                      <a:pt x="1266" y="11363"/>
                    </a:lnTo>
                    <a:close/>
                    <a:moveTo>
                      <a:pt x="1266" y="12385"/>
                    </a:moveTo>
                    <a:lnTo>
                      <a:pt x="1266" y="12872"/>
                    </a:lnTo>
                    <a:lnTo>
                      <a:pt x="974" y="13140"/>
                    </a:lnTo>
                    <a:lnTo>
                      <a:pt x="828" y="13286"/>
                    </a:lnTo>
                    <a:lnTo>
                      <a:pt x="828" y="12653"/>
                    </a:lnTo>
                    <a:lnTo>
                      <a:pt x="1022" y="12556"/>
                    </a:lnTo>
                    <a:lnTo>
                      <a:pt x="1217" y="12410"/>
                    </a:lnTo>
                    <a:lnTo>
                      <a:pt x="1266" y="12385"/>
                    </a:lnTo>
                    <a:close/>
                    <a:moveTo>
                      <a:pt x="4088" y="12775"/>
                    </a:moveTo>
                    <a:lnTo>
                      <a:pt x="4039" y="12799"/>
                    </a:lnTo>
                    <a:lnTo>
                      <a:pt x="4015" y="12823"/>
                    </a:lnTo>
                    <a:lnTo>
                      <a:pt x="3820" y="13164"/>
                    </a:lnTo>
                    <a:lnTo>
                      <a:pt x="3747" y="13359"/>
                    </a:lnTo>
                    <a:lnTo>
                      <a:pt x="3699" y="13553"/>
                    </a:lnTo>
                    <a:lnTo>
                      <a:pt x="3674" y="13748"/>
                    </a:lnTo>
                    <a:lnTo>
                      <a:pt x="3699" y="13821"/>
                    </a:lnTo>
                    <a:lnTo>
                      <a:pt x="3747" y="13894"/>
                    </a:lnTo>
                    <a:lnTo>
                      <a:pt x="3796" y="13967"/>
                    </a:lnTo>
                    <a:lnTo>
                      <a:pt x="3869" y="13991"/>
                    </a:lnTo>
                    <a:lnTo>
                      <a:pt x="3991" y="14040"/>
                    </a:lnTo>
                    <a:lnTo>
                      <a:pt x="4258" y="14040"/>
                    </a:lnTo>
                    <a:lnTo>
                      <a:pt x="4404" y="14016"/>
                    </a:lnTo>
                    <a:lnTo>
                      <a:pt x="4526" y="13967"/>
                    </a:lnTo>
                    <a:lnTo>
                      <a:pt x="4672" y="13918"/>
                    </a:lnTo>
                    <a:lnTo>
                      <a:pt x="4940" y="13748"/>
                    </a:lnTo>
                    <a:lnTo>
                      <a:pt x="5183" y="13578"/>
                    </a:lnTo>
                    <a:lnTo>
                      <a:pt x="5256" y="13675"/>
                    </a:lnTo>
                    <a:lnTo>
                      <a:pt x="5353" y="13748"/>
                    </a:lnTo>
                    <a:lnTo>
                      <a:pt x="5475" y="13821"/>
                    </a:lnTo>
                    <a:lnTo>
                      <a:pt x="5621" y="13870"/>
                    </a:lnTo>
                    <a:lnTo>
                      <a:pt x="5791" y="13918"/>
                    </a:lnTo>
                    <a:lnTo>
                      <a:pt x="6108" y="13918"/>
                    </a:lnTo>
                    <a:lnTo>
                      <a:pt x="6278" y="13894"/>
                    </a:lnTo>
                    <a:lnTo>
                      <a:pt x="6424" y="13821"/>
                    </a:lnTo>
                    <a:lnTo>
                      <a:pt x="6570" y="13772"/>
                    </a:lnTo>
                    <a:lnTo>
                      <a:pt x="6692" y="13675"/>
                    </a:lnTo>
                    <a:lnTo>
                      <a:pt x="6838" y="13578"/>
                    </a:lnTo>
                    <a:lnTo>
                      <a:pt x="6959" y="13675"/>
                    </a:lnTo>
                    <a:lnTo>
                      <a:pt x="7130" y="13724"/>
                    </a:lnTo>
                    <a:lnTo>
                      <a:pt x="7324" y="13748"/>
                    </a:lnTo>
                    <a:lnTo>
                      <a:pt x="7519" y="13748"/>
                    </a:lnTo>
                    <a:lnTo>
                      <a:pt x="8030" y="13724"/>
                    </a:lnTo>
                    <a:lnTo>
                      <a:pt x="8565" y="13748"/>
                    </a:lnTo>
                    <a:lnTo>
                      <a:pt x="8906" y="13772"/>
                    </a:lnTo>
                    <a:lnTo>
                      <a:pt x="9271" y="13748"/>
                    </a:lnTo>
                    <a:lnTo>
                      <a:pt x="9466" y="13724"/>
                    </a:lnTo>
                    <a:lnTo>
                      <a:pt x="9636" y="13675"/>
                    </a:lnTo>
                    <a:lnTo>
                      <a:pt x="9782" y="13578"/>
                    </a:lnTo>
                    <a:lnTo>
                      <a:pt x="9928" y="13480"/>
                    </a:lnTo>
                    <a:lnTo>
                      <a:pt x="9952" y="13432"/>
                    </a:lnTo>
                    <a:lnTo>
                      <a:pt x="9952" y="13383"/>
                    </a:lnTo>
                    <a:lnTo>
                      <a:pt x="9928" y="13334"/>
                    </a:lnTo>
                    <a:lnTo>
                      <a:pt x="9879" y="13310"/>
                    </a:lnTo>
                    <a:lnTo>
                      <a:pt x="9660" y="13261"/>
                    </a:lnTo>
                    <a:lnTo>
                      <a:pt x="9466" y="13286"/>
                    </a:lnTo>
                    <a:lnTo>
                      <a:pt x="9028" y="13334"/>
                    </a:lnTo>
                    <a:lnTo>
                      <a:pt x="8590" y="13334"/>
                    </a:lnTo>
                    <a:lnTo>
                      <a:pt x="8176" y="13286"/>
                    </a:lnTo>
                    <a:lnTo>
                      <a:pt x="7957" y="13286"/>
                    </a:lnTo>
                    <a:lnTo>
                      <a:pt x="7616" y="13310"/>
                    </a:lnTo>
                    <a:lnTo>
                      <a:pt x="7276" y="13310"/>
                    </a:lnTo>
                    <a:lnTo>
                      <a:pt x="7203" y="13286"/>
                    </a:lnTo>
                    <a:lnTo>
                      <a:pt x="7178" y="13261"/>
                    </a:lnTo>
                    <a:lnTo>
                      <a:pt x="7203" y="13164"/>
                    </a:lnTo>
                    <a:lnTo>
                      <a:pt x="7178" y="13091"/>
                    </a:lnTo>
                    <a:lnTo>
                      <a:pt x="7154" y="13042"/>
                    </a:lnTo>
                    <a:lnTo>
                      <a:pt x="7105" y="12969"/>
                    </a:lnTo>
                    <a:lnTo>
                      <a:pt x="7057" y="12945"/>
                    </a:lnTo>
                    <a:lnTo>
                      <a:pt x="6984" y="12921"/>
                    </a:lnTo>
                    <a:lnTo>
                      <a:pt x="6911" y="12945"/>
                    </a:lnTo>
                    <a:lnTo>
                      <a:pt x="6838" y="12994"/>
                    </a:lnTo>
                    <a:lnTo>
                      <a:pt x="6594" y="13237"/>
                    </a:lnTo>
                    <a:lnTo>
                      <a:pt x="6302" y="13432"/>
                    </a:lnTo>
                    <a:lnTo>
                      <a:pt x="6205" y="13480"/>
                    </a:lnTo>
                    <a:lnTo>
                      <a:pt x="6059" y="13505"/>
                    </a:lnTo>
                    <a:lnTo>
                      <a:pt x="5913" y="13505"/>
                    </a:lnTo>
                    <a:lnTo>
                      <a:pt x="5767" y="13480"/>
                    </a:lnTo>
                    <a:lnTo>
                      <a:pt x="5645" y="13432"/>
                    </a:lnTo>
                    <a:lnTo>
                      <a:pt x="5548" y="13359"/>
                    </a:lnTo>
                    <a:lnTo>
                      <a:pt x="5524" y="13286"/>
                    </a:lnTo>
                    <a:lnTo>
                      <a:pt x="5524" y="13237"/>
                    </a:lnTo>
                    <a:lnTo>
                      <a:pt x="5524" y="13164"/>
                    </a:lnTo>
                    <a:lnTo>
                      <a:pt x="5548" y="13067"/>
                    </a:lnTo>
                    <a:lnTo>
                      <a:pt x="5548" y="12994"/>
                    </a:lnTo>
                    <a:lnTo>
                      <a:pt x="5524" y="12921"/>
                    </a:lnTo>
                    <a:lnTo>
                      <a:pt x="5475" y="12872"/>
                    </a:lnTo>
                    <a:lnTo>
                      <a:pt x="5426" y="12823"/>
                    </a:lnTo>
                    <a:lnTo>
                      <a:pt x="5353" y="12799"/>
                    </a:lnTo>
                    <a:lnTo>
                      <a:pt x="5280" y="12799"/>
                    </a:lnTo>
                    <a:lnTo>
                      <a:pt x="5207" y="12848"/>
                    </a:lnTo>
                    <a:lnTo>
                      <a:pt x="5159" y="12896"/>
                    </a:lnTo>
                    <a:lnTo>
                      <a:pt x="5086" y="13018"/>
                    </a:lnTo>
                    <a:lnTo>
                      <a:pt x="5013" y="13091"/>
                    </a:lnTo>
                    <a:lnTo>
                      <a:pt x="4842" y="13261"/>
                    </a:lnTo>
                    <a:lnTo>
                      <a:pt x="4648" y="13407"/>
                    </a:lnTo>
                    <a:lnTo>
                      <a:pt x="4453" y="13505"/>
                    </a:lnTo>
                    <a:lnTo>
                      <a:pt x="4331" y="13578"/>
                    </a:lnTo>
                    <a:lnTo>
                      <a:pt x="4185" y="13602"/>
                    </a:lnTo>
                    <a:lnTo>
                      <a:pt x="4137" y="13602"/>
                    </a:lnTo>
                    <a:lnTo>
                      <a:pt x="4088" y="13578"/>
                    </a:lnTo>
                    <a:lnTo>
                      <a:pt x="4088" y="13505"/>
                    </a:lnTo>
                    <a:lnTo>
                      <a:pt x="4088" y="13407"/>
                    </a:lnTo>
                    <a:lnTo>
                      <a:pt x="4210" y="12945"/>
                    </a:lnTo>
                    <a:lnTo>
                      <a:pt x="4210" y="12896"/>
                    </a:lnTo>
                    <a:lnTo>
                      <a:pt x="4210" y="12848"/>
                    </a:lnTo>
                    <a:lnTo>
                      <a:pt x="4161" y="12799"/>
                    </a:lnTo>
                    <a:lnTo>
                      <a:pt x="4112" y="12775"/>
                    </a:lnTo>
                    <a:close/>
                    <a:moveTo>
                      <a:pt x="1266" y="13407"/>
                    </a:moveTo>
                    <a:lnTo>
                      <a:pt x="1266" y="14113"/>
                    </a:lnTo>
                    <a:lnTo>
                      <a:pt x="1168" y="14186"/>
                    </a:lnTo>
                    <a:lnTo>
                      <a:pt x="1071" y="14235"/>
                    </a:lnTo>
                    <a:lnTo>
                      <a:pt x="925" y="14381"/>
                    </a:lnTo>
                    <a:lnTo>
                      <a:pt x="779" y="14527"/>
                    </a:lnTo>
                    <a:lnTo>
                      <a:pt x="803" y="13748"/>
                    </a:lnTo>
                    <a:lnTo>
                      <a:pt x="925" y="13675"/>
                    </a:lnTo>
                    <a:lnTo>
                      <a:pt x="1047" y="13578"/>
                    </a:lnTo>
                    <a:lnTo>
                      <a:pt x="1241" y="13407"/>
                    </a:lnTo>
                    <a:close/>
                    <a:moveTo>
                      <a:pt x="1266" y="14624"/>
                    </a:moveTo>
                    <a:lnTo>
                      <a:pt x="1266" y="14940"/>
                    </a:lnTo>
                    <a:lnTo>
                      <a:pt x="1193" y="14989"/>
                    </a:lnTo>
                    <a:lnTo>
                      <a:pt x="949" y="15208"/>
                    </a:lnTo>
                    <a:lnTo>
                      <a:pt x="730" y="15451"/>
                    </a:lnTo>
                    <a:lnTo>
                      <a:pt x="755" y="15062"/>
                    </a:lnTo>
                    <a:lnTo>
                      <a:pt x="876" y="14989"/>
                    </a:lnTo>
                    <a:lnTo>
                      <a:pt x="974" y="14892"/>
                    </a:lnTo>
                    <a:lnTo>
                      <a:pt x="1168" y="14697"/>
                    </a:lnTo>
                    <a:lnTo>
                      <a:pt x="1266" y="14624"/>
                    </a:lnTo>
                    <a:close/>
                    <a:moveTo>
                      <a:pt x="1241" y="15451"/>
                    </a:moveTo>
                    <a:lnTo>
                      <a:pt x="1241" y="15500"/>
                    </a:lnTo>
                    <a:lnTo>
                      <a:pt x="1217" y="15841"/>
                    </a:lnTo>
                    <a:lnTo>
                      <a:pt x="1071" y="15962"/>
                    </a:lnTo>
                    <a:lnTo>
                      <a:pt x="925" y="16108"/>
                    </a:lnTo>
                    <a:lnTo>
                      <a:pt x="682" y="16400"/>
                    </a:lnTo>
                    <a:lnTo>
                      <a:pt x="706" y="15695"/>
                    </a:lnTo>
                    <a:lnTo>
                      <a:pt x="755" y="15719"/>
                    </a:lnTo>
                    <a:lnTo>
                      <a:pt x="828" y="15743"/>
                    </a:lnTo>
                    <a:lnTo>
                      <a:pt x="876" y="15743"/>
                    </a:lnTo>
                    <a:lnTo>
                      <a:pt x="949" y="15695"/>
                    </a:lnTo>
                    <a:lnTo>
                      <a:pt x="1241" y="15451"/>
                    </a:lnTo>
                    <a:close/>
                    <a:moveTo>
                      <a:pt x="1168" y="16327"/>
                    </a:moveTo>
                    <a:lnTo>
                      <a:pt x="1120" y="17009"/>
                    </a:lnTo>
                    <a:lnTo>
                      <a:pt x="998" y="17082"/>
                    </a:lnTo>
                    <a:lnTo>
                      <a:pt x="876" y="17179"/>
                    </a:lnTo>
                    <a:lnTo>
                      <a:pt x="682" y="17373"/>
                    </a:lnTo>
                    <a:lnTo>
                      <a:pt x="584" y="17495"/>
                    </a:lnTo>
                    <a:lnTo>
                      <a:pt x="657" y="16668"/>
                    </a:lnTo>
                    <a:lnTo>
                      <a:pt x="803" y="16619"/>
                    </a:lnTo>
                    <a:lnTo>
                      <a:pt x="949" y="16522"/>
                    </a:lnTo>
                    <a:lnTo>
                      <a:pt x="1168" y="16327"/>
                    </a:lnTo>
                    <a:close/>
                    <a:moveTo>
                      <a:pt x="6813" y="463"/>
                    </a:moveTo>
                    <a:lnTo>
                      <a:pt x="8322" y="487"/>
                    </a:lnTo>
                    <a:lnTo>
                      <a:pt x="9830" y="560"/>
                    </a:lnTo>
                    <a:lnTo>
                      <a:pt x="12848" y="706"/>
                    </a:lnTo>
                    <a:lnTo>
                      <a:pt x="12775" y="901"/>
                    </a:lnTo>
                    <a:lnTo>
                      <a:pt x="12750" y="1071"/>
                    </a:lnTo>
                    <a:lnTo>
                      <a:pt x="12677" y="1484"/>
                    </a:lnTo>
                    <a:lnTo>
                      <a:pt x="12677" y="1874"/>
                    </a:lnTo>
                    <a:lnTo>
                      <a:pt x="12702" y="2312"/>
                    </a:lnTo>
                    <a:lnTo>
                      <a:pt x="12775" y="3115"/>
                    </a:lnTo>
                    <a:lnTo>
                      <a:pt x="12799" y="3528"/>
                    </a:lnTo>
                    <a:lnTo>
                      <a:pt x="12823" y="3893"/>
                    </a:lnTo>
                    <a:lnTo>
                      <a:pt x="12823" y="3966"/>
                    </a:lnTo>
                    <a:lnTo>
                      <a:pt x="12872" y="4039"/>
                    </a:lnTo>
                    <a:lnTo>
                      <a:pt x="12896" y="4064"/>
                    </a:lnTo>
                    <a:lnTo>
                      <a:pt x="12945" y="4112"/>
                    </a:lnTo>
                    <a:lnTo>
                      <a:pt x="12994" y="4161"/>
                    </a:lnTo>
                    <a:lnTo>
                      <a:pt x="13067" y="4210"/>
                    </a:lnTo>
                    <a:lnTo>
                      <a:pt x="13261" y="4258"/>
                    </a:lnTo>
                    <a:lnTo>
                      <a:pt x="13456" y="4307"/>
                    </a:lnTo>
                    <a:lnTo>
                      <a:pt x="13870" y="4331"/>
                    </a:lnTo>
                    <a:lnTo>
                      <a:pt x="14697" y="4356"/>
                    </a:lnTo>
                    <a:lnTo>
                      <a:pt x="15500" y="4356"/>
                    </a:lnTo>
                    <a:lnTo>
                      <a:pt x="15889" y="4331"/>
                    </a:lnTo>
                    <a:lnTo>
                      <a:pt x="16279" y="4283"/>
                    </a:lnTo>
                    <a:lnTo>
                      <a:pt x="16254" y="5061"/>
                    </a:lnTo>
                    <a:lnTo>
                      <a:pt x="16279" y="5864"/>
                    </a:lnTo>
                    <a:lnTo>
                      <a:pt x="16303" y="6643"/>
                    </a:lnTo>
                    <a:lnTo>
                      <a:pt x="16303" y="7422"/>
                    </a:lnTo>
                    <a:lnTo>
                      <a:pt x="16254" y="9319"/>
                    </a:lnTo>
                    <a:lnTo>
                      <a:pt x="16254" y="10268"/>
                    </a:lnTo>
                    <a:lnTo>
                      <a:pt x="16254" y="11242"/>
                    </a:lnTo>
                    <a:lnTo>
                      <a:pt x="16303" y="13140"/>
                    </a:lnTo>
                    <a:lnTo>
                      <a:pt x="16352" y="15062"/>
                    </a:lnTo>
                    <a:lnTo>
                      <a:pt x="16327" y="15962"/>
                    </a:lnTo>
                    <a:lnTo>
                      <a:pt x="16327" y="16887"/>
                    </a:lnTo>
                    <a:lnTo>
                      <a:pt x="16327" y="17738"/>
                    </a:lnTo>
                    <a:lnTo>
                      <a:pt x="16303" y="18152"/>
                    </a:lnTo>
                    <a:lnTo>
                      <a:pt x="16254" y="18590"/>
                    </a:lnTo>
                    <a:lnTo>
                      <a:pt x="15889" y="18614"/>
                    </a:lnTo>
                    <a:lnTo>
                      <a:pt x="15524" y="18639"/>
                    </a:lnTo>
                    <a:lnTo>
                      <a:pt x="11923" y="18639"/>
                    </a:lnTo>
                    <a:lnTo>
                      <a:pt x="9733" y="18614"/>
                    </a:lnTo>
                    <a:lnTo>
                      <a:pt x="7616" y="18566"/>
                    </a:lnTo>
                    <a:lnTo>
                      <a:pt x="5524" y="18517"/>
                    </a:lnTo>
                    <a:lnTo>
                      <a:pt x="4453" y="18517"/>
                    </a:lnTo>
                    <a:lnTo>
                      <a:pt x="3358" y="18566"/>
                    </a:lnTo>
                    <a:lnTo>
                      <a:pt x="2701" y="18566"/>
                    </a:lnTo>
                    <a:lnTo>
                      <a:pt x="2360" y="18590"/>
                    </a:lnTo>
                    <a:lnTo>
                      <a:pt x="2020" y="18639"/>
                    </a:lnTo>
                    <a:lnTo>
                      <a:pt x="1971" y="18590"/>
                    </a:lnTo>
                    <a:lnTo>
                      <a:pt x="1922" y="18517"/>
                    </a:lnTo>
                    <a:lnTo>
                      <a:pt x="1849" y="18493"/>
                    </a:lnTo>
                    <a:lnTo>
                      <a:pt x="1776" y="18493"/>
                    </a:lnTo>
                    <a:lnTo>
                      <a:pt x="1703" y="18298"/>
                    </a:lnTo>
                    <a:lnTo>
                      <a:pt x="1655" y="18103"/>
                    </a:lnTo>
                    <a:lnTo>
                      <a:pt x="1703" y="18030"/>
                    </a:lnTo>
                    <a:lnTo>
                      <a:pt x="1703" y="17957"/>
                    </a:lnTo>
                    <a:lnTo>
                      <a:pt x="1679" y="17884"/>
                    </a:lnTo>
                    <a:lnTo>
                      <a:pt x="1631" y="17811"/>
                    </a:lnTo>
                    <a:lnTo>
                      <a:pt x="1631" y="17398"/>
                    </a:lnTo>
                    <a:lnTo>
                      <a:pt x="1631" y="17009"/>
                    </a:lnTo>
                    <a:lnTo>
                      <a:pt x="1679" y="16133"/>
                    </a:lnTo>
                    <a:lnTo>
                      <a:pt x="1728" y="15281"/>
                    </a:lnTo>
                    <a:lnTo>
                      <a:pt x="1728" y="15086"/>
                    </a:lnTo>
                    <a:lnTo>
                      <a:pt x="1752" y="15038"/>
                    </a:lnTo>
                    <a:lnTo>
                      <a:pt x="1776" y="14965"/>
                    </a:lnTo>
                    <a:lnTo>
                      <a:pt x="1776" y="14916"/>
                    </a:lnTo>
                    <a:lnTo>
                      <a:pt x="1728" y="14843"/>
                    </a:lnTo>
                    <a:lnTo>
                      <a:pt x="1728" y="13018"/>
                    </a:lnTo>
                    <a:lnTo>
                      <a:pt x="1801" y="12945"/>
                    </a:lnTo>
                    <a:lnTo>
                      <a:pt x="1825" y="12848"/>
                    </a:lnTo>
                    <a:lnTo>
                      <a:pt x="1825" y="12775"/>
                    </a:lnTo>
                    <a:lnTo>
                      <a:pt x="1776" y="12726"/>
                    </a:lnTo>
                    <a:lnTo>
                      <a:pt x="1728" y="12677"/>
                    </a:lnTo>
                    <a:lnTo>
                      <a:pt x="1728" y="11071"/>
                    </a:lnTo>
                    <a:lnTo>
                      <a:pt x="1752" y="11023"/>
                    </a:lnTo>
                    <a:lnTo>
                      <a:pt x="1752" y="10974"/>
                    </a:lnTo>
                    <a:lnTo>
                      <a:pt x="1752" y="10925"/>
                    </a:lnTo>
                    <a:lnTo>
                      <a:pt x="1728" y="10852"/>
                    </a:lnTo>
                    <a:lnTo>
                      <a:pt x="1728" y="10049"/>
                    </a:lnTo>
                    <a:lnTo>
                      <a:pt x="1801" y="7373"/>
                    </a:lnTo>
                    <a:lnTo>
                      <a:pt x="1874" y="6059"/>
                    </a:lnTo>
                    <a:lnTo>
                      <a:pt x="1947" y="4721"/>
                    </a:lnTo>
                    <a:lnTo>
                      <a:pt x="1971" y="4137"/>
                    </a:lnTo>
                    <a:lnTo>
                      <a:pt x="1971" y="3553"/>
                    </a:lnTo>
                    <a:lnTo>
                      <a:pt x="1922" y="2969"/>
                    </a:lnTo>
                    <a:lnTo>
                      <a:pt x="1898" y="2360"/>
                    </a:lnTo>
                    <a:lnTo>
                      <a:pt x="1849" y="1825"/>
                    </a:lnTo>
                    <a:lnTo>
                      <a:pt x="1801" y="1290"/>
                    </a:lnTo>
                    <a:lnTo>
                      <a:pt x="1752" y="925"/>
                    </a:lnTo>
                    <a:lnTo>
                      <a:pt x="1703" y="755"/>
                    </a:lnTo>
                    <a:lnTo>
                      <a:pt x="1703" y="560"/>
                    </a:lnTo>
                    <a:lnTo>
                      <a:pt x="2141" y="609"/>
                    </a:lnTo>
                    <a:lnTo>
                      <a:pt x="2579" y="609"/>
                    </a:lnTo>
                    <a:lnTo>
                      <a:pt x="3455" y="584"/>
                    </a:lnTo>
                    <a:lnTo>
                      <a:pt x="5134" y="511"/>
                    </a:lnTo>
                    <a:lnTo>
                      <a:pt x="5962" y="487"/>
                    </a:lnTo>
                    <a:lnTo>
                      <a:pt x="6813" y="463"/>
                    </a:lnTo>
                    <a:close/>
                    <a:moveTo>
                      <a:pt x="1120" y="17544"/>
                    </a:moveTo>
                    <a:lnTo>
                      <a:pt x="1144" y="17982"/>
                    </a:lnTo>
                    <a:lnTo>
                      <a:pt x="949" y="18176"/>
                    </a:lnTo>
                    <a:lnTo>
                      <a:pt x="779" y="18371"/>
                    </a:lnTo>
                    <a:lnTo>
                      <a:pt x="682" y="18517"/>
                    </a:lnTo>
                    <a:lnTo>
                      <a:pt x="584" y="18663"/>
                    </a:lnTo>
                    <a:lnTo>
                      <a:pt x="536" y="18858"/>
                    </a:lnTo>
                    <a:lnTo>
                      <a:pt x="513" y="19015"/>
                    </a:lnTo>
                    <a:lnTo>
                      <a:pt x="511" y="18979"/>
                    </a:lnTo>
                    <a:lnTo>
                      <a:pt x="511" y="18468"/>
                    </a:lnTo>
                    <a:lnTo>
                      <a:pt x="536" y="17982"/>
                    </a:lnTo>
                    <a:lnTo>
                      <a:pt x="657" y="17909"/>
                    </a:lnTo>
                    <a:lnTo>
                      <a:pt x="779" y="17836"/>
                    </a:lnTo>
                    <a:lnTo>
                      <a:pt x="974" y="17665"/>
                    </a:lnTo>
                    <a:lnTo>
                      <a:pt x="1120" y="17544"/>
                    </a:lnTo>
                    <a:close/>
                    <a:moveTo>
                      <a:pt x="1266" y="18468"/>
                    </a:moveTo>
                    <a:lnTo>
                      <a:pt x="1314" y="18663"/>
                    </a:lnTo>
                    <a:lnTo>
                      <a:pt x="1412" y="18833"/>
                    </a:lnTo>
                    <a:lnTo>
                      <a:pt x="1144" y="19150"/>
                    </a:lnTo>
                    <a:lnTo>
                      <a:pt x="876" y="19539"/>
                    </a:lnTo>
                    <a:lnTo>
                      <a:pt x="633" y="19928"/>
                    </a:lnTo>
                    <a:lnTo>
                      <a:pt x="584" y="19685"/>
                    </a:lnTo>
                    <a:lnTo>
                      <a:pt x="536" y="19466"/>
                    </a:lnTo>
                    <a:lnTo>
                      <a:pt x="514" y="19031"/>
                    </a:lnTo>
                    <a:lnTo>
                      <a:pt x="514" y="19031"/>
                    </a:lnTo>
                    <a:lnTo>
                      <a:pt x="536" y="19052"/>
                    </a:lnTo>
                    <a:lnTo>
                      <a:pt x="584" y="19052"/>
                    </a:lnTo>
                    <a:lnTo>
                      <a:pt x="779" y="18955"/>
                    </a:lnTo>
                    <a:lnTo>
                      <a:pt x="949" y="18809"/>
                    </a:lnTo>
                    <a:lnTo>
                      <a:pt x="1266" y="18468"/>
                    </a:lnTo>
                    <a:close/>
                    <a:moveTo>
                      <a:pt x="15427" y="19101"/>
                    </a:moveTo>
                    <a:lnTo>
                      <a:pt x="15427" y="19296"/>
                    </a:lnTo>
                    <a:lnTo>
                      <a:pt x="15427" y="19490"/>
                    </a:lnTo>
                    <a:lnTo>
                      <a:pt x="15451" y="19904"/>
                    </a:lnTo>
                    <a:lnTo>
                      <a:pt x="15086" y="19953"/>
                    </a:lnTo>
                    <a:lnTo>
                      <a:pt x="15086" y="19953"/>
                    </a:lnTo>
                    <a:lnTo>
                      <a:pt x="15159" y="19734"/>
                    </a:lnTo>
                    <a:lnTo>
                      <a:pt x="15257" y="19417"/>
                    </a:lnTo>
                    <a:lnTo>
                      <a:pt x="15281" y="19271"/>
                    </a:lnTo>
                    <a:lnTo>
                      <a:pt x="15281" y="19101"/>
                    </a:lnTo>
                    <a:close/>
                    <a:moveTo>
                      <a:pt x="15038" y="19101"/>
                    </a:moveTo>
                    <a:lnTo>
                      <a:pt x="14989" y="19174"/>
                    </a:lnTo>
                    <a:lnTo>
                      <a:pt x="14940" y="19271"/>
                    </a:lnTo>
                    <a:lnTo>
                      <a:pt x="14843" y="19442"/>
                    </a:lnTo>
                    <a:lnTo>
                      <a:pt x="14721" y="19782"/>
                    </a:lnTo>
                    <a:lnTo>
                      <a:pt x="14600" y="20026"/>
                    </a:lnTo>
                    <a:lnTo>
                      <a:pt x="14356" y="20050"/>
                    </a:lnTo>
                    <a:lnTo>
                      <a:pt x="14429" y="19758"/>
                    </a:lnTo>
                    <a:lnTo>
                      <a:pt x="14502" y="19563"/>
                    </a:lnTo>
                    <a:lnTo>
                      <a:pt x="14551" y="19344"/>
                    </a:lnTo>
                    <a:lnTo>
                      <a:pt x="14575" y="19198"/>
                    </a:lnTo>
                    <a:lnTo>
                      <a:pt x="14551" y="19125"/>
                    </a:lnTo>
                    <a:lnTo>
                      <a:pt x="15038" y="19101"/>
                    </a:lnTo>
                    <a:close/>
                    <a:moveTo>
                      <a:pt x="9782" y="19052"/>
                    </a:moveTo>
                    <a:lnTo>
                      <a:pt x="9660" y="19296"/>
                    </a:lnTo>
                    <a:lnTo>
                      <a:pt x="9563" y="19563"/>
                    </a:lnTo>
                    <a:lnTo>
                      <a:pt x="9490" y="19831"/>
                    </a:lnTo>
                    <a:lnTo>
                      <a:pt x="9441" y="20074"/>
                    </a:lnTo>
                    <a:lnTo>
                      <a:pt x="9028" y="20074"/>
                    </a:lnTo>
                    <a:lnTo>
                      <a:pt x="9101" y="19831"/>
                    </a:lnTo>
                    <a:lnTo>
                      <a:pt x="9174" y="19636"/>
                    </a:lnTo>
                    <a:lnTo>
                      <a:pt x="9320" y="19344"/>
                    </a:lnTo>
                    <a:lnTo>
                      <a:pt x="9368" y="19174"/>
                    </a:lnTo>
                    <a:lnTo>
                      <a:pt x="9393" y="19101"/>
                    </a:lnTo>
                    <a:lnTo>
                      <a:pt x="9368" y="19052"/>
                    </a:lnTo>
                    <a:close/>
                    <a:moveTo>
                      <a:pt x="10779" y="19077"/>
                    </a:moveTo>
                    <a:lnTo>
                      <a:pt x="10585" y="19296"/>
                    </a:lnTo>
                    <a:lnTo>
                      <a:pt x="10439" y="19539"/>
                    </a:lnTo>
                    <a:lnTo>
                      <a:pt x="10366" y="19685"/>
                    </a:lnTo>
                    <a:lnTo>
                      <a:pt x="10317" y="19807"/>
                    </a:lnTo>
                    <a:lnTo>
                      <a:pt x="10268" y="19953"/>
                    </a:lnTo>
                    <a:lnTo>
                      <a:pt x="10244" y="20074"/>
                    </a:lnTo>
                    <a:lnTo>
                      <a:pt x="9879" y="20074"/>
                    </a:lnTo>
                    <a:lnTo>
                      <a:pt x="9903" y="19977"/>
                    </a:lnTo>
                    <a:lnTo>
                      <a:pt x="9976" y="19734"/>
                    </a:lnTo>
                    <a:lnTo>
                      <a:pt x="10049" y="19515"/>
                    </a:lnTo>
                    <a:lnTo>
                      <a:pt x="10122" y="19320"/>
                    </a:lnTo>
                    <a:lnTo>
                      <a:pt x="10195" y="19198"/>
                    </a:lnTo>
                    <a:lnTo>
                      <a:pt x="10220" y="19077"/>
                    </a:lnTo>
                    <a:close/>
                    <a:moveTo>
                      <a:pt x="9076" y="19028"/>
                    </a:moveTo>
                    <a:lnTo>
                      <a:pt x="9003" y="19150"/>
                    </a:lnTo>
                    <a:lnTo>
                      <a:pt x="8906" y="19271"/>
                    </a:lnTo>
                    <a:lnTo>
                      <a:pt x="8809" y="19466"/>
                    </a:lnTo>
                    <a:lnTo>
                      <a:pt x="8711" y="19685"/>
                    </a:lnTo>
                    <a:lnTo>
                      <a:pt x="8638" y="19880"/>
                    </a:lnTo>
                    <a:lnTo>
                      <a:pt x="8590" y="19977"/>
                    </a:lnTo>
                    <a:lnTo>
                      <a:pt x="8565" y="20074"/>
                    </a:lnTo>
                    <a:lnTo>
                      <a:pt x="8054" y="20099"/>
                    </a:lnTo>
                    <a:lnTo>
                      <a:pt x="8079" y="19953"/>
                    </a:lnTo>
                    <a:lnTo>
                      <a:pt x="8176" y="19734"/>
                    </a:lnTo>
                    <a:lnTo>
                      <a:pt x="8273" y="19490"/>
                    </a:lnTo>
                    <a:lnTo>
                      <a:pt x="8395" y="19296"/>
                    </a:lnTo>
                    <a:lnTo>
                      <a:pt x="8468" y="19150"/>
                    </a:lnTo>
                    <a:lnTo>
                      <a:pt x="8517" y="19028"/>
                    </a:lnTo>
                    <a:close/>
                    <a:moveTo>
                      <a:pt x="10901" y="19077"/>
                    </a:moveTo>
                    <a:lnTo>
                      <a:pt x="10998" y="19101"/>
                    </a:lnTo>
                    <a:lnTo>
                      <a:pt x="11631" y="19101"/>
                    </a:lnTo>
                    <a:lnTo>
                      <a:pt x="11509" y="19247"/>
                    </a:lnTo>
                    <a:lnTo>
                      <a:pt x="11412" y="19393"/>
                    </a:lnTo>
                    <a:lnTo>
                      <a:pt x="11266" y="19685"/>
                    </a:lnTo>
                    <a:lnTo>
                      <a:pt x="11193" y="19880"/>
                    </a:lnTo>
                    <a:lnTo>
                      <a:pt x="11144" y="20001"/>
                    </a:lnTo>
                    <a:lnTo>
                      <a:pt x="11144" y="20099"/>
                    </a:lnTo>
                    <a:lnTo>
                      <a:pt x="11047" y="20099"/>
                    </a:lnTo>
                    <a:lnTo>
                      <a:pt x="10609" y="20074"/>
                    </a:lnTo>
                    <a:lnTo>
                      <a:pt x="10658" y="19831"/>
                    </a:lnTo>
                    <a:lnTo>
                      <a:pt x="10731" y="19588"/>
                    </a:lnTo>
                    <a:lnTo>
                      <a:pt x="10901" y="19077"/>
                    </a:lnTo>
                    <a:close/>
                    <a:moveTo>
                      <a:pt x="14356" y="19125"/>
                    </a:moveTo>
                    <a:lnTo>
                      <a:pt x="14308" y="19198"/>
                    </a:lnTo>
                    <a:lnTo>
                      <a:pt x="14186" y="19393"/>
                    </a:lnTo>
                    <a:lnTo>
                      <a:pt x="14089" y="19563"/>
                    </a:lnTo>
                    <a:lnTo>
                      <a:pt x="13991" y="19782"/>
                    </a:lnTo>
                    <a:lnTo>
                      <a:pt x="13918" y="20001"/>
                    </a:lnTo>
                    <a:lnTo>
                      <a:pt x="13870" y="20074"/>
                    </a:lnTo>
                    <a:lnTo>
                      <a:pt x="13334" y="20099"/>
                    </a:lnTo>
                    <a:lnTo>
                      <a:pt x="13432" y="19880"/>
                    </a:lnTo>
                    <a:lnTo>
                      <a:pt x="13529" y="19685"/>
                    </a:lnTo>
                    <a:lnTo>
                      <a:pt x="13651" y="19393"/>
                    </a:lnTo>
                    <a:lnTo>
                      <a:pt x="13675" y="19344"/>
                    </a:lnTo>
                    <a:lnTo>
                      <a:pt x="13675" y="19271"/>
                    </a:lnTo>
                    <a:lnTo>
                      <a:pt x="13675" y="19198"/>
                    </a:lnTo>
                    <a:lnTo>
                      <a:pt x="13675" y="19150"/>
                    </a:lnTo>
                    <a:lnTo>
                      <a:pt x="13675" y="19125"/>
                    </a:lnTo>
                    <a:close/>
                    <a:moveTo>
                      <a:pt x="7665" y="18979"/>
                    </a:moveTo>
                    <a:lnTo>
                      <a:pt x="8176" y="19004"/>
                    </a:lnTo>
                    <a:lnTo>
                      <a:pt x="8079" y="19125"/>
                    </a:lnTo>
                    <a:lnTo>
                      <a:pt x="7981" y="19271"/>
                    </a:lnTo>
                    <a:lnTo>
                      <a:pt x="7860" y="19490"/>
                    </a:lnTo>
                    <a:lnTo>
                      <a:pt x="7738" y="19782"/>
                    </a:lnTo>
                    <a:lnTo>
                      <a:pt x="7689" y="19953"/>
                    </a:lnTo>
                    <a:lnTo>
                      <a:pt x="7689" y="20099"/>
                    </a:lnTo>
                    <a:lnTo>
                      <a:pt x="6984" y="20123"/>
                    </a:lnTo>
                    <a:lnTo>
                      <a:pt x="7057" y="19977"/>
                    </a:lnTo>
                    <a:lnTo>
                      <a:pt x="7130" y="19831"/>
                    </a:lnTo>
                    <a:lnTo>
                      <a:pt x="7324" y="19563"/>
                    </a:lnTo>
                    <a:lnTo>
                      <a:pt x="7519" y="19271"/>
                    </a:lnTo>
                    <a:lnTo>
                      <a:pt x="7592" y="19125"/>
                    </a:lnTo>
                    <a:lnTo>
                      <a:pt x="7665" y="18979"/>
                    </a:lnTo>
                    <a:close/>
                    <a:moveTo>
                      <a:pt x="11972" y="19101"/>
                    </a:moveTo>
                    <a:lnTo>
                      <a:pt x="12556" y="19125"/>
                    </a:lnTo>
                    <a:lnTo>
                      <a:pt x="12483" y="19223"/>
                    </a:lnTo>
                    <a:lnTo>
                      <a:pt x="12410" y="19320"/>
                    </a:lnTo>
                    <a:lnTo>
                      <a:pt x="12312" y="19563"/>
                    </a:lnTo>
                    <a:lnTo>
                      <a:pt x="12239" y="19855"/>
                    </a:lnTo>
                    <a:lnTo>
                      <a:pt x="12166" y="20123"/>
                    </a:lnTo>
                    <a:lnTo>
                      <a:pt x="11558" y="20099"/>
                    </a:lnTo>
                    <a:lnTo>
                      <a:pt x="11582" y="19953"/>
                    </a:lnTo>
                    <a:lnTo>
                      <a:pt x="11655" y="19807"/>
                    </a:lnTo>
                    <a:lnTo>
                      <a:pt x="11801" y="19563"/>
                    </a:lnTo>
                    <a:lnTo>
                      <a:pt x="11899" y="19369"/>
                    </a:lnTo>
                    <a:lnTo>
                      <a:pt x="11947" y="19247"/>
                    </a:lnTo>
                    <a:lnTo>
                      <a:pt x="11972" y="19101"/>
                    </a:lnTo>
                    <a:close/>
                    <a:moveTo>
                      <a:pt x="13602" y="19125"/>
                    </a:moveTo>
                    <a:lnTo>
                      <a:pt x="13505" y="19174"/>
                    </a:lnTo>
                    <a:lnTo>
                      <a:pt x="13383" y="19247"/>
                    </a:lnTo>
                    <a:lnTo>
                      <a:pt x="13261" y="19393"/>
                    </a:lnTo>
                    <a:lnTo>
                      <a:pt x="13164" y="19539"/>
                    </a:lnTo>
                    <a:lnTo>
                      <a:pt x="13018" y="19831"/>
                    </a:lnTo>
                    <a:lnTo>
                      <a:pt x="12896" y="20123"/>
                    </a:lnTo>
                    <a:lnTo>
                      <a:pt x="12580" y="20123"/>
                    </a:lnTo>
                    <a:lnTo>
                      <a:pt x="12653" y="19807"/>
                    </a:lnTo>
                    <a:lnTo>
                      <a:pt x="12750" y="19490"/>
                    </a:lnTo>
                    <a:lnTo>
                      <a:pt x="12848" y="19150"/>
                    </a:lnTo>
                    <a:lnTo>
                      <a:pt x="12848" y="19125"/>
                    </a:lnTo>
                    <a:close/>
                    <a:moveTo>
                      <a:pt x="6813" y="18955"/>
                    </a:moveTo>
                    <a:lnTo>
                      <a:pt x="7300" y="18979"/>
                    </a:lnTo>
                    <a:lnTo>
                      <a:pt x="7178" y="19101"/>
                    </a:lnTo>
                    <a:lnTo>
                      <a:pt x="7081" y="19223"/>
                    </a:lnTo>
                    <a:lnTo>
                      <a:pt x="6862" y="19515"/>
                    </a:lnTo>
                    <a:lnTo>
                      <a:pt x="6716" y="19831"/>
                    </a:lnTo>
                    <a:lnTo>
                      <a:pt x="6594" y="20147"/>
                    </a:lnTo>
                    <a:lnTo>
                      <a:pt x="6278" y="20147"/>
                    </a:lnTo>
                    <a:lnTo>
                      <a:pt x="6351" y="20001"/>
                    </a:lnTo>
                    <a:lnTo>
                      <a:pt x="6375" y="19855"/>
                    </a:lnTo>
                    <a:lnTo>
                      <a:pt x="6424" y="19685"/>
                    </a:lnTo>
                    <a:lnTo>
                      <a:pt x="6473" y="19539"/>
                    </a:lnTo>
                    <a:lnTo>
                      <a:pt x="6643" y="19247"/>
                    </a:lnTo>
                    <a:lnTo>
                      <a:pt x="6813" y="18955"/>
                    </a:lnTo>
                    <a:close/>
                    <a:moveTo>
                      <a:pt x="6375" y="18955"/>
                    </a:moveTo>
                    <a:lnTo>
                      <a:pt x="6229" y="19198"/>
                    </a:lnTo>
                    <a:lnTo>
                      <a:pt x="6132" y="19417"/>
                    </a:lnTo>
                    <a:lnTo>
                      <a:pt x="6035" y="19588"/>
                    </a:lnTo>
                    <a:lnTo>
                      <a:pt x="5962" y="19782"/>
                    </a:lnTo>
                    <a:lnTo>
                      <a:pt x="5913" y="19977"/>
                    </a:lnTo>
                    <a:lnTo>
                      <a:pt x="5913" y="20074"/>
                    </a:lnTo>
                    <a:lnTo>
                      <a:pt x="5937" y="20172"/>
                    </a:lnTo>
                    <a:lnTo>
                      <a:pt x="5086" y="20220"/>
                    </a:lnTo>
                    <a:lnTo>
                      <a:pt x="5207" y="19977"/>
                    </a:lnTo>
                    <a:lnTo>
                      <a:pt x="5305" y="19734"/>
                    </a:lnTo>
                    <a:lnTo>
                      <a:pt x="5572" y="19320"/>
                    </a:lnTo>
                    <a:lnTo>
                      <a:pt x="5670" y="19150"/>
                    </a:lnTo>
                    <a:lnTo>
                      <a:pt x="5718" y="19052"/>
                    </a:lnTo>
                    <a:lnTo>
                      <a:pt x="5743" y="19004"/>
                    </a:lnTo>
                    <a:lnTo>
                      <a:pt x="5694" y="19052"/>
                    </a:lnTo>
                    <a:lnTo>
                      <a:pt x="5694" y="19052"/>
                    </a:lnTo>
                    <a:lnTo>
                      <a:pt x="5718" y="19004"/>
                    </a:lnTo>
                    <a:lnTo>
                      <a:pt x="5718" y="18955"/>
                    </a:lnTo>
                    <a:close/>
                    <a:moveTo>
                      <a:pt x="5451" y="18955"/>
                    </a:moveTo>
                    <a:lnTo>
                      <a:pt x="5305" y="19125"/>
                    </a:lnTo>
                    <a:lnTo>
                      <a:pt x="5183" y="19296"/>
                    </a:lnTo>
                    <a:lnTo>
                      <a:pt x="4940" y="19685"/>
                    </a:lnTo>
                    <a:lnTo>
                      <a:pt x="4794" y="19953"/>
                    </a:lnTo>
                    <a:lnTo>
                      <a:pt x="4745" y="20099"/>
                    </a:lnTo>
                    <a:lnTo>
                      <a:pt x="4721" y="20220"/>
                    </a:lnTo>
                    <a:lnTo>
                      <a:pt x="4210" y="20269"/>
                    </a:lnTo>
                    <a:lnTo>
                      <a:pt x="4210" y="20196"/>
                    </a:lnTo>
                    <a:lnTo>
                      <a:pt x="4307" y="19953"/>
                    </a:lnTo>
                    <a:lnTo>
                      <a:pt x="4429" y="19709"/>
                    </a:lnTo>
                    <a:lnTo>
                      <a:pt x="4623" y="19369"/>
                    </a:lnTo>
                    <a:lnTo>
                      <a:pt x="4672" y="19271"/>
                    </a:lnTo>
                    <a:lnTo>
                      <a:pt x="4696" y="19198"/>
                    </a:lnTo>
                    <a:lnTo>
                      <a:pt x="4696" y="19101"/>
                    </a:lnTo>
                    <a:lnTo>
                      <a:pt x="4672" y="19004"/>
                    </a:lnTo>
                    <a:lnTo>
                      <a:pt x="4550" y="19004"/>
                    </a:lnTo>
                    <a:lnTo>
                      <a:pt x="4453" y="19077"/>
                    </a:lnTo>
                    <a:lnTo>
                      <a:pt x="4356" y="19150"/>
                    </a:lnTo>
                    <a:lnTo>
                      <a:pt x="4258" y="19271"/>
                    </a:lnTo>
                    <a:lnTo>
                      <a:pt x="4112" y="19490"/>
                    </a:lnTo>
                    <a:lnTo>
                      <a:pt x="4015" y="19709"/>
                    </a:lnTo>
                    <a:lnTo>
                      <a:pt x="3869" y="19977"/>
                    </a:lnTo>
                    <a:lnTo>
                      <a:pt x="3820" y="20123"/>
                    </a:lnTo>
                    <a:lnTo>
                      <a:pt x="3772" y="20293"/>
                    </a:lnTo>
                    <a:lnTo>
                      <a:pt x="3358" y="20318"/>
                    </a:lnTo>
                    <a:lnTo>
                      <a:pt x="3382" y="20172"/>
                    </a:lnTo>
                    <a:lnTo>
                      <a:pt x="3455" y="19928"/>
                    </a:lnTo>
                    <a:lnTo>
                      <a:pt x="3553" y="19709"/>
                    </a:lnTo>
                    <a:lnTo>
                      <a:pt x="3747" y="19320"/>
                    </a:lnTo>
                    <a:lnTo>
                      <a:pt x="3942" y="18955"/>
                    </a:lnTo>
                    <a:close/>
                    <a:moveTo>
                      <a:pt x="1825" y="19028"/>
                    </a:moveTo>
                    <a:lnTo>
                      <a:pt x="2166" y="19052"/>
                    </a:lnTo>
                    <a:lnTo>
                      <a:pt x="2482" y="19052"/>
                    </a:lnTo>
                    <a:lnTo>
                      <a:pt x="2214" y="19393"/>
                    </a:lnTo>
                    <a:lnTo>
                      <a:pt x="1971" y="19758"/>
                    </a:lnTo>
                    <a:lnTo>
                      <a:pt x="1752" y="20099"/>
                    </a:lnTo>
                    <a:lnTo>
                      <a:pt x="1679" y="20245"/>
                    </a:lnTo>
                    <a:lnTo>
                      <a:pt x="1631" y="20366"/>
                    </a:lnTo>
                    <a:lnTo>
                      <a:pt x="1558" y="20366"/>
                    </a:lnTo>
                    <a:lnTo>
                      <a:pt x="1217" y="20342"/>
                    </a:lnTo>
                    <a:lnTo>
                      <a:pt x="876" y="20318"/>
                    </a:lnTo>
                    <a:lnTo>
                      <a:pt x="1120" y="20001"/>
                    </a:lnTo>
                    <a:lnTo>
                      <a:pt x="1363" y="19685"/>
                    </a:lnTo>
                    <a:lnTo>
                      <a:pt x="1582" y="19344"/>
                    </a:lnTo>
                    <a:lnTo>
                      <a:pt x="1825" y="19028"/>
                    </a:lnTo>
                    <a:close/>
                    <a:moveTo>
                      <a:pt x="3650" y="18955"/>
                    </a:moveTo>
                    <a:lnTo>
                      <a:pt x="3528" y="19077"/>
                    </a:lnTo>
                    <a:lnTo>
                      <a:pt x="3431" y="19223"/>
                    </a:lnTo>
                    <a:lnTo>
                      <a:pt x="3236" y="19539"/>
                    </a:lnTo>
                    <a:lnTo>
                      <a:pt x="3163" y="19709"/>
                    </a:lnTo>
                    <a:lnTo>
                      <a:pt x="3066" y="19904"/>
                    </a:lnTo>
                    <a:lnTo>
                      <a:pt x="2993" y="20123"/>
                    </a:lnTo>
                    <a:lnTo>
                      <a:pt x="2993" y="20220"/>
                    </a:lnTo>
                    <a:lnTo>
                      <a:pt x="2993" y="20342"/>
                    </a:lnTo>
                    <a:lnTo>
                      <a:pt x="2044" y="20391"/>
                    </a:lnTo>
                    <a:lnTo>
                      <a:pt x="2214" y="20123"/>
                    </a:lnTo>
                    <a:lnTo>
                      <a:pt x="2360" y="19928"/>
                    </a:lnTo>
                    <a:lnTo>
                      <a:pt x="2677" y="19442"/>
                    </a:lnTo>
                    <a:lnTo>
                      <a:pt x="2847" y="19198"/>
                    </a:lnTo>
                    <a:lnTo>
                      <a:pt x="2969" y="19101"/>
                    </a:lnTo>
                    <a:lnTo>
                      <a:pt x="3066" y="19004"/>
                    </a:lnTo>
                    <a:lnTo>
                      <a:pt x="3650" y="18955"/>
                    </a:lnTo>
                    <a:close/>
                    <a:moveTo>
                      <a:pt x="6619" y="0"/>
                    </a:moveTo>
                    <a:lnTo>
                      <a:pt x="5791" y="25"/>
                    </a:lnTo>
                    <a:lnTo>
                      <a:pt x="4940" y="49"/>
                    </a:lnTo>
                    <a:lnTo>
                      <a:pt x="3261" y="146"/>
                    </a:lnTo>
                    <a:lnTo>
                      <a:pt x="2068" y="195"/>
                    </a:lnTo>
                    <a:lnTo>
                      <a:pt x="1874" y="195"/>
                    </a:lnTo>
                    <a:lnTo>
                      <a:pt x="1703" y="244"/>
                    </a:lnTo>
                    <a:lnTo>
                      <a:pt x="1631" y="219"/>
                    </a:lnTo>
                    <a:lnTo>
                      <a:pt x="1582" y="195"/>
                    </a:lnTo>
                    <a:lnTo>
                      <a:pt x="1509" y="219"/>
                    </a:lnTo>
                    <a:lnTo>
                      <a:pt x="1460" y="268"/>
                    </a:lnTo>
                    <a:lnTo>
                      <a:pt x="1387" y="390"/>
                    </a:lnTo>
                    <a:lnTo>
                      <a:pt x="1363" y="511"/>
                    </a:lnTo>
                    <a:lnTo>
                      <a:pt x="1339" y="755"/>
                    </a:lnTo>
                    <a:lnTo>
                      <a:pt x="1339" y="1047"/>
                    </a:lnTo>
                    <a:lnTo>
                      <a:pt x="1387" y="1314"/>
                    </a:lnTo>
                    <a:lnTo>
                      <a:pt x="1217" y="1290"/>
                    </a:lnTo>
                    <a:lnTo>
                      <a:pt x="1047" y="1290"/>
                    </a:lnTo>
                    <a:lnTo>
                      <a:pt x="706" y="1314"/>
                    </a:lnTo>
                    <a:lnTo>
                      <a:pt x="536" y="1314"/>
                    </a:lnTo>
                    <a:lnTo>
                      <a:pt x="341" y="1338"/>
                    </a:lnTo>
                    <a:lnTo>
                      <a:pt x="268" y="1363"/>
                    </a:lnTo>
                    <a:lnTo>
                      <a:pt x="195" y="1411"/>
                    </a:lnTo>
                    <a:lnTo>
                      <a:pt x="122" y="1460"/>
                    </a:lnTo>
                    <a:lnTo>
                      <a:pt x="122" y="1557"/>
                    </a:lnTo>
                    <a:lnTo>
                      <a:pt x="122" y="1630"/>
                    </a:lnTo>
                    <a:lnTo>
                      <a:pt x="73" y="1874"/>
                    </a:lnTo>
                    <a:lnTo>
                      <a:pt x="49" y="2117"/>
                    </a:lnTo>
                    <a:lnTo>
                      <a:pt x="49" y="2652"/>
                    </a:lnTo>
                    <a:lnTo>
                      <a:pt x="73" y="3674"/>
                    </a:lnTo>
                    <a:lnTo>
                      <a:pt x="49" y="4891"/>
                    </a:lnTo>
                    <a:lnTo>
                      <a:pt x="25" y="6083"/>
                    </a:lnTo>
                    <a:lnTo>
                      <a:pt x="25" y="6765"/>
                    </a:lnTo>
                    <a:lnTo>
                      <a:pt x="49" y="7446"/>
                    </a:lnTo>
                    <a:lnTo>
                      <a:pt x="122" y="8809"/>
                    </a:lnTo>
                    <a:lnTo>
                      <a:pt x="219" y="10171"/>
                    </a:lnTo>
                    <a:lnTo>
                      <a:pt x="292" y="11534"/>
                    </a:lnTo>
                    <a:lnTo>
                      <a:pt x="317" y="12166"/>
                    </a:lnTo>
                    <a:lnTo>
                      <a:pt x="317" y="12799"/>
                    </a:lnTo>
                    <a:lnTo>
                      <a:pt x="292" y="14064"/>
                    </a:lnTo>
                    <a:lnTo>
                      <a:pt x="219" y="15330"/>
                    </a:lnTo>
                    <a:lnTo>
                      <a:pt x="146" y="16595"/>
                    </a:lnTo>
                    <a:lnTo>
                      <a:pt x="73" y="17519"/>
                    </a:lnTo>
                    <a:lnTo>
                      <a:pt x="25" y="17982"/>
                    </a:lnTo>
                    <a:lnTo>
                      <a:pt x="0" y="18444"/>
                    </a:lnTo>
                    <a:lnTo>
                      <a:pt x="0" y="18931"/>
                    </a:lnTo>
                    <a:lnTo>
                      <a:pt x="25" y="19393"/>
                    </a:lnTo>
                    <a:lnTo>
                      <a:pt x="98" y="19831"/>
                    </a:lnTo>
                    <a:lnTo>
                      <a:pt x="146" y="20050"/>
                    </a:lnTo>
                    <a:lnTo>
                      <a:pt x="219" y="20269"/>
                    </a:lnTo>
                    <a:lnTo>
                      <a:pt x="268" y="20366"/>
                    </a:lnTo>
                    <a:lnTo>
                      <a:pt x="365" y="20415"/>
                    </a:lnTo>
                    <a:lnTo>
                      <a:pt x="463" y="20439"/>
                    </a:lnTo>
                    <a:lnTo>
                      <a:pt x="536" y="20415"/>
                    </a:lnTo>
                    <a:lnTo>
                      <a:pt x="560" y="20512"/>
                    </a:lnTo>
                    <a:lnTo>
                      <a:pt x="609" y="20610"/>
                    </a:lnTo>
                    <a:lnTo>
                      <a:pt x="706" y="20658"/>
                    </a:lnTo>
                    <a:lnTo>
                      <a:pt x="803" y="20731"/>
                    </a:lnTo>
                    <a:lnTo>
                      <a:pt x="1047" y="20804"/>
                    </a:lnTo>
                    <a:lnTo>
                      <a:pt x="1339" y="20853"/>
                    </a:lnTo>
                    <a:lnTo>
                      <a:pt x="1631" y="20877"/>
                    </a:lnTo>
                    <a:lnTo>
                      <a:pt x="1922" y="20877"/>
                    </a:lnTo>
                    <a:lnTo>
                      <a:pt x="2312" y="20853"/>
                    </a:lnTo>
                    <a:lnTo>
                      <a:pt x="3188" y="20829"/>
                    </a:lnTo>
                    <a:lnTo>
                      <a:pt x="4039" y="20780"/>
                    </a:lnTo>
                    <a:lnTo>
                      <a:pt x="5767" y="20683"/>
                    </a:lnTo>
                    <a:lnTo>
                      <a:pt x="7057" y="20634"/>
                    </a:lnTo>
                    <a:lnTo>
                      <a:pt x="8322" y="20585"/>
                    </a:lnTo>
                    <a:lnTo>
                      <a:pt x="9611" y="20585"/>
                    </a:lnTo>
                    <a:lnTo>
                      <a:pt x="10877" y="20610"/>
                    </a:lnTo>
                    <a:lnTo>
                      <a:pt x="12239" y="20634"/>
                    </a:lnTo>
                    <a:lnTo>
                      <a:pt x="12337" y="20658"/>
                    </a:lnTo>
                    <a:lnTo>
                      <a:pt x="12434" y="20658"/>
                    </a:lnTo>
                    <a:lnTo>
                      <a:pt x="12458" y="20634"/>
                    </a:lnTo>
                    <a:lnTo>
                      <a:pt x="13261" y="20634"/>
                    </a:lnTo>
                    <a:lnTo>
                      <a:pt x="14040" y="20585"/>
                    </a:lnTo>
                    <a:lnTo>
                      <a:pt x="14843" y="20512"/>
                    </a:lnTo>
                    <a:lnTo>
                      <a:pt x="15622" y="20391"/>
                    </a:lnTo>
                    <a:lnTo>
                      <a:pt x="15695" y="20366"/>
                    </a:lnTo>
                    <a:lnTo>
                      <a:pt x="15743" y="20342"/>
                    </a:lnTo>
                    <a:lnTo>
                      <a:pt x="15865" y="20318"/>
                    </a:lnTo>
                    <a:lnTo>
                      <a:pt x="15962" y="20269"/>
                    </a:lnTo>
                    <a:lnTo>
                      <a:pt x="16011" y="20172"/>
                    </a:lnTo>
                    <a:lnTo>
                      <a:pt x="16035" y="20123"/>
                    </a:lnTo>
                    <a:lnTo>
                      <a:pt x="16035" y="20050"/>
                    </a:lnTo>
                    <a:lnTo>
                      <a:pt x="16011" y="19807"/>
                    </a:lnTo>
                    <a:lnTo>
                      <a:pt x="15962" y="19563"/>
                    </a:lnTo>
                    <a:lnTo>
                      <a:pt x="15938" y="19320"/>
                    </a:lnTo>
                    <a:lnTo>
                      <a:pt x="15938" y="19077"/>
                    </a:lnTo>
                    <a:lnTo>
                      <a:pt x="16400" y="19028"/>
                    </a:lnTo>
                    <a:lnTo>
                      <a:pt x="16522" y="18979"/>
                    </a:lnTo>
                    <a:lnTo>
                      <a:pt x="16595" y="18906"/>
                    </a:lnTo>
                    <a:lnTo>
                      <a:pt x="16668" y="18833"/>
                    </a:lnTo>
                    <a:lnTo>
                      <a:pt x="16717" y="18760"/>
                    </a:lnTo>
                    <a:lnTo>
                      <a:pt x="16790" y="18347"/>
                    </a:lnTo>
                    <a:lnTo>
                      <a:pt x="16838" y="17933"/>
                    </a:lnTo>
                    <a:lnTo>
                      <a:pt x="16863" y="17519"/>
                    </a:lnTo>
                    <a:lnTo>
                      <a:pt x="16863" y="17106"/>
                    </a:lnTo>
                    <a:lnTo>
                      <a:pt x="16863" y="16254"/>
                    </a:lnTo>
                    <a:lnTo>
                      <a:pt x="16838" y="15427"/>
                    </a:lnTo>
                    <a:lnTo>
                      <a:pt x="16838" y="14429"/>
                    </a:lnTo>
                    <a:lnTo>
                      <a:pt x="16814" y="13432"/>
                    </a:lnTo>
                    <a:lnTo>
                      <a:pt x="16765" y="11412"/>
                    </a:lnTo>
                    <a:lnTo>
                      <a:pt x="16765" y="10414"/>
                    </a:lnTo>
                    <a:lnTo>
                      <a:pt x="16765" y="9417"/>
                    </a:lnTo>
                    <a:lnTo>
                      <a:pt x="16814" y="7422"/>
                    </a:lnTo>
                    <a:lnTo>
                      <a:pt x="16814" y="6473"/>
                    </a:lnTo>
                    <a:lnTo>
                      <a:pt x="16814" y="5499"/>
                    </a:lnTo>
                    <a:lnTo>
                      <a:pt x="16814" y="5013"/>
                    </a:lnTo>
                    <a:lnTo>
                      <a:pt x="16765" y="4550"/>
                    </a:lnTo>
                    <a:lnTo>
                      <a:pt x="16717" y="4064"/>
                    </a:lnTo>
                    <a:lnTo>
                      <a:pt x="16619" y="3601"/>
                    </a:lnTo>
                    <a:lnTo>
                      <a:pt x="16571" y="3553"/>
                    </a:lnTo>
                    <a:lnTo>
                      <a:pt x="16522" y="3504"/>
                    </a:lnTo>
                    <a:lnTo>
                      <a:pt x="16425" y="3334"/>
                    </a:lnTo>
                    <a:lnTo>
                      <a:pt x="16303" y="3188"/>
                    </a:lnTo>
                    <a:lnTo>
                      <a:pt x="16060" y="2896"/>
                    </a:lnTo>
                    <a:lnTo>
                      <a:pt x="15792" y="2604"/>
                    </a:lnTo>
                    <a:lnTo>
                      <a:pt x="15524" y="2336"/>
                    </a:lnTo>
                    <a:lnTo>
                      <a:pt x="14989" y="1801"/>
                    </a:lnTo>
                    <a:lnTo>
                      <a:pt x="14502" y="1338"/>
                    </a:lnTo>
                    <a:lnTo>
                      <a:pt x="14259" y="1119"/>
                    </a:lnTo>
                    <a:lnTo>
                      <a:pt x="13991" y="901"/>
                    </a:lnTo>
                    <a:lnTo>
                      <a:pt x="13699" y="633"/>
                    </a:lnTo>
                    <a:lnTo>
                      <a:pt x="13529" y="487"/>
                    </a:lnTo>
                    <a:lnTo>
                      <a:pt x="13359" y="390"/>
                    </a:lnTo>
                    <a:lnTo>
                      <a:pt x="13334" y="317"/>
                    </a:lnTo>
                    <a:lnTo>
                      <a:pt x="13286" y="292"/>
                    </a:lnTo>
                    <a:lnTo>
                      <a:pt x="13237" y="268"/>
                    </a:lnTo>
                    <a:lnTo>
                      <a:pt x="13164" y="244"/>
                    </a:lnTo>
                    <a:lnTo>
                      <a:pt x="9903" y="73"/>
                    </a:lnTo>
                    <a:lnTo>
                      <a:pt x="8249" y="25"/>
                    </a:lnTo>
                    <a:lnTo>
                      <a:pt x="6619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Google Shape;2450;p49">
                <a:extLst>
                  <a:ext uri="{FF2B5EF4-FFF2-40B4-BE49-F238E27FC236}">
                    <a16:creationId xmlns:a16="http://schemas.microsoft.com/office/drawing/2014/main" id="{632FE24F-9742-4A8C-8619-A94EAD1CAE66}"/>
                  </a:ext>
                </a:extLst>
              </p:cNvPr>
              <p:cNvSpPr/>
              <p:nvPr/>
            </p:nvSpPr>
            <p:spPr>
              <a:xfrm>
                <a:off x="194553" y="2480553"/>
                <a:ext cx="264795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5501" h="15063" extrusionOk="0">
                    <a:moveTo>
                      <a:pt x="7957" y="925"/>
                    </a:moveTo>
                    <a:lnTo>
                      <a:pt x="8249" y="1533"/>
                    </a:lnTo>
                    <a:lnTo>
                      <a:pt x="8103" y="1606"/>
                    </a:lnTo>
                    <a:lnTo>
                      <a:pt x="7957" y="1704"/>
                    </a:lnTo>
                    <a:lnTo>
                      <a:pt x="7933" y="1752"/>
                    </a:lnTo>
                    <a:lnTo>
                      <a:pt x="7933" y="1339"/>
                    </a:lnTo>
                    <a:lnTo>
                      <a:pt x="7957" y="925"/>
                    </a:lnTo>
                    <a:close/>
                    <a:moveTo>
                      <a:pt x="8371" y="1801"/>
                    </a:moveTo>
                    <a:lnTo>
                      <a:pt x="8492" y="2020"/>
                    </a:lnTo>
                    <a:lnTo>
                      <a:pt x="8346" y="2117"/>
                    </a:lnTo>
                    <a:lnTo>
                      <a:pt x="8200" y="2215"/>
                    </a:lnTo>
                    <a:lnTo>
                      <a:pt x="8079" y="2288"/>
                    </a:lnTo>
                    <a:lnTo>
                      <a:pt x="7957" y="2409"/>
                    </a:lnTo>
                    <a:lnTo>
                      <a:pt x="7933" y="2069"/>
                    </a:lnTo>
                    <a:lnTo>
                      <a:pt x="8127" y="1971"/>
                    </a:lnTo>
                    <a:lnTo>
                      <a:pt x="8249" y="1898"/>
                    </a:lnTo>
                    <a:lnTo>
                      <a:pt x="8371" y="1801"/>
                    </a:lnTo>
                    <a:close/>
                    <a:moveTo>
                      <a:pt x="8663" y="2336"/>
                    </a:moveTo>
                    <a:lnTo>
                      <a:pt x="8784" y="2628"/>
                    </a:lnTo>
                    <a:lnTo>
                      <a:pt x="8687" y="2653"/>
                    </a:lnTo>
                    <a:lnTo>
                      <a:pt x="8590" y="2726"/>
                    </a:lnTo>
                    <a:lnTo>
                      <a:pt x="8419" y="2847"/>
                    </a:lnTo>
                    <a:lnTo>
                      <a:pt x="8225" y="2993"/>
                    </a:lnTo>
                    <a:lnTo>
                      <a:pt x="8054" y="3164"/>
                    </a:lnTo>
                    <a:lnTo>
                      <a:pt x="8006" y="2750"/>
                    </a:lnTo>
                    <a:lnTo>
                      <a:pt x="8176" y="2653"/>
                    </a:lnTo>
                    <a:lnTo>
                      <a:pt x="8322" y="2531"/>
                    </a:lnTo>
                    <a:lnTo>
                      <a:pt x="8565" y="2385"/>
                    </a:lnTo>
                    <a:lnTo>
                      <a:pt x="8663" y="2336"/>
                    </a:lnTo>
                    <a:close/>
                    <a:moveTo>
                      <a:pt x="8979" y="2945"/>
                    </a:moveTo>
                    <a:lnTo>
                      <a:pt x="8979" y="2969"/>
                    </a:lnTo>
                    <a:lnTo>
                      <a:pt x="9076" y="3164"/>
                    </a:lnTo>
                    <a:lnTo>
                      <a:pt x="8857" y="3285"/>
                    </a:lnTo>
                    <a:lnTo>
                      <a:pt x="8663" y="3431"/>
                    </a:lnTo>
                    <a:lnTo>
                      <a:pt x="8371" y="3626"/>
                    </a:lnTo>
                    <a:lnTo>
                      <a:pt x="8079" y="3821"/>
                    </a:lnTo>
                    <a:lnTo>
                      <a:pt x="8054" y="3504"/>
                    </a:lnTo>
                    <a:lnTo>
                      <a:pt x="8200" y="3456"/>
                    </a:lnTo>
                    <a:lnTo>
                      <a:pt x="8322" y="3383"/>
                    </a:lnTo>
                    <a:lnTo>
                      <a:pt x="8541" y="3212"/>
                    </a:lnTo>
                    <a:lnTo>
                      <a:pt x="8833" y="3018"/>
                    </a:lnTo>
                    <a:lnTo>
                      <a:pt x="8979" y="2945"/>
                    </a:lnTo>
                    <a:close/>
                    <a:moveTo>
                      <a:pt x="9271" y="3529"/>
                    </a:moveTo>
                    <a:lnTo>
                      <a:pt x="9393" y="3796"/>
                    </a:lnTo>
                    <a:lnTo>
                      <a:pt x="8736" y="4186"/>
                    </a:lnTo>
                    <a:lnTo>
                      <a:pt x="8419" y="4380"/>
                    </a:lnTo>
                    <a:lnTo>
                      <a:pt x="8249" y="4478"/>
                    </a:lnTo>
                    <a:lnTo>
                      <a:pt x="8103" y="4599"/>
                    </a:lnTo>
                    <a:lnTo>
                      <a:pt x="8079" y="4113"/>
                    </a:lnTo>
                    <a:lnTo>
                      <a:pt x="8225" y="4088"/>
                    </a:lnTo>
                    <a:lnTo>
                      <a:pt x="8371" y="4040"/>
                    </a:lnTo>
                    <a:lnTo>
                      <a:pt x="8663" y="3894"/>
                    </a:lnTo>
                    <a:lnTo>
                      <a:pt x="9052" y="3650"/>
                    </a:lnTo>
                    <a:lnTo>
                      <a:pt x="9271" y="3529"/>
                    </a:lnTo>
                    <a:close/>
                    <a:moveTo>
                      <a:pt x="9587" y="4186"/>
                    </a:moveTo>
                    <a:lnTo>
                      <a:pt x="9660" y="4332"/>
                    </a:lnTo>
                    <a:lnTo>
                      <a:pt x="9490" y="4429"/>
                    </a:lnTo>
                    <a:lnTo>
                      <a:pt x="9344" y="4551"/>
                    </a:lnTo>
                    <a:lnTo>
                      <a:pt x="9052" y="4770"/>
                    </a:lnTo>
                    <a:lnTo>
                      <a:pt x="8809" y="4916"/>
                    </a:lnTo>
                    <a:lnTo>
                      <a:pt x="8590" y="5110"/>
                    </a:lnTo>
                    <a:lnTo>
                      <a:pt x="8371" y="5305"/>
                    </a:lnTo>
                    <a:lnTo>
                      <a:pt x="8176" y="5524"/>
                    </a:lnTo>
                    <a:lnTo>
                      <a:pt x="8127" y="4794"/>
                    </a:lnTo>
                    <a:lnTo>
                      <a:pt x="8322" y="4794"/>
                    </a:lnTo>
                    <a:lnTo>
                      <a:pt x="8492" y="4721"/>
                    </a:lnTo>
                    <a:lnTo>
                      <a:pt x="8833" y="4575"/>
                    </a:lnTo>
                    <a:lnTo>
                      <a:pt x="9222" y="4380"/>
                    </a:lnTo>
                    <a:lnTo>
                      <a:pt x="9587" y="4186"/>
                    </a:lnTo>
                    <a:close/>
                    <a:moveTo>
                      <a:pt x="14965" y="5938"/>
                    </a:moveTo>
                    <a:lnTo>
                      <a:pt x="14795" y="6059"/>
                    </a:lnTo>
                    <a:lnTo>
                      <a:pt x="14649" y="6205"/>
                    </a:lnTo>
                    <a:lnTo>
                      <a:pt x="14576" y="6181"/>
                    </a:lnTo>
                    <a:lnTo>
                      <a:pt x="14332" y="6157"/>
                    </a:lnTo>
                    <a:lnTo>
                      <a:pt x="14965" y="5938"/>
                    </a:lnTo>
                    <a:close/>
                    <a:moveTo>
                      <a:pt x="2190" y="5840"/>
                    </a:moveTo>
                    <a:lnTo>
                      <a:pt x="2093" y="5986"/>
                    </a:lnTo>
                    <a:lnTo>
                      <a:pt x="2044" y="6132"/>
                    </a:lnTo>
                    <a:lnTo>
                      <a:pt x="2044" y="6181"/>
                    </a:lnTo>
                    <a:lnTo>
                      <a:pt x="2044" y="6254"/>
                    </a:lnTo>
                    <a:lnTo>
                      <a:pt x="1874" y="6181"/>
                    </a:lnTo>
                    <a:lnTo>
                      <a:pt x="1679" y="6108"/>
                    </a:lnTo>
                    <a:lnTo>
                      <a:pt x="1266" y="5962"/>
                    </a:lnTo>
                    <a:lnTo>
                      <a:pt x="2190" y="5840"/>
                    </a:lnTo>
                    <a:close/>
                    <a:moveTo>
                      <a:pt x="3018" y="5743"/>
                    </a:moveTo>
                    <a:lnTo>
                      <a:pt x="2677" y="6132"/>
                    </a:lnTo>
                    <a:lnTo>
                      <a:pt x="2555" y="6302"/>
                    </a:lnTo>
                    <a:lnTo>
                      <a:pt x="2288" y="6278"/>
                    </a:lnTo>
                    <a:lnTo>
                      <a:pt x="2312" y="6254"/>
                    </a:lnTo>
                    <a:lnTo>
                      <a:pt x="2409" y="6181"/>
                    </a:lnTo>
                    <a:lnTo>
                      <a:pt x="2482" y="6059"/>
                    </a:lnTo>
                    <a:lnTo>
                      <a:pt x="2604" y="5938"/>
                    </a:lnTo>
                    <a:lnTo>
                      <a:pt x="2750" y="5816"/>
                    </a:lnTo>
                    <a:lnTo>
                      <a:pt x="2823" y="5767"/>
                    </a:lnTo>
                    <a:lnTo>
                      <a:pt x="3018" y="5743"/>
                    </a:lnTo>
                    <a:close/>
                    <a:moveTo>
                      <a:pt x="9879" y="4672"/>
                    </a:moveTo>
                    <a:lnTo>
                      <a:pt x="9977" y="4818"/>
                    </a:lnTo>
                    <a:lnTo>
                      <a:pt x="9952" y="4818"/>
                    </a:lnTo>
                    <a:lnTo>
                      <a:pt x="9733" y="5062"/>
                    </a:lnTo>
                    <a:lnTo>
                      <a:pt x="9490" y="5281"/>
                    </a:lnTo>
                    <a:lnTo>
                      <a:pt x="8979" y="5719"/>
                    </a:lnTo>
                    <a:lnTo>
                      <a:pt x="8590" y="6035"/>
                    </a:lnTo>
                    <a:lnTo>
                      <a:pt x="8395" y="6181"/>
                    </a:lnTo>
                    <a:lnTo>
                      <a:pt x="8200" y="6351"/>
                    </a:lnTo>
                    <a:lnTo>
                      <a:pt x="8176" y="5694"/>
                    </a:lnTo>
                    <a:lnTo>
                      <a:pt x="8468" y="5573"/>
                    </a:lnTo>
                    <a:lnTo>
                      <a:pt x="8736" y="5402"/>
                    </a:lnTo>
                    <a:lnTo>
                      <a:pt x="9247" y="5086"/>
                    </a:lnTo>
                    <a:lnTo>
                      <a:pt x="9539" y="4916"/>
                    </a:lnTo>
                    <a:lnTo>
                      <a:pt x="9709" y="4794"/>
                    </a:lnTo>
                    <a:lnTo>
                      <a:pt x="9879" y="4672"/>
                    </a:lnTo>
                    <a:close/>
                    <a:moveTo>
                      <a:pt x="3967" y="5597"/>
                    </a:moveTo>
                    <a:lnTo>
                      <a:pt x="3869" y="5719"/>
                    </a:lnTo>
                    <a:lnTo>
                      <a:pt x="3723" y="5986"/>
                    </a:lnTo>
                    <a:lnTo>
                      <a:pt x="3553" y="6229"/>
                    </a:lnTo>
                    <a:lnTo>
                      <a:pt x="3504" y="6327"/>
                    </a:lnTo>
                    <a:lnTo>
                      <a:pt x="3456" y="6424"/>
                    </a:lnTo>
                    <a:lnTo>
                      <a:pt x="3164" y="6375"/>
                    </a:lnTo>
                    <a:lnTo>
                      <a:pt x="2920" y="6327"/>
                    </a:lnTo>
                    <a:lnTo>
                      <a:pt x="3066" y="6181"/>
                    </a:lnTo>
                    <a:lnTo>
                      <a:pt x="3431" y="5792"/>
                    </a:lnTo>
                    <a:lnTo>
                      <a:pt x="3602" y="5646"/>
                    </a:lnTo>
                    <a:lnTo>
                      <a:pt x="3967" y="5597"/>
                    </a:lnTo>
                    <a:close/>
                    <a:moveTo>
                      <a:pt x="5110" y="5354"/>
                    </a:moveTo>
                    <a:lnTo>
                      <a:pt x="4989" y="5475"/>
                    </a:lnTo>
                    <a:lnTo>
                      <a:pt x="4867" y="5597"/>
                    </a:lnTo>
                    <a:lnTo>
                      <a:pt x="4648" y="5865"/>
                    </a:lnTo>
                    <a:lnTo>
                      <a:pt x="4380" y="6205"/>
                    </a:lnTo>
                    <a:lnTo>
                      <a:pt x="4234" y="6400"/>
                    </a:lnTo>
                    <a:lnTo>
                      <a:pt x="4113" y="6594"/>
                    </a:lnTo>
                    <a:lnTo>
                      <a:pt x="3723" y="6497"/>
                    </a:lnTo>
                    <a:lnTo>
                      <a:pt x="3821" y="6400"/>
                    </a:lnTo>
                    <a:lnTo>
                      <a:pt x="3869" y="6278"/>
                    </a:lnTo>
                    <a:lnTo>
                      <a:pt x="3991" y="6084"/>
                    </a:lnTo>
                    <a:lnTo>
                      <a:pt x="4137" y="5865"/>
                    </a:lnTo>
                    <a:lnTo>
                      <a:pt x="4307" y="5694"/>
                    </a:lnTo>
                    <a:lnTo>
                      <a:pt x="4405" y="5597"/>
                    </a:lnTo>
                    <a:lnTo>
                      <a:pt x="4526" y="5500"/>
                    </a:lnTo>
                    <a:lnTo>
                      <a:pt x="5110" y="5354"/>
                    </a:lnTo>
                    <a:close/>
                    <a:moveTo>
                      <a:pt x="14065" y="6254"/>
                    </a:moveTo>
                    <a:lnTo>
                      <a:pt x="14138" y="6327"/>
                    </a:lnTo>
                    <a:lnTo>
                      <a:pt x="14235" y="6375"/>
                    </a:lnTo>
                    <a:lnTo>
                      <a:pt x="14430" y="6448"/>
                    </a:lnTo>
                    <a:lnTo>
                      <a:pt x="14186" y="6740"/>
                    </a:lnTo>
                    <a:lnTo>
                      <a:pt x="14016" y="6643"/>
                    </a:lnTo>
                    <a:lnTo>
                      <a:pt x="13846" y="6546"/>
                    </a:lnTo>
                    <a:lnTo>
                      <a:pt x="13675" y="6497"/>
                    </a:lnTo>
                    <a:lnTo>
                      <a:pt x="13481" y="6448"/>
                    </a:lnTo>
                    <a:lnTo>
                      <a:pt x="14065" y="6254"/>
                    </a:lnTo>
                    <a:close/>
                    <a:moveTo>
                      <a:pt x="5573" y="5451"/>
                    </a:moveTo>
                    <a:lnTo>
                      <a:pt x="5719" y="5621"/>
                    </a:lnTo>
                    <a:lnTo>
                      <a:pt x="5840" y="5767"/>
                    </a:lnTo>
                    <a:lnTo>
                      <a:pt x="5816" y="5767"/>
                    </a:lnTo>
                    <a:lnTo>
                      <a:pt x="5670" y="5840"/>
                    </a:lnTo>
                    <a:lnTo>
                      <a:pt x="5548" y="5962"/>
                    </a:lnTo>
                    <a:lnTo>
                      <a:pt x="5354" y="6205"/>
                    </a:lnTo>
                    <a:lnTo>
                      <a:pt x="5110" y="6473"/>
                    </a:lnTo>
                    <a:lnTo>
                      <a:pt x="4989" y="6619"/>
                    </a:lnTo>
                    <a:lnTo>
                      <a:pt x="4916" y="6765"/>
                    </a:lnTo>
                    <a:lnTo>
                      <a:pt x="4429" y="6667"/>
                    </a:lnTo>
                    <a:lnTo>
                      <a:pt x="4551" y="6546"/>
                    </a:lnTo>
                    <a:lnTo>
                      <a:pt x="4648" y="6424"/>
                    </a:lnTo>
                    <a:lnTo>
                      <a:pt x="4843" y="6157"/>
                    </a:lnTo>
                    <a:lnTo>
                      <a:pt x="5159" y="5816"/>
                    </a:lnTo>
                    <a:lnTo>
                      <a:pt x="5354" y="5646"/>
                    </a:lnTo>
                    <a:lnTo>
                      <a:pt x="5475" y="5548"/>
                    </a:lnTo>
                    <a:lnTo>
                      <a:pt x="5548" y="5451"/>
                    </a:lnTo>
                    <a:close/>
                    <a:moveTo>
                      <a:pt x="6035" y="5962"/>
                    </a:moveTo>
                    <a:lnTo>
                      <a:pt x="6278" y="6254"/>
                    </a:lnTo>
                    <a:lnTo>
                      <a:pt x="6157" y="6424"/>
                    </a:lnTo>
                    <a:lnTo>
                      <a:pt x="6011" y="6643"/>
                    </a:lnTo>
                    <a:lnTo>
                      <a:pt x="5889" y="6862"/>
                    </a:lnTo>
                    <a:lnTo>
                      <a:pt x="5840" y="6935"/>
                    </a:lnTo>
                    <a:lnTo>
                      <a:pt x="5840" y="7008"/>
                    </a:lnTo>
                    <a:lnTo>
                      <a:pt x="5232" y="6838"/>
                    </a:lnTo>
                    <a:lnTo>
                      <a:pt x="5402" y="6692"/>
                    </a:lnTo>
                    <a:lnTo>
                      <a:pt x="5548" y="6546"/>
                    </a:lnTo>
                    <a:lnTo>
                      <a:pt x="5767" y="6278"/>
                    </a:lnTo>
                    <a:lnTo>
                      <a:pt x="5889" y="6157"/>
                    </a:lnTo>
                    <a:lnTo>
                      <a:pt x="6011" y="6011"/>
                    </a:lnTo>
                    <a:lnTo>
                      <a:pt x="6035" y="5962"/>
                    </a:lnTo>
                    <a:close/>
                    <a:moveTo>
                      <a:pt x="7519" y="925"/>
                    </a:moveTo>
                    <a:lnTo>
                      <a:pt x="7470" y="1120"/>
                    </a:lnTo>
                    <a:lnTo>
                      <a:pt x="7470" y="1314"/>
                    </a:lnTo>
                    <a:lnTo>
                      <a:pt x="7470" y="1704"/>
                    </a:lnTo>
                    <a:lnTo>
                      <a:pt x="7495" y="2093"/>
                    </a:lnTo>
                    <a:lnTo>
                      <a:pt x="7519" y="2482"/>
                    </a:lnTo>
                    <a:lnTo>
                      <a:pt x="7592" y="3285"/>
                    </a:lnTo>
                    <a:lnTo>
                      <a:pt x="7665" y="4234"/>
                    </a:lnTo>
                    <a:lnTo>
                      <a:pt x="7714" y="5183"/>
                    </a:lnTo>
                    <a:lnTo>
                      <a:pt x="7714" y="6132"/>
                    </a:lnTo>
                    <a:lnTo>
                      <a:pt x="7714" y="7081"/>
                    </a:lnTo>
                    <a:lnTo>
                      <a:pt x="7519" y="6886"/>
                    </a:lnTo>
                    <a:lnTo>
                      <a:pt x="7324" y="6716"/>
                    </a:lnTo>
                    <a:lnTo>
                      <a:pt x="7032" y="6473"/>
                    </a:lnTo>
                    <a:lnTo>
                      <a:pt x="6522" y="5913"/>
                    </a:lnTo>
                    <a:lnTo>
                      <a:pt x="5986" y="5354"/>
                    </a:lnTo>
                    <a:lnTo>
                      <a:pt x="5792" y="5159"/>
                    </a:lnTo>
                    <a:lnTo>
                      <a:pt x="5670" y="5086"/>
                    </a:lnTo>
                    <a:lnTo>
                      <a:pt x="5573" y="5013"/>
                    </a:lnTo>
                    <a:lnTo>
                      <a:pt x="5719" y="4721"/>
                    </a:lnTo>
                    <a:lnTo>
                      <a:pt x="5913" y="4453"/>
                    </a:lnTo>
                    <a:lnTo>
                      <a:pt x="6278" y="3894"/>
                    </a:lnTo>
                    <a:lnTo>
                      <a:pt x="6449" y="3626"/>
                    </a:lnTo>
                    <a:lnTo>
                      <a:pt x="6570" y="3358"/>
                    </a:lnTo>
                    <a:lnTo>
                      <a:pt x="6692" y="3066"/>
                    </a:lnTo>
                    <a:lnTo>
                      <a:pt x="6789" y="2774"/>
                    </a:lnTo>
                    <a:lnTo>
                      <a:pt x="6984" y="2166"/>
                    </a:lnTo>
                    <a:lnTo>
                      <a:pt x="7203" y="1558"/>
                    </a:lnTo>
                    <a:lnTo>
                      <a:pt x="7349" y="1217"/>
                    </a:lnTo>
                    <a:lnTo>
                      <a:pt x="7519" y="925"/>
                    </a:lnTo>
                    <a:close/>
                    <a:moveTo>
                      <a:pt x="6497" y="6497"/>
                    </a:moveTo>
                    <a:lnTo>
                      <a:pt x="6522" y="6521"/>
                    </a:lnTo>
                    <a:lnTo>
                      <a:pt x="6716" y="6716"/>
                    </a:lnTo>
                    <a:lnTo>
                      <a:pt x="6643" y="6765"/>
                    </a:lnTo>
                    <a:lnTo>
                      <a:pt x="6595" y="6789"/>
                    </a:lnTo>
                    <a:lnTo>
                      <a:pt x="6497" y="6911"/>
                    </a:lnTo>
                    <a:lnTo>
                      <a:pt x="6400" y="7008"/>
                    </a:lnTo>
                    <a:lnTo>
                      <a:pt x="6327" y="7130"/>
                    </a:lnTo>
                    <a:lnTo>
                      <a:pt x="5986" y="7057"/>
                    </a:lnTo>
                    <a:lnTo>
                      <a:pt x="6059" y="7008"/>
                    </a:lnTo>
                    <a:lnTo>
                      <a:pt x="6132" y="6935"/>
                    </a:lnTo>
                    <a:lnTo>
                      <a:pt x="6254" y="6838"/>
                    </a:lnTo>
                    <a:lnTo>
                      <a:pt x="6497" y="6497"/>
                    </a:lnTo>
                    <a:close/>
                    <a:moveTo>
                      <a:pt x="13286" y="6521"/>
                    </a:moveTo>
                    <a:lnTo>
                      <a:pt x="13627" y="6740"/>
                    </a:lnTo>
                    <a:lnTo>
                      <a:pt x="13967" y="6935"/>
                    </a:lnTo>
                    <a:lnTo>
                      <a:pt x="13870" y="7032"/>
                    </a:lnTo>
                    <a:lnTo>
                      <a:pt x="13724" y="7178"/>
                    </a:lnTo>
                    <a:lnTo>
                      <a:pt x="13578" y="7081"/>
                    </a:lnTo>
                    <a:lnTo>
                      <a:pt x="13456" y="7032"/>
                    </a:lnTo>
                    <a:lnTo>
                      <a:pt x="13164" y="6911"/>
                    </a:lnTo>
                    <a:lnTo>
                      <a:pt x="12897" y="6813"/>
                    </a:lnTo>
                    <a:lnTo>
                      <a:pt x="12653" y="6716"/>
                    </a:lnTo>
                    <a:lnTo>
                      <a:pt x="13286" y="6521"/>
                    </a:lnTo>
                    <a:close/>
                    <a:moveTo>
                      <a:pt x="10171" y="5062"/>
                    </a:moveTo>
                    <a:lnTo>
                      <a:pt x="10220" y="5135"/>
                    </a:lnTo>
                    <a:lnTo>
                      <a:pt x="10196" y="5159"/>
                    </a:lnTo>
                    <a:lnTo>
                      <a:pt x="9587" y="5816"/>
                    </a:lnTo>
                    <a:lnTo>
                      <a:pt x="9003" y="6521"/>
                    </a:lnTo>
                    <a:lnTo>
                      <a:pt x="8809" y="6716"/>
                    </a:lnTo>
                    <a:lnTo>
                      <a:pt x="8590" y="6935"/>
                    </a:lnTo>
                    <a:lnTo>
                      <a:pt x="8371" y="7154"/>
                    </a:lnTo>
                    <a:lnTo>
                      <a:pt x="8152" y="7373"/>
                    </a:lnTo>
                    <a:lnTo>
                      <a:pt x="8200" y="6740"/>
                    </a:lnTo>
                    <a:lnTo>
                      <a:pt x="8444" y="6570"/>
                    </a:lnTo>
                    <a:lnTo>
                      <a:pt x="8663" y="6400"/>
                    </a:lnTo>
                    <a:lnTo>
                      <a:pt x="9101" y="6035"/>
                    </a:lnTo>
                    <a:lnTo>
                      <a:pt x="9660" y="5573"/>
                    </a:lnTo>
                    <a:lnTo>
                      <a:pt x="9928" y="5329"/>
                    </a:lnTo>
                    <a:lnTo>
                      <a:pt x="10171" y="5062"/>
                    </a:lnTo>
                    <a:close/>
                    <a:moveTo>
                      <a:pt x="10488" y="5329"/>
                    </a:moveTo>
                    <a:lnTo>
                      <a:pt x="10731" y="5427"/>
                    </a:lnTo>
                    <a:lnTo>
                      <a:pt x="10999" y="5500"/>
                    </a:lnTo>
                    <a:lnTo>
                      <a:pt x="11510" y="5597"/>
                    </a:lnTo>
                    <a:lnTo>
                      <a:pt x="11850" y="5670"/>
                    </a:lnTo>
                    <a:lnTo>
                      <a:pt x="12167" y="5694"/>
                    </a:lnTo>
                    <a:lnTo>
                      <a:pt x="12824" y="5719"/>
                    </a:lnTo>
                    <a:lnTo>
                      <a:pt x="13529" y="5743"/>
                    </a:lnTo>
                    <a:lnTo>
                      <a:pt x="14235" y="5792"/>
                    </a:lnTo>
                    <a:lnTo>
                      <a:pt x="13505" y="6059"/>
                    </a:lnTo>
                    <a:lnTo>
                      <a:pt x="12799" y="6278"/>
                    </a:lnTo>
                    <a:lnTo>
                      <a:pt x="11339" y="6692"/>
                    </a:lnTo>
                    <a:lnTo>
                      <a:pt x="9612" y="7130"/>
                    </a:lnTo>
                    <a:lnTo>
                      <a:pt x="9149" y="7251"/>
                    </a:lnTo>
                    <a:lnTo>
                      <a:pt x="8663" y="7373"/>
                    </a:lnTo>
                    <a:lnTo>
                      <a:pt x="9101" y="6862"/>
                    </a:lnTo>
                    <a:lnTo>
                      <a:pt x="9758" y="6132"/>
                    </a:lnTo>
                    <a:lnTo>
                      <a:pt x="10098" y="5767"/>
                    </a:lnTo>
                    <a:lnTo>
                      <a:pt x="10439" y="5402"/>
                    </a:lnTo>
                    <a:lnTo>
                      <a:pt x="10488" y="5329"/>
                    </a:lnTo>
                    <a:close/>
                    <a:moveTo>
                      <a:pt x="6862" y="6886"/>
                    </a:moveTo>
                    <a:lnTo>
                      <a:pt x="7349" y="7422"/>
                    </a:lnTo>
                    <a:lnTo>
                      <a:pt x="7349" y="7422"/>
                    </a:lnTo>
                    <a:lnTo>
                      <a:pt x="6570" y="7203"/>
                    </a:lnTo>
                    <a:lnTo>
                      <a:pt x="6668" y="7105"/>
                    </a:lnTo>
                    <a:lnTo>
                      <a:pt x="6765" y="7008"/>
                    </a:lnTo>
                    <a:lnTo>
                      <a:pt x="6862" y="6911"/>
                    </a:lnTo>
                    <a:lnTo>
                      <a:pt x="6862" y="6886"/>
                    </a:lnTo>
                    <a:close/>
                    <a:moveTo>
                      <a:pt x="12386" y="6789"/>
                    </a:moveTo>
                    <a:lnTo>
                      <a:pt x="12483" y="6911"/>
                    </a:lnTo>
                    <a:lnTo>
                      <a:pt x="12629" y="7008"/>
                    </a:lnTo>
                    <a:lnTo>
                      <a:pt x="12775" y="7105"/>
                    </a:lnTo>
                    <a:lnTo>
                      <a:pt x="12921" y="7178"/>
                    </a:lnTo>
                    <a:lnTo>
                      <a:pt x="13432" y="7422"/>
                    </a:lnTo>
                    <a:lnTo>
                      <a:pt x="13140" y="7641"/>
                    </a:lnTo>
                    <a:lnTo>
                      <a:pt x="12970" y="7543"/>
                    </a:lnTo>
                    <a:lnTo>
                      <a:pt x="12799" y="7470"/>
                    </a:lnTo>
                    <a:lnTo>
                      <a:pt x="12483" y="7349"/>
                    </a:lnTo>
                    <a:lnTo>
                      <a:pt x="12045" y="7154"/>
                    </a:lnTo>
                    <a:lnTo>
                      <a:pt x="11826" y="7057"/>
                    </a:lnTo>
                    <a:lnTo>
                      <a:pt x="11607" y="7008"/>
                    </a:lnTo>
                    <a:lnTo>
                      <a:pt x="12386" y="6789"/>
                    </a:lnTo>
                    <a:close/>
                    <a:moveTo>
                      <a:pt x="11461" y="7057"/>
                    </a:moveTo>
                    <a:lnTo>
                      <a:pt x="11534" y="7154"/>
                    </a:lnTo>
                    <a:lnTo>
                      <a:pt x="11631" y="7251"/>
                    </a:lnTo>
                    <a:lnTo>
                      <a:pt x="11850" y="7397"/>
                    </a:lnTo>
                    <a:lnTo>
                      <a:pt x="12069" y="7519"/>
                    </a:lnTo>
                    <a:lnTo>
                      <a:pt x="12313" y="7641"/>
                    </a:lnTo>
                    <a:lnTo>
                      <a:pt x="12532" y="7762"/>
                    </a:lnTo>
                    <a:lnTo>
                      <a:pt x="12799" y="7908"/>
                    </a:lnTo>
                    <a:lnTo>
                      <a:pt x="12483" y="8152"/>
                    </a:lnTo>
                    <a:lnTo>
                      <a:pt x="12410" y="8054"/>
                    </a:lnTo>
                    <a:lnTo>
                      <a:pt x="12337" y="7981"/>
                    </a:lnTo>
                    <a:lnTo>
                      <a:pt x="12240" y="7908"/>
                    </a:lnTo>
                    <a:lnTo>
                      <a:pt x="12118" y="7860"/>
                    </a:lnTo>
                    <a:lnTo>
                      <a:pt x="11875" y="7762"/>
                    </a:lnTo>
                    <a:lnTo>
                      <a:pt x="11656" y="7689"/>
                    </a:lnTo>
                    <a:lnTo>
                      <a:pt x="11145" y="7470"/>
                    </a:lnTo>
                    <a:lnTo>
                      <a:pt x="10901" y="7349"/>
                    </a:lnTo>
                    <a:lnTo>
                      <a:pt x="10634" y="7251"/>
                    </a:lnTo>
                    <a:lnTo>
                      <a:pt x="11437" y="7057"/>
                    </a:lnTo>
                    <a:close/>
                    <a:moveTo>
                      <a:pt x="10439" y="7324"/>
                    </a:moveTo>
                    <a:lnTo>
                      <a:pt x="10512" y="7422"/>
                    </a:lnTo>
                    <a:lnTo>
                      <a:pt x="10609" y="7495"/>
                    </a:lnTo>
                    <a:lnTo>
                      <a:pt x="10828" y="7665"/>
                    </a:lnTo>
                    <a:lnTo>
                      <a:pt x="11047" y="7787"/>
                    </a:lnTo>
                    <a:lnTo>
                      <a:pt x="11291" y="7884"/>
                    </a:lnTo>
                    <a:lnTo>
                      <a:pt x="11996" y="8176"/>
                    </a:lnTo>
                    <a:lnTo>
                      <a:pt x="12167" y="8249"/>
                    </a:lnTo>
                    <a:lnTo>
                      <a:pt x="12215" y="8273"/>
                    </a:lnTo>
                    <a:lnTo>
                      <a:pt x="12288" y="8298"/>
                    </a:lnTo>
                    <a:lnTo>
                      <a:pt x="11996" y="8541"/>
                    </a:lnTo>
                    <a:lnTo>
                      <a:pt x="11972" y="8541"/>
                    </a:lnTo>
                    <a:lnTo>
                      <a:pt x="11583" y="8444"/>
                    </a:lnTo>
                    <a:lnTo>
                      <a:pt x="11218" y="8322"/>
                    </a:lnTo>
                    <a:lnTo>
                      <a:pt x="10853" y="8152"/>
                    </a:lnTo>
                    <a:lnTo>
                      <a:pt x="10512" y="7957"/>
                    </a:lnTo>
                    <a:lnTo>
                      <a:pt x="10098" y="7714"/>
                    </a:lnTo>
                    <a:lnTo>
                      <a:pt x="9879" y="7592"/>
                    </a:lnTo>
                    <a:lnTo>
                      <a:pt x="9660" y="7495"/>
                    </a:lnTo>
                    <a:lnTo>
                      <a:pt x="10439" y="7324"/>
                    </a:lnTo>
                    <a:close/>
                    <a:moveTo>
                      <a:pt x="8225" y="8103"/>
                    </a:moveTo>
                    <a:lnTo>
                      <a:pt x="8638" y="8249"/>
                    </a:lnTo>
                    <a:lnTo>
                      <a:pt x="9028" y="8419"/>
                    </a:lnTo>
                    <a:lnTo>
                      <a:pt x="8930" y="8517"/>
                    </a:lnTo>
                    <a:lnTo>
                      <a:pt x="8784" y="8638"/>
                    </a:lnTo>
                    <a:lnTo>
                      <a:pt x="8711" y="8711"/>
                    </a:lnTo>
                    <a:lnTo>
                      <a:pt x="8687" y="8784"/>
                    </a:lnTo>
                    <a:lnTo>
                      <a:pt x="8225" y="8103"/>
                    </a:lnTo>
                    <a:close/>
                    <a:moveTo>
                      <a:pt x="7689" y="8663"/>
                    </a:moveTo>
                    <a:lnTo>
                      <a:pt x="7714" y="9003"/>
                    </a:lnTo>
                    <a:lnTo>
                      <a:pt x="7689" y="9003"/>
                    </a:lnTo>
                    <a:lnTo>
                      <a:pt x="7519" y="8930"/>
                    </a:lnTo>
                    <a:lnTo>
                      <a:pt x="7665" y="8687"/>
                    </a:lnTo>
                    <a:lnTo>
                      <a:pt x="7689" y="8663"/>
                    </a:lnTo>
                    <a:close/>
                    <a:moveTo>
                      <a:pt x="9344" y="7592"/>
                    </a:moveTo>
                    <a:lnTo>
                      <a:pt x="9612" y="7787"/>
                    </a:lnTo>
                    <a:lnTo>
                      <a:pt x="9904" y="7981"/>
                    </a:lnTo>
                    <a:lnTo>
                      <a:pt x="10463" y="8322"/>
                    </a:lnTo>
                    <a:lnTo>
                      <a:pt x="10755" y="8492"/>
                    </a:lnTo>
                    <a:lnTo>
                      <a:pt x="11047" y="8638"/>
                    </a:lnTo>
                    <a:lnTo>
                      <a:pt x="11364" y="8760"/>
                    </a:lnTo>
                    <a:lnTo>
                      <a:pt x="11680" y="8833"/>
                    </a:lnTo>
                    <a:lnTo>
                      <a:pt x="11510" y="9003"/>
                    </a:lnTo>
                    <a:lnTo>
                      <a:pt x="11485" y="9028"/>
                    </a:lnTo>
                    <a:lnTo>
                      <a:pt x="10463" y="8565"/>
                    </a:lnTo>
                    <a:lnTo>
                      <a:pt x="9952" y="8371"/>
                    </a:lnTo>
                    <a:lnTo>
                      <a:pt x="9417" y="8176"/>
                    </a:lnTo>
                    <a:lnTo>
                      <a:pt x="8979" y="7981"/>
                    </a:lnTo>
                    <a:lnTo>
                      <a:pt x="8736" y="7884"/>
                    </a:lnTo>
                    <a:lnTo>
                      <a:pt x="8468" y="7811"/>
                    </a:lnTo>
                    <a:lnTo>
                      <a:pt x="8906" y="7714"/>
                    </a:lnTo>
                    <a:lnTo>
                      <a:pt x="9344" y="7592"/>
                    </a:lnTo>
                    <a:close/>
                    <a:moveTo>
                      <a:pt x="9368" y="8565"/>
                    </a:moveTo>
                    <a:lnTo>
                      <a:pt x="9733" y="8687"/>
                    </a:lnTo>
                    <a:lnTo>
                      <a:pt x="9660" y="8760"/>
                    </a:lnTo>
                    <a:lnTo>
                      <a:pt x="9198" y="9076"/>
                    </a:lnTo>
                    <a:lnTo>
                      <a:pt x="9101" y="9149"/>
                    </a:lnTo>
                    <a:lnTo>
                      <a:pt x="9003" y="9247"/>
                    </a:lnTo>
                    <a:lnTo>
                      <a:pt x="8760" y="8906"/>
                    </a:lnTo>
                    <a:lnTo>
                      <a:pt x="8784" y="8906"/>
                    </a:lnTo>
                    <a:lnTo>
                      <a:pt x="8930" y="8809"/>
                    </a:lnTo>
                    <a:lnTo>
                      <a:pt x="9052" y="8711"/>
                    </a:lnTo>
                    <a:lnTo>
                      <a:pt x="9174" y="8638"/>
                    </a:lnTo>
                    <a:lnTo>
                      <a:pt x="9344" y="8590"/>
                    </a:lnTo>
                    <a:lnTo>
                      <a:pt x="9368" y="8565"/>
                    </a:lnTo>
                    <a:close/>
                    <a:moveTo>
                      <a:pt x="828" y="6181"/>
                    </a:moveTo>
                    <a:lnTo>
                      <a:pt x="1168" y="6302"/>
                    </a:lnTo>
                    <a:lnTo>
                      <a:pt x="1533" y="6400"/>
                    </a:lnTo>
                    <a:lnTo>
                      <a:pt x="2239" y="6546"/>
                    </a:lnTo>
                    <a:lnTo>
                      <a:pt x="2507" y="6570"/>
                    </a:lnTo>
                    <a:lnTo>
                      <a:pt x="2750" y="6594"/>
                    </a:lnTo>
                    <a:lnTo>
                      <a:pt x="3018" y="6619"/>
                    </a:lnTo>
                    <a:lnTo>
                      <a:pt x="3285" y="6643"/>
                    </a:lnTo>
                    <a:lnTo>
                      <a:pt x="4356" y="6911"/>
                    </a:lnTo>
                    <a:lnTo>
                      <a:pt x="5159" y="7081"/>
                    </a:lnTo>
                    <a:lnTo>
                      <a:pt x="5938" y="7300"/>
                    </a:lnTo>
                    <a:lnTo>
                      <a:pt x="7519" y="7762"/>
                    </a:lnTo>
                    <a:lnTo>
                      <a:pt x="6546" y="8273"/>
                    </a:lnTo>
                    <a:lnTo>
                      <a:pt x="5548" y="8736"/>
                    </a:lnTo>
                    <a:lnTo>
                      <a:pt x="4697" y="9076"/>
                    </a:lnTo>
                    <a:lnTo>
                      <a:pt x="4453" y="9198"/>
                    </a:lnTo>
                    <a:lnTo>
                      <a:pt x="4332" y="9271"/>
                    </a:lnTo>
                    <a:lnTo>
                      <a:pt x="4234" y="9368"/>
                    </a:lnTo>
                    <a:lnTo>
                      <a:pt x="4210" y="9320"/>
                    </a:lnTo>
                    <a:lnTo>
                      <a:pt x="3991" y="9003"/>
                    </a:lnTo>
                    <a:lnTo>
                      <a:pt x="3748" y="8687"/>
                    </a:lnTo>
                    <a:lnTo>
                      <a:pt x="3456" y="8395"/>
                    </a:lnTo>
                    <a:lnTo>
                      <a:pt x="3164" y="8127"/>
                    </a:lnTo>
                    <a:lnTo>
                      <a:pt x="2531" y="7616"/>
                    </a:lnTo>
                    <a:lnTo>
                      <a:pt x="2239" y="7373"/>
                    </a:lnTo>
                    <a:lnTo>
                      <a:pt x="1947" y="7105"/>
                    </a:lnTo>
                    <a:lnTo>
                      <a:pt x="1728" y="6911"/>
                    </a:lnTo>
                    <a:lnTo>
                      <a:pt x="1485" y="6716"/>
                    </a:lnTo>
                    <a:lnTo>
                      <a:pt x="1047" y="6375"/>
                    </a:lnTo>
                    <a:lnTo>
                      <a:pt x="828" y="6181"/>
                    </a:lnTo>
                    <a:close/>
                    <a:moveTo>
                      <a:pt x="10098" y="8833"/>
                    </a:moveTo>
                    <a:lnTo>
                      <a:pt x="10658" y="9076"/>
                    </a:lnTo>
                    <a:lnTo>
                      <a:pt x="10366" y="9247"/>
                    </a:lnTo>
                    <a:lnTo>
                      <a:pt x="10098" y="9393"/>
                    </a:lnTo>
                    <a:lnTo>
                      <a:pt x="9758" y="9612"/>
                    </a:lnTo>
                    <a:lnTo>
                      <a:pt x="9612" y="9758"/>
                    </a:lnTo>
                    <a:lnTo>
                      <a:pt x="9466" y="9904"/>
                    </a:lnTo>
                    <a:lnTo>
                      <a:pt x="9125" y="9417"/>
                    </a:lnTo>
                    <a:lnTo>
                      <a:pt x="9198" y="9393"/>
                    </a:lnTo>
                    <a:lnTo>
                      <a:pt x="9271" y="9368"/>
                    </a:lnTo>
                    <a:lnTo>
                      <a:pt x="9417" y="9271"/>
                    </a:lnTo>
                    <a:lnTo>
                      <a:pt x="9660" y="9101"/>
                    </a:lnTo>
                    <a:lnTo>
                      <a:pt x="10098" y="8857"/>
                    </a:lnTo>
                    <a:lnTo>
                      <a:pt x="10098" y="8833"/>
                    </a:lnTo>
                    <a:close/>
                    <a:moveTo>
                      <a:pt x="7324" y="9174"/>
                    </a:moveTo>
                    <a:lnTo>
                      <a:pt x="7446" y="9222"/>
                    </a:lnTo>
                    <a:lnTo>
                      <a:pt x="7519" y="9295"/>
                    </a:lnTo>
                    <a:lnTo>
                      <a:pt x="7738" y="9393"/>
                    </a:lnTo>
                    <a:lnTo>
                      <a:pt x="7738" y="9855"/>
                    </a:lnTo>
                    <a:lnTo>
                      <a:pt x="7738" y="10001"/>
                    </a:lnTo>
                    <a:lnTo>
                      <a:pt x="7495" y="9855"/>
                    </a:lnTo>
                    <a:lnTo>
                      <a:pt x="7251" y="9733"/>
                    </a:lnTo>
                    <a:lnTo>
                      <a:pt x="7105" y="9685"/>
                    </a:lnTo>
                    <a:lnTo>
                      <a:pt x="6984" y="9660"/>
                    </a:lnTo>
                    <a:lnTo>
                      <a:pt x="7324" y="9174"/>
                    </a:lnTo>
                    <a:close/>
                    <a:moveTo>
                      <a:pt x="6911" y="9758"/>
                    </a:moveTo>
                    <a:lnTo>
                      <a:pt x="7008" y="9879"/>
                    </a:lnTo>
                    <a:lnTo>
                      <a:pt x="7130" y="10001"/>
                    </a:lnTo>
                    <a:lnTo>
                      <a:pt x="7373" y="10196"/>
                    </a:lnTo>
                    <a:lnTo>
                      <a:pt x="7543" y="10317"/>
                    </a:lnTo>
                    <a:lnTo>
                      <a:pt x="7762" y="10415"/>
                    </a:lnTo>
                    <a:lnTo>
                      <a:pt x="7762" y="10926"/>
                    </a:lnTo>
                    <a:lnTo>
                      <a:pt x="7470" y="10707"/>
                    </a:lnTo>
                    <a:lnTo>
                      <a:pt x="7203" y="10488"/>
                    </a:lnTo>
                    <a:lnTo>
                      <a:pt x="7057" y="10415"/>
                    </a:lnTo>
                    <a:lnTo>
                      <a:pt x="6911" y="10317"/>
                    </a:lnTo>
                    <a:lnTo>
                      <a:pt x="6741" y="10269"/>
                    </a:lnTo>
                    <a:lnTo>
                      <a:pt x="6570" y="10244"/>
                    </a:lnTo>
                    <a:lnTo>
                      <a:pt x="6911" y="9758"/>
                    </a:lnTo>
                    <a:close/>
                    <a:moveTo>
                      <a:pt x="11072" y="9271"/>
                    </a:moveTo>
                    <a:lnTo>
                      <a:pt x="11291" y="9368"/>
                    </a:lnTo>
                    <a:lnTo>
                      <a:pt x="11266" y="9490"/>
                    </a:lnTo>
                    <a:lnTo>
                      <a:pt x="11266" y="9612"/>
                    </a:lnTo>
                    <a:lnTo>
                      <a:pt x="11096" y="9685"/>
                    </a:lnTo>
                    <a:lnTo>
                      <a:pt x="10950" y="9782"/>
                    </a:lnTo>
                    <a:lnTo>
                      <a:pt x="10658" y="9977"/>
                    </a:lnTo>
                    <a:lnTo>
                      <a:pt x="10293" y="10220"/>
                    </a:lnTo>
                    <a:lnTo>
                      <a:pt x="10123" y="10366"/>
                    </a:lnTo>
                    <a:lnTo>
                      <a:pt x="10050" y="10439"/>
                    </a:lnTo>
                    <a:lnTo>
                      <a:pt x="10001" y="10536"/>
                    </a:lnTo>
                    <a:lnTo>
                      <a:pt x="10001" y="10585"/>
                    </a:lnTo>
                    <a:lnTo>
                      <a:pt x="10025" y="10609"/>
                    </a:lnTo>
                    <a:lnTo>
                      <a:pt x="10123" y="10609"/>
                    </a:lnTo>
                    <a:lnTo>
                      <a:pt x="10220" y="10585"/>
                    </a:lnTo>
                    <a:lnTo>
                      <a:pt x="10390" y="10512"/>
                    </a:lnTo>
                    <a:lnTo>
                      <a:pt x="10561" y="10390"/>
                    </a:lnTo>
                    <a:lnTo>
                      <a:pt x="10731" y="10269"/>
                    </a:lnTo>
                    <a:lnTo>
                      <a:pt x="10999" y="10074"/>
                    </a:lnTo>
                    <a:lnTo>
                      <a:pt x="11291" y="9904"/>
                    </a:lnTo>
                    <a:lnTo>
                      <a:pt x="11339" y="10171"/>
                    </a:lnTo>
                    <a:lnTo>
                      <a:pt x="11412" y="10390"/>
                    </a:lnTo>
                    <a:lnTo>
                      <a:pt x="11145" y="10488"/>
                    </a:lnTo>
                    <a:lnTo>
                      <a:pt x="10877" y="10634"/>
                    </a:lnTo>
                    <a:lnTo>
                      <a:pt x="10731" y="10682"/>
                    </a:lnTo>
                    <a:lnTo>
                      <a:pt x="10561" y="10804"/>
                    </a:lnTo>
                    <a:lnTo>
                      <a:pt x="10415" y="10926"/>
                    </a:lnTo>
                    <a:lnTo>
                      <a:pt x="10342" y="10999"/>
                    </a:lnTo>
                    <a:lnTo>
                      <a:pt x="10317" y="11072"/>
                    </a:lnTo>
                    <a:lnTo>
                      <a:pt x="9879" y="10463"/>
                    </a:lnTo>
                    <a:lnTo>
                      <a:pt x="9587" y="10050"/>
                    </a:lnTo>
                    <a:lnTo>
                      <a:pt x="9733" y="10001"/>
                    </a:lnTo>
                    <a:lnTo>
                      <a:pt x="9904" y="9928"/>
                    </a:lnTo>
                    <a:lnTo>
                      <a:pt x="10196" y="9758"/>
                    </a:lnTo>
                    <a:lnTo>
                      <a:pt x="10634" y="9514"/>
                    </a:lnTo>
                    <a:lnTo>
                      <a:pt x="11047" y="9295"/>
                    </a:lnTo>
                    <a:lnTo>
                      <a:pt x="11072" y="9271"/>
                    </a:lnTo>
                    <a:close/>
                    <a:moveTo>
                      <a:pt x="11534" y="10780"/>
                    </a:moveTo>
                    <a:lnTo>
                      <a:pt x="11656" y="11193"/>
                    </a:lnTo>
                    <a:lnTo>
                      <a:pt x="11631" y="11193"/>
                    </a:lnTo>
                    <a:lnTo>
                      <a:pt x="11437" y="11364"/>
                    </a:lnTo>
                    <a:lnTo>
                      <a:pt x="11218" y="11510"/>
                    </a:lnTo>
                    <a:lnTo>
                      <a:pt x="11023" y="11631"/>
                    </a:lnTo>
                    <a:lnTo>
                      <a:pt x="10828" y="11753"/>
                    </a:lnTo>
                    <a:lnTo>
                      <a:pt x="10804" y="11777"/>
                    </a:lnTo>
                    <a:lnTo>
                      <a:pt x="10439" y="11242"/>
                    </a:lnTo>
                    <a:lnTo>
                      <a:pt x="10512" y="11242"/>
                    </a:lnTo>
                    <a:lnTo>
                      <a:pt x="10585" y="11218"/>
                    </a:lnTo>
                    <a:lnTo>
                      <a:pt x="10731" y="11145"/>
                    </a:lnTo>
                    <a:lnTo>
                      <a:pt x="10999" y="10974"/>
                    </a:lnTo>
                    <a:lnTo>
                      <a:pt x="11534" y="10780"/>
                    </a:lnTo>
                    <a:close/>
                    <a:moveTo>
                      <a:pt x="6522" y="10342"/>
                    </a:moveTo>
                    <a:lnTo>
                      <a:pt x="6668" y="10439"/>
                    </a:lnTo>
                    <a:lnTo>
                      <a:pt x="6838" y="10561"/>
                    </a:lnTo>
                    <a:lnTo>
                      <a:pt x="7105" y="10853"/>
                    </a:lnTo>
                    <a:lnTo>
                      <a:pt x="7251" y="10999"/>
                    </a:lnTo>
                    <a:lnTo>
                      <a:pt x="7397" y="11120"/>
                    </a:lnTo>
                    <a:lnTo>
                      <a:pt x="7568" y="11218"/>
                    </a:lnTo>
                    <a:lnTo>
                      <a:pt x="7738" y="11291"/>
                    </a:lnTo>
                    <a:lnTo>
                      <a:pt x="7762" y="11291"/>
                    </a:lnTo>
                    <a:lnTo>
                      <a:pt x="7762" y="12021"/>
                    </a:lnTo>
                    <a:lnTo>
                      <a:pt x="7665" y="11948"/>
                    </a:lnTo>
                    <a:lnTo>
                      <a:pt x="7568" y="11875"/>
                    </a:lnTo>
                    <a:lnTo>
                      <a:pt x="7397" y="11704"/>
                    </a:lnTo>
                    <a:lnTo>
                      <a:pt x="7057" y="11364"/>
                    </a:lnTo>
                    <a:lnTo>
                      <a:pt x="6862" y="11193"/>
                    </a:lnTo>
                    <a:lnTo>
                      <a:pt x="6619" y="11072"/>
                    </a:lnTo>
                    <a:lnTo>
                      <a:pt x="6376" y="10999"/>
                    </a:lnTo>
                    <a:lnTo>
                      <a:pt x="6132" y="10926"/>
                    </a:lnTo>
                    <a:lnTo>
                      <a:pt x="6522" y="10342"/>
                    </a:lnTo>
                    <a:close/>
                    <a:moveTo>
                      <a:pt x="11753" y="11510"/>
                    </a:moveTo>
                    <a:lnTo>
                      <a:pt x="11826" y="11802"/>
                    </a:lnTo>
                    <a:lnTo>
                      <a:pt x="11704" y="11826"/>
                    </a:lnTo>
                    <a:lnTo>
                      <a:pt x="11607" y="11899"/>
                    </a:lnTo>
                    <a:lnTo>
                      <a:pt x="11412" y="12021"/>
                    </a:lnTo>
                    <a:lnTo>
                      <a:pt x="11291" y="12167"/>
                    </a:lnTo>
                    <a:lnTo>
                      <a:pt x="11218" y="12240"/>
                    </a:lnTo>
                    <a:lnTo>
                      <a:pt x="11193" y="12313"/>
                    </a:lnTo>
                    <a:lnTo>
                      <a:pt x="10901" y="11899"/>
                    </a:lnTo>
                    <a:lnTo>
                      <a:pt x="11120" y="11850"/>
                    </a:lnTo>
                    <a:lnTo>
                      <a:pt x="11339" y="11777"/>
                    </a:lnTo>
                    <a:lnTo>
                      <a:pt x="11558" y="11656"/>
                    </a:lnTo>
                    <a:lnTo>
                      <a:pt x="11753" y="11510"/>
                    </a:lnTo>
                    <a:close/>
                    <a:moveTo>
                      <a:pt x="6059" y="11047"/>
                    </a:moveTo>
                    <a:lnTo>
                      <a:pt x="6303" y="11218"/>
                    </a:lnTo>
                    <a:lnTo>
                      <a:pt x="6546" y="11388"/>
                    </a:lnTo>
                    <a:lnTo>
                      <a:pt x="6789" y="11583"/>
                    </a:lnTo>
                    <a:lnTo>
                      <a:pt x="6984" y="11802"/>
                    </a:lnTo>
                    <a:lnTo>
                      <a:pt x="7251" y="12069"/>
                    </a:lnTo>
                    <a:lnTo>
                      <a:pt x="7397" y="12215"/>
                    </a:lnTo>
                    <a:lnTo>
                      <a:pt x="7543" y="12313"/>
                    </a:lnTo>
                    <a:lnTo>
                      <a:pt x="7276" y="12459"/>
                    </a:lnTo>
                    <a:lnTo>
                      <a:pt x="7154" y="12386"/>
                    </a:lnTo>
                    <a:lnTo>
                      <a:pt x="7008" y="12337"/>
                    </a:lnTo>
                    <a:lnTo>
                      <a:pt x="6765" y="12215"/>
                    </a:lnTo>
                    <a:lnTo>
                      <a:pt x="6522" y="12069"/>
                    </a:lnTo>
                    <a:lnTo>
                      <a:pt x="6327" y="11948"/>
                    </a:lnTo>
                    <a:lnTo>
                      <a:pt x="6157" y="11802"/>
                    </a:lnTo>
                    <a:lnTo>
                      <a:pt x="5962" y="11656"/>
                    </a:lnTo>
                    <a:lnTo>
                      <a:pt x="5767" y="11534"/>
                    </a:lnTo>
                    <a:lnTo>
                      <a:pt x="6059" y="11047"/>
                    </a:lnTo>
                    <a:close/>
                    <a:moveTo>
                      <a:pt x="5670" y="11680"/>
                    </a:moveTo>
                    <a:lnTo>
                      <a:pt x="5719" y="11777"/>
                    </a:lnTo>
                    <a:lnTo>
                      <a:pt x="5792" y="11850"/>
                    </a:lnTo>
                    <a:lnTo>
                      <a:pt x="5938" y="12021"/>
                    </a:lnTo>
                    <a:lnTo>
                      <a:pt x="6108" y="12167"/>
                    </a:lnTo>
                    <a:lnTo>
                      <a:pt x="6278" y="12288"/>
                    </a:lnTo>
                    <a:lnTo>
                      <a:pt x="6546" y="12483"/>
                    </a:lnTo>
                    <a:lnTo>
                      <a:pt x="6716" y="12580"/>
                    </a:lnTo>
                    <a:lnTo>
                      <a:pt x="6887" y="12678"/>
                    </a:lnTo>
                    <a:lnTo>
                      <a:pt x="6522" y="12848"/>
                    </a:lnTo>
                    <a:lnTo>
                      <a:pt x="6230" y="12653"/>
                    </a:lnTo>
                    <a:lnTo>
                      <a:pt x="5938" y="12434"/>
                    </a:lnTo>
                    <a:lnTo>
                      <a:pt x="5694" y="12215"/>
                    </a:lnTo>
                    <a:lnTo>
                      <a:pt x="5475" y="12021"/>
                    </a:lnTo>
                    <a:lnTo>
                      <a:pt x="5621" y="11777"/>
                    </a:lnTo>
                    <a:lnTo>
                      <a:pt x="5670" y="11680"/>
                    </a:lnTo>
                    <a:close/>
                    <a:moveTo>
                      <a:pt x="11899" y="12094"/>
                    </a:moveTo>
                    <a:lnTo>
                      <a:pt x="12021" y="12605"/>
                    </a:lnTo>
                    <a:lnTo>
                      <a:pt x="11899" y="12726"/>
                    </a:lnTo>
                    <a:lnTo>
                      <a:pt x="11777" y="12848"/>
                    </a:lnTo>
                    <a:lnTo>
                      <a:pt x="11729" y="12921"/>
                    </a:lnTo>
                    <a:lnTo>
                      <a:pt x="11680" y="12994"/>
                    </a:lnTo>
                    <a:lnTo>
                      <a:pt x="11680" y="13018"/>
                    </a:lnTo>
                    <a:lnTo>
                      <a:pt x="11266" y="12434"/>
                    </a:lnTo>
                    <a:lnTo>
                      <a:pt x="11412" y="12386"/>
                    </a:lnTo>
                    <a:lnTo>
                      <a:pt x="11558" y="12313"/>
                    </a:lnTo>
                    <a:lnTo>
                      <a:pt x="11729" y="12215"/>
                    </a:lnTo>
                    <a:lnTo>
                      <a:pt x="11899" y="12094"/>
                    </a:lnTo>
                    <a:close/>
                    <a:moveTo>
                      <a:pt x="5329" y="12240"/>
                    </a:moveTo>
                    <a:lnTo>
                      <a:pt x="5402" y="12361"/>
                    </a:lnTo>
                    <a:lnTo>
                      <a:pt x="5500" y="12483"/>
                    </a:lnTo>
                    <a:lnTo>
                      <a:pt x="5670" y="12678"/>
                    </a:lnTo>
                    <a:lnTo>
                      <a:pt x="5913" y="12897"/>
                    </a:lnTo>
                    <a:lnTo>
                      <a:pt x="6157" y="13067"/>
                    </a:lnTo>
                    <a:lnTo>
                      <a:pt x="5743" y="13335"/>
                    </a:lnTo>
                    <a:lnTo>
                      <a:pt x="5646" y="13310"/>
                    </a:lnTo>
                    <a:lnTo>
                      <a:pt x="5475" y="13237"/>
                    </a:lnTo>
                    <a:lnTo>
                      <a:pt x="5305" y="13164"/>
                    </a:lnTo>
                    <a:lnTo>
                      <a:pt x="5135" y="13043"/>
                    </a:lnTo>
                    <a:lnTo>
                      <a:pt x="4940" y="12970"/>
                    </a:lnTo>
                    <a:lnTo>
                      <a:pt x="4891" y="12945"/>
                    </a:lnTo>
                    <a:lnTo>
                      <a:pt x="5110" y="12605"/>
                    </a:lnTo>
                    <a:lnTo>
                      <a:pt x="5329" y="12240"/>
                    </a:lnTo>
                    <a:close/>
                    <a:moveTo>
                      <a:pt x="12094" y="13043"/>
                    </a:moveTo>
                    <a:lnTo>
                      <a:pt x="12215" y="13748"/>
                    </a:lnTo>
                    <a:lnTo>
                      <a:pt x="11802" y="13189"/>
                    </a:lnTo>
                    <a:lnTo>
                      <a:pt x="11850" y="13189"/>
                    </a:lnTo>
                    <a:lnTo>
                      <a:pt x="11923" y="13164"/>
                    </a:lnTo>
                    <a:lnTo>
                      <a:pt x="11972" y="13140"/>
                    </a:lnTo>
                    <a:lnTo>
                      <a:pt x="12094" y="13043"/>
                    </a:lnTo>
                    <a:close/>
                    <a:moveTo>
                      <a:pt x="4745" y="13140"/>
                    </a:moveTo>
                    <a:lnTo>
                      <a:pt x="4891" y="13310"/>
                    </a:lnTo>
                    <a:lnTo>
                      <a:pt x="5062" y="13456"/>
                    </a:lnTo>
                    <a:lnTo>
                      <a:pt x="5305" y="13602"/>
                    </a:lnTo>
                    <a:lnTo>
                      <a:pt x="4964" y="13846"/>
                    </a:lnTo>
                    <a:lnTo>
                      <a:pt x="4891" y="13773"/>
                    </a:lnTo>
                    <a:lnTo>
                      <a:pt x="4818" y="13700"/>
                    </a:lnTo>
                    <a:lnTo>
                      <a:pt x="4648" y="13627"/>
                    </a:lnTo>
                    <a:lnTo>
                      <a:pt x="4551" y="13554"/>
                    </a:lnTo>
                    <a:lnTo>
                      <a:pt x="4405" y="13529"/>
                    </a:lnTo>
                    <a:lnTo>
                      <a:pt x="4575" y="13335"/>
                    </a:lnTo>
                    <a:lnTo>
                      <a:pt x="4745" y="13140"/>
                    </a:lnTo>
                    <a:close/>
                    <a:moveTo>
                      <a:pt x="8200" y="8833"/>
                    </a:moveTo>
                    <a:lnTo>
                      <a:pt x="8371" y="9076"/>
                    </a:lnTo>
                    <a:lnTo>
                      <a:pt x="8663" y="9514"/>
                    </a:lnTo>
                    <a:lnTo>
                      <a:pt x="8979" y="9928"/>
                    </a:lnTo>
                    <a:lnTo>
                      <a:pt x="9587" y="10780"/>
                    </a:lnTo>
                    <a:lnTo>
                      <a:pt x="10171" y="11583"/>
                    </a:lnTo>
                    <a:lnTo>
                      <a:pt x="10731" y="12410"/>
                    </a:lnTo>
                    <a:lnTo>
                      <a:pt x="11291" y="13213"/>
                    </a:lnTo>
                    <a:lnTo>
                      <a:pt x="11850" y="13992"/>
                    </a:lnTo>
                    <a:lnTo>
                      <a:pt x="11729" y="13943"/>
                    </a:lnTo>
                    <a:lnTo>
                      <a:pt x="11072" y="13554"/>
                    </a:lnTo>
                    <a:lnTo>
                      <a:pt x="10415" y="13189"/>
                    </a:lnTo>
                    <a:lnTo>
                      <a:pt x="9831" y="12921"/>
                    </a:lnTo>
                    <a:lnTo>
                      <a:pt x="9539" y="12799"/>
                    </a:lnTo>
                    <a:lnTo>
                      <a:pt x="9222" y="12678"/>
                    </a:lnTo>
                    <a:lnTo>
                      <a:pt x="8760" y="12507"/>
                    </a:lnTo>
                    <a:lnTo>
                      <a:pt x="8517" y="12410"/>
                    </a:lnTo>
                    <a:lnTo>
                      <a:pt x="8273" y="12337"/>
                    </a:lnTo>
                    <a:lnTo>
                      <a:pt x="8273" y="12288"/>
                    </a:lnTo>
                    <a:lnTo>
                      <a:pt x="8322" y="11996"/>
                    </a:lnTo>
                    <a:lnTo>
                      <a:pt x="8346" y="11680"/>
                    </a:lnTo>
                    <a:lnTo>
                      <a:pt x="8346" y="11388"/>
                    </a:lnTo>
                    <a:lnTo>
                      <a:pt x="8322" y="11072"/>
                    </a:lnTo>
                    <a:lnTo>
                      <a:pt x="8273" y="10463"/>
                    </a:lnTo>
                    <a:lnTo>
                      <a:pt x="8225" y="9855"/>
                    </a:lnTo>
                    <a:lnTo>
                      <a:pt x="8200" y="8833"/>
                    </a:lnTo>
                    <a:close/>
                    <a:moveTo>
                      <a:pt x="7324" y="8346"/>
                    </a:moveTo>
                    <a:lnTo>
                      <a:pt x="6935" y="8906"/>
                    </a:lnTo>
                    <a:lnTo>
                      <a:pt x="6570" y="9441"/>
                    </a:lnTo>
                    <a:lnTo>
                      <a:pt x="5962" y="10439"/>
                    </a:lnTo>
                    <a:lnTo>
                      <a:pt x="5354" y="11437"/>
                    </a:lnTo>
                    <a:lnTo>
                      <a:pt x="4818" y="12386"/>
                    </a:lnTo>
                    <a:lnTo>
                      <a:pt x="4502" y="12848"/>
                    </a:lnTo>
                    <a:lnTo>
                      <a:pt x="4356" y="13067"/>
                    </a:lnTo>
                    <a:lnTo>
                      <a:pt x="4161" y="13286"/>
                    </a:lnTo>
                    <a:lnTo>
                      <a:pt x="3967" y="13529"/>
                    </a:lnTo>
                    <a:lnTo>
                      <a:pt x="3796" y="13773"/>
                    </a:lnTo>
                    <a:lnTo>
                      <a:pt x="3650" y="14040"/>
                    </a:lnTo>
                    <a:lnTo>
                      <a:pt x="3504" y="14308"/>
                    </a:lnTo>
                    <a:lnTo>
                      <a:pt x="3577" y="13578"/>
                    </a:lnTo>
                    <a:lnTo>
                      <a:pt x="3699" y="12897"/>
                    </a:lnTo>
                    <a:lnTo>
                      <a:pt x="3821" y="12215"/>
                    </a:lnTo>
                    <a:lnTo>
                      <a:pt x="3967" y="11558"/>
                    </a:lnTo>
                    <a:lnTo>
                      <a:pt x="4113" y="10926"/>
                    </a:lnTo>
                    <a:lnTo>
                      <a:pt x="4234" y="10269"/>
                    </a:lnTo>
                    <a:lnTo>
                      <a:pt x="4332" y="9612"/>
                    </a:lnTo>
                    <a:lnTo>
                      <a:pt x="4307" y="9539"/>
                    </a:lnTo>
                    <a:lnTo>
                      <a:pt x="4453" y="9587"/>
                    </a:lnTo>
                    <a:lnTo>
                      <a:pt x="4624" y="9563"/>
                    </a:lnTo>
                    <a:lnTo>
                      <a:pt x="4818" y="9514"/>
                    </a:lnTo>
                    <a:lnTo>
                      <a:pt x="5013" y="9441"/>
                    </a:lnTo>
                    <a:lnTo>
                      <a:pt x="5354" y="9271"/>
                    </a:lnTo>
                    <a:lnTo>
                      <a:pt x="5646" y="9149"/>
                    </a:lnTo>
                    <a:lnTo>
                      <a:pt x="6497" y="8760"/>
                    </a:lnTo>
                    <a:lnTo>
                      <a:pt x="7324" y="8346"/>
                    </a:lnTo>
                    <a:close/>
                    <a:moveTo>
                      <a:pt x="4234" y="13700"/>
                    </a:moveTo>
                    <a:lnTo>
                      <a:pt x="4307" y="13773"/>
                    </a:lnTo>
                    <a:lnTo>
                      <a:pt x="4380" y="13821"/>
                    </a:lnTo>
                    <a:lnTo>
                      <a:pt x="4551" y="13943"/>
                    </a:lnTo>
                    <a:lnTo>
                      <a:pt x="4697" y="14016"/>
                    </a:lnTo>
                    <a:lnTo>
                      <a:pt x="4307" y="14259"/>
                    </a:lnTo>
                    <a:lnTo>
                      <a:pt x="4161" y="14332"/>
                    </a:lnTo>
                    <a:lnTo>
                      <a:pt x="3991" y="14405"/>
                    </a:lnTo>
                    <a:lnTo>
                      <a:pt x="3650" y="14502"/>
                    </a:lnTo>
                    <a:lnTo>
                      <a:pt x="3748" y="14429"/>
                    </a:lnTo>
                    <a:lnTo>
                      <a:pt x="3821" y="14332"/>
                    </a:lnTo>
                    <a:lnTo>
                      <a:pt x="3967" y="14113"/>
                    </a:lnTo>
                    <a:lnTo>
                      <a:pt x="4113" y="13894"/>
                    </a:lnTo>
                    <a:lnTo>
                      <a:pt x="4234" y="13700"/>
                    </a:lnTo>
                    <a:close/>
                    <a:moveTo>
                      <a:pt x="7835" y="0"/>
                    </a:moveTo>
                    <a:lnTo>
                      <a:pt x="7762" y="25"/>
                    </a:lnTo>
                    <a:lnTo>
                      <a:pt x="7689" y="73"/>
                    </a:lnTo>
                    <a:lnTo>
                      <a:pt x="7641" y="73"/>
                    </a:lnTo>
                    <a:lnTo>
                      <a:pt x="7495" y="146"/>
                    </a:lnTo>
                    <a:lnTo>
                      <a:pt x="7373" y="244"/>
                    </a:lnTo>
                    <a:lnTo>
                      <a:pt x="7276" y="341"/>
                    </a:lnTo>
                    <a:lnTo>
                      <a:pt x="7178" y="463"/>
                    </a:lnTo>
                    <a:lnTo>
                      <a:pt x="6984" y="730"/>
                    </a:lnTo>
                    <a:lnTo>
                      <a:pt x="6838" y="1047"/>
                    </a:lnTo>
                    <a:lnTo>
                      <a:pt x="6716" y="1387"/>
                    </a:lnTo>
                    <a:lnTo>
                      <a:pt x="6619" y="1704"/>
                    </a:lnTo>
                    <a:lnTo>
                      <a:pt x="6449" y="2288"/>
                    </a:lnTo>
                    <a:lnTo>
                      <a:pt x="6230" y="2920"/>
                    </a:lnTo>
                    <a:lnTo>
                      <a:pt x="6108" y="3237"/>
                    </a:lnTo>
                    <a:lnTo>
                      <a:pt x="5962" y="3529"/>
                    </a:lnTo>
                    <a:lnTo>
                      <a:pt x="5767" y="3845"/>
                    </a:lnTo>
                    <a:lnTo>
                      <a:pt x="5548" y="4161"/>
                    </a:lnTo>
                    <a:lnTo>
                      <a:pt x="5378" y="4478"/>
                    </a:lnTo>
                    <a:lnTo>
                      <a:pt x="5281" y="4648"/>
                    </a:lnTo>
                    <a:lnTo>
                      <a:pt x="5208" y="4818"/>
                    </a:lnTo>
                    <a:lnTo>
                      <a:pt x="4891" y="4916"/>
                    </a:lnTo>
                    <a:lnTo>
                      <a:pt x="4575" y="4989"/>
                    </a:lnTo>
                    <a:lnTo>
                      <a:pt x="3918" y="5110"/>
                    </a:lnTo>
                    <a:lnTo>
                      <a:pt x="2580" y="5305"/>
                    </a:lnTo>
                    <a:lnTo>
                      <a:pt x="1801" y="5402"/>
                    </a:lnTo>
                    <a:lnTo>
                      <a:pt x="998" y="5500"/>
                    </a:lnTo>
                    <a:lnTo>
                      <a:pt x="755" y="5524"/>
                    </a:lnTo>
                    <a:lnTo>
                      <a:pt x="511" y="5524"/>
                    </a:lnTo>
                    <a:lnTo>
                      <a:pt x="244" y="5548"/>
                    </a:lnTo>
                    <a:lnTo>
                      <a:pt x="146" y="5597"/>
                    </a:lnTo>
                    <a:lnTo>
                      <a:pt x="49" y="5646"/>
                    </a:lnTo>
                    <a:lnTo>
                      <a:pt x="0" y="5719"/>
                    </a:lnTo>
                    <a:lnTo>
                      <a:pt x="0" y="5792"/>
                    </a:lnTo>
                    <a:lnTo>
                      <a:pt x="0" y="5865"/>
                    </a:lnTo>
                    <a:lnTo>
                      <a:pt x="0" y="5962"/>
                    </a:lnTo>
                    <a:lnTo>
                      <a:pt x="49" y="6035"/>
                    </a:lnTo>
                    <a:lnTo>
                      <a:pt x="146" y="6229"/>
                    </a:lnTo>
                    <a:lnTo>
                      <a:pt x="292" y="6375"/>
                    </a:lnTo>
                    <a:lnTo>
                      <a:pt x="438" y="6497"/>
                    </a:lnTo>
                    <a:lnTo>
                      <a:pt x="682" y="6716"/>
                    </a:lnTo>
                    <a:lnTo>
                      <a:pt x="925" y="6935"/>
                    </a:lnTo>
                    <a:lnTo>
                      <a:pt x="1460" y="7349"/>
                    </a:lnTo>
                    <a:lnTo>
                      <a:pt x="1971" y="7811"/>
                    </a:lnTo>
                    <a:lnTo>
                      <a:pt x="2507" y="8273"/>
                    </a:lnTo>
                    <a:lnTo>
                      <a:pt x="2847" y="8565"/>
                    </a:lnTo>
                    <a:lnTo>
                      <a:pt x="3188" y="8882"/>
                    </a:lnTo>
                    <a:lnTo>
                      <a:pt x="3504" y="9222"/>
                    </a:lnTo>
                    <a:lnTo>
                      <a:pt x="3650" y="9417"/>
                    </a:lnTo>
                    <a:lnTo>
                      <a:pt x="3772" y="9612"/>
                    </a:lnTo>
                    <a:lnTo>
                      <a:pt x="3821" y="9685"/>
                    </a:lnTo>
                    <a:lnTo>
                      <a:pt x="3918" y="9709"/>
                    </a:lnTo>
                    <a:lnTo>
                      <a:pt x="3748" y="10342"/>
                    </a:lnTo>
                    <a:lnTo>
                      <a:pt x="3602" y="10974"/>
                    </a:lnTo>
                    <a:lnTo>
                      <a:pt x="3334" y="12264"/>
                    </a:lnTo>
                    <a:lnTo>
                      <a:pt x="3212" y="12872"/>
                    </a:lnTo>
                    <a:lnTo>
                      <a:pt x="3091" y="13529"/>
                    </a:lnTo>
                    <a:lnTo>
                      <a:pt x="3042" y="13870"/>
                    </a:lnTo>
                    <a:lnTo>
                      <a:pt x="2993" y="14186"/>
                    </a:lnTo>
                    <a:lnTo>
                      <a:pt x="2993" y="14502"/>
                    </a:lnTo>
                    <a:lnTo>
                      <a:pt x="3018" y="14819"/>
                    </a:lnTo>
                    <a:lnTo>
                      <a:pt x="3042" y="14916"/>
                    </a:lnTo>
                    <a:lnTo>
                      <a:pt x="3091" y="14965"/>
                    </a:lnTo>
                    <a:lnTo>
                      <a:pt x="3188" y="15013"/>
                    </a:lnTo>
                    <a:lnTo>
                      <a:pt x="3261" y="15013"/>
                    </a:lnTo>
                    <a:lnTo>
                      <a:pt x="3383" y="15038"/>
                    </a:lnTo>
                    <a:lnTo>
                      <a:pt x="3529" y="15062"/>
                    </a:lnTo>
                    <a:lnTo>
                      <a:pt x="3675" y="15038"/>
                    </a:lnTo>
                    <a:lnTo>
                      <a:pt x="3796" y="15013"/>
                    </a:lnTo>
                    <a:lnTo>
                      <a:pt x="4088" y="14940"/>
                    </a:lnTo>
                    <a:lnTo>
                      <a:pt x="4405" y="14794"/>
                    </a:lnTo>
                    <a:lnTo>
                      <a:pt x="4672" y="14624"/>
                    </a:lnTo>
                    <a:lnTo>
                      <a:pt x="4964" y="14454"/>
                    </a:lnTo>
                    <a:lnTo>
                      <a:pt x="5402" y="14138"/>
                    </a:lnTo>
                    <a:lnTo>
                      <a:pt x="5719" y="13943"/>
                    </a:lnTo>
                    <a:lnTo>
                      <a:pt x="6035" y="13748"/>
                    </a:lnTo>
                    <a:lnTo>
                      <a:pt x="6716" y="13383"/>
                    </a:lnTo>
                    <a:lnTo>
                      <a:pt x="7373" y="13018"/>
                    </a:lnTo>
                    <a:lnTo>
                      <a:pt x="7689" y="12824"/>
                    </a:lnTo>
                    <a:lnTo>
                      <a:pt x="8006" y="12629"/>
                    </a:lnTo>
                    <a:lnTo>
                      <a:pt x="8127" y="12726"/>
                    </a:lnTo>
                    <a:lnTo>
                      <a:pt x="8273" y="12799"/>
                    </a:lnTo>
                    <a:lnTo>
                      <a:pt x="8590" y="12945"/>
                    </a:lnTo>
                    <a:lnTo>
                      <a:pt x="9320" y="13213"/>
                    </a:lnTo>
                    <a:lnTo>
                      <a:pt x="9685" y="13383"/>
                    </a:lnTo>
                    <a:lnTo>
                      <a:pt x="10050" y="13554"/>
                    </a:lnTo>
                    <a:lnTo>
                      <a:pt x="10707" y="13894"/>
                    </a:lnTo>
                    <a:lnTo>
                      <a:pt x="11364" y="14283"/>
                    </a:lnTo>
                    <a:lnTo>
                      <a:pt x="11607" y="14454"/>
                    </a:lnTo>
                    <a:lnTo>
                      <a:pt x="11875" y="14624"/>
                    </a:lnTo>
                    <a:lnTo>
                      <a:pt x="12021" y="14697"/>
                    </a:lnTo>
                    <a:lnTo>
                      <a:pt x="12167" y="14770"/>
                    </a:lnTo>
                    <a:lnTo>
                      <a:pt x="12313" y="14794"/>
                    </a:lnTo>
                    <a:lnTo>
                      <a:pt x="12459" y="14770"/>
                    </a:lnTo>
                    <a:lnTo>
                      <a:pt x="12507" y="14770"/>
                    </a:lnTo>
                    <a:lnTo>
                      <a:pt x="12532" y="14721"/>
                    </a:lnTo>
                    <a:lnTo>
                      <a:pt x="12629" y="14697"/>
                    </a:lnTo>
                    <a:lnTo>
                      <a:pt x="12702" y="14648"/>
                    </a:lnTo>
                    <a:lnTo>
                      <a:pt x="12751" y="14575"/>
                    </a:lnTo>
                    <a:lnTo>
                      <a:pt x="12775" y="14478"/>
                    </a:lnTo>
                    <a:lnTo>
                      <a:pt x="12751" y="14065"/>
                    </a:lnTo>
                    <a:lnTo>
                      <a:pt x="12702" y="13651"/>
                    </a:lnTo>
                    <a:lnTo>
                      <a:pt x="12629" y="13262"/>
                    </a:lnTo>
                    <a:lnTo>
                      <a:pt x="12556" y="12848"/>
                    </a:lnTo>
                    <a:lnTo>
                      <a:pt x="12337" y="12045"/>
                    </a:lnTo>
                    <a:lnTo>
                      <a:pt x="12118" y="11242"/>
                    </a:lnTo>
                    <a:lnTo>
                      <a:pt x="11899" y="10463"/>
                    </a:lnTo>
                    <a:lnTo>
                      <a:pt x="11875" y="10390"/>
                    </a:lnTo>
                    <a:lnTo>
                      <a:pt x="11680" y="9685"/>
                    </a:lnTo>
                    <a:lnTo>
                      <a:pt x="11680" y="9636"/>
                    </a:lnTo>
                    <a:lnTo>
                      <a:pt x="11656" y="9563"/>
                    </a:lnTo>
                    <a:lnTo>
                      <a:pt x="11631" y="9514"/>
                    </a:lnTo>
                    <a:lnTo>
                      <a:pt x="11680" y="9490"/>
                    </a:lnTo>
                    <a:lnTo>
                      <a:pt x="11729" y="9466"/>
                    </a:lnTo>
                    <a:lnTo>
                      <a:pt x="11802" y="9393"/>
                    </a:lnTo>
                    <a:lnTo>
                      <a:pt x="11850" y="9344"/>
                    </a:lnTo>
                    <a:lnTo>
                      <a:pt x="12094" y="9101"/>
                    </a:lnTo>
                    <a:lnTo>
                      <a:pt x="12361" y="8882"/>
                    </a:lnTo>
                    <a:lnTo>
                      <a:pt x="12897" y="8419"/>
                    </a:lnTo>
                    <a:lnTo>
                      <a:pt x="13432" y="8006"/>
                    </a:lnTo>
                    <a:lnTo>
                      <a:pt x="13967" y="7568"/>
                    </a:lnTo>
                    <a:lnTo>
                      <a:pt x="14211" y="7324"/>
                    </a:lnTo>
                    <a:lnTo>
                      <a:pt x="14454" y="7105"/>
                    </a:lnTo>
                    <a:lnTo>
                      <a:pt x="14697" y="6838"/>
                    </a:lnTo>
                    <a:lnTo>
                      <a:pt x="14892" y="6570"/>
                    </a:lnTo>
                    <a:lnTo>
                      <a:pt x="15232" y="6205"/>
                    </a:lnTo>
                    <a:lnTo>
                      <a:pt x="15403" y="5986"/>
                    </a:lnTo>
                    <a:lnTo>
                      <a:pt x="15451" y="5889"/>
                    </a:lnTo>
                    <a:lnTo>
                      <a:pt x="15500" y="5767"/>
                    </a:lnTo>
                    <a:lnTo>
                      <a:pt x="15500" y="5743"/>
                    </a:lnTo>
                    <a:lnTo>
                      <a:pt x="15476" y="5646"/>
                    </a:lnTo>
                    <a:lnTo>
                      <a:pt x="15427" y="5573"/>
                    </a:lnTo>
                    <a:lnTo>
                      <a:pt x="15354" y="5475"/>
                    </a:lnTo>
                    <a:lnTo>
                      <a:pt x="15257" y="5427"/>
                    </a:lnTo>
                    <a:lnTo>
                      <a:pt x="15135" y="5378"/>
                    </a:lnTo>
                    <a:lnTo>
                      <a:pt x="15013" y="5354"/>
                    </a:lnTo>
                    <a:lnTo>
                      <a:pt x="14770" y="5329"/>
                    </a:lnTo>
                    <a:lnTo>
                      <a:pt x="14527" y="5305"/>
                    </a:lnTo>
                    <a:lnTo>
                      <a:pt x="13797" y="5256"/>
                    </a:lnTo>
                    <a:lnTo>
                      <a:pt x="13091" y="5208"/>
                    </a:lnTo>
                    <a:lnTo>
                      <a:pt x="12410" y="5208"/>
                    </a:lnTo>
                    <a:lnTo>
                      <a:pt x="11753" y="5159"/>
                    </a:lnTo>
                    <a:lnTo>
                      <a:pt x="11485" y="5135"/>
                    </a:lnTo>
                    <a:lnTo>
                      <a:pt x="11218" y="5086"/>
                    </a:lnTo>
                    <a:lnTo>
                      <a:pt x="10950" y="5013"/>
                    </a:lnTo>
                    <a:lnTo>
                      <a:pt x="10682" y="4989"/>
                    </a:lnTo>
                    <a:lnTo>
                      <a:pt x="10658" y="4940"/>
                    </a:lnTo>
                    <a:lnTo>
                      <a:pt x="10634" y="4867"/>
                    </a:lnTo>
                    <a:lnTo>
                      <a:pt x="10415" y="4599"/>
                    </a:lnTo>
                    <a:lnTo>
                      <a:pt x="10220" y="4332"/>
                    </a:lnTo>
                    <a:lnTo>
                      <a:pt x="10025" y="4040"/>
                    </a:lnTo>
                    <a:lnTo>
                      <a:pt x="9855" y="3748"/>
                    </a:lnTo>
                    <a:lnTo>
                      <a:pt x="9514" y="3164"/>
                    </a:lnTo>
                    <a:lnTo>
                      <a:pt x="9222" y="2531"/>
                    </a:lnTo>
                    <a:lnTo>
                      <a:pt x="8638" y="1290"/>
                    </a:lnTo>
                    <a:lnTo>
                      <a:pt x="8322" y="682"/>
                    </a:lnTo>
                    <a:lnTo>
                      <a:pt x="7981" y="73"/>
                    </a:lnTo>
                    <a:lnTo>
                      <a:pt x="7908" y="25"/>
                    </a:lnTo>
                    <a:lnTo>
                      <a:pt x="783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Google Shape;2450;p49">
                <a:extLst>
                  <a:ext uri="{FF2B5EF4-FFF2-40B4-BE49-F238E27FC236}">
                    <a16:creationId xmlns:a16="http://schemas.microsoft.com/office/drawing/2014/main" id="{AF844477-196C-420E-9275-28861ABB2B64}"/>
                  </a:ext>
                </a:extLst>
              </p:cNvPr>
              <p:cNvSpPr/>
              <p:nvPr/>
            </p:nvSpPr>
            <p:spPr>
              <a:xfrm>
                <a:off x="466928" y="2529191"/>
                <a:ext cx="201295" cy="201295"/>
              </a:xfrm>
              <a:custGeom>
                <a:avLst/>
                <a:gdLst/>
                <a:ahLst/>
                <a:cxnLst/>
                <a:rect l="l" t="t" r="r" b="b"/>
                <a:pathLst>
                  <a:path w="15501" h="15063" extrusionOk="0">
                    <a:moveTo>
                      <a:pt x="7957" y="925"/>
                    </a:moveTo>
                    <a:lnTo>
                      <a:pt x="8249" y="1533"/>
                    </a:lnTo>
                    <a:lnTo>
                      <a:pt x="8103" y="1606"/>
                    </a:lnTo>
                    <a:lnTo>
                      <a:pt x="7957" y="1704"/>
                    </a:lnTo>
                    <a:lnTo>
                      <a:pt x="7933" y="1752"/>
                    </a:lnTo>
                    <a:lnTo>
                      <a:pt x="7933" y="1339"/>
                    </a:lnTo>
                    <a:lnTo>
                      <a:pt x="7957" y="925"/>
                    </a:lnTo>
                    <a:close/>
                    <a:moveTo>
                      <a:pt x="8371" y="1801"/>
                    </a:moveTo>
                    <a:lnTo>
                      <a:pt x="8492" y="2020"/>
                    </a:lnTo>
                    <a:lnTo>
                      <a:pt x="8346" y="2117"/>
                    </a:lnTo>
                    <a:lnTo>
                      <a:pt x="8200" y="2215"/>
                    </a:lnTo>
                    <a:lnTo>
                      <a:pt x="8079" y="2288"/>
                    </a:lnTo>
                    <a:lnTo>
                      <a:pt x="7957" y="2409"/>
                    </a:lnTo>
                    <a:lnTo>
                      <a:pt x="7933" y="2069"/>
                    </a:lnTo>
                    <a:lnTo>
                      <a:pt x="8127" y="1971"/>
                    </a:lnTo>
                    <a:lnTo>
                      <a:pt x="8249" y="1898"/>
                    </a:lnTo>
                    <a:lnTo>
                      <a:pt x="8371" y="1801"/>
                    </a:lnTo>
                    <a:close/>
                    <a:moveTo>
                      <a:pt x="8663" y="2336"/>
                    </a:moveTo>
                    <a:lnTo>
                      <a:pt x="8784" y="2628"/>
                    </a:lnTo>
                    <a:lnTo>
                      <a:pt x="8687" y="2653"/>
                    </a:lnTo>
                    <a:lnTo>
                      <a:pt x="8590" y="2726"/>
                    </a:lnTo>
                    <a:lnTo>
                      <a:pt x="8419" y="2847"/>
                    </a:lnTo>
                    <a:lnTo>
                      <a:pt x="8225" y="2993"/>
                    </a:lnTo>
                    <a:lnTo>
                      <a:pt x="8054" y="3164"/>
                    </a:lnTo>
                    <a:lnTo>
                      <a:pt x="8006" y="2750"/>
                    </a:lnTo>
                    <a:lnTo>
                      <a:pt x="8176" y="2653"/>
                    </a:lnTo>
                    <a:lnTo>
                      <a:pt x="8322" y="2531"/>
                    </a:lnTo>
                    <a:lnTo>
                      <a:pt x="8565" y="2385"/>
                    </a:lnTo>
                    <a:lnTo>
                      <a:pt x="8663" y="2336"/>
                    </a:lnTo>
                    <a:close/>
                    <a:moveTo>
                      <a:pt x="8979" y="2945"/>
                    </a:moveTo>
                    <a:lnTo>
                      <a:pt x="8979" y="2969"/>
                    </a:lnTo>
                    <a:lnTo>
                      <a:pt x="9076" y="3164"/>
                    </a:lnTo>
                    <a:lnTo>
                      <a:pt x="8857" y="3285"/>
                    </a:lnTo>
                    <a:lnTo>
                      <a:pt x="8663" y="3431"/>
                    </a:lnTo>
                    <a:lnTo>
                      <a:pt x="8371" y="3626"/>
                    </a:lnTo>
                    <a:lnTo>
                      <a:pt x="8079" y="3821"/>
                    </a:lnTo>
                    <a:lnTo>
                      <a:pt x="8054" y="3504"/>
                    </a:lnTo>
                    <a:lnTo>
                      <a:pt x="8200" y="3456"/>
                    </a:lnTo>
                    <a:lnTo>
                      <a:pt x="8322" y="3383"/>
                    </a:lnTo>
                    <a:lnTo>
                      <a:pt x="8541" y="3212"/>
                    </a:lnTo>
                    <a:lnTo>
                      <a:pt x="8833" y="3018"/>
                    </a:lnTo>
                    <a:lnTo>
                      <a:pt x="8979" y="2945"/>
                    </a:lnTo>
                    <a:close/>
                    <a:moveTo>
                      <a:pt x="9271" y="3529"/>
                    </a:moveTo>
                    <a:lnTo>
                      <a:pt x="9393" y="3796"/>
                    </a:lnTo>
                    <a:lnTo>
                      <a:pt x="8736" y="4186"/>
                    </a:lnTo>
                    <a:lnTo>
                      <a:pt x="8419" y="4380"/>
                    </a:lnTo>
                    <a:lnTo>
                      <a:pt x="8249" y="4478"/>
                    </a:lnTo>
                    <a:lnTo>
                      <a:pt x="8103" y="4599"/>
                    </a:lnTo>
                    <a:lnTo>
                      <a:pt x="8079" y="4113"/>
                    </a:lnTo>
                    <a:lnTo>
                      <a:pt x="8225" y="4088"/>
                    </a:lnTo>
                    <a:lnTo>
                      <a:pt x="8371" y="4040"/>
                    </a:lnTo>
                    <a:lnTo>
                      <a:pt x="8663" y="3894"/>
                    </a:lnTo>
                    <a:lnTo>
                      <a:pt x="9052" y="3650"/>
                    </a:lnTo>
                    <a:lnTo>
                      <a:pt x="9271" y="3529"/>
                    </a:lnTo>
                    <a:close/>
                    <a:moveTo>
                      <a:pt x="9587" y="4186"/>
                    </a:moveTo>
                    <a:lnTo>
                      <a:pt x="9660" y="4332"/>
                    </a:lnTo>
                    <a:lnTo>
                      <a:pt x="9490" y="4429"/>
                    </a:lnTo>
                    <a:lnTo>
                      <a:pt x="9344" y="4551"/>
                    </a:lnTo>
                    <a:lnTo>
                      <a:pt x="9052" y="4770"/>
                    </a:lnTo>
                    <a:lnTo>
                      <a:pt x="8809" y="4916"/>
                    </a:lnTo>
                    <a:lnTo>
                      <a:pt x="8590" y="5110"/>
                    </a:lnTo>
                    <a:lnTo>
                      <a:pt x="8371" y="5305"/>
                    </a:lnTo>
                    <a:lnTo>
                      <a:pt x="8176" y="5524"/>
                    </a:lnTo>
                    <a:lnTo>
                      <a:pt x="8127" y="4794"/>
                    </a:lnTo>
                    <a:lnTo>
                      <a:pt x="8322" y="4794"/>
                    </a:lnTo>
                    <a:lnTo>
                      <a:pt x="8492" y="4721"/>
                    </a:lnTo>
                    <a:lnTo>
                      <a:pt x="8833" y="4575"/>
                    </a:lnTo>
                    <a:lnTo>
                      <a:pt x="9222" y="4380"/>
                    </a:lnTo>
                    <a:lnTo>
                      <a:pt x="9587" y="4186"/>
                    </a:lnTo>
                    <a:close/>
                    <a:moveTo>
                      <a:pt x="14965" y="5938"/>
                    </a:moveTo>
                    <a:lnTo>
                      <a:pt x="14795" y="6059"/>
                    </a:lnTo>
                    <a:lnTo>
                      <a:pt x="14649" y="6205"/>
                    </a:lnTo>
                    <a:lnTo>
                      <a:pt x="14576" y="6181"/>
                    </a:lnTo>
                    <a:lnTo>
                      <a:pt x="14332" y="6157"/>
                    </a:lnTo>
                    <a:lnTo>
                      <a:pt x="14965" y="5938"/>
                    </a:lnTo>
                    <a:close/>
                    <a:moveTo>
                      <a:pt x="2190" y="5840"/>
                    </a:moveTo>
                    <a:lnTo>
                      <a:pt x="2093" y="5986"/>
                    </a:lnTo>
                    <a:lnTo>
                      <a:pt x="2044" y="6132"/>
                    </a:lnTo>
                    <a:lnTo>
                      <a:pt x="2044" y="6181"/>
                    </a:lnTo>
                    <a:lnTo>
                      <a:pt x="2044" y="6254"/>
                    </a:lnTo>
                    <a:lnTo>
                      <a:pt x="1874" y="6181"/>
                    </a:lnTo>
                    <a:lnTo>
                      <a:pt x="1679" y="6108"/>
                    </a:lnTo>
                    <a:lnTo>
                      <a:pt x="1266" y="5962"/>
                    </a:lnTo>
                    <a:lnTo>
                      <a:pt x="2190" y="5840"/>
                    </a:lnTo>
                    <a:close/>
                    <a:moveTo>
                      <a:pt x="3018" y="5743"/>
                    </a:moveTo>
                    <a:lnTo>
                      <a:pt x="2677" y="6132"/>
                    </a:lnTo>
                    <a:lnTo>
                      <a:pt x="2555" y="6302"/>
                    </a:lnTo>
                    <a:lnTo>
                      <a:pt x="2288" y="6278"/>
                    </a:lnTo>
                    <a:lnTo>
                      <a:pt x="2312" y="6254"/>
                    </a:lnTo>
                    <a:lnTo>
                      <a:pt x="2409" y="6181"/>
                    </a:lnTo>
                    <a:lnTo>
                      <a:pt x="2482" y="6059"/>
                    </a:lnTo>
                    <a:lnTo>
                      <a:pt x="2604" y="5938"/>
                    </a:lnTo>
                    <a:lnTo>
                      <a:pt x="2750" y="5816"/>
                    </a:lnTo>
                    <a:lnTo>
                      <a:pt x="2823" y="5767"/>
                    </a:lnTo>
                    <a:lnTo>
                      <a:pt x="3018" y="5743"/>
                    </a:lnTo>
                    <a:close/>
                    <a:moveTo>
                      <a:pt x="9879" y="4672"/>
                    </a:moveTo>
                    <a:lnTo>
                      <a:pt x="9977" y="4818"/>
                    </a:lnTo>
                    <a:lnTo>
                      <a:pt x="9952" y="4818"/>
                    </a:lnTo>
                    <a:lnTo>
                      <a:pt x="9733" y="5062"/>
                    </a:lnTo>
                    <a:lnTo>
                      <a:pt x="9490" y="5281"/>
                    </a:lnTo>
                    <a:lnTo>
                      <a:pt x="8979" y="5719"/>
                    </a:lnTo>
                    <a:lnTo>
                      <a:pt x="8590" y="6035"/>
                    </a:lnTo>
                    <a:lnTo>
                      <a:pt x="8395" y="6181"/>
                    </a:lnTo>
                    <a:lnTo>
                      <a:pt x="8200" y="6351"/>
                    </a:lnTo>
                    <a:lnTo>
                      <a:pt x="8176" y="5694"/>
                    </a:lnTo>
                    <a:lnTo>
                      <a:pt x="8468" y="5573"/>
                    </a:lnTo>
                    <a:lnTo>
                      <a:pt x="8736" y="5402"/>
                    </a:lnTo>
                    <a:lnTo>
                      <a:pt x="9247" y="5086"/>
                    </a:lnTo>
                    <a:lnTo>
                      <a:pt x="9539" y="4916"/>
                    </a:lnTo>
                    <a:lnTo>
                      <a:pt x="9709" y="4794"/>
                    </a:lnTo>
                    <a:lnTo>
                      <a:pt x="9879" y="4672"/>
                    </a:lnTo>
                    <a:close/>
                    <a:moveTo>
                      <a:pt x="3967" y="5597"/>
                    </a:moveTo>
                    <a:lnTo>
                      <a:pt x="3869" y="5719"/>
                    </a:lnTo>
                    <a:lnTo>
                      <a:pt x="3723" y="5986"/>
                    </a:lnTo>
                    <a:lnTo>
                      <a:pt x="3553" y="6229"/>
                    </a:lnTo>
                    <a:lnTo>
                      <a:pt x="3504" y="6327"/>
                    </a:lnTo>
                    <a:lnTo>
                      <a:pt x="3456" y="6424"/>
                    </a:lnTo>
                    <a:lnTo>
                      <a:pt x="3164" y="6375"/>
                    </a:lnTo>
                    <a:lnTo>
                      <a:pt x="2920" y="6327"/>
                    </a:lnTo>
                    <a:lnTo>
                      <a:pt x="3066" y="6181"/>
                    </a:lnTo>
                    <a:lnTo>
                      <a:pt x="3431" y="5792"/>
                    </a:lnTo>
                    <a:lnTo>
                      <a:pt x="3602" y="5646"/>
                    </a:lnTo>
                    <a:lnTo>
                      <a:pt x="3967" y="5597"/>
                    </a:lnTo>
                    <a:close/>
                    <a:moveTo>
                      <a:pt x="5110" y="5354"/>
                    </a:moveTo>
                    <a:lnTo>
                      <a:pt x="4989" y="5475"/>
                    </a:lnTo>
                    <a:lnTo>
                      <a:pt x="4867" y="5597"/>
                    </a:lnTo>
                    <a:lnTo>
                      <a:pt x="4648" y="5865"/>
                    </a:lnTo>
                    <a:lnTo>
                      <a:pt x="4380" y="6205"/>
                    </a:lnTo>
                    <a:lnTo>
                      <a:pt x="4234" y="6400"/>
                    </a:lnTo>
                    <a:lnTo>
                      <a:pt x="4113" y="6594"/>
                    </a:lnTo>
                    <a:lnTo>
                      <a:pt x="3723" y="6497"/>
                    </a:lnTo>
                    <a:lnTo>
                      <a:pt x="3821" y="6400"/>
                    </a:lnTo>
                    <a:lnTo>
                      <a:pt x="3869" y="6278"/>
                    </a:lnTo>
                    <a:lnTo>
                      <a:pt x="3991" y="6084"/>
                    </a:lnTo>
                    <a:lnTo>
                      <a:pt x="4137" y="5865"/>
                    </a:lnTo>
                    <a:lnTo>
                      <a:pt x="4307" y="5694"/>
                    </a:lnTo>
                    <a:lnTo>
                      <a:pt x="4405" y="5597"/>
                    </a:lnTo>
                    <a:lnTo>
                      <a:pt x="4526" y="5500"/>
                    </a:lnTo>
                    <a:lnTo>
                      <a:pt x="5110" y="5354"/>
                    </a:lnTo>
                    <a:close/>
                    <a:moveTo>
                      <a:pt x="14065" y="6254"/>
                    </a:moveTo>
                    <a:lnTo>
                      <a:pt x="14138" y="6327"/>
                    </a:lnTo>
                    <a:lnTo>
                      <a:pt x="14235" y="6375"/>
                    </a:lnTo>
                    <a:lnTo>
                      <a:pt x="14430" y="6448"/>
                    </a:lnTo>
                    <a:lnTo>
                      <a:pt x="14186" y="6740"/>
                    </a:lnTo>
                    <a:lnTo>
                      <a:pt x="14016" y="6643"/>
                    </a:lnTo>
                    <a:lnTo>
                      <a:pt x="13846" y="6546"/>
                    </a:lnTo>
                    <a:lnTo>
                      <a:pt x="13675" y="6497"/>
                    </a:lnTo>
                    <a:lnTo>
                      <a:pt x="13481" y="6448"/>
                    </a:lnTo>
                    <a:lnTo>
                      <a:pt x="14065" y="6254"/>
                    </a:lnTo>
                    <a:close/>
                    <a:moveTo>
                      <a:pt x="5573" y="5451"/>
                    </a:moveTo>
                    <a:lnTo>
                      <a:pt x="5719" y="5621"/>
                    </a:lnTo>
                    <a:lnTo>
                      <a:pt x="5840" y="5767"/>
                    </a:lnTo>
                    <a:lnTo>
                      <a:pt x="5816" y="5767"/>
                    </a:lnTo>
                    <a:lnTo>
                      <a:pt x="5670" y="5840"/>
                    </a:lnTo>
                    <a:lnTo>
                      <a:pt x="5548" y="5962"/>
                    </a:lnTo>
                    <a:lnTo>
                      <a:pt x="5354" y="6205"/>
                    </a:lnTo>
                    <a:lnTo>
                      <a:pt x="5110" y="6473"/>
                    </a:lnTo>
                    <a:lnTo>
                      <a:pt x="4989" y="6619"/>
                    </a:lnTo>
                    <a:lnTo>
                      <a:pt x="4916" y="6765"/>
                    </a:lnTo>
                    <a:lnTo>
                      <a:pt x="4429" y="6667"/>
                    </a:lnTo>
                    <a:lnTo>
                      <a:pt x="4551" y="6546"/>
                    </a:lnTo>
                    <a:lnTo>
                      <a:pt x="4648" y="6424"/>
                    </a:lnTo>
                    <a:lnTo>
                      <a:pt x="4843" y="6157"/>
                    </a:lnTo>
                    <a:lnTo>
                      <a:pt x="5159" y="5816"/>
                    </a:lnTo>
                    <a:lnTo>
                      <a:pt x="5354" y="5646"/>
                    </a:lnTo>
                    <a:lnTo>
                      <a:pt x="5475" y="5548"/>
                    </a:lnTo>
                    <a:lnTo>
                      <a:pt x="5548" y="5451"/>
                    </a:lnTo>
                    <a:close/>
                    <a:moveTo>
                      <a:pt x="6035" y="5962"/>
                    </a:moveTo>
                    <a:lnTo>
                      <a:pt x="6278" y="6254"/>
                    </a:lnTo>
                    <a:lnTo>
                      <a:pt x="6157" y="6424"/>
                    </a:lnTo>
                    <a:lnTo>
                      <a:pt x="6011" y="6643"/>
                    </a:lnTo>
                    <a:lnTo>
                      <a:pt x="5889" y="6862"/>
                    </a:lnTo>
                    <a:lnTo>
                      <a:pt x="5840" y="6935"/>
                    </a:lnTo>
                    <a:lnTo>
                      <a:pt x="5840" y="7008"/>
                    </a:lnTo>
                    <a:lnTo>
                      <a:pt x="5232" y="6838"/>
                    </a:lnTo>
                    <a:lnTo>
                      <a:pt x="5402" y="6692"/>
                    </a:lnTo>
                    <a:lnTo>
                      <a:pt x="5548" y="6546"/>
                    </a:lnTo>
                    <a:lnTo>
                      <a:pt x="5767" y="6278"/>
                    </a:lnTo>
                    <a:lnTo>
                      <a:pt x="5889" y="6157"/>
                    </a:lnTo>
                    <a:lnTo>
                      <a:pt x="6011" y="6011"/>
                    </a:lnTo>
                    <a:lnTo>
                      <a:pt x="6035" y="5962"/>
                    </a:lnTo>
                    <a:close/>
                    <a:moveTo>
                      <a:pt x="7519" y="925"/>
                    </a:moveTo>
                    <a:lnTo>
                      <a:pt x="7470" y="1120"/>
                    </a:lnTo>
                    <a:lnTo>
                      <a:pt x="7470" y="1314"/>
                    </a:lnTo>
                    <a:lnTo>
                      <a:pt x="7470" y="1704"/>
                    </a:lnTo>
                    <a:lnTo>
                      <a:pt x="7495" y="2093"/>
                    </a:lnTo>
                    <a:lnTo>
                      <a:pt x="7519" y="2482"/>
                    </a:lnTo>
                    <a:lnTo>
                      <a:pt x="7592" y="3285"/>
                    </a:lnTo>
                    <a:lnTo>
                      <a:pt x="7665" y="4234"/>
                    </a:lnTo>
                    <a:lnTo>
                      <a:pt x="7714" y="5183"/>
                    </a:lnTo>
                    <a:lnTo>
                      <a:pt x="7714" y="6132"/>
                    </a:lnTo>
                    <a:lnTo>
                      <a:pt x="7714" y="7081"/>
                    </a:lnTo>
                    <a:lnTo>
                      <a:pt x="7519" y="6886"/>
                    </a:lnTo>
                    <a:lnTo>
                      <a:pt x="7324" y="6716"/>
                    </a:lnTo>
                    <a:lnTo>
                      <a:pt x="7032" y="6473"/>
                    </a:lnTo>
                    <a:lnTo>
                      <a:pt x="6522" y="5913"/>
                    </a:lnTo>
                    <a:lnTo>
                      <a:pt x="5986" y="5354"/>
                    </a:lnTo>
                    <a:lnTo>
                      <a:pt x="5792" y="5159"/>
                    </a:lnTo>
                    <a:lnTo>
                      <a:pt x="5670" y="5086"/>
                    </a:lnTo>
                    <a:lnTo>
                      <a:pt x="5573" y="5013"/>
                    </a:lnTo>
                    <a:lnTo>
                      <a:pt x="5719" y="4721"/>
                    </a:lnTo>
                    <a:lnTo>
                      <a:pt x="5913" y="4453"/>
                    </a:lnTo>
                    <a:lnTo>
                      <a:pt x="6278" y="3894"/>
                    </a:lnTo>
                    <a:lnTo>
                      <a:pt x="6449" y="3626"/>
                    </a:lnTo>
                    <a:lnTo>
                      <a:pt x="6570" y="3358"/>
                    </a:lnTo>
                    <a:lnTo>
                      <a:pt x="6692" y="3066"/>
                    </a:lnTo>
                    <a:lnTo>
                      <a:pt x="6789" y="2774"/>
                    </a:lnTo>
                    <a:lnTo>
                      <a:pt x="6984" y="2166"/>
                    </a:lnTo>
                    <a:lnTo>
                      <a:pt x="7203" y="1558"/>
                    </a:lnTo>
                    <a:lnTo>
                      <a:pt x="7349" y="1217"/>
                    </a:lnTo>
                    <a:lnTo>
                      <a:pt x="7519" y="925"/>
                    </a:lnTo>
                    <a:close/>
                    <a:moveTo>
                      <a:pt x="6497" y="6497"/>
                    </a:moveTo>
                    <a:lnTo>
                      <a:pt x="6522" y="6521"/>
                    </a:lnTo>
                    <a:lnTo>
                      <a:pt x="6716" y="6716"/>
                    </a:lnTo>
                    <a:lnTo>
                      <a:pt x="6643" y="6765"/>
                    </a:lnTo>
                    <a:lnTo>
                      <a:pt x="6595" y="6789"/>
                    </a:lnTo>
                    <a:lnTo>
                      <a:pt x="6497" y="6911"/>
                    </a:lnTo>
                    <a:lnTo>
                      <a:pt x="6400" y="7008"/>
                    </a:lnTo>
                    <a:lnTo>
                      <a:pt x="6327" y="7130"/>
                    </a:lnTo>
                    <a:lnTo>
                      <a:pt x="5986" y="7057"/>
                    </a:lnTo>
                    <a:lnTo>
                      <a:pt x="6059" y="7008"/>
                    </a:lnTo>
                    <a:lnTo>
                      <a:pt x="6132" y="6935"/>
                    </a:lnTo>
                    <a:lnTo>
                      <a:pt x="6254" y="6838"/>
                    </a:lnTo>
                    <a:lnTo>
                      <a:pt x="6497" y="6497"/>
                    </a:lnTo>
                    <a:close/>
                    <a:moveTo>
                      <a:pt x="13286" y="6521"/>
                    </a:moveTo>
                    <a:lnTo>
                      <a:pt x="13627" y="6740"/>
                    </a:lnTo>
                    <a:lnTo>
                      <a:pt x="13967" y="6935"/>
                    </a:lnTo>
                    <a:lnTo>
                      <a:pt x="13870" y="7032"/>
                    </a:lnTo>
                    <a:lnTo>
                      <a:pt x="13724" y="7178"/>
                    </a:lnTo>
                    <a:lnTo>
                      <a:pt x="13578" y="7081"/>
                    </a:lnTo>
                    <a:lnTo>
                      <a:pt x="13456" y="7032"/>
                    </a:lnTo>
                    <a:lnTo>
                      <a:pt x="13164" y="6911"/>
                    </a:lnTo>
                    <a:lnTo>
                      <a:pt x="12897" y="6813"/>
                    </a:lnTo>
                    <a:lnTo>
                      <a:pt x="12653" y="6716"/>
                    </a:lnTo>
                    <a:lnTo>
                      <a:pt x="13286" y="6521"/>
                    </a:lnTo>
                    <a:close/>
                    <a:moveTo>
                      <a:pt x="10171" y="5062"/>
                    </a:moveTo>
                    <a:lnTo>
                      <a:pt x="10220" y="5135"/>
                    </a:lnTo>
                    <a:lnTo>
                      <a:pt x="10196" y="5159"/>
                    </a:lnTo>
                    <a:lnTo>
                      <a:pt x="9587" y="5816"/>
                    </a:lnTo>
                    <a:lnTo>
                      <a:pt x="9003" y="6521"/>
                    </a:lnTo>
                    <a:lnTo>
                      <a:pt x="8809" y="6716"/>
                    </a:lnTo>
                    <a:lnTo>
                      <a:pt x="8590" y="6935"/>
                    </a:lnTo>
                    <a:lnTo>
                      <a:pt x="8371" y="7154"/>
                    </a:lnTo>
                    <a:lnTo>
                      <a:pt x="8152" y="7373"/>
                    </a:lnTo>
                    <a:lnTo>
                      <a:pt x="8200" y="6740"/>
                    </a:lnTo>
                    <a:lnTo>
                      <a:pt x="8444" y="6570"/>
                    </a:lnTo>
                    <a:lnTo>
                      <a:pt x="8663" y="6400"/>
                    </a:lnTo>
                    <a:lnTo>
                      <a:pt x="9101" y="6035"/>
                    </a:lnTo>
                    <a:lnTo>
                      <a:pt x="9660" y="5573"/>
                    </a:lnTo>
                    <a:lnTo>
                      <a:pt x="9928" y="5329"/>
                    </a:lnTo>
                    <a:lnTo>
                      <a:pt x="10171" y="5062"/>
                    </a:lnTo>
                    <a:close/>
                    <a:moveTo>
                      <a:pt x="10488" y="5329"/>
                    </a:moveTo>
                    <a:lnTo>
                      <a:pt x="10731" y="5427"/>
                    </a:lnTo>
                    <a:lnTo>
                      <a:pt x="10999" y="5500"/>
                    </a:lnTo>
                    <a:lnTo>
                      <a:pt x="11510" y="5597"/>
                    </a:lnTo>
                    <a:lnTo>
                      <a:pt x="11850" y="5670"/>
                    </a:lnTo>
                    <a:lnTo>
                      <a:pt x="12167" y="5694"/>
                    </a:lnTo>
                    <a:lnTo>
                      <a:pt x="12824" y="5719"/>
                    </a:lnTo>
                    <a:lnTo>
                      <a:pt x="13529" y="5743"/>
                    </a:lnTo>
                    <a:lnTo>
                      <a:pt x="14235" y="5792"/>
                    </a:lnTo>
                    <a:lnTo>
                      <a:pt x="13505" y="6059"/>
                    </a:lnTo>
                    <a:lnTo>
                      <a:pt x="12799" y="6278"/>
                    </a:lnTo>
                    <a:lnTo>
                      <a:pt x="11339" y="6692"/>
                    </a:lnTo>
                    <a:lnTo>
                      <a:pt x="9612" y="7130"/>
                    </a:lnTo>
                    <a:lnTo>
                      <a:pt x="9149" y="7251"/>
                    </a:lnTo>
                    <a:lnTo>
                      <a:pt x="8663" y="7373"/>
                    </a:lnTo>
                    <a:lnTo>
                      <a:pt x="9101" y="6862"/>
                    </a:lnTo>
                    <a:lnTo>
                      <a:pt x="9758" y="6132"/>
                    </a:lnTo>
                    <a:lnTo>
                      <a:pt x="10098" y="5767"/>
                    </a:lnTo>
                    <a:lnTo>
                      <a:pt x="10439" y="5402"/>
                    </a:lnTo>
                    <a:lnTo>
                      <a:pt x="10488" y="5329"/>
                    </a:lnTo>
                    <a:close/>
                    <a:moveTo>
                      <a:pt x="6862" y="6886"/>
                    </a:moveTo>
                    <a:lnTo>
                      <a:pt x="7349" y="7422"/>
                    </a:lnTo>
                    <a:lnTo>
                      <a:pt x="7349" y="7422"/>
                    </a:lnTo>
                    <a:lnTo>
                      <a:pt x="6570" y="7203"/>
                    </a:lnTo>
                    <a:lnTo>
                      <a:pt x="6668" y="7105"/>
                    </a:lnTo>
                    <a:lnTo>
                      <a:pt x="6765" y="7008"/>
                    </a:lnTo>
                    <a:lnTo>
                      <a:pt x="6862" y="6911"/>
                    </a:lnTo>
                    <a:lnTo>
                      <a:pt x="6862" y="6886"/>
                    </a:lnTo>
                    <a:close/>
                    <a:moveTo>
                      <a:pt x="12386" y="6789"/>
                    </a:moveTo>
                    <a:lnTo>
                      <a:pt x="12483" y="6911"/>
                    </a:lnTo>
                    <a:lnTo>
                      <a:pt x="12629" y="7008"/>
                    </a:lnTo>
                    <a:lnTo>
                      <a:pt x="12775" y="7105"/>
                    </a:lnTo>
                    <a:lnTo>
                      <a:pt x="12921" y="7178"/>
                    </a:lnTo>
                    <a:lnTo>
                      <a:pt x="13432" y="7422"/>
                    </a:lnTo>
                    <a:lnTo>
                      <a:pt x="13140" y="7641"/>
                    </a:lnTo>
                    <a:lnTo>
                      <a:pt x="12970" y="7543"/>
                    </a:lnTo>
                    <a:lnTo>
                      <a:pt x="12799" y="7470"/>
                    </a:lnTo>
                    <a:lnTo>
                      <a:pt x="12483" y="7349"/>
                    </a:lnTo>
                    <a:lnTo>
                      <a:pt x="12045" y="7154"/>
                    </a:lnTo>
                    <a:lnTo>
                      <a:pt x="11826" y="7057"/>
                    </a:lnTo>
                    <a:lnTo>
                      <a:pt x="11607" y="7008"/>
                    </a:lnTo>
                    <a:lnTo>
                      <a:pt x="12386" y="6789"/>
                    </a:lnTo>
                    <a:close/>
                    <a:moveTo>
                      <a:pt x="11461" y="7057"/>
                    </a:moveTo>
                    <a:lnTo>
                      <a:pt x="11534" y="7154"/>
                    </a:lnTo>
                    <a:lnTo>
                      <a:pt x="11631" y="7251"/>
                    </a:lnTo>
                    <a:lnTo>
                      <a:pt x="11850" y="7397"/>
                    </a:lnTo>
                    <a:lnTo>
                      <a:pt x="12069" y="7519"/>
                    </a:lnTo>
                    <a:lnTo>
                      <a:pt x="12313" y="7641"/>
                    </a:lnTo>
                    <a:lnTo>
                      <a:pt x="12532" y="7762"/>
                    </a:lnTo>
                    <a:lnTo>
                      <a:pt x="12799" y="7908"/>
                    </a:lnTo>
                    <a:lnTo>
                      <a:pt x="12483" y="8152"/>
                    </a:lnTo>
                    <a:lnTo>
                      <a:pt x="12410" y="8054"/>
                    </a:lnTo>
                    <a:lnTo>
                      <a:pt x="12337" y="7981"/>
                    </a:lnTo>
                    <a:lnTo>
                      <a:pt x="12240" y="7908"/>
                    </a:lnTo>
                    <a:lnTo>
                      <a:pt x="12118" y="7860"/>
                    </a:lnTo>
                    <a:lnTo>
                      <a:pt x="11875" y="7762"/>
                    </a:lnTo>
                    <a:lnTo>
                      <a:pt x="11656" y="7689"/>
                    </a:lnTo>
                    <a:lnTo>
                      <a:pt x="11145" y="7470"/>
                    </a:lnTo>
                    <a:lnTo>
                      <a:pt x="10901" y="7349"/>
                    </a:lnTo>
                    <a:lnTo>
                      <a:pt x="10634" y="7251"/>
                    </a:lnTo>
                    <a:lnTo>
                      <a:pt x="11437" y="7057"/>
                    </a:lnTo>
                    <a:close/>
                    <a:moveTo>
                      <a:pt x="10439" y="7324"/>
                    </a:moveTo>
                    <a:lnTo>
                      <a:pt x="10512" y="7422"/>
                    </a:lnTo>
                    <a:lnTo>
                      <a:pt x="10609" y="7495"/>
                    </a:lnTo>
                    <a:lnTo>
                      <a:pt x="10828" y="7665"/>
                    </a:lnTo>
                    <a:lnTo>
                      <a:pt x="11047" y="7787"/>
                    </a:lnTo>
                    <a:lnTo>
                      <a:pt x="11291" y="7884"/>
                    </a:lnTo>
                    <a:lnTo>
                      <a:pt x="11996" y="8176"/>
                    </a:lnTo>
                    <a:lnTo>
                      <a:pt x="12167" y="8249"/>
                    </a:lnTo>
                    <a:lnTo>
                      <a:pt x="12215" y="8273"/>
                    </a:lnTo>
                    <a:lnTo>
                      <a:pt x="12288" y="8298"/>
                    </a:lnTo>
                    <a:lnTo>
                      <a:pt x="11996" y="8541"/>
                    </a:lnTo>
                    <a:lnTo>
                      <a:pt x="11972" y="8541"/>
                    </a:lnTo>
                    <a:lnTo>
                      <a:pt x="11583" y="8444"/>
                    </a:lnTo>
                    <a:lnTo>
                      <a:pt x="11218" y="8322"/>
                    </a:lnTo>
                    <a:lnTo>
                      <a:pt x="10853" y="8152"/>
                    </a:lnTo>
                    <a:lnTo>
                      <a:pt x="10512" y="7957"/>
                    </a:lnTo>
                    <a:lnTo>
                      <a:pt x="10098" y="7714"/>
                    </a:lnTo>
                    <a:lnTo>
                      <a:pt x="9879" y="7592"/>
                    </a:lnTo>
                    <a:lnTo>
                      <a:pt x="9660" y="7495"/>
                    </a:lnTo>
                    <a:lnTo>
                      <a:pt x="10439" y="7324"/>
                    </a:lnTo>
                    <a:close/>
                    <a:moveTo>
                      <a:pt x="8225" y="8103"/>
                    </a:moveTo>
                    <a:lnTo>
                      <a:pt x="8638" y="8249"/>
                    </a:lnTo>
                    <a:lnTo>
                      <a:pt x="9028" y="8419"/>
                    </a:lnTo>
                    <a:lnTo>
                      <a:pt x="8930" y="8517"/>
                    </a:lnTo>
                    <a:lnTo>
                      <a:pt x="8784" y="8638"/>
                    </a:lnTo>
                    <a:lnTo>
                      <a:pt x="8711" y="8711"/>
                    </a:lnTo>
                    <a:lnTo>
                      <a:pt x="8687" y="8784"/>
                    </a:lnTo>
                    <a:lnTo>
                      <a:pt x="8225" y="8103"/>
                    </a:lnTo>
                    <a:close/>
                    <a:moveTo>
                      <a:pt x="7689" y="8663"/>
                    </a:moveTo>
                    <a:lnTo>
                      <a:pt x="7714" y="9003"/>
                    </a:lnTo>
                    <a:lnTo>
                      <a:pt x="7689" y="9003"/>
                    </a:lnTo>
                    <a:lnTo>
                      <a:pt x="7519" y="8930"/>
                    </a:lnTo>
                    <a:lnTo>
                      <a:pt x="7665" y="8687"/>
                    </a:lnTo>
                    <a:lnTo>
                      <a:pt x="7689" y="8663"/>
                    </a:lnTo>
                    <a:close/>
                    <a:moveTo>
                      <a:pt x="9344" y="7592"/>
                    </a:moveTo>
                    <a:lnTo>
                      <a:pt x="9612" y="7787"/>
                    </a:lnTo>
                    <a:lnTo>
                      <a:pt x="9904" y="7981"/>
                    </a:lnTo>
                    <a:lnTo>
                      <a:pt x="10463" y="8322"/>
                    </a:lnTo>
                    <a:lnTo>
                      <a:pt x="10755" y="8492"/>
                    </a:lnTo>
                    <a:lnTo>
                      <a:pt x="11047" y="8638"/>
                    </a:lnTo>
                    <a:lnTo>
                      <a:pt x="11364" y="8760"/>
                    </a:lnTo>
                    <a:lnTo>
                      <a:pt x="11680" y="8833"/>
                    </a:lnTo>
                    <a:lnTo>
                      <a:pt x="11510" y="9003"/>
                    </a:lnTo>
                    <a:lnTo>
                      <a:pt x="11485" y="9028"/>
                    </a:lnTo>
                    <a:lnTo>
                      <a:pt x="10463" y="8565"/>
                    </a:lnTo>
                    <a:lnTo>
                      <a:pt x="9952" y="8371"/>
                    </a:lnTo>
                    <a:lnTo>
                      <a:pt x="9417" y="8176"/>
                    </a:lnTo>
                    <a:lnTo>
                      <a:pt x="8979" y="7981"/>
                    </a:lnTo>
                    <a:lnTo>
                      <a:pt x="8736" y="7884"/>
                    </a:lnTo>
                    <a:lnTo>
                      <a:pt x="8468" y="7811"/>
                    </a:lnTo>
                    <a:lnTo>
                      <a:pt x="8906" y="7714"/>
                    </a:lnTo>
                    <a:lnTo>
                      <a:pt x="9344" y="7592"/>
                    </a:lnTo>
                    <a:close/>
                    <a:moveTo>
                      <a:pt x="9368" y="8565"/>
                    </a:moveTo>
                    <a:lnTo>
                      <a:pt x="9733" y="8687"/>
                    </a:lnTo>
                    <a:lnTo>
                      <a:pt x="9660" y="8760"/>
                    </a:lnTo>
                    <a:lnTo>
                      <a:pt x="9198" y="9076"/>
                    </a:lnTo>
                    <a:lnTo>
                      <a:pt x="9101" y="9149"/>
                    </a:lnTo>
                    <a:lnTo>
                      <a:pt x="9003" y="9247"/>
                    </a:lnTo>
                    <a:lnTo>
                      <a:pt x="8760" y="8906"/>
                    </a:lnTo>
                    <a:lnTo>
                      <a:pt x="8784" y="8906"/>
                    </a:lnTo>
                    <a:lnTo>
                      <a:pt x="8930" y="8809"/>
                    </a:lnTo>
                    <a:lnTo>
                      <a:pt x="9052" y="8711"/>
                    </a:lnTo>
                    <a:lnTo>
                      <a:pt x="9174" y="8638"/>
                    </a:lnTo>
                    <a:lnTo>
                      <a:pt x="9344" y="8590"/>
                    </a:lnTo>
                    <a:lnTo>
                      <a:pt x="9368" y="8565"/>
                    </a:lnTo>
                    <a:close/>
                    <a:moveTo>
                      <a:pt x="828" y="6181"/>
                    </a:moveTo>
                    <a:lnTo>
                      <a:pt x="1168" y="6302"/>
                    </a:lnTo>
                    <a:lnTo>
                      <a:pt x="1533" y="6400"/>
                    </a:lnTo>
                    <a:lnTo>
                      <a:pt x="2239" y="6546"/>
                    </a:lnTo>
                    <a:lnTo>
                      <a:pt x="2507" y="6570"/>
                    </a:lnTo>
                    <a:lnTo>
                      <a:pt x="2750" y="6594"/>
                    </a:lnTo>
                    <a:lnTo>
                      <a:pt x="3018" y="6619"/>
                    </a:lnTo>
                    <a:lnTo>
                      <a:pt x="3285" y="6643"/>
                    </a:lnTo>
                    <a:lnTo>
                      <a:pt x="4356" y="6911"/>
                    </a:lnTo>
                    <a:lnTo>
                      <a:pt x="5159" y="7081"/>
                    </a:lnTo>
                    <a:lnTo>
                      <a:pt x="5938" y="7300"/>
                    </a:lnTo>
                    <a:lnTo>
                      <a:pt x="7519" y="7762"/>
                    </a:lnTo>
                    <a:lnTo>
                      <a:pt x="6546" y="8273"/>
                    </a:lnTo>
                    <a:lnTo>
                      <a:pt x="5548" y="8736"/>
                    </a:lnTo>
                    <a:lnTo>
                      <a:pt x="4697" y="9076"/>
                    </a:lnTo>
                    <a:lnTo>
                      <a:pt x="4453" y="9198"/>
                    </a:lnTo>
                    <a:lnTo>
                      <a:pt x="4332" y="9271"/>
                    </a:lnTo>
                    <a:lnTo>
                      <a:pt x="4234" y="9368"/>
                    </a:lnTo>
                    <a:lnTo>
                      <a:pt x="4210" y="9320"/>
                    </a:lnTo>
                    <a:lnTo>
                      <a:pt x="3991" y="9003"/>
                    </a:lnTo>
                    <a:lnTo>
                      <a:pt x="3748" y="8687"/>
                    </a:lnTo>
                    <a:lnTo>
                      <a:pt x="3456" y="8395"/>
                    </a:lnTo>
                    <a:lnTo>
                      <a:pt x="3164" y="8127"/>
                    </a:lnTo>
                    <a:lnTo>
                      <a:pt x="2531" y="7616"/>
                    </a:lnTo>
                    <a:lnTo>
                      <a:pt x="2239" y="7373"/>
                    </a:lnTo>
                    <a:lnTo>
                      <a:pt x="1947" y="7105"/>
                    </a:lnTo>
                    <a:lnTo>
                      <a:pt x="1728" y="6911"/>
                    </a:lnTo>
                    <a:lnTo>
                      <a:pt x="1485" y="6716"/>
                    </a:lnTo>
                    <a:lnTo>
                      <a:pt x="1047" y="6375"/>
                    </a:lnTo>
                    <a:lnTo>
                      <a:pt x="828" y="6181"/>
                    </a:lnTo>
                    <a:close/>
                    <a:moveTo>
                      <a:pt x="10098" y="8833"/>
                    </a:moveTo>
                    <a:lnTo>
                      <a:pt x="10658" y="9076"/>
                    </a:lnTo>
                    <a:lnTo>
                      <a:pt x="10366" y="9247"/>
                    </a:lnTo>
                    <a:lnTo>
                      <a:pt x="10098" y="9393"/>
                    </a:lnTo>
                    <a:lnTo>
                      <a:pt x="9758" y="9612"/>
                    </a:lnTo>
                    <a:lnTo>
                      <a:pt x="9612" y="9758"/>
                    </a:lnTo>
                    <a:lnTo>
                      <a:pt x="9466" y="9904"/>
                    </a:lnTo>
                    <a:lnTo>
                      <a:pt x="9125" y="9417"/>
                    </a:lnTo>
                    <a:lnTo>
                      <a:pt x="9198" y="9393"/>
                    </a:lnTo>
                    <a:lnTo>
                      <a:pt x="9271" y="9368"/>
                    </a:lnTo>
                    <a:lnTo>
                      <a:pt x="9417" y="9271"/>
                    </a:lnTo>
                    <a:lnTo>
                      <a:pt x="9660" y="9101"/>
                    </a:lnTo>
                    <a:lnTo>
                      <a:pt x="10098" y="8857"/>
                    </a:lnTo>
                    <a:lnTo>
                      <a:pt x="10098" y="8833"/>
                    </a:lnTo>
                    <a:close/>
                    <a:moveTo>
                      <a:pt x="7324" y="9174"/>
                    </a:moveTo>
                    <a:lnTo>
                      <a:pt x="7446" y="9222"/>
                    </a:lnTo>
                    <a:lnTo>
                      <a:pt x="7519" y="9295"/>
                    </a:lnTo>
                    <a:lnTo>
                      <a:pt x="7738" y="9393"/>
                    </a:lnTo>
                    <a:lnTo>
                      <a:pt x="7738" y="9855"/>
                    </a:lnTo>
                    <a:lnTo>
                      <a:pt x="7738" y="10001"/>
                    </a:lnTo>
                    <a:lnTo>
                      <a:pt x="7495" y="9855"/>
                    </a:lnTo>
                    <a:lnTo>
                      <a:pt x="7251" y="9733"/>
                    </a:lnTo>
                    <a:lnTo>
                      <a:pt x="7105" y="9685"/>
                    </a:lnTo>
                    <a:lnTo>
                      <a:pt x="6984" y="9660"/>
                    </a:lnTo>
                    <a:lnTo>
                      <a:pt x="7324" y="9174"/>
                    </a:lnTo>
                    <a:close/>
                    <a:moveTo>
                      <a:pt x="6911" y="9758"/>
                    </a:moveTo>
                    <a:lnTo>
                      <a:pt x="7008" y="9879"/>
                    </a:lnTo>
                    <a:lnTo>
                      <a:pt x="7130" y="10001"/>
                    </a:lnTo>
                    <a:lnTo>
                      <a:pt x="7373" y="10196"/>
                    </a:lnTo>
                    <a:lnTo>
                      <a:pt x="7543" y="10317"/>
                    </a:lnTo>
                    <a:lnTo>
                      <a:pt x="7762" y="10415"/>
                    </a:lnTo>
                    <a:lnTo>
                      <a:pt x="7762" y="10926"/>
                    </a:lnTo>
                    <a:lnTo>
                      <a:pt x="7470" y="10707"/>
                    </a:lnTo>
                    <a:lnTo>
                      <a:pt x="7203" y="10488"/>
                    </a:lnTo>
                    <a:lnTo>
                      <a:pt x="7057" y="10415"/>
                    </a:lnTo>
                    <a:lnTo>
                      <a:pt x="6911" y="10317"/>
                    </a:lnTo>
                    <a:lnTo>
                      <a:pt x="6741" y="10269"/>
                    </a:lnTo>
                    <a:lnTo>
                      <a:pt x="6570" y="10244"/>
                    </a:lnTo>
                    <a:lnTo>
                      <a:pt x="6911" y="9758"/>
                    </a:lnTo>
                    <a:close/>
                    <a:moveTo>
                      <a:pt x="11072" y="9271"/>
                    </a:moveTo>
                    <a:lnTo>
                      <a:pt x="11291" y="9368"/>
                    </a:lnTo>
                    <a:lnTo>
                      <a:pt x="11266" y="9490"/>
                    </a:lnTo>
                    <a:lnTo>
                      <a:pt x="11266" y="9612"/>
                    </a:lnTo>
                    <a:lnTo>
                      <a:pt x="11096" y="9685"/>
                    </a:lnTo>
                    <a:lnTo>
                      <a:pt x="10950" y="9782"/>
                    </a:lnTo>
                    <a:lnTo>
                      <a:pt x="10658" y="9977"/>
                    </a:lnTo>
                    <a:lnTo>
                      <a:pt x="10293" y="10220"/>
                    </a:lnTo>
                    <a:lnTo>
                      <a:pt x="10123" y="10366"/>
                    </a:lnTo>
                    <a:lnTo>
                      <a:pt x="10050" y="10439"/>
                    </a:lnTo>
                    <a:lnTo>
                      <a:pt x="10001" y="10536"/>
                    </a:lnTo>
                    <a:lnTo>
                      <a:pt x="10001" y="10585"/>
                    </a:lnTo>
                    <a:lnTo>
                      <a:pt x="10025" y="10609"/>
                    </a:lnTo>
                    <a:lnTo>
                      <a:pt x="10123" y="10609"/>
                    </a:lnTo>
                    <a:lnTo>
                      <a:pt x="10220" y="10585"/>
                    </a:lnTo>
                    <a:lnTo>
                      <a:pt x="10390" y="10512"/>
                    </a:lnTo>
                    <a:lnTo>
                      <a:pt x="10561" y="10390"/>
                    </a:lnTo>
                    <a:lnTo>
                      <a:pt x="10731" y="10269"/>
                    </a:lnTo>
                    <a:lnTo>
                      <a:pt x="10999" y="10074"/>
                    </a:lnTo>
                    <a:lnTo>
                      <a:pt x="11291" y="9904"/>
                    </a:lnTo>
                    <a:lnTo>
                      <a:pt x="11339" y="10171"/>
                    </a:lnTo>
                    <a:lnTo>
                      <a:pt x="11412" y="10390"/>
                    </a:lnTo>
                    <a:lnTo>
                      <a:pt x="11145" y="10488"/>
                    </a:lnTo>
                    <a:lnTo>
                      <a:pt x="10877" y="10634"/>
                    </a:lnTo>
                    <a:lnTo>
                      <a:pt x="10731" y="10682"/>
                    </a:lnTo>
                    <a:lnTo>
                      <a:pt x="10561" y="10804"/>
                    </a:lnTo>
                    <a:lnTo>
                      <a:pt x="10415" y="10926"/>
                    </a:lnTo>
                    <a:lnTo>
                      <a:pt x="10342" y="10999"/>
                    </a:lnTo>
                    <a:lnTo>
                      <a:pt x="10317" y="11072"/>
                    </a:lnTo>
                    <a:lnTo>
                      <a:pt x="9879" y="10463"/>
                    </a:lnTo>
                    <a:lnTo>
                      <a:pt x="9587" y="10050"/>
                    </a:lnTo>
                    <a:lnTo>
                      <a:pt x="9733" y="10001"/>
                    </a:lnTo>
                    <a:lnTo>
                      <a:pt x="9904" y="9928"/>
                    </a:lnTo>
                    <a:lnTo>
                      <a:pt x="10196" y="9758"/>
                    </a:lnTo>
                    <a:lnTo>
                      <a:pt x="10634" y="9514"/>
                    </a:lnTo>
                    <a:lnTo>
                      <a:pt x="11047" y="9295"/>
                    </a:lnTo>
                    <a:lnTo>
                      <a:pt x="11072" y="9271"/>
                    </a:lnTo>
                    <a:close/>
                    <a:moveTo>
                      <a:pt x="11534" y="10780"/>
                    </a:moveTo>
                    <a:lnTo>
                      <a:pt x="11656" y="11193"/>
                    </a:lnTo>
                    <a:lnTo>
                      <a:pt x="11631" y="11193"/>
                    </a:lnTo>
                    <a:lnTo>
                      <a:pt x="11437" y="11364"/>
                    </a:lnTo>
                    <a:lnTo>
                      <a:pt x="11218" y="11510"/>
                    </a:lnTo>
                    <a:lnTo>
                      <a:pt x="11023" y="11631"/>
                    </a:lnTo>
                    <a:lnTo>
                      <a:pt x="10828" y="11753"/>
                    </a:lnTo>
                    <a:lnTo>
                      <a:pt x="10804" y="11777"/>
                    </a:lnTo>
                    <a:lnTo>
                      <a:pt x="10439" y="11242"/>
                    </a:lnTo>
                    <a:lnTo>
                      <a:pt x="10512" y="11242"/>
                    </a:lnTo>
                    <a:lnTo>
                      <a:pt x="10585" y="11218"/>
                    </a:lnTo>
                    <a:lnTo>
                      <a:pt x="10731" y="11145"/>
                    </a:lnTo>
                    <a:lnTo>
                      <a:pt x="10999" y="10974"/>
                    </a:lnTo>
                    <a:lnTo>
                      <a:pt x="11534" y="10780"/>
                    </a:lnTo>
                    <a:close/>
                    <a:moveTo>
                      <a:pt x="6522" y="10342"/>
                    </a:moveTo>
                    <a:lnTo>
                      <a:pt x="6668" y="10439"/>
                    </a:lnTo>
                    <a:lnTo>
                      <a:pt x="6838" y="10561"/>
                    </a:lnTo>
                    <a:lnTo>
                      <a:pt x="7105" y="10853"/>
                    </a:lnTo>
                    <a:lnTo>
                      <a:pt x="7251" y="10999"/>
                    </a:lnTo>
                    <a:lnTo>
                      <a:pt x="7397" y="11120"/>
                    </a:lnTo>
                    <a:lnTo>
                      <a:pt x="7568" y="11218"/>
                    </a:lnTo>
                    <a:lnTo>
                      <a:pt x="7738" y="11291"/>
                    </a:lnTo>
                    <a:lnTo>
                      <a:pt x="7762" y="11291"/>
                    </a:lnTo>
                    <a:lnTo>
                      <a:pt x="7762" y="12021"/>
                    </a:lnTo>
                    <a:lnTo>
                      <a:pt x="7665" y="11948"/>
                    </a:lnTo>
                    <a:lnTo>
                      <a:pt x="7568" y="11875"/>
                    </a:lnTo>
                    <a:lnTo>
                      <a:pt x="7397" y="11704"/>
                    </a:lnTo>
                    <a:lnTo>
                      <a:pt x="7057" y="11364"/>
                    </a:lnTo>
                    <a:lnTo>
                      <a:pt x="6862" y="11193"/>
                    </a:lnTo>
                    <a:lnTo>
                      <a:pt x="6619" y="11072"/>
                    </a:lnTo>
                    <a:lnTo>
                      <a:pt x="6376" y="10999"/>
                    </a:lnTo>
                    <a:lnTo>
                      <a:pt x="6132" y="10926"/>
                    </a:lnTo>
                    <a:lnTo>
                      <a:pt x="6522" y="10342"/>
                    </a:lnTo>
                    <a:close/>
                    <a:moveTo>
                      <a:pt x="11753" y="11510"/>
                    </a:moveTo>
                    <a:lnTo>
                      <a:pt x="11826" y="11802"/>
                    </a:lnTo>
                    <a:lnTo>
                      <a:pt x="11704" y="11826"/>
                    </a:lnTo>
                    <a:lnTo>
                      <a:pt x="11607" y="11899"/>
                    </a:lnTo>
                    <a:lnTo>
                      <a:pt x="11412" y="12021"/>
                    </a:lnTo>
                    <a:lnTo>
                      <a:pt x="11291" y="12167"/>
                    </a:lnTo>
                    <a:lnTo>
                      <a:pt x="11218" y="12240"/>
                    </a:lnTo>
                    <a:lnTo>
                      <a:pt x="11193" y="12313"/>
                    </a:lnTo>
                    <a:lnTo>
                      <a:pt x="10901" y="11899"/>
                    </a:lnTo>
                    <a:lnTo>
                      <a:pt x="11120" y="11850"/>
                    </a:lnTo>
                    <a:lnTo>
                      <a:pt x="11339" y="11777"/>
                    </a:lnTo>
                    <a:lnTo>
                      <a:pt x="11558" y="11656"/>
                    </a:lnTo>
                    <a:lnTo>
                      <a:pt x="11753" y="11510"/>
                    </a:lnTo>
                    <a:close/>
                    <a:moveTo>
                      <a:pt x="6059" y="11047"/>
                    </a:moveTo>
                    <a:lnTo>
                      <a:pt x="6303" y="11218"/>
                    </a:lnTo>
                    <a:lnTo>
                      <a:pt x="6546" y="11388"/>
                    </a:lnTo>
                    <a:lnTo>
                      <a:pt x="6789" y="11583"/>
                    </a:lnTo>
                    <a:lnTo>
                      <a:pt x="6984" y="11802"/>
                    </a:lnTo>
                    <a:lnTo>
                      <a:pt x="7251" y="12069"/>
                    </a:lnTo>
                    <a:lnTo>
                      <a:pt x="7397" y="12215"/>
                    </a:lnTo>
                    <a:lnTo>
                      <a:pt x="7543" y="12313"/>
                    </a:lnTo>
                    <a:lnTo>
                      <a:pt x="7276" y="12459"/>
                    </a:lnTo>
                    <a:lnTo>
                      <a:pt x="7154" y="12386"/>
                    </a:lnTo>
                    <a:lnTo>
                      <a:pt x="7008" y="12337"/>
                    </a:lnTo>
                    <a:lnTo>
                      <a:pt x="6765" y="12215"/>
                    </a:lnTo>
                    <a:lnTo>
                      <a:pt x="6522" y="12069"/>
                    </a:lnTo>
                    <a:lnTo>
                      <a:pt x="6327" y="11948"/>
                    </a:lnTo>
                    <a:lnTo>
                      <a:pt x="6157" y="11802"/>
                    </a:lnTo>
                    <a:lnTo>
                      <a:pt x="5962" y="11656"/>
                    </a:lnTo>
                    <a:lnTo>
                      <a:pt x="5767" y="11534"/>
                    </a:lnTo>
                    <a:lnTo>
                      <a:pt x="6059" y="11047"/>
                    </a:lnTo>
                    <a:close/>
                    <a:moveTo>
                      <a:pt x="5670" y="11680"/>
                    </a:moveTo>
                    <a:lnTo>
                      <a:pt x="5719" y="11777"/>
                    </a:lnTo>
                    <a:lnTo>
                      <a:pt x="5792" y="11850"/>
                    </a:lnTo>
                    <a:lnTo>
                      <a:pt x="5938" y="12021"/>
                    </a:lnTo>
                    <a:lnTo>
                      <a:pt x="6108" y="12167"/>
                    </a:lnTo>
                    <a:lnTo>
                      <a:pt x="6278" y="12288"/>
                    </a:lnTo>
                    <a:lnTo>
                      <a:pt x="6546" y="12483"/>
                    </a:lnTo>
                    <a:lnTo>
                      <a:pt x="6716" y="12580"/>
                    </a:lnTo>
                    <a:lnTo>
                      <a:pt x="6887" y="12678"/>
                    </a:lnTo>
                    <a:lnTo>
                      <a:pt x="6522" y="12848"/>
                    </a:lnTo>
                    <a:lnTo>
                      <a:pt x="6230" y="12653"/>
                    </a:lnTo>
                    <a:lnTo>
                      <a:pt x="5938" y="12434"/>
                    </a:lnTo>
                    <a:lnTo>
                      <a:pt x="5694" y="12215"/>
                    </a:lnTo>
                    <a:lnTo>
                      <a:pt x="5475" y="12021"/>
                    </a:lnTo>
                    <a:lnTo>
                      <a:pt x="5621" y="11777"/>
                    </a:lnTo>
                    <a:lnTo>
                      <a:pt x="5670" y="11680"/>
                    </a:lnTo>
                    <a:close/>
                    <a:moveTo>
                      <a:pt x="11899" y="12094"/>
                    </a:moveTo>
                    <a:lnTo>
                      <a:pt x="12021" y="12605"/>
                    </a:lnTo>
                    <a:lnTo>
                      <a:pt x="11899" y="12726"/>
                    </a:lnTo>
                    <a:lnTo>
                      <a:pt x="11777" y="12848"/>
                    </a:lnTo>
                    <a:lnTo>
                      <a:pt x="11729" y="12921"/>
                    </a:lnTo>
                    <a:lnTo>
                      <a:pt x="11680" y="12994"/>
                    </a:lnTo>
                    <a:lnTo>
                      <a:pt x="11680" y="13018"/>
                    </a:lnTo>
                    <a:lnTo>
                      <a:pt x="11266" y="12434"/>
                    </a:lnTo>
                    <a:lnTo>
                      <a:pt x="11412" y="12386"/>
                    </a:lnTo>
                    <a:lnTo>
                      <a:pt x="11558" y="12313"/>
                    </a:lnTo>
                    <a:lnTo>
                      <a:pt x="11729" y="12215"/>
                    </a:lnTo>
                    <a:lnTo>
                      <a:pt x="11899" y="12094"/>
                    </a:lnTo>
                    <a:close/>
                    <a:moveTo>
                      <a:pt x="5329" y="12240"/>
                    </a:moveTo>
                    <a:lnTo>
                      <a:pt x="5402" y="12361"/>
                    </a:lnTo>
                    <a:lnTo>
                      <a:pt x="5500" y="12483"/>
                    </a:lnTo>
                    <a:lnTo>
                      <a:pt x="5670" y="12678"/>
                    </a:lnTo>
                    <a:lnTo>
                      <a:pt x="5913" y="12897"/>
                    </a:lnTo>
                    <a:lnTo>
                      <a:pt x="6157" y="13067"/>
                    </a:lnTo>
                    <a:lnTo>
                      <a:pt x="5743" y="13335"/>
                    </a:lnTo>
                    <a:lnTo>
                      <a:pt x="5646" y="13310"/>
                    </a:lnTo>
                    <a:lnTo>
                      <a:pt x="5475" y="13237"/>
                    </a:lnTo>
                    <a:lnTo>
                      <a:pt x="5305" y="13164"/>
                    </a:lnTo>
                    <a:lnTo>
                      <a:pt x="5135" y="13043"/>
                    </a:lnTo>
                    <a:lnTo>
                      <a:pt x="4940" y="12970"/>
                    </a:lnTo>
                    <a:lnTo>
                      <a:pt x="4891" y="12945"/>
                    </a:lnTo>
                    <a:lnTo>
                      <a:pt x="5110" y="12605"/>
                    </a:lnTo>
                    <a:lnTo>
                      <a:pt x="5329" y="12240"/>
                    </a:lnTo>
                    <a:close/>
                    <a:moveTo>
                      <a:pt x="12094" y="13043"/>
                    </a:moveTo>
                    <a:lnTo>
                      <a:pt x="12215" y="13748"/>
                    </a:lnTo>
                    <a:lnTo>
                      <a:pt x="11802" y="13189"/>
                    </a:lnTo>
                    <a:lnTo>
                      <a:pt x="11850" y="13189"/>
                    </a:lnTo>
                    <a:lnTo>
                      <a:pt x="11923" y="13164"/>
                    </a:lnTo>
                    <a:lnTo>
                      <a:pt x="11972" y="13140"/>
                    </a:lnTo>
                    <a:lnTo>
                      <a:pt x="12094" y="13043"/>
                    </a:lnTo>
                    <a:close/>
                    <a:moveTo>
                      <a:pt x="4745" y="13140"/>
                    </a:moveTo>
                    <a:lnTo>
                      <a:pt x="4891" y="13310"/>
                    </a:lnTo>
                    <a:lnTo>
                      <a:pt x="5062" y="13456"/>
                    </a:lnTo>
                    <a:lnTo>
                      <a:pt x="5305" y="13602"/>
                    </a:lnTo>
                    <a:lnTo>
                      <a:pt x="4964" y="13846"/>
                    </a:lnTo>
                    <a:lnTo>
                      <a:pt x="4891" y="13773"/>
                    </a:lnTo>
                    <a:lnTo>
                      <a:pt x="4818" y="13700"/>
                    </a:lnTo>
                    <a:lnTo>
                      <a:pt x="4648" y="13627"/>
                    </a:lnTo>
                    <a:lnTo>
                      <a:pt x="4551" y="13554"/>
                    </a:lnTo>
                    <a:lnTo>
                      <a:pt x="4405" y="13529"/>
                    </a:lnTo>
                    <a:lnTo>
                      <a:pt x="4575" y="13335"/>
                    </a:lnTo>
                    <a:lnTo>
                      <a:pt x="4745" y="13140"/>
                    </a:lnTo>
                    <a:close/>
                    <a:moveTo>
                      <a:pt x="8200" y="8833"/>
                    </a:moveTo>
                    <a:lnTo>
                      <a:pt x="8371" y="9076"/>
                    </a:lnTo>
                    <a:lnTo>
                      <a:pt x="8663" y="9514"/>
                    </a:lnTo>
                    <a:lnTo>
                      <a:pt x="8979" y="9928"/>
                    </a:lnTo>
                    <a:lnTo>
                      <a:pt x="9587" y="10780"/>
                    </a:lnTo>
                    <a:lnTo>
                      <a:pt x="10171" y="11583"/>
                    </a:lnTo>
                    <a:lnTo>
                      <a:pt x="10731" y="12410"/>
                    </a:lnTo>
                    <a:lnTo>
                      <a:pt x="11291" y="13213"/>
                    </a:lnTo>
                    <a:lnTo>
                      <a:pt x="11850" y="13992"/>
                    </a:lnTo>
                    <a:lnTo>
                      <a:pt x="11729" y="13943"/>
                    </a:lnTo>
                    <a:lnTo>
                      <a:pt x="11072" y="13554"/>
                    </a:lnTo>
                    <a:lnTo>
                      <a:pt x="10415" y="13189"/>
                    </a:lnTo>
                    <a:lnTo>
                      <a:pt x="9831" y="12921"/>
                    </a:lnTo>
                    <a:lnTo>
                      <a:pt x="9539" y="12799"/>
                    </a:lnTo>
                    <a:lnTo>
                      <a:pt x="9222" y="12678"/>
                    </a:lnTo>
                    <a:lnTo>
                      <a:pt x="8760" y="12507"/>
                    </a:lnTo>
                    <a:lnTo>
                      <a:pt x="8517" y="12410"/>
                    </a:lnTo>
                    <a:lnTo>
                      <a:pt x="8273" y="12337"/>
                    </a:lnTo>
                    <a:lnTo>
                      <a:pt x="8273" y="12288"/>
                    </a:lnTo>
                    <a:lnTo>
                      <a:pt x="8322" y="11996"/>
                    </a:lnTo>
                    <a:lnTo>
                      <a:pt x="8346" y="11680"/>
                    </a:lnTo>
                    <a:lnTo>
                      <a:pt x="8346" y="11388"/>
                    </a:lnTo>
                    <a:lnTo>
                      <a:pt x="8322" y="11072"/>
                    </a:lnTo>
                    <a:lnTo>
                      <a:pt x="8273" y="10463"/>
                    </a:lnTo>
                    <a:lnTo>
                      <a:pt x="8225" y="9855"/>
                    </a:lnTo>
                    <a:lnTo>
                      <a:pt x="8200" y="8833"/>
                    </a:lnTo>
                    <a:close/>
                    <a:moveTo>
                      <a:pt x="7324" y="8346"/>
                    </a:moveTo>
                    <a:lnTo>
                      <a:pt x="6935" y="8906"/>
                    </a:lnTo>
                    <a:lnTo>
                      <a:pt x="6570" y="9441"/>
                    </a:lnTo>
                    <a:lnTo>
                      <a:pt x="5962" y="10439"/>
                    </a:lnTo>
                    <a:lnTo>
                      <a:pt x="5354" y="11437"/>
                    </a:lnTo>
                    <a:lnTo>
                      <a:pt x="4818" y="12386"/>
                    </a:lnTo>
                    <a:lnTo>
                      <a:pt x="4502" y="12848"/>
                    </a:lnTo>
                    <a:lnTo>
                      <a:pt x="4356" y="13067"/>
                    </a:lnTo>
                    <a:lnTo>
                      <a:pt x="4161" y="13286"/>
                    </a:lnTo>
                    <a:lnTo>
                      <a:pt x="3967" y="13529"/>
                    </a:lnTo>
                    <a:lnTo>
                      <a:pt x="3796" y="13773"/>
                    </a:lnTo>
                    <a:lnTo>
                      <a:pt x="3650" y="14040"/>
                    </a:lnTo>
                    <a:lnTo>
                      <a:pt x="3504" y="14308"/>
                    </a:lnTo>
                    <a:lnTo>
                      <a:pt x="3577" y="13578"/>
                    </a:lnTo>
                    <a:lnTo>
                      <a:pt x="3699" y="12897"/>
                    </a:lnTo>
                    <a:lnTo>
                      <a:pt x="3821" y="12215"/>
                    </a:lnTo>
                    <a:lnTo>
                      <a:pt x="3967" y="11558"/>
                    </a:lnTo>
                    <a:lnTo>
                      <a:pt x="4113" y="10926"/>
                    </a:lnTo>
                    <a:lnTo>
                      <a:pt x="4234" y="10269"/>
                    </a:lnTo>
                    <a:lnTo>
                      <a:pt x="4332" y="9612"/>
                    </a:lnTo>
                    <a:lnTo>
                      <a:pt x="4307" y="9539"/>
                    </a:lnTo>
                    <a:lnTo>
                      <a:pt x="4453" y="9587"/>
                    </a:lnTo>
                    <a:lnTo>
                      <a:pt x="4624" y="9563"/>
                    </a:lnTo>
                    <a:lnTo>
                      <a:pt x="4818" y="9514"/>
                    </a:lnTo>
                    <a:lnTo>
                      <a:pt x="5013" y="9441"/>
                    </a:lnTo>
                    <a:lnTo>
                      <a:pt x="5354" y="9271"/>
                    </a:lnTo>
                    <a:lnTo>
                      <a:pt x="5646" y="9149"/>
                    </a:lnTo>
                    <a:lnTo>
                      <a:pt x="6497" y="8760"/>
                    </a:lnTo>
                    <a:lnTo>
                      <a:pt x="7324" y="8346"/>
                    </a:lnTo>
                    <a:close/>
                    <a:moveTo>
                      <a:pt x="4234" y="13700"/>
                    </a:moveTo>
                    <a:lnTo>
                      <a:pt x="4307" y="13773"/>
                    </a:lnTo>
                    <a:lnTo>
                      <a:pt x="4380" y="13821"/>
                    </a:lnTo>
                    <a:lnTo>
                      <a:pt x="4551" y="13943"/>
                    </a:lnTo>
                    <a:lnTo>
                      <a:pt x="4697" y="14016"/>
                    </a:lnTo>
                    <a:lnTo>
                      <a:pt x="4307" y="14259"/>
                    </a:lnTo>
                    <a:lnTo>
                      <a:pt x="4161" y="14332"/>
                    </a:lnTo>
                    <a:lnTo>
                      <a:pt x="3991" y="14405"/>
                    </a:lnTo>
                    <a:lnTo>
                      <a:pt x="3650" y="14502"/>
                    </a:lnTo>
                    <a:lnTo>
                      <a:pt x="3748" y="14429"/>
                    </a:lnTo>
                    <a:lnTo>
                      <a:pt x="3821" y="14332"/>
                    </a:lnTo>
                    <a:lnTo>
                      <a:pt x="3967" y="14113"/>
                    </a:lnTo>
                    <a:lnTo>
                      <a:pt x="4113" y="13894"/>
                    </a:lnTo>
                    <a:lnTo>
                      <a:pt x="4234" y="13700"/>
                    </a:lnTo>
                    <a:close/>
                    <a:moveTo>
                      <a:pt x="7835" y="0"/>
                    </a:moveTo>
                    <a:lnTo>
                      <a:pt x="7762" y="25"/>
                    </a:lnTo>
                    <a:lnTo>
                      <a:pt x="7689" y="73"/>
                    </a:lnTo>
                    <a:lnTo>
                      <a:pt x="7641" y="73"/>
                    </a:lnTo>
                    <a:lnTo>
                      <a:pt x="7495" y="146"/>
                    </a:lnTo>
                    <a:lnTo>
                      <a:pt x="7373" y="244"/>
                    </a:lnTo>
                    <a:lnTo>
                      <a:pt x="7276" y="341"/>
                    </a:lnTo>
                    <a:lnTo>
                      <a:pt x="7178" y="463"/>
                    </a:lnTo>
                    <a:lnTo>
                      <a:pt x="6984" y="730"/>
                    </a:lnTo>
                    <a:lnTo>
                      <a:pt x="6838" y="1047"/>
                    </a:lnTo>
                    <a:lnTo>
                      <a:pt x="6716" y="1387"/>
                    </a:lnTo>
                    <a:lnTo>
                      <a:pt x="6619" y="1704"/>
                    </a:lnTo>
                    <a:lnTo>
                      <a:pt x="6449" y="2288"/>
                    </a:lnTo>
                    <a:lnTo>
                      <a:pt x="6230" y="2920"/>
                    </a:lnTo>
                    <a:lnTo>
                      <a:pt x="6108" y="3237"/>
                    </a:lnTo>
                    <a:lnTo>
                      <a:pt x="5962" y="3529"/>
                    </a:lnTo>
                    <a:lnTo>
                      <a:pt x="5767" y="3845"/>
                    </a:lnTo>
                    <a:lnTo>
                      <a:pt x="5548" y="4161"/>
                    </a:lnTo>
                    <a:lnTo>
                      <a:pt x="5378" y="4478"/>
                    </a:lnTo>
                    <a:lnTo>
                      <a:pt x="5281" y="4648"/>
                    </a:lnTo>
                    <a:lnTo>
                      <a:pt x="5208" y="4818"/>
                    </a:lnTo>
                    <a:lnTo>
                      <a:pt x="4891" y="4916"/>
                    </a:lnTo>
                    <a:lnTo>
                      <a:pt x="4575" y="4989"/>
                    </a:lnTo>
                    <a:lnTo>
                      <a:pt x="3918" y="5110"/>
                    </a:lnTo>
                    <a:lnTo>
                      <a:pt x="2580" y="5305"/>
                    </a:lnTo>
                    <a:lnTo>
                      <a:pt x="1801" y="5402"/>
                    </a:lnTo>
                    <a:lnTo>
                      <a:pt x="998" y="5500"/>
                    </a:lnTo>
                    <a:lnTo>
                      <a:pt x="755" y="5524"/>
                    </a:lnTo>
                    <a:lnTo>
                      <a:pt x="511" y="5524"/>
                    </a:lnTo>
                    <a:lnTo>
                      <a:pt x="244" y="5548"/>
                    </a:lnTo>
                    <a:lnTo>
                      <a:pt x="146" y="5597"/>
                    </a:lnTo>
                    <a:lnTo>
                      <a:pt x="49" y="5646"/>
                    </a:lnTo>
                    <a:lnTo>
                      <a:pt x="0" y="5719"/>
                    </a:lnTo>
                    <a:lnTo>
                      <a:pt x="0" y="5792"/>
                    </a:lnTo>
                    <a:lnTo>
                      <a:pt x="0" y="5865"/>
                    </a:lnTo>
                    <a:lnTo>
                      <a:pt x="0" y="5962"/>
                    </a:lnTo>
                    <a:lnTo>
                      <a:pt x="49" y="6035"/>
                    </a:lnTo>
                    <a:lnTo>
                      <a:pt x="146" y="6229"/>
                    </a:lnTo>
                    <a:lnTo>
                      <a:pt x="292" y="6375"/>
                    </a:lnTo>
                    <a:lnTo>
                      <a:pt x="438" y="6497"/>
                    </a:lnTo>
                    <a:lnTo>
                      <a:pt x="682" y="6716"/>
                    </a:lnTo>
                    <a:lnTo>
                      <a:pt x="925" y="6935"/>
                    </a:lnTo>
                    <a:lnTo>
                      <a:pt x="1460" y="7349"/>
                    </a:lnTo>
                    <a:lnTo>
                      <a:pt x="1971" y="7811"/>
                    </a:lnTo>
                    <a:lnTo>
                      <a:pt x="2507" y="8273"/>
                    </a:lnTo>
                    <a:lnTo>
                      <a:pt x="2847" y="8565"/>
                    </a:lnTo>
                    <a:lnTo>
                      <a:pt x="3188" y="8882"/>
                    </a:lnTo>
                    <a:lnTo>
                      <a:pt x="3504" y="9222"/>
                    </a:lnTo>
                    <a:lnTo>
                      <a:pt x="3650" y="9417"/>
                    </a:lnTo>
                    <a:lnTo>
                      <a:pt x="3772" y="9612"/>
                    </a:lnTo>
                    <a:lnTo>
                      <a:pt x="3821" y="9685"/>
                    </a:lnTo>
                    <a:lnTo>
                      <a:pt x="3918" y="9709"/>
                    </a:lnTo>
                    <a:lnTo>
                      <a:pt x="3748" y="10342"/>
                    </a:lnTo>
                    <a:lnTo>
                      <a:pt x="3602" y="10974"/>
                    </a:lnTo>
                    <a:lnTo>
                      <a:pt x="3334" y="12264"/>
                    </a:lnTo>
                    <a:lnTo>
                      <a:pt x="3212" y="12872"/>
                    </a:lnTo>
                    <a:lnTo>
                      <a:pt x="3091" y="13529"/>
                    </a:lnTo>
                    <a:lnTo>
                      <a:pt x="3042" y="13870"/>
                    </a:lnTo>
                    <a:lnTo>
                      <a:pt x="2993" y="14186"/>
                    </a:lnTo>
                    <a:lnTo>
                      <a:pt x="2993" y="14502"/>
                    </a:lnTo>
                    <a:lnTo>
                      <a:pt x="3018" y="14819"/>
                    </a:lnTo>
                    <a:lnTo>
                      <a:pt x="3042" y="14916"/>
                    </a:lnTo>
                    <a:lnTo>
                      <a:pt x="3091" y="14965"/>
                    </a:lnTo>
                    <a:lnTo>
                      <a:pt x="3188" y="15013"/>
                    </a:lnTo>
                    <a:lnTo>
                      <a:pt x="3261" y="15013"/>
                    </a:lnTo>
                    <a:lnTo>
                      <a:pt x="3383" y="15038"/>
                    </a:lnTo>
                    <a:lnTo>
                      <a:pt x="3529" y="15062"/>
                    </a:lnTo>
                    <a:lnTo>
                      <a:pt x="3675" y="15038"/>
                    </a:lnTo>
                    <a:lnTo>
                      <a:pt x="3796" y="15013"/>
                    </a:lnTo>
                    <a:lnTo>
                      <a:pt x="4088" y="14940"/>
                    </a:lnTo>
                    <a:lnTo>
                      <a:pt x="4405" y="14794"/>
                    </a:lnTo>
                    <a:lnTo>
                      <a:pt x="4672" y="14624"/>
                    </a:lnTo>
                    <a:lnTo>
                      <a:pt x="4964" y="14454"/>
                    </a:lnTo>
                    <a:lnTo>
                      <a:pt x="5402" y="14138"/>
                    </a:lnTo>
                    <a:lnTo>
                      <a:pt x="5719" y="13943"/>
                    </a:lnTo>
                    <a:lnTo>
                      <a:pt x="6035" y="13748"/>
                    </a:lnTo>
                    <a:lnTo>
                      <a:pt x="6716" y="13383"/>
                    </a:lnTo>
                    <a:lnTo>
                      <a:pt x="7373" y="13018"/>
                    </a:lnTo>
                    <a:lnTo>
                      <a:pt x="7689" y="12824"/>
                    </a:lnTo>
                    <a:lnTo>
                      <a:pt x="8006" y="12629"/>
                    </a:lnTo>
                    <a:lnTo>
                      <a:pt x="8127" y="12726"/>
                    </a:lnTo>
                    <a:lnTo>
                      <a:pt x="8273" y="12799"/>
                    </a:lnTo>
                    <a:lnTo>
                      <a:pt x="8590" y="12945"/>
                    </a:lnTo>
                    <a:lnTo>
                      <a:pt x="9320" y="13213"/>
                    </a:lnTo>
                    <a:lnTo>
                      <a:pt x="9685" y="13383"/>
                    </a:lnTo>
                    <a:lnTo>
                      <a:pt x="10050" y="13554"/>
                    </a:lnTo>
                    <a:lnTo>
                      <a:pt x="10707" y="13894"/>
                    </a:lnTo>
                    <a:lnTo>
                      <a:pt x="11364" y="14283"/>
                    </a:lnTo>
                    <a:lnTo>
                      <a:pt x="11607" y="14454"/>
                    </a:lnTo>
                    <a:lnTo>
                      <a:pt x="11875" y="14624"/>
                    </a:lnTo>
                    <a:lnTo>
                      <a:pt x="12021" y="14697"/>
                    </a:lnTo>
                    <a:lnTo>
                      <a:pt x="12167" y="14770"/>
                    </a:lnTo>
                    <a:lnTo>
                      <a:pt x="12313" y="14794"/>
                    </a:lnTo>
                    <a:lnTo>
                      <a:pt x="12459" y="14770"/>
                    </a:lnTo>
                    <a:lnTo>
                      <a:pt x="12507" y="14770"/>
                    </a:lnTo>
                    <a:lnTo>
                      <a:pt x="12532" y="14721"/>
                    </a:lnTo>
                    <a:lnTo>
                      <a:pt x="12629" y="14697"/>
                    </a:lnTo>
                    <a:lnTo>
                      <a:pt x="12702" y="14648"/>
                    </a:lnTo>
                    <a:lnTo>
                      <a:pt x="12751" y="14575"/>
                    </a:lnTo>
                    <a:lnTo>
                      <a:pt x="12775" y="14478"/>
                    </a:lnTo>
                    <a:lnTo>
                      <a:pt x="12751" y="14065"/>
                    </a:lnTo>
                    <a:lnTo>
                      <a:pt x="12702" y="13651"/>
                    </a:lnTo>
                    <a:lnTo>
                      <a:pt x="12629" y="13262"/>
                    </a:lnTo>
                    <a:lnTo>
                      <a:pt x="12556" y="12848"/>
                    </a:lnTo>
                    <a:lnTo>
                      <a:pt x="12337" y="12045"/>
                    </a:lnTo>
                    <a:lnTo>
                      <a:pt x="12118" y="11242"/>
                    </a:lnTo>
                    <a:lnTo>
                      <a:pt x="11899" y="10463"/>
                    </a:lnTo>
                    <a:lnTo>
                      <a:pt x="11875" y="10390"/>
                    </a:lnTo>
                    <a:lnTo>
                      <a:pt x="11680" y="9685"/>
                    </a:lnTo>
                    <a:lnTo>
                      <a:pt x="11680" y="9636"/>
                    </a:lnTo>
                    <a:lnTo>
                      <a:pt x="11656" y="9563"/>
                    </a:lnTo>
                    <a:lnTo>
                      <a:pt x="11631" y="9514"/>
                    </a:lnTo>
                    <a:lnTo>
                      <a:pt x="11680" y="9490"/>
                    </a:lnTo>
                    <a:lnTo>
                      <a:pt x="11729" y="9466"/>
                    </a:lnTo>
                    <a:lnTo>
                      <a:pt x="11802" y="9393"/>
                    </a:lnTo>
                    <a:lnTo>
                      <a:pt x="11850" y="9344"/>
                    </a:lnTo>
                    <a:lnTo>
                      <a:pt x="12094" y="9101"/>
                    </a:lnTo>
                    <a:lnTo>
                      <a:pt x="12361" y="8882"/>
                    </a:lnTo>
                    <a:lnTo>
                      <a:pt x="12897" y="8419"/>
                    </a:lnTo>
                    <a:lnTo>
                      <a:pt x="13432" y="8006"/>
                    </a:lnTo>
                    <a:lnTo>
                      <a:pt x="13967" y="7568"/>
                    </a:lnTo>
                    <a:lnTo>
                      <a:pt x="14211" y="7324"/>
                    </a:lnTo>
                    <a:lnTo>
                      <a:pt x="14454" y="7105"/>
                    </a:lnTo>
                    <a:lnTo>
                      <a:pt x="14697" y="6838"/>
                    </a:lnTo>
                    <a:lnTo>
                      <a:pt x="14892" y="6570"/>
                    </a:lnTo>
                    <a:lnTo>
                      <a:pt x="15232" y="6205"/>
                    </a:lnTo>
                    <a:lnTo>
                      <a:pt x="15403" y="5986"/>
                    </a:lnTo>
                    <a:lnTo>
                      <a:pt x="15451" y="5889"/>
                    </a:lnTo>
                    <a:lnTo>
                      <a:pt x="15500" y="5767"/>
                    </a:lnTo>
                    <a:lnTo>
                      <a:pt x="15500" y="5743"/>
                    </a:lnTo>
                    <a:lnTo>
                      <a:pt x="15476" y="5646"/>
                    </a:lnTo>
                    <a:lnTo>
                      <a:pt x="15427" y="5573"/>
                    </a:lnTo>
                    <a:lnTo>
                      <a:pt x="15354" y="5475"/>
                    </a:lnTo>
                    <a:lnTo>
                      <a:pt x="15257" y="5427"/>
                    </a:lnTo>
                    <a:lnTo>
                      <a:pt x="15135" y="5378"/>
                    </a:lnTo>
                    <a:lnTo>
                      <a:pt x="15013" y="5354"/>
                    </a:lnTo>
                    <a:lnTo>
                      <a:pt x="14770" y="5329"/>
                    </a:lnTo>
                    <a:lnTo>
                      <a:pt x="14527" y="5305"/>
                    </a:lnTo>
                    <a:lnTo>
                      <a:pt x="13797" y="5256"/>
                    </a:lnTo>
                    <a:lnTo>
                      <a:pt x="13091" y="5208"/>
                    </a:lnTo>
                    <a:lnTo>
                      <a:pt x="12410" y="5208"/>
                    </a:lnTo>
                    <a:lnTo>
                      <a:pt x="11753" y="5159"/>
                    </a:lnTo>
                    <a:lnTo>
                      <a:pt x="11485" y="5135"/>
                    </a:lnTo>
                    <a:lnTo>
                      <a:pt x="11218" y="5086"/>
                    </a:lnTo>
                    <a:lnTo>
                      <a:pt x="10950" y="5013"/>
                    </a:lnTo>
                    <a:lnTo>
                      <a:pt x="10682" y="4989"/>
                    </a:lnTo>
                    <a:lnTo>
                      <a:pt x="10658" y="4940"/>
                    </a:lnTo>
                    <a:lnTo>
                      <a:pt x="10634" y="4867"/>
                    </a:lnTo>
                    <a:lnTo>
                      <a:pt x="10415" y="4599"/>
                    </a:lnTo>
                    <a:lnTo>
                      <a:pt x="10220" y="4332"/>
                    </a:lnTo>
                    <a:lnTo>
                      <a:pt x="10025" y="4040"/>
                    </a:lnTo>
                    <a:lnTo>
                      <a:pt x="9855" y="3748"/>
                    </a:lnTo>
                    <a:lnTo>
                      <a:pt x="9514" y="3164"/>
                    </a:lnTo>
                    <a:lnTo>
                      <a:pt x="9222" y="2531"/>
                    </a:lnTo>
                    <a:lnTo>
                      <a:pt x="8638" y="1290"/>
                    </a:lnTo>
                    <a:lnTo>
                      <a:pt x="8322" y="682"/>
                    </a:lnTo>
                    <a:lnTo>
                      <a:pt x="7981" y="73"/>
                    </a:lnTo>
                    <a:lnTo>
                      <a:pt x="7908" y="25"/>
                    </a:lnTo>
                    <a:lnTo>
                      <a:pt x="783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Google Shape;2450;p49">
                <a:extLst>
                  <a:ext uri="{FF2B5EF4-FFF2-40B4-BE49-F238E27FC236}">
                    <a16:creationId xmlns:a16="http://schemas.microsoft.com/office/drawing/2014/main" id="{30F31380-8EC6-4B6D-BE43-6B5B5CFA1100}"/>
                  </a:ext>
                </a:extLst>
              </p:cNvPr>
              <p:cNvSpPr/>
              <p:nvPr/>
            </p:nvSpPr>
            <p:spPr>
              <a:xfrm>
                <a:off x="0" y="2529191"/>
                <a:ext cx="201295" cy="201295"/>
              </a:xfrm>
              <a:custGeom>
                <a:avLst/>
                <a:gdLst/>
                <a:ahLst/>
                <a:cxnLst/>
                <a:rect l="l" t="t" r="r" b="b"/>
                <a:pathLst>
                  <a:path w="15501" h="15063" extrusionOk="0">
                    <a:moveTo>
                      <a:pt x="7957" y="925"/>
                    </a:moveTo>
                    <a:lnTo>
                      <a:pt x="8249" y="1533"/>
                    </a:lnTo>
                    <a:lnTo>
                      <a:pt x="8103" y="1606"/>
                    </a:lnTo>
                    <a:lnTo>
                      <a:pt x="7957" y="1704"/>
                    </a:lnTo>
                    <a:lnTo>
                      <a:pt x="7933" y="1752"/>
                    </a:lnTo>
                    <a:lnTo>
                      <a:pt x="7933" y="1339"/>
                    </a:lnTo>
                    <a:lnTo>
                      <a:pt x="7957" y="925"/>
                    </a:lnTo>
                    <a:close/>
                    <a:moveTo>
                      <a:pt x="8371" y="1801"/>
                    </a:moveTo>
                    <a:lnTo>
                      <a:pt x="8492" y="2020"/>
                    </a:lnTo>
                    <a:lnTo>
                      <a:pt x="8346" y="2117"/>
                    </a:lnTo>
                    <a:lnTo>
                      <a:pt x="8200" y="2215"/>
                    </a:lnTo>
                    <a:lnTo>
                      <a:pt x="8079" y="2288"/>
                    </a:lnTo>
                    <a:lnTo>
                      <a:pt x="7957" y="2409"/>
                    </a:lnTo>
                    <a:lnTo>
                      <a:pt x="7933" y="2069"/>
                    </a:lnTo>
                    <a:lnTo>
                      <a:pt x="8127" y="1971"/>
                    </a:lnTo>
                    <a:lnTo>
                      <a:pt x="8249" y="1898"/>
                    </a:lnTo>
                    <a:lnTo>
                      <a:pt x="8371" y="1801"/>
                    </a:lnTo>
                    <a:close/>
                    <a:moveTo>
                      <a:pt x="8663" y="2336"/>
                    </a:moveTo>
                    <a:lnTo>
                      <a:pt x="8784" y="2628"/>
                    </a:lnTo>
                    <a:lnTo>
                      <a:pt x="8687" y="2653"/>
                    </a:lnTo>
                    <a:lnTo>
                      <a:pt x="8590" y="2726"/>
                    </a:lnTo>
                    <a:lnTo>
                      <a:pt x="8419" y="2847"/>
                    </a:lnTo>
                    <a:lnTo>
                      <a:pt x="8225" y="2993"/>
                    </a:lnTo>
                    <a:lnTo>
                      <a:pt x="8054" y="3164"/>
                    </a:lnTo>
                    <a:lnTo>
                      <a:pt x="8006" y="2750"/>
                    </a:lnTo>
                    <a:lnTo>
                      <a:pt x="8176" y="2653"/>
                    </a:lnTo>
                    <a:lnTo>
                      <a:pt x="8322" y="2531"/>
                    </a:lnTo>
                    <a:lnTo>
                      <a:pt x="8565" y="2385"/>
                    </a:lnTo>
                    <a:lnTo>
                      <a:pt x="8663" y="2336"/>
                    </a:lnTo>
                    <a:close/>
                    <a:moveTo>
                      <a:pt x="8979" y="2945"/>
                    </a:moveTo>
                    <a:lnTo>
                      <a:pt x="8979" y="2969"/>
                    </a:lnTo>
                    <a:lnTo>
                      <a:pt x="9076" y="3164"/>
                    </a:lnTo>
                    <a:lnTo>
                      <a:pt x="8857" y="3285"/>
                    </a:lnTo>
                    <a:lnTo>
                      <a:pt x="8663" y="3431"/>
                    </a:lnTo>
                    <a:lnTo>
                      <a:pt x="8371" y="3626"/>
                    </a:lnTo>
                    <a:lnTo>
                      <a:pt x="8079" y="3821"/>
                    </a:lnTo>
                    <a:lnTo>
                      <a:pt x="8054" y="3504"/>
                    </a:lnTo>
                    <a:lnTo>
                      <a:pt x="8200" y="3456"/>
                    </a:lnTo>
                    <a:lnTo>
                      <a:pt x="8322" y="3383"/>
                    </a:lnTo>
                    <a:lnTo>
                      <a:pt x="8541" y="3212"/>
                    </a:lnTo>
                    <a:lnTo>
                      <a:pt x="8833" y="3018"/>
                    </a:lnTo>
                    <a:lnTo>
                      <a:pt x="8979" y="2945"/>
                    </a:lnTo>
                    <a:close/>
                    <a:moveTo>
                      <a:pt x="9271" y="3529"/>
                    </a:moveTo>
                    <a:lnTo>
                      <a:pt x="9393" y="3796"/>
                    </a:lnTo>
                    <a:lnTo>
                      <a:pt x="8736" y="4186"/>
                    </a:lnTo>
                    <a:lnTo>
                      <a:pt x="8419" y="4380"/>
                    </a:lnTo>
                    <a:lnTo>
                      <a:pt x="8249" y="4478"/>
                    </a:lnTo>
                    <a:lnTo>
                      <a:pt x="8103" y="4599"/>
                    </a:lnTo>
                    <a:lnTo>
                      <a:pt x="8079" y="4113"/>
                    </a:lnTo>
                    <a:lnTo>
                      <a:pt x="8225" y="4088"/>
                    </a:lnTo>
                    <a:lnTo>
                      <a:pt x="8371" y="4040"/>
                    </a:lnTo>
                    <a:lnTo>
                      <a:pt x="8663" y="3894"/>
                    </a:lnTo>
                    <a:lnTo>
                      <a:pt x="9052" y="3650"/>
                    </a:lnTo>
                    <a:lnTo>
                      <a:pt x="9271" y="3529"/>
                    </a:lnTo>
                    <a:close/>
                    <a:moveTo>
                      <a:pt x="9587" y="4186"/>
                    </a:moveTo>
                    <a:lnTo>
                      <a:pt x="9660" y="4332"/>
                    </a:lnTo>
                    <a:lnTo>
                      <a:pt x="9490" y="4429"/>
                    </a:lnTo>
                    <a:lnTo>
                      <a:pt x="9344" y="4551"/>
                    </a:lnTo>
                    <a:lnTo>
                      <a:pt x="9052" y="4770"/>
                    </a:lnTo>
                    <a:lnTo>
                      <a:pt x="8809" y="4916"/>
                    </a:lnTo>
                    <a:lnTo>
                      <a:pt x="8590" y="5110"/>
                    </a:lnTo>
                    <a:lnTo>
                      <a:pt x="8371" y="5305"/>
                    </a:lnTo>
                    <a:lnTo>
                      <a:pt x="8176" y="5524"/>
                    </a:lnTo>
                    <a:lnTo>
                      <a:pt x="8127" y="4794"/>
                    </a:lnTo>
                    <a:lnTo>
                      <a:pt x="8322" y="4794"/>
                    </a:lnTo>
                    <a:lnTo>
                      <a:pt x="8492" y="4721"/>
                    </a:lnTo>
                    <a:lnTo>
                      <a:pt x="8833" y="4575"/>
                    </a:lnTo>
                    <a:lnTo>
                      <a:pt x="9222" y="4380"/>
                    </a:lnTo>
                    <a:lnTo>
                      <a:pt x="9587" y="4186"/>
                    </a:lnTo>
                    <a:close/>
                    <a:moveTo>
                      <a:pt x="14965" y="5938"/>
                    </a:moveTo>
                    <a:lnTo>
                      <a:pt x="14795" y="6059"/>
                    </a:lnTo>
                    <a:lnTo>
                      <a:pt x="14649" y="6205"/>
                    </a:lnTo>
                    <a:lnTo>
                      <a:pt x="14576" y="6181"/>
                    </a:lnTo>
                    <a:lnTo>
                      <a:pt x="14332" y="6157"/>
                    </a:lnTo>
                    <a:lnTo>
                      <a:pt x="14965" y="5938"/>
                    </a:lnTo>
                    <a:close/>
                    <a:moveTo>
                      <a:pt x="2190" y="5840"/>
                    </a:moveTo>
                    <a:lnTo>
                      <a:pt x="2093" y="5986"/>
                    </a:lnTo>
                    <a:lnTo>
                      <a:pt x="2044" y="6132"/>
                    </a:lnTo>
                    <a:lnTo>
                      <a:pt x="2044" y="6181"/>
                    </a:lnTo>
                    <a:lnTo>
                      <a:pt x="2044" y="6254"/>
                    </a:lnTo>
                    <a:lnTo>
                      <a:pt x="1874" y="6181"/>
                    </a:lnTo>
                    <a:lnTo>
                      <a:pt x="1679" y="6108"/>
                    </a:lnTo>
                    <a:lnTo>
                      <a:pt x="1266" y="5962"/>
                    </a:lnTo>
                    <a:lnTo>
                      <a:pt x="2190" y="5840"/>
                    </a:lnTo>
                    <a:close/>
                    <a:moveTo>
                      <a:pt x="3018" y="5743"/>
                    </a:moveTo>
                    <a:lnTo>
                      <a:pt x="2677" y="6132"/>
                    </a:lnTo>
                    <a:lnTo>
                      <a:pt x="2555" y="6302"/>
                    </a:lnTo>
                    <a:lnTo>
                      <a:pt x="2288" y="6278"/>
                    </a:lnTo>
                    <a:lnTo>
                      <a:pt x="2312" y="6254"/>
                    </a:lnTo>
                    <a:lnTo>
                      <a:pt x="2409" y="6181"/>
                    </a:lnTo>
                    <a:lnTo>
                      <a:pt x="2482" y="6059"/>
                    </a:lnTo>
                    <a:lnTo>
                      <a:pt x="2604" y="5938"/>
                    </a:lnTo>
                    <a:lnTo>
                      <a:pt x="2750" y="5816"/>
                    </a:lnTo>
                    <a:lnTo>
                      <a:pt x="2823" y="5767"/>
                    </a:lnTo>
                    <a:lnTo>
                      <a:pt x="3018" y="5743"/>
                    </a:lnTo>
                    <a:close/>
                    <a:moveTo>
                      <a:pt x="9879" y="4672"/>
                    </a:moveTo>
                    <a:lnTo>
                      <a:pt x="9977" y="4818"/>
                    </a:lnTo>
                    <a:lnTo>
                      <a:pt x="9952" y="4818"/>
                    </a:lnTo>
                    <a:lnTo>
                      <a:pt x="9733" y="5062"/>
                    </a:lnTo>
                    <a:lnTo>
                      <a:pt x="9490" y="5281"/>
                    </a:lnTo>
                    <a:lnTo>
                      <a:pt x="8979" y="5719"/>
                    </a:lnTo>
                    <a:lnTo>
                      <a:pt x="8590" y="6035"/>
                    </a:lnTo>
                    <a:lnTo>
                      <a:pt x="8395" y="6181"/>
                    </a:lnTo>
                    <a:lnTo>
                      <a:pt x="8200" y="6351"/>
                    </a:lnTo>
                    <a:lnTo>
                      <a:pt x="8176" y="5694"/>
                    </a:lnTo>
                    <a:lnTo>
                      <a:pt x="8468" y="5573"/>
                    </a:lnTo>
                    <a:lnTo>
                      <a:pt x="8736" y="5402"/>
                    </a:lnTo>
                    <a:lnTo>
                      <a:pt x="9247" y="5086"/>
                    </a:lnTo>
                    <a:lnTo>
                      <a:pt x="9539" y="4916"/>
                    </a:lnTo>
                    <a:lnTo>
                      <a:pt x="9709" y="4794"/>
                    </a:lnTo>
                    <a:lnTo>
                      <a:pt x="9879" y="4672"/>
                    </a:lnTo>
                    <a:close/>
                    <a:moveTo>
                      <a:pt x="3967" y="5597"/>
                    </a:moveTo>
                    <a:lnTo>
                      <a:pt x="3869" y="5719"/>
                    </a:lnTo>
                    <a:lnTo>
                      <a:pt x="3723" y="5986"/>
                    </a:lnTo>
                    <a:lnTo>
                      <a:pt x="3553" y="6229"/>
                    </a:lnTo>
                    <a:lnTo>
                      <a:pt x="3504" y="6327"/>
                    </a:lnTo>
                    <a:lnTo>
                      <a:pt x="3456" y="6424"/>
                    </a:lnTo>
                    <a:lnTo>
                      <a:pt x="3164" y="6375"/>
                    </a:lnTo>
                    <a:lnTo>
                      <a:pt x="2920" y="6327"/>
                    </a:lnTo>
                    <a:lnTo>
                      <a:pt x="3066" y="6181"/>
                    </a:lnTo>
                    <a:lnTo>
                      <a:pt x="3431" y="5792"/>
                    </a:lnTo>
                    <a:lnTo>
                      <a:pt x="3602" y="5646"/>
                    </a:lnTo>
                    <a:lnTo>
                      <a:pt x="3967" y="5597"/>
                    </a:lnTo>
                    <a:close/>
                    <a:moveTo>
                      <a:pt x="5110" y="5354"/>
                    </a:moveTo>
                    <a:lnTo>
                      <a:pt x="4989" y="5475"/>
                    </a:lnTo>
                    <a:lnTo>
                      <a:pt x="4867" y="5597"/>
                    </a:lnTo>
                    <a:lnTo>
                      <a:pt x="4648" y="5865"/>
                    </a:lnTo>
                    <a:lnTo>
                      <a:pt x="4380" y="6205"/>
                    </a:lnTo>
                    <a:lnTo>
                      <a:pt x="4234" y="6400"/>
                    </a:lnTo>
                    <a:lnTo>
                      <a:pt x="4113" y="6594"/>
                    </a:lnTo>
                    <a:lnTo>
                      <a:pt x="3723" y="6497"/>
                    </a:lnTo>
                    <a:lnTo>
                      <a:pt x="3821" y="6400"/>
                    </a:lnTo>
                    <a:lnTo>
                      <a:pt x="3869" y="6278"/>
                    </a:lnTo>
                    <a:lnTo>
                      <a:pt x="3991" y="6084"/>
                    </a:lnTo>
                    <a:lnTo>
                      <a:pt x="4137" y="5865"/>
                    </a:lnTo>
                    <a:lnTo>
                      <a:pt x="4307" y="5694"/>
                    </a:lnTo>
                    <a:lnTo>
                      <a:pt x="4405" y="5597"/>
                    </a:lnTo>
                    <a:lnTo>
                      <a:pt x="4526" y="5500"/>
                    </a:lnTo>
                    <a:lnTo>
                      <a:pt x="5110" y="5354"/>
                    </a:lnTo>
                    <a:close/>
                    <a:moveTo>
                      <a:pt x="14065" y="6254"/>
                    </a:moveTo>
                    <a:lnTo>
                      <a:pt x="14138" y="6327"/>
                    </a:lnTo>
                    <a:lnTo>
                      <a:pt x="14235" y="6375"/>
                    </a:lnTo>
                    <a:lnTo>
                      <a:pt x="14430" y="6448"/>
                    </a:lnTo>
                    <a:lnTo>
                      <a:pt x="14186" y="6740"/>
                    </a:lnTo>
                    <a:lnTo>
                      <a:pt x="14016" y="6643"/>
                    </a:lnTo>
                    <a:lnTo>
                      <a:pt x="13846" y="6546"/>
                    </a:lnTo>
                    <a:lnTo>
                      <a:pt x="13675" y="6497"/>
                    </a:lnTo>
                    <a:lnTo>
                      <a:pt x="13481" y="6448"/>
                    </a:lnTo>
                    <a:lnTo>
                      <a:pt x="14065" y="6254"/>
                    </a:lnTo>
                    <a:close/>
                    <a:moveTo>
                      <a:pt x="5573" y="5451"/>
                    </a:moveTo>
                    <a:lnTo>
                      <a:pt x="5719" y="5621"/>
                    </a:lnTo>
                    <a:lnTo>
                      <a:pt x="5840" y="5767"/>
                    </a:lnTo>
                    <a:lnTo>
                      <a:pt x="5816" y="5767"/>
                    </a:lnTo>
                    <a:lnTo>
                      <a:pt x="5670" y="5840"/>
                    </a:lnTo>
                    <a:lnTo>
                      <a:pt x="5548" y="5962"/>
                    </a:lnTo>
                    <a:lnTo>
                      <a:pt x="5354" y="6205"/>
                    </a:lnTo>
                    <a:lnTo>
                      <a:pt x="5110" y="6473"/>
                    </a:lnTo>
                    <a:lnTo>
                      <a:pt x="4989" y="6619"/>
                    </a:lnTo>
                    <a:lnTo>
                      <a:pt x="4916" y="6765"/>
                    </a:lnTo>
                    <a:lnTo>
                      <a:pt x="4429" y="6667"/>
                    </a:lnTo>
                    <a:lnTo>
                      <a:pt x="4551" y="6546"/>
                    </a:lnTo>
                    <a:lnTo>
                      <a:pt x="4648" y="6424"/>
                    </a:lnTo>
                    <a:lnTo>
                      <a:pt x="4843" y="6157"/>
                    </a:lnTo>
                    <a:lnTo>
                      <a:pt x="5159" y="5816"/>
                    </a:lnTo>
                    <a:lnTo>
                      <a:pt x="5354" y="5646"/>
                    </a:lnTo>
                    <a:lnTo>
                      <a:pt x="5475" y="5548"/>
                    </a:lnTo>
                    <a:lnTo>
                      <a:pt x="5548" y="5451"/>
                    </a:lnTo>
                    <a:close/>
                    <a:moveTo>
                      <a:pt x="6035" y="5962"/>
                    </a:moveTo>
                    <a:lnTo>
                      <a:pt x="6278" y="6254"/>
                    </a:lnTo>
                    <a:lnTo>
                      <a:pt x="6157" y="6424"/>
                    </a:lnTo>
                    <a:lnTo>
                      <a:pt x="6011" y="6643"/>
                    </a:lnTo>
                    <a:lnTo>
                      <a:pt x="5889" y="6862"/>
                    </a:lnTo>
                    <a:lnTo>
                      <a:pt x="5840" y="6935"/>
                    </a:lnTo>
                    <a:lnTo>
                      <a:pt x="5840" y="7008"/>
                    </a:lnTo>
                    <a:lnTo>
                      <a:pt x="5232" y="6838"/>
                    </a:lnTo>
                    <a:lnTo>
                      <a:pt x="5402" y="6692"/>
                    </a:lnTo>
                    <a:lnTo>
                      <a:pt x="5548" y="6546"/>
                    </a:lnTo>
                    <a:lnTo>
                      <a:pt x="5767" y="6278"/>
                    </a:lnTo>
                    <a:lnTo>
                      <a:pt x="5889" y="6157"/>
                    </a:lnTo>
                    <a:lnTo>
                      <a:pt x="6011" y="6011"/>
                    </a:lnTo>
                    <a:lnTo>
                      <a:pt x="6035" y="5962"/>
                    </a:lnTo>
                    <a:close/>
                    <a:moveTo>
                      <a:pt x="7519" y="925"/>
                    </a:moveTo>
                    <a:lnTo>
                      <a:pt x="7470" y="1120"/>
                    </a:lnTo>
                    <a:lnTo>
                      <a:pt x="7470" y="1314"/>
                    </a:lnTo>
                    <a:lnTo>
                      <a:pt x="7470" y="1704"/>
                    </a:lnTo>
                    <a:lnTo>
                      <a:pt x="7495" y="2093"/>
                    </a:lnTo>
                    <a:lnTo>
                      <a:pt x="7519" y="2482"/>
                    </a:lnTo>
                    <a:lnTo>
                      <a:pt x="7592" y="3285"/>
                    </a:lnTo>
                    <a:lnTo>
                      <a:pt x="7665" y="4234"/>
                    </a:lnTo>
                    <a:lnTo>
                      <a:pt x="7714" y="5183"/>
                    </a:lnTo>
                    <a:lnTo>
                      <a:pt x="7714" y="6132"/>
                    </a:lnTo>
                    <a:lnTo>
                      <a:pt x="7714" y="7081"/>
                    </a:lnTo>
                    <a:lnTo>
                      <a:pt x="7519" y="6886"/>
                    </a:lnTo>
                    <a:lnTo>
                      <a:pt x="7324" y="6716"/>
                    </a:lnTo>
                    <a:lnTo>
                      <a:pt x="7032" y="6473"/>
                    </a:lnTo>
                    <a:lnTo>
                      <a:pt x="6522" y="5913"/>
                    </a:lnTo>
                    <a:lnTo>
                      <a:pt x="5986" y="5354"/>
                    </a:lnTo>
                    <a:lnTo>
                      <a:pt x="5792" y="5159"/>
                    </a:lnTo>
                    <a:lnTo>
                      <a:pt x="5670" y="5086"/>
                    </a:lnTo>
                    <a:lnTo>
                      <a:pt x="5573" y="5013"/>
                    </a:lnTo>
                    <a:lnTo>
                      <a:pt x="5719" y="4721"/>
                    </a:lnTo>
                    <a:lnTo>
                      <a:pt x="5913" y="4453"/>
                    </a:lnTo>
                    <a:lnTo>
                      <a:pt x="6278" y="3894"/>
                    </a:lnTo>
                    <a:lnTo>
                      <a:pt x="6449" y="3626"/>
                    </a:lnTo>
                    <a:lnTo>
                      <a:pt x="6570" y="3358"/>
                    </a:lnTo>
                    <a:lnTo>
                      <a:pt x="6692" y="3066"/>
                    </a:lnTo>
                    <a:lnTo>
                      <a:pt x="6789" y="2774"/>
                    </a:lnTo>
                    <a:lnTo>
                      <a:pt x="6984" y="2166"/>
                    </a:lnTo>
                    <a:lnTo>
                      <a:pt x="7203" y="1558"/>
                    </a:lnTo>
                    <a:lnTo>
                      <a:pt x="7349" y="1217"/>
                    </a:lnTo>
                    <a:lnTo>
                      <a:pt x="7519" y="925"/>
                    </a:lnTo>
                    <a:close/>
                    <a:moveTo>
                      <a:pt x="6497" y="6497"/>
                    </a:moveTo>
                    <a:lnTo>
                      <a:pt x="6522" y="6521"/>
                    </a:lnTo>
                    <a:lnTo>
                      <a:pt x="6716" y="6716"/>
                    </a:lnTo>
                    <a:lnTo>
                      <a:pt x="6643" y="6765"/>
                    </a:lnTo>
                    <a:lnTo>
                      <a:pt x="6595" y="6789"/>
                    </a:lnTo>
                    <a:lnTo>
                      <a:pt x="6497" y="6911"/>
                    </a:lnTo>
                    <a:lnTo>
                      <a:pt x="6400" y="7008"/>
                    </a:lnTo>
                    <a:lnTo>
                      <a:pt x="6327" y="7130"/>
                    </a:lnTo>
                    <a:lnTo>
                      <a:pt x="5986" y="7057"/>
                    </a:lnTo>
                    <a:lnTo>
                      <a:pt x="6059" y="7008"/>
                    </a:lnTo>
                    <a:lnTo>
                      <a:pt x="6132" y="6935"/>
                    </a:lnTo>
                    <a:lnTo>
                      <a:pt x="6254" y="6838"/>
                    </a:lnTo>
                    <a:lnTo>
                      <a:pt x="6497" y="6497"/>
                    </a:lnTo>
                    <a:close/>
                    <a:moveTo>
                      <a:pt x="13286" y="6521"/>
                    </a:moveTo>
                    <a:lnTo>
                      <a:pt x="13627" y="6740"/>
                    </a:lnTo>
                    <a:lnTo>
                      <a:pt x="13967" y="6935"/>
                    </a:lnTo>
                    <a:lnTo>
                      <a:pt x="13870" y="7032"/>
                    </a:lnTo>
                    <a:lnTo>
                      <a:pt x="13724" y="7178"/>
                    </a:lnTo>
                    <a:lnTo>
                      <a:pt x="13578" y="7081"/>
                    </a:lnTo>
                    <a:lnTo>
                      <a:pt x="13456" y="7032"/>
                    </a:lnTo>
                    <a:lnTo>
                      <a:pt x="13164" y="6911"/>
                    </a:lnTo>
                    <a:lnTo>
                      <a:pt x="12897" y="6813"/>
                    </a:lnTo>
                    <a:lnTo>
                      <a:pt x="12653" y="6716"/>
                    </a:lnTo>
                    <a:lnTo>
                      <a:pt x="13286" y="6521"/>
                    </a:lnTo>
                    <a:close/>
                    <a:moveTo>
                      <a:pt x="10171" y="5062"/>
                    </a:moveTo>
                    <a:lnTo>
                      <a:pt x="10220" y="5135"/>
                    </a:lnTo>
                    <a:lnTo>
                      <a:pt x="10196" y="5159"/>
                    </a:lnTo>
                    <a:lnTo>
                      <a:pt x="9587" y="5816"/>
                    </a:lnTo>
                    <a:lnTo>
                      <a:pt x="9003" y="6521"/>
                    </a:lnTo>
                    <a:lnTo>
                      <a:pt x="8809" y="6716"/>
                    </a:lnTo>
                    <a:lnTo>
                      <a:pt x="8590" y="6935"/>
                    </a:lnTo>
                    <a:lnTo>
                      <a:pt x="8371" y="7154"/>
                    </a:lnTo>
                    <a:lnTo>
                      <a:pt x="8152" y="7373"/>
                    </a:lnTo>
                    <a:lnTo>
                      <a:pt x="8200" y="6740"/>
                    </a:lnTo>
                    <a:lnTo>
                      <a:pt x="8444" y="6570"/>
                    </a:lnTo>
                    <a:lnTo>
                      <a:pt x="8663" y="6400"/>
                    </a:lnTo>
                    <a:lnTo>
                      <a:pt x="9101" y="6035"/>
                    </a:lnTo>
                    <a:lnTo>
                      <a:pt x="9660" y="5573"/>
                    </a:lnTo>
                    <a:lnTo>
                      <a:pt x="9928" y="5329"/>
                    </a:lnTo>
                    <a:lnTo>
                      <a:pt x="10171" y="5062"/>
                    </a:lnTo>
                    <a:close/>
                    <a:moveTo>
                      <a:pt x="10488" y="5329"/>
                    </a:moveTo>
                    <a:lnTo>
                      <a:pt x="10731" y="5427"/>
                    </a:lnTo>
                    <a:lnTo>
                      <a:pt x="10999" y="5500"/>
                    </a:lnTo>
                    <a:lnTo>
                      <a:pt x="11510" y="5597"/>
                    </a:lnTo>
                    <a:lnTo>
                      <a:pt x="11850" y="5670"/>
                    </a:lnTo>
                    <a:lnTo>
                      <a:pt x="12167" y="5694"/>
                    </a:lnTo>
                    <a:lnTo>
                      <a:pt x="12824" y="5719"/>
                    </a:lnTo>
                    <a:lnTo>
                      <a:pt x="13529" y="5743"/>
                    </a:lnTo>
                    <a:lnTo>
                      <a:pt x="14235" y="5792"/>
                    </a:lnTo>
                    <a:lnTo>
                      <a:pt x="13505" y="6059"/>
                    </a:lnTo>
                    <a:lnTo>
                      <a:pt x="12799" y="6278"/>
                    </a:lnTo>
                    <a:lnTo>
                      <a:pt x="11339" y="6692"/>
                    </a:lnTo>
                    <a:lnTo>
                      <a:pt x="9612" y="7130"/>
                    </a:lnTo>
                    <a:lnTo>
                      <a:pt x="9149" y="7251"/>
                    </a:lnTo>
                    <a:lnTo>
                      <a:pt x="8663" y="7373"/>
                    </a:lnTo>
                    <a:lnTo>
                      <a:pt x="9101" y="6862"/>
                    </a:lnTo>
                    <a:lnTo>
                      <a:pt x="9758" y="6132"/>
                    </a:lnTo>
                    <a:lnTo>
                      <a:pt x="10098" y="5767"/>
                    </a:lnTo>
                    <a:lnTo>
                      <a:pt x="10439" y="5402"/>
                    </a:lnTo>
                    <a:lnTo>
                      <a:pt x="10488" y="5329"/>
                    </a:lnTo>
                    <a:close/>
                    <a:moveTo>
                      <a:pt x="6862" y="6886"/>
                    </a:moveTo>
                    <a:lnTo>
                      <a:pt x="7349" y="7422"/>
                    </a:lnTo>
                    <a:lnTo>
                      <a:pt x="7349" y="7422"/>
                    </a:lnTo>
                    <a:lnTo>
                      <a:pt x="6570" y="7203"/>
                    </a:lnTo>
                    <a:lnTo>
                      <a:pt x="6668" y="7105"/>
                    </a:lnTo>
                    <a:lnTo>
                      <a:pt x="6765" y="7008"/>
                    </a:lnTo>
                    <a:lnTo>
                      <a:pt x="6862" y="6911"/>
                    </a:lnTo>
                    <a:lnTo>
                      <a:pt x="6862" y="6886"/>
                    </a:lnTo>
                    <a:close/>
                    <a:moveTo>
                      <a:pt x="12386" y="6789"/>
                    </a:moveTo>
                    <a:lnTo>
                      <a:pt x="12483" y="6911"/>
                    </a:lnTo>
                    <a:lnTo>
                      <a:pt x="12629" y="7008"/>
                    </a:lnTo>
                    <a:lnTo>
                      <a:pt x="12775" y="7105"/>
                    </a:lnTo>
                    <a:lnTo>
                      <a:pt x="12921" y="7178"/>
                    </a:lnTo>
                    <a:lnTo>
                      <a:pt x="13432" y="7422"/>
                    </a:lnTo>
                    <a:lnTo>
                      <a:pt x="13140" y="7641"/>
                    </a:lnTo>
                    <a:lnTo>
                      <a:pt x="12970" y="7543"/>
                    </a:lnTo>
                    <a:lnTo>
                      <a:pt x="12799" y="7470"/>
                    </a:lnTo>
                    <a:lnTo>
                      <a:pt x="12483" y="7349"/>
                    </a:lnTo>
                    <a:lnTo>
                      <a:pt x="12045" y="7154"/>
                    </a:lnTo>
                    <a:lnTo>
                      <a:pt x="11826" y="7057"/>
                    </a:lnTo>
                    <a:lnTo>
                      <a:pt x="11607" y="7008"/>
                    </a:lnTo>
                    <a:lnTo>
                      <a:pt x="12386" y="6789"/>
                    </a:lnTo>
                    <a:close/>
                    <a:moveTo>
                      <a:pt x="11461" y="7057"/>
                    </a:moveTo>
                    <a:lnTo>
                      <a:pt x="11534" y="7154"/>
                    </a:lnTo>
                    <a:lnTo>
                      <a:pt x="11631" y="7251"/>
                    </a:lnTo>
                    <a:lnTo>
                      <a:pt x="11850" y="7397"/>
                    </a:lnTo>
                    <a:lnTo>
                      <a:pt x="12069" y="7519"/>
                    </a:lnTo>
                    <a:lnTo>
                      <a:pt x="12313" y="7641"/>
                    </a:lnTo>
                    <a:lnTo>
                      <a:pt x="12532" y="7762"/>
                    </a:lnTo>
                    <a:lnTo>
                      <a:pt x="12799" y="7908"/>
                    </a:lnTo>
                    <a:lnTo>
                      <a:pt x="12483" y="8152"/>
                    </a:lnTo>
                    <a:lnTo>
                      <a:pt x="12410" y="8054"/>
                    </a:lnTo>
                    <a:lnTo>
                      <a:pt x="12337" y="7981"/>
                    </a:lnTo>
                    <a:lnTo>
                      <a:pt x="12240" y="7908"/>
                    </a:lnTo>
                    <a:lnTo>
                      <a:pt x="12118" y="7860"/>
                    </a:lnTo>
                    <a:lnTo>
                      <a:pt x="11875" y="7762"/>
                    </a:lnTo>
                    <a:lnTo>
                      <a:pt x="11656" y="7689"/>
                    </a:lnTo>
                    <a:lnTo>
                      <a:pt x="11145" y="7470"/>
                    </a:lnTo>
                    <a:lnTo>
                      <a:pt x="10901" y="7349"/>
                    </a:lnTo>
                    <a:lnTo>
                      <a:pt x="10634" y="7251"/>
                    </a:lnTo>
                    <a:lnTo>
                      <a:pt x="11437" y="7057"/>
                    </a:lnTo>
                    <a:close/>
                    <a:moveTo>
                      <a:pt x="10439" y="7324"/>
                    </a:moveTo>
                    <a:lnTo>
                      <a:pt x="10512" y="7422"/>
                    </a:lnTo>
                    <a:lnTo>
                      <a:pt x="10609" y="7495"/>
                    </a:lnTo>
                    <a:lnTo>
                      <a:pt x="10828" y="7665"/>
                    </a:lnTo>
                    <a:lnTo>
                      <a:pt x="11047" y="7787"/>
                    </a:lnTo>
                    <a:lnTo>
                      <a:pt x="11291" y="7884"/>
                    </a:lnTo>
                    <a:lnTo>
                      <a:pt x="11996" y="8176"/>
                    </a:lnTo>
                    <a:lnTo>
                      <a:pt x="12167" y="8249"/>
                    </a:lnTo>
                    <a:lnTo>
                      <a:pt x="12215" y="8273"/>
                    </a:lnTo>
                    <a:lnTo>
                      <a:pt x="12288" y="8298"/>
                    </a:lnTo>
                    <a:lnTo>
                      <a:pt x="11996" y="8541"/>
                    </a:lnTo>
                    <a:lnTo>
                      <a:pt x="11972" y="8541"/>
                    </a:lnTo>
                    <a:lnTo>
                      <a:pt x="11583" y="8444"/>
                    </a:lnTo>
                    <a:lnTo>
                      <a:pt x="11218" y="8322"/>
                    </a:lnTo>
                    <a:lnTo>
                      <a:pt x="10853" y="8152"/>
                    </a:lnTo>
                    <a:lnTo>
                      <a:pt x="10512" y="7957"/>
                    </a:lnTo>
                    <a:lnTo>
                      <a:pt x="10098" y="7714"/>
                    </a:lnTo>
                    <a:lnTo>
                      <a:pt x="9879" y="7592"/>
                    </a:lnTo>
                    <a:lnTo>
                      <a:pt x="9660" y="7495"/>
                    </a:lnTo>
                    <a:lnTo>
                      <a:pt x="10439" y="7324"/>
                    </a:lnTo>
                    <a:close/>
                    <a:moveTo>
                      <a:pt x="8225" y="8103"/>
                    </a:moveTo>
                    <a:lnTo>
                      <a:pt x="8638" y="8249"/>
                    </a:lnTo>
                    <a:lnTo>
                      <a:pt x="9028" y="8419"/>
                    </a:lnTo>
                    <a:lnTo>
                      <a:pt x="8930" y="8517"/>
                    </a:lnTo>
                    <a:lnTo>
                      <a:pt x="8784" y="8638"/>
                    </a:lnTo>
                    <a:lnTo>
                      <a:pt x="8711" y="8711"/>
                    </a:lnTo>
                    <a:lnTo>
                      <a:pt x="8687" y="8784"/>
                    </a:lnTo>
                    <a:lnTo>
                      <a:pt x="8225" y="8103"/>
                    </a:lnTo>
                    <a:close/>
                    <a:moveTo>
                      <a:pt x="7689" y="8663"/>
                    </a:moveTo>
                    <a:lnTo>
                      <a:pt x="7714" y="9003"/>
                    </a:lnTo>
                    <a:lnTo>
                      <a:pt x="7689" y="9003"/>
                    </a:lnTo>
                    <a:lnTo>
                      <a:pt x="7519" y="8930"/>
                    </a:lnTo>
                    <a:lnTo>
                      <a:pt x="7665" y="8687"/>
                    </a:lnTo>
                    <a:lnTo>
                      <a:pt x="7689" y="8663"/>
                    </a:lnTo>
                    <a:close/>
                    <a:moveTo>
                      <a:pt x="9344" y="7592"/>
                    </a:moveTo>
                    <a:lnTo>
                      <a:pt x="9612" y="7787"/>
                    </a:lnTo>
                    <a:lnTo>
                      <a:pt x="9904" y="7981"/>
                    </a:lnTo>
                    <a:lnTo>
                      <a:pt x="10463" y="8322"/>
                    </a:lnTo>
                    <a:lnTo>
                      <a:pt x="10755" y="8492"/>
                    </a:lnTo>
                    <a:lnTo>
                      <a:pt x="11047" y="8638"/>
                    </a:lnTo>
                    <a:lnTo>
                      <a:pt x="11364" y="8760"/>
                    </a:lnTo>
                    <a:lnTo>
                      <a:pt x="11680" y="8833"/>
                    </a:lnTo>
                    <a:lnTo>
                      <a:pt x="11510" y="9003"/>
                    </a:lnTo>
                    <a:lnTo>
                      <a:pt x="11485" y="9028"/>
                    </a:lnTo>
                    <a:lnTo>
                      <a:pt x="10463" y="8565"/>
                    </a:lnTo>
                    <a:lnTo>
                      <a:pt x="9952" y="8371"/>
                    </a:lnTo>
                    <a:lnTo>
                      <a:pt x="9417" y="8176"/>
                    </a:lnTo>
                    <a:lnTo>
                      <a:pt x="8979" y="7981"/>
                    </a:lnTo>
                    <a:lnTo>
                      <a:pt x="8736" y="7884"/>
                    </a:lnTo>
                    <a:lnTo>
                      <a:pt x="8468" y="7811"/>
                    </a:lnTo>
                    <a:lnTo>
                      <a:pt x="8906" y="7714"/>
                    </a:lnTo>
                    <a:lnTo>
                      <a:pt x="9344" y="7592"/>
                    </a:lnTo>
                    <a:close/>
                    <a:moveTo>
                      <a:pt x="9368" y="8565"/>
                    </a:moveTo>
                    <a:lnTo>
                      <a:pt x="9733" y="8687"/>
                    </a:lnTo>
                    <a:lnTo>
                      <a:pt x="9660" y="8760"/>
                    </a:lnTo>
                    <a:lnTo>
                      <a:pt x="9198" y="9076"/>
                    </a:lnTo>
                    <a:lnTo>
                      <a:pt x="9101" y="9149"/>
                    </a:lnTo>
                    <a:lnTo>
                      <a:pt x="9003" y="9247"/>
                    </a:lnTo>
                    <a:lnTo>
                      <a:pt x="8760" y="8906"/>
                    </a:lnTo>
                    <a:lnTo>
                      <a:pt x="8784" y="8906"/>
                    </a:lnTo>
                    <a:lnTo>
                      <a:pt x="8930" y="8809"/>
                    </a:lnTo>
                    <a:lnTo>
                      <a:pt x="9052" y="8711"/>
                    </a:lnTo>
                    <a:lnTo>
                      <a:pt x="9174" y="8638"/>
                    </a:lnTo>
                    <a:lnTo>
                      <a:pt x="9344" y="8590"/>
                    </a:lnTo>
                    <a:lnTo>
                      <a:pt x="9368" y="8565"/>
                    </a:lnTo>
                    <a:close/>
                    <a:moveTo>
                      <a:pt x="828" y="6181"/>
                    </a:moveTo>
                    <a:lnTo>
                      <a:pt x="1168" y="6302"/>
                    </a:lnTo>
                    <a:lnTo>
                      <a:pt x="1533" y="6400"/>
                    </a:lnTo>
                    <a:lnTo>
                      <a:pt x="2239" y="6546"/>
                    </a:lnTo>
                    <a:lnTo>
                      <a:pt x="2507" y="6570"/>
                    </a:lnTo>
                    <a:lnTo>
                      <a:pt x="2750" y="6594"/>
                    </a:lnTo>
                    <a:lnTo>
                      <a:pt x="3018" y="6619"/>
                    </a:lnTo>
                    <a:lnTo>
                      <a:pt x="3285" y="6643"/>
                    </a:lnTo>
                    <a:lnTo>
                      <a:pt x="4356" y="6911"/>
                    </a:lnTo>
                    <a:lnTo>
                      <a:pt x="5159" y="7081"/>
                    </a:lnTo>
                    <a:lnTo>
                      <a:pt x="5938" y="7300"/>
                    </a:lnTo>
                    <a:lnTo>
                      <a:pt x="7519" y="7762"/>
                    </a:lnTo>
                    <a:lnTo>
                      <a:pt x="6546" y="8273"/>
                    </a:lnTo>
                    <a:lnTo>
                      <a:pt x="5548" y="8736"/>
                    </a:lnTo>
                    <a:lnTo>
                      <a:pt x="4697" y="9076"/>
                    </a:lnTo>
                    <a:lnTo>
                      <a:pt x="4453" y="9198"/>
                    </a:lnTo>
                    <a:lnTo>
                      <a:pt x="4332" y="9271"/>
                    </a:lnTo>
                    <a:lnTo>
                      <a:pt x="4234" y="9368"/>
                    </a:lnTo>
                    <a:lnTo>
                      <a:pt x="4210" y="9320"/>
                    </a:lnTo>
                    <a:lnTo>
                      <a:pt x="3991" y="9003"/>
                    </a:lnTo>
                    <a:lnTo>
                      <a:pt x="3748" y="8687"/>
                    </a:lnTo>
                    <a:lnTo>
                      <a:pt x="3456" y="8395"/>
                    </a:lnTo>
                    <a:lnTo>
                      <a:pt x="3164" y="8127"/>
                    </a:lnTo>
                    <a:lnTo>
                      <a:pt x="2531" y="7616"/>
                    </a:lnTo>
                    <a:lnTo>
                      <a:pt x="2239" y="7373"/>
                    </a:lnTo>
                    <a:lnTo>
                      <a:pt x="1947" y="7105"/>
                    </a:lnTo>
                    <a:lnTo>
                      <a:pt x="1728" y="6911"/>
                    </a:lnTo>
                    <a:lnTo>
                      <a:pt x="1485" y="6716"/>
                    </a:lnTo>
                    <a:lnTo>
                      <a:pt x="1047" y="6375"/>
                    </a:lnTo>
                    <a:lnTo>
                      <a:pt x="828" y="6181"/>
                    </a:lnTo>
                    <a:close/>
                    <a:moveTo>
                      <a:pt x="10098" y="8833"/>
                    </a:moveTo>
                    <a:lnTo>
                      <a:pt x="10658" y="9076"/>
                    </a:lnTo>
                    <a:lnTo>
                      <a:pt x="10366" y="9247"/>
                    </a:lnTo>
                    <a:lnTo>
                      <a:pt x="10098" y="9393"/>
                    </a:lnTo>
                    <a:lnTo>
                      <a:pt x="9758" y="9612"/>
                    </a:lnTo>
                    <a:lnTo>
                      <a:pt x="9612" y="9758"/>
                    </a:lnTo>
                    <a:lnTo>
                      <a:pt x="9466" y="9904"/>
                    </a:lnTo>
                    <a:lnTo>
                      <a:pt x="9125" y="9417"/>
                    </a:lnTo>
                    <a:lnTo>
                      <a:pt x="9198" y="9393"/>
                    </a:lnTo>
                    <a:lnTo>
                      <a:pt x="9271" y="9368"/>
                    </a:lnTo>
                    <a:lnTo>
                      <a:pt x="9417" y="9271"/>
                    </a:lnTo>
                    <a:lnTo>
                      <a:pt x="9660" y="9101"/>
                    </a:lnTo>
                    <a:lnTo>
                      <a:pt x="10098" y="8857"/>
                    </a:lnTo>
                    <a:lnTo>
                      <a:pt x="10098" y="8833"/>
                    </a:lnTo>
                    <a:close/>
                    <a:moveTo>
                      <a:pt x="7324" y="9174"/>
                    </a:moveTo>
                    <a:lnTo>
                      <a:pt x="7446" y="9222"/>
                    </a:lnTo>
                    <a:lnTo>
                      <a:pt x="7519" y="9295"/>
                    </a:lnTo>
                    <a:lnTo>
                      <a:pt x="7738" y="9393"/>
                    </a:lnTo>
                    <a:lnTo>
                      <a:pt x="7738" y="9855"/>
                    </a:lnTo>
                    <a:lnTo>
                      <a:pt x="7738" y="10001"/>
                    </a:lnTo>
                    <a:lnTo>
                      <a:pt x="7495" y="9855"/>
                    </a:lnTo>
                    <a:lnTo>
                      <a:pt x="7251" y="9733"/>
                    </a:lnTo>
                    <a:lnTo>
                      <a:pt x="7105" y="9685"/>
                    </a:lnTo>
                    <a:lnTo>
                      <a:pt x="6984" y="9660"/>
                    </a:lnTo>
                    <a:lnTo>
                      <a:pt x="7324" y="9174"/>
                    </a:lnTo>
                    <a:close/>
                    <a:moveTo>
                      <a:pt x="6911" y="9758"/>
                    </a:moveTo>
                    <a:lnTo>
                      <a:pt x="7008" y="9879"/>
                    </a:lnTo>
                    <a:lnTo>
                      <a:pt x="7130" y="10001"/>
                    </a:lnTo>
                    <a:lnTo>
                      <a:pt x="7373" y="10196"/>
                    </a:lnTo>
                    <a:lnTo>
                      <a:pt x="7543" y="10317"/>
                    </a:lnTo>
                    <a:lnTo>
                      <a:pt x="7762" y="10415"/>
                    </a:lnTo>
                    <a:lnTo>
                      <a:pt x="7762" y="10926"/>
                    </a:lnTo>
                    <a:lnTo>
                      <a:pt x="7470" y="10707"/>
                    </a:lnTo>
                    <a:lnTo>
                      <a:pt x="7203" y="10488"/>
                    </a:lnTo>
                    <a:lnTo>
                      <a:pt x="7057" y="10415"/>
                    </a:lnTo>
                    <a:lnTo>
                      <a:pt x="6911" y="10317"/>
                    </a:lnTo>
                    <a:lnTo>
                      <a:pt x="6741" y="10269"/>
                    </a:lnTo>
                    <a:lnTo>
                      <a:pt x="6570" y="10244"/>
                    </a:lnTo>
                    <a:lnTo>
                      <a:pt x="6911" y="9758"/>
                    </a:lnTo>
                    <a:close/>
                    <a:moveTo>
                      <a:pt x="11072" y="9271"/>
                    </a:moveTo>
                    <a:lnTo>
                      <a:pt x="11291" y="9368"/>
                    </a:lnTo>
                    <a:lnTo>
                      <a:pt x="11266" y="9490"/>
                    </a:lnTo>
                    <a:lnTo>
                      <a:pt x="11266" y="9612"/>
                    </a:lnTo>
                    <a:lnTo>
                      <a:pt x="11096" y="9685"/>
                    </a:lnTo>
                    <a:lnTo>
                      <a:pt x="10950" y="9782"/>
                    </a:lnTo>
                    <a:lnTo>
                      <a:pt x="10658" y="9977"/>
                    </a:lnTo>
                    <a:lnTo>
                      <a:pt x="10293" y="10220"/>
                    </a:lnTo>
                    <a:lnTo>
                      <a:pt x="10123" y="10366"/>
                    </a:lnTo>
                    <a:lnTo>
                      <a:pt x="10050" y="10439"/>
                    </a:lnTo>
                    <a:lnTo>
                      <a:pt x="10001" y="10536"/>
                    </a:lnTo>
                    <a:lnTo>
                      <a:pt x="10001" y="10585"/>
                    </a:lnTo>
                    <a:lnTo>
                      <a:pt x="10025" y="10609"/>
                    </a:lnTo>
                    <a:lnTo>
                      <a:pt x="10123" y="10609"/>
                    </a:lnTo>
                    <a:lnTo>
                      <a:pt x="10220" y="10585"/>
                    </a:lnTo>
                    <a:lnTo>
                      <a:pt x="10390" y="10512"/>
                    </a:lnTo>
                    <a:lnTo>
                      <a:pt x="10561" y="10390"/>
                    </a:lnTo>
                    <a:lnTo>
                      <a:pt x="10731" y="10269"/>
                    </a:lnTo>
                    <a:lnTo>
                      <a:pt x="10999" y="10074"/>
                    </a:lnTo>
                    <a:lnTo>
                      <a:pt x="11291" y="9904"/>
                    </a:lnTo>
                    <a:lnTo>
                      <a:pt x="11339" y="10171"/>
                    </a:lnTo>
                    <a:lnTo>
                      <a:pt x="11412" y="10390"/>
                    </a:lnTo>
                    <a:lnTo>
                      <a:pt x="11145" y="10488"/>
                    </a:lnTo>
                    <a:lnTo>
                      <a:pt x="10877" y="10634"/>
                    </a:lnTo>
                    <a:lnTo>
                      <a:pt x="10731" y="10682"/>
                    </a:lnTo>
                    <a:lnTo>
                      <a:pt x="10561" y="10804"/>
                    </a:lnTo>
                    <a:lnTo>
                      <a:pt x="10415" y="10926"/>
                    </a:lnTo>
                    <a:lnTo>
                      <a:pt x="10342" y="10999"/>
                    </a:lnTo>
                    <a:lnTo>
                      <a:pt x="10317" y="11072"/>
                    </a:lnTo>
                    <a:lnTo>
                      <a:pt x="9879" y="10463"/>
                    </a:lnTo>
                    <a:lnTo>
                      <a:pt x="9587" y="10050"/>
                    </a:lnTo>
                    <a:lnTo>
                      <a:pt x="9733" y="10001"/>
                    </a:lnTo>
                    <a:lnTo>
                      <a:pt x="9904" y="9928"/>
                    </a:lnTo>
                    <a:lnTo>
                      <a:pt x="10196" y="9758"/>
                    </a:lnTo>
                    <a:lnTo>
                      <a:pt x="10634" y="9514"/>
                    </a:lnTo>
                    <a:lnTo>
                      <a:pt x="11047" y="9295"/>
                    </a:lnTo>
                    <a:lnTo>
                      <a:pt x="11072" y="9271"/>
                    </a:lnTo>
                    <a:close/>
                    <a:moveTo>
                      <a:pt x="11534" y="10780"/>
                    </a:moveTo>
                    <a:lnTo>
                      <a:pt x="11656" y="11193"/>
                    </a:lnTo>
                    <a:lnTo>
                      <a:pt x="11631" y="11193"/>
                    </a:lnTo>
                    <a:lnTo>
                      <a:pt x="11437" y="11364"/>
                    </a:lnTo>
                    <a:lnTo>
                      <a:pt x="11218" y="11510"/>
                    </a:lnTo>
                    <a:lnTo>
                      <a:pt x="11023" y="11631"/>
                    </a:lnTo>
                    <a:lnTo>
                      <a:pt x="10828" y="11753"/>
                    </a:lnTo>
                    <a:lnTo>
                      <a:pt x="10804" y="11777"/>
                    </a:lnTo>
                    <a:lnTo>
                      <a:pt x="10439" y="11242"/>
                    </a:lnTo>
                    <a:lnTo>
                      <a:pt x="10512" y="11242"/>
                    </a:lnTo>
                    <a:lnTo>
                      <a:pt x="10585" y="11218"/>
                    </a:lnTo>
                    <a:lnTo>
                      <a:pt x="10731" y="11145"/>
                    </a:lnTo>
                    <a:lnTo>
                      <a:pt x="10999" y="10974"/>
                    </a:lnTo>
                    <a:lnTo>
                      <a:pt x="11534" y="10780"/>
                    </a:lnTo>
                    <a:close/>
                    <a:moveTo>
                      <a:pt x="6522" y="10342"/>
                    </a:moveTo>
                    <a:lnTo>
                      <a:pt x="6668" y="10439"/>
                    </a:lnTo>
                    <a:lnTo>
                      <a:pt x="6838" y="10561"/>
                    </a:lnTo>
                    <a:lnTo>
                      <a:pt x="7105" y="10853"/>
                    </a:lnTo>
                    <a:lnTo>
                      <a:pt x="7251" y="10999"/>
                    </a:lnTo>
                    <a:lnTo>
                      <a:pt x="7397" y="11120"/>
                    </a:lnTo>
                    <a:lnTo>
                      <a:pt x="7568" y="11218"/>
                    </a:lnTo>
                    <a:lnTo>
                      <a:pt x="7738" y="11291"/>
                    </a:lnTo>
                    <a:lnTo>
                      <a:pt x="7762" y="11291"/>
                    </a:lnTo>
                    <a:lnTo>
                      <a:pt x="7762" y="12021"/>
                    </a:lnTo>
                    <a:lnTo>
                      <a:pt x="7665" y="11948"/>
                    </a:lnTo>
                    <a:lnTo>
                      <a:pt x="7568" y="11875"/>
                    </a:lnTo>
                    <a:lnTo>
                      <a:pt x="7397" y="11704"/>
                    </a:lnTo>
                    <a:lnTo>
                      <a:pt x="7057" y="11364"/>
                    </a:lnTo>
                    <a:lnTo>
                      <a:pt x="6862" y="11193"/>
                    </a:lnTo>
                    <a:lnTo>
                      <a:pt x="6619" y="11072"/>
                    </a:lnTo>
                    <a:lnTo>
                      <a:pt x="6376" y="10999"/>
                    </a:lnTo>
                    <a:lnTo>
                      <a:pt x="6132" y="10926"/>
                    </a:lnTo>
                    <a:lnTo>
                      <a:pt x="6522" y="10342"/>
                    </a:lnTo>
                    <a:close/>
                    <a:moveTo>
                      <a:pt x="11753" y="11510"/>
                    </a:moveTo>
                    <a:lnTo>
                      <a:pt x="11826" y="11802"/>
                    </a:lnTo>
                    <a:lnTo>
                      <a:pt x="11704" y="11826"/>
                    </a:lnTo>
                    <a:lnTo>
                      <a:pt x="11607" y="11899"/>
                    </a:lnTo>
                    <a:lnTo>
                      <a:pt x="11412" y="12021"/>
                    </a:lnTo>
                    <a:lnTo>
                      <a:pt x="11291" y="12167"/>
                    </a:lnTo>
                    <a:lnTo>
                      <a:pt x="11218" y="12240"/>
                    </a:lnTo>
                    <a:lnTo>
                      <a:pt x="11193" y="12313"/>
                    </a:lnTo>
                    <a:lnTo>
                      <a:pt x="10901" y="11899"/>
                    </a:lnTo>
                    <a:lnTo>
                      <a:pt x="11120" y="11850"/>
                    </a:lnTo>
                    <a:lnTo>
                      <a:pt x="11339" y="11777"/>
                    </a:lnTo>
                    <a:lnTo>
                      <a:pt x="11558" y="11656"/>
                    </a:lnTo>
                    <a:lnTo>
                      <a:pt x="11753" y="11510"/>
                    </a:lnTo>
                    <a:close/>
                    <a:moveTo>
                      <a:pt x="6059" y="11047"/>
                    </a:moveTo>
                    <a:lnTo>
                      <a:pt x="6303" y="11218"/>
                    </a:lnTo>
                    <a:lnTo>
                      <a:pt x="6546" y="11388"/>
                    </a:lnTo>
                    <a:lnTo>
                      <a:pt x="6789" y="11583"/>
                    </a:lnTo>
                    <a:lnTo>
                      <a:pt x="6984" y="11802"/>
                    </a:lnTo>
                    <a:lnTo>
                      <a:pt x="7251" y="12069"/>
                    </a:lnTo>
                    <a:lnTo>
                      <a:pt x="7397" y="12215"/>
                    </a:lnTo>
                    <a:lnTo>
                      <a:pt x="7543" y="12313"/>
                    </a:lnTo>
                    <a:lnTo>
                      <a:pt x="7276" y="12459"/>
                    </a:lnTo>
                    <a:lnTo>
                      <a:pt x="7154" y="12386"/>
                    </a:lnTo>
                    <a:lnTo>
                      <a:pt x="7008" y="12337"/>
                    </a:lnTo>
                    <a:lnTo>
                      <a:pt x="6765" y="12215"/>
                    </a:lnTo>
                    <a:lnTo>
                      <a:pt x="6522" y="12069"/>
                    </a:lnTo>
                    <a:lnTo>
                      <a:pt x="6327" y="11948"/>
                    </a:lnTo>
                    <a:lnTo>
                      <a:pt x="6157" y="11802"/>
                    </a:lnTo>
                    <a:lnTo>
                      <a:pt x="5962" y="11656"/>
                    </a:lnTo>
                    <a:lnTo>
                      <a:pt x="5767" y="11534"/>
                    </a:lnTo>
                    <a:lnTo>
                      <a:pt x="6059" y="11047"/>
                    </a:lnTo>
                    <a:close/>
                    <a:moveTo>
                      <a:pt x="5670" y="11680"/>
                    </a:moveTo>
                    <a:lnTo>
                      <a:pt x="5719" y="11777"/>
                    </a:lnTo>
                    <a:lnTo>
                      <a:pt x="5792" y="11850"/>
                    </a:lnTo>
                    <a:lnTo>
                      <a:pt x="5938" y="12021"/>
                    </a:lnTo>
                    <a:lnTo>
                      <a:pt x="6108" y="12167"/>
                    </a:lnTo>
                    <a:lnTo>
                      <a:pt x="6278" y="12288"/>
                    </a:lnTo>
                    <a:lnTo>
                      <a:pt x="6546" y="12483"/>
                    </a:lnTo>
                    <a:lnTo>
                      <a:pt x="6716" y="12580"/>
                    </a:lnTo>
                    <a:lnTo>
                      <a:pt x="6887" y="12678"/>
                    </a:lnTo>
                    <a:lnTo>
                      <a:pt x="6522" y="12848"/>
                    </a:lnTo>
                    <a:lnTo>
                      <a:pt x="6230" y="12653"/>
                    </a:lnTo>
                    <a:lnTo>
                      <a:pt x="5938" y="12434"/>
                    </a:lnTo>
                    <a:lnTo>
                      <a:pt x="5694" y="12215"/>
                    </a:lnTo>
                    <a:lnTo>
                      <a:pt x="5475" y="12021"/>
                    </a:lnTo>
                    <a:lnTo>
                      <a:pt x="5621" y="11777"/>
                    </a:lnTo>
                    <a:lnTo>
                      <a:pt x="5670" y="11680"/>
                    </a:lnTo>
                    <a:close/>
                    <a:moveTo>
                      <a:pt x="11899" y="12094"/>
                    </a:moveTo>
                    <a:lnTo>
                      <a:pt x="12021" y="12605"/>
                    </a:lnTo>
                    <a:lnTo>
                      <a:pt x="11899" y="12726"/>
                    </a:lnTo>
                    <a:lnTo>
                      <a:pt x="11777" y="12848"/>
                    </a:lnTo>
                    <a:lnTo>
                      <a:pt x="11729" y="12921"/>
                    </a:lnTo>
                    <a:lnTo>
                      <a:pt x="11680" y="12994"/>
                    </a:lnTo>
                    <a:lnTo>
                      <a:pt x="11680" y="13018"/>
                    </a:lnTo>
                    <a:lnTo>
                      <a:pt x="11266" y="12434"/>
                    </a:lnTo>
                    <a:lnTo>
                      <a:pt x="11412" y="12386"/>
                    </a:lnTo>
                    <a:lnTo>
                      <a:pt x="11558" y="12313"/>
                    </a:lnTo>
                    <a:lnTo>
                      <a:pt x="11729" y="12215"/>
                    </a:lnTo>
                    <a:lnTo>
                      <a:pt x="11899" y="12094"/>
                    </a:lnTo>
                    <a:close/>
                    <a:moveTo>
                      <a:pt x="5329" y="12240"/>
                    </a:moveTo>
                    <a:lnTo>
                      <a:pt x="5402" y="12361"/>
                    </a:lnTo>
                    <a:lnTo>
                      <a:pt x="5500" y="12483"/>
                    </a:lnTo>
                    <a:lnTo>
                      <a:pt x="5670" y="12678"/>
                    </a:lnTo>
                    <a:lnTo>
                      <a:pt x="5913" y="12897"/>
                    </a:lnTo>
                    <a:lnTo>
                      <a:pt x="6157" y="13067"/>
                    </a:lnTo>
                    <a:lnTo>
                      <a:pt x="5743" y="13335"/>
                    </a:lnTo>
                    <a:lnTo>
                      <a:pt x="5646" y="13310"/>
                    </a:lnTo>
                    <a:lnTo>
                      <a:pt x="5475" y="13237"/>
                    </a:lnTo>
                    <a:lnTo>
                      <a:pt x="5305" y="13164"/>
                    </a:lnTo>
                    <a:lnTo>
                      <a:pt x="5135" y="13043"/>
                    </a:lnTo>
                    <a:lnTo>
                      <a:pt x="4940" y="12970"/>
                    </a:lnTo>
                    <a:lnTo>
                      <a:pt x="4891" y="12945"/>
                    </a:lnTo>
                    <a:lnTo>
                      <a:pt x="5110" y="12605"/>
                    </a:lnTo>
                    <a:lnTo>
                      <a:pt x="5329" y="12240"/>
                    </a:lnTo>
                    <a:close/>
                    <a:moveTo>
                      <a:pt x="12094" y="13043"/>
                    </a:moveTo>
                    <a:lnTo>
                      <a:pt x="12215" y="13748"/>
                    </a:lnTo>
                    <a:lnTo>
                      <a:pt x="11802" y="13189"/>
                    </a:lnTo>
                    <a:lnTo>
                      <a:pt x="11850" y="13189"/>
                    </a:lnTo>
                    <a:lnTo>
                      <a:pt x="11923" y="13164"/>
                    </a:lnTo>
                    <a:lnTo>
                      <a:pt x="11972" y="13140"/>
                    </a:lnTo>
                    <a:lnTo>
                      <a:pt x="12094" y="13043"/>
                    </a:lnTo>
                    <a:close/>
                    <a:moveTo>
                      <a:pt x="4745" y="13140"/>
                    </a:moveTo>
                    <a:lnTo>
                      <a:pt x="4891" y="13310"/>
                    </a:lnTo>
                    <a:lnTo>
                      <a:pt x="5062" y="13456"/>
                    </a:lnTo>
                    <a:lnTo>
                      <a:pt x="5305" y="13602"/>
                    </a:lnTo>
                    <a:lnTo>
                      <a:pt x="4964" y="13846"/>
                    </a:lnTo>
                    <a:lnTo>
                      <a:pt x="4891" y="13773"/>
                    </a:lnTo>
                    <a:lnTo>
                      <a:pt x="4818" y="13700"/>
                    </a:lnTo>
                    <a:lnTo>
                      <a:pt x="4648" y="13627"/>
                    </a:lnTo>
                    <a:lnTo>
                      <a:pt x="4551" y="13554"/>
                    </a:lnTo>
                    <a:lnTo>
                      <a:pt x="4405" y="13529"/>
                    </a:lnTo>
                    <a:lnTo>
                      <a:pt x="4575" y="13335"/>
                    </a:lnTo>
                    <a:lnTo>
                      <a:pt x="4745" y="13140"/>
                    </a:lnTo>
                    <a:close/>
                    <a:moveTo>
                      <a:pt x="8200" y="8833"/>
                    </a:moveTo>
                    <a:lnTo>
                      <a:pt x="8371" y="9076"/>
                    </a:lnTo>
                    <a:lnTo>
                      <a:pt x="8663" y="9514"/>
                    </a:lnTo>
                    <a:lnTo>
                      <a:pt x="8979" y="9928"/>
                    </a:lnTo>
                    <a:lnTo>
                      <a:pt x="9587" y="10780"/>
                    </a:lnTo>
                    <a:lnTo>
                      <a:pt x="10171" y="11583"/>
                    </a:lnTo>
                    <a:lnTo>
                      <a:pt x="10731" y="12410"/>
                    </a:lnTo>
                    <a:lnTo>
                      <a:pt x="11291" y="13213"/>
                    </a:lnTo>
                    <a:lnTo>
                      <a:pt x="11850" y="13992"/>
                    </a:lnTo>
                    <a:lnTo>
                      <a:pt x="11729" y="13943"/>
                    </a:lnTo>
                    <a:lnTo>
                      <a:pt x="11072" y="13554"/>
                    </a:lnTo>
                    <a:lnTo>
                      <a:pt x="10415" y="13189"/>
                    </a:lnTo>
                    <a:lnTo>
                      <a:pt x="9831" y="12921"/>
                    </a:lnTo>
                    <a:lnTo>
                      <a:pt x="9539" y="12799"/>
                    </a:lnTo>
                    <a:lnTo>
                      <a:pt x="9222" y="12678"/>
                    </a:lnTo>
                    <a:lnTo>
                      <a:pt x="8760" y="12507"/>
                    </a:lnTo>
                    <a:lnTo>
                      <a:pt x="8517" y="12410"/>
                    </a:lnTo>
                    <a:lnTo>
                      <a:pt x="8273" y="12337"/>
                    </a:lnTo>
                    <a:lnTo>
                      <a:pt x="8273" y="12288"/>
                    </a:lnTo>
                    <a:lnTo>
                      <a:pt x="8322" y="11996"/>
                    </a:lnTo>
                    <a:lnTo>
                      <a:pt x="8346" y="11680"/>
                    </a:lnTo>
                    <a:lnTo>
                      <a:pt x="8346" y="11388"/>
                    </a:lnTo>
                    <a:lnTo>
                      <a:pt x="8322" y="11072"/>
                    </a:lnTo>
                    <a:lnTo>
                      <a:pt x="8273" y="10463"/>
                    </a:lnTo>
                    <a:lnTo>
                      <a:pt x="8225" y="9855"/>
                    </a:lnTo>
                    <a:lnTo>
                      <a:pt x="8200" y="8833"/>
                    </a:lnTo>
                    <a:close/>
                    <a:moveTo>
                      <a:pt x="7324" y="8346"/>
                    </a:moveTo>
                    <a:lnTo>
                      <a:pt x="6935" y="8906"/>
                    </a:lnTo>
                    <a:lnTo>
                      <a:pt x="6570" y="9441"/>
                    </a:lnTo>
                    <a:lnTo>
                      <a:pt x="5962" y="10439"/>
                    </a:lnTo>
                    <a:lnTo>
                      <a:pt x="5354" y="11437"/>
                    </a:lnTo>
                    <a:lnTo>
                      <a:pt x="4818" y="12386"/>
                    </a:lnTo>
                    <a:lnTo>
                      <a:pt x="4502" y="12848"/>
                    </a:lnTo>
                    <a:lnTo>
                      <a:pt x="4356" y="13067"/>
                    </a:lnTo>
                    <a:lnTo>
                      <a:pt x="4161" y="13286"/>
                    </a:lnTo>
                    <a:lnTo>
                      <a:pt x="3967" y="13529"/>
                    </a:lnTo>
                    <a:lnTo>
                      <a:pt x="3796" y="13773"/>
                    </a:lnTo>
                    <a:lnTo>
                      <a:pt x="3650" y="14040"/>
                    </a:lnTo>
                    <a:lnTo>
                      <a:pt x="3504" y="14308"/>
                    </a:lnTo>
                    <a:lnTo>
                      <a:pt x="3577" y="13578"/>
                    </a:lnTo>
                    <a:lnTo>
                      <a:pt x="3699" y="12897"/>
                    </a:lnTo>
                    <a:lnTo>
                      <a:pt x="3821" y="12215"/>
                    </a:lnTo>
                    <a:lnTo>
                      <a:pt x="3967" y="11558"/>
                    </a:lnTo>
                    <a:lnTo>
                      <a:pt x="4113" y="10926"/>
                    </a:lnTo>
                    <a:lnTo>
                      <a:pt x="4234" y="10269"/>
                    </a:lnTo>
                    <a:lnTo>
                      <a:pt x="4332" y="9612"/>
                    </a:lnTo>
                    <a:lnTo>
                      <a:pt x="4307" y="9539"/>
                    </a:lnTo>
                    <a:lnTo>
                      <a:pt x="4453" y="9587"/>
                    </a:lnTo>
                    <a:lnTo>
                      <a:pt x="4624" y="9563"/>
                    </a:lnTo>
                    <a:lnTo>
                      <a:pt x="4818" y="9514"/>
                    </a:lnTo>
                    <a:lnTo>
                      <a:pt x="5013" y="9441"/>
                    </a:lnTo>
                    <a:lnTo>
                      <a:pt x="5354" y="9271"/>
                    </a:lnTo>
                    <a:lnTo>
                      <a:pt x="5646" y="9149"/>
                    </a:lnTo>
                    <a:lnTo>
                      <a:pt x="6497" y="8760"/>
                    </a:lnTo>
                    <a:lnTo>
                      <a:pt x="7324" y="8346"/>
                    </a:lnTo>
                    <a:close/>
                    <a:moveTo>
                      <a:pt x="4234" y="13700"/>
                    </a:moveTo>
                    <a:lnTo>
                      <a:pt x="4307" y="13773"/>
                    </a:lnTo>
                    <a:lnTo>
                      <a:pt x="4380" y="13821"/>
                    </a:lnTo>
                    <a:lnTo>
                      <a:pt x="4551" y="13943"/>
                    </a:lnTo>
                    <a:lnTo>
                      <a:pt x="4697" y="14016"/>
                    </a:lnTo>
                    <a:lnTo>
                      <a:pt x="4307" y="14259"/>
                    </a:lnTo>
                    <a:lnTo>
                      <a:pt x="4161" y="14332"/>
                    </a:lnTo>
                    <a:lnTo>
                      <a:pt x="3991" y="14405"/>
                    </a:lnTo>
                    <a:lnTo>
                      <a:pt x="3650" y="14502"/>
                    </a:lnTo>
                    <a:lnTo>
                      <a:pt x="3748" y="14429"/>
                    </a:lnTo>
                    <a:lnTo>
                      <a:pt x="3821" y="14332"/>
                    </a:lnTo>
                    <a:lnTo>
                      <a:pt x="3967" y="14113"/>
                    </a:lnTo>
                    <a:lnTo>
                      <a:pt x="4113" y="13894"/>
                    </a:lnTo>
                    <a:lnTo>
                      <a:pt x="4234" y="13700"/>
                    </a:lnTo>
                    <a:close/>
                    <a:moveTo>
                      <a:pt x="7835" y="0"/>
                    </a:moveTo>
                    <a:lnTo>
                      <a:pt x="7762" y="25"/>
                    </a:lnTo>
                    <a:lnTo>
                      <a:pt x="7689" y="73"/>
                    </a:lnTo>
                    <a:lnTo>
                      <a:pt x="7641" y="73"/>
                    </a:lnTo>
                    <a:lnTo>
                      <a:pt x="7495" y="146"/>
                    </a:lnTo>
                    <a:lnTo>
                      <a:pt x="7373" y="244"/>
                    </a:lnTo>
                    <a:lnTo>
                      <a:pt x="7276" y="341"/>
                    </a:lnTo>
                    <a:lnTo>
                      <a:pt x="7178" y="463"/>
                    </a:lnTo>
                    <a:lnTo>
                      <a:pt x="6984" y="730"/>
                    </a:lnTo>
                    <a:lnTo>
                      <a:pt x="6838" y="1047"/>
                    </a:lnTo>
                    <a:lnTo>
                      <a:pt x="6716" y="1387"/>
                    </a:lnTo>
                    <a:lnTo>
                      <a:pt x="6619" y="1704"/>
                    </a:lnTo>
                    <a:lnTo>
                      <a:pt x="6449" y="2288"/>
                    </a:lnTo>
                    <a:lnTo>
                      <a:pt x="6230" y="2920"/>
                    </a:lnTo>
                    <a:lnTo>
                      <a:pt x="6108" y="3237"/>
                    </a:lnTo>
                    <a:lnTo>
                      <a:pt x="5962" y="3529"/>
                    </a:lnTo>
                    <a:lnTo>
                      <a:pt x="5767" y="3845"/>
                    </a:lnTo>
                    <a:lnTo>
                      <a:pt x="5548" y="4161"/>
                    </a:lnTo>
                    <a:lnTo>
                      <a:pt x="5378" y="4478"/>
                    </a:lnTo>
                    <a:lnTo>
                      <a:pt x="5281" y="4648"/>
                    </a:lnTo>
                    <a:lnTo>
                      <a:pt x="5208" y="4818"/>
                    </a:lnTo>
                    <a:lnTo>
                      <a:pt x="4891" y="4916"/>
                    </a:lnTo>
                    <a:lnTo>
                      <a:pt x="4575" y="4989"/>
                    </a:lnTo>
                    <a:lnTo>
                      <a:pt x="3918" y="5110"/>
                    </a:lnTo>
                    <a:lnTo>
                      <a:pt x="2580" y="5305"/>
                    </a:lnTo>
                    <a:lnTo>
                      <a:pt x="1801" y="5402"/>
                    </a:lnTo>
                    <a:lnTo>
                      <a:pt x="998" y="5500"/>
                    </a:lnTo>
                    <a:lnTo>
                      <a:pt x="755" y="5524"/>
                    </a:lnTo>
                    <a:lnTo>
                      <a:pt x="511" y="5524"/>
                    </a:lnTo>
                    <a:lnTo>
                      <a:pt x="244" y="5548"/>
                    </a:lnTo>
                    <a:lnTo>
                      <a:pt x="146" y="5597"/>
                    </a:lnTo>
                    <a:lnTo>
                      <a:pt x="49" y="5646"/>
                    </a:lnTo>
                    <a:lnTo>
                      <a:pt x="0" y="5719"/>
                    </a:lnTo>
                    <a:lnTo>
                      <a:pt x="0" y="5792"/>
                    </a:lnTo>
                    <a:lnTo>
                      <a:pt x="0" y="5865"/>
                    </a:lnTo>
                    <a:lnTo>
                      <a:pt x="0" y="5962"/>
                    </a:lnTo>
                    <a:lnTo>
                      <a:pt x="49" y="6035"/>
                    </a:lnTo>
                    <a:lnTo>
                      <a:pt x="146" y="6229"/>
                    </a:lnTo>
                    <a:lnTo>
                      <a:pt x="292" y="6375"/>
                    </a:lnTo>
                    <a:lnTo>
                      <a:pt x="438" y="6497"/>
                    </a:lnTo>
                    <a:lnTo>
                      <a:pt x="682" y="6716"/>
                    </a:lnTo>
                    <a:lnTo>
                      <a:pt x="925" y="6935"/>
                    </a:lnTo>
                    <a:lnTo>
                      <a:pt x="1460" y="7349"/>
                    </a:lnTo>
                    <a:lnTo>
                      <a:pt x="1971" y="7811"/>
                    </a:lnTo>
                    <a:lnTo>
                      <a:pt x="2507" y="8273"/>
                    </a:lnTo>
                    <a:lnTo>
                      <a:pt x="2847" y="8565"/>
                    </a:lnTo>
                    <a:lnTo>
                      <a:pt x="3188" y="8882"/>
                    </a:lnTo>
                    <a:lnTo>
                      <a:pt x="3504" y="9222"/>
                    </a:lnTo>
                    <a:lnTo>
                      <a:pt x="3650" y="9417"/>
                    </a:lnTo>
                    <a:lnTo>
                      <a:pt x="3772" y="9612"/>
                    </a:lnTo>
                    <a:lnTo>
                      <a:pt x="3821" y="9685"/>
                    </a:lnTo>
                    <a:lnTo>
                      <a:pt x="3918" y="9709"/>
                    </a:lnTo>
                    <a:lnTo>
                      <a:pt x="3748" y="10342"/>
                    </a:lnTo>
                    <a:lnTo>
                      <a:pt x="3602" y="10974"/>
                    </a:lnTo>
                    <a:lnTo>
                      <a:pt x="3334" y="12264"/>
                    </a:lnTo>
                    <a:lnTo>
                      <a:pt x="3212" y="12872"/>
                    </a:lnTo>
                    <a:lnTo>
                      <a:pt x="3091" y="13529"/>
                    </a:lnTo>
                    <a:lnTo>
                      <a:pt x="3042" y="13870"/>
                    </a:lnTo>
                    <a:lnTo>
                      <a:pt x="2993" y="14186"/>
                    </a:lnTo>
                    <a:lnTo>
                      <a:pt x="2993" y="14502"/>
                    </a:lnTo>
                    <a:lnTo>
                      <a:pt x="3018" y="14819"/>
                    </a:lnTo>
                    <a:lnTo>
                      <a:pt x="3042" y="14916"/>
                    </a:lnTo>
                    <a:lnTo>
                      <a:pt x="3091" y="14965"/>
                    </a:lnTo>
                    <a:lnTo>
                      <a:pt x="3188" y="15013"/>
                    </a:lnTo>
                    <a:lnTo>
                      <a:pt x="3261" y="15013"/>
                    </a:lnTo>
                    <a:lnTo>
                      <a:pt x="3383" y="15038"/>
                    </a:lnTo>
                    <a:lnTo>
                      <a:pt x="3529" y="15062"/>
                    </a:lnTo>
                    <a:lnTo>
                      <a:pt x="3675" y="15038"/>
                    </a:lnTo>
                    <a:lnTo>
                      <a:pt x="3796" y="15013"/>
                    </a:lnTo>
                    <a:lnTo>
                      <a:pt x="4088" y="14940"/>
                    </a:lnTo>
                    <a:lnTo>
                      <a:pt x="4405" y="14794"/>
                    </a:lnTo>
                    <a:lnTo>
                      <a:pt x="4672" y="14624"/>
                    </a:lnTo>
                    <a:lnTo>
                      <a:pt x="4964" y="14454"/>
                    </a:lnTo>
                    <a:lnTo>
                      <a:pt x="5402" y="14138"/>
                    </a:lnTo>
                    <a:lnTo>
                      <a:pt x="5719" y="13943"/>
                    </a:lnTo>
                    <a:lnTo>
                      <a:pt x="6035" y="13748"/>
                    </a:lnTo>
                    <a:lnTo>
                      <a:pt x="6716" y="13383"/>
                    </a:lnTo>
                    <a:lnTo>
                      <a:pt x="7373" y="13018"/>
                    </a:lnTo>
                    <a:lnTo>
                      <a:pt x="7689" y="12824"/>
                    </a:lnTo>
                    <a:lnTo>
                      <a:pt x="8006" y="12629"/>
                    </a:lnTo>
                    <a:lnTo>
                      <a:pt x="8127" y="12726"/>
                    </a:lnTo>
                    <a:lnTo>
                      <a:pt x="8273" y="12799"/>
                    </a:lnTo>
                    <a:lnTo>
                      <a:pt x="8590" y="12945"/>
                    </a:lnTo>
                    <a:lnTo>
                      <a:pt x="9320" y="13213"/>
                    </a:lnTo>
                    <a:lnTo>
                      <a:pt x="9685" y="13383"/>
                    </a:lnTo>
                    <a:lnTo>
                      <a:pt x="10050" y="13554"/>
                    </a:lnTo>
                    <a:lnTo>
                      <a:pt x="10707" y="13894"/>
                    </a:lnTo>
                    <a:lnTo>
                      <a:pt x="11364" y="14283"/>
                    </a:lnTo>
                    <a:lnTo>
                      <a:pt x="11607" y="14454"/>
                    </a:lnTo>
                    <a:lnTo>
                      <a:pt x="11875" y="14624"/>
                    </a:lnTo>
                    <a:lnTo>
                      <a:pt x="12021" y="14697"/>
                    </a:lnTo>
                    <a:lnTo>
                      <a:pt x="12167" y="14770"/>
                    </a:lnTo>
                    <a:lnTo>
                      <a:pt x="12313" y="14794"/>
                    </a:lnTo>
                    <a:lnTo>
                      <a:pt x="12459" y="14770"/>
                    </a:lnTo>
                    <a:lnTo>
                      <a:pt x="12507" y="14770"/>
                    </a:lnTo>
                    <a:lnTo>
                      <a:pt x="12532" y="14721"/>
                    </a:lnTo>
                    <a:lnTo>
                      <a:pt x="12629" y="14697"/>
                    </a:lnTo>
                    <a:lnTo>
                      <a:pt x="12702" y="14648"/>
                    </a:lnTo>
                    <a:lnTo>
                      <a:pt x="12751" y="14575"/>
                    </a:lnTo>
                    <a:lnTo>
                      <a:pt x="12775" y="14478"/>
                    </a:lnTo>
                    <a:lnTo>
                      <a:pt x="12751" y="14065"/>
                    </a:lnTo>
                    <a:lnTo>
                      <a:pt x="12702" y="13651"/>
                    </a:lnTo>
                    <a:lnTo>
                      <a:pt x="12629" y="13262"/>
                    </a:lnTo>
                    <a:lnTo>
                      <a:pt x="12556" y="12848"/>
                    </a:lnTo>
                    <a:lnTo>
                      <a:pt x="12337" y="12045"/>
                    </a:lnTo>
                    <a:lnTo>
                      <a:pt x="12118" y="11242"/>
                    </a:lnTo>
                    <a:lnTo>
                      <a:pt x="11899" y="10463"/>
                    </a:lnTo>
                    <a:lnTo>
                      <a:pt x="11875" y="10390"/>
                    </a:lnTo>
                    <a:lnTo>
                      <a:pt x="11680" y="9685"/>
                    </a:lnTo>
                    <a:lnTo>
                      <a:pt x="11680" y="9636"/>
                    </a:lnTo>
                    <a:lnTo>
                      <a:pt x="11656" y="9563"/>
                    </a:lnTo>
                    <a:lnTo>
                      <a:pt x="11631" y="9514"/>
                    </a:lnTo>
                    <a:lnTo>
                      <a:pt x="11680" y="9490"/>
                    </a:lnTo>
                    <a:lnTo>
                      <a:pt x="11729" y="9466"/>
                    </a:lnTo>
                    <a:lnTo>
                      <a:pt x="11802" y="9393"/>
                    </a:lnTo>
                    <a:lnTo>
                      <a:pt x="11850" y="9344"/>
                    </a:lnTo>
                    <a:lnTo>
                      <a:pt x="12094" y="9101"/>
                    </a:lnTo>
                    <a:lnTo>
                      <a:pt x="12361" y="8882"/>
                    </a:lnTo>
                    <a:lnTo>
                      <a:pt x="12897" y="8419"/>
                    </a:lnTo>
                    <a:lnTo>
                      <a:pt x="13432" y="8006"/>
                    </a:lnTo>
                    <a:lnTo>
                      <a:pt x="13967" y="7568"/>
                    </a:lnTo>
                    <a:lnTo>
                      <a:pt x="14211" y="7324"/>
                    </a:lnTo>
                    <a:lnTo>
                      <a:pt x="14454" y="7105"/>
                    </a:lnTo>
                    <a:lnTo>
                      <a:pt x="14697" y="6838"/>
                    </a:lnTo>
                    <a:lnTo>
                      <a:pt x="14892" y="6570"/>
                    </a:lnTo>
                    <a:lnTo>
                      <a:pt x="15232" y="6205"/>
                    </a:lnTo>
                    <a:lnTo>
                      <a:pt x="15403" y="5986"/>
                    </a:lnTo>
                    <a:lnTo>
                      <a:pt x="15451" y="5889"/>
                    </a:lnTo>
                    <a:lnTo>
                      <a:pt x="15500" y="5767"/>
                    </a:lnTo>
                    <a:lnTo>
                      <a:pt x="15500" y="5743"/>
                    </a:lnTo>
                    <a:lnTo>
                      <a:pt x="15476" y="5646"/>
                    </a:lnTo>
                    <a:lnTo>
                      <a:pt x="15427" y="5573"/>
                    </a:lnTo>
                    <a:lnTo>
                      <a:pt x="15354" y="5475"/>
                    </a:lnTo>
                    <a:lnTo>
                      <a:pt x="15257" y="5427"/>
                    </a:lnTo>
                    <a:lnTo>
                      <a:pt x="15135" y="5378"/>
                    </a:lnTo>
                    <a:lnTo>
                      <a:pt x="15013" y="5354"/>
                    </a:lnTo>
                    <a:lnTo>
                      <a:pt x="14770" y="5329"/>
                    </a:lnTo>
                    <a:lnTo>
                      <a:pt x="14527" y="5305"/>
                    </a:lnTo>
                    <a:lnTo>
                      <a:pt x="13797" y="5256"/>
                    </a:lnTo>
                    <a:lnTo>
                      <a:pt x="13091" y="5208"/>
                    </a:lnTo>
                    <a:lnTo>
                      <a:pt x="12410" y="5208"/>
                    </a:lnTo>
                    <a:lnTo>
                      <a:pt x="11753" y="5159"/>
                    </a:lnTo>
                    <a:lnTo>
                      <a:pt x="11485" y="5135"/>
                    </a:lnTo>
                    <a:lnTo>
                      <a:pt x="11218" y="5086"/>
                    </a:lnTo>
                    <a:lnTo>
                      <a:pt x="10950" y="5013"/>
                    </a:lnTo>
                    <a:lnTo>
                      <a:pt x="10682" y="4989"/>
                    </a:lnTo>
                    <a:lnTo>
                      <a:pt x="10658" y="4940"/>
                    </a:lnTo>
                    <a:lnTo>
                      <a:pt x="10634" y="4867"/>
                    </a:lnTo>
                    <a:lnTo>
                      <a:pt x="10415" y="4599"/>
                    </a:lnTo>
                    <a:lnTo>
                      <a:pt x="10220" y="4332"/>
                    </a:lnTo>
                    <a:lnTo>
                      <a:pt x="10025" y="4040"/>
                    </a:lnTo>
                    <a:lnTo>
                      <a:pt x="9855" y="3748"/>
                    </a:lnTo>
                    <a:lnTo>
                      <a:pt x="9514" y="3164"/>
                    </a:lnTo>
                    <a:lnTo>
                      <a:pt x="9222" y="2531"/>
                    </a:lnTo>
                    <a:lnTo>
                      <a:pt x="8638" y="1290"/>
                    </a:lnTo>
                    <a:lnTo>
                      <a:pt x="8322" y="682"/>
                    </a:lnTo>
                    <a:lnTo>
                      <a:pt x="7981" y="73"/>
                    </a:lnTo>
                    <a:lnTo>
                      <a:pt x="7908" y="25"/>
                    </a:lnTo>
                    <a:lnTo>
                      <a:pt x="7835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Google Shape;2471;p49">
                <a:extLst>
                  <a:ext uri="{FF2B5EF4-FFF2-40B4-BE49-F238E27FC236}">
                    <a16:creationId xmlns:a16="http://schemas.microsoft.com/office/drawing/2014/main" id="{C90C136F-2DAB-4906-9DC6-C066DDE7DC34}"/>
                  </a:ext>
                </a:extLst>
              </p:cNvPr>
              <p:cNvSpPr/>
              <p:nvPr/>
            </p:nvSpPr>
            <p:spPr>
              <a:xfrm>
                <a:off x="233463" y="3083668"/>
                <a:ext cx="286558" cy="321855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6620" extrusionOk="0">
                    <a:moveTo>
                      <a:pt x="7786" y="755"/>
                    </a:moveTo>
                    <a:lnTo>
                      <a:pt x="7567" y="780"/>
                    </a:lnTo>
                    <a:lnTo>
                      <a:pt x="7324" y="804"/>
                    </a:lnTo>
                    <a:lnTo>
                      <a:pt x="7105" y="877"/>
                    </a:lnTo>
                    <a:lnTo>
                      <a:pt x="6910" y="999"/>
                    </a:lnTo>
                    <a:lnTo>
                      <a:pt x="6813" y="1072"/>
                    </a:lnTo>
                    <a:lnTo>
                      <a:pt x="6740" y="1145"/>
                    </a:lnTo>
                    <a:lnTo>
                      <a:pt x="6691" y="1242"/>
                    </a:lnTo>
                    <a:lnTo>
                      <a:pt x="6643" y="1364"/>
                    </a:lnTo>
                    <a:lnTo>
                      <a:pt x="6667" y="1388"/>
                    </a:lnTo>
                    <a:lnTo>
                      <a:pt x="6691" y="1412"/>
                    </a:lnTo>
                    <a:lnTo>
                      <a:pt x="6740" y="1388"/>
                    </a:lnTo>
                    <a:lnTo>
                      <a:pt x="6764" y="1412"/>
                    </a:lnTo>
                    <a:lnTo>
                      <a:pt x="6716" y="1461"/>
                    </a:lnTo>
                    <a:lnTo>
                      <a:pt x="6691" y="1510"/>
                    </a:lnTo>
                    <a:lnTo>
                      <a:pt x="6691" y="1680"/>
                    </a:lnTo>
                    <a:lnTo>
                      <a:pt x="6716" y="1826"/>
                    </a:lnTo>
                    <a:lnTo>
                      <a:pt x="6764" y="1996"/>
                    </a:lnTo>
                    <a:lnTo>
                      <a:pt x="6813" y="2166"/>
                    </a:lnTo>
                    <a:lnTo>
                      <a:pt x="6886" y="2312"/>
                    </a:lnTo>
                    <a:lnTo>
                      <a:pt x="7008" y="2434"/>
                    </a:lnTo>
                    <a:lnTo>
                      <a:pt x="7129" y="2556"/>
                    </a:lnTo>
                    <a:lnTo>
                      <a:pt x="7251" y="2629"/>
                    </a:lnTo>
                    <a:lnTo>
                      <a:pt x="7300" y="2629"/>
                    </a:lnTo>
                    <a:lnTo>
                      <a:pt x="7324" y="2604"/>
                    </a:lnTo>
                    <a:lnTo>
                      <a:pt x="7324" y="2580"/>
                    </a:lnTo>
                    <a:lnTo>
                      <a:pt x="7324" y="2556"/>
                    </a:lnTo>
                    <a:lnTo>
                      <a:pt x="7056" y="2069"/>
                    </a:lnTo>
                    <a:lnTo>
                      <a:pt x="6983" y="1826"/>
                    </a:lnTo>
                    <a:lnTo>
                      <a:pt x="6910" y="1583"/>
                    </a:lnTo>
                    <a:lnTo>
                      <a:pt x="7202" y="1874"/>
                    </a:lnTo>
                    <a:lnTo>
                      <a:pt x="7543" y="2142"/>
                    </a:lnTo>
                    <a:lnTo>
                      <a:pt x="7884" y="2385"/>
                    </a:lnTo>
                    <a:lnTo>
                      <a:pt x="8273" y="2580"/>
                    </a:lnTo>
                    <a:lnTo>
                      <a:pt x="8468" y="2677"/>
                    </a:lnTo>
                    <a:lnTo>
                      <a:pt x="8662" y="2726"/>
                    </a:lnTo>
                    <a:lnTo>
                      <a:pt x="8857" y="2775"/>
                    </a:lnTo>
                    <a:lnTo>
                      <a:pt x="9076" y="2823"/>
                    </a:lnTo>
                    <a:lnTo>
                      <a:pt x="9490" y="2823"/>
                    </a:lnTo>
                    <a:lnTo>
                      <a:pt x="9709" y="2799"/>
                    </a:lnTo>
                    <a:lnTo>
                      <a:pt x="9928" y="2750"/>
                    </a:lnTo>
                    <a:lnTo>
                      <a:pt x="9952" y="2726"/>
                    </a:lnTo>
                    <a:lnTo>
                      <a:pt x="9976" y="2677"/>
                    </a:lnTo>
                    <a:lnTo>
                      <a:pt x="9952" y="2629"/>
                    </a:lnTo>
                    <a:lnTo>
                      <a:pt x="9928" y="2604"/>
                    </a:lnTo>
                    <a:lnTo>
                      <a:pt x="9538" y="2531"/>
                    </a:lnTo>
                    <a:lnTo>
                      <a:pt x="9173" y="2458"/>
                    </a:lnTo>
                    <a:lnTo>
                      <a:pt x="8784" y="2410"/>
                    </a:lnTo>
                    <a:lnTo>
                      <a:pt x="8419" y="2312"/>
                    </a:lnTo>
                    <a:lnTo>
                      <a:pt x="8224" y="2239"/>
                    </a:lnTo>
                    <a:lnTo>
                      <a:pt x="8054" y="2142"/>
                    </a:lnTo>
                    <a:lnTo>
                      <a:pt x="7689" y="1947"/>
                    </a:lnTo>
                    <a:lnTo>
                      <a:pt x="7348" y="1728"/>
                    </a:lnTo>
                    <a:lnTo>
                      <a:pt x="7008" y="1510"/>
                    </a:lnTo>
                    <a:lnTo>
                      <a:pt x="7251" y="1583"/>
                    </a:lnTo>
                    <a:lnTo>
                      <a:pt x="7494" y="1631"/>
                    </a:lnTo>
                    <a:lnTo>
                      <a:pt x="7981" y="1753"/>
                    </a:lnTo>
                    <a:lnTo>
                      <a:pt x="8297" y="1826"/>
                    </a:lnTo>
                    <a:lnTo>
                      <a:pt x="8638" y="1923"/>
                    </a:lnTo>
                    <a:lnTo>
                      <a:pt x="8954" y="1947"/>
                    </a:lnTo>
                    <a:lnTo>
                      <a:pt x="9125" y="1947"/>
                    </a:lnTo>
                    <a:lnTo>
                      <a:pt x="9295" y="1923"/>
                    </a:lnTo>
                    <a:lnTo>
                      <a:pt x="9344" y="1899"/>
                    </a:lnTo>
                    <a:lnTo>
                      <a:pt x="9344" y="1850"/>
                    </a:lnTo>
                    <a:lnTo>
                      <a:pt x="9344" y="1826"/>
                    </a:lnTo>
                    <a:lnTo>
                      <a:pt x="9319" y="1777"/>
                    </a:lnTo>
                    <a:lnTo>
                      <a:pt x="9027" y="1655"/>
                    </a:lnTo>
                    <a:lnTo>
                      <a:pt x="8711" y="1558"/>
                    </a:lnTo>
                    <a:lnTo>
                      <a:pt x="8078" y="1437"/>
                    </a:lnTo>
                    <a:lnTo>
                      <a:pt x="7567" y="1315"/>
                    </a:lnTo>
                    <a:lnTo>
                      <a:pt x="7300" y="1266"/>
                    </a:lnTo>
                    <a:lnTo>
                      <a:pt x="7032" y="1266"/>
                    </a:lnTo>
                    <a:lnTo>
                      <a:pt x="7251" y="1145"/>
                    </a:lnTo>
                    <a:lnTo>
                      <a:pt x="7470" y="1072"/>
                    </a:lnTo>
                    <a:lnTo>
                      <a:pt x="7738" y="1047"/>
                    </a:lnTo>
                    <a:lnTo>
                      <a:pt x="8005" y="1072"/>
                    </a:lnTo>
                    <a:lnTo>
                      <a:pt x="8273" y="1120"/>
                    </a:lnTo>
                    <a:lnTo>
                      <a:pt x="8541" y="1193"/>
                    </a:lnTo>
                    <a:lnTo>
                      <a:pt x="8760" y="1266"/>
                    </a:lnTo>
                    <a:lnTo>
                      <a:pt x="8954" y="1339"/>
                    </a:lnTo>
                    <a:lnTo>
                      <a:pt x="9368" y="1558"/>
                    </a:lnTo>
                    <a:lnTo>
                      <a:pt x="9806" y="1753"/>
                    </a:lnTo>
                    <a:lnTo>
                      <a:pt x="10001" y="1826"/>
                    </a:lnTo>
                    <a:lnTo>
                      <a:pt x="10220" y="1874"/>
                    </a:lnTo>
                    <a:lnTo>
                      <a:pt x="10268" y="1850"/>
                    </a:lnTo>
                    <a:lnTo>
                      <a:pt x="10293" y="1826"/>
                    </a:lnTo>
                    <a:lnTo>
                      <a:pt x="10317" y="1801"/>
                    </a:lnTo>
                    <a:lnTo>
                      <a:pt x="10293" y="1753"/>
                    </a:lnTo>
                    <a:lnTo>
                      <a:pt x="10098" y="1558"/>
                    </a:lnTo>
                    <a:lnTo>
                      <a:pt x="9879" y="1388"/>
                    </a:lnTo>
                    <a:lnTo>
                      <a:pt x="9611" y="1242"/>
                    </a:lnTo>
                    <a:lnTo>
                      <a:pt x="9344" y="1120"/>
                    </a:lnTo>
                    <a:lnTo>
                      <a:pt x="9052" y="1023"/>
                    </a:lnTo>
                    <a:lnTo>
                      <a:pt x="8760" y="926"/>
                    </a:lnTo>
                    <a:lnTo>
                      <a:pt x="8224" y="804"/>
                    </a:lnTo>
                    <a:lnTo>
                      <a:pt x="8030" y="755"/>
                    </a:lnTo>
                    <a:close/>
                    <a:moveTo>
                      <a:pt x="5888" y="1996"/>
                    </a:moveTo>
                    <a:lnTo>
                      <a:pt x="5864" y="2020"/>
                    </a:lnTo>
                    <a:lnTo>
                      <a:pt x="5694" y="2142"/>
                    </a:lnTo>
                    <a:lnTo>
                      <a:pt x="5523" y="2264"/>
                    </a:lnTo>
                    <a:lnTo>
                      <a:pt x="5207" y="2556"/>
                    </a:lnTo>
                    <a:lnTo>
                      <a:pt x="4891" y="2823"/>
                    </a:lnTo>
                    <a:lnTo>
                      <a:pt x="4745" y="2969"/>
                    </a:lnTo>
                    <a:lnTo>
                      <a:pt x="4623" y="3140"/>
                    </a:lnTo>
                    <a:lnTo>
                      <a:pt x="4623" y="3188"/>
                    </a:lnTo>
                    <a:lnTo>
                      <a:pt x="4647" y="3213"/>
                    </a:lnTo>
                    <a:lnTo>
                      <a:pt x="4842" y="3115"/>
                    </a:lnTo>
                    <a:lnTo>
                      <a:pt x="4988" y="3018"/>
                    </a:lnTo>
                    <a:lnTo>
                      <a:pt x="5280" y="2775"/>
                    </a:lnTo>
                    <a:lnTo>
                      <a:pt x="5645" y="2458"/>
                    </a:lnTo>
                    <a:lnTo>
                      <a:pt x="5986" y="2166"/>
                    </a:lnTo>
                    <a:lnTo>
                      <a:pt x="6010" y="2093"/>
                    </a:lnTo>
                    <a:lnTo>
                      <a:pt x="5986" y="2045"/>
                    </a:lnTo>
                    <a:lnTo>
                      <a:pt x="5937" y="1996"/>
                    </a:lnTo>
                    <a:close/>
                    <a:moveTo>
                      <a:pt x="6107" y="5622"/>
                    </a:moveTo>
                    <a:lnTo>
                      <a:pt x="6059" y="5646"/>
                    </a:lnTo>
                    <a:lnTo>
                      <a:pt x="6010" y="5670"/>
                    </a:lnTo>
                    <a:lnTo>
                      <a:pt x="5961" y="5719"/>
                    </a:lnTo>
                    <a:lnTo>
                      <a:pt x="5888" y="5768"/>
                    </a:lnTo>
                    <a:lnTo>
                      <a:pt x="5815" y="5816"/>
                    </a:lnTo>
                    <a:lnTo>
                      <a:pt x="5767" y="5889"/>
                    </a:lnTo>
                    <a:lnTo>
                      <a:pt x="5718" y="5987"/>
                    </a:lnTo>
                    <a:lnTo>
                      <a:pt x="5669" y="6157"/>
                    </a:lnTo>
                    <a:lnTo>
                      <a:pt x="5669" y="6327"/>
                    </a:lnTo>
                    <a:lnTo>
                      <a:pt x="5669" y="6425"/>
                    </a:lnTo>
                    <a:lnTo>
                      <a:pt x="5718" y="6546"/>
                    </a:lnTo>
                    <a:lnTo>
                      <a:pt x="5767" y="6644"/>
                    </a:lnTo>
                    <a:lnTo>
                      <a:pt x="5815" y="6717"/>
                    </a:lnTo>
                    <a:lnTo>
                      <a:pt x="5888" y="6790"/>
                    </a:lnTo>
                    <a:lnTo>
                      <a:pt x="5986" y="6863"/>
                    </a:lnTo>
                    <a:lnTo>
                      <a:pt x="6083" y="6911"/>
                    </a:lnTo>
                    <a:lnTo>
                      <a:pt x="6180" y="6936"/>
                    </a:lnTo>
                    <a:lnTo>
                      <a:pt x="6326" y="6936"/>
                    </a:lnTo>
                    <a:lnTo>
                      <a:pt x="6399" y="6911"/>
                    </a:lnTo>
                    <a:lnTo>
                      <a:pt x="6448" y="6863"/>
                    </a:lnTo>
                    <a:lnTo>
                      <a:pt x="6570" y="6717"/>
                    </a:lnTo>
                    <a:lnTo>
                      <a:pt x="6643" y="6546"/>
                    </a:lnTo>
                    <a:lnTo>
                      <a:pt x="6667" y="6352"/>
                    </a:lnTo>
                    <a:lnTo>
                      <a:pt x="6667" y="6157"/>
                    </a:lnTo>
                    <a:lnTo>
                      <a:pt x="6618" y="5962"/>
                    </a:lnTo>
                    <a:lnTo>
                      <a:pt x="6594" y="5889"/>
                    </a:lnTo>
                    <a:lnTo>
                      <a:pt x="6521" y="5792"/>
                    </a:lnTo>
                    <a:lnTo>
                      <a:pt x="6472" y="5719"/>
                    </a:lnTo>
                    <a:lnTo>
                      <a:pt x="6375" y="5670"/>
                    </a:lnTo>
                    <a:lnTo>
                      <a:pt x="6302" y="5622"/>
                    </a:lnTo>
                    <a:close/>
                    <a:moveTo>
                      <a:pt x="9368" y="5622"/>
                    </a:moveTo>
                    <a:lnTo>
                      <a:pt x="9319" y="5646"/>
                    </a:lnTo>
                    <a:lnTo>
                      <a:pt x="9271" y="5670"/>
                    </a:lnTo>
                    <a:lnTo>
                      <a:pt x="9222" y="5719"/>
                    </a:lnTo>
                    <a:lnTo>
                      <a:pt x="9149" y="5768"/>
                    </a:lnTo>
                    <a:lnTo>
                      <a:pt x="9076" y="5816"/>
                    </a:lnTo>
                    <a:lnTo>
                      <a:pt x="9027" y="5889"/>
                    </a:lnTo>
                    <a:lnTo>
                      <a:pt x="8979" y="5987"/>
                    </a:lnTo>
                    <a:lnTo>
                      <a:pt x="8930" y="6157"/>
                    </a:lnTo>
                    <a:lnTo>
                      <a:pt x="8930" y="6327"/>
                    </a:lnTo>
                    <a:lnTo>
                      <a:pt x="8930" y="6425"/>
                    </a:lnTo>
                    <a:lnTo>
                      <a:pt x="8979" y="6546"/>
                    </a:lnTo>
                    <a:lnTo>
                      <a:pt x="9027" y="6644"/>
                    </a:lnTo>
                    <a:lnTo>
                      <a:pt x="9076" y="6717"/>
                    </a:lnTo>
                    <a:lnTo>
                      <a:pt x="9149" y="6790"/>
                    </a:lnTo>
                    <a:lnTo>
                      <a:pt x="9246" y="6863"/>
                    </a:lnTo>
                    <a:lnTo>
                      <a:pt x="9344" y="6911"/>
                    </a:lnTo>
                    <a:lnTo>
                      <a:pt x="9441" y="6936"/>
                    </a:lnTo>
                    <a:lnTo>
                      <a:pt x="9587" y="6936"/>
                    </a:lnTo>
                    <a:lnTo>
                      <a:pt x="9660" y="6911"/>
                    </a:lnTo>
                    <a:lnTo>
                      <a:pt x="9709" y="6863"/>
                    </a:lnTo>
                    <a:lnTo>
                      <a:pt x="9830" y="6717"/>
                    </a:lnTo>
                    <a:lnTo>
                      <a:pt x="9903" y="6546"/>
                    </a:lnTo>
                    <a:lnTo>
                      <a:pt x="9928" y="6352"/>
                    </a:lnTo>
                    <a:lnTo>
                      <a:pt x="9928" y="6157"/>
                    </a:lnTo>
                    <a:lnTo>
                      <a:pt x="9879" y="5962"/>
                    </a:lnTo>
                    <a:lnTo>
                      <a:pt x="9855" y="5889"/>
                    </a:lnTo>
                    <a:lnTo>
                      <a:pt x="9782" y="5792"/>
                    </a:lnTo>
                    <a:lnTo>
                      <a:pt x="9733" y="5719"/>
                    </a:lnTo>
                    <a:lnTo>
                      <a:pt x="9636" y="5670"/>
                    </a:lnTo>
                    <a:lnTo>
                      <a:pt x="9563" y="5622"/>
                    </a:lnTo>
                    <a:close/>
                    <a:moveTo>
                      <a:pt x="7786" y="6765"/>
                    </a:moveTo>
                    <a:lnTo>
                      <a:pt x="7738" y="6814"/>
                    </a:lnTo>
                    <a:lnTo>
                      <a:pt x="7713" y="6863"/>
                    </a:lnTo>
                    <a:lnTo>
                      <a:pt x="7713" y="7082"/>
                    </a:lnTo>
                    <a:lnTo>
                      <a:pt x="7738" y="7301"/>
                    </a:lnTo>
                    <a:lnTo>
                      <a:pt x="7738" y="7520"/>
                    </a:lnTo>
                    <a:lnTo>
                      <a:pt x="7762" y="7739"/>
                    </a:lnTo>
                    <a:lnTo>
                      <a:pt x="7786" y="7787"/>
                    </a:lnTo>
                    <a:lnTo>
                      <a:pt x="7811" y="7812"/>
                    </a:lnTo>
                    <a:lnTo>
                      <a:pt x="7908" y="7860"/>
                    </a:lnTo>
                    <a:lnTo>
                      <a:pt x="7957" y="7836"/>
                    </a:lnTo>
                    <a:lnTo>
                      <a:pt x="8005" y="7836"/>
                    </a:lnTo>
                    <a:lnTo>
                      <a:pt x="8030" y="7787"/>
                    </a:lnTo>
                    <a:lnTo>
                      <a:pt x="8054" y="7739"/>
                    </a:lnTo>
                    <a:lnTo>
                      <a:pt x="8054" y="7641"/>
                    </a:lnTo>
                    <a:lnTo>
                      <a:pt x="8054" y="7520"/>
                    </a:lnTo>
                    <a:lnTo>
                      <a:pt x="8030" y="7301"/>
                    </a:lnTo>
                    <a:lnTo>
                      <a:pt x="7981" y="7057"/>
                    </a:lnTo>
                    <a:lnTo>
                      <a:pt x="7957" y="6936"/>
                    </a:lnTo>
                    <a:lnTo>
                      <a:pt x="7884" y="6814"/>
                    </a:lnTo>
                    <a:lnTo>
                      <a:pt x="7835" y="6765"/>
                    </a:lnTo>
                    <a:close/>
                    <a:moveTo>
                      <a:pt x="8589" y="8274"/>
                    </a:moveTo>
                    <a:lnTo>
                      <a:pt x="8249" y="8371"/>
                    </a:lnTo>
                    <a:lnTo>
                      <a:pt x="7932" y="8444"/>
                    </a:lnTo>
                    <a:lnTo>
                      <a:pt x="7592" y="8469"/>
                    </a:lnTo>
                    <a:lnTo>
                      <a:pt x="7421" y="8469"/>
                    </a:lnTo>
                    <a:lnTo>
                      <a:pt x="7251" y="8444"/>
                    </a:lnTo>
                    <a:lnTo>
                      <a:pt x="7202" y="8469"/>
                    </a:lnTo>
                    <a:lnTo>
                      <a:pt x="7178" y="8469"/>
                    </a:lnTo>
                    <a:lnTo>
                      <a:pt x="7154" y="8517"/>
                    </a:lnTo>
                    <a:lnTo>
                      <a:pt x="7178" y="8542"/>
                    </a:lnTo>
                    <a:lnTo>
                      <a:pt x="7227" y="8639"/>
                    </a:lnTo>
                    <a:lnTo>
                      <a:pt x="7300" y="8688"/>
                    </a:lnTo>
                    <a:lnTo>
                      <a:pt x="7373" y="8761"/>
                    </a:lnTo>
                    <a:lnTo>
                      <a:pt x="7470" y="8785"/>
                    </a:lnTo>
                    <a:lnTo>
                      <a:pt x="7665" y="8834"/>
                    </a:lnTo>
                    <a:lnTo>
                      <a:pt x="7908" y="8834"/>
                    </a:lnTo>
                    <a:lnTo>
                      <a:pt x="8127" y="8809"/>
                    </a:lnTo>
                    <a:lnTo>
                      <a:pt x="8370" y="8761"/>
                    </a:lnTo>
                    <a:lnTo>
                      <a:pt x="8565" y="8712"/>
                    </a:lnTo>
                    <a:lnTo>
                      <a:pt x="8735" y="8639"/>
                    </a:lnTo>
                    <a:lnTo>
                      <a:pt x="8808" y="8590"/>
                    </a:lnTo>
                    <a:lnTo>
                      <a:pt x="8833" y="8542"/>
                    </a:lnTo>
                    <a:lnTo>
                      <a:pt x="8833" y="8469"/>
                    </a:lnTo>
                    <a:lnTo>
                      <a:pt x="8833" y="8396"/>
                    </a:lnTo>
                    <a:lnTo>
                      <a:pt x="8784" y="8347"/>
                    </a:lnTo>
                    <a:lnTo>
                      <a:pt x="8735" y="8298"/>
                    </a:lnTo>
                    <a:lnTo>
                      <a:pt x="8662" y="8274"/>
                    </a:lnTo>
                    <a:close/>
                    <a:moveTo>
                      <a:pt x="6618" y="9928"/>
                    </a:moveTo>
                    <a:lnTo>
                      <a:pt x="6862" y="10026"/>
                    </a:lnTo>
                    <a:lnTo>
                      <a:pt x="7105" y="10099"/>
                    </a:lnTo>
                    <a:lnTo>
                      <a:pt x="7373" y="10172"/>
                    </a:lnTo>
                    <a:lnTo>
                      <a:pt x="7616" y="10220"/>
                    </a:lnTo>
                    <a:lnTo>
                      <a:pt x="7859" y="10245"/>
                    </a:lnTo>
                    <a:lnTo>
                      <a:pt x="8127" y="10269"/>
                    </a:lnTo>
                    <a:lnTo>
                      <a:pt x="8370" y="10245"/>
                    </a:lnTo>
                    <a:lnTo>
                      <a:pt x="8614" y="10220"/>
                    </a:lnTo>
                    <a:lnTo>
                      <a:pt x="8833" y="10172"/>
                    </a:lnTo>
                    <a:lnTo>
                      <a:pt x="9052" y="10123"/>
                    </a:lnTo>
                    <a:lnTo>
                      <a:pt x="9027" y="10366"/>
                    </a:lnTo>
                    <a:lnTo>
                      <a:pt x="8735" y="10391"/>
                    </a:lnTo>
                    <a:lnTo>
                      <a:pt x="8443" y="10415"/>
                    </a:lnTo>
                    <a:lnTo>
                      <a:pt x="8419" y="10415"/>
                    </a:lnTo>
                    <a:lnTo>
                      <a:pt x="8151" y="10391"/>
                    </a:lnTo>
                    <a:lnTo>
                      <a:pt x="8005" y="10391"/>
                    </a:lnTo>
                    <a:lnTo>
                      <a:pt x="7859" y="10415"/>
                    </a:lnTo>
                    <a:lnTo>
                      <a:pt x="7859" y="10439"/>
                    </a:lnTo>
                    <a:lnTo>
                      <a:pt x="7835" y="10464"/>
                    </a:lnTo>
                    <a:lnTo>
                      <a:pt x="7835" y="10512"/>
                    </a:lnTo>
                    <a:lnTo>
                      <a:pt x="7884" y="10585"/>
                    </a:lnTo>
                    <a:lnTo>
                      <a:pt x="7932" y="10610"/>
                    </a:lnTo>
                    <a:lnTo>
                      <a:pt x="8078" y="10683"/>
                    </a:lnTo>
                    <a:lnTo>
                      <a:pt x="8224" y="10707"/>
                    </a:lnTo>
                    <a:lnTo>
                      <a:pt x="8346" y="10731"/>
                    </a:lnTo>
                    <a:lnTo>
                      <a:pt x="8687" y="10731"/>
                    </a:lnTo>
                    <a:lnTo>
                      <a:pt x="8857" y="10707"/>
                    </a:lnTo>
                    <a:lnTo>
                      <a:pt x="9027" y="10683"/>
                    </a:lnTo>
                    <a:lnTo>
                      <a:pt x="9027" y="10804"/>
                    </a:lnTo>
                    <a:lnTo>
                      <a:pt x="8687" y="10853"/>
                    </a:lnTo>
                    <a:lnTo>
                      <a:pt x="8541" y="10877"/>
                    </a:lnTo>
                    <a:lnTo>
                      <a:pt x="8370" y="10902"/>
                    </a:lnTo>
                    <a:lnTo>
                      <a:pt x="7932" y="10902"/>
                    </a:lnTo>
                    <a:lnTo>
                      <a:pt x="7786" y="10950"/>
                    </a:lnTo>
                    <a:lnTo>
                      <a:pt x="7762" y="10999"/>
                    </a:lnTo>
                    <a:lnTo>
                      <a:pt x="7786" y="11023"/>
                    </a:lnTo>
                    <a:lnTo>
                      <a:pt x="7884" y="11121"/>
                    </a:lnTo>
                    <a:lnTo>
                      <a:pt x="8030" y="11194"/>
                    </a:lnTo>
                    <a:lnTo>
                      <a:pt x="8200" y="11242"/>
                    </a:lnTo>
                    <a:lnTo>
                      <a:pt x="8589" y="11242"/>
                    </a:lnTo>
                    <a:lnTo>
                      <a:pt x="8760" y="11218"/>
                    </a:lnTo>
                    <a:lnTo>
                      <a:pt x="8930" y="11194"/>
                    </a:lnTo>
                    <a:lnTo>
                      <a:pt x="9076" y="11121"/>
                    </a:lnTo>
                    <a:lnTo>
                      <a:pt x="9125" y="11218"/>
                    </a:lnTo>
                    <a:lnTo>
                      <a:pt x="8954" y="11291"/>
                    </a:lnTo>
                    <a:lnTo>
                      <a:pt x="8760" y="11340"/>
                    </a:lnTo>
                    <a:lnTo>
                      <a:pt x="8151" y="11461"/>
                    </a:lnTo>
                    <a:lnTo>
                      <a:pt x="8127" y="11461"/>
                    </a:lnTo>
                    <a:lnTo>
                      <a:pt x="8127" y="11486"/>
                    </a:lnTo>
                    <a:lnTo>
                      <a:pt x="8151" y="11510"/>
                    </a:lnTo>
                    <a:lnTo>
                      <a:pt x="8346" y="11583"/>
                    </a:lnTo>
                    <a:lnTo>
                      <a:pt x="8589" y="11607"/>
                    </a:lnTo>
                    <a:lnTo>
                      <a:pt x="8370" y="11656"/>
                    </a:lnTo>
                    <a:lnTo>
                      <a:pt x="8151" y="11680"/>
                    </a:lnTo>
                    <a:lnTo>
                      <a:pt x="7932" y="11680"/>
                    </a:lnTo>
                    <a:lnTo>
                      <a:pt x="7713" y="11656"/>
                    </a:lnTo>
                    <a:lnTo>
                      <a:pt x="7421" y="11632"/>
                    </a:lnTo>
                    <a:lnTo>
                      <a:pt x="7129" y="11559"/>
                    </a:lnTo>
                    <a:lnTo>
                      <a:pt x="6862" y="11461"/>
                    </a:lnTo>
                    <a:lnTo>
                      <a:pt x="6740" y="11388"/>
                    </a:lnTo>
                    <a:lnTo>
                      <a:pt x="6618" y="11291"/>
                    </a:lnTo>
                    <a:lnTo>
                      <a:pt x="6594" y="11242"/>
                    </a:lnTo>
                    <a:lnTo>
                      <a:pt x="6667" y="11194"/>
                    </a:lnTo>
                    <a:lnTo>
                      <a:pt x="6716" y="11121"/>
                    </a:lnTo>
                    <a:lnTo>
                      <a:pt x="6716" y="11023"/>
                    </a:lnTo>
                    <a:lnTo>
                      <a:pt x="6716" y="10950"/>
                    </a:lnTo>
                    <a:lnTo>
                      <a:pt x="6667" y="10804"/>
                    </a:lnTo>
                    <a:lnTo>
                      <a:pt x="6618" y="10610"/>
                    </a:lnTo>
                    <a:lnTo>
                      <a:pt x="6594" y="10415"/>
                    </a:lnTo>
                    <a:lnTo>
                      <a:pt x="6594" y="10245"/>
                    </a:lnTo>
                    <a:lnTo>
                      <a:pt x="6618" y="10074"/>
                    </a:lnTo>
                    <a:lnTo>
                      <a:pt x="6643" y="9977"/>
                    </a:lnTo>
                    <a:lnTo>
                      <a:pt x="6643" y="9953"/>
                    </a:lnTo>
                    <a:lnTo>
                      <a:pt x="6618" y="10001"/>
                    </a:lnTo>
                    <a:lnTo>
                      <a:pt x="6618" y="9928"/>
                    </a:lnTo>
                    <a:close/>
                    <a:moveTo>
                      <a:pt x="9636" y="11218"/>
                    </a:moveTo>
                    <a:lnTo>
                      <a:pt x="9782" y="11291"/>
                    </a:lnTo>
                    <a:lnTo>
                      <a:pt x="9928" y="11364"/>
                    </a:lnTo>
                    <a:lnTo>
                      <a:pt x="9855" y="11510"/>
                    </a:lnTo>
                    <a:lnTo>
                      <a:pt x="9757" y="11632"/>
                    </a:lnTo>
                    <a:lnTo>
                      <a:pt x="9636" y="11778"/>
                    </a:lnTo>
                    <a:lnTo>
                      <a:pt x="9514" y="11875"/>
                    </a:lnTo>
                    <a:lnTo>
                      <a:pt x="9246" y="12070"/>
                    </a:lnTo>
                    <a:lnTo>
                      <a:pt x="8930" y="12240"/>
                    </a:lnTo>
                    <a:lnTo>
                      <a:pt x="8589" y="12362"/>
                    </a:lnTo>
                    <a:lnTo>
                      <a:pt x="8249" y="12435"/>
                    </a:lnTo>
                    <a:lnTo>
                      <a:pt x="7908" y="12483"/>
                    </a:lnTo>
                    <a:lnTo>
                      <a:pt x="7592" y="12508"/>
                    </a:lnTo>
                    <a:lnTo>
                      <a:pt x="7227" y="12508"/>
                    </a:lnTo>
                    <a:lnTo>
                      <a:pt x="6886" y="12459"/>
                    </a:lnTo>
                    <a:lnTo>
                      <a:pt x="6521" y="12362"/>
                    </a:lnTo>
                    <a:lnTo>
                      <a:pt x="6375" y="12289"/>
                    </a:lnTo>
                    <a:lnTo>
                      <a:pt x="6205" y="12216"/>
                    </a:lnTo>
                    <a:lnTo>
                      <a:pt x="6083" y="12118"/>
                    </a:lnTo>
                    <a:lnTo>
                      <a:pt x="5986" y="12021"/>
                    </a:lnTo>
                    <a:lnTo>
                      <a:pt x="5888" y="11924"/>
                    </a:lnTo>
                    <a:lnTo>
                      <a:pt x="5815" y="11826"/>
                    </a:lnTo>
                    <a:lnTo>
                      <a:pt x="5694" y="11583"/>
                    </a:lnTo>
                    <a:lnTo>
                      <a:pt x="5572" y="11315"/>
                    </a:lnTo>
                    <a:lnTo>
                      <a:pt x="5645" y="11291"/>
                    </a:lnTo>
                    <a:lnTo>
                      <a:pt x="5840" y="11267"/>
                    </a:lnTo>
                    <a:lnTo>
                      <a:pt x="6107" y="11242"/>
                    </a:lnTo>
                    <a:lnTo>
                      <a:pt x="6180" y="11364"/>
                    </a:lnTo>
                    <a:lnTo>
                      <a:pt x="6278" y="11486"/>
                    </a:lnTo>
                    <a:lnTo>
                      <a:pt x="6448" y="11656"/>
                    </a:lnTo>
                    <a:lnTo>
                      <a:pt x="6594" y="11753"/>
                    </a:lnTo>
                    <a:lnTo>
                      <a:pt x="6764" y="11851"/>
                    </a:lnTo>
                    <a:lnTo>
                      <a:pt x="7105" y="11972"/>
                    </a:lnTo>
                    <a:lnTo>
                      <a:pt x="7446" y="12045"/>
                    </a:lnTo>
                    <a:lnTo>
                      <a:pt x="7811" y="12094"/>
                    </a:lnTo>
                    <a:lnTo>
                      <a:pt x="8151" y="12094"/>
                    </a:lnTo>
                    <a:lnTo>
                      <a:pt x="8492" y="12070"/>
                    </a:lnTo>
                    <a:lnTo>
                      <a:pt x="8833" y="11972"/>
                    </a:lnTo>
                    <a:lnTo>
                      <a:pt x="9003" y="11924"/>
                    </a:lnTo>
                    <a:lnTo>
                      <a:pt x="9173" y="11851"/>
                    </a:lnTo>
                    <a:lnTo>
                      <a:pt x="9295" y="11753"/>
                    </a:lnTo>
                    <a:lnTo>
                      <a:pt x="9441" y="11607"/>
                    </a:lnTo>
                    <a:lnTo>
                      <a:pt x="9563" y="11461"/>
                    </a:lnTo>
                    <a:lnTo>
                      <a:pt x="9587" y="11364"/>
                    </a:lnTo>
                    <a:lnTo>
                      <a:pt x="9611" y="11291"/>
                    </a:lnTo>
                    <a:lnTo>
                      <a:pt x="9636" y="11218"/>
                    </a:lnTo>
                    <a:close/>
                    <a:moveTo>
                      <a:pt x="5231" y="11437"/>
                    </a:moveTo>
                    <a:lnTo>
                      <a:pt x="5231" y="11583"/>
                    </a:lnTo>
                    <a:lnTo>
                      <a:pt x="5280" y="11729"/>
                    </a:lnTo>
                    <a:lnTo>
                      <a:pt x="5329" y="11875"/>
                    </a:lnTo>
                    <a:lnTo>
                      <a:pt x="5402" y="12021"/>
                    </a:lnTo>
                    <a:lnTo>
                      <a:pt x="5596" y="12264"/>
                    </a:lnTo>
                    <a:lnTo>
                      <a:pt x="5815" y="12459"/>
                    </a:lnTo>
                    <a:lnTo>
                      <a:pt x="6010" y="12581"/>
                    </a:lnTo>
                    <a:lnTo>
                      <a:pt x="6205" y="12702"/>
                    </a:lnTo>
                    <a:lnTo>
                      <a:pt x="6399" y="12775"/>
                    </a:lnTo>
                    <a:lnTo>
                      <a:pt x="6618" y="12848"/>
                    </a:lnTo>
                    <a:lnTo>
                      <a:pt x="6837" y="12897"/>
                    </a:lnTo>
                    <a:lnTo>
                      <a:pt x="7056" y="12946"/>
                    </a:lnTo>
                    <a:lnTo>
                      <a:pt x="7494" y="12970"/>
                    </a:lnTo>
                    <a:lnTo>
                      <a:pt x="7908" y="12946"/>
                    </a:lnTo>
                    <a:lnTo>
                      <a:pt x="8322" y="12897"/>
                    </a:lnTo>
                    <a:lnTo>
                      <a:pt x="8760" y="12775"/>
                    </a:lnTo>
                    <a:lnTo>
                      <a:pt x="9149" y="12629"/>
                    </a:lnTo>
                    <a:lnTo>
                      <a:pt x="9344" y="12532"/>
                    </a:lnTo>
                    <a:lnTo>
                      <a:pt x="9538" y="12410"/>
                    </a:lnTo>
                    <a:lnTo>
                      <a:pt x="9709" y="12289"/>
                    </a:lnTo>
                    <a:lnTo>
                      <a:pt x="9879" y="12143"/>
                    </a:lnTo>
                    <a:lnTo>
                      <a:pt x="10025" y="11997"/>
                    </a:lnTo>
                    <a:lnTo>
                      <a:pt x="10147" y="11851"/>
                    </a:lnTo>
                    <a:lnTo>
                      <a:pt x="10268" y="11656"/>
                    </a:lnTo>
                    <a:lnTo>
                      <a:pt x="10366" y="11486"/>
                    </a:lnTo>
                    <a:lnTo>
                      <a:pt x="10950" y="11583"/>
                    </a:lnTo>
                    <a:lnTo>
                      <a:pt x="10974" y="11583"/>
                    </a:lnTo>
                    <a:lnTo>
                      <a:pt x="10828" y="11680"/>
                    </a:lnTo>
                    <a:lnTo>
                      <a:pt x="10658" y="11778"/>
                    </a:lnTo>
                    <a:lnTo>
                      <a:pt x="10512" y="11899"/>
                    </a:lnTo>
                    <a:lnTo>
                      <a:pt x="10366" y="12045"/>
                    </a:lnTo>
                    <a:lnTo>
                      <a:pt x="10317" y="12118"/>
                    </a:lnTo>
                    <a:lnTo>
                      <a:pt x="10293" y="12216"/>
                    </a:lnTo>
                    <a:lnTo>
                      <a:pt x="10439" y="12167"/>
                    </a:lnTo>
                    <a:lnTo>
                      <a:pt x="10585" y="12094"/>
                    </a:lnTo>
                    <a:lnTo>
                      <a:pt x="10852" y="11924"/>
                    </a:lnTo>
                    <a:lnTo>
                      <a:pt x="11193" y="11778"/>
                    </a:lnTo>
                    <a:lnTo>
                      <a:pt x="11315" y="11753"/>
                    </a:lnTo>
                    <a:lnTo>
                      <a:pt x="11436" y="11705"/>
                    </a:lnTo>
                    <a:lnTo>
                      <a:pt x="11461" y="11680"/>
                    </a:lnTo>
                    <a:lnTo>
                      <a:pt x="12020" y="11851"/>
                    </a:lnTo>
                    <a:lnTo>
                      <a:pt x="11728" y="11948"/>
                    </a:lnTo>
                    <a:lnTo>
                      <a:pt x="11436" y="12070"/>
                    </a:lnTo>
                    <a:lnTo>
                      <a:pt x="11144" y="12191"/>
                    </a:lnTo>
                    <a:lnTo>
                      <a:pt x="10877" y="12362"/>
                    </a:lnTo>
                    <a:lnTo>
                      <a:pt x="10633" y="12532"/>
                    </a:lnTo>
                    <a:lnTo>
                      <a:pt x="10609" y="12556"/>
                    </a:lnTo>
                    <a:lnTo>
                      <a:pt x="10633" y="12581"/>
                    </a:lnTo>
                    <a:lnTo>
                      <a:pt x="11144" y="12386"/>
                    </a:lnTo>
                    <a:lnTo>
                      <a:pt x="11655" y="12216"/>
                    </a:lnTo>
                    <a:lnTo>
                      <a:pt x="11874" y="12167"/>
                    </a:lnTo>
                    <a:lnTo>
                      <a:pt x="12093" y="12118"/>
                    </a:lnTo>
                    <a:lnTo>
                      <a:pt x="12312" y="12094"/>
                    </a:lnTo>
                    <a:lnTo>
                      <a:pt x="12531" y="12021"/>
                    </a:lnTo>
                    <a:lnTo>
                      <a:pt x="12969" y="12216"/>
                    </a:lnTo>
                    <a:lnTo>
                      <a:pt x="12726" y="12289"/>
                    </a:lnTo>
                    <a:lnTo>
                      <a:pt x="12507" y="12386"/>
                    </a:lnTo>
                    <a:lnTo>
                      <a:pt x="11874" y="12654"/>
                    </a:lnTo>
                    <a:lnTo>
                      <a:pt x="11582" y="12800"/>
                    </a:lnTo>
                    <a:lnTo>
                      <a:pt x="11266" y="12897"/>
                    </a:lnTo>
                    <a:lnTo>
                      <a:pt x="11242" y="12921"/>
                    </a:lnTo>
                    <a:lnTo>
                      <a:pt x="11217" y="12946"/>
                    </a:lnTo>
                    <a:lnTo>
                      <a:pt x="11242" y="12970"/>
                    </a:lnTo>
                    <a:lnTo>
                      <a:pt x="11266" y="12994"/>
                    </a:lnTo>
                    <a:lnTo>
                      <a:pt x="11850" y="12873"/>
                    </a:lnTo>
                    <a:lnTo>
                      <a:pt x="12458" y="12727"/>
                    </a:lnTo>
                    <a:lnTo>
                      <a:pt x="12677" y="12678"/>
                    </a:lnTo>
                    <a:lnTo>
                      <a:pt x="12920" y="12629"/>
                    </a:lnTo>
                    <a:lnTo>
                      <a:pt x="13164" y="12556"/>
                    </a:lnTo>
                    <a:lnTo>
                      <a:pt x="13285" y="12508"/>
                    </a:lnTo>
                    <a:lnTo>
                      <a:pt x="13383" y="12459"/>
                    </a:lnTo>
                    <a:lnTo>
                      <a:pt x="13626" y="12629"/>
                    </a:lnTo>
                    <a:lnTo>
                      <a:pt x="13869" y="12824"/>
                    </a:lnTo>
                    <a:lnTo>
                      <a:pt x="13602" y="12873"/>
                    </a:lnTo>
                    <a:lnTo>
                      <a:pt x="12847" y="13067"/>
                    </a:lnTo>
                    <a:lnTo>
                      <a:pt x="12482" y="13165"/>
                    </a:lnTo>
                    <a:lnTo>
                      <a:pt x="12142" y="13286"/>
                    </a:lnTo>
                    <a:lnTo>
                      <a:pt x="12093" y="13335"/>
                    </a:lnTo>
                    <a:lnTo>
                      <a:pt x="12117" y="13359"/>
                    </a:lnTo>
                    <a:lnTo>
                      <a:pt x="12263" y="13408"/>
                    </a:lnTo>
                    <a:lnTo>
                      <a:pt x="12409" y="13432"/>
                    </a:lnTo>
                    <a:lnTo>
                      <a:pt x="12531" y="13457"/>
                    </a:lnTo>
                    <a:lnTo>
                      <a:pt x="12677" y="13432"/>
                    </a:lnTo>
                    <a:lnTo>
                      <a:pt x="12969" y="13408"/>
                    </a:lnTo>
                    <a:lnTo>
                      <a:pt x="13237" y="13335"/>
                    </a:lnTo>
                    <a:lnTo>
                      <a:pt x="13675" y="13238"/>
                    </a:lnTo>
                    <a:lnTo>
                      <a:pt x="13869" y="13189"/>
                    </a:lnTo>
                    <a:lnTo>
                      <a:pt x="14088" y="13165"/>
                    </a:lnTo>
                    <a:lnTo>
                      <a:pt x="14186" y="13140"/>
                    </a:lnTo>
                    <a:lnTo>
                      <a:pt x="14356" y="13335"/>
                    </a:lnTo>
                    <a:lnTo>
                      <a:pt x="14502" y="13530"/>
                    </a:lnTo>
                    <a:lnTo>
                      <a:pt x="14186" y="13554"/>
                    </a:lnTo>
                    <a:lnTo>
                      <a:pt x="13845" y="13578"/>
                    </a:lnTo>
                    <a:lnTo>
                      <a:pt x="13529" y="13627"/>
                    </a:lnTo>
                    <a:lnTo>
                      <a:pt x="13212" y="13676"/>
                    </a:lnTo>
                    <a:lnTo>
                      <a:pt x="13042" y="13724"/>
                    </a:lnTo>
                    <a:lnTo>
                      <a:pt x="12896" y="13773"/>
                    </a:lnTo>
                    <a:lnTo>
                      <a:pt x="12872" y="13797"/>
                    </a:lnTo>
                    <a:lnTo>
                      <a:pt x="12872" y="13822"/>
                    </a:lnTo>
                    <a:lnTo>
                      <a:pt x="12896" y="13846"/>
                    </a:lnTo>
                    <a:lnTo>
                      <a:pt x="12896" y="13870"/>
                    </a:lnTo>
                    <a:lnTo>
                      <a:pt x="13188" y="13919"/>
                    </a:lnTo>
                    <a:lnTo>
                      <a:pt x="13456" y="13943"/>
                    </a:lnTo>
                    <a:lnTo>
                      <a:pt x="13991" y="13919"/>
                    </a:lnTo>
                    <a:lnTo>
                      <a:pt x="14745" y="13919"/>
                    </a:lnTo>
                    <a:lnTo>
                      <a:pt x="14916" y="14284"/>
                    </a:lnTo>
                    <a:lnTo>
                      <a:pt x="14405" y="14308"/>
                    </a:lnTo>
                    <a:lnTo>
                      <a:pt x="13821" y="14308"/>
                    </a:lnTo>
                    <a:lnTo>
                      <a:pt x="13529" y="14333"/>
                    </a:lnTo>
                    <a:lnTo>
                      <a:pt x="13383" y="14357"/>
                    </a:lnTo>
                    <a:lnTo>
                      <a:pt x="13237" y="14381"/>
                    </a:lnTo>
                    <a:lnTo>
                      <a:pt x="13212" y="14406"/>
                    </a:lnTo>
                    <a:lnTo>
                      <a:pt x="13188" y="14454"/>
                    </a:lnTo>
                    <a:lnTo>
                      <a:pt x="13212" y="14503"/>
                    </a:lnTo>
                    <a:lnTo>
                      <a:pt x="13237" y="14527"/>
                    </a:lnTo>
                    <a:lnTo>
                      <a:pt x="13529" y="14600"/>
                    </a:lnTo>
                    <a:lnTo>
                      <a:pt x="13821" y="14625"/>
                    </a:lnTo>
                    <a:lnTo>
                      <a:pt x="14721" y="14625"/>
                    </a:lnTo>
                    <a:lnTo>
                      <a:pt x="15037" y="14600"/>
                    </a:lnTo>
                    <a:lnTo>
                      <a:pt x="15110" y="14868"/>
                    </a:lnTo>
                    <a:lnTo>
                      <a:pt x="15159" y="15136"/>
                    </a:lnTo>
                    <a:lnTo>
                      <a:pt x="14989" y="15087"/>
                    </a:lnTo>
                    <a:lnTo>
                      <a:pt x="14818" y="15087"/>
                    </a:lnTo>
                    <a:lnTo>
                      <a:pt x="14453" y="15063"/>
                    </a:lnTo>
                    <a:lnTo>
                      <a:pt x="14234" y="15063"/>
                    </a:lnTo>
                    <a:lnTo>
                      <a:pt x="13991" y="15087"/>
                    </a:lnTo>
                    <a:lnTo>
                      <a:pt x="13772" y="15111"/>
                    </a:lnTo>
                    <a:lnTo>
                      <a:pt x="13529" y="15184"/>
                    </a:lnTo>
                    <a:lnTo>
                      <a:pt x="13504" y="15209"/>
                    </a:lnTo>
                    <a:lnTo>
                      <a:pt x="13504" y="15233"/>
                    </a:lnTo>
                    <a:lnTo>
                      <a:pt x="13504" y="15282"/>
                    </a:lnTo>
                    <a:lnTo>
                      <a:pt x="13553" y="15282"/>
                    </a:lnTo>
                    <a:lnTo>
                      <a:pt x="14015" y="15306"/>
                    </a:lnTo>
                    <a:lnTo>
                      <a:pt x="14453" y="15330"/>
                    </a:lnTo>
                    <a:lnTo>
                      <a:pt x="14843" y="15355"/>
                    </a:lnTo>
                    <a:lnTo>
                      <a:pt x="15013" y="15355"/>
                    </a:lnTo>
                    <a:lnTo>
                      <a:pt x="15183" y="15330"/>
                    </a:lnTo>
                    <a:lnTo>
                      <a:pt x="15183" y="15330"/>
                    </a:lnTo>
                    <a:lnTo>
                      <a:pt x="15086" y="15355"/>
                    </a:lnTo>
                    <a:lnTo>
                      <a:pt x="14794" y="15452"/>
                    </a:lnTo>
                    <a:lnTo>
                      <a:pt x="14502" y="15549"/>
                    </a:lnTo>
                    <a:lnTo>
                      <a:pt x="13918" y="15671"/>
                    </a:lnTo>
                    <a:lnTo>
                      <a:pt x="13310" y="15768"/>
                    </a:lnTo>
                    <a:lnTo>
                      <a:pt x="12701" y="15841"/>
                    </a:lnTo>
                    <a:lnTo>
                      <a:pt x="12677" y="15720"/>
                    </a:lnTo>
                    <a:lnTo>
                      <a:pt x="12653" y="15525"/>
                    </a:lnTo>
                    <a:lnTo>
                      <a:pt x="12628" y="15428"/>
                    </a:lnTo>
                    <a:lnTo>
                      <a:pt x="12555" y="15330"/>
                    </a:lnTo>
                    <a:lnTo>
                      <a:pt x="12482" y="15257"/>
                    </a:lnTo>
                    <a:lnTo>
                      <a:pt x="12385" y="15233"/>
                    </a:lnTo>
                    <a:lnTo>
                      <a:pt x="12288" y="15257"/>
                    </a:lnTo>
                    <a:lnTo>
                      <a:pt x="12215" y="15330"/>
                    </a:lnTo>
                    <a:lnTo>
                      <a:pt x="12166" y="15428"/>
                    </a:lnTo>
                    <a:lnTo>
                      <a:pt x="12142" y="15525"/>
                    </a:lnTo>
                    <a:lnTo>
                      <a:pt x="12142" y="15720"/>
                    </a:lnTo>
                    <a:lnTo>
                      <a:pt x="12142" y="15890"/>
                    </a:lnTo>
                    <a:lnTo>
                      <a:pt x="11801" y="15939"/>
                    </a:lnTo>
                    <a:lnTo>
                      <a:pt x="11290" y="15987"/>
                    </a:lnTo>
                    <a:lnTo>
                      <a:pt x="10755" y="16036"/>
                    </a:lnTo>
                    <a:lnTo>
                      <a:pt x="9709" y="16085"/>
                    </a:lnTo>
                    <a:lnTo>
                      <a:pt x="7592" y="16085"/>
                    </a:lnTo>
                    <a:lnTo>
                      <a:pt x="6521" y="16060"/>
                    </a:lnTo>
                    <a:lnTo>
                      <a:pt x="5475" y="16012"/>
                    </a:lnTo>
                    <a:lnTo>
                      <a:pt x="4428" y="15939"/>
                    </a:lnTo>
                    <a:lnTo>
                      <a:pt x="3382" y="15841"/>
                    </a:lnTo>
                    <a:lnTo>
                      <a:pt x="3236" y="15817"/>
                    </a:lnTo>
                    <a:lnTo>
                      <a:pt x="3236" y="15768"/>
                    </a:lnTo>
                    <a:lnTo>
                      <a:pt x="3236" y="15671"/>
                    </a:lnTo>
                    <a:lnTo>
                      <a:pt x="3212" y="15622"/>
                    </a:lnTo>
                    <a:lnTo>
                      <a:pt x="3212" y="15574"/>
                    </a:lnTo>
                    <a:lnTo>
                      <a:pt x="3236" y="15403"/>
                    </a:lnTo>
                    <a:lnTo>
                      <a:pt x="3236" y="15306"/>
                    </a:lnTo>
                    <a:lnTo>
                      <a:pt x="3212" y="15209"/>
                    </a:lnTo>
                    <a:lnTo>
                      <a:pt x="3163" y="15136"/>
                    </a:lnTo>
                    <a:lnTo>
                      <a:pt x="3090" y="15087"/>
                    </a:lnTo>
                    <a:lnTo>
                      <a:pt x="3017" y="15087"/>
                    </a:lnTo>
                    <a:lnTo>
                      <a:pt x="2920" y="15111"/>
                    </a:lnTo>
                    <a:lnTo>
                      <a:pt x="2823" y="15209"/>
                    </a:lnTo>
                    <a:lnTo>
                      <a:pt x="2750" y="15330"/>
                    </a:lnTo>
                    <a:lnTo>
                      <a:pt x="2725" y="15452"/>
                    </a:lnTo>
                    <a:lnTo>
                      <a:pt x="2701" y="15598"/>
                    </a:lnTo>
                    <a:lnTo>
                      <a:pt x="2701" y="15695"/>
                    </a:lnTo>
                    <a:lnTo>
                      <a:pt x="2141" y="15525"/>
                    </a:lnTo>
                    <a:lnTo>
                      <a:pt x="1582" y="15355"/>
                    </a:lnTo>
                    <a:lnTo>
                      <a:pt x="1314" y="15282"/>
                    </a:lnTo>
                    <a:lnTo>
                      <a:pt x="1046" y="15257"/>
                    </a:lnTo>
                    <a:lnTo>
                      <a:pt x="754" y="15233"/>
                    </a:lnTo>
                    <a:lnTo>
                      <a:pt x="487" y="15257"/>
                    </a:lnTo>
                    <a:lnTo>
                      <a:pt x="462" y="15038"/>
                    </a:lnTo>
                    <a:lnTo>
                      <a:pt x="487" y="14844"/>
                    </a:lnTo>
                    <a:lnTo>
                      <a:pt x="511" y="14625"/>
                    </a:lnTo>
                    <a:lnTo>
                      <a:pt x="584" y="14430"/>
                    </a:lnTo>
                    <a:lnTo>
                      <a:pt x="657" y="14235"/>
                    </a:lnTo>
                    <a:lnTo>
                      <a:pt x="754" y="14041"/>
                    </a:lnTo>
                    <a:lnTo>
                      <a:pt x="852" y="13870"/>
                    </a:lnTo>
                    <a:lnTo>
                      <a:pt x="973" y="13676"/>
                    </a:lnTo>
                    <a:lnTo>
                      <a:pt x="1241" y="13359"/>
                    </a:lnTo>
                    <a:lnTo>
                      <a:pt x="1557" y="13043"/>
                    </a:lnTo>
                    <a:lnTo>
                      <a:pt x="1874" y="12775"/>
                    </a:lnTo>
                    <a:lnTo>
                      <a:pt x="2190" y="12532"/>
                    </a:lnTo>
                    <a:lnTo>
                      <a:pt x="2409" y="12386"/>
                    </a:lnTo>
                    <a:lnTo>
                      <a:pt x="2604" y="12289"/>
                    </a:lnTo>
                    <a:lnTo>
                      <a:pt x="3042" y="12070"/>
                    </a:lnTo>
                    <a:lnTo>
                      <a:pt x="3480" y="11924"/>
                    </a:lnTo>
                    <a:lnTo>
                      <a:pt x="3942" y="11778"/>
                    </a:lnTo>
                    <a:lnTo>
                      <a:pt x="4234" y="11680"/>
                    </a:lnTo>
                    <a:lnTo>
                      <a:pt x="4574" y="11607"/>
                    </a:lnTo>
                    <a:lnTo>
                      <a:pt x="5231" y="11437"/>
                    </a:lnTo>
                    <a:close/>
                    <a:moveTo>
                      <a:pt x="8200" y="1"/>
                    </a:moveTo>
                    <a:lnTo>
                      <a:pt x="7811" y="50"/>
                    </a:lnTo>
                    <a:lnTo>
                      <a:pt x="7470" y="123"/>
                    </a:lnTo>
                    <a:lnTo>
                      <a:pt x="7154" y="244"/>
                    </a:lnTo>
                    <a:lnTo>
                      <a:pt x="6667" y="463"/>
                    </a:lnTo>
                    <a:lnTo>
                      <a:pt x="6424" y="609"/>
                    </a:lnTo>
                    <a:lnTo>
                      <a:pt x="6278" y="731"/>
                    </a:lnTo>
                    <a:lnTo>
                      <a:pt x="6205" y="804"/>
                    </a:lnTo>
                    <a:lnTo>
                      <a:pt x="6180" y="853"/>
                    </a:lnTo>
                    <a:lnTo>
                      <a:pt x="6205" y="926"/>
                    </a:lnTo>
                    <a:lnTo>
                      <a:pt x="6253" y="974"/>
                    </a:lnTo>
                    <a:lnTo>
                      <a:pt x="6302" y="999"/>
                    </a:lnTo>
                    <a:lnTo>
                      <a:pt x="6472" y="999"/>
                    </a:lnTo>
                    <a:lnTo>
                      <a:pt x="6594" y="950"/>
                    </a:lnTo>
                    <a:lnTo>
                      <a:pt x="6716" y="877"/>
                    </a:lnTo>
                    <a:lnTo>
                      <a:pt x="7178" y="682"/>
                    </a:lnTo>
                    <a:lnTo>
                      <a:pt x="7421" y="585"/>
                    </a:lnTo>
                    <a:lnTo>
                      <a:pt x="7665" y="488"/>
                    </a:lnTo>
                    <a:lnTo>
                      <a:pt x="8005" y="439"/>
                    </a:lnTo>
                    <a:lnTo>
                      <a:pt x="8346" y="415"/>
                    </a:lnTo>
                    <a:lnTo>
                      <a:pt x="8735" y="439"/>
                    </a:lnTo>
                    <a:lnTo>
                      <a:pt x="9125" y="488"/>
                    </a:lnTo>
                    <a:lnTo>
                      <a:pt x="9490" y="585"/>
                    </a:lnTo>
                    <a:lnTo>
                      <a:pt x="9855" y="707"/>
                    </a:lnTo>
                    <a:lnTo>
                      <a:pt x="10195" y="828"/>
                    </a:lnTo>
                    <a:lnTo>
                      <a:pt x="10487" y="974"/>
                    </a:lnTo>
                    <a:lnTo>
                      <a:pt x="10706" y="1096"/>
                    </a:lnTo>
                    <a:lnTo>
                      <a:pt x="10877" y="1242"/>
                    </a:lnTo>
                    <a:lnTo>
                      <a:pt x="11023" y="1412"/>
                    </a:lnTo>
                    <a:lnTo>
                      <a:pt x="11169" y="1583"/>
                    </a:lnTo>
                    <a:lnTo>
                      <a:pt x="11290" y="1801"/>
                    </a:lnTo>
                    <a:lnTo>
                      <a:pt x="11388" y="1996"/>
                    </a:lnTo>
                    <a:lnTo>
                      <a:pt x="11485" y="2215"/>
                    </a:lnTo>
                    <a:lnTo>
                      <a:pt x="11558" y="2458"/>
                    </a:lnTo>
                    <a:lnTo>
                      <a:pt x="11655" y="2921"/>
                    </a:lnTo>
                    <a:lnTo>
                      <a:pt x="11728" y="3407"/>
                    </a:lnTo>
                    <a:lnTo>
                      <a:pt x="11753" y="3894"/>
                    </a:lnTo>
                    <a:lnTo>
                      <a:pt x="11753" y="4356"/>
                    </a:lnTo>
                    <a:lnTo>
                      <a:pt x="11217" y="4356"/>
                    </a:lnTo>
                    <a:lnTo>
                      <a:pt x="10974" y="4332"/>
                    </a:lnTo>
                    <a:lnTo>
                      <a:pt x="10731" y="4259"/>
                    </a:lnTo>
                    <a:lnTo>
                      <a:pt x="10487" y="4210"/>
                    </a:lnTo>
                    <a:lnTo>
                      <a:pt x="10244" y="4113"/>
                    </a:lnTo>
                    <a:lnTo>
                      <a:pt x="9782" y="3918"/>
                    </a:lnTo>
                    <a:lnTo>
                      <a:pt x="9319" y="3675"/>
                    </a:lnTo>
                    <a:lnTo>
                      <a:pt x="8881" y="3432"/>
                    </a:lnTo>
                    <a:lnTo>
                      <a:pt x="8419" y="3164"/>
                    </a:lnTo>
                    <a:lnTo>
                      <a:pt x="7981" y="2921"/>
                    </a:lnTo>
                    <a:lnTo>
                      <a:pt x="7908" y="2896"/>
                    </a:lnTo>
                    <a:lnTo>
                      <a:pt x="7835" y="2896"/>
                    </a:lnTo>
                    <a:lnTo>
                      <a:pt x="7786" y="2921"/>
                    </a:lnTo>
                    <a:lnTo>
                      <a:pt x="7738" y="2945"/>
                    </a:lnTo>
                    <a:lnTo>
                      <a:pt x="7689" y="2994"/>
                    </a:lnTo>
                    <a:lnTo>
                      <a:pt x="7665" y="3042"/>
                    </a:lnTo>
                    <a:lnTo>
                      <a:pt x="7640" y="3115"/>
                    </a:lnTo>
                    <a:lnTo>
                      <a:pt x="7640" y="3164"/>
                    </a:lnTo>
                    <a:lnTo>
                      <a:pt x="7713" y="3529"/>
                    </a:lnTo>
                    <a:lnTo>
                      <a:pt x="7786" y="3894"/>
                    </a:lnTo>
                    <a:lnTo>
                      <a:pt x="7640" y="3797"/>
                    </a:lnTo>
                    <a:lnTo>
                      <a:pt x="7494" y="3699"/>
                    </a:lnTo>
                    <a:lnTo>
                      <a:pt x="7202" y="3432"/>
                    </a:lnTo>
                    <a:lnTo>
                      <a:pt x="6959" y="3140"/>
                    </a:lnTo>
                    <a:lnTo>
                      <a:pt x="6740" y="2799"/>
                    </a:lnTo>
                    <a:lnTo>
                      <a:pt x="6545" y="2458"/>
                    </a:lnTo>
                    <a:lnTo>
                      <a:pt x="6424" y="2118"/>
                    </a:lnTo>
                    <a:lnTo>
                      <a:pt x="6399" y="1947"/>
                    </a:lnTo>
                    <a:lnTo>
                      <a:pt x="6375" y="1777"/>
                    </a:lnTo>
                    <a:lnTo>
                      <a:pt x="6375" y="1607"/>
                    </a:lnTo>
                    <a:lnTo>
                      <a:pt x="6399" y="1461"/>
                    </a:lnTo>
                    <a:lnTo>
                      <a:pt x="6399" y="1388"/>
                    </a:lnTo>
                    <a:lnTo>
                      <a:pt x="6399" y="1339"/>
                    </a:lnTo>
                    <a:lnTo>
                      <a:pt x="6351" y="1291"/>
                    </a:lnTo>
                    <a:lnTo>
                      <a:pt x="6302" y="1266"/>
                    </a:lnTo>
                    <a:lnTo>
                      <a:pt x="6205" y="1266"/>
                    </a:lnTo>
                    <a:lnTo>
                      <a:pt x="6156" y="1291"/>
                    </a:lnTo>
                    <a:lnTo>
                      <a:pt x="6107" y="1339"/>
                    </a:lnTo>
                    <a:lnTo>
                      <a:pt x="6034" y="1485"/>
                    </a:lnTo>
                    <a:lnTo>
                      <a:pt x="6010" y="1655"/>
                    </a:lnTo>
                    <a:lnTo>
                      <a:pt x="5815" y="1680"/>
                    </a:lnTo>
                    <a:lnTo>
                      <a:pt x="5645" y="1728"/>
                    </a:lnTo>
                    <a:lnTo>
                      <a:pt x="5475" y="1826"/>
                    </a:lnTo>
                    <a:lnTo>
                      <a:pt x="5304" y="1923"/>
                    </a:lnTo>
                    <a:lnTo>
                      <a:pt x="5085" y="2069"/>
                    </a:lnTo>
                    <a:lnTo>
                      <a:pt x="4891" y="2215"/>
                    </a:lnTo>
                    <a:lnTo>
                      <a:pt x="4720" y="2337"/>
                    </a:lnTo>
                    <a:lnTo>
                      <a:pt x="4647" y="2410"/>
                    </a:lnTo>
                    <a:lnTo>
                      <a:pt x="4599" y="2507"/>
                    </a:lnTo>
                    <a:lnTo>
                      <a:pt x="4574" y="2531"/>
                    </a:lnTo>
                    <a:lnTo>
                      <a:pt x="4599" y="2556"/>
                    </a:lnTo>
                    <a:lnTo>
                      <a:pt x="4623" y="2580"/>
                    </a:lnTo>
                    <a:lnTo>
                      <a:pt x="4647" y="2604"/>
                    </a:lnTo>
                    <a:lnTo>
                      <a:pt x="4745" y="2580"/>
                    </a:lnTo>
                    <a:lnTo>
                      <a:pt x="4818" y="2556"/>
                    </a:lnTo>
                    <a:lnTo>
                      <a:pt x="4988" y="2458"/>
                    </a:lnTo>
                    <a:lnTo>
                      <a:pt x="5280" y="2239"/>
                    </a:lnTo>
                    <a:lnTo>
                      <a:pt x="5621" y="1996"/>
                    </a:lnTo>
                    <a:lnTo>
                      <a:pt x="5986" y="1801"/>
                    </a:lnTo>
                    <a:lnTo>
                      <a:pt x="5986" y="1996"/>
                    </a:lnTo>
                    <a:lnTo>
                      <a:pt x="6034" y="2166"/>
                    </a:lnTo>
                    <a:lnTo>
                      <a:pt x="6083" y="2337"/>
                    </a:lnTo>
                    <a:lnTo>
                      <a:pt x="6156" y="2531"/>
                    </a:lnTo>
                    <a:lnTo>
                      <a:pt x="6302" y="2872"/>
                    </a:lnTo>
                    <a:lnTo>
                      <a:pt x="6472" y="3164"/>
                    </a:lnTo>
                    <a:lnTo>
                      <a:pt x="6618" y="3359"/>
                    </a:lnTo>
                    <a:lnTo>
                      <a:pt x="6764" y="3578"/>
                    </a:lnTo>
                    <a:lnTo>
                      <a:pt x="6959" y="3772"/>
                    </a:lnTo>
                    <a:lnTo>
                      <a:pt x="7129" y="3967"/>
                    </a:lnTo>
                    <a:lnTo>
                      <a:pt x="7348" y="4137"/>
                    </a:lnTo>
                    <a:lnTo>
                      <a:pt x="7567" y="4283"/>
                    </a:lnTo>
                    <a:lnTo>
                      <a:pt x="7811" y="4381"/>
                    </a:lnTo>
                    <a:lnTo>
                      <a:pt x="8054" y="4454"/>
                    </a:lnTo>
                    <a:lnTo>
                      <a:pt x="8151" y="4454"/>
                    </a:lnTo>
                    <a:lnTo>
                      <a:pt x="8249" y="4381"/>
                    </a:lnTo>
                    <a:lnTo>
                      <a:pt x="8297" y="4356"/>
                    </a:lnTo>
                    <a:lnTo>
                      <a:pt x="8322" y="4308"/>
                    </a:lnTo>
                    <a:lnTo>
                      <a:pt x="8322" y="4235"/>
                    </a:lnTo>
                    <a:lnTo>
                      <a:pt x="8322" y="4186"/>
                    </a:lnTo>
                    <a:lnTo>
                      <a:pt x="8151" y="3505"/>
                    </a:lnTo>
                    <a:lnTo>
                      <a:pt x="8151" y="3505"/>
                    </a:lnTo>
                    <a:lnTo>
                      <a:pt x="8881" y="3918"/>
                    </a:lnTo>
                    <a:lnTo>
                      <a:pt x="9587" y="4283"/>
                    </a:lnTo>
                    <a:lnTo>
                      <a:pt x="9952" y="4429"/>
                    </a:lnTo>
                    <a:lnTo>
                      <a:pt x="10317" y="4575"/>
                    </a:lnTo>
                    <a:lnTo>
                      <a:pt x="10682" y="4697"/>
                    </a:lnTo>
                    <a:lnTo>
                      <a:pt x="11071" y="4746"/>
                    </a:lnTo>
                    <a:lnTo>
                      <a:pt x="11169" y="4940"/>
                    </a:lnTo>
                    <a:lnTo>
                      <a:pt x="11242" y="5111"/>
                    </a:lnTo>
                    <a:lnTo>
                      <a:pt x="11266" y="5281"/>
                    </a:lnTo>
                    <a:lnTo>
                      <a:pt x="11266" y="5451"/>
                    </a:lnTo>
                    <a:lnTo>
                      <a:pt x="11242" y="5792"/>
                    </a:lnTo>
                    <a:lnTo>
                      <a:pt x="11266" y="5865"/>
                    </a:lnTo>
                    <a:lnTo>
                      <a:pt x="11315" y="5938"/>
                    </a:lnTo>
                    <a:lnTo>
                      <a:pt x="11363" y="5987"/>
                    </a:lnTo>
                    <a:lnTo>
                      <a:pt x="11509" y="5987"/>
                    </a:lnTo>
                    <a:lnTo>
                      <a:pt x="11582" y="5962"/>
                    </a:lnTo>
                    <a:lnTo>
                      <a:pt x="11631" y="5914"/>
                    </a:lnTo>
                    <a:lnTo>
                      <a:pt x="11655" y="5841"/>
                    </a:lnTo>
                    <a:lnTo>
                      <a:pt x="11704" y="5622"/>
                    </a:lnTo>
                    <a:lnTo>
                      <a:pt x="11704" y="5354"/>
                    </a:lnTo>
                    <a:lnTo>
                      <a:pt x="11680" y="5135"/>
                    </a:lnTo>
                    <a:lnTo>
                      <a:pt x="11607" y="4892"/>
                    </a:lnTo>
                    <a:lnTo>
                      <a:pt x="11558" y="4794"/>
                    </a:lnTo>
                    <a:lnTo>
                      <a:pt x="11680" y="4770"/>
                    </a:lnTo>
                    <a:lnTo>
                      <a:pt x="11801" y="4940"/>
                    </a:lnTo>
                    <a:lnTo>
                      <a:pt x="11923" y="5111"/>
                    </a:lnTo>
                    <a:lnTo>
                      <a:pt x="11996" y="5305"/>
                    </a:lnTo>
                    <a:lnTo>
                      <a:pt x="12044" y="5500"/>
                    </a:lnTo>
                    <a:lnTo>
                      <a:pt x="12069" y="5695"/>
                    </a:lnTo>
                    <a:lnTo>
                      <a:pt x="12093" y="5889"/>
                    </a:lnTo>
                    <a:lnTo>
                      <a:pt x="12069" y="6108"/>
                    </a:lnTo>
                    <a:lnTo>
                      <a:pt x="12044" y="6303"/>
                    </a:lnTo>
                    <a:lnTo>
                      <a:pt x="11996" y="6522"/>
                    </a:lnTo>
                    <a:lnTo>
                      <a:pt x="11899" y="6692"/>
                    </a:lnTo>
                    <a:lnTo>
                      <a:pt x="11801" y="6887"/>
                    </a:lnTo>
                    <a:lnTo>
                      <a:pt x="11655" y="7033"/>
                    </a:lnTo>
                    <a:lnTo>
                      <a:pt x="11631" y="7082"/>
                    </a:lnTo>
                    <a:lnTo>
                      <a:pt x="11631" y="6936"/>
                    </a:lnTo>
                    <a:lnTo>
                      <a:pt x="11631" y="6814"/>
                    </a:lnTo>
                    <a:lnTo>
                      <a:pt x="11582" y="6717"/>
                    </a:lnTo>
                    <a:lnTo>
                      <a:pt x="11509" y="6619"/>
                    </a:lnTo>
                    <a:lnTo>
                      <a:pt x="11436" y="6571"/>
                    </a:lnTo>
                    <a:lnTo>
                      <a:pt x="11290" y="6571"/>
                    </a:lnTo>
                    <a:lnTo>
                      <a:pt x="11242" y="6619"/>
                    </a:lnTo>
                    <a:lnTo>
                      <a:pt x="11193" y="6668"/>
                    </a:lnTo>
                    <a:lnTo>
                      <a:pt x="11169" y="6717"/>
                    </a:lnTo>
                    <a:lnTo>
                      <a:pt x="11169" y="6790"/>
                    </a:lnTo>
                    <a:lnTo>
                      <a:pt x="11193" y="6863"/>
                    </a:lnTo>
                    <a:lnTo>
                      <a:pt x="11169" y="6838"/>
                    </a:lnTo>
                    <a:lnTo>
                      <a:pt x="11144" y="6863"/>
                    </a:lnTo>
                    <a:lnTo>
                      <a:pt x="11144" y="6984"/>
                    </a:lnTo>
                    <a:lnTo>
                      <a:pt x="11071" y="7228"/>
                    </a:lnTo>
                    <a:lnTo>
                      <a:pt x="10974" y="7447"/>
                    </a:lnTo>
                    <a:lnTo>
                      <a:pt x="10755" y="7933"/>
                    </a:lnTo>
                    <a:lnTo>
                      <a:pt x="10487" y="8396"/>
                    </a:lnTo>
                    <a:lnTo>
                      <a:pt x="10317" y="8663"/>
                    </a:lnTo>
                    <a:lnTo>
                      <a:pt x="10098" y="8907"/>
                    </a:lnTo>
                    <a:lnTo>
                      <a:pt x="9879" y="9126"/>
                    </a:lnTo>
                    <a:lnTo>
                      <a:pt x="9611" y="9320"/>
                    </a:lnTo>
                    <a:lnTo>
                      <a:pt x="9344" y="9491"/>
                    </a:lnTo>
                    <a:lnTo>
                      <a:pt x="9052" y="9637"/>
                    </a:lnTo>
                    <a:lnTo>
                      <a:pt x="8735" y="9734"/>
                    </a:lnTo>
                    <a:lnTo>
                      <a:pt x="8419" y="9782"/>
                    </a:lnTo>
                    <a:lnTo>
                      <a:pt x="8078" y="9807"/>
                    </a:lnTo>
                    <a:lnTo>
                      <a:pt x="7738" y="9782"/>
                    </a:lnTo>
                    <a:lnTo>
                      <a:pt x="7397" y="9709"/>
                    </a:lnTo>
                    <a:lnTo>
                      <a:pt x="7056" y="9612"/>
                    </a:lnTo>
                    <a:lnTo>
                      <a:pt x="6716" y="9466"/>
                    </a:lnTo>
                    <a:lnTo>
                      <a:pt x="6424" y="9296"/>
                    </a:lnTo>
                    <a:lnTo>
                      <a:pt x="6107" y="9126"/>
                    </a:lnTo>
                    <a:lnTo>
                      <a:pt x="5840" y="8907"/>
                    </a:lnTo>
                    <a:lnTo>
                      <a:pt x="5596" y="8712"/>
                    </a:lnTo>
                    <a:lnTo>
                      <a:pt x="5377" y="8469"/>
                    </a:lnTo>
                    <a:lnTo>
                      <a:pt x="5158" y="8225"/>
                    </a:lnTo>
                    <a:lnTo>
                      <a:pt x="4988" y="7958"/>
                    </a:lnTo>
                    <a:lnTo>
                      <a:pt x="4891" y="7787"/>
                    </a:lnTo>
                    <a:lnTo>
                      <a:pt x="4818" y="7641"/>
                    </a:lnTo>
                    <a:lnTo>
                      <a:pt x="4696" y="7301"/>
                    </a:lnTo>
                    <a:lnTo>
                      <a:pt x="4599" y="6960"/>
                    </a:lnTo>
                    <a:lnTo>
                      <a:pt x="4477" y="6644"/>
                    </a:lnTo>
                    <a:lnTo>
                      <a:pt x="4428" y="6571"/>
                    </a:lnTo>
                    <a:lnTo>
                      <a:pt x="4355" y="6546"/>
                    </a:lnTo>
                    <a:lnTo>
                      <a:pt x="4282" y="6571"/>
                    </a:lnTo>
                    <a:lnTo>
                      <a:pt x="4258" y="6595"/>
                    </a:lnTo>
                    <a:lnTo>
                      <a:pt x="4234" y="6644"/>
                    </a:lnTo>
                    <a:lnTo>
                      <a:pt x="4209" y="6936"/>
                    </a:lnTo>
                    <a:lnTo>
                      <a:pt x="4234" y="7228"/>
                    </a:lnTo>
                    <a:lnTo>
                      <a:pt x="4088" y="7130"/>
                    </a:lnTo>
                    <a:lnTo>
                      <a:pt x="3966" y="7033"/>
                    </a:lnTo>
                    <a:lnTo>
                      <a:pt x="3845" y="6911"/>
                    </a:lnTo>
                    <a:lnTo>
                      <a:pt x="3772" y="6790"/>
                    </a:lnTo>
                    <a:lnTo>
                      <a:pt x="3699" y="6644"/>
                    </a:lnTo>
                    <a:lnTo>
                      <a:pt x="3650" y="6473"/>
                    </a:lnTo>
                    <a:lnTo>
                      <a:pt x="3577" y="6133"/>
                    </a:lnTo>
                    <a:lnTo>
                      <a:pt x="3553" y="5816"/>
                    </a:lnTo>
                    <a:lnTo>
                      <a:pt x="3577" y="5670"/>
                    </a:lnTo>
                    <a:lnTo>
                      <a:pt x="3601" y="5524"/>
                    </a:lnTo>
                    <a:lnTo>
                      <a:pt x="3650" y="5378"/>
                    </a:lnTo>
                    <a:lnTo>
                      <a:pt x="3699" y="5232"/>
                    </a:lnTo>
                    <a:lnTo>
                      <a:pt x="3772" y="5111"/>
                    </a:lnTo>
                    <a:lnTo>
                      <a:pt x="3893" y="5013"/>
                    </a:lnTo>
                    <a:lnTo>
                      <a:pt x="3942" y="5013"/>
                    </a:lnTo>
                    <a:lnTo>
                      <a:pt x="3918" y="5208"/>
                    </a:lnTo>
                    <a:lnTo>
                      <a:pt x="3942" y="5403"/>
                    </a:lnTo>
                    <a:lnTo>
                      <a:pt x="3966" y="5476"/>
                    </a:lnTo>
                    <a:lnTo>
                      <a:pt x="4015" y="5549"/>
                    </a:lnTo>
                    <a:lnTo>
                      <a:pt x="4063" y="5622"/>
                    </a:lnTo>
                    <a:lnTo>
                      <a:pt x="4136" y="5670"/>
                    </a:lnTo>
                    <a:lnTo>
                      <a:pt x="4209" y="5695"/>
                    </a:lnTo>
                    <a:lnTo>
                      <a:pt x="4258" y="5670"/>
                    </a:lnTo>
                    <a:lnTo>
                      <a:pt x="4307" y="5646"/>
                    </a:lnTo>
                    <a:lnTo>
                      <a:pt x="4355" y="5597"/>
                    </a:lnTo>
                    <a:lnTo>
                      <a:pt x="4355" y="5476"/>
                    </a:lnTo>
                    <a:lnTo>
                      <a:pt x="4355" y="5403"/>
                    </a:lnTo>
                    <a:lnTo>
                      <a:pt x="4307" y="5208"/>
                    </a:lnTo>
                    <a:lnTo>
                      <a:pt x="4331" y="5086"/>
                    </a:lnTo>
                    <a:lnTo>
                      <a:pt x="4355" y="4965"/>
                    </a:lnTo>
                    <a:lnTo>
                      <a:pt x="4453" y="4746"/>
                    </a:lnTo>
                    <a:lnTo>
                      <a:pt x="4550" y="4575"/>
                    </a:lnTo>
                    <a:lnTo>
                      <a:pt x="4647" y="4405"/>
                    </a:lnTo>
                    <a:lnTo>
                      <a:pt x="5085" y="4016"/>
                    </a:lnTo>
                    <a:lnTo>
                      <a:pt x="5377" y="3748"/>
                    </a:lnTo>
                    <a:lnTo>
                      <a:pt x="5669" y="3432"/>
                    </a:lnTo>
                    <a:lnTo>
                      <a:pt x="5791" y="3237"/>
                    </a:lnTo>
                    <a:lnTo>
                      <a:pt x="5888" y="3067"/>
                    </a:lnTo>
                    <a:lnTo>
                      <a:pt x="5961" y="2872"/>
                    </a:lnTo>
                    <a:lnTo>
                      <a:pt x="6010" y="2677"/>
                    </a:lnTo>
                    <a:lnTo>
                      <a:pt x="5986" y="2629"/>
                    </a:lnTo>
                    <a:lnTo>
                      <a:pt x="5937" y="2604"/>
                    </a:lnTo>
                    <a:lnTo>
                      <a:pt x="5888" y="2604"/>
                    </a:lnTo>
                    <a:lnTo>
                      <a:pt x="5864" y="2629"/>
                    </a:lnTo>
                    <a:lnTo>
                      <a:pt x="5718" y="2750"/>
                    </a:lnTo>
                    <a:lnTo>
                      <a:pt x="5596" y="2921"/>
                    </a:lnTo>
                    <a:lnTo>
                      <a:pt x="5377" y="3237"/>
                    </a:lnTo>
                    <a:lnTo>
                      <a:pt x="5110" y="3505"/>
                    </a:lnTo>
                    <a:lnTo>
                      <a:pt x="4818" y="3772"/>
                    </a:lnTo>
                    <a:lnTo>
                      <a:pt x="4647" y="3894"/>
                    </a:lnTo>
                    <a:lnTo>
                      <a:pt x="4453" y="4040"/>
                    </a:lnTo>
                    <a:lnTo>
                      <a:pt x="4063" y="4332"/>
                    </a:lnTo>
                    <a:lnTo>
                      <a:pt x="4112" y="3894"/>
                    </a:lnTo>
                    <a:lnTo>
                      <a:pt x="4209" y="3456"/>
                    </a:lnTo>
                    <a:lnTo>
                      <a:pt x="4331" y="3042"/>
                    </a:lnTo>
                    <a:lnTo>
                      <a:pt x="4477" y="2629"/>
                    </a:lnTo>
                    <a:lnTo>
                      <a:pt x="4599" y="2337"/>
                    </a:lnTo>
                    <a:lnTo>
                      <a:pt x="4769" y="2045"/>
                    </a:lnTo>
                    <a:lnTo>
                      <a:pt x="4939" y="1777"/>
                    </a:lnTo>
                    <a:lnTo>
                      <a:pt x="5158" y="1558"/>
                    </a:lnTo>
                    <a:lnTo>
                      <a:pt x="5256" y="1485"/>
                    </a:lnTo>
                    <a:lnTo>
                      <a:pt x="5377" y="1412"/>
                    </a:lnTo>
                    <a:lnTo>
                      <a:pt x="5596" y="1364"/>
                    </a:lnTo>
                    <a:lnTo>
                      <a:pt x="5815" y="1315"/>
                    </a:lnTo>
                    <a:lnTo>
                      <a:pt x="5913" y="1291"/>
                    </a:lnTo>
                    <a:lnTo>
                      <a:pt x="6034" y="1242"/>
                    </a:lnTo>
                    <a:lnTo>
                      <a:pt x="6034" y="1218"/>
                    </a:lnTo>
                    <a:lnTo>
                      <a:pt x="6034" y="1193"/>
                    </a:lnTo>
                    <a:lnTo>
                      <a:pt x="5961" y="1096"/>
                    </a:lnTo>
                    <a:lnTo>
                      <a:pt x="5888" y="1023"/>
                    </a:lnTo>
                    <a:lnTo>
                      <a:pt x="5767" y="974"/>
                    </a:lnTo>
                    <a:lnTo>
                      <a:pt x="5523" y="974"/>
                    </a:lnTo>
                    <a:lnTo>
                      <a:pt x="5402" y="999"/>
                    </a:lnTo>
                    <a:lnTo>
                      <a:pt x="5183" y="1072"/>
                    </a:lnTo>
                    <a:lnTo>
                      <a:pt x="5037" y="1145"/>
                    </a:lnTo>
                    <a:lnTo>
                      <a:pt x="4915" y="1242"/>
                    </a:lnTo>
                    <a:lnTo>
                      <a:pt x="4793" y="1364"/>
                    </a:lnTo>
                    <a:lnTo>
                      <a:pt x="4672" y="1485"/>
                    </a:lnTo>
                    <a:lnTo>
                      <a:pt x="4477" y="1728"/>
                    </a:lnTo>
                    <a:lnTo>
                      <a:pt x="4307" y="2020"/>
                    </a:lnTo>
                    <a:lnTo>
                      <a:pt x="4161" y="2312"/>
                    </a:lnTo>
                    <a:lnTo>
                      <a:pt x="4015" y="2653"/>
                    </a:lnTo>
                    <a:lnTo>
                      <a:pt x="3893" y="3018"/>
                    </a:lnTo>
                    <a:lnTo>
                      <a:pt x="3772" y="3359"/>
                    </a:lnTo>
                    <a:lnTo>
                      <a:pt x="3699" y="3724"/>
                    </a:lnTo>
                    <a:lnTo>
                      <a:pt x="3650" y="4113"/>
                    </a:lnTo>
                    <a:lnTo>
                      <a:pt x="3650" y="4454"/>
                    </a:lnTo>
                    <a:lnTo>
                      <a:pt x="3674" y="4819"/>
                    </a:lnTo>
                    <a:lnTo>
                      <a:pt x="3553" y="4892"/>
                    </a:lnTo>
                    <a:lnTo>
                      <a:pt x="3455" y="5038"/>
                    </a:lnTo>
                    <a:lnTo>
                      <a:pt x="3382" y="5184"/>
                    </a:lnTo>
                    <a:lnTo>
                      <a:pt x="3334" y="5378"/>
                    </a:lnTo>
                    <a:lnTo>
                      <a:pt x="3236" y="5719"/>
                    </a:lnTo>
                    <a:lnTo>
                      <a:pt x="3212" y="5962"/>
                    </a:lnTo>
                    <a:lnTo>
                      <a:pt x="3236" y="6230"/>
                    </a:lnTo>
                    <a:lnTo>
                      <a:pt x="3285" y="6522"/>
                    </a:lnTo>
                    <a:lnTo>
                      <a:pt x="3358" y="6814"/>
                    </a:lnTo>
                    <a:lnTo>
                      <a:pt x="3480" y="7082"/>
                    </a:lnTo>
                    <a:lnTo>
                      <a:pt x="3626" y="7325"/>
                    </a:lnTo>
                    <a:lnTo>
                      <a:pt x="3723" y="7422"/>
                    </a:lnTo>
                    <a:lnTo>
                      <a:pt x="3845" y="7520"/>
                    </a:lnTo>
                    <a:lnTo>
                      <a:pt x="3942" y="7593"/>
                    </a:lnTo>
                    <a:lnTo>
                      <a:pt x="4063" y="7641"/>
                    </a:lnTo>
                    <a:lnTo>
                      <a:pt x="4209" y="7690"/>
                    </a:lnTo>
                    <a:lnTo>
                      <a:pt x="4355" y="7690"/>
                    </a:lnTo>
                    <a:lnTo>
                      <a:pt x="4477" y="7933"/>
                    </a:lnTo>
                    <a:lnTo>
                      <a:pt x="4599" y="8177"/>
                    </a:lnTo>
                    <a:lnTo>
                      <a:pt x="4745" y="8396"/>
                    </a:lnTo>
                    <a:lnTo>
                      <a:pt x="4915" y="8615"/>
                    </a:lnTo>
                    <a:lnTo>
                      <a:pt x="5085" y="8809"/>
                    </a:lnTo>
                    <a:lnTo>
                      <a:pt x="5256" y="8980"/>
                    </a:lnTo>
                    <a:lnTo>
                      <a:pt x="5645" y="9320"/>
                    </a:lnTo>
                    <a:lnTo>
                      <a:pt x="6010" y="9588"/>
                    </a:lnTo>
                    <a:lnTo>
                      <a:pt x="6424" y="9831"/>
                    </a:lnTo>
                    <a:lnTo>
                      <a:pt x="6351" y="9855"/>
                    </a:lnTo>
                    <a:lnTo>
                      <a:pt x="6278" y="9928"/>
                    </a:lnTo>
                    <a:lnTo>
                      <a:pt x="6253" y="10001"/>
                    </a:lnTo>
                    <a:lnTo>
                      <a:pt x="6205" y="10074"/>
                    </a:lnTo>
                    <a:lnTo>
                      <a:pt x="6180" y="10269"/>
                    </a:lnTo>
                    <a:lnTo>
                      <a:pt x="6156" y="10464"/>
                    </a:lnTo>
                    <a:lnTo>
                      <a:pt x="6156" y="10610"/>
                    </a:lnTo>
                    <a:lnTo>
                      <a:pt x="6180" y="10804"/>
                    </a:lnTo>
                    <a:lnTo>
                      <a:pt x="6010" y="10829"/>
                    </a:lnTo>
                    <a:lnTo>
                      <a:pt x="5864" y="10853"/>
                    </a:lnTo>
                    <a:lnTo>
                      <a:pt x="5596" y="10902"/>
                    </a:lnTo>
                    <a:lnTo>
                      <a:pt x="5231" y="10975"/>
                    </a:lnTo>
                    <a:lnTo>
                      <a:pt x="4866" y="11072"/>
                    </a:lnTo>
                    <a:lnTo>
                      <a:pt x="4161" y="11242"/>
                    </a:lnTo>
                    <a:lnTo>
                      <a:pt x="3480" y="11437"/>
                    </a:lnTo>
                    <a:lnTo>
                      <a:pt x="2993" y="11632"/>
                    </a:lnTo>
                    <a:lnTo>
                      <a:pt x="2531" y="11826"/>
                    </a:lnTo>
                    <a:lnTo>
                      <a:pt x="2068" y="12070"/>
                    </a:lnTo>
                    <a:lnTo>
                      <a:pt x="1655" y="12362"/>
                    </a:lnTo>
                    <a:lnTo>
                      <a:pt x="1314" y="12654"/>
                    </a:lnTo>
                    <a:lnTo>
                      <a:pt x="973" y="12970"/>
                    </a:lnTo>
                    <a:lnTo>
                      <a:pt x="681" y="13335"/>
                    </a:lnTo>
                    <a:lnTo>
                      <a:pt x="414" y="13700"/>
                    </a:lnTo>
                    <a:lnTo>
                      <a:pt x="316" y="13919"/>
                    </a:lnTo>
                    <a:lnTo>
                      <a:pt x="219" y="14114"/>
                    </a:lnTo>
                    <a:lnTo>
                      <a:pt x="122" y="14333"/>
                    </a:lnTo>
                    <a:lnTo>
                      <a:pt x="73" y="14552"/>
                    </a:lnTo>
                    <a:lnTo>
                      <a:pt x="24" y="14771"/>
                    </a:lnTo>
                    <a:lnTo>
                      <a:pt x="0" y="14990"/>
                    </a:lnTo>
                    <a:lnTo>
                      <a:pt x="24" y="15209"/>
                    </a:lnTo>
                    <a:lnTo>
                      <a:pt x="49" y="15428"/>
                    </a:lnTo>
                    <a:lnTo>
                      <a:pt x="73" y="15525"/>
                    </a:lnTo>
                    <a:lnTo>
                      <a:pt x="122" y="15574"/>
                    </a:lnTo>
                    <a:lnTo>
                      <a:pt x="170" y="15598"/>
                    </a:lnTo>
                    <a:lnTo>
                      <a:pt x="243" y="15598"/>
                    </a:lnTo>
                    <a:lnTo>
                      <a:pt x="316" y="15671"/>
                    </a:lnTo>
                    <a:lnTo>
                      <a:pt x="414" y="15695"/>
                    </a:lnTo>
                    <a:lnTo>
                      <a:pt x="803" y="15720"/>
                    </a:lnTo>
                    <a:lnTo>
                      <a:pt x="1217" y="15793"/>
                    </a:lnTo>
                    <a:lnTo>
                      <a:pt x="1606" y="15890"/>
                    </a:lnTo>
                    <a:lnTo>
                      <a:pt x="1995" y="15987"/>
                    </a:lnTo>
                    <a:lnTo>
                      <a:pt x="2774" y="16231"/>
                    </a:lnTo>
                    <a:lnTo>
                      <a:pt x="3163" y="16328"/>
                    </a:lnTo>
                    <a:lnTo>
                      <a:pt x="3553" y="16401"/>
                    </a:lnTo>
                    <a:lnTo>
                      <a:pt x="4599" y="16498"/>
                    </a:lnTo>
                    <a:lnTo>
                      <a:pt x="5669" y="16547"/>
                    </a:lnTo>
                    <a:lnTo>
                      <a:pt x="6716" y="16596"/>
                    </a:lnTo>
                    <a:lnTo>
                      <a:pt x="7762" y="16620"/>
                    </a:lnTo>
                    <a:lnTo>
                      <a:pt x="9879" y="16620"/>
                    </a:lnTo>
                    <a:lnTo>
                      <a:pt x="10950" y="16547"/>
                    </a:lnTo>
                    <a:lnTo>
                      <a:pt x="11996" y="16450"/>
                    </a:lnTo>
                    <a:lnTo>
                      <a:pt x="12823" y="16352"/>
                    </a:lnTo>
                    <a:lnTo>
                      <a:pt x="13626" y="16255"/>
                    </a:lnTo>
                    <a:lnTo>
                      <a:pt x="14040" y="16206"/>
                    </a:lnTo>
                    <a:lnTo>
                      <a:pt x="14453" y="16109"/>
                    </a:lnTo>
                    <a:lnTo>
                      <a:pt x="14843" y="16012"/>
                    </a:lnTo>
                    <a:lnTo>
                      <a:pt x="15232" y="15890"/>
                    </a:lnTo>
                    <a:lnTo>
                      <a:pt x="15305" y="15841"/>
                    </a:lnTo>
                    <a:lnTo>
                      <a:pt x="15378" y="15768"/>
                    </a:lnTo>
                    <a:lnTo>
                      <a:pt x="15402" y="15695"/>
                    </a:lnTo>
                    <a:lnTo>
                      <a:pt x="15427" y="15622"/>
                    </a:lnTo>
                    <a:lnTo>
                      <a:pt x="15524" y="15622"/>
                    </a:lnTo>
                    <a:lnTo>
                      <a:pt x="15621" y="15574"/>
                    </a:lnTo>
                    <a:lnTo>
                      <a:pt x="15670" y="15549"/>
                    </a:lnTo>
                    <a:lnTo>
                      <a:pt x="15694" y="15501"/>
                    </a:lnTo>
                    <a:lnTo>
                      <a:pt x="15694" y="15452"/>
                    </a:lnTo>
                    <a:lnTo>
                      <a:pt x="15694" y="15379"/>
                    </a:lnTo>
                    <a:lnTo>
                      <a:pt x="15646" y="14965"/>
                    </a:lnTo>
                    <a:lnTo>
                      <a:pt x="15548" y="14576"/>
                    </a:lnTo>
                    <a:lnTo>
                      <a:pt x="15427" y="14187"/>
                    </a:lnTo>
                    <a:lnTo>
                      <a:pt x="15256" y="13822"/>
                    </a:lnTo>
                    <a:lnTo>
                      <a:pt x="15281" y="13822"/>
                    </a:lnTo>
                    <a:lnTo>
                      <a:pt x="15329" y="13797"/>
                    </a:lnTo>
                    <a:lnTo>
                      <a:pt x="15354" y="13724"/>
                    </a:lnTo>
                    <a:lnTo>
                      <a:pt x="15354" y="13676"/>
                    </a:lnTo>
                    <a:lnTo>
                      <a:pt x="15305" y="13627"/>
                    </a:lnTo>
                    <a:lnTo>
                      <a:pt x="15110" y="13554"/>
                    </a:lnTo>
                    <a:lnTo>
                      <a:pt x="14989" y="13359"/>
                    </a:lnTo>
                    <a:lnTo>
                      <a:pt x="14843" y="13140"/>
                    </a:lnTo>
                    <a:lnTo>
                      <a:pt x="14502" y="12751"/>
                    </a:lnTo>
                    <a:lnTo>
                      <a:pt x="14113" y="12386"/>
                    </a:lnTo>
                    <a:lnTo>
                      <a:pt x="13699" y="12070"/>
                    </a:lnTo>
                    <a:lnTo>
                      <a:pt x="13456" y="11924"/>
                    </a:lnTo>
                    <a:lnTo>
                      <a:pt x="13237" y="11778"/>
                    </a:lnTo>
                    <a:lnTo>
                      <a:pt x="12726" y="11559"/>
                    </a:lnTo>
                    <a:lnTo>
                      <a:pt x="12215" y="11388"/>
                    </a:lnTo>
                    <a:lnTo>
                      <a:pt x="11680" y="11242"/>
                    </a:lnTo>
                    <a:lnTo>
                      <a:pt x="11071" y="11121"/>
                    </a:lnTo>
                    <a:lnTo>
                      <a:pt x="10463" y="11023"/>
                    </a:lnTo>
                    <a:lnTo>
                      <a:pt x="10341" y="10999"/>
                    </a:lnTo>
                    <a:lnTo>
                      <a:pt x="10244" y="10975"/>
                    </a:lnTo>
                    <a:lnTo>
                      <a:pt x="9879" y="10902"/>
                    </a:lnTo>
                    <a:lnTo>
                      <a:pt x="9684" y="10877"/>
                    </a:lnTo>
                    <a:lnTo>
                      <a:pt x="9490" y="10877"/>
                    </a:lnTo>
                    <a:lnTo>
                      <a:pt x="9490" y="10780"/>
                    </a:lnTo>
                    <a:lnTo>
                      <a:pt x="9490" y="10658"/>
                    </a:lnTo>
                    <a:lnTo>
                      <a:pt x="9490" y="10415"/>
                    </a:lnTo>
                    <a:lnTo>
                      <a:pt x="9490" y="10172"/>
                    </a:lnTo>
                    <a:lnTo>
                      <a:pt x="9465" y="10050"/>
                    </a:lnTo>
                    <a:lnTo>
                      <a:pt x="9441" y="9977"/>
                    </a:lnTo>
                    <a:lnTo>
                      <a:pt x="9660" y="9831"/>
                    </a:lnTo>
                    <a:lnTo>
                      <a:pt x="9879" y="9709"/>
                    </a:lnTo>
                    <a:lnTo>
                      <a:pt x="10098" y="9539"/>
                    </a:lnTo>
                    <a:lnTo>
                      <a:pt x="10293" y="9369"/>
                    </a:lnTo>
                    <a:lnTo>
                      <a:pt x="10463" y="9174"/>
                    </a:lnTo>
                    <a:lnTo>
                      <a:pt x="10633" y="8980"/>
                    </a:lnTo>
                    <a:lnTo>
                      <a:pt x="10804" y="8761"/>
                    </a:lnTo>
                    <a:lnTo>
                      <a:pt x="10950" y="8542"/>
                    </a:lnTo>
                    <a:lnTo>
                      <a:pt x="11193" y="8128"/>
                    </a:lnTo>
                    <a:lnTo>
                      <a:pt x="11363" y="7812"/>
                    </a:lnTo>
                    <a:lnTo>
                      <a:pt x="11509" y="7495"/>
                    </a:lnTo>
                    <a:lnTo>
                      <a:pt x="11582" y="7495"/>
                    </a:lnTo>
                    <a:lnTo>
                      <a:pt x="11655" y="7471"/>
                    </a:lnTo>
                    <a:lnTo>
                      <a:pt x="11801" y="7398"/>
                    </a:lnTo>
                    <a:lnTo>
                      <a:pt x="11947" y="7252"/>
                    </a:lnTo>
                    <a:lnTo>
                      <a:pt x="12093" y="7082"/>
                    </a:lnTo>
                    <a:lnTo>
                      <a:pt x="12215" y="6887"/>
                    </a:lnTo>
                    <a:lnTo>
                      <a:pt x="12288" y="6717"/>
                    </a:lnTo>
                    <a:lnTo>
                      <a:pt x="12409" y="6425"/>
                    </a:lnTo>
                    <a:lnTo>
                      <a:pt x="12458" y="6206"/>
                    </a:lnTo>
                    <a:lnTo>
                      <a:pt x="12482" y="5987"/>
                    </a:lnTo>
                    <a:lnTo>
                      <a:pt x="12482" y="5768"/>
                    </a:lnTo>
                    <a:lnTo>
                      <a:pt x="12458" y="5549"/>
                    </a:lnTo>
                    <a:lnTo>
                      <a:pt x="12434" y="5330"/>
                    </a:lnTo>
                    <a:lnTo>
                      <a:pt x="12361" y="5111"/>
                    </a:lnTo>
                    <a:lnTo>
                      <a:pt x="12263" y="4916"/>
                    </a:lnTo>
                    <a:lnTo>
                      <a:pt x="12142" y="4721"/>
                    </a:lnTo>
                    <a:lnTo>
                      <a:pt x="12190" y="4697"/>
                    </a:lnTo>
                    <a:lnTo>
                      <a:pt x="12239" y="4648"/>
                    </a:lnTo>
                    <a:lnTo>
                      <a:pt x="12263" y="4551"/>
                    </a:lnTo>
                    <a:lnTo>
                      <a:pt x="12239" y="4454"/>
                    </a:lnTo>
                    <a:lnTo>
                      <a:pt x="12166" y="4356"/>
                    </a:lnTo>
                    <a:lnTo>
                      <a:pt x="12166" y="3797"/>
                    </a:lnTo>
                    <a:lnTo>
                      <a:pt x="12142" y="3237"/>
                    </a:lnTo>
                    <a:lnTo>
                      <a:pt x="12093" y="2969"/>
                    </a:lnTo>
                    <a:lnTo>
                      <a:pt x="12044" y="2677"/>
                    </a:lnTo>
                    <a:lnTo>
                      <a:pt x="11971" y="2410"/>
                    </a:lnTo>
                    <a:lnTo>
                      <a:pt x="11899" y="2142"/>
                    </a:lnTo>
                    <a:lnTo>
                      <a:pt x="11801" y="1874"/>
                    </a:lnTo>
                    <a:lnTo>
                      <a:pt x="11680" y="1631"/>
                    </a:lnTo>
                    <a:lnTo>
                      <a:pt x="11534" y="1412"/>
                    </a:lnTo>
                    <a:lnTo>
                      <a:pt x="11363" y="1193"/>
                    </a:lnTo>
                    <a:lnTo>
                      <a:pt x="11193" y="974"/>
                    </a:lnTo>
                    <a:lnTo>
                      <a:pt x="10974" y="804"/>
                    </a:lnTo>
                    <a:lnTo>
                      <a:pt x="10755" y="634"/>
                    </a:lnTo>
                    <a:lnTo>
                      <a:pt x="10487" y="488"/>
                    </a:lnTo>
                    <a:lnTo>
                      <a:pt x="10171" y="342"/>
                    </a:lnTo>
                    <a:lnTo>
                      <a:pt x="9782" y="220"/>
                    </a:lnTo>
                    <a:lnTo>
                      <a:pt x="9417" y="123"/>
                    </a:lnTo>
                    <a:lnTo>
                      <a:pt x="9003" y="50"/>
                    </a:lnTo>
                    <a:lnTo>
                      <a:pt x="8589" y="25"/>
                    </a:lnTo>
                    <a:lnTo>
                      <a:pt x="8200" y="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Google Shape;2478;p49">
                <a:extLst>
                  <a:ext uri="{FF2B5EF4-FFF2-40B4-BE49-F238E27FC236}">
                    <a16:creationId xmlns:a16="http://schemas.microsoft.com/office/drawing/2014/main" id="{0D0DDE45-CE58-4D4C-B1FD-C5E470D416C4}"/>
                  </a:ext>
                </a:extLst>
              </p:cNvPr>
              <p:cNvSpPr/>
              <p:nvPr/>
            </p:nvSpPr>
            <p:spPr>
              <a:xfrm>
                <a:off x="204281" y="3677055"/>
                <a:ext cx="329565" cy="311785"/>
              </a:xfrm>
              <a:custGeom>
                <a:avLst/>
                <a:gdLst/>
                <a:ahLst/>
                <a:cxnLst/>
                <a:rect l="l" t="t" r="r" b="b"/>
                <a:pathLst>
                  <a:path w="19297" h="18251" extrusionOk="0">
                    <a:moveTo>
                      <a:pt x="18396" y="828"/>
                    </a:moveTo>
                    <a:lnTo>
                      <a:pt x="18761" y="877"/>
                    </a:lnTo>
                    <a:lnTo>
                      <a:pt x="18737" y="1242"/>
                    </a:lnTo>
                    <a:lnTo>
                      <a:pt x="18615" y="1266"/>
                    </a:lnTo>
                    <a:lnTo>
                      <a:pt x="18493" y="1315"/>
                    </a:lnTo>
                    <a:lnTo>
                      <a:pt x="18274" y="1436"/>
                    </a:lnTo>
                    <a:lnTo>
                      <a:pt x="18007" y="1582"/>
                    </a:lnTo>
                    <a:lnTo>
                      <a:pt x="17739" y="1777"/>
                    </a:lnTo>
                    <a:lnTo>
                      <a:pt x="17642" y="1850"/>
                    </a:lnTo>
                    <a:lnTo>
                      <a:pt x="17618" y="1801"/>
                    </a:lnTo>
                    <a:lnTo>
                      <a:pt x="17545" y="1704"/>
                    </a:lnTo>
                    <a:lnTo>
                      <a:pt x="17496" y="1680"/>
                    </a:lnTo>
                    <a:lnTo>
                      <a:pt x="17423" y="1655"/>
                    </a:lnTo>
                    <a:lnTo>
                      <a:pt x="17131" y="1631"/>
                    </a:lnTo>
                    <a:lnTo>
                      <a:pt x="17301" y="1509"/>
                    </a:lnTo>
                    <a:lnTo>
                      <a:pt x="17472" y="1388"/>
                    </a:lnTo>
                    <a:lnTo>
                      <a:pt x="17837" y="1144"/>
                    </a:lnTo>
                    <a:lnTo>
                      <a:pt x="18104" y="974"/>
                    </a:lnTo>
                    <a:lnTo>
                      <a:pt x="18250" y="901"/>
                    </a:lnTo>
                    <a:lnTo>
                      <a:pt x="18396" y="828"/>
                    </a:lnTo>
                    <a:close/>
                    <a:moveTo>
                      <a:pt x="18712" y="1582"/>
                    </a:moveTo>
                    <a:lnTo>
                      <a:pt x="18688" y="2385"/>
                    </a:lnTo>
                    <a:lnTo>
                      <a:pt x="18688" y="3164"/>
                    </a:lnTo>
                    <a:lnTo>
                      <a:pt x="18469" y="3334"/>
                    </a:lnTo>
                    <a:lnTo>
                      <a:pt x="18250" y="3529"/>
                    </a:lnTo>
                    <a:lnTo>
                      <a:pt x="17982" y="3748"/>
                    </a:lnTo>
                    <a:lnTo>
                      <a:pt x="17861" y="3870"/>
                    </a:lnTo>
                    <a:lnTo>
                      <a:pt x="17764" y="4016"/>
                    </a:lnTo>
                    <a:lnTo>
                      <a:pt x="17739" y="3407"/>
                    </a:lnTo>
                    <a:lnTo>
                      <a:pt x="17739" y="3334"/>
                    </a:lnTo>
                    <a:lnTo>
                      <a:pt x="17958" y="3140"/>
                    </a:lnTo>
                    <a:lnTo>
                      <a:pt x="18177" y="2945"/>
                    </a:lnTo>
                    <a:lnTo>
                      <a:pt x="18493" y="2653"/>
                    </a:lnTo>
                    <a:lnTo>
                      <a:pt x="18615" y="2531"/>
                    </a:lnTo>
                    <a:lnTo>
                      <a:pt x="18664" y="2458"/>
                    </a:lnTo>
                    <a:lnTo>
                      <a:pt x="18688" y="2361"/>
                    </a:lnTo>
                    <a:lnTo>
                      <a:pt x="18664" y="2312"/>
                    </a:lnTo>
                    <a:lnTo>
                      <a:pt x="18615" y="2288"/>
                    </a:lnTo>
                    <a:lnTo>
                      <a:pt x="18518" y="2264"/>
                    </a:lnTo>
                    <a:lnTo>
                      <a:pt x="18445" y="2288"/>
                    </a:lnTo>
                    <a:lnTo>
                      <a:pt x="18347" y="2312"/>
                    </a:lnTo>
                    <a:lnTo>
                      <a:pt x="18274" y="2385"/>
                    </a:lnTo>
                    <a:lnTo>
                      <a:pt x="18128" y="2531"/>
                    </a:lnTo>
                    <a:lnTo>
                      <a:pt x="18007" y="2653"/>
                    </a:lnTo>
                    <a:lnTo>
                      <a:pt x="17739" y="2945"/>
                    </a:lnTo>
                    <a:lnTo>
                      <a:pt x="17739" y="2531"/>
                    </a:lnTo>
                    <a:lnTo>
                      <a:pt x="17691" y="2118"/>
                    </a:lnTo>
                    <a:lnTo>
                      <a:pt x="17788" y="2069"/>
                    </a:lnTo>
                    <a:lnTo>
                      <a:pt x="18055" y="1947"/>
                    </a:lnTo>
                    <a:lnTo>
                      <a:pt x="18323" y="1777"/>
                    </a:lnTo>
                    <a:lnTo>
                      <a:pt x="18518" y="1680"/>
                    </a:lnTo>
                    <a:lnTo>
                      <a:pt x="18712" y="1582"/>
                    </a:lnTo>
                    <a:close/>
                    <a:moveTo>
                      <a:pt x="18688" y="3529"/>
                    </a:moveTo>
                    <a:lnTo>
                      <a:pt x="18688" y="3894"/>
                    </a:lnTo>
                    <a:lnTo>
                      <a:pt x="18664" y="4843"/>
                    </a:lnTo>
                    <a:lnTo>
                      <a:pt x="18639" y="4843"/>
                    </a:lnTo>
                    <a:lnTo>
                      <a:pt x="18518" y="4916"/>
                    </a:lnTo>
                    <a:lnTo>
                      <a:pt x="18396" y="5038"/>
                    </a:lnTo>
                    <a:lnTo>
                      <a:pt x="18177" y="5305"/>
                    </a:lnTo>
                    <a:lnTo>
                      <a:pt x="17982" y="5451"/>
                    </a:lnTo>
                    <a:lnTo>
                      <a:pt x="17788" y="5597"/>
                    </a:lnTo>
                    <a:lnTo>
                      <a:pt x="17788" y="5013"/>
                    </a:lnTo>
                    <a:lnTo>
                      <a:pt x="18128" y="4819"/>
                    </a:lnTo>
                    <a:lnTo>
                      <a:pt x="18274" y="4746"/>
                    </a:lnTo>
                    <a:lnTo>
                      <a:pt x="18445" y="4673"/>
                    </a:lnTo>
                    <a:lnTo>
                      <a:pt x="18591" y="4575"/>
                    </a:lnTo>
                    <a:lnTo>
                      <a:pt x="18639" y="4527"/>
                    </a:lnTo>
                    <a:lnTo>
                      <a:pt x="18664" y="4454"/>
                    </a:lnTo>
                    <a:lnTo>
                      <a:pt x="18664" y="4429"/>
                    </a:lnTo>
                    <a:lnTo>
                      <a:pt x="18639" y="4381"/>
                    </a:lnTo>
                    <a:lnTo>
                      <a:pt x="18566" y="4332"/>
                    </a:lnTo>
                    <a:lnTo>
                      <a:pt x="18420" y="4332"/>
                    </a:lnTo>
                    <a:lnTo>
                      <a:pt x="18347" y="4356"/>
                    </a:lnTo>
                    <a:lnTo>
                      <a:pt x="18177" y="4429"/>
                    </a:lnTo>
                    <a:lnTo>
                      <a:pt x="18031" y="4502"/>
                    </a:lnTo>
                    <a:lnTo>
                      <a:pt x="17788" y="4673"/>
                    </a:lnTo>
                    <a:lnTo>
                      <a:pt x="17764" y="4137"/>
                    </a:lnTo>
                    <a:lnTo>
                      <a:pt x="17958" y="4040"/>
                    </a:lnTo>
                    <a:lnTo>
                      <a:pt x="18128" y="3943"/>
                    </a:lnTo>
                    <a:lnTo>
                      <a:pt x="18445" y="3699"/>
                    </a:lnTo>
                    <a:lnTo>
                      <a:pt x="18688" y="3529"/>
                    </a:lnTo>
                    <a:close/>
                    <a:moveTo>
                      <a:pt x="18664" y="5305"/>
                    </a:moveTo>
                    <a:lnTo>
                      <a:pt x="18639" y="6011"/>
                    </a:lnTo>
                    <a:lnTo>
                      <a:pt x="18396" y="6108"/>
                    </a:lnTo>
                    <a:lnTo>
                      <a:pt x="18177" y="6230"/>
                    </a:lnTo>
                    <a:lnTo>
                      <a:pt x="17982" y="6376"/>
                    </a:lnTo>
                    <a:lnTo>
                      <a:pt x="17764" y="6522"/>
                    </a:lnTo>
                    <a:lnTo>
                      <a:pt x="17764" y="6522"/>
                    </a:lnTo>
                    <a:lnTo>
                      <a:pt x="17788" y="5865"/>
                    </a:lnTo>
                    <a:lnTo>
                      <a:pt x="17934" y="5816"/>
                    </a:lnTo>
                    <a:lnTo>
                      <a:pt x="18080" y="5743"/>
                    </a:lnTo>
                    <a:lnTo>
                      <a:pt x="18201" y="5670"/>
                    </a:lnTo>
                    <a:lnTo>
                      <a:pt x="18323" y="5597"/>
                    </a:lnTo>
                    <a:lnTo>
                      <a:pt x="18493" y="5476"/>
                    </a:lnTo>
                    <a:lnTo>
                      <a:pt x="18664" y="5305"/>
                    </a:lnTo>
                    <a:close/>
                    <a:moveTo>
                      <a:pt x="18615" y="6425"/>
                    </a:moveTo>
                    <a:lnTo>
                      <a:pt x="18615" y="6473"/>
                    </a:lnTo>
                    <a:lnTo>
                      <a:pt x="18518" y="6498"/>
                    </a:lnTo>
                    <a:lnTo>
                      <a:pt x="18420" y="6546"/>
                    </a:lnTo>
                    <a:lnTo>
                      <a:pt x="18250" y="6668"/>
                    </a:lnTo>
                    <a:lnTo>
                      <a:pt x="18104" y="6765"/>
                    </a:lnTo>
                    <a:lnTo>
                      <a:pt x="17982" y="6887"/>
                    </a:lnTo>
                    <a:lnTo>
                      <a:pt x="17739" y="7155"/>
                    </a:lnTo>
                    <a:lnTo>
                      <a:pt x="17764" y="6717"/>
                    </a:lnTo>
                    <a:lnTo>
                      <a:pt x="17982" y="6668"/>
                    </a:lnTo>
                    <a:lnTo>
                      <a:pt x="18201" y="6595"/>
                    </a:lnTo>
                    <a:lnTo>
                      <a:pt x="18615" y="6425"/>
                    </a:lnTo>
                    <a:close/>
                    <a:moveTo>
                      <a:pt x="18615" y="6838"/>
                    </a:moveTo>
                    <a:lnTo>
                      <a:pt x="18591" y="7349"/>
                    </a:lnTo>
                    <a:lnTo>
                      <a:pt x="18591" y="7666"/>
                    </a:lnTo>
                    <a:lnTo>
                      <a:pt x="18420" y="7787"/>
                    </a:lnTo>
                    <a:lnTo>
                      <a:pt x="18250" y="7909"/>
                    </a:lnTo>
                    <a:lnTo>
                      <a:pt x="17958" y="8103"/>
                    </a:lnTo>
                    <a:lnTo>
                      <a:pt x="17666" y="8322"/>
                    </a:lnTo>
                    <a:lnTo>
                      <a:pt x="17715" y="7739"/>
                    </a:lnTo>
                    <a:lnTo>
                      <a:pt x="17739" y="7349"/>
                    </a:lnTo>
                    <a:lnTo>
                      <a:pt x="18080" y="7155"/>
                    </a:lnTo>
                    <a:lnTo>
                      <a:pt x="18420" y="6960"/>
                    </a:lnTo>
                    <a:lnTo>
                      <a:pt x="18615" y="6838"/>
                    </a:lnTo>
                    <a:close/>
                    <a:moveTo>
                      <a:pt x="18566" y="8103"/>
                    </a:moveTo>
                    <a:lnTo>
                      <a:pt x="18542" y="8420"/>
                    </a:lnTo>
                    <a:lnTo>
                      <a:pt x="18420" y="8493"/>
                    </a:lnTo>
                    <a:lnTo>
                      <a:pt x="18274" y="8566"/>
                    </a:lnTo>
                    <a:lnTo>
                      <a:pt x="18055" y="8785"/>
                    </a:lnTo>
                    <a:lnTo>
                      <a:pt x="17812" y="9004"/>
                    </a:lnTo>
                    <a:lnTo>
                      <a:pt x="17593" y="9247"/>
                    </a:lnTo>
                    <a:lnTo>
                      <a:pt x="17642" y="8566"/>
                    </a:lnTo>
                    <a:lnTo>
                      <a:pt x="18031" y="8395"/>
                    </a:lnTo>
                    <a:lnTo>
                      <a:pt x="18420" y="8201"/>
                    </a:lnTo>
                    <a:lnTo>
                      <a:pt x="18566" y="8103"/>
                    </a:lnTo>
                    <a:close/>
                    <a:moveTo>
                      <a:pt x="18542" y="8809"/>
                    </a:moveTo>
                    <a:lnTo>
                      <a:pt x="18542" y="9077"/>
                    </a:lnTo>
                    <a:lnTo>
                      <a:pt x="18299" y="9271"/>
                    </a:lnTo>
                    <a:lnTo>
                      <a:pt x="17934" y="9588"/>
                    </a:lnTo>
                    <a:lnTo>
                      <a:pt x="17593" y="9928"/>
                    </a:lnTo>
                    <a:lnTo>
                      <a:pt x="17569" y="9953"/>
                    </a:lnTo>
                    <a:lnTo>
                      <a:pt x="17569" y="9977"/>
                    </a:lnTo>
                    <a:lnTo>
                      <a:pt x="17593" y="10001"/>
                    </a:lnTo>
                    <a:lnTo>
                      <a:pt x="17642" y="10001"/>
                    </a:lnTo>
                    <a:lnTo>
                      <a:pt x="18080" y="9831"/>
                    </a:lnTo>
                    <a:lnTo>
                      <a:pt x="18274" y="9709"/>
                    </a:lnTo>
                    <a:lnTo>
                      <a:pt x="18493" y="9588"/>
                    </a:lnTo>
                    <a:lnTo>
                      <a:pt x="18518" y="9563"/>
                    </a:lnTo>
                    <a:lnTo>
                      <a:pt x="18518" y="9977"/>
                    </a:lnTo>
                    <a:lnTo>
                      <a:pt x="18396" y="10026"/>
                    </a:lnTo>
                    <a:lnTo>
                      <a:pt x="18274" y="10074"/>
                    </a:lnTo>
                    <a:lnTo>
                      <a:pt x="18080" y="10220"/>
                    </a:lnTo>
                    <a:lnTo>
                      <a:pt x="17788" y="10464"/>
                    </a:lnTo>
                    <a:lnTo>
                      <a:pt x="17520" y="10731"/>
                    </a:lnTo>
                    <a:lnTo>
                      <a:pt x="17520" y="10245"/>
                    </a:lnTo>
                    <a:lnTo>
                      <a:pt x="17569" y="9490"/>
                    </a:lnTo>
                    <a:lnTo>
                      <a:pt x="17837" y="9344"/>
                    </a:lnTo>
                    <a:lnTo>
                      <a:pt x="18104" y="9150"/>
                    </a:lnTo>
                    <a:lnTo>
                      <a:pt x="18274" y="8979"/>
                    </a:lnTo>
                    <a:lnTo>
                      <a:pt x="18469" y="8833"/>
                    </a:lnTo>
                    <a:lnTo>
                      <a:pt x="18542" y="8809"/>
                    </a:lnTo>
                    <a:close/>
                    <a:moveTo>
                      <a:pt x="18518" y="10342"/>
                    </a:moveTo>
                    <a:lnTo>
                      <a:pt x="18518" y="10975"/>
                    </a:lnTo>
                    <a:lnTo>
                      <a:pt x="18347" y="11096"/>
                    </a:lnTo>
                    <a:lnTo>
                      <a:pt x="18201" y="11194"/>
                    </a:lnTo>
                    <a:lnTo>
                      <a:pt x="17861" y="11486"/>
                    </a:lnTo>
                    <a:lnTo>
                      <a:pt x="17715" y="11632"/>
                    </a:lnTo>
                    <a:lnTo>
                      <a:pt x="17569" y="11802"/>
                    </a:lnTo>
                    <a:lnTo>
                      <a:pt x="17545" y="11559"/>
                    </a:lnTo>
                    <a:lnTo>
                      <a:pt x="17520" y="11048"/>
                    </a:lnTo>
                    <a:lnTo>
                      <a:pt x="17691" y="10975"/>
                    </a:lnTo>
                    <a:lnTo>
                      <a:pt x="17837" y="10877"/>
                    </a:lnTo>
                    <a:lnTo>
                      <a:pt x="18128" y="10634"/>
                    </a:lnTo>
                    <a:lnTo>
                      <a:pt x="18518" y="10342"/>
                    </a:lnTo>
                    <a:close/>
                    <a:moveTo>
                      <a:pt x="18518" y="11413"/>
                    </a:moveTo>
                    <a:lnTo>
                      <a:pt x="18542" y="11802"/>
                    </a:lnTo>
                    <a:lnTo>
                      <a:pt x="18347" y="11899"/>
                    </a:lnTo>
                    <a:lnTo>
                      <a:pt x="18177" y="12021"/>
                    </a:lnTo>
                    <a:lnTo>
                      <a:pt x="17837" y="12289"/>
                    </a:lnTo>
                    <a:lnTo>
                      <a:pt x="17764" y="12240"/>
                    </a:lnTo>
                    <a:lnTo>
                      <a:pt x="17642" y="12240"/>
                    </a:lnTo>
                    <a:lnTo>
                      <a:pt x="17593" y="12021"/>
                    </a:lnTo>
                    <a:lnTo>
                      <a:pt x="18299" y="11559"/>
                    </a:lnTo>
                    <a:lnTo>
                      <a:pt x="18518" y="11413"/>
                    </a:lnTo>
                    <a:close/>
                    <a:moveTo>
                      <a:pt x="2093" y="1899"/>
                    </a:moveTo>
                    <a:lnTo>
                      <a:pt x="2385" y="1972"/>
                    </a:lnTo>
                    <a:lnTo>
                      <a:pt x="2702" y="1996"/>
                    </a:lnTo>
                    <a:lnTo>
                      <a:pt x="3334" y="2045"/>
                    </a:lnTo>
                    <a:lnTo>
                      <a:pt x="4356" y="2093"/>
                    </a:lnTo>
                    <a:lnTo>
                      <a:pt x="5354" y="2118"/>
                    </a:lnTo>
                    <a:lnTo>
                      <a:pt x="6376" y="2118"/>
                    </a:lnTo>
                    <a:lnTo>
                      <a:pt x="7398" y="2093"/>
                    </a:lnTo>
                    <a:lnTo>
                      <a:pt x="9466" y="2020"/>
                    </a:lnTo>
                    <a:lnTo>
                      <a:pt x="11413" y="1972"/>
                    </a:lnTo>
                    <a:lnTo>
                      <a:pt x="13359" y="1947"/>
                    </a:lnTo>
                    <a:lnTo>
                      <a:pt x="14357" y="1947"/>
                    </a:lnTo>
                    <a:lnTo>
                      <a:pt x="15330" y="1996"/>
                    </a:lnTo>
                    <a:lnTo>
                      <a:pt x="16304" y="2045"/>
                    </a:lnTo>
                    <a:lnTo>
                      <a:pt x="17277" y="2142"/>
                    </a:lnTo>
                    <a:lnTo>
                      <a:pt x="17253" y="2483"/>
                    </a:lnTo>
                    <a:lnTo>
                      <a:pt x="17228" y="2823"/>
                    </a:lnTo>
                    <a:lnTo>
                      <a:pt x="17228" y="3529"/>
                    </a:lnTo>
                    <a:lnTo>
                      <a:pt x="17277" y="4210"/>
                    </a:lnTo>
                    <a:lnTo>
                      <a:pt x="17301" y="4892"/>
                    </a:lnTo>
                    <a:lnTo>
                      <a:pt x="17301" y="5646"/>
                    </a:lnTo>
                    <a:lnTo>
                      <a:pt x="17277" y="6376"/>
                    </a:lnTo>
                    <a:lnTo>
                      <a:pt x="17180" y="7885"/>
                    </a:lnTo>
                    <a:lnTo>
                      <a:pt x="17082" y="9125"/>
                    </a:lnTo>
                    <a:lnTo>
                      <a:pt x="17034" y="9758"/>
                    </a:lnTo>
                    <a:lnTo>
                      <a:pt x="17009" y="10391"/>
                    </a:lnTo>
                    <a:lnTo>
                      <a:pt x="16985" y="10829"/>
                    </a:lnTo>
                    <a:lnTo>
                      <a:pt x="16961" y="11291"/>
                    </a:lnTo>
                    <a:lnTo>
                      <a:pt x="16985" y="11778"/>
                    </a:lnTo>
                    <a:lnTo>
                      <a:pt x="17009" y="12021"/>
                    </a:lnTo>
                    <a:lnTo>
                      <a:pt x="17058" y="12240"/>
                    </a:lnTo>
                    <a:lnTo>
                      <a:pt x="9539" y="12240"/>
                    </a:lnTo>
                    <a:lnTo>
                      <a:pt x="8566" y="12264"/>
                    </a:lnTo>
                    <a:lnTo>
                      <a:pt x="7568" y="12289"/>
                    </a:lnTo>
                    <a:lnTo>
                      <a:pt x="5622" y="12386"/>
                    </a:lnTo>
                    <a:lnTo>
                      <a:pt x="5086" y="12410"/>
                    </a:lnTo>
                    <a:lnTo>
                      <a:pt x="4551" y="12410"/>
                    </a:lnTo>
                    <a:lnTo>
                      <a:pt x="4040" y="12362"/>
                    </a:lnTo>
                    <a:lnTo>
                      <a:pt x="3529" y="12313"/>
                    </a:lnTo>
                    <a:lnTo>
                      <a:pt x="2994" y="12216"/>
                    </a:lnTo>
                    <a:lnTo>
                      <a:pt x="2702" y="12191"/>
                    </a:lnTo>
                    <a:lnTo>
                      <a:pt x="2434" y="12216"/>
                    </a:lnTo>
                    <a:lnTo>
                      <a:pt x="2385" y="11997"/>
                    </a:lnTo>
                    <a:lnTo>
                      <a:pt x="2361" y="11753"/>
                    </a:lnTo>
                    <a:lnTo>
                      <a:pt x="2337" y="11267"/>
                    </a:lnTo>
                    <a:lnTo>
                      <a:pt x="2361" y="10318"/>
                    </a:lnTo>
                    <a:lnTo>
                      <a:pt x="2361" y="9661"/>
                    </a:lnTo>
                    <a:lnTo>
                      <a:pt x="2337" y="8979"/>
                    </a:lnTo>
                    <a:lnTo>
                      <a:pt x="2312" y="7666"/>
                    </a:lnTo>
                    <a:lnTo>
                      <a:pt x="2312" y="6887"/>
                    </a:lnTo>
                    <a:lnTo>
                      <a:pt x="2288" y="6084"/>
                    </a:lnTo>
                    <a:lnTo>
                      <a:pt x="2239" y="4527"/>
                    </a:lnTo>
                    <a:lnTo>
                      <a:pt x="2215" y="2896"/>
                    </a:lnTo>
                    <a:lnTo>
                      <a:pt x="2215" y="2385"/>
                    </a:lnTo>
                    <a:lnTo>
                      <a:pt x="2166" y="2118"/>
                    </a:lnTo>
                    <a:lnTo>
                      <a:pt x="2142" y="2020"/>
                    </a:lnTo>
                    <a:lnTo>
                      <a:pt x="2093" y="1899"/>
                    </a:lnTo>
                    <a:close/>
                    <a:moveTo>
                      <a:pt x="18566" y="12118"/>
                    </a:moveTo>
                    <a:lnTo>
                      <a:pt x="18591" y="12264"/>
                    </a:lnTo>
                    <a:lnTo>
                      <a:pt x="18420" y="12313"/>
                    </a:lnTo>
                    <a:lnTo>
                      <a:pt x="18274" y="12410"/>
                    </a:lnTo>
                    <a:lnTo>
                      <a:pt x="17958" y="12581"/>
                    </a:lnTo>
                    <a:lnTo>
                      <a:pt x="17885" y="12629"/>
                    </a:lnTo>
                    <a:lnTo>
                      <a:pt x="17909" y="12532"/>
                    </a:lnTo>
                    <a:lnTo>
                      <a:pt x="17909" y="12435"/>
                    </a:lnTo>
                    <a:lnTo>
                      <a:pt x="18250" y="12264"/>
                    </a:lnTo>
                    <a:lnTo>
                      <a:pt x="18566" y="12118"/>
                    </a:lnTo>
                    <a:close/>
                    <a:moveTo>
                      <a:pt x="8761" y="512"/>
                    </a:moveTo>
                    <a:lnTo>
                      <a:pt x="10318" y="585"/>
                    </a:lnTo>
                    <a:lnTo>
                      <a:pt x="13432" y="755"/>
                    </a:lnTo>
                    <a:lnTo>
                      <a:pt x="14138" y="779"/>
                    </a:lnTo>
                    <a:lnTo>
                      <a:pt x="14844" y="804"/>
                    </a:lnTo>
                    <a:lnTo>
                      <a:pt x="16279" y="779"/>
                    </a:lnTo>
                    <a:lnTo>
                      <a:pt x="17034" y="755"/>
                    </a:lnTo>
                    <a:lnTo>
                      <a:pt x="17034" y="755"/>
                    </a:lnTo>
                    <a:lnTo>
                      <a:pt x="16912" y="852"/>
                    </a:lnTo>
                    <a:lnTo>
                      <a:pt x="16790" y="950"/>
                    </a:lnTo>
                    <a:lnTo>
                      <a:pt x="16790" y="998"/>
                    </a:lnTo>
                    <a:lnTo>
                      <a:pt x="16790" y="1023"/>
                    </a:lnTo>
                    <a:lnTo>
                      <a:pt x="16815" y="1047"/>
                    </a:lnTo>
                    <a:lnTo>
                      <a:pt x="16863" y="1047"/>
                    </a:lnTo>
                    <a:lnTo>
                      <a:pt x="17131" y="901"/>
                    </a:lnTo>
                    <a:lnTo>
                      <a:pt x="17399" y="755"/>
                    </a:lnTo>
                    <a:lnTo>
                      <a:pt x="17837" y="779"/>
                    </a:lnTo>
                    <a:lnTo>
                      <a:pt x="17593" y="925"/>
                    </a:lnTo>
                    <a:lnTo>
                      <a:pt x="17399" y="1071"/>
                    </a:lnTo>
                    <a:lnTo>
                      <a:pt x="17228" y="1217"/>
                    </a:lnTo>
                    <a:lnTo>
                      <a:pt x="17082" y="1412"/>
                    </a:lnTo>
                    <a:lnTo>
                      <a:pt x="17034" y="1509"/>
                    </a:lnTo>
                    <a:lnTo>
                      <a:pt x="17009" y="1631"/>
                    </a:lnTo>
                    <a:lnTo>
                      <a:pt x="16060" y="1558"/>
                    </a:lnTo>
                    <a:lnTo>
                      <a:pt x="15111" y="1509"/>
                    </a:lnTo>
                    <a:lnTo>
                      <a:pt x="14162" y="1461"/>
                    </a:lnTo>
                    <a:lnTo>
                      <a:pt x="13238" y="1461"/>
                    </a:lnTo>
                    <a:lnTo>
                      <a:pt x="11340" y="1485"/>
                    </a:lnTo>
                    <a:lnTo>
                      <a:pt x="9466" y="1558"/>
                    </a:lnTo>
                    <a:lnTo>
                      <a:pt x="7495" y="1631"/>
                    </a:lnTo>
                    <a:lnTo>
                      <a:pt x="5549" y="1655"/>
                    </a:lnTo>
                    <a:lnTo>
                      <a:pt x="4527" y="1631"/>
                    </a:lnTo>
                    <a:lnTo>
                      <a:pt x="3505" y="1607"/>
                    </a:lnTo>
                    <a:lnTo>
                      <a:pt x="3140" y="1558"/>
                    </a:lnTo>
                    <a:lnTo>
                      <a:pt x="2726" y="1509"/>
                    </a:lnTo>
                    <a:lnTo>
                      <a:pt x="2312" y="1509"/>
                    </a:lnTo>
                    <a:lnTo>
                      <a:pt x="2118" y="1534"/>
                    </a:lnTo>
                    <a:lnTo>
                      <a:pt x="1948" y="1582"/>
                    </a:lnTo>
                    <a:lnTo>
                      <a:pt x="1899" y="1607"/>
                    </a:lnTo>
                    <a:lnTo>
                      <a:pt x="1850" y="1631"/>
                    </a:lnTo>
                    <a:lnTo>
                      <a:pt x="1850" y="1704"/>
                    </a:lnTo>
                    <a:lnTo>
                      <a:pt x="1850" y="1777"/>
                    </a:lnTo>
                    <a:lnTo>
                      <a:pt x="1899" y="1826"/>
                    </a:lnTo>
                    <a:lnTo>
                      <a:pt x="1850" y="1947"/>
                    </a:lnTo>
                    <a:lnTo>
                      <a:pt x="1802" y="2069"/>
                    </a:lnTo>
                    <a:lnTo>
                      <a:pt x="1777" y="2215"/>
                    </a:lnTo>
                    <a:lnTo>
                      <a:pt x="1753" y="2337"/>
                    </a:lnTo>
                    <a:lnTo>
                      <a:pt x="1753" y="2604"/>
                    </a:lnTo>
                    <a:lnTo>
                      <a:pt x="1753" y="2896"/>
                    </a:lnTo>
                    <a:lnTo>
                      <a:pt x="1753" y="4527"/>
                    </a:lnTo>
                    <a:lnTo>
                      <a:pt x="1802" y="6181"/>
                    </a:lnTo>
                    <a:lnTo>
                      <a:pt x="1826" y="7009"/>
                    </a:lnTo>
                    <a:lnTo>
                      <a:pt x="1826" y="7836"/>
                    </a:lnTo>
                    <a:lnTo>
                      <a:pt x="1875" y="9223"/>
                    </a:lnTo>
                    <a:lnTo>
                      <a:pt x="1875" y="9904"/>
                    </a:lnTo>
                    <a:lnTo>
                      <a:pt x="1875" y="10585"/>
                    </a:lnTo>
                    <a:lnTo>
                      <a:pt x="1850" y="11048"/>
                    </a:lnTo>
                    <a:lnTo>
                      <a:pt x="1826" y="11583"/>
                    </a:lnTo>
                    <a:lnTo>
                      <a:pt x="1826" y="11851"/>
                    </a:lnTo>
                    <a:lnTo>
                      <a:pt x="1875" y="12094"/>
                    </a:lnTo>
                    <a:lnTo>
                      <a:pt x="1948" y="12337"/>
                    </a:lnTo>
                    <a:lnTo>
                      <a:pt x="2045" y="12532"/>
                    </a:lnTo>
                    <a:lnTo>
                      <a:pt x="2118" y="12605"/>
                    </a:lnTo>
                    <a:lnTo>
                      <a:pt x="2215" y="12654"/>
                    </a:lnTo>
                    <a:lnTo>
                      <a:pt x="2312" y="12629"/>
                    </a:lnTo>
                    <a:lnTo>
                      <a:pt x="2385" y="12581"/>
                    </a:lnTo>
                    <a:lnTo>
                      <a:pt x="2677" y="12654"/>
                    </a:lnTo>
                    <a:lnTo>
                      <a:pt x="2969" y="12678"/>
                    </a:lnTo>
                    <a:lnTo>
                      <a:pt x="3553" y="12775"/>
                    </a:lnTo>
                    <a:lnTo>
                      <a:pt x="4040" y="12824"/>
                    </a:lnTo>
                    <a:lnTo>
                      <a:pt x="4502" y="12873"/>
                    </a:lnTo>
                    <a:lnTo>
                      <a:pt x="5427" y="12873"/>
                    </a:lnTo>
                    <a:lnTo>
                      <a:pt x="6449" y="12848"/>
                    </a:lnTo>
                    <a:lnTo>
                      <a:pt x="7495" y="12800"/>
                    </a:lnTo>
                    <a:lnTo>
                      <a:pt x="8517" y="12751"/>
                    </a:lnTo>
                    <a:lnTo>
                      <a:pt x="9539" y="12727"/>
                    </a:lnTo>
                    <a:lnTo>
                      <a:pt x="17277" y="12727"/>
                    </a:lnTo>
                    <a:lnTo>
                      <a:pt x="17350" y="12775"/>
                    </a:lnTo>
                    <a:lnTo>
                      <a:pt x="17496" y="12775"/>
                    </a:lnTo>
                    <a:lnTo>
                      <a:pt x="17569" y="12727"/>
                    </a:lnTo>
                    <a:lnTo>
                      <a:pt x="17715" y="12727"/>
                    </a:lnTo>
                    <a:lnTo>
                      <a:pt x="17569" y="12824"/>
                    </a:lnTo>
                    <a:lnTo>
                      <a:pt x="17423" y="12946"/>
                    </a:lnTo>
                    <a:lnTo>
                      <a:pt x="17301" y="13092"/>
                    </a:lnTo>
                    <a:lnTo>
                      <a:pt x="17180" y="13238"/>
                    </a:lnTo>
                    <a:lnTo>
                      <a:pt x="17180" y="13262"/>
                    </a:lnTo>
                    <a:lnTo>
                      <a:pt x="17180" y="13286"/>
                    </a:lnTo>
                    <a:lnTo>
                      <a:pt x="17204" y="13311"/>
                    </a:lnTo>
                    <a:lnTo>
                      <a:pt x="17253" y="13311"/>
                    </a:lnTo>
                    <a:lnTo>
                      <a:pt x="17472" y="13262"/>
                    </a:lnTo>
                    <a:lnTo>
                      <a:pt x="17666" y="13189"/>
                    </a:lnTo>
                    <a:lnTo>
                      <a:pt x="18055" y="12994"/>
                    </a:lnTo>
                    <a:lnTo>
                      <a:pt x="18347" y="12848"/>
                    </a:lnTo>
                    <a:lnTo>
                      <a:pt x="18615" y="12727"/>
                    </a:lnTo>
                    <a:lnTo>
                      <a:pt x="18664" y="12946"/>
                    </a:lnTo>
                    <a:lnTo>
                      <a:pt x="18396" y="13092"/>
                    </a:lnTo>
                    <a:lnTo>
                      <a:pt x="17982" y="13335"/>
                    </a:lnTo>
                    <a:lnTo>
                      <a:pt x="17593" y="13603"/>
                    </a:lnTo>
                    <a:lnTo>
                      <a:pt x="17545" y="13627"/>
                    </a:lnTo>
                    <a:lnTo>
                      <a:pt x="17545" y="13676"/>
                    </a:lnTo>
                    <a:lnTo>
                      <a:pt x="17569" y="13700"/>
                    </a:lnTo>
                    <a:lnTo>
                      <a:pt x="17618" y="13724"/>
                    </a:lnTo>
                    <a:lnTo>
                      <a:pt x="17861" y="13700"/>
                    </a:lnTo>
                    <a:lnTo>
                      <a:pt x="18080" y="13651"/>
                    </a:lnTo>
                    <a:lnTo>
                      <a:pt x="18274" y="13578"/>
                    </a:lnTo>
                    <a:lnTo>
                      <a:pt x="18493" y="13457"/>
                    </a:lnTo>
                    <a:lnTo>
                      <a:pt x="18712" y="13335"/>
                    </a:lnTo>
                    <a:lnTo>
                      <a:pt x="18785" y="13724"/>
                    </a:lnTo>
                    <a:lnTo>
                      <a:pt x="18250" y="13773"/>
                    </a:lnTo>
                    <a:lnTo>
                      <a:pt x="17739" y="13797"/>
                    </a:lnTo>
                    <a:lnTo>
                      <a:pt x="17204" y="13773"/>
                    </a:lnTo>
                    <a:lnTo>
                      <a:pt x="16669" y="13724"/>
                    </a:lnTo>
                    <a:lnTo>
                      <a:pt x="15622" y="13603"/>
                    </a:lnTo>
                    <a:lnTo>
                      <a:pt x="15087" y="13554"/>
                    </a:lnTo>
                    <a:lnTo>
                      <a:pt x="14576" y="13530"/>
                    </a:lnTo>
                    <a:lnTo>
                      <a:pt x="12118" y="13530"/>
                    </a:lnTo>
                    <a:lnTo>
                      <a:pt x="9661" y="13554"/>
                    </a:lnTo>
                    <a:lnTo>
                      <a:pt x="8469" y="13578"/>
                    </a:lnTo>
                    <a:lnTo>
                      <a:pt x="7301" y="13627"/>
                    </a:lnTo>
                    <a:lnTo>
                      <a:pt x="4916" y="13773"/>
                    </a:lnTo>
                    <a:lnTo>
                      <a:pt x="3772" y="13822"/>
                    </a:lnTo>
                    <a:lnTo>
                      <a:pt x="2629" y="13846"/>
                    </a:lnTo>
                    <a:lnTo>
                      <a:pt x="2020" y="13822"/>
                    </a:lnTo>
                    <a:lnTo>
                      <a:pt x="1412" y="13797"/>
                    </a:lnTo>
                    <a:lnTo>
                      <a:pt x="1145" y="13773"/>
                    </a:lnTo>
                    <a:lnTo>
                      <a:pt x="853" y="13749"/>
                    </a:lnTo>
                    <a:lnTo>
                      <a:pt x="853" y="13724"/>
                    </a:lnTo>
                    <a:lnTo>
                      <a:pt x="731" y="13408"/>
                    </a:lnTo>
                    <a:lnTo>
                      <a:pt x="658" y="13092"/>
                    </a:lnTo>
                    <a:lnTo>
                      <a:pt x="585" y="12775"/>
                    </a:lnTo>
                    <a:lnTo>
                      <a:pt x="561" y="12435"/>
                    </a:lnTo>
                    <a:lnTo>
                      <a:pt x="561" y="11753"/>
                    </a:lnTo>
                    <a:lnTo>
                      <a:pt x="561" y="11121"/>
                    </a:lnTo>
                    <a:lnTo>
                      <a:pt x="561" y="9320"/>
                    </a:lnTo>
                    <a:lnTo>
                      <a:pt x="561" y="8420"/>
                    </a:lnTo>
                    <a:lnTo>
                      <a:pt x="585" y="7495"/>
                    </a:lnTo>
                    <a:lnTo>
                      <a:pt x="658" y="5792"/>
                    </a:lnTo>
                    <a:lnTo>
                      <a:pt x="731" y="4064"/>
                    </a:lnTo>
                    <a:lnTo>
                      <a:pt x="755" y="3188"/>
                    </a:lnTo>
                    <a:lnTo>
                      <a:pt x="755" y="2337"/>
                    </a:lnTo>
                    <a:lnTo>
                      <a:pt x="731" y="1485"/>
                    </a:lnTo>
                    <a:lnTo>
                      <a:pt x="707" y="609"/>
                    </a:lnTo>
                    <a:lnTo>
                      <a:pt x="804" y="682"/>
                    </a:lnTo>
                    <a:lnTo>
                      <a:pt x="950" y="755"/>
                    </a:lnTo>
                    <a:lnTo>
                      <a:pt x="1072" y="804"/>
                    </a:lnTo>
                    <a:lnTo>
                      <a:pt x="1242" y="852"/>
                    </a:lnTo>
                    <a:lnTo>
                      <a:pt x="1583" y="901"/>
                    </a:lnTo>
                    <a:lnTo>
                      <a:pt x="1948" y="925"/>
                    </a:lnTo>
                    <a:lnTo>
                      <a:pt x="2312" y="901"/>
                    </a:lnTo>
                    <a:lnTo>
                      <a:pt x="2653" y="901"/>
                    </a:lnTo>
                    <a:lnTo>
                      <a:pt x="3164" y="852"/>
                    </a:lnTo>
                    <a:lnTo>
                      <a:pt x="4162" y="755"/>
                    </a:lnTo>
                    <a:lnTo>
                      <a:pt x="5184" y="633"/>
                    </a:lnTo>
                    <a:lnTo>
                      <a:pt x="6181" y="560"/>
                    </a:lnTo>
                    <a:lnTo>
                      <a:pt x="6692" y="512"/>
                    </a:lnTo>
                    <a:close/>
                    <a:moveTo>
                      <a:pt x="11096" y="14016"/>
                    </a:moveTo>
                    <a:lnTo>
                      <a:pt x="11096" y="14187"/>
                    </a:lnTo>
                    <a:lnTo>
                      <a:pt x="10926" y="14260"/>
                    </a:lnTo>
                    <a:lnTo>
                      <a:pt x="10780" y="14357"/>
                    </a:lnTo>
                    <a:lnTo>
                      <a:pt x="10488" y="14552"/>
                    </a:lnTo>
                    <a:lnTo>
                      <a:pt x="10293" y="14698"/>
                    </a:lnTo>
                    <a:lnTo>
                      <a:pt x="10123" y="14868"/>
                    </a:lnTo>
                    <a:lnTo>
                      <a:pt x="9953" y="15038"/>
                    </a:lnTo>
                    <a:lnTo>
                      <a:pt x="9807" y="15233"/>
                    </a:lnTo>
                    <a:lnTo>
                      <a:pt x="9807" y="15282"/>
                    </a:lnTo>
                    <a:lnTo>
                      <a:pt x="9831" y="15330"/>
                    </a:lnTo>
                    <a:lnTo>
                      <a:pt x="9856" y="15379"/>
                    </a:lnTo>
                    <a:lnTo>
                      <a:pt x="9929" y="15379"/>
                    </a:lnTo>
                    <a:lnTo>
                      <a:pt x="10099" y="15282"/>
                    </a:lnTo>
                    <a:lnTo>
                      <a:pt x="10245" y="15184"/>
                    </a:lnTo>
                    <a:lnTo>
                      <a:pt x="10537" y="14941"/>
                    </a:lnTo>
                    <a:lnTo>
                      <a:pt x="10804" y="14771"/>
                    </a:lnTo>
                    <a:lnTo>
                      <a:pt x="11072" y="14600"/>
                    </a:lnTo>
                    <a:lnTo>
                      <a:pt x="11072" y="14600"/>
                    </a:lnTo>
                    <a:lnTo>
                      <a:pt x="11048" y="15087"/>
                    </a:lnTo>
                    <a:lnTo>
                      <a:pt x="10926" y="15136"/>
                    </a:lnTo>
                    <a:lnTo>
                      <a:pt x="10804" y="15209"/>
                    </a:lnTo>
                    <a:lnTo>
                      <a:pt x="10585" y="15330"/>
                    </a:lnTo>
                    <a:lnTo>
                      <a:pt x="10439" y="15403"/>
                    </a:lnTo>
                    <a:lnTo>
                      <a:pt x="10269" y="15525"/>
                    </a:lnTo>
                    <a:lnTo>
                      <a:pt x="10123" y="15647"/>
                    </a:lnTo>
                    <a:lnTo>
                      <a:pt x="10074" y="15695"/>
                    </a:lnTo>
                    <a:lnTo>
                      <a:pt x="10050" y="15793"/>
                    </a:lnTo>
                    <a:lnTo>
                      <a:pt x="10050" y="15817"/>
                    </a:lnTo>
                    <a:lnTo>
                      <a:pt x="10074" y="15841"/>
                    </a:lnTo>
                    <a:lnTo>
                      <a:pt x="10245" y="15841"/>
                    </a:lnTo>
                    <a:lnTo>
                      <a:pt x="10391" y="15817"/>
                    </a:lnTo>
                    <a:lnTo>
                      <a:pt x="10683" y="15671"/>
                    </a:lnTo>
                    <a:lnTo>
                      <a:pt x="11023" y="15501"/>
                    </a:lnTo>
                    <a:lnTo>
                      <a:pt x="10999" y="15841"/>
                    </a:lnTo>
                    <a:lnTo>
                      <a:pt x="10756" y="15987"/>
                    </a:lnTo>
                    <a:lnTo>
                      <a:pt x="10610" y="16085"/>
                    </a:lnTo>
                    <a:lnTo>
                      <a:pt x="10464" y="16206"/>
                    </a:lnTo>
                    <a:lnTo>
                      <a:pt x="10342" y="16352"/>
                    </a:lnTo>
                    <a:lnTo>
                      <a:pt x="10196" y="16474"/>
                    </a:lnTo>
                    <a:lnTo>
                      <a:pt x="10172" y="16498"/>
                    </a:lnTo>
                    <a:lnTo>
                      <a:pt x="10172" y="16522"/>
                    </a:lnTo>
                    <a:lnTo>
                      <a:pt x="10196" y="16547"/>
                    </a:lnTo>
                    <a:lnTo>
                      <a:pt x="10245" y="16547"/>
                    </a:lnTo>
                    <a:lnTo>
                      <a:pt x="10537" y="16425"/>
                    </a:lnTo>
                    <a:lnTo>
                      <a:pt x="10804" y="16303"/>
                    </a:lnTo>
                    <a:lnTo>
                      <a:pt x="10975" y="16230"/>
                    </a:lnTo>
                    <a:lnTo>
                      <a:pt x="10975" y="16449"/>
                    </a:lnTo>
                    <a:lnTo>
                      <a:pt x="10902" y="16474"/>
                    </a:lnTo>
                    <a:lnTo>
                      <a:pt x="10756" y="16547"/>
                    </a:lnTo>
                    <a:lnTo>
                      <a:pt x="10634" y="16620"/>
                    </a:lnTo>
                    <a:lnTo>
                      <a:pt x="10415" y="16814"/>
                    </a:lnTo>
                    <a:lnTo>
                      <a:pt x="10391" y="16863"/>
                    </a:lnTo>
                    <a:lnTo>
                      <a:pt x="10391" y="16887"/>
                    </a:lnTo>
                    <a:lnTo>
                      <a:pt x="10391" y="16960"/>
                    </a:lnTo>
                    <a:lnTo>
                      <a:pt x="10464" y="16985"/>
                    </a:lnTo>
                    <a:lnTo>
                      <a:pt x="10537" y="16985"/>
                    </a:lnTo>
                    <a:lnTo>
                      <a:pt x="10780" y="16887"/>
                    </a:lnTo>
                    <a:lnTo>
                      <a:pt x="11023" y="16790"/>
                    </a:lnTo>
                    <a:lnTo>
                      <a:pt x="11048" y="16887"/>
                    </a:lnTo>
                    <a:lnTo>
                      <a:pt x="10926" y="16960"/>
                    </a:lnTo>
                    <a:lnTo>
                      <a:pt x="10829" y="17058"/>
                    </a:lnTo>
                    <a:lnTo>
                      <a:pt x="10585" y="17252"/>
                    </a:lnTo>
                    <a:lnTo>
                      <a:pt x="10561" y="17277"/>
                    </a:lnTo>
                    <a:lnTo>
                      <a:pt x="10561" y="17301"/>
                    </a:lnTo>
                    <a:lnTo>
                      <a:pt x="10585" y="17325"/>
                    </a:lnTo>
                    <a:lnTo>
                      <a:pt x="10610" y="17325"/>
                    </a:lnTo>
                    <a:lnTo>
                      <a:pt x="10780" y="17301"/>
                    </a:lnTo>
                    <a:lnTo>
                      <a:pt x="10950" y="17252"/>
                    </a:lnTo>
                    <a:lnTo>
                      <a:pt x="11096" y="17179"/>
                    </a:lnTo>
                    <a:lnTo>
                      <a:pt x="11242" y="17082"/>
                    </a:lnTo>
                    <a:lnTo>
                      <a:pt x="11388" y="17155"/>
                    </a:lnTo>
                    <a:lnTo>
                      <a:pt x="11534" y="17179"/>
                    </a:lnTo>
                    <a:lnTo>
                      <a:pt x="11705" y="17204"/>
                    </a:lnTo>
                    <a:lnTo>
                      <a:pt x="11875" y="17204"/>
                    </a:lnTo>
                    <a:lnTo>
                      <a:pt x="12216" y="17179"/>
                    </a:lnTo>
                    <a:lnTo>
                      <a:pt x="12508" y="17155"/>
                    </a:lnTo>
                    <a:lnTo>
                      <a:pt x="12897" y="17179"/>
                    </a:lnTo>
                    <a:lnTo>
                      <a:pt x="13067" y="17179"/>
                    </a:lnTo>
                    <a:lnTo>
                      <a:pt x="13262" y="17228"/>
                    </a:lnTo>
                    <a:lnTo>
                      <a:pt x="13432" y="17277"/>
                    </a:lnTo>
                    <a:lnTo>
                      <a:pt x="13554" y="17374"/>
                    </a:lnTo>
                    <a:lnTo>
                      <a:pt x="13676" y="17496"/>
                    </a:lnTo>
                    <a:lnTo>
                      <a:pt x="13773" y="17617"/>
                    </a:lnTo>
                    <a:lnTo>
                      <a:pt x="13530" y="17593"/>
                    </a:lnTo>
                    <a:lnTo>
                      <a:pt x="12556" y="17593"/>
                    </a:lnTo>
                    <a:lnTo>
                      <a:pt x="11826" y="17642"/>
                    </a:lnTo>
                    <a:lnTo>
                      <a:pt x="10366" y="17715"/>
                    </a:lnTo>
                    <a:lnTo>
                      <a:pt x="9637" y="17739"/>
                    </a:lnTo>
                    <a:lnTo>
                      <a:pt x="8907" y="17763"/>
                    </a:lnTo>
                    <a:lnTo>
                      <a:pt x="7763" y="17788"/>
                    </a:lnTo>
                    <a:lnTo>
                      <a:pt x="6644" y="17788"/>
                    </a:lnTo>
                    <a:lnTo>
                      <a:pt x="6181" y="17739"/>
                    </a:lnTo>
                    <a:lnTo>
                      <a:pt x="5816" y="17715"/>
                    </a:lnTo>
                    <a:lnTo>
                      <a:pt x="5500" y="17690"/>
                    </a:lnTo>
                    <a:lnTo>
                      <a:pt x="5597" y="17544"/>
                    </a:lnTo>
                    <a:lnTo>
                      <a:pt x="5743" y="17447"/>
                    </a:lnTo>
                    <a:lnTo>
                      <a:pt x="5865" y="17350"/>
                    </a:lnTo>
                    <a:lnTo>
                      <a:pt x="6035" y="17277"/>
                    </a:lnTo>
                    <a:lnTo>
                      <a:pt x="6206" y="17228"/>
                    </a:lnTo>
                    <a:lnTo>
                      <a:pt x="6376" y="17179"/>
                    </a:lnTo>
                    <a:lnTo>
                      <a:pt x="6765" y="17155"/>
                    </a:lnTo>
                    <a:lnTo>
                      <a:pt x="7057" y="17179"/>
                    </a:lnTo>
                    <a:lnTo>
                      <a:pt x="7374" y="17204"/>
                    </a:lnTo>
                    <a:lnTo>
                      <a:pt x="7544" y="17179"/>
                    </a:lnTo>
                    <a:lnTo>
                      <a:pt x="7690" y="17179"/>
                    </a:lnTo>
                    <a:lnTo>
                      <a:pt x="7836" y="17131"/>
                    </a:lnTo>
                    <a:lnTo>
                      <a:pt x="7958" y="17058"/>
                    </a:lnTo>
                    <a:lnTo>
                      <a:pt x="7982" y="17009"/>
                    </a:lnTo>
                    <a:lnTo>
                      <a:pt x="8055" y="17033"/>
                    </a:lnTo>
                    <a:lnTo>
                      <a:pt x="8128" y="17033"/>
                    </a:lnTo>
                    <a:lnTo>
                      <a:pt x="8177" y="17009"/>
                    </a:lnTo>
                    <a:lnTo>
                      <a:pt x="8225" y="16960"/>
                    </a:lnTo>
                    <a:lnTo>
                      <a:pt x="8274" y="16887"/>
                    </a:lnTo>
                    <a:lnTo>
                      <a:pt x="8298" y="16766"/>
                    </a:lnTo>
                    <a:lnTo>
                      <a:pt x="8298" y="16668"/>
                    </a:lnTo>
                    <a:lnTo>
                      <a:pt x="8298" y="16620"/>
                    </a:lnTo>
                    <a:lnTo>
                      <a:pt x="8274" y="16595"/>
                    </a:lnTo>
                    <a:lnTo>
                      <a:pt x="8298" y="16303"/>
                    </a:lnTo>
                    <a:lnTo>
                      <a:pt x="8298" y="15768"/>
                    </a:lnTo>
                    <a:lnTo>
                      <a:pt x="8298" y="15233"/>
                    </a:lnTo>
                    <a:lnTo>
                      <a:pt x="8298" y="14965"/>
                    </a:lnTo>
                    <a:lnTo>
                      <a:pt x="8323" y="14649"/>
                    </a:lnTo>
                    <a:lnTo>
                      <a:pt x="8323" y="14333"/>
                    </a:lnTo>
                    <a:lnTo>
                      <a:pt x="8323" y="14187"/>
                    </a:lnTo>
                    <a:lnTo>
                      <a:pt x="8298" y="14065"/>
                    </a:lnTo>
                    <a:lnTo>
                      <a:pt x="9101" y="14041"/>
                    </a:lnTo>
                    <a:lnTo>
                      <a:pt x="9101" y="14041"/>
                    </a:lnTo>
                    <a:lnTo>
                      <a:pt x="8980" y="14138"/>
                    </a:lnTo>
                    <a:lnTo>
                      <a:pt x="8834" y="14260"/>
                    </a:lnTo>
                    <a:lnTo>
                      <a:pt x="8688" y="14406"/>
                    </a:lnTo>
                    <a:lnTo>
                      <a:pt x="8663" y="14454"/>
                    </a:lnTo>
                    <a:lnTo>
                      <a:pt x="8639" y="14503"/>
                    </a:lnTo>
                    <a:lnTo>
                      <a:pt x="8615" y="14600"/>
                    </a:lnTo>
                    <a:lnTo>
                      <a:pt x="8615" y="14649"/>
                    </a:lnTo>
                    <a:lnTo>
                      <a:pt x="8639" y="14673"/>
                    </a:lnTo>
                    <a:lnTo>
                      <a:pt x="8761" y="14673"/>
                    </a:lnTo>
                    <a:lnTo>
                      <a:pt x="8858" y="14649"/>
                    </a:lnTo>
                    <a:lnTo>
                      <a:pt x="9028" y="14527"/>
                    </a:lnTo>
                    <a:lnTo>
                      <a:pt x="9199" y="14406"/>
                    </a:lnTo>
                    <a:lnTo>
                      <a:pt x="9466" y="14235"/>
                    </a:lnTo>
                    <a:lnTo>
                      <a:pt x="9710" y="14016"/>
                    </a:lnTo>
                    <a:lnTo>
                      <a:pt x="9953" y="14016"/>
                    </a:lnTo>
                    <a:lnTo>
                      <a:pt x="9734" y="14211"/>
                    </a:lnTo>
                    <a:lnTo>
                      <a:pt x="9539" y="14406"/>
                    </a:lnTo>
                    <a:lnTo>
                      <a:pt x="9345" y="14625"/>
                    </a:lnTo>
                    <a:lnTo>
                      <a:pt x="9199" y="14868"/>
                    </a:lnTo>
                    <a:lnTo>
                      <a:pt x="9199" y="14892"/>
                    </a:lnTo>
                    <a:lnTo>
                      <a:pt x="9199" y="14917"/>
                    </a:lnTo>
                    <a:lnTo>
                      <a:pt x="9223" y="14941"/>
                    </a:lnTo>
                    <a:lnTo>
                      <a:pt x="9272" y="14941"/>
                    </a:lnTo>
                    <a:lnTo>
                      <a:pt x="9393" y="14892"/>
                    </a:lnTo>
                    <a:lnTo>
                      <a:pt x="9515" y="14844"/>
                    </a:lnTo>
                    <a:lnTo>
                      <a:pt x="9758" y="14698"/>
                    </a:lnTo>
                    <a:lnTo>
                      <a:pt x="10196" y="14357"/>
                    </a:lnTo>
                    <a:lnTo>
                      <a:pt x="10464" y="14235"/>
                    </a:lnTo>
                    <a:lnTo>
                      <a:pt x="10658" y="14138"/>
                    </a:lnTo>
                    <a:lnTo>
                      <a:pt x="10804" y="14016"/>
                    </a:lnTo>
                    <a:close/>
                    <a:moveTo>
                      <a:pt x="6936" y="1"/>
                    </a:moveTo>
                    <a:lnTo>
                      <a:pt x="5914" y="74"/>
                    </a:lnTo>
                    <a:lnTo>
                      <a:pt x="4892" y="147"/>
                    </a:lnTo>
                    <a:lnTo>
                      <a:pt x="3870" y="268"/>
                    </a:lnTo>
                    <a:lnTo>
                      <a:pt x="2945" y="366"/>
                    </a:lnTo>
                    <a:lnTo>
                      <a:pt x="2483" y="390"/>
                    </a:lnTo>
                    <a:lnTo>
                      <a:pt x="1680" y="390"/>
                    </a:lnTo>
                    <a:lnTo>
                      <a:pt x="1339" y="317"/>
                    </a:lnTo>
                    <a:lnTo>
                      <a:pt x="658" y="195"/>
                    </a:lnTo>
                    <a:lnTo>
                      <a:pt x="634" y="147"/>
                    </a:lnTo>
                    <a:lnTo>
                      <a:pt x="585" y="122"/>
                    </a:lnTo>
                    <a:lnTo>
                      <a:pt x="512" y="98"/>
                    </a:lnTo>
                    <a:lnTo>
                      <a:pt x="463" y="98"/>
                    </a:lnTo>
                    <a:lnTo>
                      <a:pt x="390" y="122"/>
                    </a:lnTo>
                    <a:lnTo>
                      <a:pt x="342" y="147"/>
                    </a:lnTo>
                    <a:lnTo>
                      <a:pt x="317" y="220"/>
                    </a:lnTo>
                    <a:lnTo>
                      <a:pt x="293" y="293"/>
                    </a:lnTo>
                    <a:lnTo>
                      <a:pt x="244" y="1169"/>
                    </a:lnTo>
                    <a:lnTo>
                      <a:pt x="220" y="2069"/>
                    </a:lnTo>
                    <a:lnTo>
                      <a:pt x="196" y="3821"/>
                    </a:lnTo>
                    <a:lnTo>
                      <a:pt x="171" y="4794"/>
                    </a:lnTo>
                    <a:lnTo>
                      <a:pt x="123" y="5768"/>
                    </a:lnTo>
                    <a:lnTo>
                      <a:pt x="25" y="7690"/>
                    </a:lnTo>
                    <a:lnTo>
                      <a:pt x="1" y="8614"/>
                    </a:lnTo>
                    <a:lnTo>
                      <a:pt x="1" y="9539"/>
                    </a:lnTo>
                    <a:lnTo>
                      <a:pt x="25" y="11364"/>
                    </a:lnTo>
                    <a:lnTo>
                      <a:pt x="1" y="11997"/>
                    </a:lnTo>
                    <a:lnTo>
                      <a:pt x="1" y="12362"/>
                    </a:lnTo>
                    <a:lnTo>
                      <a:pt x="25" y="12702"/>
                    </a:lnTo>
                    <a:lnTo>
                      <a:pt x="50" y="13067"/>
                    </a:lnTo>
                    <a:lnTo>
                      <a:pt x="123" y="13408"/>
                    </a:lnTo>
                    <a:lnTo>
                      <a:pt x="244" y="13700"/>
                    </a:lnTo>
                    <a:lnTo>
                      <a:pt x="317" y="13846"/>
                    </a:lnTo>
                    <a:lnTo>
                      <a:pt x="390" y="13968"/>
                    </a:lnTo>
                    <a:lnTo>
                      <a:pt x="463" y="14065"/>
                    </a:lnTo>
                    <a:lnTo>
                      <a:pt x="561" y="14089"/>
                    </a:lnTo>
                    <a:lnTo>
                      <a:pt x="634" y="14089"/>
                    </a:lnTo>
                    <a:lnTo>
                      <a:pt x="731" y="14065"/>
                    </a:lnTo>
                    <a:lnTo>
                      <a:pt x="901" y="14138"/>
                    </a:lnTo>
                    <a:lnTo>
                      <a:pt x="1072" y="14162"/>
                    </a:lnTo>
                    <a:lnTo>
                      <a:pt x="1412" y="14211"/>
                    </a:lnTo>
                    <a:lnTo>
                      <a:pt x="2093" y="14260"/>
                    </a:lnTo>
                    <a:lnTo>
                      <a:pt x="2726" y="14308"/>
                    </a:lnTo>
                    <a:lnTo>
                      <a:pt x="3334" y="14308"/>
                    </a:lnTo>
                    <a:lnTo>
                      <a:pt x="3943" y="14284"/>
                    </a:lnTo>
                    <a:lnTo>
                      <a:pt x="4551" y="14260"/>
                    </a:lnTo>
                    <a:lnTo>
                      <a:pt x="7958" y="14089"/>
                    </a:lnTo>
                    <a:lnTo>
                      <a:pt x="7958" y="14089"/>
                    </a:lnTo>
                    <a:lnTo>
                      <a:pt x="7909" y="14211"/>
                    </a:lnTo>
                    <a:lnTo>
                      <a:pt x="7885" y="14357"/>
                    </a:lnTo>
                    <a:lnTo>
                      <a:pt x="7860" y="14673"/>
                    </a:lnTo>
                    <a:lnTo>
                      <a:pt x="7860" y="15233"/>
                    </a:lnTo>
                    <a:lnTo>
                      <a:pt x="7860" y="15768"/>
                    </a:lnTo>
                    <a:lnTo>
                      <a:pt x="7836" y="16303"/>
                    </a:lnTo>
                    <a:lnTo>
                      <a:pt x="7812" y="16547"/>
                    </a:lnTo>
                    <a:lnTo>
                      <a:pt x="7812" y="16668"/>
                    </a:lnTo>
                    <a:lnTo>
                      <a:pt x="7812" y="16790"/>
                    </a:lnTo>
                    <a:lnTo>
                      <a:pt x="7666" y="16741"/>
                    </a:lnTo>
                    <a:lnTo>
                      <a:pt x="7471" y="16693"/>
                    </a:lnTo>
                    <a:lnTo>
                      <a:pt x="7276" y="16693"/>
                    </a:lnTo>
                    <a:lnTo>
                      <a:pt x="7057" y="16668"/>
                    </a:lnTo>
                    <a:lnTo>
                      <a:pt x="6644" y="16693"/>
                    </a:lnTo>
                    <a:lnTo>
                      <a:pt x="6303" y="16741"/>
                    </a:lnTo>
                    <a:lnTo>
                      <a:pt x="6060" y="16790"/>
                    </a:lnTo>
                    <a:lnTo>
                      <a:pt x="5841" y="16863"/>
                    </a:lnTo>
                    <a:lnTo>
                      <a:pt x="5646" y="16936"/>
                    </a:lnTo>
                    <a:lnTo>
                      <a:pt x="5451" y="17058"/>
                    </a:lnTo>
                    <a:lnTo>
                      <a:pt x="5281" y="17204"/>
                    </a:lnTo>
                    <a:lnTo>
                      <a:pt x="5135" y="17374"/>
                    </a:lnTo>
                    <a:lnTo>
                      <a:pt x="5038" y="17569"/>
                    </a:lnTo>
                    <a:lnTo>
                      <a:pt x="4940" y="17812"/>
                    </a:lnTo>
                    <a:lnTo>
                      <a:pt x="4940" y="17885"/>
                    </a:lnTo>
                    <a:lnTo>
                      <a:pt x="4940" y="17958"/>
                    </a:lnTo>
                    <a:lnTo>
                      <a:pt x="4989" y="18031"/>
                    </a:lnTo>
                    <a:lnTo>
                      <a:pt x="5038" y="18055"/>
                    </a:lnTo>
                    <a:lnTo>
                      <a:pt x="5111" y="18080"/>
                    </a:lnTo>
                    <a:lnTo>
                      <a:pt x="5184" y="18080"/>
                    </a:lnTo>
                    <a:lnTo>
                      <a:pt x="5257" y="18055"/>
                    </a:lnTo>
                    <a:lnTo>
                      <a:pt x="5330" y="18007"/>
                    </a:lnTo>
                    <a:lnTo>
                      <a:pt x="5451" y="18080"/>
                    </a:lnTo>
                    <a:lnTo>
                      <a:pt x="5597" y="18128"/>
                    </a:lnTo>
                    <a:lnTo>
                      <a:pt x="5743" y="18177"/>
                    </a:lnTo>
                    <a:lnTo>
                      <a:pt x="5914" y="18201"/>
                    </a:lnTo>
                    <a:lnTo>
                      <a:pt x="6254" y="18226"/>
                    </a:lnTo>
                    <a:lnTo>
                      <a:pt x="6498" y="18226"/>
                    </a:lnTo>
                    <a:lnTo>
                      <a:pt x="7082" y="18250"/>
                    </a:lnTo>
                    <a:lnTo>
                      <a:pt x="7641" y="18250"/>
                    </a:lnTo>
                    <a:lnTo>
                      <a:pt x="8785" y="18226"/>
                    </a:lnTo>
                    <a:lnTo>
                      <a:pt x="10147" y="18201"/>
                    </a:lnTo>
                    <a:lnTo>
                      <a:pt x="11486" y="18128"/>
                    </a:lnTo>
                    <a:lnTo>
                      <a:pt x="12994" y="18080"/>
                    </a:lnTo>
                    <a:lnTo>
                      <a:pt x="13238" y="18080"/>
                    </a:lnTo>
                    <a:lnTo>
                      <a:pt x="13505" y="18104"/>
                    </a:lnTo>
                    <a:lnTo>
                      <a:pt x="13773" y="18080"/>
                    </a:lnTo>
                    <a:lnTo>
                      <a:pt x="13919" y="18080"/>
                    </a:lnTo>
                    <a:lnTo>
                      <a:pt x="14016" y="18031"/>
                    </a:lnTo>
                    <a:lnTo>
                      <a:pt x="14089" y="18080"/>
                    </a:lnTo>
                    <a:lnTo>
                      <a:pt x="14235" y="18080"/>
                    </a:lnTo>
                    <a:lnTo>
                      <a:pt x="14284" y="18055"/>
                    </a:lnTo>
                    <a:lnTo>
                      <a:pt x="14333" y="18007"/>
                    </a:lnTo>
                    <a:lnTo>
                      <a:pt x="14381" y="17958"/>
                    </a:lnTo>
                    <a:lnTo>
                      <a:pt x="14406" y="17885"/>
                    </a:lnTo>
                    <a:lnTo>
                      <a:pt x="14381" y="17812"/>
                    </a:lnTo>
                    <a:lnTo>
                      <a:pt x="14308" y="17569"/>
                    </a:lnTo>
                    <a:lnTo>
                      <a:pt x="14211" y="17374"/>
                    </a:lnTo>
                    <a:lnTo>
                      <a:pt x="14065" y="17179"/>
                    </a:lnTo>
                    <a:lnTo>
                      <a:pt x="13895" y="17033"/>
                    </a:lnTo>
                    <a:lnTo>
                      <a:pt x="13700" y="16912"/>
                    </a:lnTo>
                    <a:lnTo>
                      <a:pt x="13505" y="16814"/>
                    </a:lnTo>
                    <a:lnTo>
                      <a:pt x="13262" y="16741"/>
                    </a:lnTo>
                    <a:lnTo>
                      <a:pt x="13043" y="16693"/>
                    </a:lnTo>
                    <a:lnTo>
                      <a:pt x="12581" y="16693"/>
                    </a:lnTo>
                    <a:lnTo>
                      <a:pt x="12118" y="16766"/>
                    </a:lnTo>
                    <a:lnTo>
                      <a:pt x="11802" y="16790"/>
                    </a:lnTo>
                    <a:lnTo>
                      <a:pt x="11486" y="16814"/>
                    </a:lnTo>
                    <a:lnTo>
                      <a:pt x="11461" y="16620"/>
                    </a:lnTo>
                    <a:lnTo>
                      <a:pt x="11510" y="16571"/>
                    </a:lnTo>
                    <a:lnTo>
                      <a:pt x="11534" y="16498"/>
                    </a:lnTo>
                    <a:lnTo>
                      <a:pt x="11534" y="16449"/>
                    </a:lnTo>
                    <a:lnTo>
                      <a:pt x="11486" y="16425"/>
                    </a:lnTo>
                    <a:lnTo>
                      <a:pt x="11437" y="16401"/>
                    </a:lnTo>
                    <a:lnTo>
                      <a:pt x="11437" y="15939"/>
                    </a:lnTo>
                    <a:lnTo>
                      <a:pt x="11461" y="15501"/>
                    </a:lnTo>
                    <a:lnTo>
                      <a:pt x="11534" y="14746"/>
                    </a:lnTo>
                    <a:lnTo>
                      <a:pt x="11534" y="14381"/>
                    </a:lnTo>
                    <a:lnTo>
                      <a:pt x="11510" y="14187"/>
                    </a:lnTo>
                    <a:lnTo>
                      <a:pt x="11461" y="14016"/>
                    </a:lnTo>
                    <a:lnTo>
                      <a:pt x="14576" y="14016"/>
                    </a:lnTo>
                    <a:lnTo>
                      <a:pt x="15136" y="14041"/>
                    </a:lnTo>
                    <a:lnTo>
                      <a:pt x="15720" y="14089"/>
                    </a:lnTo>
                    <a:lnTo>
                      <a:pt x="16839" y="14211"/>
                    </a:lnTo>
                    <a:lnTo>
                      <a:pt x="17423" y="14260"/>
                    </a:lnTo>
                    <a:lnTo>
                      <a:pt x="17982" y="14260"/>
                    </a:lnTo>
                    <a:lnTo>
                      <a:pt x="18542" y="14235"/>
                    </a:lnTo>
                    <a:lnTo>
                      <a:pt x="18834" y="14211"/>
                    </a:lnTo>
                    <a:lnTo>
                      <a:pt x="19102" y="14138"/>
                    </a:lnTo>
                    <a:lnTo>
                      <a:pt x="19199" y="14114"/>
                    </a:lnTo>
                    <a:lnTo>
                      <a:pt x="19272" y="14041"/>
                    </a:lnTo>
                    <a:lnTo>
                      <a:pt x="19296" y="13968"/>
                    </a:lnTo>
                    <a:lnTo>
                      <a:pt x="19272" y="13870"/>
                    </a:lnTo>
                    <a:lnTo>
                      <a:pt x="19272" y="13773"/>
                    </a:lnTo>
                    <a:lnTo>
                      <a:pt x="19150" y="13043"/>
                    </a:lnTo>
                    <a:lnTo>
                      <a:pt x="19248" y="12921"/>
                    </a:lnTo>
                    <a:lnTo>
                      <a:pt x="19248" y="12873"/>
                    </a:lnTo>
                    <a:lnTo>
                      <a:pt x="19248" y="12824"/>
                    </a:lnTo>
                    <a:lnTo>
                      <a:pt x="19223" y="12800"/>
                    </a:lnTo>
                    <a:lnTo>
                      <a:pt x="19102" y="12800"/>
                    </a:lnTo>
                    <a:lnTo>
                      <a:pt x="19053" y="12337"/>
                    </a:lnTo>
                    <a:lnTo>
                      <a:pt x="19029" y="11875"/>
                    </a:lnTo>
                    <a:lnTo>
                      <a:pt x="18980" y="10926"/>
                    </a:lnTo>
                    <a:lnTo>
                      <a:pt x="18980" y="10001"/>
                    </a:lnTo>
                    <a:lnTo>
                      <a:pt x="19004" y="9052"/>
                    </a:lnTo>
                    <a:lnTo>
                      <a:pt x="19004" y="8955"/>
                    </a:lnTo>
                    <a:lnTo>
                      <a:pt x="19077" y="7203"/>
                    </a:lnTo>
                    <a:lnTo>
                      <a:pt x="19150" y="5549"/>
                    </a:lnTo>
                    <a:lnTo>
                      <a:pt x="19175" y="3894"/>
                    </a:lnTo>
                    <a:lnTo>
                      <a:pt x="19223" y="2385"/>
                    </a:lnTo>
                    <a:lnTo>
                      <a:pt x="19248" y="1607"/>
                    </a:lnTo>
                    <a:lnTo>
                      <a:pt x="19223" y="1242"/>
                    </a:lnTo>
                    <a:lnTo>
                      <a:pt x="19199" y="852"/>
                    </a:lnTo>
                    <a:lnTo>
                      <a:pt x="19248" y="804"/>
                    </a:lnTo>
                    <a:lnTo>
                      <a:pt x="19272" y="755"/>
                    </a:lnTo>
                    <a:lnTo>
                      <a:pt x="19296" y="682"/>
                    </a:lnTo>
                    <a:lnTo>
                      <a:pt x="19296" y="609"/>
                    </a:lnTo>
                    <a:lnTo>
                      <a:pt x="19272" y="560"/>
                    </a:lnTo>
                    <a:lnTo>
                      <a:pt x="19223" y="512"/>
                    </a:lnTo>
                    <a:lnTo>
                      <a:pt x="19175" y="463"/>
                    </a:lnTo>
                    <a:lnTo>
                      <a:pt x="19102" y="439"/>
                    </a:lnTo>
                    <a:lnTo>
                      <a:pt x="18493" y="317"/>
                    </a:lnTo>
                    <a:lnTo>
                      <a:pt x="17885" y="268"/>
                    </a:lnTo>
                    <a:lnTo>
                      <a:pt x="17277" y="244"/>
                    </a:lnTo>
                    <a:lnTo>
                      <a:pt x="16644" y="244"/>
                    </a:lnTo>
                    <a:lnTo>
                      <a:pt x="15403" y="293"/>
                    </a:lnTo>
                    <a:lnTo>
                      <a:pt x="14187" y="293"/>
                    </a:lnTo>
                    <a:lnTo>
                      <a:pt x="12629" y="220"/>
                    </a:lnTo>
                    <a:lnTo>
                      <a:pt x="11072" y="122"/>
                    </a:lnTo>
                    <a:lnTo>
                      <a:pt x="9515" y="49"/>
                    </a:lnTo>
                    <a:lnTo>
                      <a:pt x="7958" y="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Google Shape;2449;p49">
                <a:extLst>
                  <a:ext uri="{FF2B5EF4-FFF2-40B4-BE49-F238E27FC236}">
                    <a16:creationId xmlns:a16="http://schemas.microsoft.com/office/drawing/2014/main" id="{D006768A-446A-4B04-9C9F-79D44D95013C}"/>
                  </a:ext>
                </a:extLst>
              </p:cNvPr>
              <p:cNvSpPr/>
              <p:nvPr/>
            </p:nvSpPr>
            <p:spPr>
              <a:xfrm>
                <a:off x="214009" y="4221804"/>
                <a:ext cx="286028" cy="263545"/>
              </a:xfrm>
              <a:custGeom>
                <a:avLst/>
                <a:gdLst/>
                <a:ahLst/>
                <a:cxnLst/>
                <a:rect l="l" t="t" r="r" b="b"/>
                <a:pathLst>
                  <a:path w="16717" h="15403" extrusionOk="0">
                    <a:moveTo>
                      <a:pt x="9149" y="511"/>
                    </a:moveTo>
                    <a:lnTo>
                      <a:pt x="9587" y="560"/>
                    </a:lnTo>
                    <a:lnTo>
                      <a:pt x="10025" y="608"/>
                    </a:lnTo>
                    <a:lnTo>
                      <a:pt x="10439" y="681"/>
                    </a:lnTo>
                    <a:lnTo>
                      <a:pt x="10877" y="779"/>
                    </a:lnTo>
                    <a:lnTo>
                      <a:pt x="11290" y="900"/>
                    </a:lnTo>
                    <a:lnTo>
                      <a:pt x="11704" y="1046"/>
                    </a:lnTo>
                    <a:lnTo>
                      <a:pt x="12093" y="1217"/>
                    </a:lnTo>
                    <a:lnTo>
                      <a:pt x="12483" y="1411"/>
                    </a:lnTo>
                    <a:lnTo>
                      <a:pt x="12994" y="1703"/>
                    </a:lnTo>
                    <a:lnTo>
                      <a:pt x="13505" y="2020"/>
                    </a:lnTo>
                    <a:lnTo>
                      <a:pt x="13967" y="2360"/>
                    </a:lnTo>
                    <a:lnTo>
                      <a:pt x="14210" y="2555"/>
                    </a:lnTo>
                    <a:lnTo>
                      <a:pt x="14405" y="2750"/>
                    </a:lnTo>
                    <a:lnTo>
                      <a:pt x="14332" y="2871"/>
                    </a:lnTo>
                    <a:lnTo>
                      <a:pt x="14308" y="3017"/>
                    </a:lnTo>
                    <a:lnTo>
                      <a:pt x="14308" y="3066"/>
                    </a:lnTo>
                    <a:lnTo>
                      <a:pt x="14332" y="3090"/>
                    </a:lnTo>
                    <a:lnTo>
                      <a:pt x="14405" y="3139"/>
                    </a:lnTo>
                    <a:lnTo>
                      <a:pt x="14478" y="3139"/>
                    </a:lnTo>
                    <a:lnTo>
                      <a:pt x="14551" y="3090"/>
                    </a:lnTo>
                    <a:lnTo>
                      <a:pt x="14624" y="2993"/>
                    </a:lnTo>
                    <a:lnTo>
                      <a:pt x="14867" y="3285"/>
                    </a:lnTo>
                    <a:lnTo>
                      <a:pt x="14770" y="3358"/>
                    </a:lnTo>
                    <a:lnTo>
                      <a:pt x="14697" y="3431"/>
                    </a:lnTo>
                    <a:lnTo>
                      <a:pt x="14600" y="3601"/>
                    </a:lnTo>
                    <a:lnTo>
                      <a:pt x="14575" y="3674"/>
                    </a:lnTo>
                    <a:lnTo>
                      <a:pt x="14575" y="3723"/>
                    </a:lnTo>
                    <a:lnTo>
                      <a:pt x="14575" y="3772"/>
                    </a:lnTo>
                    <a:lnTo>
                      <a:pt x="14600" y="3796"/>
                    </a:lnTo>
                    <a:lnTo>
                      <a:pt x="14648" y="3796"/>
                    </a:lnTo>
                    <a:lnTo>
                      <a:pt x="14721" y="3772"/>
                    </a:lnTo>
                    <a:lnTo>
                      <a:pt x="14867" y="3699"/>
                    </a:lnTo>
                    <a:lnTo>
                      <a:pt x="15086" y="3601"/>
                    </a:lnTo>
                    <a:lnTo>
                      <a:pt x="15208" y="3820"/>
                    </a:lnTo>
                    <a:lnTo>
                      <a:pt x="15305" y="4064"/>
                    </a:lnTo>
                    <a:lnTo>
                      <a:pt x="15111" y="4137"/>
                    </a:lnTo>
                    <a:lnTo>
                      <a:pt x="15013" y="4185"/>
                    </a:lnTo>
                    <a:lnTo>
                      <a:pt x="14916" y="4234"/>
                    </a:lnTo>
                    <a:lnTo>
                      <a:pt x="14892" y="4307"/>
                    </a:lnTo>
                    <a:lnTo>
                      <a:pt x="14892" y="4380"/>
                    </a:lnTo>
                    <a:lnTo>
                      <a:pt x="14940" y="4429"/>
                    </a:lnTo>
                    <a:lnTo>
                      <a:pt x="15013" y="4453"/>
                    </a:lnTo>
                    <a:lnTo>
                      <a:pt x="15135" y="4453"/>
                    </a:lnTo>
                    <a:lnTo>
                      <a:pt x="15232" y="4429"/>
                    </a:lnTo>
                    <a:lnTo>
                      <a:pt x="15427" y="4380"/>
                    </a:lnTo>
                    <a:lnTo>
                      <a:pt x="15573" y="4915"/>
                    </a:lnTo>
                    <a:lnTo>
                      <a:pt x="15403" y="4964"/>
                    </a:lnTo>
                    <a:lnTo>
                      <a:pt x="15232" y="5061"/>
                    </a:lnTo>
                    <a:lnTo>
                      <a:pt x="15086" y="5183"/>
                    </a:lnTo>
                    <a:lnTo>
                      <a:pt x="15038" y="5256"/>
                    </a:lnTo>
                    <a:lnTo>
                      <a:pt x="15013" y="5329"/>
                    </a:lnTo>
                    <a:lnTo>
                      <a:pt x="15013" y="5378"/>
                    </a:lnTo>
                    <a:lnTo>
                      <a:pt x="15038" y="5402"/>
                    </a:lnTo>
                    <a:lnTo>
                      <a:pt x="15062" y="5426"/>
                    </a:lnTo>
                    <a:lnTo>
                      <a:pt x="15111" y="5451"/>
                    </a:lnTo>
                    <a:lnTo>
                      <a:pt x="15208" y="5451"/>
                    </a:lnTo>
                    <a:lnTo>
                      <a:pt x="15305" y="5426"/>
                    </a:lnTo>
                    <a:lnTo>
                      <a:pt x="15476" y="5353"/>
                    </a:lnTo>
                    <a:lnTo>
                      <a:pt x="15695" y="5305"/>
                    </a:lnTo>
                    <a:lnTo>
                      <a:pt x="15792" y="5743"/>
                    </a:lnTo>
                    <a:lnTo>
                      <a:pt x="15622" y="5816"/>
                    </a:lnTo>
                    <a:lnTo>
                      <a:pt x="15451" y="5864"/>
                    </a:lnTo>
                    <a:lnTo>
                      <a:pt x="15305" y="5937"/>
                    </a:lnTo>
                    <a:lnTo>
                      <a:pt x="15159" y="6035"/>
                    </a:lnTo>
                    <a:lnTo>
                      <a:pt x="15013" y="6132"/>
                    </a:lnTo>
                    <a:lnTo>
                      <a:pt x="15013" y="6181"/>
                    </a:lnTo>
                    <a:lnTo>
                      <a:pt x="15013" y="6205"/>
                    </a:lnTo>
                    <a:lnTo>
                      <a:pt x="15038" y="6229"/>
                    </a:lnTo>
                    <a:lnTo>
                      <a:pt x="15403" y="6229"/>
                    </a:lnTo>
                    <a:lnTo>
                      <a:pt x="15719" y="6181"/>
                    </a:lnTo>
                    <a:lnTo>
                      <a:pt x="15914" y="6156"/>
                    </a:lnTo>
                    <a:lnTo>
                      <a:pt x="16035" y="6594"/>
                    </a:lnTo>
                    <a:lnTo>
                      <a:pt x="15768" y="6691"/>
                    </a:lnTo>
                    <a:lnTo>
                      <a:pt x="15549" y="6764"/>
                    </a:lnTo>
                    <a:lnTo>
                      <a:pt x="15184" y="6910"/>
                    </a:lnTo>
                    <a:lnTo>
                      <a:pt x="15135" y="6935"/>
                    </a:lnTo>
                    <a:lnTo>
                      <a:pt x="15062" y="6983"/>
                    </a:lnTo>
                    <a:lnTo>
                      <a:pt x="15038" y="7032"/>
                    </a:lnTo>
                    <a:lnTo>
                      <a:pt x="15013" y="7081"/>
                    </a:lnTo>
                    <a:lnTo>
                      <a:pt x="15038" y="7056"/>
                    </a:lnTo>
                    <a:lnTo>
                      <a:pt x="15013" y="7105"/>
                    </a:lnTo>
                    <a:lnTo>
                      <a:pt x="15013" y="7129"/>
                    </a:lnTo>
                    <a:lnTo>
                      <a:pt x="15038" y="7154"/>
                    </a:lnTo>
                    <a:lnTo>
                      <a:pt x="15086" y="7202"/>
                    </a:lnTo>
                    <a:lnTo>
                      <a:pt x="15208" y="7227"/>
                    </a:lnTo>
                    <a:lnTo>
                      <a:pt x="15403" y="7227"/>
                    </a:lnTo>
                    <a:lnTo>
                      <a:pt x="15622" y="7178"/>
                    </a:lnTo>
                    <a:lnTo>
                      <a:pt x="15841" y="7129"/>
                    </a:lnTo>
                    <a:lnTo>
                      <a:pt x="16108" y="7056"/>
                    </a:lnTo>
                    <a:lnTo>
                      <a:pt x="16108" y="7397"/>
                    </a:lnTo>
                    <a:lnTo>
                      <a:pt x="16108" y="7713"/>
                    </a:lnTo>
                    <a:lnTo>
                      <a:pt x="16035" y="7713"/>
                    </a:lnTo>
                    <a:lnTo>
                      <a:pt x="15670" y="7762"/>
                    </a:lnTo>
                    <a:lnTo>
                      <a:pt x="15330" y="7786"/>
                    </a:lnTo>
                    <a:lnTo>
                      <a:pt x="14965" y="7835"/>
                    </a:lnTo>
                    <a:lnTo>
                      <a:pt x="14600" y="7932"/>
                    </a:lnTo>
                    <a:lnTo>
                      <a:pt x="14575" y="7957"/>
                    </a:lnTo>
                    <a:lnTo>
                      <a:pt x="14575" y="7981"/>
                    </a:lnTo>
                    <a:lnTo>
                      <a:pt x="14575" y="8005"/>
                    </a:lnTo>
                    <a:lnTo>
                      <a:pt x="14600" y="8030"/>
                    </a:lnTo>
                    <a:lnTo>
                      <a:pt x="15330" y="8151"/>
                    </a:lnTo>
                    <a:lnTo>
                      <a:pt x="15500" y="8176"/>
                    </a:lnTo>
                    <a:lnTo>
                      <a:pt x="15695" y="8200"/>
                    </a:lnTo>
                    <a:lnTo>
                      <a:pt x="15865" y="8176"/>
                    </a:lnTo>
                    <a:lnTo>
                      <a:pt x="16035" y="8127"/>
                    </a:lnTo>
                    <a:lnTo>
                      <a:pt x="16035" y="8176"/>
                    </a:lnTo>
                    <a:lnTo>
                      <a:pt x="15938" y="8565"/>
                    </a:lnTo>
                    <a:lnTo>
                      <a:pt x="15816" y="8930"/>
                    </a:lnTo>
                    <a:lnTo>
                      <a:pt x="15524" y="8881"/>
                    </a:lnTo>
                    <a:lnTo>
                      <a:pt x="15232" y="8833"/>
                    </a:lnTo>
                    <a:lnTo>
                      <a:pt x="15013" y="8784"/>
                    </a:lnTo>
                    <a:lnTo>
                      <a:pt x="14794" y="8760"/>
                    </a:lnTo>
                    <a:lnTo>
                      <a:pt x="14332" y="8784"/>
                    </a:lnTo>
                    <a:lnTo>
                      <a:pt x="14308" y="8784"/>
                    </a:lnTo>
                    <a:lnTo>
                      <a:pt x="14308" y="8808"/>
                    </a:lnTo>
                    <a:lnTo>
                      <a:pt x="14308" y="8833"/>
                    </a:lnTo>
                    <a:lnTo>
                      <a:pt x="14332" y="8833"/>
                    </a:lnTo>
                    <a:lnTo>
                      <a:pt x="14478" y="8881"/>
                    </a:lnTo>
                    <a:lnTo>
                      <a:pt x="14624" y="8954"/>
                    </a:lnTo>
                    <a:lnTo>
                      <a:pt x="14965" y="9125"/>
                    </a:lnTo>
                    <a:lnTo>
                      <a:pt x="15281" y="9271"/>
                    </a:lnTo>
                    <a:lnTo>
                      <a:pt x="15451" y="9319"/>
                    </a:lnTo>
                    <a:lnTo>
                      <a:pt x="15622" y="9368"/>
                    </a:lnTo>
                    <a:lnTo>
                      <a:pt x="15500" y="9636"/>
                    </a:lnTo>
                    <a:lnTo>
                      <a:pt x="15354" y="9903"/>
                    </a:lnTo>
                    <a:lnTo>
                      <a:pt x="15135" y="9782"/>
                    </a:lnTo>
                    <a:lnTo>
                      <a:pt x="14916" y="9684"/>
                    </a:lnTo>
                    <a:lnTo>
                      <a:pt x="14429" y="9563"/>
                    </a:lnTo>
                    <a:lnTo>
                      <a:pt x="14210" y="9490"/>
                    </a:lnTo>
                    <a:lnTo>
                      <a:pt x="13943" y="9441"/>
                    </a:lnTo>
                    <a:lnTo>
                      <a:pt x="13699" y="9417"/>
                    </a:lnTo>
                    <a:lnTo>
                      <a:pt x="13553" y="9417"/>
                    </a:lnTo>
                    <a:lnTo>
                      <a:pt x="13456" y="9465"/>
                    </a:lnTo>
                    <a:lnTo>
                      <a:pt x="13432" y="9490"/>
                    </a:lnTo>
                    <a:lnTo>
                      <a:pt x="13432" y="9514"/>
                    </a:lnTo>
                    <a:lnTo>
                      <a:pt x="13578" y="9636"/>
                    </a:lnTo>
                    <a:lnTo>
                      <a:pt x="13772" y="9733"/>
                    </a:lnTo>
                    <a:lnTo>
                      <a:pt x="14137" y="9855"/>
                    </a:lnTo>
                    <a:lnTo>
                      <a:pt x="14648" y="10049"/>
                    </a:lnTo>
                    <a:lnTo>
                      <a:pt x="14892" y="10147"/>
                    </a:lnTo>
                    <a:lnTo>
                      <a:pt x="15135" y="10244"/>
                    </a:lnTo>
                    <a:lnTo>
                      <a:pt x="14794" y="10706"/>
                    </a:lnTo>
                    <a:lnTo>
                      <a:pt x="14721" y="10658"/>
                    </a:lnTo>
                    <a:lnTo>
                      <a:pt x="14624" y="10633"/>
                    </a:lnTo>
                    <a:lnTo>
                      <a:pt x="14405" y="10560"/>
                    </a:lnTo>
                    <a:lnTo>
                      <a:pt x="13991" y="10512"/>
                    </a:lnTo>
                    <a:lnTo>
                      <a:pt x="13772" y="10439"/>
                    </a:lnTo>
                    <a:lnTo>
                      <a:pt x="13505" y="10366"/>
                    </a:lnTo>
                    <a:lnTo>
                      <a:pt x="13359" y="10341"/>
                    </a:lnTo>
                    <a:lnTo>
                      <a:pt x="13213" y="10317"/>
                    </a:lnTo>
                    <a:lnTo>
                      <a:pt x="13115" y="10341"/>
                    </a:lnTo>
                    <a:lnTo>
                      <a:pt x="12994" y="10390"/>
                    </a:lnTo>
                    <a:lnTo>
                      <a:pt x="12994" y="10414"/>
                    </a:lnTo>
                    <a:lnTo>
                      <a:pt x="13018" y="10536"/>
                    </a:lnTo>
                    <a:lnTo>
                      <a:pt x="13091" y="10609"/>
                    </a:lnTo>
                    <a:lnTo>
                      <a:pt x="13188" y="10682"/>
                    </a:lnTo>
                    <a:lnTo>
                      <a:pt x="13310" y="10731"/>
                    </a:lnTo>
                    <a:lnTo>
                      <a:pt x="13553" y="10828"/>
                    </a:lnTo>
                    <a:lnTo>
                      <a:pt x="13772" y="10877"/>
                    </a:lnTo>
                    <a:lnTo>
                      <a:pt x="14113" y="10998"/>
                    </a:lnTo>
                    <a:lnTo>
                      <a:pt x="14308" y="11047"/>
                    </a:lnTo>
                    <a:lnTo>
                      <a:pt x="14502" y="11071"/>
                    </a:lnTo>
                    <a:lnTo>
                      <a:pt x="14089" y="11509"/>
                    </a:lnTo>
                    <a:lnTo>
                      <a:pt x="13943" y="11412"/>
                    </a:lnTo>
                    <a:lnTo>
                      <a:pt x="13772" y="11339"/>
                    </a:lnTo>
                    <a:lnTo>
                      <a:pt x="13432" y="11242"/>
                    </a:lnTo>
                    <a:lnTo>
                      <a:pt x="13067" y="11144"/>
                    </a:lnTo>
                    <a:lnTo>
                      <a:pt x="12702" y="11071"/>
                    </a:lnTo>
                    <a:lnTo>
                      <a:pt x="12337" y="11047"/>
                    </a:lnTo>
                    <a:lnTo>
                      <a:pt x="11972" y="11096"/>
                    </a:lnTo>
                    <a:lnTo>
                      <a:pt x="11947" y="11096"/>
                    </a:lnTo>
                    <a:lnTo>
                      <a:pt x="11899" y="11120"/>
                    </a:lnTo>
                    <a:lnTo>
                      <a:pt x="11874" y="11193"/>
                    </a:lnTo>
                    <a:lnTo>
                      <a:pt x="11850" y="11266"/>
                    </a:lnTo>
                    <a:lnTo>
                      <a:pt x="11874" y="11290"/>
                    </a:lnTo>
                    <a:lnTo>
                      <a:pt x="11899" y="11363"/>
                    </a:lnTo>
                    <a:lnTo>
                      <a:pt x="11972" y="11412"/>
                    </a:lnTo>
                    <a:lnTo>
                      <a:pt x="12580" y="11509"/>
                    </a:lnTo>
                    <a:lnTo>
                      <a:pt x="12872" y="11582"/>
                    </a:lnTo>
                    <a:lnTo>
                      <a:pt x="13164" y="11655"/>
                    </a:lnTo>
                    <a:lnTo>
                      <a:pt x="13432" y="11753"/>
                    </a:lnTo>
                    <a:lnTo>
                      <a:pt x="13675" y="11850"/>
                    </a:lnTo>
                    <a:lnTo>
                      <a:pt x="13359" y="12118"/>
                    </a:lnTo>
                    <a:lnTo>
                      <a:pt x="13018" y="12337"/>
                    </a:lnTo>
                    <a:lnTo>
                      <a:pt x="12994" y="12288"/>
                    </a:lnTo>
                    <a:lnTo>
                      <a:pt x="12945" y="12239"/>
                    </a:lnTo>
                    <a:lnTo>
                      <a:pt x="12775" y="12166"/>
                    </a:lnTo>
                    <a:lnTo>
                      <a:pt x="12604" y="12142"/>
                    </a:lnTo>
                    <a:lnTo>
                      <a:pt x="12410" y="12118"/>
                    </a:lnTo>
                    <a:lnTo>
                      <a:pt x="12215" y="12069"/>
                    </a:lnTo>
                    <a:lnTo>
                      <a:pt x="11850" y="11947"/>
                    </a:lnTo>
                    <a:lnTo>
                      <a:pt x="11558" y="11826"/>
                    </a:lnTo>
                    <a:lnTo>
                      <a:pt x="11242" y="11704"/>
                    </a:lnTo>
                    <a:lnTo>
                      <a:pt x="11096" y="11655"/>
                    </a:lnTo>
                    <a:lnTo>
                      <a:pt x="10950" y="11607"/>
                    </a:lnTo>
                    <a:lnTo>
                      <a:pt x="10779" y="11582"/>
                    </a:lnTo>
                    <a:lnTo>
                      <a:pt x="10633" y="11582"/>
                    </a:lnTo>
                    <a:lnTo>
                      <a:pt x="10609" y="11607"/>
                    </a:lnTo>
                    <a:lnTo>
                      <a:pt x="10609" y="11655"/>
                    </a:lnTo>
                    <a:lnTo>
                      <a:pt x="10682" y="11753"/>
                    </a:lnTo>
                    <a:lnTo>
                      <a:pt x="10804" y="11874"/>
                    </a:lnTo>
                    <a:lnTo>
                      <a:pt x="10925" y="11947"/>
                    </a:lnTo>
                    <a:lnTo>
                      <a:pt x="11047" y="12045"/>
                    </a:lnTo>
                    <a:lnTo>
                      <a:pt x="11315" y="12166"/>
                    </a:lnTo>
                    <a:lnTo>
                      <a:pt x="11582" y="12288"/>
                    </a:lnTo>
                    <a:lnTo>
                      <a:pt x="11826" y="12385"/>
                    </a:lnTo>
                    <a:lnTo>
                      <a:pt x="12093" y="12483"/>
                    </a:lnTo>
                    <a:lnTo>
                      <a:pt x="12361" y="12556"/>
                    </a:lnTo>
                    <a:lnTo>
                      <a:pt x="12507" y="12580"/>
                    </a:lnTo>
                    <a:lnTo>
                      <a:pt x="12629" y="12580"/>
                    </a:lnTo>
                    <a:lnTo>
                      <a:pt x="12239" y="12799"/>
                    </a:lnTo>
                    <a:lnTo>
                      <a:pt x="11850" y="12969"/>
                    </a:lnTo>
                    <a:lnTo>
                      <a:pt x="11801" y="12921"/>
                    </a:lnTo>
                    <a:lnTo>
                      <a:pt x="11680" y="12823"/>
                    </a:lnTo>
                    <a:lnTo>
                      <a:pt x="11558" y="12775"/>
                    </a:lnTo>
                    <a:lnTo>
                      <a:pt x="11266" y="12677"/>
                    </a:lnTo>
                    <a:lnTo>
                      <a:pt x="10998" y="12604"/>
                    </a:lnTo>
                    <a:lnTo>
                      <a:pt x="10731" y="12531"/>
                    </a:lnTo>
                    <a:lnTo>
                      <a:pt x="10585" y="12458"/>
                    </a:lnTo>
                    <a:lnTo>
                      <a:pt x="10439" y="12385"/>
                    </a:lnTo>
                    <a:lnTo>
                      <a:pt x="10171" y="12239"/>
                    </a:lnTo>
                    <a:lnTo>
                      <a:pt x="10025" y="12166"/>
                    </a:lnTo>
                    <a:lnTo>
                      <a:pt x="9879" y="12118"/>
                    </a:lnTo>
                    <a:lnTo>
                      <a:pt x="9733" y="12093"/>
                    </a:lnTo>
                    <a:lnTo>
                      <a:pt x="9563" y="12093"/>
                    </a:lnTo>
                    <a:lnTo>
                      <a:pt x="9514" y="12118"/>
                    </a:lnTo>
                    <a:lnTo>
                      <a:pt x="9490" y="12142"/>
                    </a:lnTo>
                    <a:lnTo>
                      <a:pt x="9490" y="12191"/>
                    </a:lnTo>
                    <a:lnTo>
                      <a:pt x="9514" y="12215"/>
                    </a:lnTo>
                    <a:lnTo>
                      <a:pt x="9733" y="12410"/>
                    </a:lnTo>
                    <a:lnTo>
                      <a:pt x="9952" y="12580"/>
                    </a:lnTo>
                    <a:lnTo>
                      <a:pt x="10220" y="12750"/>
                    </a:lnTo>
                    <a:lnTo>
                      <a:pt x="10463" y="12872"/>
                    </a:lnTo>
                    <a:lnTo>
                      <a:pt x="10682" y="12969"/>
                    </a:lnTo>
                    <a:lnTo>
                      <a:pt x="10901" y="13042"/>
                    </a:lnTo>
                    <a:lnTo>
                      <a:pt x="11363" y="13188"/>
                    </a:lnTo>
                    <a:lnTo>
                      <a:pt x="10852" y="13359"/>
                    </a:lnTo>
                    <a:lnTo>
                      <a:pt x="10317" y="13505"/>
                    </a:lnTo>
                    <a:lnTo>
                      <a:pt x="10317" y="13480"/>
                    </a:lnTo>
                    <a:lnTo>
                      <a:pt x="10366" y="13359"/>
                    </a:lnTo>
                    <a:lnTo>
                      <a:pt x="10366" y="13310"/>
                    </a:lnTo>
                    <a:lnTo>
                      <a:pt x="10342" y="13261"/>
                    </a:lnTo>
                    <a:lnTo>
                      <a:pt x="10293" y="13213"/>
                    </a:lnTo>
                    <a:lnTo>
                      <a:pt x="10244" y="13164"/>
                    </a:lnTo>
                    <a:lnTo>
                      <a:pt x="9198" y="12604"/>
                    </a:lnTo>
                    <a:lnTo>
                      <a:pt x="9028" y="12507"/>
                    </a:lnTo>
                    <a:lnTo>
                      <a:pt x="8809" y="12410"/>
                    </a:lnTo>
                    <a:lnTo>
                      <a:pt x="8711" y="12385"/>
                    </a:lnTo>
                    <a:lnTo>
                      <a:pt x="8590" y="12361"/>
                    </a:lnTo>
                    <a:lnTo>
                      <a:pt x="8492" y="12385"/>
                    </a:lnTo>
                    <a:lnTo>
                      <a:pt x="8419" y="12434"/>
                    </a:lnTo>
                    <a:lnTo>
                      <a:pt x="8419" y="12458"/>
                    </a:lnTo>
                    <a:lnTo>
                      <a:pt x="8444" y="12556"/>
                    </a:lnTo>
                    <a:lnTo>
                      <a:pt x="8517" y="12629"/>
                    </a:lnTo>
                    <a:lnTo>
                      <a:pt x="8687" y="12799"/>
                    </a:lnTo>
                    <a:lnTo>
                      <a:pt x="9028" y="13042"/>
                    </a:lnTo>
                    <a:lnTo>
                      <a:pt x="9490" y="13334"/>
                    </a:lnTo>
                    <a:lnTo>
                      <a:pt x="9733" y="13456"/>
                    </a:lnTo>
                    <a:lnTo>
                      <a:pt x="10001" y="13553"/>
                    </a:lnTo>
                    <a:lnTo>
                      <a:pt x="9539" y="13651"/>
                    </a:lnTo>
                    <a:lnTo>
                      <a:pt x="9076" y="13699"/>
                    </a:lnTo>
                    <a:lnTo>
                      <a:pt x="9052" y="13651"/>
                    </a:lnTo>
                    <a:lnTo>
                      <a:pt x="8857" y="13480"/>
                    </a:lnTo>
                    <a:lnTo>
                      <a:pt x="8638" y="13334"/>
                    </a:lnTo>
                    <a:lnTo>
                      <a:pt x="8176" y="13067"/>
                    </a:lnTo>
                    <a:lnTo>
                      <a:pt x="7762" y="12799"/>
                    </a:lnTo>
                    <a:lnTo>
                      <a:pt x="7568" y="12677"/>
                    </a:lnTo>
                    <a:lnTo>
                      <a:pt x="7349" y="12604"/>
                    </a:lnTo>
                    <a:lnTo>
                      <a:pt x="7300" y="12604"/>
                    </a:lnTo>
                    <a:lnTo>
                      <a:pt x="7276" y="12653"/>
                    </a:lnTo>
                    <a:lnTo>
                      <a:pt x="7276" y="12775"/>
                    </a:lnTo>
                    <a:lnTo>
                      <a:pt x="7300" y="12872"/>
                    </a:lnTo>
                    <a:lnTo>
                      <a:pt x="7373" y="12969"/>
                    </a:lnTo>
                    <a:lnTo>
                      <a:pt x="7446" y="13042"/>
                    </a:lnTo>
                    <a:lnTo>
                      <a:pt x="7616" y="13213"/>
                    </a:lnTo>
                    <a:lnTo>
                      <a:pt x="7787" y="13334"/>
                    </a:lnTo>
                    <a:lnTo>
                      <a:pt x="8103" y="13553"/>
                    </a:lnTo>
                    <a:lnTo>
                      <a:pt x="8444" y="13748"/>
                    </a:lnTo>
                    <a:lnTo>
                      <a:pt x="8346" y="13748"/>
                    </a:lnTo>
                    <a:lnTo>
                      <a:pt x="7835" y="13772"/>
                    </a:lnTo>
                    <a:lnTo>
                      <a:pt x="7349" y="13724"/>
                    </a:lnTo>
                    <a:lnTo>
                      <a:pt x="7373" y="13699"/>
                    </a:lnTo>
                    <a:lnTo>
                      <a:pt x="7397" y="13651"/>
                    </a:lnTo>
                    <a:lnTo>
                      <a:pt x="7422" y="13578"/>
                    </a:lnTo>
                    <a:lnTo>
                      <a:pt x="7397" y="13529"/>
                    </a:lnTo>
                    <a:lnTo>
                      <a:pt x="7373" y="13456"/>
                    </a:lnTo>
                    <a:lnTo>
                      <a:pt x="7324" y="13383"/>
                    </a:lnTo>
                    <a:lnTo>
                      <a:pt x="7203" y="13286"/>
                    </a:lnTo>
                    <a:lnTo>
                      <a:pt x="6911" y="13091"/>
                    </a:lnTo>
                    <a:lnTo>
                      <a:pt x="6643" y="12872"/>
                    </a:lnTo>
                    <a:lnTo>
                      <a:pt x="6521" y="12799"/>
                    </a:lnTo>
                    <a:lnTo>
                      <a:pt x="6448" y="12750"/>
                    </a:lnTo>
                    <a:lnTo>
                      <a:pt x="6424" y="12702"/>
                    </a:lnTo>
                    <a:lnTo>
                      <a:pt x="6424" y="12677"/>
                    </a:lnTo>
                    <a:lnTo>
                      <a:pt x="6400" y="12677"/>
                    </a:lnTo>
                    <a:lnTo>
                      <a:pt x="6375" y="12702"/>
                    </a:lnTo>
                    <a:lnTo>
                      <a:pt x="6351" y="12775"/>
                    </a:lnTo>
                    <a:lnTo>
                      <a:pt x="6327" y="12823"/>
                    </a:lnTo>
                    <a:lnTo>
                      <a:pt x="6351" y="12969"/>
                    </a:lnTo>
                    <a:lnTo>
                      <a:pt x="6400" y="13042"/>
                    </a:lnTo>
                    <a:lnTo>
                      <a:pt x="6448" y="13140"/>
                    </a:lnTo>
                    <a:lnTo>
                      <a:pt x="6570" y="13286"/>
                    </a:lnTo>
                    <a:lnTo>
                      <a:pt x="6716" y="13432"/>
                    </a:lnTo>
                    <a:lnTo>
                      <a:pt x="6862" y="13553"/>
                    </a:lnTo>
                    <a:lnTo>
                      <a:pt x="7032" y="13675"/>
                    </a:lnTo>
                    <a:lnTo>
                      <a:pt x="7032" y="13675"/>
                    </a:lnTo>
                    <a:lnTo>
                      <a:pt x="6619" y="13578"/>
                    </a:lnTo>
                    <a:lnTo>
                      <a:pt x="6229" y="13456"/>
                    </a:lnTo>
                    <a:lnTo>
                      <a:pt x="5864" y="13334"/>
                    </a:lnTo>
                    <a:lnTo>
                      <a:pt x="5670" y="13286"/>
                    </a:lnTo>
                    <a:lnTo>
                      <a:pt x="5475" y="13261"/>
                    </a:lnTo>
                    <a:lnTo>
                      <a:pt x="5280" y="13237"/>
                    </a:lnTo>
                    <a:lnTo>
                      <a:pt x="5086" y="13261"/>
                    </a:lnTo>
                    <a:lnTo>
                      <a:pt x="4988" y="13286"/>
                    </a:lnTo>
                    <a:lnTo>
                      <a:pt x="4915" y="13334"/>
                    </a:lnTo>
                    <a:lnTo>
                      <a:pt x="4842" y="13407"/>
                    </a:lnTo>
                    <a:lnTo>
                      <a:pt x="4818" y="13505"/>
                    </a:lnTo>
                    <a:lnTo>
                      <a:pt x="4672" y="13651"/>
                    </a:lnTo>
                    <a:lnTo>
                      <a:pt x="4502" y="13797"/>
                    </a:lnTo>
                    <a:lnTo>
                      <a:pt x="4331" y="13943"/>
                    </a:lnTo>
                    <a:lnTo>
                      <a:pt x="4161" y="14064"/>
                    </a:lnTo>
                    <a:lnTo>
                      <a:pt x="3869" y="14259"/>
                    </a:lnTo>
                    <a:lnTo>
                      <a:pt x="3553" y="14405"/>
                    </a:lnTo>
                    <a:lnTo>
                      <a:pt x="3212" y="14551"/>
                    </a:lnTo>
                    <a:lnTo>
                      <a:pt x="2896" y="14648"/>
                    </a:lnTo>
                    <a:lnTo>
                      <a:pt x="2555" y="14745"/>
                    </a:lnTo>
                    <a:lnTo>
                      <a:pt x="2190" y="14818"/>
                    </a:lnTo>
                    <a:lnTo>
                      <a:pt x="1825" y="14867"/>
                    </a:lnTo>
                    <a:lnTo>
                      <a:pt x="1485" y="14891"/>
                    </a:lnTo>
                    <a:lnTo>
                      <a:pt x="1314" y="14891"/>
                    </a:lnTo>
                    <a:lnTo>
                      <a:pt x="1144" y="14867"/>
                    </a:lnTo>
                    <a:lnTo>
                      <a:pt x="1436" y="14672"/>
                    </a:lnTo>
                    <a:lnTo>
                      <a:pt x="1728" y="14453"/>
                    </a:lnTo>
                    <a:lnTo>
                      <a:pt x="1996" y="14210"/>
                    </a:lnTo>
                    <a:lnTo>
                      <a:pt x="2239" y="13991"/>
                    </a:lnTo>
                    <a:lnTo>
                      <a:pt x="2604" y="13626"/>
                    </a:lnTo>
                    <a:lnTo>
                      <a:pt x="2774" y="13432"/>
                    </a:lnTo>
                    <a:lnTo>
                      <a:pt x="2944" y="13188"/>
                    </a:lnTo>
                    <a:lnTo>
                      <a:pt x="3066" y="12945"/>
                    </a:lnTo>
                    <a:lnTo>
                      <a:pt x="3163" y="12702"/>
                    </a:lnTo>
                    <a:lnTo>
                      <a:pt x="3212" y="12458"/>
                    </a:lnTo>
                    <a:lnTo>
                      <a:pt x="3212" y="12337"/>
                    </a:lnTo>
                    <a:lnTo>
                      <a:pt x="3212" y="12215"/>
                    </a:lnTo>
                    <a:lnTo>
                      <a:pt x="3236" y="12118"/>
                    </a:lnTo>
                    <a:lnTo>
                      <a:pt x="3212" y="12045"/>
                    </a:lnTo>
                    <a:lnTo>
                      <a:pt x="3188" y="11972"/>
                    </a:lnTo>
                    <a:lnTo>
                      <a:pt x="3115" y="11923"/>
                    </a:lnTo>
                    <a:lnTo>
                      <a:pt x="2920" y="11826"/>
                    </a:lnTo>
                    <a:lnTo>
                      <a:pt x="2750" y="11704"/>
                    </a:lnTo>
                    <a:lnTo>
                      <a:pt x="2409" y="11461"/>
                    </a:lnTo>
                    <a:lnTo>
                      <a:pt x="2117" y="11169"/>
                    </a:lnTo>
                    <a:lnTo>
                      <a:pt x="1850" y="10852"/>
                    </a:lnTo>
                    <a:lnTo>
                      <a:pt x="1631" y="10512"/>
                    </a:lnTo>
                    <a:lnTo>
                      <a:pt x="1412" y="10147"/>
                    </a:lnTo>
                    <a:lnTo>
                      <a:pt x="1241" y="9757"/>
                    </a:lnTo>
                    <a:lnTo>
                      <a:pt x="1095" y="9368"/>
                    </a:lnTo>
                    <a:lnTo>
                      <a:pt x="949" y="8979"/>
                    </a:lnTo>
                    <a:lnTo>
                      <a:pt x="828" y="8565"/>
                    </a:lnTo>
                    <a:lnTo>
                      <a:pt x="755" y="8127"/>
                    </a:lnTo>
                    <a:lnTo>
                      <a:pt x="682" y="7689"/>
                    </a:lnTo>
                    <a:lnTo>
                      <a:pt x="657" y="7251"/>
                    </a:lnTo>
                    <a:lnTo>
                      <a:pt x="657" y="6837"/>
                    </a:lnTo>
                    <a:lnTo>
                      <a:pt x="706" y="6399"/>
                    </a:lnTo>
                    <a:lnTo>
                      <a:pt x="803" y="5986"/>
                    </a:lnTo>
                    <a:lnTo>
                      <a:pt x="925" y="5548"/>
                    </a:lnTo>
                    <a:lnTo>
                      <a:pt x="1120" y="5110"/>
                    </a:lnTo>
                    <a:lnTo>
                      <a:pt x="1339" y="4696"/>
                    </a:lnTo>
                    <a:lnTo>
                      <a:pt x="1606" y="4307"/>
                    </a:lnTo>
                    <a:lnTo>
                      <a:pt x="1898" y="3869"/>
                    </a:lnTo>
                    <a:lnTo>
                      <a:pt x="2166" y="3431"/>
                    </a:lnTo>
                    <a:lnTo>
                      <a:pt x="2434" y="3017"/>
                    </a:lnTo>
                    <a:lnTo>
                      <a:pt x="2604" y="2823"/>
                    </a:lnTo>
                    <a:lnTo>
                      <a:pt x="2774" y="2628"/>
                    </a:lnTo>
                    <a:lnTo>
                      <a:pt x="3115" y="2336"/>
                    </a:lnTo>
                    <a:lnTo>
                      <a:pt x="3431" y="2068"/>
                    </a:lnTo>
                    <a:lnTo>
                      <a:pt x="3772" y="1825"/>
                    </a:lnTo>
                    <a:lnTo>
                      <a:pt x="4137" y="1582"/>
                    </a:lnTo>
                    <a:lnTo>
                      <a:pt x="4502" y="1387"/>
                    </a:lnTo>
                    <a:lnTo>
                      <a:pt x="4867" y="1192"/>
                    </a:lnTo>
                    <a:lnTo>
                      <a:pt x="5256" y="1046"/>
                    </a:lnTo>
                    <a:lnTo>
                      <a:pt x="5670" y="900"/>
                    </a:lnTo>
                    <a:lnTo>
                      <a:pt x="6083" y="803"/>
                    </a:lnTo>
                    <a:lnTo>
                      <a:pt x="6497" y="706"/>
                    </a:lnTo>
                    <a:lnTo>
                      <a:pt x="6935" y="633"/>
                    </a:lnTo>
                    <a:lnTo>
                      <a:pt x="7373" y="584"/>
                    </a:lnTo>
                    <a:lnTo>
                      <a:pt x="7811" y="535"/>
                    </a:lnTo>
                    <a:lnTo>
                      <a:pt x="8249" y="511"/>
                    </a:lnTo>
                    <a:close/>
                    <a:moveTo>
                      <a:pt x="8444" y="0"/>
                    </a:moveTo>
                    <a:lnTo>
                      <a:pt x="7641" y="24"/>
                    </a:lnTo>
                    <a:lnTo>
                      <a:pt x="6838" y="122"/>
                    </a:lnTo>
                    <a:lnTo>
                      <a:pt x="6351" y="195"/>
                    </a:lnTo>
                    <a:lnTo>
                      <a:pt x="5889" y="292"/>
                    </a:lnTo>
                    <a:lnTo>
                      <a:pt x="5426" y="414"/>
                    </a:lnTo>
                    <a:lnTo>
                      <a:pt x="4964" y="560"/>
                    </a:lnTo>
                    <a:lnTo>
                      <a:pt x="4502" y="730"/>
                    </a:lnTo>
                    <a:lnTo>
                      <a:pt x="4088" y="949"/>
                    </a:lnTo>
                    <a:lnTo>
                      <a:pt x="3674" y="1217"/>
                    </a:lnTo>
                    <a:lnTo>
                      <a:pt x="3285" y="1509"/>
                    </a:lnTo>
                    <a:lnTo>
                      <a:pt x="2823" y="1922"/>
                    </a:lnTo>
                    <a:lnTo>
                      <a:pt x="2385" y="2312"/>
                    </a:lnTo>
                    <a:lnTo>
                      <a:pt x="2166" y="2531"/>
                    </a:lnTo>
                    <a:lnTo>
                      <a:pt x="1947" y="2725"/>
                    </a:lnTo>
                    <a:lnTo>
                      <a:pt x="1752" y="2969"/>
                    </a:lnTo>
                    <a:lnTo>
                      <a:pt x="1582" y="3212"/>
                    </a:lnTo>
                    <a:lnTo>
                      <a:pt x="1266" y="3723"/>
                    </a:lnTo>
                    <a:lnTo>
                      <a:pt x="974" y="4283"/>
                    </a:lnTo>
                    <a:lnTo>
                      <a:pt x="682" y="4842"/>
                    </a:lnTo>
                    <a:lnTo>
                      <a:pt x="438" y="5402"/>
                    </a:lnTo>
                    <a:lnTo>
                      <a:pt x="341" y="5645"/>
                    </a:lnTo>
                    <a:lnTo>
                      <a:pt x="268" y="5889"/>
                    </a:lnTo>
                    <a:lnTo>
                      <a:pt x="195" y="6132"/>
                    </a:lnTo>
                    <a:lnTo>
                      <a:pt x="146" y="6375"/>
                    </a:lnTo>
                    <a:lnTo>
                      <a:pt x="122" y="6886"/>
                    </a:lnTo>
                    <a:lnTo>
                      <a:pt x="122" y="7397"/>
                    </a:lnTo>
                    <a:lnTo>
                      <a:pt x="171" y="7908"/>
                    </a:lnTo>
                    <a:lnTo>
                      <a:pt x="268" y="8419"/>
                    </a:lnTo>
                    <a:lnTo>
                      <a:pt x="390" y="8906"/>
                    </a:lnTo>
                    <a:lnTo>
                      <a:pt x="536" y="9392"/>
                    </a:lnTo>
                    <a:lnTo>
                      <a:pt x="682" y="9830"/>
                    </a:lnTo>
                    <a:lnTo>
                      <a:pt x="876" y="10244"/>
                    </a:lnTo>
                    <a:lnTo>
                      <a:pt x="1095" y="10658"/>
                    </a:lnTo>
                    <a:lnTo>
                      <a:pt x="1339" y="11047"/>
                    </a:lnTo>
                    <a:lnTo>
                      <a:pt x="1631" y="11412"/>
                    </a:lnTo>
                    <a:lnTo>
                      <a:pt x="1947" y="11728"/>
                    </a:lnTo>
                    <a:lnTo>
                      <a:pt x="2117" y="11874"/>
                    </a:lnTo>
                    <a:lnTo>
                      <a:pt x="2312" y="12020"/>
                    </a:lnTo>
                    <a:lnTo>
                      <a:pt x="2507" y="12142"/>
                    </a:lnTo>
                    <a:lnTo>
                      <a:pt x="2701" y="12239"/>
                    </a:lnTo>
                    <a:lnTo>
                      <a:pt x="2677" y="12458"/>
                    </a:lnTo>
                    <a:lnTo>
                      <a:pt x="2604" y="12653"/>
                    </a:lnTo>
                    <a:lnTo>
                      <a:pt x="2482" y="12848"/>
                    </a:lnTo>
                    <a:lnTo>
                      <a:pt x="2361" y="13042"/>
                    </a:lnTo>
                    <a:lnTo>
                      <a:pt x="2215" y="13213"/>
                    </a:lnTo>
                    <a:lnTo>
                      <a:pt x="2069" y="13359"/>
                    </a:lnTo>
                    <a:lnTo>
                      <a:pt x="1752" y="13675"/>
                    </a:lnTo>
                    <a:lnTo>
                      <a:pt x="1412" y="13967"/>
                    </a:lnTo>
                    <a:lnTo>
                      <a:pt x="1047" y="14259"/>
                    </a:lnTo>
                    <a:lnTo>
                      <a:pt x="828" y="14381"/>
                    </a:lnTo>
                    <a:lnTo>
                      <a:pt x="633" y="14478"/>
                    </a:lnTo>
                    <a:lnTo>
                      <a:pt x="414" y="14575"/>
                    </a:lnTo>
                    <a:lnTo>
                      <a:pt x="195" y="14648"/>
                    </a:lnTo>
                    <a:lnTo>
                      <a:pt x="98" y="14697"/>
                    </a:lnTo>
                    <a:lnTo>
                      <a:pt x="25" y="14794"/>
                    </a:lnTo>
                    <a:lnTo>
                      <a:pt x="0" y="14891"/>
                    </a:lnTo>
                    <a:lnTo>
                      <a:pt x="25" y="14989"/>
                    </a:lnTo>
                    <a:lnTo>
                      <a:pt x="49" y="15086"/>
                    </a:lnTo>
                    <a:lnTo>
                      <a:pt x="146" y="15159"/>
                    </a:lnTo>
                    <a:lnTo>
                      <a:pt x="244" y="15208"/>
                    </a:lnTo>
                    <a:lnTo>
                      <a:pt x="365" y="15208"/>
                    </a:lnTo>
                    <a:lnTo>
                      <a:pt x="414" y="15183"/>
                    </a:lnTo>
                    <a:lnTo>
                      <a:pt x="560" y="15256"/>
                    </a:lnTo>
                    <a:lnTo>
                      <a:pt x="682" y="15305"/>
                    </a:lnTo>
                    <a:lnTo>
                      <a:pt x="998" y="15378"/>
                    </a:lnTo>
                    <a:lnTo>
                      <a:pt x="1314" y="15402"/>
                    </a:lnTo>
                    <a:lnTo>
                      <a:pt x="1679" y="15402"/>
                    </a:lnTo>
                    <a:lnTo>
                      <a:pt x="2020" y="15354"/>
                    </a:lnTo>
                    <a:lnTo>
                      <a:pt x="2336" y="15305"/>
                    </a:lnTo>
                    <a:lnTo>
                      <a:pt x="2896" y="15183"/>
                    </a:lnTo>
                    <a:lnTo>
                      <a:pt x="3261" y="15062"/>
                    </a:lnTo>
                    <a:lnTo>
                      <a:pt x="3626" y="14916"/>
                    </a:lnTo>
                    <a:lnTo>
                      <a:pt x="3991" y="14770"/>
                    </a:lnTo>
                    <a:lnTo>
                      <a:pt x="4331" y="14575"/>
                    </a:lnTo>
                    <a:lnTo>
                      <a:pt x="4575" y="14429"/>
                    </a:lnTo>
                    <a:lnTo>
                      <a:pt x="4818" y="14259"/>
                    </a:lnTo>
                    <a:lnTo>
                      <a:pt x="5037" y="14040"/>
                    </a:lnTo>
                    <a:lnTo>
                      <a:pt x="5134" y="13918"/>
                    </a:lnTo>
                    <a:lnTo>
                      <a:pt x="5207" y="13797"/>
                    </a:lnTo>
                    <a:lnTo>
                      <a:pt x="5426" y="13821"/>
                    </a:lnTo>
                    <a:lnTo>
                      <a:pt x="5645" y="13845"/>
                    </a:lnTo>
                    <a:lnTo>
                      <a:pt x="6059" y="13967"/>
                    </a:lnTo>
                    <a:lnTo>
                      <a:pt x="6497" y="14113"/>
                    </a:lnTo>
                    <a:lnTo>
                      <a:pt x="6692" y="14186"/>
                    </a:lnTo>
                    <a:lnTo>
                      <a:pt x="6911" y="14235"/>
                    </a:lnTo>
                    <a:lnTo>
                      <a:pt x="7178" y="14283"/>
                    </a:lnTo>
                    <a:lnTo>
                      <a:pt x="7446" y="14308"/>
                    </a:lnTo>
                    <a:lnTo>
                      <a:pt x="7981" y="14332"/>
                    </a:lnTo>
                    <a:lnTo>
                      <a:pt x="8517" y="14308"/>
                    </a:lnTo>
                    <a:lnTo>
                      <a:pt x="9052" y="14259"/>
                    </a:lnTo>
                    <a:lnTo>
                      <a:pt x="9490" y="14210"/>
                    </a:lnTo>
                    <a:lnTo>
                      <a:pt x="9952" y="14137"/>
                    </a:lnTo>
                    <a:lnTo>
                      <a:pt x="10390" y="14040"/>
                    </a:lnTo>
                    <a:lnTo>
                      <a:pt x="10828" y="13918"/>
                    </a:lnTo>
                    <a:lnTo>
                      <a:pt x="11266" y="13797"/>
                    </a:lnTo>
                    <a:lnTo>
                      <a:pt x="11680" y="13651"/>
                    </a:lnTo>
                    <a:lnTo>
                      <a:pt x="12093" y="13480"/>
                    </a:lnTo>
                    <a:lnTo>
                      <a:pt x="12507" y="13286"/>
                    </a:lnTo>
                    <a:lnTo>
                      <a:pt x="12921" y="13067"/>
                    </a:lnTo>
                    <a:lnTo>
                      <a:pt x="13310" y="12823"/>
                    </a:lnTo>
                    <a:lnTo>
                      <a:pt x="13699" y="12556"/>
                    </a:lnTo>
                    <a:lnTo>
                      <a:pt x="14089" y="12264"/>
                    </a:lnTo>
                    <a:lnTo>
                      <a:pt x="14429" y="11947"/>
                    </a:lnTo>
                    <a:lnTo>
                      <a:pt x="14770" y="11607"/>
                    </a:lnTo>
                    <a:lnTo>
                      <a:pt x="15111" y="11266"/>
                    </a:lnTo>
                    <a:lnTo>
                      <a:pt x="15403" y="10901"/>
                    </a:lnTo>
                    <a:lnTo>
                      <a:pt x="15670" y="10512"/>
                    </a:lnTo>
                    <a:lnTo>
                      <a:pt x="15914" y="10098"/>
                    </a:lnTo>
                    <a:lnTo>
                      <a:pt x="16133" y="9684"/>
                    </a:lnTo>
                    <a:lnTo>
                      <a:pt x="16327" y="9246"/>
                    </a:lnTo>
                    <a:lnTo>
                      <a:pt x="16473" y="8808"/>
                    </a:lnTo>
                    <a:lnTo>
                      <a:pt x="16595" y="8346"/>
                    </a:lnTo>
                    <a:lnTo>
                      <a:pt x="16668" y="7884"/>
                    </a:lnTo>
                    <a:lnTo>
                      <a:pt x="16717" y="7421"/>
                    </a:lnTo>
                    <a:lnTo>
                      <a:pt x="16717" y="7178"/>
                    </a:lnTo>
                    <a:lnTo>
                      <a:pt x="16692" y="6959"/>
                    </a:lnTo>
                    <a:lnTo>
                      <a:pt x="16595" y="6497"/>
                    </a:lnTo>
                    <a:lnTo>
                      <a:pt x="16473" y="6035"/>
                    </a:lnTo>
                    <a:lnTo>
                      <a:pt x="16352" y="5597"/>
                    </a:lnTo>
                    <a:lnTo>
                      <a:pt x="16206" y="5134"/>
                    </a:lnTo>
                    <a:lnTo>
                      <a:pt x="16084" y="4672"/>
                    </a:lnTo>
                    <a:lnTo>
                      <a:pt x="15962" y="4210"/>
                    </a:lnTo>
                    <a:lnTo>
                      <a:pt x="15792" y="3772"/>
                    </a:lnTo>
                    <a:lnTo>
                      <a:pt x="15597" y="3358"/>
                    </a:lnTo>
                    <a:lnTo>
                      <a:pt x="15354" y="2993"/>
                    </a:lnTo>
                    <a:lnTo>
                      <a:pt x="15062" y="2652"/>
                    </a:lnTo>
                    <a:lnTo>
                      <a:pt x="14770" y="2336"/>
                    </a:lnTo>
                    <a:lnTo>
                      <a:pt x="14429" y="2044"/>
                    </a:lnTo>
                    <a:lnTo>
                      <a:pt x="14089" y="1776"/>
                    </a:lnTo>
                    <a:lnTo>
                      <a:pt x="13724" y="1509"/>
                    </a:lnTo>
                    <a:lnTo>
                      <a:pt x="13334" y="1265"/>
                    </a:lnTo>
                    <a:lnTo>
                      <a:pt x="12969" y="1046"/>
                    </a:lnTo>
                    <a:lnTo>
                      <a:pt x="12580" y="827"/>
                    </a:lnTo>
                    <a:lnTo>
                      <a:pt x="12166" y="633"/>
                    </a:lnTo>
                    <a:lnTo>
                      <a:pt x="11777" y="487"/>
                    </a:lnTo>
                    <a:lnTo>
                      <a:pt x="11363" y="341"/>
                    </a:lnTo>
                    <a:lnTo>
                      <a:pt x="10950" y="219"/>
                    </a:lnTo>
                    <a:lnTo>
                      <a:pt x="10512" y="146"/>
                    </a:lnTo>
                    <a:lnTo>
                      <a:pt x="10074" y="73"/>
                    </a:lnTo>
                    <a:lnTo>
                      <a:pt x="927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2ECA70-3A92-45BA-9752-136122778C43}"/>
                </a:ext>
              </a:extLst>
            </p:cNvPr>
            <p:cNvGrpSpPr/>
            <p:nvPr/>
          </p:nvGrpSpPr>
          <p:grpSpPr>
            <a:xfrm>
              <a:off x="2986391" y="981811"/>
              <a:ext cx="1994535" cy="4506967"/>
              <a:chOff x="0" y="-97960"/>
              <a:chExt cx="1994535" cy="4506967"/>
            </a:xfrm>
          </p:grpSpPr>
          <p:sp>
            <p:nvSpPr>
              <p:cNvPr id="51" name="Text Box 2">
                <a:extLst>
                  <a:ext uri="{FF2B5EF4-FFF2-40B4-BE49-F238E27FC236}">
                    <a16:creationId xmlns:a16="http://schemas.microsoft.com/office/drawing/2014/main" id="{30FE4F33-005E-45A2-9097-8E8C4C73C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764" y="-97960"/>
                <a:ext cx="934936" cy="3270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Profiling</a:t>
                </a:r>
              </a:p>
            </p:txBody>
          </p:sp>
          <p:sp>
            <p:nvSpPr>
              <p:cNvPr id="52" name="Text Box 30">
                <a:extLst>
                  <a:ext uri="{FF2B5EF4-FFF2-40B4-BE49-F238E27FC236}">
                    <a16:creationId xmlns:a16="http://schemas.microsoft.com/office/drawing/2014/main" id="{FD208C75-2A3F-4B39-B0B1-EDB2C20DB74F}"/>
                  </a:ext>
                </a:extLst>
              </p:cNvPr>
              <p:cNvSpPr txBox="1"/>
              <p:nvPr/>
            </p:nvSpPr>
            <p:spPr>
              <a:xfrm>
                <a:off x="505839" y="486383"/>
                <a:ext cx="1022845" cy="27313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Job Search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53" name="Text Box 2">
                <a:extLst>
                  <a:ext uri="{FF2B5EF4-FFF2-40B4-BE49-F238E27FC236}">
                    <a16:creationId xmlns:a16="http://schemas.microsoft.com/office/drawing/2014/main" id="{05C56913-FACC-4566-AA18-C610CA9AB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878" y="1011026"/>
                <a:ext cx="1572884" cy="328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Scheduling System</a:t>
                </a:r>
              </a:p>
            </p:txBody>
          </p:sp>
          <p:sp>
            <p:nvSpPr>
              <p:cNvPr id="54" name="Text Box 2">
                <a:extLst>
                  <a:ext uri="{FF2B5EF4-FFF2-40B4-BE49-F238E27FC236}">
                    <a16:creationId xmlns:a16="http://schemas.microsoft.com/office/drawing/2014/main" id="{AC5E9650-1E87-4CF0-ACFA-AB323C8EF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107" y="2441642"/>
                <a:ext cx="1238250" cy="260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Rating System</a:t>
                </a:r>
              </a:p>
            </p:txBody>
          </p:sp>
          <p:sp>
            <p:nvSpPr>
              <p:cNvPr id="55" name="Text Box 2484">
                <a:extLst>
                  <a:ext uri="{FF2B5EF4-FFF2-40B4-BE49-F238E27FC236}">
                    <a16:creationId xmlns:a16="http://schemas.microsoft.com/office/drawing/2014/main" id="{C3FD77FB-BB6B-4652-BD02-F965693D92F8}"/>
                  </a:ext>
                </a:extLst>
              </p:cNvPr>
              <p:cNvSpPr txBox="1"/>
              <p:nvPr/>
            </p:nvSpPr>
            <p:spPr>
              <a:xfrm>
                <a:off x="573932" y="3005708"/>
                <a:ext cx="875665" cy="33210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Registration</a:t>
                </a:r>
              </a:p>
            </p:txBody>
          </p:sp>
          <p:sp>
            <p:nvSpPr>
              <p:cNvPr id="56" name="Text Box 2">
                <a:extLst>
                  <a:ext uri="{FF2B5EF4-FFF2-40B4-BE49-F238E27FC236}">
                    <a16:creationId xmlns:a16="http://schemas.microsoft.com/office/drawing/2014/main" id="{B0BAE62B-7A2B-4727-84E9-3207B4A79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589506"/>
                <a:ext cx="1994535" cy="355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Built-in Source Code Editor</a:t>
                </a:r>
              </a:p>
            </p:txBody>
          </p:sp>
          <p:sp>
            <p:nvSpPr>
              <p:cNvPr id="57" name="Text Box 2470">
                <a:extLst>
                  <a:ext uri="{FF2B5EF4-FFF2-40B4-BE49-F238E27FC236}">
                    <a16:creationId xmlns:a16="http://schemas.microsoft.com/office/drawing/2014/main" id="{98310551-7E27-414E-9736-C11E276AC6B0}"/>
                  </a:ext>
                </a:extLst>
              </p:cNvPr>
              <p:cNvSpPr txBox="1"/>
              <p:nvPr/>
            </p:nvSpPr>
            <p:spPr>
              <a:xfrm>
                <a:off x="583660" y="1809261"/>
                <a:ext cx="831215" cy="29654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Job Posting</a:t>
                </a:r>
              </a:p>
            </p:txBody>
          </p:sp>
          <p:sp>
            <p:nvSpPr>
              <p:cNvPr id="58" name="Text Box 2">
                <a:extLst>
                  <a:ext uri="{FF2B5EF4-FFF2-40B4-BE49-F238E27FC236}">
                    <a16:creationId xmlns:a16="http://schemas.microsoft.com/office/drawing/2014/main" id="{45B842C8-0FB4-426C-B273-CABB5A7E13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0392" y="4124527"/>
                <a:ext cx="598805" cy="284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Chat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420FDC-672C-41EB-9996-92CB82E644C8}"/>
                </a:ext>
              </a:extLst>
            </p:cNvPr>
            <p:cNvGrpSpPr/>
            <p:nvPr/>
          </p:nvGrpSpPr>
          <p:grpSpPr>
            <a:xfrm>
              <a:off x="778213" y="2440022"/>
              <a:ext cx="2334895" cy="1807926"/>
              <a:chOff x="0" y="0"/>
              <a:chExt cx="2334895" cy="1807926"/>
            </a:xfrm>
          </p:grpSpPr>
          <p:pic>
            <p:nvPicPr>
              <p:cNvPr id="43" name="Picture 42" descr="Security-Icon | NCS Madison">
                <a:extLst>
                  <a:ext uri="{FF2B5EF4-FFF2-40B4-BE49-F238E27FC236}">
                    <a16:creationId xmlns:a16="http://schemas.microsoft.com/office/drawing/2014/main" id="{FA8D8F91-21EA-4603-BE96-6929F1094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029" y="680936"/>
                <a:ext cx="525780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F9768B-8D17-4249-A724-F5551DAF8C7D}"/>
                  </a:ext>
                </a:extLst>
              </p:cNvPr>
              <p:cNvCxnSpPr/>
              <p:nvPr/>
            </p:nvCxnSpPr>
            <p:spPr>
              <a:xfrm>
                <a:off x="1011676" y="0"/>
                <a:ext cx="0" cy="6883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15F9F82-F1C5-48C2-A7C0-7F6A64A19D7E}"/>
                  </a:ext>
                </a:extLst>
              </p:cNvPr>
              <p:cNvCxnSpPr/>
              <p:nvPr/>
            </p:nvCxnSpPr>
            <p:spPr>
              <a:xfrm>
                <a:off x="1001948" y="1284051"/>
                <a:ext cx="0" cy="523875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4" name="Text Box 2">
                <a:extLst>
                  <a:ext uri="{FF2B5EF4-FFF2-40B4-BE49-F238E27FC236}">
                    <a16:creationId xmlns:a16="http://schemas.microsoft.com/office/drawing/2014/main" id="{9D18355F-6A9B-4E0C-A40C-5F381C6F5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392" y="1381369"/>
                <a:ext cx="866878" cy="2857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Security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04B993B-6C21-4132-A4E7-3A5F50CA021D}"/>
                  </a:ext>
                </a:extLst>
              </p:cNvPr>
              <p:cNvCxnSpPr/>
              <p:nvPr/>
            </p:nvCxnSpPr>
            <p:spPr>
              <a:xfrm>
                <a:off x="48638" y="992221"/>
                <a:ext cx="712470" cy="0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A3161BF-868C-438A-8EE4-AFC391C9C303}"/>
                  </a:ext>
                </a:extLst>
              </p:cNvPr>
              <p:cNvCxnSpPr/>
              <p:nvPr/>
            </p:nvCxnSpPr>
            <p:spPr>
              <a:xfrm>
                <a:off x="29183" y="8106"/>
                <a:ext cx="192341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0DAAF83-D248-4853-9FF1-5C17502D8B51}"/>
                  </a:ext>
                </a:extLst>
              </p:cNvPr>
              <p:cNvCxnSpPr/>
              <p:nvPr/>
            </p:nvCxnSpPr>
            <p:spPr>
              <a:xfrm>
                <a:off x="0" y="1797996"/>
                <a:ext cx="233489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8FD3F0A-F7B0-4933-A084-3FC3DBAF69FE}"/>
                  </a:ext>
                </a:extLst>
              </p:cNvPr>
              <p:cNvCxnSpPr/>
              <p:nvPr/>
            </p:nvCxnSpPr>
            <p:spPr>
              <a:xfrm>
                <a:off x="1264595" y="980872"/>
                <a:ext cx="85502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970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BE54-1650-4DD5-BF83-EF0694FE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896469"/>
            <a:ext cx="3965049" cy="300564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SYSTEM OVERVIEW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B886-F670-4C6D-A24A-05110152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Tutor Finder Web Application helps students find suitable tutors for their programming language learning needs. It allows students to request a tutor and the administrator will match them to a tutor that qualifies their needs. </a:t>
            </a:r>
            <a:endParaRPr lang="en-US" sz="19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1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BE54-1650-4DD5-BF83-EF0694FE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896469"/>
            <a:ext cx="3965049" cy="300564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SYSTEM OVERVIEW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B886-F670-4C6D-A24A-05110152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system allows tutors to apply for tutorial jobs. The tutors are verified by the administrator manually. Once verified, the tutor can now be matched to a student. </a:t>
            </a:r>
            <a:endParaRPr lang="en-US" sz="19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6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3BE54-1650-4DD5-BF83-EF0694FE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896469"/>
            <a:ext cx="3965049" cy="3005643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SYSTEM OVERVIEW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B886-F670-4C6D-A24A-05110152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4957667" cy="5319430"/>
          </a:xfrm>
        </p:spPr>
        <p:txBody>
          <a:bodyPr>
            <a:norm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Once a student and a tutor are matched, both users will receive a notification of the match containing the details such as the classroom’s lessons, ID, and password. </a:t>
            </a:r>
          </a:p>
        </p:txBody>
      </p:sp>
    </p:spTree>
    <p:extLst>
      <p:ext uri="{BB962C8B-B14F-4D97-AF65-F5344CB8AC3E}">
        <p14:creationId xmlns:p14="http://schemas.microsoft.com/office/powerpoint/2010/main" val="74786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488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A TUTOR FINDER WEB APPLICATION FOR PROGRAMMING LANGUAGES</vt:lpstr>
      <vt:lpstr>OVERVIEW OF THE CURRENT STATE</vt:lpstr>
      <vt:lpstr>STATEMENT OF THE PROBLEM</vt:lpstr>
      <vt:lpstr>OBJECTIVES OF THE STUDY</vt:lpstr>
      <vt:lpstr>CONCEPTUAL FRAMEWORK</vt:lpstr>
      <vt:lpstr>SYSTEM OVERVIEW</vt:lpstr>
      <vt:lpstr>SYSTEM OVERVIEW</vt:lpstr>
      <vt:lpstr>SYSTEM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Just Lynn Panaligan</dc:creator>
  <cp:lastModifiedBy>Eden Claud</cp:lastModifiedBy>
  <cp:revision>32</cp:revision>
  <dcterms:created xsi:type="dcterms:W3CDTF">2021-05-30T13:06:56Z</dcterms:created>
  <dcterms:modified xsi:type="dcterms:W3CDTF">2021-08-18T15:11:34Z</dcterms:modified>
</cp:coreProperties>
</file>