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330" r:id="rId2"/>
    <p:sldId id="393" r:id="rId3"/>
    <p:sldId id="372" r:id="rId4"/>
    <p:sldId id="373" r:id="rId5"/>
    <p:sldId id="375" r:id="rId6"/>
    <p:sldId id="376" r:id="rId7"/>
    <p:sldId id="374" r:id="rId8"/>
    <p:sldId id="378" r:id="rId9"/>
    <p:sldId id="379" r:id="rId10"/>
    <p:sldId id="352" r:id="rId11"/>
    <p:sldId id="351" r:id="rId12"/>
    <p:sldId id="380" r:id="rId13"/>
    <p:sldId id="398" r:id="rId14"/>
    <p:sldId id="43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CCFF99"/>
    <a:srgbClr val="B7F595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2617" y="1538790"/>
            <a:ext cx="766985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관리 시스템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등장 배경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장단점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발전 과정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데이터베이스 관리 시스템의 장단점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358770"/>
            <a:ext cx="8713787" cy="38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네트워크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계층</a:t>
            </a:r>
            <a:r>
              <a:rPr lang="en-US" altLang="ko-KR" dirty="0" smtClean="0"/>
              <a:t> DBMS : </a:t>
            </a:r>
            <a:r>
              <a:rPr lang="ko-KR" altLang="en-US" dirty="0" smtClean="0"/>
              <a:t>데이터베이스를 트리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IMS(Information Management System)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447350"/>
            <a:ext cx="7602155" cy="3132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889828" y="3768749"/>
            <a:ext cx="7417587" cy="2585576"/>
            <a:chOff x="889828" y="3768749"/>
            <a:chExt cx="7417587" cy="2585576"/>
          </a:xfrm>
        </p:grpSpPr>
        <p:cxnSp>
          <p:nvCxnSpPr>
            <p:cNvPr id="6" name="직선 연결선 5"/>
            <p:cNvCxnSpPr/>
            <p:nvPr/>
          </p:nvCxnSpPr>
          <p:spPr>
            <a:xfrm flipV="1">
              <a:off x="3180856" y="5013350"/>
              <a:ext cx="1080120" cy="549235"/>
            </a:xfrm>
            <a:prstGeom prst="line">
              <a:avLst/>
            </a:prstGeom>
            <a:ln>
              <a:solidFill>
                <a:srgbClr val="401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891432" y="3768749"/>
              <a:ext cx="1485165" cy="81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9828" y="4963671"/>
              <a:ext cx="1485165" cy="891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47297" y="4186783"/>
              <a:ext cx="1485165" cy="121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0856" y="5013351"/>
              <a:ext cx="1485165" cy="841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1466655" y="4059070"/>
              <a:ext cx="909942" cy="5197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1241631" y="3879050"/>
              <a:ext cx="1134966" cy="6576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180856" y="4963671"/>
              <a:ext cx="986099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2773404" y="4170307"/>
              <a:ext cx="0" cy="121419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1331640" y="4963671"/>
              <a:ext cx="1043354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514272" y="399286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주문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26724" y="4341578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판매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6795" y="47174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담</a:t>
              </a:r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당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06151" y="53109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관리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26895" y="525300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소속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87035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주문고객</a:t>
              </a:r>
              <a:endParaRPr lang="ko-KR" altLang="en-US" sz="12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52320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판매상품</a:t>
              </a:r>
              <a:endParaRPr lang="ko-KR" altLang="en-US" sz="1200"/>
            </a:p>
          </p:txBody>
        </p:sp>
        <p:cxnSp>
          <p:nvCxnSpPr>
            <p:cNvPr id="39" name="직선 화살표 연결선 38"/>
            <p:cNvCxnSpPr>
              <a:endCxn id="37" idx="0"/>
            </p:cNvCxnSpPr>
            <p:nvPr/>
          </p:nvCxnSpPr>
          <p:spPr>
            <a:xfrm>
              <a:off x="5314581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7879867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64612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관계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테이블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(Oracle), MS SQL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(Access),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(Informix), MySQL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5" y="2843935"/>
            <a:ext cx="80248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세대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객체를 이용해 데이터베이스를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오투</a:t>
            </a:r>
            <a:r>
              <a:rPr lang="en-US" altLang="ko-KR" dirty="0" smtClean="0"/>
              <a:t>(O2), </a:t>
            </a:r>
            <a:r>
              <a:rPr lang="ko-KR" altLang="en-US" dirty="0" err="1" smtClean="0"/>
              <a:t>온투스</a:t>
            </a:r>
            <a:r>
              <a:rPr lang="en-US" altLang="ko-KR" dirty="0" smtClean="0"/>
              <a:t>(ONTOS), </a:t>
            </a:r>
            <a:r>
              <a:rPr lang="ko-KR" altLang="en-US" dirty="0" err="1" smtClean="0"/>
              <a:t>젬스톤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GemStone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객체관계 </a:t>
            </a:r>
            <a:r>
              <a:rPr lang="en-US" altLang="ko-KR" dirty="0" smtClean="0"/>
              <a:t>DBMS :</a:t>
            </a:r>
            <a:r>
              <a:rPr lang="ko-KR" altLang="en-US" dirty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DBMS +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29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42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시스템의 문제점과 데이터베이스 관리 시스템의 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필수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장단점을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발전 과정을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8" y="1116175"/>
            <a:ext cx="6800333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프로그램마다 필요한 데이터를 별도의 파일로 </a:t>
            </a:r>
            <a:r>
              <a:rPr lang="ko-KR" altLang="en-US" dirty="0" smtClean="0"/>
              <a:t>관리함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" y="3068960"/>
            <a:ext cx="8713787" cy="3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저장된다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파일에 대한 동시 공유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회복 기능이 부족하다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 개발이 쉽지 않다</a:t>
            </a:r>
          </a:p>
        </p:txBody>
      </p:sp>
    </p:spTree>
    <p:extLst>
      <p:ext uri="{BB962C8B-B14F-4D97-AF65-F5344CB8AC3E}">
        <p14:creationId xmlns:p14="http://schemas.microsoft.com/office/powerpoint/2010/main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</a:t>
            </a:r>
            <a:r>
              <a:rPr lang="ko-KR" altLang="en-US" dirty="0" smtClean="0"/>
              <a:t>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 데이터 </a:t>
            </a:r>
            <a:r>
              <a:rPr lang="ko-KR" altLang="en-US" dirty="0" err="1" smtClean="0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 smtClean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일관성과 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유지하기 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528900"/>
            <a:ext cx="4838105" cy="391818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49698" y="3927882"/>
            <a:ext cx="1665118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종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속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0" y="2843935"/>
            <a:ext cx="7340017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ko-KR" altLang="en-US" dirty="0" smtClean="0"/>
              <a:t>문제를 </a:t>
            </a:r>
            <a:r>
              <a:rPr lang="ko-KR" altLang="en-US" dirty="0"/>
              <a:t>해결하기 위해 제시된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조직에 </a:t>
            </a:r>
            <a:r>
              <a:rPr lang="ko-KR" altLang="en-US" dirty="0"/>
              <a:t>필요한 데이터를 데이터베이스에 통합하여 </a:t>
            </a:r>
            <a:r>
              <a:rPr lang="ko-KR" altLang="en-US" dirty="0" smtClean="0"/>
              <a:t>저장하고 관리함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049099"/>
            <a:ext cx="7781124" cy="35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시스템에서의 데이터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38" y="1556930"/>
            <a:ext cx="4363745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" y="1808820"/>
            <a:ext cx="8713787" cy="30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362</Words>
  <Application>Microsoft Office PowerPoint</Application>
  <PresentationFormat>화면 슬라이드 쇼(4:3)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1_유닉스</vt:lpstr>
      <vt:lpstr>PowerPoint 프레젠테이션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02 데이터베이스 관리 시스템의 정의</vt:lpstr>
      <vt:lpstr>02 데이터베이스 관리 시스템의 정의</vt:lpstr>
      <vt:lpstr>02 데이터베이스 관리 시스템의 정의</vt:lpstr>
      <vt:lpstr>03 데이터베이스 관리 시스템의 장단점</vt:lpstr>
      <vt:lpstr>04 데이터베이스 관리 시스템의 발전 과정</vt:lpstr>
      <vt:lpstr>04 데이터베이스 관리 시스템의 발전 과정</vt:lpstr>
      <vt:lpstr>04 데이터베이스 관리 시스템의 발전 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169</cp:revision>
  <dcterms:created xsi:type="dcterms:W3CDTF">2012-07-23T02:34:37Z</dcterms:created>
  <dcterms:modified xsi:type="dcterms:W3CDTF">2014-09-01T23:59:22Z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