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heme/theme2.xml" ContentType="application/vnd.openxmlformats-officedocument.theme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9"/>
  </p:notesMasterIdLst>
  <p:sldIdLst>
    <p:sldId id="463" r:id="rId2"/>
    <p:sldId id="522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494" r:id="rId11"/>
    <p:sldId id="533" r:id="rId12"/>
    <p:sldId id="534" r:id="rId13"/>
    <p:sldId id="535" r:id="rId14"/>
    <p:sldId id="536" r:id="rId15"/>
    <p:sldId id="537" r:id="rId16"/>
    <p:sldId id="538" r:id="rId17"/>
    <p:sldId id="539" r:id="rId18"/>
    <p:sldId id="540" r:id="rId19"/>
    <p:sldId id="542" r:id="rId20"/>
    <p:sldId id="543" r:id="rId21"/>
    <p:sldId id="544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55" r:id="rId32"/>
    <p:sldId id="556" r:id="rId33"/>
    <p:sldId id="558" r:id="rId34"/>
    <p:sldId id="557" r:id="rId35"/>
    <p:sldId id="559" r:id="rId36"/>
    <p:sldId id="560" r:id="rId37"/>
    <p:sldId id="465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83" d="100"/>
          <a:sy n="83" d="100"/>
        </p:scale>
        <p:origin x="-474" y="-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tags" Target="../tags/tag1.xml"/><Relationship Id="rId19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8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6565" y="1538790"/>
            <a:ext cx="805589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부록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B. </a:t>
            </a:r>
            <a:r>
              <a:rPr lang="ko-KR" altLang="en-US" sz="40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오라클의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설치와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데이터베이스 </a:t>
            </a:r>
            <a:r>
              <a:rPr lang="ko-KR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구축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오라클의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소개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오라클의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설치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오라클을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이용한 데이터베이스 구축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오라클을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이용한 데이터베이스 활용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2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오라클의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오라클의</a:t>
            </a:r>
            <a:r>
              <a:rPr lang="ko-KR" altLang="en-US" dirty="0" smtClean="0"/>
              <a:t> 설치 과정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오라클의</a:t>
            </a:r>
            <a:r>
              <a:rPr lang="ko-KR" altLang="en-US" dirty="0" smtClean="0"/>
              <a:t> 설치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필요 조건 검사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1984405"/>
            <a:ext cx="5895655" cy="44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4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오라클의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오라클의</a:t>
            </a:r>
            <a:r>
              <a:rPr lang="ko-KR" altLang="en-US" dirty="0" smtClean="0"/>
              <a:t> 설치 과정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오라클의</a:t>
            </a:r>
            <a:r>
              <a:rPr lang="ko-KR" altLang="en-US" dirty="0" smtClean="0"/>
              <a:t> 설치 </a:t>
            </a:r>
            <a:r>
              <a:rPr lang="en-US" altLang="ko-KR" dirty="0" smtClean="0"/>
              <a:t>: 6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설정 내용과 설치 정보 요약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48" y="2076057"/>
            <a:ext cx="5769707" cy="43272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517105" y="6141309"/>
            <a:ext cx="576179" cy="158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30"/>
          <p:cNvSpPr txBox="1">
            <a:spLocks noChangeArrowheads="1"/>
          </p:cNvSpPr>
          <p:nvPr/>
        </p:nvSpPr>
        <p:spPr bwMode="auto">
          <a:xfrm>
            <a:off x="6169729" y="6084390"/>
            <a:ext cx="58991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37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오라클의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오라클의</a:t>
            </a:r>
            <a:r>
              <a:rPr lang="ko-KR" altLang="en-US" dirty="0" smtClean="0"/>
              <a:t> 설치 과정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오라클의</a:t>
            </a:r>
            <a:r>
              <a:rPr lang="ko-KR" altLang="en-US" dirty="0" smtClean="0"/>
              <a:t> 설치 </a:t>
            </a:r>
            <a:r>
              <a:rPr lang="en-US" altLang="ko-KR" dirty="0" smtClean="0"/>
              <a:t>: 7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제품 설치</a:t>
            </a:r>
            <a:endParaRPr lang="ko-KR" altLang="en-US" dirty="0"/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21" y="2033845"/>
            <a:ext cx="4725525" cy="35441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83" y="3898362"/>
            <a:ext cx="2306892" cy="25701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7317305" y="3438065"/>
            <a:ext cx="512743" cy="525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30"/>
          <p:cNvSpPr txBox="1">
            <a:spLocks noChangeArrowheads="1"/>
          </p:cNvSpPr>
          <p:nvPr/>
        </p:nvSpPr>
        <p:spPr bwMode="auto">
          <a:xfrm>
            <a:off x="7137285" y="3979846"/>
            <a:ext cx="2006715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설치 준비 과정과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  </a:t>
            </a:r>
            <a:endParaRPr lang="en-US" altLang="ko-KR" sz="1200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베이스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구성 및</a:t>
            </a:r>
          </a:p>
          <a:p>
            <a:pPr eaLnBrk="1" hangingPunct="1"/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주요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도구들의 설치 상태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en-US" altLang="ko-KR" sz="1200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가능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2036626" y="6300065"/>
            <a:ext cx="285573" cy="16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2732614" y="5841664"/>
            <a:ext cx="557759" cy="197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30"/>
          <p:cNvSpPr txBox="1">
            <a:spLocks noChangeArrowheads="1"/>
          </p:cNvSpPr>
          <p:nvPr/>
        </p:nvSpPr>
        <p:spPr bwMode="auto">
          <a:xfrm>
            <a:off x="3427739" y="5795497"/>
            <a:ext cx="335399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SYS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 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SYSTEM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비밀번호 변경 가능</a:t>
            </a:r>
          </a:p>
        </p:txBody>
      </p:sp>
      <p:sp>
        <p:nvSpPr>
          <p:cNvPr id="16" name="TextBox 30"/>
          <p:cNvSpPr txBox="1">
            <a:spLocks noChangeArrowheads="1"/>
          </p:cNvSpPr>
          <p:nvPr/>
        </p:nvSpPr>
        <p:spPr bwMode="auto">
          <a:xfrm>
            <a:off x="362531" y="5841664"/>
            <a:ext cx="224737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생성된 데이터베이스에 대한</a:t>
            </a:r>
          </a:p>
          <a:p>
            <a:pPr eaLnBrk="1" hangingPunct="1"/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정보를 확인한 후 클릭</a:t>
            </a:r>
          </a:p>
        </p:txBody>
      </p:sp>
    </p:spTree>
    <p:extLst>
      <p:ext uri="{BB962C8B-B14F-4D97-AF65-F5344CB8AC3E}">
        <p14:creationId xmlns:p14="http://schemas.microsoft.com/office/powerpoint/2010/main" val="308828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오라클의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오라클의</a:t>
            </a:r>
            <a:r>
              <a:rPr lang="ko-KR" altLang="en-US" dirty="0" smtClean="0"/>
              <a:t> 설치 과정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오라클의</a:t>
            </a:r>
            <a:r>
              <a:rPr lang="ko-KR" altLang="en-US" dirty="0" smtClean="0"/>
              <a:t> 설치 </a:t>
            </a:r>
            <a:r>
              <a:rPr lang="en-US" altLang="ko-KR" dirty="0" smtClean="0"/>
              <a:t>: 8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설치 완료</a:t>
            </a:r>
            <a:endParaRPr lang="ko-KR" altLang="en-US" dirty="0"/>
          </a:p>
        </p:txBody>
      </p:sp>
      <p:pic>
        <p:nvPicPr>
          <p:cNvPr id="1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4" y="2042796"/>
            <a:ext cx="5986611" cy="448995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 bwMode="auto">
          <a:xfrm>
            <a:off x="6147175" y="6242157"/>
            <a:ext cx="570534" cy="198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6837290" y="6247261"/>
            <a:ext cx="66003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66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오라클의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오라클의</a:t>
            </a:r>
            <a:r>
              <a:rPr lang="ko-KR" altLang="en-US" dirty="0" smtClean="0"/>
              <a:t> 설치 과정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오라클의</a:t>
            </a:r>
            <a:r>
              <a:rPr lang="ko-KR" altLang="en-US" dirty="0" smtClean="0"/>
              <a:t> 설치 확인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4" y="2245394"/>
            <a:ext cx="8683915" cy="3157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1313220" y="3627439"/>
            <a:ext cx="1125125" cy="630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2231740" y="2708920"/>
            <a:ext cx="961814" cy="210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531877" y="3704566"/>
            <a:ext cx="4640523" cy="2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30"/>
          <p:cNvSpPr txBox="1">
            <a:spLocks noChangeArrowheads="1"/>
          </p:cNvSpPr>
          <p:nvPr/>
        </p:nvSpPr>
        <p:spPr bwMode="auto">
          <a:xfrm>
            <a:off x="3743490" y="2726351"/>
            <a:ext cx="330378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오라클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데이터베이스 시작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중지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/</a:t>
            </a:r>
            <a:r>
              <a:rPr lang="ko-KR" altLang="en-US" sz="12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재시작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메뉴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>
          <a:xfrm flipH="1">
            <a:off x="2573362" y="2864851"/>
            <a:ext cx="1170128" cy="1122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>
            <a:off x="3328570" y="2864851"/>
            <a:ext cx="4149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30"/>
          <p:cNvSpPr txBox="1">
            <a:spLocks noChangeArrowheads="1"/>
          </p:cNvSpPr>
          <p:nvPr/>
        </p:nvSpPr>
        <p:spPr bwMode="auto">
          <a:xfrm>
            <a:off x="5517105" y="4025543"/>
            <a:ext cx="351039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오라클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데이터베이스가 시작된 상태임을 확인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6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en-US" altLang="ko-KR" dirty="0" smtClean="0"/>
              <a:t>Developer </a:t>
            </a:r>
            <a:r>
              <a:rPr lang="ko-KR" altLang="en-US" dirty="0" smtClean="0"/>
              <a:t>를 이용한 </a:t>
            </a:r>
            <a:r>
              <a:rPr lang="ko-KR" altLang="en-US" err="1" smtClean="0"/>
              <a:t>오라클</a:t>
            </a:r>
            <a:r>
              <a:rPr lang="ko-KR" altLang="en-US" smtClean="0"/>
              <a:t> 접속</a:t>
            </a:r>
            <a:endParaRPr lang="en-US" altLang="ko-KR" smtClean="0"/>
          </a:p>
          <a:p>
            <a:pPr lvl="1"/>
            <a:r>
              <a:rPr lang="en-US" altLang="ko-KR" smtClean="0"/>
              <a:t>JDK</a:t>
            </a:r>
            <a:r>
              <a:rPr lang="ko-KR" altLang="en-US" dirty="0"/>
              <a:t>의 </a:t>
            </a:r>
            <a:r>
              <a:rPr lang="en-US" altLang="ko-KR" dirty="0"/>
              <a:t>java.exe </a:t>
            </a:r>
            <a:r>
              <a:rPr lang="ko-KR" altLang="en-US" dirty="0"/>
              <a:t>파일 경로 설정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4" y="2213865"/>
            <a:ext cx="7458075" cy="24926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241629" y="3291856"/>
            <a:ext cx="4995555" cy="482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2861811" y="3962388"/>
            <a:ext cx="1620180" cy="45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4743005" y="2891895"/>
            <a:ext cx="464453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[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Browse]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버튼을 누르고 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java.exe </a:t>
            </a:r>
            <a:r>
              <a:rPr lang="ko-KR" altLang="en-US" sz="12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파일이위치한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경로 선택</a:t>
            </a:r>
          </a:p>
        </p:txBody>
      </p:sp>
      <p:sp>
        <p:nvSpPr>
          <p:cNvPr id="8" name="TextBox 30"/>
          <p:cNvSpPr txBox="1">
            <a:spLocks noChangeArrowheads="1"/>
          </p:cNvSpPr>
          <p:nvPr/>
        </p:nvSpPr>
        <p:spPr bwMode="auto">
          <a:xfrm>
            <a:off x="4481991" y="4415038"/>
            <a:ext cx="306033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67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en-US" altLang="ko-KR" dirty="0" smtClean="0"/>
              <a:t>Developer 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ko-KR" altLang="en-US" smtClean="0"/>
              <a:t>접속 </a:t>
            </a:r>
            <a:endParaRPr lang="en-US" altLang="ko-KR" smtClean="0"/>
          </a:p>
          <a:p>
            <a:pPr lvl="1"/>
            <a:r>
              <a:rPr lang="en-US" altLang="ko-KR" smtClean="0"/>
              <a:t>JDK</a:t>
            </a:r>
            <a:r>
              <a:rPr lang="ko-KR" altLang="en-US" dirty="0"/>
              <a:t>의 </a:t>
            </a:r>
            <a:r>
              <a:rPr lang="en-US" altLang="ko-KR" dirty="0"/>
              <a:t>java.exe </a:t>
            </a:r>
            <a:r>
              <a:rPr lang="ko-KR" altLang="en-US" dirty="0"/>
              <a:t>파일 경로 설정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" y="2029122"/>
            <a:ext cx="5805644" cy="3200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3259638"/>
            <a:ext cx="4798249" cy="34273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341530" y="2438890"/>
            <a:ext cx="1804616" cy="199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2191150" y="2437216"/>
            <a:ext cx="366943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- [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새로 만들기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4646349" y="4296192"/>
            <a:ext cx="2805971" cy="617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30"/>
          <p:cNvSpPr txBox="1">
            <a:spLocks noChangeArrowheads="1"/>
          </p:cNvSpPr>
          <p:nvPr/>
        </p:nvSpPr>
        <p:spPr bwMode="auto">
          <a:xfrm>
            <a:off x="5240190" y="4971219"/>
            <a:ext cx="311222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새로운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데이터베이스 접속을 정보를</a:t>
            </a:r>
          </a:p>
          <a:p>
            <a:pPr eaLnBrk="1" hangingPunct="1"/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입력하기 위한 창을 표시해주는 항목</a:t>
            </a:r>
          </a:p>
        </p:txBody>
      </p:sp>
    </p:spTree>
    <p:extLst>
      <p:ext uri="{BB962C8B-B14F-4D97-AF65-F5344CB8AC3E}">
        <p14:creationId xmlns:p14="http://schemas.microsoft.com/office/powerpoint/2010/main" val="180613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en-US" altLang="ko-KR" dirty="0" smtClean="0"/>
              <a:t>Developer </a:t>
            </a:r>
            <a:r>
              <a:rPr lang="ko-KR" altLang="en-US" dirty="0" smtClean="0"/>
              <a:t>를 이용한 </a:t>
            </a:r>
            <a:r>
              <a:rPr lang="ko-KR" altLang="en-US" err="1" smtClean="0"/>
              <a:t>오라클</a:t>
            </a:r>
            <a:r>
              <a:rPr lang="ko-KR" altLang="en-US" smtClean="0"/>
              <a:t> 접속</a:t>
            </a:r>
            <a:endParaRPr lang="en-US" altLang="ko-KR" smtClean="0"/>
          </a:p>
          <a:p>
            <a:pPr lvl="1"/>
            <a:r>
              <a:rPr lang="ko-KR" altLang="en-US" smtClean="0"/>
              <a:t>데이터 </a:t>
            </a:r>
            <a:r>
              <a:rPr lang="ko-KR" altLang="en-US" dirty="0" smtClean="0"/>
              <a:t>베이스에 </a:t>
            </a:r>
            <a:r>
              <a:rPr lang="ko-KR" altLang="en-US" smtClean="0"/>
              <a:t>접속에 필요한 </a:t>
            </a:r>
            <a:r>
              <a:rPr lang="ko-KR" altLang="en-US" dirty="0" smtClean="0"/>
              <a:t>정보 입력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7" y="2168860"/>
            <a:ext cx="5790543" cy="41361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201223" y="2452668"/>
            <a:ext cx="1636223" cy="778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4797025" y="5968330"/>
            <a:ext cx="765085" cy="243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4875185" y="2480680"/>
            <a:ext cx="77693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30"/>
          <p:cNvSpPr txBox="1">
            <a:spLocks noChangeArrowheads="1"/>
          </p:cNvSpPr>
          <p:nvPr/>
        </p:nvSpPr>
        <p:spPr bwMode="auto">
          <a:xfrm>
            <a:off x="5585210" y="5934557"/>
            <a:ext cx="73491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01223" y="3625295"/>
            <a:ext cx="1437995" cy="339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201223" y="4251418"/>
            <a:ext cx="1579103" cy="714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908000" y="2593192"/>
            <a:ext cx="719612" cy="1113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12692" y="2593192"/>
            <a:ext cx="4149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017663" y="2619179"/>
            <a:ext cx="609949" cy="1953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en-US" altLang="ko-KR" dirty="0" smtClean="0"/>
              <a:t>Developer 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ko-KR" altLang="en-US" smtClean="0"/>
              <a:t>접속 </a:t>
            </a:r>
            <a:endParaRPr lang="en-US" altLang="ko-KR" smtClean="0"/>
          </a:p>
          <a:p>
            <a:pPr lvl="1"/>
            <a:r>
              <a:rPr lang="ko-KR" altLang="en-US" smtClean="0"/>
              <a:t>오라클 </a:t>
            </a:r>
            <a:r>
              <a:rPr lang="ko-KR" altLang="en-US" dirty="0"/>
              <a:t>데이터베이스에 </a:t>
            </a:r>
            <a:r>
              <a:rPr lang="ko-KR" altLang="en-US"/>
              <a:t>접속한 </a:t>
            </a:r>
            <a:r>
              <a:rPr lang="en-US" altLang="ko-KR" smtClean="0"/>
              <a:t>SQL </a:t>
            </a:r>
            <a:r>
              <a:rPr lang="en-US" altLang="ko-KR" dirty="0"/>
              <a:t>Developer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8" y="2168860"/>
            <a:ext cx="6526627" cy="43469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909570" y="3042556"/>
            <a:ext cx="5047695" cy="1893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3778896" y="3618164"/>
            <a:ext cx="110813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창 입력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3963981" y="5532760"/>
            <a:ext cx="11030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결과 </a:t>
            </a:r>
            <a:r>
              <a:rPr lang="ko-KR" altLang="en-US" sz="12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표시창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895948" y="5239415"/>
            <a:ext cx="5061318" cy="92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40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en-US" altLang="ko-KR" dirty="0" smtClean="0"/>
              <a:t>PLUS</a:t>
            </a:r>
            <a:r>
              <a:rPr lang="ko-KR" altLang="en-US" dirty="0" smtClean="0"/>
              <a:t>를 이용한 </a:t>
            </a:r>
            <a:r>
              <a:rPr lang="ko-KR" altLang="en-US" err="1" smtClean="0"/>
              <a:t>오라클</a:t>
            </a:r>
            <a:r>
              <a:rPr lang="ko-KR" altLang="en-US" smtClean="0"/>
              <a:t> 접속</a:t>
            </a:r>
            <a:endParaRPr lang="en-US" altLang="ko-KR" smtClean="0"/>
          </a:p>
          <a:p>
            <a:pPr lvl="1"/>
            <a:r>
              <a:rPr lang="en-US" altLang="ko-KR" smtClean="0"/>
              <a:t>SQL </a:t>
            </a:r>
            <a:r>
              <a:rPr lang="en-US" altLang="ko-KR" dirty="0"/>
              <a:t>Plus </a:t>
            </a:r>
            <a:r>
              <a:rPr lang="ko-KR" altLang="en-US" dirty="0"/>
              <a:t>실행 화면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15" y="2213865"/>
            <a:ext cx="5590393" cy="35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9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오라클의 </a:t>
            </a:r>
            <a:r>
              <a:rPr lang="ko-KR" altLang="en-US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ko-KR" altLang="en-US" dirty="0"/>
              <a:t>엔터프라이즈 </a:t>
            </a:r>
            <a:r>
              <a:rPr lang="ko-KR" altLang="en-US" dirty="0" err="1"/>
              <a:t>에디션</a:t>
            </a:r>
            <a:r>
              <a:rPr lang="ko-KR" altLang="en-US" dirty="0"/>
              <a:t> </a:t>
            </a:r>
            <a:r>
              <a:rPr lang="en-US" altLang="ko-KR" baseline="30000" dirty="0"/>
              <a:t>enterprise edition</a:t>
            </a:r>
          </a:p>
          <a:p>
            <a:pPr lvl="1"/>
            <a:r>
              <a:rPr lang="ko-KR" altLang="en-US" dirty="0" err="1"/>
              <a:t>스탠다드</a:t>
            </a:r>
            <a:r>
              <a:rPr lang="ko-KR" altLang="en-US" dirty="0"/>
              <a:t> </a:t>
            </a:r>
            <a:r>
              <a:rPr lang="ko-KR" altLang="en-US" dirty="0" err="1"/>
              <a:t>에디션</a:t>
            </a:r>
            <a:r>
              <a:rPr lang="ko-KR" altLang="en-US" dirty="0"/>
              <a:t> </a:t>
            </a:r>
            <a:r>
              <a:rPr lang="en-US" altLang="ko-KR" baseline="30000" dirty="0"/>
              <a:t>standard edition</a:t>
            </a:r>
          </a:p>
          <a:p>
            <a:pPr lvl="1"/>
            <a:r>
              <a:rPr lang="ko-KR" altLang="en-US" dirty="0" err="1"/>
              <a:t>스탠다드</a:t>
            </a:r>
            <a:r>
              <a:rPr lang="ko-KR" altLang="en-US" dirty="0"/>
              <a:t> </a:t>
            </a:r>
            <a:r>
              <a:rPr lang="ko-KR" altLang="en-US" dirty="0" err="1"/>
              <a:t>에디션</a:t>
            </a:r>
            <a:r>
              <a:rPr lang="ko-KR" altLang="en-US" dirty="0"/>
              <a:t> </a:t>
            </a:r>
            <a:r>
              <a:rPr lang="en-US" altLang="ko-KR" baseline="30000" smtClean="0"/>
              <a:t>1  standard </a:t>
            </a:r>
            <a:r>
              <a:rPr lang="en-US" altLang="ko-KR" baseline="30000"/>
              <a:t>edition one</a:t>
            </a:r>
          </a:p>
          <a:p>
            <a:pPr lvl="1"/>
            <a:r>
              <a:rPr lang="ko-KR" altLang="en-US" dirty="0"/>
              <a:t>개인용 </a:t>
            </a:r>
            <a:r>
              <a:rPr lang="ko-KR" altLang="en-US" dirty="0" err="1"/>
              <a:t>에디션</a:t>
            </a:r>
            <a:r>
              <a:rPr lang="ko-KR" altLang="en-US" dirty="0"/>
              <a:t> </a:t>
            </a:r>
            <a:r>
              <a:rPr lang="en-US" altLang="ko-KR" baseline="30000" dirty="0"/>
              <a:t>personal edition</a:t>
            </a:r>
            <a:endParaRPr lang="ko-KR" altLang="en-US" baseline="30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46575" y="2933945"/>
            <a:ext cx="5483947" cy="3600450"/>
            <a:chOff x="746575" y="2933945"/>
            <a:chExt cx="5483947" cy="3600450"/>
          </a:xfrm>
        </p:grpSpPr>
        <p:pic>
          <p:nvPicPr>
            <p:cNvPr id="4" name="내용 개체 틀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243"/>
            <a:stretch/>
          </p:blipFill>
          <p:spPr>
            <a:xfrm>
              <a:off x="746575" y="2933945"/>
              <a:ext cx="4275475" cy="36004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522" y="3068960"/>
              <a:ext cx="5364000" cy="3037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08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en-US" altLang="ko-KR" dirty="0" smtClean="0"/>
              <a:t>PLUS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ko-KR" altLang="en-US" smtClean="0"/>
              <a:t>접속 </a:t>
            </a:r>
            <a:endParaRPr lang="en-US" altLang="ko-KR" smtClean="0"/>
          </a:p>
          <a:p>
            <a:pPr lvl="1"/>
            <a:r>
              <a:rPr lang="en-US" altLang="ko-KR" smtClean="0"/>
              <a:t>SQL </a:t>
            </a:r>
            <a:r>
              <a:rPr lang="en-US" altLang="ko-KR" dirty="0"/>
              <a:t>Plus</a:t>
            </a:r>
            <a:r>
              <a:rPr lang="ko-KR" altLang="en-US" dirty="0"/>
              <a:t>를 이용해 </a:t>
            </a:r>
            <a:r>
              <a:rPr lang="ko-KR" altLang="en-US"/>
              <a:t>관리자 </a:t>
            </a:r>
            <a:r>
              <a:rPr lang="ko-KR" altLang="en-US" smtClean="0"/>
              <a:t>계정으로 </a:t>
            </a:r>
            <a:r>
              <a:rPr lang="ko-KR" altLang="en-US" dirty="0"/>
              <a:t>데이터베이스에 접속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5" y="2123855"/>
            <a:ext cx="6229497" cy="3962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213528" y="3169708"/>
            <a:ext cx="2458490" cy="45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2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en-US" altLang="ko-KR" dirty="0" smtClean="0"/>
              <a:t>Developer</a:t>
            </a:r>
            <a:r>
              <a:rPr lang="ko-KR" altLang="en-US" dirty="0" smtClean="0"/>
              <a:t>를 </a:t>
            </a:r>
            <a:r>
              <a:rPr lang="ko-KR" altLang="en-US" dirty="0"/>
              <a:t>이용한 사용자 계정 생성과 권한 부여</a:t>
            </a:r>
          </a:p>
          <a:p>
            <a:pPr lvl="1"/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9" y="1808820"/>
            <a:ext cx="5805645" cy="43913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141730" y="2400562"/>
            <a:ext cx="149583" cy="177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2291313" y="3498338"/>
            <a:ext cx="133558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SQL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 입력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2067589" y="2607679"/>
            <a:ext cx="2279386" cy="815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30"/>
          <p:cNvSpPr txBox="1">
            <a:spLocks noChangeArrowheads="1"/>
          </p:cNvSpPr>
          <p:nvPr/>
        </p:nvSpPr>
        <p:spPr bwMode="auto">
          <a:xfrm>
            <a:off x="2291313" y="2123855"/>
            <a:ext cx="277574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 개의 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 모두 실행 요청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2029095" y="5240145"/>
            <a:ext cx="1870102" cy="289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30"/>
          <p:cNvSpPr txBox="1">
            <a:spLocks noChangeArrowheads="1"/>
          </p:cNvSpPr>
          <p:nvPr/>
        </p:nvSpPr>
        <p:spPr bwMode="auto">
          <a:xfrm>
            <a:off x="3930857" y="5240145"/>
            <a:ext cx="293639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➌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 개의 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 </a:t>
            </a:r>
            <a:r>
              <a:rPr lang="ko-KR" altLang="en-US" sz="12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질의문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모두 실행 성공</a:t>
            </a:r>
          </a:p>
        </p:txBody>
      </p:sp>
      <p:sp>
        <p:nvSpPr>
          <p:cNvPr id="11" name="TextBox 30"/>
          <p:cNvSpPr txBox="1">
            <a:spLocks noChangeArrowheads="1"/>
          </p:cNvSpPr>
          <p:nvPr/>
        </p:nvSpPr>
        <p:spPr bwMode="auto">
          <a:xfrm>
            <a:off x="1729946" y="5630716"/>
            <a:ext cx="242427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DBTEST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계정 생성 확인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88419" y="5728041"/>
            <a:ext cx="441527" cy="107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32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en-US" altLang="ko-KR" dirty="0" smtClean="0"/>
              <a:t>PLUS</a:t>
            </a:r>
            <a:r>
              <a:rPr lang="ko-KR" altLang="en-US" dirty="0" smtClean="0"/>
              <a:t>를 </a:t>
            </a:r>
            <a:r>
              <a:rPr lang="ko-KR" altLang="en-US" dirty="0"/>
              <a:t>이용한 사용자 계정 생성과 </a:t>
            </a:r>
            <a:r>
              <a:rPr lang="ko-KR" altLang="en-US"/>
              <a:t>권한 </a:t>
            </a:r>
            <a:r>
              <a:rPr lang="ko-KR" altLang="en-US" smtClean="0"/>
              <a:t>부여</a:t>
            </a:r>
            <a:endParaRPr lang="ko-KR" altLang="en-US" dirty="0"/>
          </a:p>
        </p:txBody>
      </p:sp>
      <p:pic>
        <p:nvPicPr>
          <p:cNvPr id="13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06" y="1763815"/>
            <a:ext cx="6384646" cy="416841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926595" y="3865456"/>
            <a:ext cx="3443125" cy="13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00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테이블의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생성할 테이블과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3" y="2168860"/>
            <a:ext cx="73056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93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테이블의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생성할 테이블과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3" y="2168860"/>
            <a:ext cx="65627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테이블의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생성할 테이블과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66" y="2123855"/>
            <a:ext cx="6912892" cy="43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92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테이블의 생성</a:t>
            </a:r>
            <a:endParaRPr lang="en-US" altLang="ko-KR" dirty="0" smtClean="0"/>
          </a:p>
          <a:p>
            <a:pPr lvl="1"/>
            <a:r>
              <a:rPr lang="ko-KR" altLang="en-US"/>
              <a:t>고객</a:t>
            </a:r>
            <a:r>
              <a:rPr lang="en-US" altLang="ko-KR"/>
              <a:t>, </a:t>
            </a:r>
            <a:r>
              <a:rPr lang="ko-KR" altLang="en-US"/>
              <a:t>제품</a:t>
            </a:r>
            <a:r>
              <a:rPr lang="en-US" altLang="ko-KR"/>
              <a:t>, </a:t>
            </a:r>
            <a:r>
              <a:rPr lang="ko-KR" altLang="en-US"/>
              <a:t>주문 테이블을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생성하는 </a:t>
            </a:r>
            <a:r>
              <a:rPr lang="en-US" altLang="ko-KR"/>
              <a:t>SQL </a:t>
            </a:r>
            <a:r>
              <a:rPr lang="ko-KR" altLang="en-US"/>
              <a:t>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915" y="908720"/>
            <a:ext cx="5040000" cy="56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00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테이블의 생성</a:t>
            </a:r>
            <a:endParaRPr lang="en-US" altLang="ko-KR" dirty="0" smtClean="0"/>
          </a:p>
          <a:p>
            <a:pPr lvl="1"/>
            <a:r>
              <a:rPr lang="en-US" altLang="ko-KR" dirty="0"/>
              <a:t>SQL Developer</a:t>
            </a:r>
            <a:r>
              <a:rPr lang="ko-KR" altLang="en-US" dirty="0"/>
              <a:t>를 이용한 테이블 생성</a:t>
            </a: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3" y="1973367"/>
            <a:ext cx="6637396" cy="474099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2425542" y="3652797"/>
            <a:ext cx="1439557" cy="266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30"/>
          <p:cNvSpPr txBox="1">
            <a:spLocks noChangeArrowheads="1"/>
          </p:cNvSpPr>
          <p:nvPr/>
        </p:nvSpPr>
        <p:spPr bwMode="auto">
          <a:xfrm>
            <a:off x="4346975" y="2555167"/>
            <a:ext cx="32532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새로 생성한 사용자 계정과 비밀번호 입력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2413288" y="2367708"/>
            <a:ext cx="1809728" cy="71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30"/>
          <p:cNvSpPr txBox="1">
            <a:spLocks noChangeArrowheads="1"/>
          </p:cNvSpPr>
          <p:nvPr/>
        </p:nvSpPr>
        <p:spPr bwMode="auto">
          <a:xfrm>
            <a:off x="6335898" y="6282835"/>
            <a:ext cx="82260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413288" y="4489222"/>
            <a:ext cx="1708662" cy="6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5439589" y="6271250"/>
            <a:ext cx="840610" cy="263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30"/>
          <p:cNvSpPr txBox="1">
            <a:spLocks noChangeArrowheads="1"/>
          </p:cNvSpPr>
          <p:nvPr/>
        </p:nvSpPr>
        <p:spPr bwMode="auto">
          <a:xfrm>
            <a:off x="3941930" y="3507233"/>
            <a:ext cx="210160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 유형의 사용자 선택</a:t>
            </a:r>
          </a:p>
        </p:txBody>
      </p:sp>
    </p:spTree>
    <p:extLst>
      <p:ext uri="{BB962C8B-B14F-4D97-AF65-F5344CB8AC3E}">
        <p14:creationId xmlns:p14="http://schemas.microsoft.com/office/powerpoint/2010/main" val="2016249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테이블의 생성</a:t>
            </a:r>
            <a:endParaRPr lang="en-US" altLang="ko-KR" dirty="0" smtClean="0"/>
          </a:p>
          <a:p>
            <a:pPr lvl="1"/>
            <a:r>
              <a:rPr lang="en-US" altLang="ko-KR" smtClean="0"/>
              <a:t>SQL </a:t>
            </a:r>
            <a:r>
              <a:rPr lang="en-US" altLang="ko-KR" dirty="0"/>
              <a:t>Developer</a:t>
            </a:r>
            <a:r>
              <a:rPr lang="ko-KR" altLang="en-US" dirty="0"/>
              <a:t>를 </a:t>
            </a:r>
            <a:r>
              <a:rPr lang="ko-KR" altLang="en-US"/>
              <a:t>이용한 </a:t>
            </a:r>
            <a:r>
              <a:rPr lang="ko-KR" altLang="en-US" smtClean="0"/>
              <a:t>세 </a:t>
            </a:r>
            <a:r>
              <a:rPr lang="ko-KR" altLang="en-US" dirty="0"/>
              <a:t>개의 테이블 생성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3" y="1988840"/>
            <a:ext cx="4676811" cy="45461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014790" y="2472391"/>
            <a:ext cx="112285" cy="171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3986935" y="3684979"/>
            <a:ext cx="315035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테이블을 세 개 생성하는 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 입력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932995" y="2650370"/>
            <a:ext cx="2012929" cy="2992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1935906" y="5926141"/>
            <a:ext cx="1265455" cy="315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1264395" y="2870420"/>
            <a:ext cx="482027" cy="268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30"/>
          <p:cNvSpPr txBox="1">
            <a:spLocks noChangeArrowheads="1"/>
          </p:cNvSpPr>
          <p:nvPr/>
        </p:nvSpPr>
        <p:spPr bwMode="auto">
          <a:xfrm>
            <a:off x="2186536" y="2403194"/>
            <a:ext cx="72027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30"/>
          <p:cNvSpPr txBox="1">
            <a:spLocks noChangeArrowheads="1"/>
          </p:cNvSpPr>
          <p:nvPr/>
        </p:nvSpPr>
        <p:spPr bwMode="auto">
          <a:xfrm>
            <a:off x="1358729" y="3148121"/>
            <a:ext cx="260453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➌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새로 생성된 테이블 목록 확인</a:t>
            </a:r>
          </a:p>
        </p:txBody>
      </p:sp>
      <p:sp>
        <p:nvSpPr>
          <p:cNvPr id="12" name="TextBox 30"/>
          <p:cNvSpPr txBox="1">
            <a:spLocks noChangeArrowheads="1"/>
          </p:cNvSpPr>
          <p:nvPr/>
        </p:nvSpPr>
        <p:spPr bwMode="auto">
          <a:xfrm>
            <a:off x="3293060" y="5982358"/>
            <a:ext cx="204402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➌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SQL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 실행 결과 확인</a:t>
            </a:r>
          </a:p>
        </p:txBody>
      </p:sp>
    </p:spTree>
    <p:extLst>
      <p:ext uri="{BB962C8B-B14F-4D97-AF65-F5344CB8AC3E}">
        <p14:creationId xmlns:p14="http://schemas.microsoft.com/office/powerpoint/2010/main" val="3685921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테이블의 생성</a:t>
            </a:r>
            <a:endParaRPr lang="en-US" altLang="ko-KR" dirty="0" smtClean="0"/>
          </a:p>
          <a:p>
            <a:pPr lvl="1"/>
            <a:r>
              <a:rPr lang="en-US" altLang="ko-KR" smtClean="0"/>
              <a:t>SQL </a:t>
            </a:r>
            <a:r>
              <a:rPr lang="en-US" altLang="ko-KR" dirty="0"/>
              <a:t>Plus</a:t>
            </a:r>
            <a:r>
              <a:rPr lang="ko-KR" altLang="en-US" dirty="0" smtClean="0"/>
              <a:t>를 이용한 고객 </a:t>
            </a:r>
            <a:r>
              <a:rPr lang="ko-KR" altLang="en-US" smtClean="0"/>
              <a:t>테이블 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2168860"/>
            <a:ext cx="6145597" cy="40123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138690" y="4134829"/>
            <a:ext cx="2024010" cy="1718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1138690" y="3066970"/>
            <a:ext cx="1803208" cy="496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오라클의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오라클의 설치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1"/>
            <a:r>
              <a:rPr lang="ko-KR" altLang="en-US"/>
              <a:t>오라클 설치 파일의 다운로드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2033845"/>
            <a:ext cx="7272000" cy="4654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492460" y="3755884"/>
            <a:ext cx="2970330" cy="531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2543477" y="5258561"/>
            <a:ext cx="2594778" cy="139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5598098" y="3883116"/>
            <a:ext cx="1575175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라이선스에 동의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30"/>
          <p:cNvSpPr txBox="1">
            <a:spLocks noChangeArrowheads="1"/>
          </p:cNvSpPr>
          <p:nvPr/>
        </p:nvSpPr>
        <p:spPr bwMode="auto">
          <a:xfrm>
            <a:off x="5202845" y="5189826"/>
            <a:ext cx="2790310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운영체제에 적합한 설치 파일 선택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01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오라클을</a:t>
            </a:r>
            <a:r>
              <a:rPr lang="ko-KR" altLang="en-US" dirty="0"/>
              <a:t> 이용한 데이터베이스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/>
              <a:t>고객 테이블에 </a:t>
            </a:r>
            <a:r>
              <a:rPr lang="ko-KR" altLang="en-US" dirty="0" err="1"/>
              <a:t>투플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/>
              <a:t>개 </a:t>
            </a:r>
            <a:r>
              <a:rPr lang="ko-KR" altLang="en-US" smtClean="0"/>
              <a:t>삽입하기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033845"/>
            <a:ext cx="8028000" cy="449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4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오라클을</a:t>
            </a:r>
            <a:r>
              <a:rPr lang="ko-KR" altLang="en-US" dirty="0"/>
              <a:t> 이용한 데이터베이스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/>
              <a:t>제품 테이블에 </a:t>
            </a:r>
            <a:r>
              <a:rPr lang="ko-KR" altLang="en-US" dirty="0" err="1"/>
              <a:t>투플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개 삽입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8128026" cy="473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2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오라클을</a:t>
            </a:r>
            <a:r>
              <a:rPr lang="ko-KR" altLang="en-US" dirty="0"/>
              <a:t> 이용한 데이터베이스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/>
              <a:t>주문 테이블에 </a:t>
            </a:r>
            <a:r>
              <a:rPr lang="ko-KR" altLang="en-US" dirty="0" err="1"/>
              <a:t>투플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/>
              <a:t>개 </a:t>
            </a:r>
            <a:r>
              <a:rPr lang="ko-KR" altLang="en-US" smtClean="0"/>
              <a:t>삽입하기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002033"/>
            <a:ext cx="6721652" cy="46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13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오라클을</a:t>
            </a:r>
            <a:r>
              <a:rPr lang="ko-KR" altLang="en-US" dirty="0"/>
              <a:t> 이용한 데이터베이스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ko-KR" altLang="en-US" dirty="0"/>
              <a:t>제품 테이블의 모든 </a:t>
            </a:r>
            <a:r>
              <a:rPr lang="ko-KR" altLang="en-US" err="1"/>
              <a:t>투플</a:t>
            </a:r>
            <a:r>
              <a:rPr lang="ko-KR" altLang="en-US"/>
              <a:t> </a:t>
            </a:r>
            <a:r>
              <a:rPr lang="ko-KR" altLang="en-US" smtClean="0"/>
              <a:t>검색하기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034919"/>
            <a:ext cx="7711573" cy="4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89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오라클을</a:t>
            </a:r>
            <a:r>
              <a:rPr lang="ko-KR" altLang="en-US" dirty="0"/>
              <a:t> 이용한 데이터베이스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ko-KR" altLang="en-US" dirty="0"/>
              <a:t>주문 테이블에서 고객별 주문수량의 </a:t>
            </a:r>
            <a:r>
              <a:rPr lang="ko-KR" altLang="en-US" smtClean="0"/>
              <a:t>평균 검색하기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2057521"/>
            <a:ext cx="8080657" cy="44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6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오라클을</a:t>
            </a:r>
            <a:r>
              <a:rPr lang="ko-KR" altLang="en-US" dirty="0"/>
              <a:t> 이용한 데이터베이스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</a:t>
            </a:r>
            <a:r>
              <a:rPr lang="ko-KR" altLang="en-US" dirty="0" smtClean="0"/>
              <a:t>수정 및 삭제</a:t>
            </a:r>
            <a:endParaRPr lang="en-US" altLang="ko-KR" dirty="0" smtClean="0"/>
          </a:p>
          <a:p>
            <a:pPr lvl="1"/>
            <a:r>
              <a:rPr lang="ko-KR" altLang="en-US" dirty="0"/>
              <a:t>제품 테이블에서 </a:t>
            </a:r>
            <a:r>
              <a:rPr lang="ko-KR" altLang="en-US" dirty="0" err="1"/>
              <a:t>한빛제과의</a:t>
            </a:r>
            <a:r>
              <a:rPr lang="ko-KR" altLang="en-US" dirty="0"/>
              <a:t> 모든 제품 가격을 </a:t>
            </a:r>
            <a:r>
              <a:rPr lang="en-US" altLang="ko-KR" dirty="0"/>
              <a:t>10% </a:t>
            </a:r>
            <a:r>
              <a:rPr lang="ko-KR" altLang="en-US" dirty="0"/>
              <a:t>인상하고 확인하기</a:t>
            </a: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2033845"/>
            <a:ext cx="8190910" cy="44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90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오라클을</a:t>
            </a:r>
            <a:r>
              <a:rPr lang="ko-KR" altLang="en-US" dirty="0"/>
              <a:t> 이용한 데이터베이스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데이터의 </a:t>
            </a:r>
            <a:r>
              <a:rPr lang="ko-KR" altLang="en-US" dirty="0" smtClean="0"/>
              <a:t>수정 및 삭제</a:t>
            </a:r>
            <a:endParaRPr lang="en-US" altLang="ko-KR" dirty="0" smtClean="0"/>
          </a:p>
          <a:p>
            <a:pPr lvl="1"/>
            <a:r>
              <a:rPr lang="ko-KR" altLang="en-US" dirty="0"/>
              <a:t>주문 테이블에서 아이디가 </a:t>
            </a:r>
            <a:r>
              <a:rPr lang="en-US" altLang="ko-KR" dirty="0"/>
              <a:t>apple</a:t>
            </a:r>
            <a:r>
              <a:rPr lang="ko-KR" altLang="en-US" dirty="0"/>
              <a:t>인 </a:t>
            </a:r>
            <a:r>
              <a:rPr lang="ko-KR" altLang="en-US" spc="-150" dirty="0"/>
              <a:t>고객이 주문한 내역 </a:t>
            </a:r>
            <a:r>
              <a:rPr lang="ko-KR" altLang="en-US" spc="-150"/>
              <a:t>삭제하고 </a:t>
            </a:r>
            <a:r>
              <a:rPr lang="en-US" altLang="ko-KR" spc="-150" smtClean="0"/>
              <a:t> </a:t>
            </a:r>
            <a:r>
              <a:rPr lang="ko-KR" altLang="en-US" spc="-150" dirty="0" smtClean="0"/>
              <a:t>확인하기</a:t>
            </a:r>
            <a:endParaRPr lang="ko-KR" altLang="en-US" spc="-150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3" y="2168860"/>
            <a:ext cx="7335815" cy="40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86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9023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오라클의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오라클의 설치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1"/>
            <a:r>
              <a:rPr lang="ko-KR" altLang="en-US"/>
              <a:t>오라클 설치 파일의 압축 해제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2123855"/>
            <a:ext cx="8448675" cy="29710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271216" y="2449032"/>
            <a:ext cx="4140460" cy="404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4705431" y="3409127"/>
            <a:ext cx="706245" cy="790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5491792" y="2512647"/>
            <a:ext cx="3555395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압축을 풀면 하위에 </a:t>
            </a:r>
            <a:r>
              <a:rPr lang="en-US" altLang="ko-KR" sz="120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database </a:t>
            </a:r>
            <a:r>
              <a:rPr lang="ko-KR" altLang="en-US" sz="120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폴더가 생성됨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30"/>
          <p:cNvSpPr txBox="1">
            <a:spLocks noChangeArrowheads="1"/>
          </p:cNvSpPr>
          <p:nvPr/>
        </p:nvSpPr>
        <p:spPr bwMode="auto">
          <a:xfrm>
            <a:off x="4705431" y="4232121"/>
            <a:ext cx="1801784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더블 클릭하여 실행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59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오라클의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오라클의 설치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1"/>
            <a:r>
              <a:rPr lang="en-US" altLang="ko-KR"/>
              <a:t>Oracle Universal Installer</a:t>
            </a:r>
            <a:r>
              <a:rPr lang="ko-KR" altLang="en-US"/>
              <a:t>의 실행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3" y="2123855"/>
            <a:ext cx="5366473" cy="2362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922650" y="2378496"/>
            <a:ext cx="2482809" cy="171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3461586" y="2325562"/>
            <a:ext cx="2771410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Oracle Universal Installer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00382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오라클의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오라클의 설치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1"/>
            <a:r>
              <a:rPr lang="ko-KR" altLang="en-US"/>
              <a:t>오라클의 </a:t>
            </a:r>
            <a:r>
              <a:rPr lang="ko-KR" altLang="en-US" smtClean="0"/>
              <a:t>설치 </a:t>
            </a:r>
            <a:r>
              <a:rPr lang="en-US" altLang="ko-KR" smtClean="0"/>
              <a:t>: </a:t>
            </a:r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: </a:t>
            </a:r>
            <a:r>
              <a:rPr lang="ko-KR" altLang="en-US"/>
              <a:t>보안 갱신 구성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997999"/>
            <a:ext cx="5760000" cy="43200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4436985" y="5994285"/>
            <a:ext cx="85509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5382090" y="5994285"/>
            <a:ext cx="609549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76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오라클의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오라클의 설치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1"/>
            <a:r>
              <a:rPr lang="ko-KR" altLang="en-US"/>
              <a:t>오라클의 </a:t>
            </a:r>
            <a:r>
              <a:rPr lang="ko-KR" altLang="en-US" smtClean="0"/>
              <a:t>설치 </a:t>
            </a:r>
            <a:r>
              <a:rPr lang="en-US" altLang="ko-KR" smtClean="0"/>
              <a:t>: </a:t>
            </a:r>
            <a:r>
              <a:rPr lang="en-US" altLang="ko-KR"/>
              <a:t>2</a:t>
            </a:r>
            <a:r>
              <a:rPr lang="ko-KR" altLang="en-US"/>
              <a:t>단계 </a:t>
            </a:r>
            <a:r>
              <a:rPr lang="en-US" altLang="ko-KR"/>
              <a:t>: </a:t>
            </a:r>
            <a:r>
              <a:rPr lang="ko-KR" altLang="en-US"/>
              <a:t>설치 옵션 선택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078850"/>
            <a:ext cx="5760000" cy="432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344962" y="2920823"/>
            <a:ext cx="1530170" cy="289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4370187" y="6083815"/>
            <a:ext cx="899399" cy="31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4064243" y="2834645"/>
            <a:ext cx="3397168" cy="461665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오라클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설치 후 샘플 스키마와</a:t>
            </a:r>
          </a:p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새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데이터베이스를 생성해주는 옵션 선택</a:t>
            </a:r>
          </a:p>
        </p:txBody>
      </p:sp>
      <p:sp>
        <p:nvSpPr>
          <p:cNvPr id="8" name="TextBox 30"/>
          <p:cNvSpPr txBox="1">
            <a:spLocks noChangeArrowheads="1"/>
          </p:cNvSpPr>
          <p:nvPr/>
        </p:nvSpPr>
        <p:spPr bwMode="auto">
          <a:xfrm>
            <a:off x="5310964" y="6083815"/>
            <a:ext cx="903727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29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오라클의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오라클의 설치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1"/>
            <a:r>
              <a:rPr lang="ko-KR" altLang="en-US"/>
              <a:t>오라클의 </a:t>
            </a:r>
            <a:r>
              <a:rPr lang="ko-KR" altLang="en-US" smtClean="0"/>
              <a:t>설치 </a:t>
            </a:r>
            <a:r>
              <a:rPr lang="en-US" altLang="ko-KR" smtClean="0"/>
              <a:t>: </a:t>
            </a:r>
            <a:r>
              <a:rPr lang="en-US" altLang="ko-KR"/>
              <a:t>3</a:t>
            </a:r>
            <a:r>
              <a:rPr lang="ko-KR" altLang="en-US"/>
              <a:t>단계 </a:t>
            </a:r>
            <a:r>
              <a:rPr lang="en-US" altLang="ko-KR"/>
              <a:t>: </a:t>
            </a:r>
            <a:r>
              <a:rPr lang="ko-KR" altLang="en-US"/>
              <a:t>시스템 클래스 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3" y="2123855"/>
            <a:ext cx="5760000" cy="43200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351368" y="2720526"/>
            <a:ext cx="1395155" cy="332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4617005" y="6114896"/>
            <a:ext cx="67507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3883269" y="2748254"/>
            <a:ext cx="3915434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노트북이나 </a:t>
            </a:r>
            <a:r>
              <a:rPr lang="ko-KR" altLang="en-US" sz="12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데스크탑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컴퓨터에 설치하기 위해 선택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30"/>
          <p:cNvSpPr txBox="1">
            <a:spLocks noChangeArrowheads="1"/>
          </p:cNvSpPr>
          <p:nvPr/>
        </p:nvSpPr>
        <p:spPr bwMode="auto">
          <a:xfrm>
            <a:off x="5385908" y="6114896"/>
            <a:ext cx="858722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85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오라클의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오라클의 설치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1"/>
            <a:r>
              <a:rPr lang="ko-KR" altLang="en-US"/>
              <a:t>오라클의 </a:t>
            </a:r>
            <a:r>
              <a:rPr lang="ko-KR" altLang="en-US" smtClean="0"/>
              <a:t>설치 </a:t>
            </a:r>
            <a:r>
              <a:rPr lang="en-US" altLang="ko-KR" smtClean="0"/>
              <a:t>: </a:t>
            </a:r>
            <a:r>
              <a:rPr lang="en-US" altLang="ko-KR"/>
              <a:t>4</a:t>
            </a:r>
            <a:r>
              <a:rPr lang="ko-KR" altLang="en-US"/>
              <a:t>단계 </a:t>
            </a:r>
            <a:r>
              <a:rPr lang="en-US" altLang="ko-KR"/>
              <a:t>: </a:t>
            </a:r>
            <a:r>
              <a:rPr lang="ko-KR" altLang="en-US"/>
              <a:t>일반 설치 구성 설정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3" y="2078850"/>
            <a:ext cx="5760000" cy="43200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437701" y="2940108"/>
            <a:ext cx="3451759" cy="1268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3347296" y="2555410"/>
            <a:ext cx="3060339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설치 경로와 이름 지정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437700" y="3721589"/>
            <a:ext cx="3451759" cy="28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30"/>
          <p:cNvSpPr txBox="1">
            <a:spLocks noChangeArrowheads="1"/>
          </p:cNvSpPr>
          <p:nvPr/>
        </p:nvSpPr>
        <p:spPr bwMode="auto">
          <a:xfrm>
            <a:off x="5957378" y="3710145"/>
            <a:ext cx="1863714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개인용 </a:t>
            </a:r>
            <a:r>
              <a:rPr lang="ko-KR" altLang="en-US" sz="12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에디션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선택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30"/>
          <p:cNvSpPr txBox="1">
            <a:spLocks noChangeArrowheads="1"/>
          </p:cNvSpPr>
          <p:nvPr/>
        </p:nvSpPr>
        <p:spPr bwMode="auto">
          <a:xfrm>
            <a:off x="5956629" y="3992640"/>
            <a:ext cx="1453785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➌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 집합 선택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428894" y="4230312"/>
            <a:ext cx="3460566" cy="76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30"/>
          <p:cNvSpPr txBox="1">
            <a:spLocks noChangeArrowheads="1"/>
          </p:cNvSpPr>
          <p:nvPr/>
        </p:nvSpPr>
        <p:spPr bwMode="auto">
          <a:xfrm>
            <a:off x="5976244" y="4599294"/>
            <a:ext cx="2212650" cy="461665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➍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전역 데이터베이스 이름과 </a:t>
            </a:r>
            <a:endParaRPr lang="en-US" altLang="ko-KR" sz="1200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 비밀번호 선택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551105" y="6115649"/>
            <a:ext cx="686803" cy="216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30"/>
          <p:cNvSpPr txBox="1">
            <a:spLocks noChangeArrowheads="1"/>
          </p:cNvSpPr>
          <p:nvPr/>
        </p:nvSpPr>
        <p:spPr bwMode="auto">
          <a:xfrm>
            <a:off x="5325066" y="6057839"/>
            <a:ext cx="703175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2592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2628</TotalTime>
  <Words>758</Words>
  <Application>Microsoft Office PowerPoint</Application>
  <PresentationFormat>화면 슬라이드 쇼(4:3)</PresentationFormat>
  <Paragraphs>160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1_유닉스</vt:lpstr>
      <vt:lpstr>PowerPoint 프레젠테이션</vt:lpstr>
      <vt:lpstr>01 오라클의 소개</vt:lpstr>
      <vt:lpstr>02 오라클의 설치</vt:lpstr>
      <vt:lpstr>02 오라클의 설치</vt:lpstr>
      <vt:lpstr>02 오라클의 설치</vt:lpstr>
      <vt:lpstr>02 오라클의 설치</vt:lpstr>
      <vt:lpstr>02 오라클의 설치</vt:lpstr>
      <vt:lpstr>02 오라클의 설치</vt:lpstr>
      <vt:lpstr>02 오라클의 설치</vt:lpstr>
      <vt:lpstr>02 오라클의 설치</vt:lpstr>
      <vt:lpstr>02 오라클의 설치</vt:lpstr>
      <vt:lpstr>02 오라클의 설치</vt:lpstr>
      <vt:lpstr>02 오라클의 설치</vt:lpstr>
      <vt:lpstr>02 오라클의 설치</vt:lpstr>
      <vt:lpstr>03 오라클을 이용한 데이터 베이스 구축</vt:lpstr>
      <vt:lpstr>03 오라클을 이용한 데이터 베이스 구축</vt:lpstr>
      <vt:lpstr>03 오라클을 이용한 데이터 베이스 구축</vt:lpstr>
      <vt:lpstr>03 오라클을 이용한 데이터 베이스 구축</vt:lpstr>
      <vt:lpstr>03 오라클을 이용한 데이터 베이스 구축</vt:lpstr>
      <vt:lpstr>03 오라클을 이용한 데이터 베이스 구축</vt:lpstr>
      <vt:lpstr>03 오라클을 이용한 데이터 베이스 구축</vt:lpstr>
      <vt:lpstr>03 오라클을 이용한 데이터 베이스 구축</vt:lpstr>
      <vt:lpstr>03 오라클을 이용한 데이터 베이스 구축</vt:lpstr>
      <vt:lpstr>03 오라클을 이용한 데이터 베이스 구축</vt:lpstr>
      <vt:lpstr>03 오라클을 이용한 데이터 베이스 구축</vt:lpstr>
      <vt:lpstr>03 오라클을 이용한 데이터 베이스 구축</vt:lpstr>
      <vt:lpstr>03 오라클을 이용한 데이터 베이스 구축</vt:lpstr>
      <vt:lpstr>03 오라클을 이용한 데이터 베이스 구축</vt:lpstr>
      <vt:lpstr>03 오라클을 이용한 데이터 베이스 구축</vt:lpstr>
      <vt:lpstr>04 오라클을 이용한 데이터베이스 활용</vt:lpstr>
      <vt:lpstr>04 오라클을 이용한 데이터베이스 활용</vt:lpstr>
      <vt:lpstr>04 오라클을 이용한 데이터베이스 활용</vt:lpstr>
      <vt:lpstr>04 오라클을 이용한 데이터베이스 활용</vt:lpstr>
      <vt:lpstr>04 오라클을 이용한 데이터베이스 활용</vt:lpstr>
      <vt:lpstr>04 오라클을 이용한 데이터베이스 활용</vt:lpstr>
      <vt:lpstr>04 오라클을 이용한 데이터베이스 활용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Sang-Soo Yeo</cp:lastModifiedBy>
  <cp:revision>200</cp:revision>
  <dcterms:created xsi:type="dcterms:W3CDTF">2012-07-23T02:34:37Z</dcterms:created>
  <dcterms:modified xsi:type="dcterms:W3CDTF">2014-09-02T00:00:53Z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