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799763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A34"/>
    <a:srgbClr val="171821"/>
    <a:srgbClr val="FFE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>
        <p:scale>
          <a:sx n="100" d="100"/>
          <a:sy n="100" d="100"/>
        </p:scale>
        <p:origin x="-24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o Ricardo Martins Alves" userId="dd8888a8cef4f0b2" providerId="LiveId" clId="{58595B15-0910-4DE2-8B7D-D929770CB66C}"/>
    <pc:docChg chg="undo custSel modSld">
      <pc:chgData name="Paulo Ricardo Martins Alves" userId="dd8888a8cef4f0b2" providerId="LiveId" clId="{58595B15-0910-4DE2-8B7D-D929770CB66C}" dt="2022-03-01T03:40:58.427" v="1483" actId="478"/>
      <pc:docMkLst>
        <pc:docMk/>
      </pc:docMkLst>
      <pc:sldChg chg="addSp delSp modSp mod">
        <pc:chgData name="Paulo Ricardo Martins Alves" userId="dd8888a8cef4f0b2" providerId="LiveId" clId="{58595B15-0910-4DE2-8B7D-D929770CB66C}" dt="2022-03-01T03:40:58.427" v="1483" actId="478"/>
        <pc:sldMkLst>
          <pc:docMk/>
          <pc:sldMk cId="2261902248" sldId="256"/>
        </pc:sldMkLst>
        <pc:spChg chg="mod">
          <ac:chgData name="Paulo Ricardo Martins Alves" userId="dd8888a8cef4f0b2" providerId="LiveId" clId="{58595B15-0910-4DE2-8B7D-D929770CB66C}" dt="2022-03-01T02:15:32.465" v="668" actId="1037"/>
          <ac:spMkLst>
            <pc:docMk/>
            <pc:sldMk cId="2261902248" sldId="256"/>
            <ac:spMk id="20" creationId="{993AEA01-BB9F-492E-BA52-6CCDFA125E82}"/>
          </ac:spMkLst>
        </pc:spChg>
        <pc:spChg chg="mod">
          <ac:chgData name="Paulo Ricardo Martins Alves" userId="dd8888a8cef4f0b2" providerId="LiveId" clId="{58595B15-0910-4DE2-8B7D-D929770CB66C}" dt="2022-03-01T02:15:00.893" v="647" actId="14100"/>
          <ac:spMkLst>
            <pc:docMk/>
            <pc:sldMk cId="2261902248" sldId="256"/>
            <ac:spMk id="21" creationId="{8E09ED5E-436B-4564-86D3-FF03A1230FC8}"/>
          </ac:spMkLst>
        </pc:spChg>
        <pc:spChg chg="mod">
          <ac:chgData name="Paulo Ricardo Martins Alves" userId="dd8888a8cef4f0b2" providerId="LiveId" clId="{58595B15-0910-4DE2-8B7D-D929770CB66C}" dt="2022-03-01T02:13:36.649" v="639" actId="1036"/>
          <ac:spMkLst>
            <pc:docMk/>
            <pc:sldMk cId="2261902248" sldId="256"/>
            <ac:spMk id="24" creationId="{D7A8AFB5-A33F-4BC0-98CE-5BA1546A9A1D}"/>
          </ac:spMkLst>
        </pc:spChg>
        <pc:spChg chg="add del mod">
          <ac:chgData name="Paulo Ricardo Martins Alves" userId="dd8888a8cef4f0b2" providerId="LiveId" clId="{58595B15-0910-4DE2-8B7D-D929770CB66C}" dt="2022-03-01T02:04:46.126" v="319" actId="478"/>
          <ac:spMkLst>
            <pc:docMk/>
            <pc:sldMk cId="2261902248" sldId="256"/>
            <ac:spMk id="26" creationId="{BDE84001-81FE-41F5-93E7-720493C1A0BF}"/>
          </ac:spMkLst>
        </pc:spChg>
        <pc:spChg chg="mod">
          <ac:chgData name="Paulo Ricardo Martins Alves" userId="dd8888a8cef4f0b2" providerId="LiveId" clId="{58595B15-0910-4DE2-8B7D-D929770CB66C}" dt="2022-03-01T02:13:36.649" v="639" actId="1036"/>
          <ac:spMkLst>
            <pc:docMk/>
            <pc:sldMk cId="2261902248" sldId="256"/>
            <ac:spMk id="28" creationId="{4F0EC748-007C-48B6-BD3C-34C2395DFF71}"/>
          </ac:spMkLst>
        </pc:spChg>
        <pc:spChg chg="add del mod">
          <ac:chgData name="Paulo Ricardo Martins Alves" userId="dd8888a8cef4f0b2" providerId="LiveId" clId="{58595B15-0910-4DE2-8B7D-D929770CB66C}" dt="2022-03-01T02:04:48.232" v="320" actId="478"/>
          <ac:spMkLst>
            <pc:docMk/>
            <pc:sldMk cId="2261902248" sldId="256"/>
            <ac:spMk id="29" creationId="{78AC9703-9C8B-459B-8CE0-F7EE52FFB53D}"/>
          </ac:spMkLst>
        </pc:spChg>
        <pc:spChg chg="mod">
          <ac:chgData name="Paulo Ricardo Martins Alves" userId="dd8888a8cef4f0b2" providerId="LiveId" clId="{58595B15-0910-4DE2-8B7D-D929770CB66C}" dt="2022-03-01T02:13:36.649" v="639" actId="1036"/>
          <ac:spMkLst>
            <pc:docMk/>
            <pc:sldMk cId="2261902248" sldId="256"/>
            <ac:spMk id="32" creationId="{0C7B19A7-76EA-49A1-82D3-D475C362C9AA}"/>
          </ac:spMkLst>
        </pc:spChg>
        <pc:spChg chg="mod">
          <ac:chgData name="Paulo Ricardo Martins Alves" userId="dd8888a8cef4f0b2" providerId="LiveId" clId="{58595B15-0910-4DE2-8B7D-D929770CB66C}" dt="2022-03-01T02:13:36.649" v="639" actId="1036"/>
          <ac:spMkLst>
            <pc:docMk/>
            <pc:sldMk cId="2261902248" sldId="256"/>
            <ac:spMk id="33" creationId="{297F4964-BEDE-4804-96B2-7C30AB720F67}"/>
          </ac:spMkLst>
        </pc:spChg>
        <pc:spChg chg="mod">
          <ac:chgData name="Paulo Ricardo Martins Alves" userId="dd8888a8cef4f0b2" providerId="LiveId" clId="{58595B15-0910-4DE2-8B7D-D929770CB66C}" dt="2022-03-01T02:13:36.649" v="639" actId="1036"/>
          <ac:spMkLst>
            <pc:docMk/>
            <pc:sldMk cId="2261902248" sldId="256"/>
            <ac:spMk id="34" creationId="{7A52526C-5109-499C-A22A-F93E22F32AFB}"/>
          </ac:spMkLst>
        </pc:spChg>
        <pc:spChg chg="add del mod">
          <ac:chgData name="Paulo Ricardo Martins Alves" userId="dd8888a8cef4f0b2" providerId="LiveId" clId="{58595B15-0910-4DE2-8B7D-D929770CB66C}" dt="2022-03-01T03:29:17.574" v="845" actId="478"/>
          <ac:spMkLst>
            <pc:docMk/>
            <pc:sldMk cId="2261902248" sldId="256"/>
            <ac:spMk id="35" creationId="{77F439CF-00DE-4A56-B207-6A763EDEF3AE}"/>
          </ac:spMkLst>
        </pc:spChg>
        <pc:spChg chg="add mod">
          <ac:chgData name="Paulo Ricardo Martins Alves" userId="dd8888a8cef4f0b2" providerId="LiveId" clId="{58595B15-0910-4DE2-8B7D-D929770CB66C}" dt="2022-03-01T02:15:22.320" v="663" actId="1037"/>
          <ac:spMkLst>
            <pc:docMk/>
            <pc:sldMk cId="2261902248" sldId="256"/>
            <ac:spMk id="36" creationId="{5853277A-A424-44B8-BEC4-7B53AA8D74A4}"/>
          </ac:spMkLst>
        </pc:spChg>
        <pc:spChg chg="add mod">
          <ac:chgData name="Paulo Ricardo Martins Alves" userId="dd8888a8cef4f0b2" providerId="LiveId" clId="{58595B15-0910-4DE2-8B7D-D929770CB66C}" dt="2022-03-01T03:28:45.204" v="844" actId="20577"/>
          <ac:spMkLst>
            <pc:docMk/>
            <pc:sldMk cId="2261902248" sldId="256"/>
            <ac:spMk id="41" creationId="{D4811703-DEFA-4FF9-8451-E9CD3A9BB3E9}"/>
          </ac:spMkLst>
        </pc:spChg>
        <pc:spChg chg="mod">
          <ac:chgData name="Paulo Ricardo Martins Alves" userId="dd8888a8cef4f0b2" providerId="LiveId" clId="{58595B15-0910-4DE2-8B7D-D929770CB66C}" dt="2022-03-01T02:13:36.649" v="639" actId="1036"/>
          <ac:spMkLst>
            <pc:docMk/>
            <pc:sldMk cId="2261902248" sldId="256"/>
            <ac:spMk id="43" creationId="{E193CC28-4DFF-4E79-93D0-F072EC8875C3}"/>
          </ac:spMkLst>
        </pc:spChg>
        <pc:spChg chg="mod">
          <ac:chgData name="Paulo Ricardo Martins Alves" userId="dd8888a8cef4f0b2" providerId="LiveId" clId="{58595B15-0910-4DE2-8B7D-D929770CB66C}" dt="2022-03-01T02:13:36.649" v="639" actId="1036"/>
          <ac:spMkLst>
            <pc:docMk/>
            <pc:sldMk cId="2261902248" sldId="256"/>
            <ac:spMk id="45" creationId="{5BCD747C-FCE1-42AF-A1E7-602378E97503}"/>
          </ac:spMkLst>
        </pc:spChg>
        <pc:spChg chg="mod">
          <ac:chgData name="Paulo Ricardo Martins Alves" userId="dd8888a8cef4f0b2" providerId="LiveId" clId="{58595B15-0910-4DE2-8B7D-D929770CB66C}" dt="2022-03-01T02:16:41.651" v="700" actId="20577"/>
          <ac:spMkLst>
            <pc:docMk/>
            <pc:sldMk cId="2261902248" sldId="256"/>
            <ac:spMk id="48" creationId="{3E291047-0A76-478F-93D7-37079C474F7F}"/>
          </ac:spMkLst>
        </pc:spChg>
        <pc:spChg chg="mod">
          <ac:chgData name="Paulo Ricardo Martins Alves" userId="dd8888a8cef4f0b2" providerId="LiveId" clId="{58595B15-0910-4DE2-8B7D-D929770CB66C}" dt="2022-03-01T02:13:48.939" v="643" actId="12789"/>
          <ac:spMkLst>
            <pc:docMk/>
            <pc:sldMk cId="2261902248" sldId="256"/>
            <ac:spMk id="49" creationId="{5D5D9A02-CC34-4BAE-8003-00BC09EE47A5}"/>
          </ac:spMkLst>
        </pc:spChg>
        <pc:spChg chg="add del mod">
          <ac:chgData name="Paulo Ricardo Martins Alves" userId="dd8888a8cef4f0b2" providerId="LiveId" clId="{58595B15-0910-4DE2-8B7D-D929770CB66C}" dt="2022-03-01T02:04:49.728" v="322" actId="478"/>
          <ac:spMkLst>
            <pc:docMk/>
            <pc:sldMk cId="2261902248" sldId="256"/>
            <ac:spMk id="52" creationId="{C3FD4F19-C3BC-46E8-8F67-B438B17494C3}"/>
          </ac:spMkLst>
        </pc:spChg>
        <pc:spChg chg="add del mod">
          <ac:chgData name="Paulo Ricardo Martins Alves" userId="dd8888a8cef4f0b2" providerId="LiveId" clId="{58595B15-0910-4DE2-8B7D-D929770CB66C}" dt="2022-03-01T02:04:49.143" v="321" actId="478"/>
          <ac:spMkLst>
            <pc:docMk/>
            <pc:sldMk cId="2261902248" sldId="256"/>
            <ac:spMk id="53" creationId="{5BF0E279-2215-4199-83AE-11F3666FDC70}"/>
          </ac:spMkLst>
        </pc:spChg>
        <pc:spChg chg="add del mod">
          <ac:chgData name="Paulo Ricardo Martins Alves" userId="dd8888a8cef4f0b2" providerId="LiveId" clId="{58595B15-0910-4DE2-8B7D-D929770CB66C}" dt="2022-03-01T02:04:52.048" v="325" actId="478"/>
          <ac:spMkLst>
            <pc:docMk/>
            <pc:sldMk cId="2261902248" sldId="256"/>
            <ac:spMk id="54" creationId="{D8E828DD-0C10-4A21-924C-0890E2F8091A}"/>
          </ac:spMkLst>
        </pc:spChg>
        <pc:spChg chg="add del mod">
          <ac:chgData name="Paulo Ricardo Martins Alves" userId="dd8888a8cef4f0b2" providerId="LiveId" clId="{58595B15-0910-4DE2-8B7D-D929770CB66C}" dt="2022-03-01T02:04:51.522" v="324" actId="478"/>
          <ac:spMkLst>
            <pc:docMk/>
            <pc:sldMk cId="2261902248" sldId="256"/>
            <ac:spMk id="55" creationId="{6B5D7344-9879-47D8-AF65-6E1A71AC41DF}"/>
          </ac:spMkLst>
        </pc:spChg>
        <pc:spChg chg="add del mod">
          <ac:chgData name="Paulo Ricardo Martins Alves" userId="dd8888a8cef4f0b2" providerId="LiveId" clId="{58595B15-0910-4DE2-8B7D-D929770CB66C}" dt="2022-03-01T01:56:38.166" v="11" actId="478"/>
          <ac:spMkLst>
            <pc:docMk/>
            <pc:sldMk cId="2261902248" sldId="256"/>
            <ac:spMk id="57" creationId="{F7C9B30F-1E71-481D-B53E-18A5B01CC9E9}"/>
          </ac:spMkLst>
        </pc:spChg>
        <pc:spChg chg="add del mod">
          <ac:chgData name="Paulo Ricardo Martins Alves" userId="dd8888a8cef4f0b2" providerId="LiveId" clId="{58595B15-0910-4DE2-8B7D-D929770CB66C}" dt="2022-03-01T02:04:54.013" v="327" actId="478"/>
          <ac:spMkLst>
            <pc:docMk/>
            <pc:sldMk cId="2261902248" sldId="256"/>
            <ac:spMk id="58" creationId="{561A9B3C-0308-4A1B-9A2C-DFE6DBEF7CDB}"/>
          </ac:spMkLst>
        </pc:spChg>
        <pc:spChg chg="add del mod">
          <ac:chgData name="Paulo Ricardo Martins Alves" userId="dd8888a8cef4f0b2" providerId="LiveId" clId="{58595B15-0910-4DE2-8B7D-D929770CB66C}" dt="2022-03-01T02:04:53.538" v="326" actId="478"/>
          <ac:spMkLst>
            <pc:docMk/>
            <pc:sldMk cId="2261902248" sldId="256"/>
            <ac:spMk id="59" creationId="{1D17F243-8DF2-4827-9E8C-9AFF54132E79}"/>
          </ac:spMkLst>
        </pc:spChg>
        <pc:spChg chg="add mod">
          <ac:chgData name="Paulo Ricardo Martins Alves" userId="dd8888a8cef4f0b2" providerId="LiveId" clId="{58595B15-0910-4DE2-8B7D-D929770CB66C}" dt="2022-03-01T03:36:01.626" v="1187" actId="14100"/>
          <ac:spMkLst>
            <pc:docMk/>
            <pc:sldMk cId="2261902248" sldId="256"/>
            <ac:spMk id="62" creationId="{8B7D19DB-2C92-4C68-A6A1-17CE87401BE3}"/>
          </ac:spMkLst>
        </pc:spChg>
        <pc:spChg chg="add mod">
          <ac:chgData name="Paulo Ricardo Martins Alves" userId="dd8888a8cef4f0b2" providerId="LiveId" clId="{58595B15-0910-4DE2-8B7D-D929770CB66C}" dt="2022-03-01T02:15:35.401" v="676" actId="1037"/>
          <ac:spMkLst>
            <pc:docMk/>
            <pc:sldMk cId="2261902248" sldId="256"/>
            <ac:spMk id="63" creationId="{983A6676-5433-499B-862E-6866707B5CA2}"/>
          </ac:spMkLst>
        </pc:spChg>
        <pc:spChg chg="add mod">
          <ac:chgData name="Paulo Ricardo Martins Alves" userId="dd8888a8cef4f0b2" providerId="LiveId" clId="{58595B15-0910-4DE2-8B7D-D929770CB66C}" dt="2022-03-01T02:15:41.640" v="685" actId="1038"/>
          <ac:spMkLst>
            <pc:docMk/>
            <pc:sldMk cId="2261902248" sldId="256"/>
            <ac:spMk id="64" creationId="{61098577-75B0-4E30-A7A5-FEB2BE3BBD34}"/>
          </ac:spMkLst>
        </pc:spChg>
        <pc:spChg chg="add mod">
          <ac:chgData name="Paulo Ricardo Martins Alves" userId="dd8888a8cef4f0b2" providerId="LiveId" clId="{58595B15-0910-4DE2-8B7D-D929770CB66C}" dt="2022-03-01T02:21:56.395" v="811" actId="14100"/>
          <ac:spMkLst>
            <pc:docMk/>
            <pc:sldMk cId="2261902248" sldId="256"/>
            <ac:spMk id="65" creationId="{EA43F6AE-EA40-4CBF-947C-2F5990BCC8AD}"/>
          </ac:spMkLst>
        </pc:spChg>
        <pc:spChg chg="add mod">
          <ac:chgData name="Paulo Ricardo Martins Alves" userId="dd8888a8cef4f0b2" providerId="LiveId" clId="{58595B15-0910-4DE2-8B7D-D929770CB66C}" dt="2022-03-01T02:15:43.957" v="687" actId="1038"/>
          <ac:spMkLst>
            <pc:docMk/>
            <pc:sldMk cId="2261902248" sldId="256"/>
            <ac:spMk id="66" creationId="{25F472DC-070B-47DC-9420-1E11FCF305D2}"/>
          </ac:spMkLst>
        </pc:spChg>
        <pc:spChg chg="add mod">
          <ac:chgData name="Paulo Ricardo Martins Alves" userId="dd8888a8cef4f0b2" providerId="LiveId" clId="{58595B15-0910-4DE2-8B7D-D929770CB66C}" dt="2022-03-01T02:21:52.571" v="810" actId="14100"/>
          <ac:spMkLst>
            <pc:docMk/>
            <pc:sldMk cId="2261902248" sldId="256"/>
            <ac:spMk id="67" creationId="{8353E01A-BA80-4CE1-BA08-F80D3C6D4E12}"/>
          </ac:spMkLst>
        </pc:spChg>
        <pc:spChg chg="add mod">
          <ac:chgData name="Paulo Ricardo Martins Alves" userId="dd8888a8cef4f0b2" providerId="LiveId" clId="{58595B15-0910-4DE2-8B7D-D929770CB66C}" dt="2022-03-01T02:20:08.254" v="784" actId="1036"/>
          <ac:spMkLst>
            <pc:docMk/>
            <pc:sldMk cId="2261902248" sldId="256"/>
            <ac:spMk id="68" creationId="{5BFDB53E-5352-41EF-A746-095811B03A84}"/>
          </ac:spMkLst>
        </pc:spChg>
        <pc:spChg chg="add mod">
          <ac:chgData name="Paulo Ricardo Martins Alves" userId="dd8888a8cef4f0b2" providerId="LiveId" clId="{58595B15-0910-4DE2-8B7D-D929770CB66C}" dt="2022-03-01T02:20:14.546" v="785" actId="14100"/>
          <ac:spMkLst>
            <pc:docMk/>
            <pc:sldMk cId="2261902248" sldId="256"/>
            <ac:spMk id="69" creationId="{B3C8A995-663D-4C06-A1E4-9F2606320AE8}"/>
          </ac:spMkLst>
        </pc:spChg>
        <pc:spChg chg="add mod">
          <ac:chgData name="Paulo Ricardo Martins Alves" userId="dd8888a8cef4f0b2" providerId="LiveId" clId="{58595B15-0910-4DE2-8B7D-D929770CB66C}" dt="2022-03-01T02:20:32.696" v="799" actId="20577"/>
          <ac:spMkLst>
            <pc:docMk/>
            <pc:sldMk cId="2261902248" sldId="256"/>
            <ac:spMk id="70" creationId="{1731902C-0638-4BBA-8F30-31B9CA195A71}"/>
          </ac:spMkLst>
        </pc:spChg>
        <pc:spChg chg="add mod">
          <ac:chgData name="Paulo Ricardo Martins Alves" userId="dd8888a8cef4f0b2" providerId="LiveId" clId="{58595B15-0910-4DE2-8B7D-D929770CB66C}" dt="2022-03-01T02:21:29.582" v="804" actId="196"/>
          <ac:spMkLst>
            <pc:docMk/>
            <pc:sldMk cId="2261902248" sldId="256"/>
            <ac:spMk id="71" creationId="{A7A5DA4F-8610-4184-9105-1B95970CA651}"/>
          </ac:spMkLst>
        </pc:spChg>
        <pc:spChg chg="add mod">
          <ac:chgData name="Paulo Ricardo Martins Alves" userId="dd8888a8cef4f0b2" providerId="LiveId" clId="{58595B15-0910-4DE2-8B7D-D929770CB66C}" dt="2022-03-01T02:21:37.216" v="809" actId="20577"/>
          <ac:spMkLst>
            <pc:docMk/>
            <pc:sldMk cId="2261902248" sldId="256"/>
            <ac:spMk id="72" creationId="{CC5F600A-EC81-47C2-BC08-9FCD117C5545}"/>
          </ac:spMkLst>
        </pc:spChg>
        <pc:spChg chg="add del mod">
          <ac:chgData name="Paulo Ricardo Martins Alves" userId="dd8888a8cef4f0b2" providerId="LiveId" clId="{58595B15-0910-4DE2-8B7D-D929770CB66C}" dt="2022-03-01T03:27:02.047" v="840" actId="478"/>
          <ac:spMkLst>
            <pc:docMk/>
            <pc:sldMk cId="2261902248" sldId="256"/>
            <ac:spMk id="80" creationId="{225D7C48-8498-4AEC-8D6E-79D590A00178}"/>
          </ac:spMkLst>
        </pc:spChg>
        <pc:graphicFrameChg chg="add mod modGraphic">
          <ac:chgData name="Paulo Ricardo Martins Alves" userId="dd8888a8cef4f0b2" providerId="LiveId" clId="{58595B15-0910-4DE2-8B7D-D929770CB66C}" dt="2022-03-01T03:40:54.267" v="1482" actId="20577"/>
          <ac:graphicFrameMkLst>
            <pc:docMk/>
            <pc:sldMk cId="2261902248" sldId="256"/>
            <ac:graphicFrameMk id="73" creationId="{6C5B0B9F-2CC6-4B2D-A91A-37D0C78D6437}"/>
          </ac:graphicFrameMkLst>
        </pc:graphicFrameChg>
        <pc:picChg chg="del mod">
          <ac:chgData name="Paulo Ricardo Martins Alves" userId="dd8888a8cef4f0b2" providerId="LiveId" clId="{58595B15-0910-4DE2-8B7D-D929770CB66C}" dt="2022-03-01T03:29:19.662" v="846" actId="478"/>
          <ac:picMkLst>
            <pc:docMk/>
            <pc:sldMk cId="2261902248" sldId="256"/>
            <ac:picMk id="10" creationId="{D01A0DC7-07D8-42F1-835C-63CFBE2497C4}"/>
          </ac:picMkLst>
        </pc:picChg>
        <pc:picChg chg="del mod">
          <ac:chgData name="Paulo Ricardo Martins Alves" userId="dd8888a8cef4f0b2" providerId="LiveId" clId="{58595B15-0910-4DE2-8B7D-D929770CB66C}" dt="2022-03-01T03:40:58.427" v="1483" actId="478"/>
          <ac:picMkLst>
            <pc:docMk/>
            <pc:sldMk cId="2261902248" sldId="256"/>
            <ac:picMk id="14" creationId="{6A2B5409-88EA-476D-84EC-9983F670EF20}"/>
          </ac:picMkLst>
        </pc:picChg>
        <pc:picChg chg="mod modCrop">
          <ac:chgData name="Paulo Ricardo Martins Alves" userId="dd8888a8cef4f0b2" providerId="LiveId" clId="{58595B15-0910-4DE2-8B7D-D929770CB66C}" dt="2022-03-01T02:13:36.649" v="639" actId="1036"/>
          <ac:picMkLst>
            <pc:docMk/>
            <pc:sldMk cId="2261902248" sldId="256"/>
            <ac:picMk id="17" creationId="{6ACCED60-188B-45B4-ACA5-79F16085639B}"/>
          </ac:picMkLst>
        </pc:picChg>
        <pc:picChg chg="mod">
          <ac:chgData name="Paulo Ricardo Martins Alves" userId="dd8888a8cef4f0b2" providerId="LiveId" clId="{58595B15-0910-4DE2-8B7D-D929770CB66C}" dt="2022-03-01T02:15:00.893" v="647" actId="14100"/>
          <ac:picMkLst>
            <pc:docMk/>
            <pc:sldMk cId="2261902248" sldId="256"/>
            <ac:picMk id="27" creationId="{E11D6929-9880-42EF-A18E-39042C73D381}"/>
          </ac:picMkLst>
        </pc:picChg>
        <pc:picChg chg="mod">
          <ac:chgData name="Paulo Ricardo Martins Alves" userId="dd8888a8cef4f0b2" providerId="LiveId" clId="{58595B15-0910-4DE2-8B7D-D929770CB66C}" dt="2022-03-01T02:15:00.893" v="647" actId="14100"/>
          <ac:picMkLst>
            <pc:docMk/>
            <pc:sldMk cId="2261902248" sldId="256"/>
            <ac:picMk id="30" creationId="{33F82C2B-24BC-40E2-892A-2F199AE9625A}"/>
          </ac:picMkLst>
        </pc:picChg>
        <pc:picChg chg="mod">
          <ac:chgData name="Paulo Ricardo Martins Alves" userId="dd8888a8cef4f0b2" providerId="LiveId" clId="{58595B15-0910-4DE2-8B7D-D929770CB66C}" dt="2022-03-01T02:13:36.649" v="639" actId="1036"/>
          <ac:picMkLst>
            <pc:docMk/>
            <pc:sldMk cId="2261902248" sldId="256"/>
            <ac:picMk id="31" creationId="{F8EDA70C-6216-4C66-9813-59FE9EF41D17}"/>
          </ac:picMkLst>
        </pc:picChg>
        <pc:picChg chg="mod">
          <ac:chgData name="Paulo Ricardo Martins Alves" userId="dd8888a8cef4f0b2" providerId="LiveId" clId="{58595B15-0910-4DE2-8B7D-D929770CB66C}" dt="2022-03-01T02:15:00.893" v="647" actId="14100"/>
          <ac:picMkLst>
            <pc:docMk/>
            <pc:sldMk cId="2261902248" sldId="256"/>
            <ac:picMk id="1032" creationId="{4CDBDFFF-ED9D-4817-850B-F8CAD8D0F80A}"/>
          </ac:picMkLst>
        </pc:picChg>
        <pc:picChg chg="mod">
          <ac:chgData name="Paulo Ricardo Martins Alves" userId="dd8888a8cef4f0b2" providerId="LiveId" clId="{58595B15-0910-4DE2-8B7D-D929770CB66C}" dt="2022-03-01T02:13:36.649" v="639" actId="1036"/>
          <ac:picMkLst>
            <pc:docMk/>
            <pc:sldMk cId="2261902248" sldId="256"/>
            <ac:picMk id="1034" creationId="{B67ED9AF-C941-4263-8F34-43B10C6F3F1B}"/>
          </ac:picMkLst>
        </pc:picChg>
        <pc:picChg chg="mod">
          <ac:chgData name="Paulo Ricardo Martins Alves" userId="dd8888a8cef4f0b2" providerId="LiveId" clId="{58595B15-0910-4DE2-8B7D-D929770CB66C}" dt="2022-03-01T02:13:36.649" v="639" actId="1036"/>
          <ac:picMkLst>
            <pc:docMk/>
            <pc:sldMk cId="2261902248" sldId="256"/>
            <ac:picMk id="1038" creationId="{7D5DED74-40F6-4269-A878-3034FCFD4B3C}"/>
          </ac:picMkLst>
        </pc:picChg>
        <pc:picChg chg="mod">
          <ac:chgData name="Paulo Ricardo Martins Alves" userId="dd8888a8cef4f0b2" providerId="LiveId" clId="{58595B15-0910-4DE2-8B7D-D929770CB66C}" dt="2022-03-01T02:13:54.403" v="645" actId="12788"/>
          <ac:picMkLst>
            <pc:docMk/>
            <pc:sldMk cId="2261902248" sldId="256"/>
            <ac:picMk id="1040" creationId="{EC10A11A-CF21-4DB6-BB83-7590550C1FC1}"/>
          </ac:picMkLst>
        </pc:picChg>
        <pc:cxnChg chg="mod">
          <ac:chgData name="Paulo Ricardo Martins Alves" userId="dd8888a8cef4f0b2" providerId="LiveId" clId="{58595B15-0910-4DE2-8B7D-D929770CB66C}" dt="2022-03-01T03:28:28.556" v="843" actId="554"/>
          <ac:cxnSpMkLst>
            <pc:docMk/>
            <pc:sldMk cId="2261902248" sldId="256"/>
            <ac:cxnSpMk id="23" creationId="{A8C0FDA2-3990-4BD9-AC3D-39229D13E56D}"/>
          </ac:cxnSpMkLst>
        </pc:cxnChg>
        <pc:cxnChg chg="mod">
          <ac:chgData name="Paulo Ricardo Martins Alves" userId="dd8888a8cef4f0b2" providerId="LiveId" clId="{58595B15-0910-4DE2-8B7D-D929770CB66C}" dt="2022-03-01T03:28:28.556" v="843" actId="554"/>
          <ac:cxnSpMkLst>
            <pc:docMk/>
            <pc:sldMk cId="2261902248" sldId="256"/>
            <ac:cxnSpMk id="37" creationId="{79ECBC4F-1C08-495B-ABC6-35423F7B145C}"/>
          </ac:cxnSpMkLst>
        </pc:cxnChg>
        <pc:cxnChg chg="add del mod">
          <ac:chgData name="Paulo Ricardo Martins Alves" userId="dd8888a8cef4f0b2" providerId="LiveId" clId="{58595B15-0910-4DE2-8B7D-D929770CB66C}" dt="2022-03-01T03:27:02.876" v="841" actId="478"/>
          <ac:cxnSpMkLst>
            <pc:docMk/>
            <pc:sldMk cId="2261902248" sldId="256"/>
            <ac:cxnSpMk id="44" creationId="{66F5F27A-FD8E-4392-A0E4-EC6ABDEE53C2}"/>
          </ac:cxnSpMkLst>
        </pc:cxnChg>
        <pc:cxnChg chg="del">
          <ac:chgData name="Paulo Ricardo Martins Alves" userId="dd8888a8cef4f0b2" providerId="LiveId" clId="{58595B15-0910-4DE2-8B7D-D929770CB66C}" dt="2022-03-01T01:56:36.428" v="10" actId="478"/>
          <ac:cxnSpMkLst>
            <pc:docMk/>
            <pc:sldMk cId="2261902248" sldId="256"/>
            <ac:cxnSpMk id="47" creationId="{4E15394A-CC50-486C-B94D-C072754E936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589241"/>
            <a:ext cx="8099822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1891070"/>
            <a:ext cx="8099822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E7B9-AFB5-43F1-8119-CCCD1AF9A2F9}" type="datetimeFigureOut">
              <a:rPr lang="pt-BR" smtClean="0"/>
              <a:t>28/02/2022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38214-8C81-4097-8CAC-40F4A37065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650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E7B9-AFB5-43F1-8119-CCCD1AF9A2F9}" type="datetimeFigureOut">
              <a:rPr lang="pt-BR" smtClean="0"/>
              <a:t>28/02/2022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38214-8C81-4097-8CAC-40F4A37065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828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191691"/>
            <a:ext cx="2328699" cy="305121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191691"/>
            <a:ext cx="6851100" cy="305121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E7B9-AFB5-43F1-8119-CCCD1AF9A2F9}" type="datetimeFigureOut">
              <a:rPr lang="pt-BR" smtClean="0"/>
              <a:t>28/02/2022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38214-8C81-4097-8CAC-40F4A37065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150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E7B9-AFB5-43F1-8119-CCCD1AF9A2F9}" type="datetimeFigureOut">
              <a:rPr lang="pt-BR" smtClean="0"/>
              <a:t>28/02/2022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38214-8C81-4097-8CAC-40F4A37065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646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897613"/>
            <a:ext cx="9314796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2409468"/>
            <a:ext cx="9314796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E7B9-AFB5-43F1-8119-CCCD1AF9A2F9}" type="datetimeFigureOut">
              <a:rPr lang="pt-BR" smtClean="0"/>
              <a:t>28/02/2022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38214-8C81-4097-8CAC-40F4A37065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4990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958453"/>
            <a:ext cx="4589899" cy="228445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958453"/>
            <a:ext cx="4589899" cy="228445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E7B9-AFB5-43F1-8119-CCCD1AF9A2F9}" type="datetimeFigureOut">
              <a:rPr lang="pt-BR" smtClean="0"/>
              <a:t>28/02/2022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38214-8C81-4097-8CAC-40F4A37065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7563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191691"/>
            <a:ext cx="9314796" cy="69592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882610"/>
            <a:ext cx="456880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1315164"/>
            <a:ext cx="4568806" cy="19344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882610"/>
            <a:ext cx="459130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1315164"/>
            <a:ext cx="4591306" cy="19344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E7B9-AFB5-43F1-8119-CCCD1AF9A2F9}" type="datetimeFigureOut">
              <a:rPr lang="pt-BR" smtClean="0"/>
              <a:t>28/02/2022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38214-8C81-4097-8CAC-40F4A37065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5631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E7B9-AFB5-43F1-8119-CCCD1AF9A2F9}" type="datetimeFigureOut">
              <a:rPr lang="pt-BR" smtClean="0"/>
              <a:t>28/02/2022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38214-8C81-4097-8CAC-40F4A37065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261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E7B9-AFB5-43F1-8119-CCCD1AF9A2F9}" type="datetimeFigureOut">
              <a:rPr lang="pt-BR" smtClean="0"/>
              <a:t>28/02/2022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38214-8C81-4097-8CAC-40F4A37065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74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240030"/>
            <a:ext cx="3483204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518398"/>
            <a:ext cx="5467380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080135"/>
            <a:ext cx="3483204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E7B9-AFB5-43F1-8119-CCCD1AF9A2F9}" type="datetimeFigureOut">
              <a:rPr lang="pt-BR" smtClean="0"/>
              <a:t>28/02/2022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38214-8C81-4097-8CAC-40F4A37065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62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240030"/>
            <a:ext cx="3483204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518398"/>
            <a:ext cx="5467380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080135"/>
            <a:ext cx="3483204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E7B9-AFB5-43F1-8119-CCCD1AF9A2F9}" type="datetimeFigureOut">
              <a:rPr lang="pt-BR" smtClean="0"/>
              <a:t>28/02/2022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38214-8C81-4097-8CAC-40F4A37065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839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191691"/>
            <a:ext cx="9314796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958453"/>
            <a:ext cx="9314796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3337084"/>
            <a:ext cx="2429947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BE7B9-AFB5-43F1-8119-CCCD1AF9A2F9}" type="datetimeFigureOut">
              <a:rPr lang="pt-BR" smtClean="0"/>
              <a:t>28/02/2022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3337084"/>
            <a:ext cx="364492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3337084"/>
            <a:ext cx="2429947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38214-8C81-4097-8CAC-40F4A37065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3932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4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id="{6ACCED60-188B-45B4-ACA5-79F1608563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17" t="6350" r="5557" b="4057"/>
          <a:stretch/>
        </p:blipFill>
        <p:spPr>
          <a:xfrm>
            <a:off x="259443" y="244929"/>
            <a:ext cx="4292694" cy="3225800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993AEA01-BB9F-492E-BA52-6CCDFA125E82}"/>
              </a:ext>
            </a:extLst>
          </p:cNvPr>
          <p:cNvSpPr/>
          <p:nvPr/>
        </p:nvSpPr>
        <p:spPr>
          <a:xfrm>
            <a:off x="514904" y="459241"/>
            <a:ext cx="3756152" cy="2243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2" name="Picture 8" descr="ícone pasta — Pró-Reitoria de Assuntos Estudantis">
            <a:extLst>
              <a:ext uri="{FF2B5EF4-FFF2-40B4-BE49-F238E27FC236}">
                <a16:creationId xmlns:a16="http://schemas.microsoft.com/office/drawing/2014/main" id="{4CDBDFFF-ED9D-4817-850B-F8CAD8D0F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91" y="1342920"/>
            <a:ext cx="185851" cy="18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8E09ED5E-436B-4564-86D3-FF03A1230FC8}"/>
              </a:ext>
            </a:extLst>
          </p:cNvPr>
          <p:cNvSpPr txBox="1"/>
          <p:nvPr/>
        </p:nvSpPr>
        <p:spPr>
          <a:xfrm>
            <a:off x="714929" y="1338158"/>
            <a:ext cx="506795" cy="222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Projeto</a:t>
            </a:r>
          </a:p>
        </p:txBody>
      </p:sp>
      <p:pic>
        <p:nvPicPr>
          <p:cNvPr id="27" name="Picture 8" descr="ícone pasta — Pró-Reitoria de Assuntos Estudantis">
            <a:extLst>
              <a:ext uri="{FF2B5EF4-FFF2-40B4-BE49-F238E27FC236}">
                <a16:creationId xmlns:a16="http://schemas.microsoft.com/office/drawing/2014/main" id="{E11D6929-9880-42EF-A18E-39042C73D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91" y="1533420"/>
            <a:ext cx="185851" cy="18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4F0EC748-007C-48B6-BD3C-34C2395DFF71}"/>
              </a:ext>
            </a:extLst>
          </p:cNvPr>
          <p:cNvSpPr txBox="1"/>
          <p:nvPr/>
        </p:nvSpPr>
        <p:spPr>
          <a:xfrm>
            <a:off x="755070" y="1528885"/>
            <a:ext cx="5357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Imagens</a:t>
            </a:r>
          </a:p>
        </p:txBody>
      </p:sp>
      <p:pic>
        <p:nvPicPr>
          <p:cNvPr id="1034" name="Picture 10" descr="Icon Request: fa-javascript OR fa-js · Issue #11419 ·  FortAwesome/Font-Awesome · GitHub">
            <a:extLst>
              <a:ext uri="{FF2B5EF4-FFF2-40B4-BE49-F238E27FC236}">
                <a16:creationId xmlns:a16="http://schemas.microsoft.com/office/drawing/2014/main" id="{B67ED9AF-C941-4263-8F34-43B10C6F3F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53" t="9589" r="32459" b="12382"/>
          <a:stretch/>
        </p:blipFill>
        <p:spPr bwMode="auto">
          <a:xfrm>
            <a:off x="681413" y="2201371"/>
            <a:ext cx="135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0" descr="Icon Request: fa-javascript OR fa-js · Issue #11419 ·  FortAwesome/Font-Awesome · GitHub">
            <a:extLst>
              <a:ext uri="{FF2B5EF4-FFF2-40B4-BE49-F238E27FC236}">
                <a16:creationId xmlns:a16="http://schemas.microsoft.com/office/drawing/2014/main" id="{33F82C2B-24BC-40E2-892A-2F199AE962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552" b="9429"/>
          <a:stretch/>
        </p:blipFill>
        <p:spPr bwMode="auto">
          <a:xfrm>
            <a:off x="692184" y="1725278"/>
            <a:ext cx="117147" cy="18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Icon Request: fa-javascript OR fa-js · Issue #11419 ·  FortAwesome/Font-Awesome · GitHub">
            <a:extLst>
              <a:ext uri="{FF2B5EF4-FFF2-40B4-BE49-F238E27FC236}">
                <a16:creationId xmlns:a16="http://schemas.microsoft.com/office/drawing/2014/main" id="{F8EDA70C-6216-4C66-9813-59FE9EF41D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25" t="7926" b="10966"/>
          <a:stretch/>
        </p:blipFill>
        <p:spPr bwMode="auto">
          <a:xfrm>
            <a:off x="681413" y="1965073"/>
            <a:ext cx="125661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0C7B19A7-76EA-49A1-82D3-D475C362C9AA}"/>
              </a:ext>
            </a:extLst>
          </p:cNvPr>
          <p:cNvSpPr txBox="1"/>
          <p:nvPr/>
        </p:nvSpPr>
        <p:spPr>
          <a:xfrm>
            <a:off x="755070" y="1730159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Index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297F4964-BEDE-4804-96B2-7C30AB720F67}"/>
              </a:ext>
            </a:extLst>
          </p:cNvPr>
          <p:cNvSpPr txBox="1"/>
          <p:nvPr/>
        </p:nvSpPr>
        <p:spPr>
          <a:xfrm>
            <a:off x="755070" y="1959472"/>
            <a:ext cx="5293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Funções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7A52526C-5109-499C-A22A-F93E22F32AFB}"/>
              </a:ext>
            </a:extLst>
          </p:cNvPr>
          <p:cNvSpPr txBox="1"/>
          <p:nvPr/>
        </p:nvSpPr>
        <p:spPr>
          <a:xfrm>
            <a:off x="755070" y="2187351"/>
            <a:ext cx="386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 err="1"/>
              <a:t>Style</a:t>
            </a:r>
            <a:endParaRPr lang="pt-BR" sz="800" dirty="0"/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A8C0FDA2-3990-4BD9-AC3D-39229D13E56D}"/>
              </a:ext>
            </a:extLst>
          </p:cNvPr>
          <p:cNvCxnSpPr>
            <a:cxnSpLocks/>
          </p:cNvCxnSpPr>
          <p:nvPr/>
        </p:nvCxnSpPr>
        <p:spPr>
          <a:xfrm>
            <a:off x="1760714" y="446810"/>
            <a:ext cx="0" cy="226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79ECBC4F-1C08-495B-ABC6-35423F7B145C}"/>
              </a:ext>
            </a:extLst>
          </p:cNvPr>
          <p:cNvCxnSpPr>
            <a:cxnSpLocks/>
          </p:cNvCxnSpPr>
          <p:nvPr/>
        </p:nvCxnSpPr>
        <p:spPr>
          <a:xfrm>
            <a:off x="3012465" y="446810"/>
            <a:ext cx="0" cy="226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Arquivo json - ícones de interface grátis">
            <a:extLst>
              <a:ext uri="{FF2B5EF4-FFF2-40B4-BE49-F238E27FC236}">
                <a16:creationId xmlns:a16="http://schemas.microsoft.com/office/drawing/2014/main" id="{7D5DED74-40F6-4269-A878-3034FCFD4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43" y="2475138"/>
            <a:ext cx="180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E193CC28-4DFF-4E79-93D0-F072EC8875C3}"/>
              </a:ext>
            </a:extLst>
          </p:cNvPr>
          <p:cNvSpPr txBox="1"/>
          <p:nvPr/>
        </p:nvSpPr>
        <p:spPr>
          <a:xfrm>
            <a:off x="763392" y="2447631"/>
            <a:ext cx="3577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 err="1"/>
              <a:t>json</a:t>
            </a:r>
            <a:endParaRPr lang="pt-BR" sz="800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7A8AFB5-A33F-4BC0-98CE-5BA1546A9A1D}"/>
              </a:ext>
            </a:extLst>
          </p:cNvPr>
          <p:cNvSpPr txBox="1"/>
          <p:nvPr/>
        </p:nvSpPr>
        <p:spPr>
          <a:xfrm>
            <a:off x="617623" y="454054"/>
            <a:ext cx="10005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(</a:t>
            </a:r>
            <a:r>
              <a:rPr lang="pt-BR" sz="800" dirty="0" err="1"/>
              <a:t>Working</a:t>
            </a:r>
            <a:r>
              <a:rPr lang="pt-BR" sz="800" dirty="0"/>
              <a:t> </a:t>
            </a:r>
            <a:r>
              <a:rPr lang="pt-BR" sz="800" dirty="0" err="1"/>
              <a:t>directory</a:t>
            </a:r>
            <a:r>
              <a:rPr lang="pt-BR" sz="800" dirty="0"/>
              <a:t>)</a:t>
            </a:r>
            <a:br>
              <a:rPr lang="pt-BR" sz="800" dirty="0"/>
            </a:br>
            <a:endParaRPr lang="pt-BR" sz="800" dirty="0"/>
          </a:p>
          <a:p>
            <a:r>
              <a:rPr lang="pt-BR" sz="800" dirty="0"/>
              <a:t>Arquivos</a:t>
            </a:r>
          </a:p>
          <a:p>
            <a:r>
              <a:rPr lang="pt-BR" sz="800" dirty="0"/>
              <a:t>- Modificados</a:t>
            </a:r>
          </a:p>
          <a:p>
            <a:r>
              <a:rPr lang="pt-BR" sz="800" dirty="0"/>
              <a:t>- Excluídos</a:t>
            </a:r>
          </a:p>
          <a:p>
            <a:r>
              <a:rPr lang="pt-BR" sz="800" dirty="0"/>
              <a:t>- Adicionados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5BCD747C-FCE1-42AF-A1E7-602378E97503}"/>
              </a:ext>
            </a:extLst>
          </p:cNvPr>
          <p:cNvSpPr txBox="1"/>
          <p:nvPr/>
        </p:nvSpPr>
        <p:spPr>
          <a:xfrm>
            <a:off x="1808405" y="454054"/>
            <a:ext cx="11576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dirty="0"/>
              <a:t>(</a:t>
            </a:r>
            <a:r>
              <a:rPr lang="pt-BR" sz="800" dirty="0" err="1"/>
              <a:t>staging</a:t>
            </a:r>
            <a:r>
              <a:rPr lang="pt-BR" sz="800" dirty="0"/>
              <a:t> área)</a:t>
            </a:r>
          </a:p>
          <a:p>
            <a:pPr algn="ctr"/>
            <a:endParaRPr lang="pt-BR" sz="800" dirty="0"/>
          </a:p>
          <a:p>
            <a:pPr algn="ctr"/>
            <a:r>
              <a:rPr lang="pt-BR" sz="800" dirty="0"/>
              <a:t>Arquivos adicionados e</a:t>
            </a:r>
            <a:br>
              <a:rPr lang="pt-BR" sz="800" dirty="0"/>
            </a:br>
            <a:r>
              <a:rPr lang="pt-BR" sz="800" dirty="0"/>
              <a:t>preparados para serem</a:t>
            </a:r>
            <a:br>
              <a:rPr lang="pt-BR" sz="800" dirty="0"/>
            </a:br>
            <a:r>
              <a:rPr lang="pt-BR" sz="800" dirty="0" err="1"/>
              <a:t>versionados</a:t>
            </a:r>
            <a:endParaRPr lang="pt-BR" sz="800" dirty="0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3E291047-0A76-478F-93D7-37079C474F7F}"/>
              </a:ext>
            </a:extLst>
          </p:cNvPr>
          <p:cNvSpPr txBox="1"/>
          <p:nvPr/>
        </p:nvSpPr>
        <p:spPr>
          <a:xfrm>
            <a:off x="3115254" y="454054"/>
            <a:ext cx="1080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dirty="0"/>
              <a:t>(local </a:t>
            </a:r>
            <a:r>
              <a:rPr lang="pt-BR" sz="800" dirty="0" err="1"/>
              <a:t>repository</a:t>
            </a:r>
            <a:r>
              <a:rPr lang="pt-BR" sz="800" dirty="0"/>
              <a:t>)</a:t>
            </a:r>
          </a:p>
          <a:p>
            <a:pPr algn="ctr"/>
            <a:endParaRPr lang="pt-BR" sz="800" dirty="0"/>
          </a:p>
          <a:p>
            <a:pPr algn="ctr"/>
            <a:r>
              <a:rPr lang="pt-BR" sz="800" dirty="0"/>
              <a:t>Arquivos </a:t>
            </a:r>
            <a:r>
              <a:rPr lang="pt-BR" sz="800" dirty="0" err="1"/>
              <a:t>versionados</a:t>
            </a:r>
            <a:endParaRPr lang="pt-BR" sz="800" dirty="0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5D5D9A02-CC34-4BAE-8003-00BC09EE47A5}"/>
              </a:ext>
            </a:extLst>
          </p:cNvPr>
          <p:cNvSpPr txBox="1"/>
          <p:nvPr/>
        </p:nvSpPr>
        <p:spPr>
          <a:xfrm>
            <a:off x="4924455" y="752891"/>
            <a:ext cx="1042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dirty="0" err="1"/>
              <a:t>remote</a:t>
            </a:r>
            <a:r>
              <a:rPr lang="pt-BR" sz="800" dirty="0"/>
              <a:t> </a:t>
            </a:r>
            <a:r>
              <a:rPr lang="pt-BR" sz="800" dirty="0" err="1"/>
              <a:t>repository</a:t>
            </a:r>
            <a:endParaRPr lang="pt-BR" sz="800" dirty="0"/>
          </a:p>
          <a:p>
            <a:pPr algn="ctr"/>
            <a:r>
              <a:rPr lang="pt-BR" sz="800" dirty="0"/>
              <a:t>(repositório remoro)</a:t>
            </a:r>
          </a:p>
        </p:txBody>
      </p:sp>
      <p:pic>
        <p:nvPicPr>
          <p:cNvPr id="1040" name="Picture 16" descr="Computação em nuvem - ícones de multimídia grátis">
            <a:extLst>
              <a:ext uri="{FF2B5EF4-FFF2-40B4-BE49-F238E27FC236}">
                <a16:creationId xmlns:a16="http://schemas.microsoft.com/office/drawing/2014/main" id="{EC10A11A-CF21-4DB6-BB83-7590550C1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363" y="1158707"/>
            <a:ext cx="1283037" cy="128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Seta: para a Direita 35">
            <a:extLst>
              <a:ext uri="{FF2B5EF4-FFF2-40B4-BE49-F238E27FC236}">
                <a16:creationId xmlns:a16="http://schemas.microsoft.com/office/drawing/2014/main" id="{5853277A-A424-44B8-BEC4-7B53AA8D74A4}"/>
              </a:ext>
            </a:extLst>
          </p:cNvPr>
          <p:cNvSpPr/>
          <p:nvPr/>
        </p:nvSpPr>
        <p:spPr>
          <a:xfrm>
            <a:off x="1323407" y="1178930"/>
            <a:ext cx="964387" cy="408831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D4811703-DEFA-4FF9-8451-E9CD3A9BB3E9}"/>
              </a:ext>
            </a:extLst>
          </p:cNvPr>
          <p:cNvSpPr txBox="1"/>
          <p:nvPr/>
        </p:nvSpPr>
        <p:spPr>
          <a:xfrm>
            <a:off x="1349194" y="1256233"/>
            <a:ext cx="806368" cy="254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err="1">
                <a:solidFill>
                  <a:schemeClr val="bg1"/>
                </a:solidFill>
              </a:rPr>
              <a:t>git</a:t>
            </a:r>
            <a:r>
              <a:rPr lang="pt-BR" sz="1000" dirty="0">
                <a:solidFill>
                  <a:schemeClr val="bg1"/>
                </a:solidFill>
              </a:rPr>
              <a:t> </a:t>
            </a:r>
            <a:r>
              <a:rPr lang="pt-BR" sz="1000" dirty="0" err="1">
                <a:solidFill>
                  <a:schemeClr val="bg1"/>
                </a:solidFill>
              </a:rPr>
              <a:t>add</a:t>
            </a:r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63" name="Seta: para a Direita 62">
            <a:extLst>
              <a:ext uri="{FF2B5EF4-FFF2-40B4-BE49-F238E27FC236}">
                <a16:creationId xmlns:a16="http://schemas.microsoft.com/office/drawing/2014/main" id="{983A6676-5433-499B-862E-6866707B5CA2}"/>
              </a:ext>
            </a:extLst>
          </p:cNvPr>
          <p:cNvSpPr/>
          <p:nvPr/>
        </p:nvSpPr>
        <p:spPr>
          <a:xfrm>
            <a:off x="2529838" y="1178930"/>
            <a:ext cx="964387" cy="408831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61098577-75B0-4E30-A7A5-FEB2BE3BBD34}"/>
              </a:ext>
            </a:extLst>
          </p:cNvPr>
          <p:cNvSpPr txBox="1"/>
          <p:nvPr/>
        </p:nvSpPr>
        <p:spPr>
          <a:xfrm>
            <a:off x="2526127" y="1256233"/>
            <a:ext cx="799747" cy="254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err="1">
                <a:solidFill>
                  <a:schemeClr val="bg1"/>
                </a:solidFill>
              </a:rPr>
              <a:t>git</a:t>
            </a:r>
            <a:r>
              <a:rPr lang="pt-BR" sz="1000" dirty="0">
                <a:solidFill>
                  <a:schemeClr val="bg1"/>
                </a:solidFill>
              </a:rPr>
              <a:t>  </a:t>
            </a:r>
            <a:r>
              <a:rPr lang="pt-BR" sz="1000" dirty="0" err="1">
                <a:solidFill>
                  <a:schemeClr val="bg1"/>
                </a:solidFill>
              </a:rPr>
              <a:t>commit</a:t>
            </a:r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65" name="Seta: para a Direita 64">
            <a:extLst>
              <a:ext uri="{FF2B5EF4-FFF2-40B4-BE49-F238E27FC236}">
                <a16:creationId xmlns:a16="http://schemas.microsoft.com/office/drawing/2014/main" id="{EA43F6AE-EA40-4CBF-947C-2F5990BCC8AD}"/>
              </a:ext>
            </a:extLst>
          </p:cNvPr>
          <p:cNvSpPr/>
          <p:nvPr/>
        </p:nvSpPr>
        <p:spPr>
          <a:xfrm>
            <a:off x="3794346" y="1178930"/>
            <a:ext cx="978540" cy="408831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25F472DC-070B-47DC-9420-1E11FCF305D2}"/>
              </a:ext>
            </a:extLst>
          </p:cNvPr>
          <p:cNvSpPr txBox="1"/>
          <p:nvPr/>
        </p:nvSpPr>
        <p:spPr>
          <a:xfrm>
            <a:off x="3800469" y="1256233"/>
            <a:ext cx="647478" cy="254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err="1">
                <a:solidFill>
                  <a:schemeClr val="bg1"/>
                </a:solidFill>
              </a:rPr>
              <a:t>git</a:t>
            </a:r>
            <a:r>
              <a:rPr lang="pt-BR" sz="1000" dirty="0">
                <a:solidFill>
                  <a:schemeClr val="bg1"/>
                </a:solidFill>
              </a:rPr>
              <a:t>  </a:t>
            </a:r>
            <a:r>
              <a:rPr lang="pt-BR" sz="1000" dirty="0" err="1">
                <a:solidFill>
                  <a:schemeClr val="bg1"/>
                </a:solidFill>
              </a:rPr>
              <a:t>push</a:t>
            </a:r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67" name="Seta: para a Direita 66">
            <a:extLst>
              <a:ext uri="{FF2B5EF4-FFF2-40B4-BE49-F238E27FC236}">
                <a16:creationId xmlns:a16="http://schemas.microsoft.com/office/drawing/2014/main" id="{8353E01A-BA80-4CE1-BA08-F80D3C6D4E12}"/>
              </a:ext>
            </a:extLst>
          </p:cNvPr>
          <p:cNvSpPr/>
          <p:nvPr/>
        </p:nvSpPr>
        <p:spPr>
          <a:xfrm flipH="1">
            <a:off x="1349194" y="1914226"/>
            <a:ext cx="3408362" cy="408831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5BFDB53E-5352-41EF-A746-095811B03A84}"/>
              </a:ext>
            </a:extLst>
          </p:cNvPr>
          <p:cNvSpPr txBox="1"/>
          <p:nvPr/>
        </p:nvSpPr>
        <p:spPr>
          <a:xfrm>
            <a:off x="3762589" y="1991529"/>
            <a:ext cx="9430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err="1">
                <a:solidFill>
                  <a:schemeClr val="bg1"/>
                </a:solidFill>
              </a:rPr>
              <a:t>git</a:t>
            </a:r>
            <a:r>
              <a:rPr lang="pt-BR" sz="1000" dirty="0">
                <a:solidFill>
                  <a:schemeClr val="bg1"/>
                </a:solidFill>
              </a:rPr>
              <a:t>  clone/</a:t>
            </a:r>
            <a:r>
              <a:rPr lang="pt-BR" sz="1000" dirty="0" err="1">
                <a:solidFill>
                  <a:schemeClr val="bg1"/>
                </a:solidFill>
              </a:rPr>
              <a:t>pull</a:t>
            </a:r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69" name="Seta: para a Direita 68">
            <a:extLst>
              <a:ext uri="{FF2B5EF4-FFF2-40B4-BE49-F238E27FC236}">
                <a16:creationId xmlns:a16="http://schemas.microsoft.com/office/drawing/2014/main" id="{B3C8A995-663D-4C06-A1E4-9F2606320AE8}"/>
              </a:ext>
            </a:extLst>
          </p:cNvPr>
          <p:cNvSpPr/>
          <p:nvPr/>
        </p:nvSpPr>
        <p:spPr>
          <a:xfrm>
            <a:off x="1338664" y="1587761"/>
            <a:ext cx="2155561" cy="408831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1731902C-0638-4BBA-8F30-31B9CA195A71}"/>
              </a:ext>
            </a:extLst>
          </p:cNvPr>
          <p:cNvSpPr txBox="1"/>
          <p:nvPr/>
        </p:nvSpPr>
        <p:spPr>
          <a:xfrm>
            <a:off x="1364450" y="1665064"/>
            <a:ext cx="11780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err="1">
                <a:solidFill>
                  <a:schemeClr val="bg1"/>
                </a:solidFill>
              </a:rPr>
              <a:t>git</a:t>
            </a:r>
            <a:r>
              <a:rPr lang="pt-BR" sz="1000" dirty="0">
                <a:solidFill>
                  <a:schemeClr val="bg1"/>
                </a:solidFill>
              </a:rPr>
              <a:t> </a:t>
            </a:r>
            <a:r>
              <a:rPr lang="pt-BR" sz="1000" dirty="0" err="1">
                <a:solidFill>
                  <a:schemeClr val="bg1"/>
                </a:solidFill>
              </a:rPr>
              <a:t>commit</a:t>
            </a:r>
            <a:r>
              <a:rPr lang="pt-BR" sz="1000" dirty="0">
                <a:solidFill>
                  <a:schemeClr val="bg1"/>
                </a:solidFill>
              </a:rPr>
              <a:t> -a</a:t>
            </a:r>
          </a:p>
        </p:txBody>
      </p:sp>
      <p:sp>
        <p:nvSpPr>
          <p:cNvPr id="71" name="Seta: para a Direita 70">
            <a:extLst>
              <a:ext uri="{FF2B5EF4-FFF2-40B4-BE49-F238E27FC236}">
                <a16:creationId xmlns:a16="http://schemas.microsoft.com/office/drawing/2014/main" id="{A7A5DA4F-8610-4184-9105-1B95970CA651}"/>
              </a:ext>
            </a:extLst>
          </p:cNvPr>
          <p:cNvSpPr/>
          <p:nvPr/>
        </p:nvSpPr>
        <p:spPr>
          <a:xfrm flipH="1">
            <a:off x="3808499" y="1595809"/>
            <a:ext cx="964387" cy="408831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CC5F600A-EC81-47C2-BC08-9FCD117C5545}"/>
              </a:ext>
            </a:extLst>
          </p:cNvPr>
          <p:cNvSpPr txBox="1"/>
          <p:nvPr/>
        </p:nvSpPr>
        <p:spPr>
          <a:xfrm>
            <a:off x="3814622" y="1673112"/>
            <a:ext cx="647478" cy="254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err="1">
                <a:solidFill>
                  <a:schemeClr val="bg1"/>
                </a:solidFill>
              </a:rPr>
              <a:t>git</a:t>
            </a:r>
            <a:r>
              <a:rPr lang="pt-BR" sz="1000" dirty="0">
                <a:solidFill>
                  <a:schemeClr val="bg1"/>
                </a:solidFill>
              </a:rPr>
              <a:t>  </a:t>
            </a:r>
            <a:r>
              <a:rPr lang="pt-BR" sz="1000" dirty="0" err="1">
                <a:solidFill>
                  <a:schemeClr val="bg1"/>
                </a:solidFill>
              </a:rPr>
              <a:t>fetch</a:t>
            </a:r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8B7D19DB-2C92-4C68-A6A1-17CE87401BE3}"/>
              </a:ext>
            </a:extLst>
          </p:cNvPr>
          <p:cNvSpPr/>
          <p:nvPr/>
        </p:nvSpPr>
        <p:spPr>
          <a:xfrm>
            <a:off x="6053408" y="233424"/>
            <a:ext cx="4486912" cy="2155484"/>
          </a:xfrm>
          <a:prstGeom prst="rect">
            <a:avLst/>
          </a:prstGeom>
          <a:solidFill>
            <a:srgbClr val="1718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73" name="Tabela 73">
            <a:extLst>
              <a:ext uri="{FF2B5EF4-FFF2-40B4-BE49-F238E27FC236}">
                <a16:creationId xmlns:a16="http://schemas.microsoft.com/office/drawing/2014/main" id="{6C5B0B9F-2CC6-4B2D-A91A-37D0C78D6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094273"/>
              </p:ext>
            </p:extLst>
          </p:nvPr>
        </p:nvGraphicFramePr>
        <p:xfrm>
          <a:off x="6053408" y="407707"/>
          <a:ext cx="448961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17">
                  <a:extLst>
                    <a:ext uri="{9D8B030D-6E8A-4147-A177-3AD203B41FA5}">
                      <a16:colId xmlns:a16="http://schemas.microsoft.com/office/drawing/2014/main" val="3168120214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744098756"/>
                    </a:ext>
                  </a:extLst>
                </a:gridCol>
                <a:gridCol w="1503795">
                  <a:extLst>
                    <a:ext uri="{9D8B030D-6E8A-4147-A177-3AD203B41FA5}">
                      <a16:colId xmlns:a16="http://schemas.microsoft.com/office/drawing/2014/main" val="26377182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sz="7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700" dirty="0" err="1">
                          <a:solidFill>
                            <a:schemeClr val="bg1"/>
                          </a:solidFill>
                        </a:rPr>
                        <a:t>git</a:t>
                      </a:r>
                      <a:r>
                        <a:rPr lang="pt-BR" sz="7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pt-BR" sz="700" dirty="0" err="1">
                          <a:solidFill>
                            <a:schemeClr val="bg1"/>
                          </a:solidFill>
                        </a:rPr>
                        <a:t>init</a:t>
                      </a:r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700" dirty="0">
                          <a:solidFill>
                            <a:schemeClr val="bg1"/>
                          </a:solidFill>
                        </a:rPr>
                        <a:t>Inicio novo repositório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8501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800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800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dirty="0" err="1">
                          <a:solidFill>
                            <a:schemeClr val="bg1"/>
                          </a:solidFill>
                        </a:rPr>
                        <a:t>git</a:t>
                      </a:r>
                      <a:r>
                        <a:rPr lang="pt-BR" sz="7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pt-BR" sz="700" dirty="0" err="1">
                          <a:solidFill>
                            <a:schemeClr val="bg1"/>
                          </a:solidFill>
                        </a:rPr>
                        <a:t>add</a:t>
                      </a:r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700" dirty="0">
                          <a:solidFill>
                            <a:schemeClr val="bg1"/>
                          </a:solidFill>
                        </a:rPr>
                        <a:t>Adiciona arquivos para </a:t>
                      </a:r>
                      <a:r>
                        <a:rPr lang="pt-BR" sz="700" dirty="0" err="1">
                          <a:solidFill>
                            <a:schemeClr val="bg1"/>
                          </a:solidFill>
                        </a:rPr>
                        <a:t>commit</a:t>
                      </a:r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901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800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800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dirty="0" err="1">
                          <a:solidFill>
                            <a:schemeClr val="bg1"/>
                          </a:solidFill>
                        </a:rPr>
                        <a:t>git</a:t>
                      </a:r>
                      <a:r>
                        <a:rPr lang="pt-BR" sz="700" dirty="0">
                          <a:solidFill>
                            <a:schemeClr val="bg1"/>
                          </a:solidFill>
                        </a:rPr>
                        <a:t> status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700" dirty="0">
                          <a:solidFill>
                            <a:schemeClr val="bg1"/>
                          </a:solidFill>
                        </a:rPr>
                        <a:t>Verifica status do repositório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463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7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700" dirty="0" err="1">
                          <a:solidFill>
                            <a:schemeClr val="bg1"/>
                          </a:solidFill>
                        </a:rPr>
                        <a:t>git</a:t>
                      </a:r>
                      <a:r>
                        <a:rPr lang="pt-BR" sz="7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pt-BR" sz="700" dirty="0" err="1">
                          <a:solidFill>
                            <a:schemeClr val="bg1"/>
                          </a:solidFill>
                        </a:rPr>
                        <a:t>commit</a:t>
                      </a:r>
                      <a:r>
                        <a:rPr lang="pt-BR" sz="700" dirty="0">
                          <a:solidFill>
                            <a:schemeClr val="bg1"/>
                          </a:solidFill>
                        </a:rPr>
                        <a:t> –m “mensagem do </a:t>
                      </a:r>
                      <a:r>
                        <a:rPr lang="pt-BR" sz="700" dirty="0" err="1">
                          <a:solidFill>
                            <a:schemeClr val="bg1"/>
                          </a:solidFill>
                        </a:rPr>
                        <a:t>commit</a:t>
                      </a:r>
                      <a:r>
                        <a:rPr lang="pt-BR" sz="700" dirty="0">
                          <a:solidFill>
                            <a:schemeClr val="bg1"/>
                          </a:solidFill>
                        </a:rPr>
                        <a:t>”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700" dirty="0">
                          <a:solidFill>
                            <a:schemeClr val="bg1"/>
                          </a:solidFill>
                        </a:rPr>
                        <a:t>Cria um </a:t>
                      </a:r>
                      <a:r>
                        <a:rPr lang="pt-BR" sz="700" dirty="0" err="1">
                          <a:solidFill>
                            <a:schemeClr val="bg1"/>
                          </a:solidFill>
                        </a:rPr>
                        <a:t>commit</a:t>
                      </a:r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674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7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700" dirty="0" err="1">
                          <a:solidFill>
                            <a:schemeClr val="bg1"/>
                          </a:solidFill>
                        </a:rPr>
                        <a:t>git</a:t>
                      </a:r>
                      <a:r>
                        <a:rPr lang="pt-BR" sz="7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pt-BR" sz="700" dirty="0" err="1">
                          <a:solidFill>
                            <a:schemeClr val="bg1"/>
                          </a:solidFill>
                        </a:rPr>
                        <a:t>push</a:t>
                      </a:r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700" dirty="0">
                          <a:solidFill>
                            <a:schemeClr val="bg1"/>
                          </a:solidFill>
                        </a:rPr>
                        <a:t>Enviar arquivos repositório remoto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1318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7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700" dirty="0" err="1">
                          <a:solidFill>
                            <a:schemeClr val="bg1"/>
                          </a:solidFill>
                        </a:rPr>
                        <a:t>git</a:t>
                      </a:r>
                      <a:r>
                        <a:rPr lang="pt-BR" sz="7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pt-BR" sz="700" dirty="0" err="1">
                          <a:solidFill>
                            <a:schemeClr val="bg1"/>
                          </a:solidFill>
                        </a:rPr>
                        <a:t>branch</a:t>
                      </a:r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700" dirty="0">
                          <a:solidFill>
                            <a:schemeClr val="bg1"/>
                          </a:solidFill>
                        </a:rPr>
                        <a:t>Listar </a:t>
                      </a:r>
                      <a:r>
                        <a:rPr lang="pt-BR" sz="700" dirty="0" err="1">
                          <a:solidFill>
                            <a:schemeClr val="bg1"/>
                          </a:solidFill>
                        </a:rPr>
                        <a:t>branch</a:t>
                      </a:r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1381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7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700" dirty="0" err="1">
                          <a:solidFill>
                            <a:schemeClr val="bg1"/>
                          </a:solidFill>
                        </a:rPr>
                        <a:t>git</a:t>
                      </a:r>
                      <a:r>
                        <a:rPr lang="pt-BR" sz="700" dirty="0">
                          <a:solidFill>
                            <a:schemeClr val="bg1"/>
                          </a:solidFill>
                        </a:rPr>
                        <a:t> checkout (nome da </a:t>
                      </a:r>
                      <a:r>
                        <a:rPr lang="pt-BR" sz="700" dirty="0" err="1">
                          <a:solidFill>
                            <a:schemeClr val="bg1"/>
                          </a:solidFill>
                        </a:rPr>
                        <a:t>branch</a:t>
                      </a:r>
                      <a:r>
                        <a:rPr lang="pt-BR" sz="7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700" dirty="0">
                          <a:solidFill>
                            <a:schemeClr val="bg1"/>
                          </a:solidFill>
                        </a:rPr>
                        <a:t>Mudar de </a:t>
                      </a:r>
                      <a:r>
                        <a:rPr lang="pt-BR" sz="700" dirty="0" err="1">
                          <a:solidFill>
                            <a:schemeClr val="bg1"/>
                          </a:solidFill>
                        </a:rPr>
                        <a:t>branch</a:t>
                      </a:r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838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7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700" dirty="0" err="1">
                          <a:solidFill>
                            <a:schemeClr val="bg1"/>
                          </a:solidFill>
                        </a:rPr>
                        <a:t>git</a:t>
                      </a:r>
                      <a:r>
                        <a:rPr lang="pt-BR" sz="700" dirty="0">
                          <a:solidFill>
                            <a:schemeClr val="bg1"/>
                          </a:solidFill>
                        </a:rPr>
                        <a:t> checkout –b (nome da </a:t>
                      </a:r>
                      <a:r>
                        <a:rPr lang="pt-BR" sz="700" dirty="0" err="1">
                          <a:solidFill>
                            <a:schemeClr val="bg1"/>
                          </a:solidFill>
                        </a:rPr>
                        <a:t>branch</a:t>
                      </a:r>
                      <a:r>
                        <a:rPr lang="pt-BR" sz="700" dirty="0">
                          <a:solidFill>
                            <a:schemeClr val="bg1"/>
                          </a:solidFill>
                        </a:rPr>
                        <a:t> de origem) (nome da nova </a:t>
                      </a:r>
                      <a:r>
                        <a:rPr lang="pt-BR" sz="700" dirty="0" err="1">
                          <a:solidFill>
                            <a:schemeClr val="bg1"/>
                          </a:solidFill>
                        </a:rPr>
                        <a:t>branch</a:t>
                      </a:r>
                      <a:r>
                        <a:rPr lang="pt-BR" sz="7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700" dirty="0">
                          <a:solidFill>
                            <a:schemeClr val="bg1"/>
                          </a:solidFill>
                        </a:rPr>
                        <a:t>Criar </a:t>
                      </a:r>
                      <a:r>
                        <a:rPr lang="pt-BR" sz="700" dirty="0" err="1">
                          <a:solidFill>
                            <a:schemeClr val="bg1"/>
                          </a:solidFill>
                        </a:rPr>
                        <a:t>branch</a:t>
                      </a:r>
                      <a:r>
                        <a:rPr lang="pt-BR" sz="700" dirty="0">
                          <a:solidFill>
                            <a:schemeClr val="bg1"/>
                          </a:solidFill>
                        </a:rPr>
                        <a:t> de outra </a:t>
                      </a:r>
                      <a:r>
                        <a:rPr lang="pt-BR" sz="700" dirty="0" err="1">
                          <a:solidFill>
                            <a:schemeClr val="bg1"/>
                          </a:solidFill>
                        </a:rPr>
                        <a:t>branch</a:t>
                      </a:r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906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7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700" dirty="0" err="1">
                          <a:solidFill>
                            <a:schemeClr val="bg1"/>
                          </a:solidFill>
                        </a:rPr>
                        <a:t>git</a:t>
                      </a:r>
                      <a:r>
                        <a:rPr lang="pt-BR" sz="700" dirty="0">
                          <a:solidFill>
                            <a:schemeClr val="bg1"/>
                          </a:solidFill>
                        </a:rPr>
                        <a:t> merge (</a:t>
                      </a:r>
                      <a:r>
                        <a:rPr lang="pt-BR" sz="700" dirty="0" err="1">
                          <a:solidFill>
                            <a:schemeClr val="bg1"/>
                          </a:solidFill>
                        </a:rPr>
                        <a:t>branch</a:t>
                      </a:r>
                      <a:r>
                        <a:rPr lang="pt-BR" sz="700" dirty="0">
                          <a:solidFill>
                            <a:schemeClr val="bg1"/>
                          </a:solidFill>
                        </a:rPr>
                        <a:t> a receber merge)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800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dirty="0">
                          <a:solidFill>
                            <a:schemeClr val="bg1"/>
                          </a:solidFill>
                        </a:rPr>
                        <a:t>Fazer merge entre </a:t>
                      </a:r>
                      <a:r>
                        <a:rPr lang="pt-BR" sz="700" dirty="0" err="1">
                          <a:solidFill>
                            <a:schemeClr val="bg1"/>
                          </a:solidFill>
                        </a:rPr>
                        <a:t>branch</a:t>
                      </a:r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006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7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700" dirty="0" err="1">
                          <a:solidFill>
                            <a:schemeClr val="bg1"/>
                          </a:solidFill>
                        </a:rPr>
                        <a:t>git</a:t>
                      </a:r>
                      <a:r>
                        <a:rPr lang="pt-BR" sz="7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pt-BR" sz="700" dirty="0" err="1">
                          <a:solidFill>
                            <a:schemeClr val="bg1"/>
                          </a:solidFill>
                        </a:rPr>
                        <a:t>pull</a:t>
                      </a:r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700" dirty="0">
                          <a:solidFill>
                            <a:schemeClr val="bg1"/>
                          </a:solidFill>
                        </a:rPr>
                        <a:t>Atualizar </a:t>
                      </a:r>
                      <a:r>
                        <a:rPr lang="pt-BR" sz="700" dirty="0" err="1">
                          <a:solidFill>
                            <a:schemeClr val="bg1"/>
                          </a:solidFill>
                        </a:rPr>
                        <a:t>branch</a:t>
                      </a:r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251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9022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</TotalTime>
  <Words>156</Words>
  <Application>Microsoft Office PowerPoint</Application>
  <PresentationFormat>Personalizar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Ricardo Martins Alves</dc:creator>
  <cp:lastModifiedBy>Paulo Ricardo Martins Alves</cp:lastModifiedBy>
  <cp:revision>4</cp:revision>
  <dcterms:created xsi:type="dcterms:W3CDTF">2022-03-01T01:10:01Z</dcterms:created>
  <dcterms:modified xsi:type="dcterms:W3CDTF">2022-03-01T03:41:07Z</dcterms:modified>
</cp:coreProperties>
</file>