
<file path=[Content_Types].xml><?xml version="1.0" encoding="utf-8"?>
<Types xmlns="http://schemas.openxmlformats.org/package/2006/content-types">
  <Override PartName="/ppt/diagrams/drawing2.xml" ContentType="application/vnd.ms-office.drawingml.diagramDrawing+xml"/>
  <Override PartName="/ppt/diagrams/data17.xml" ContentType="application/vnd.openxmlformats-officedocument.drawingml.diagramData+xml"/>
  <Override PartName="/ppt/diagrams/colors22.xml" ContentType="application/vnd.openxmlformats-officedocument.drawingml.diagramColor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diagrams/quickStyle17.xml" ContentType="application/vnd.openxmlformats-officedocument.drawingml.diagramStyle+xml"/>
  <Override PartName="/ppt/diagrams/drawing18.xml" ContentType="application/vnd.ms-office.drawingml.diagramDrawing+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quickStyle24.xml" ContentType="application/vnd.openxmlformats-officedocument.drawingml.diagramStyle+xml"/>
  <Override PartName="/ppt/diagrams/drawing25.xml" ContentType="application/vnd.ms-office.drawingml.diagramDrawing+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diagrams/quickStyle20.xml" ContentType="application/vnd.openxmlformats-officedocument.drawingml.diagramStyle+xml"/>
  <Override PartName="/ppt/diagrams/drawing21.xml" ContentType="application/vnd.ms-office.drawingml.diagramDrawing+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presProps.xml" ContentType="application/vnd.openxmlformats-officedocument.presentationml.presProps+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drawing19.xml" ContentType="application/vnd.ms-office.drawingml.diagramDrawing+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diagrams/quickStyle25.xml" ContentType="application/vnd.openxmlformats-officedocument.drawingml.diagramStyl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drawing24.xml" ContentType="application/vnd.ms-office.drawingml.diagramDrawing+xml"/>
  <Override PartName="/ppt/diagrams/layout25.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diagrams/drawing20.xml" ContentType="application/vnd.ms-office.drawingml.diagramDrawing+xml"/>
  <Override PartName="/ppt/diagrams/quickStyle21.xml" ContentType="application/vnd.openxmlformats-officedocument.drawingml.diagramStyle+xml"/>
  <Override PartName="/ppt/diagrams/drawing22.xml" ContentType="application/vnd.ms-office.drawingml.diagramDrawing+xml"/>
  <Override PartName="/ppt/diagrams/layout23.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19.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quickStyle22.xml" ContentType="application/vnd.openxmlformats-officedocument.drawingml.diagramStyle+xml"/>
  <Override PartName="/ppt/diagrams/drawing23.xml" ContentType="application/vnd.ms-office.drawingml.diagramDrawing+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70" d="100"/>
          <a:sy n="70" d="100"/>
        </p:scale>
        <p:origin x="-139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rawing1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17.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A8FBDF-D8DF-4328-BA27-C51CAF7EEC66}" type="doc">
      <dgm:prSet loTypeId="urn:microsoft.com/office/officeart/2005/8/layout/hList1" loCatId="list" qsTypeId="urn:microsoft.com/office/officeart/2005/8/quickstyle/3d3" qsCatId="3D" csTypeId="urn:microsoft.com/office/officeart/2005/8/colors/colorful1" csCatId="colorful" phldr="1"/>
      <dgm:spPr/>
      <dgm:t>
        <a:bodyPr/>
        <a:lstStyle/>
        <a:p>
          <a:endParaRPr lang="uk-UA"/>
        </a:p>
      </dgm:t>
    </dgm:pt>
    <dgm:pt modelId="{905E7CFA-1B6D-48CB-8DBB-3E912C53A541}">
      <dgm:prSet phldrT="[Текст]" custT="1"/>
      <dgm:spPr/>
      <dgm:t>
        <a:bodyPr>
          <a:scene3d>
            <a:camera prst="orthographicFront"/>
            <a:lightRig rig="glow" dir="tl">
              <a:rot lat="0" lon="0" rev="5400000"/>
            </a:lightRig>
          </a:scene3d>
          <a:sp3d contourW="12700">
            <a:bevelT w="25400" h="25400"/>
            <a:contourClr>
              <a:schemeClr val="accent6">
                <a:shade val="73000"/>
              </a:schemeClr>
            </a:contourClr>
          </a:sp3d>
        </a:bodyPr>
        <a:lstStyle/>
        <a:p>
          <a:r>
            <a:rPr lang="uk-UA" sz="4800" b="1" cap="none" spc="0" dirty="0" smtClean="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rPr>
            <a:t>План</a:t>
          </a:r>
          <a:endParaRPr lang="uk-UA" sz="4800" b="1" cap="none" spc="0" dirty="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endParaRPr>
        </a:p>
      </dgm:t>
    </dgm:pt>
    <dgm:pt modelId="{C7370A4C-279E-4E13-BC16-B8E9EBBBCDFD}" type="parTrans" cxnId="{4E24D663-0D7B-4858-9362-000226863EF4}">
      <dgm:prSet/>
      <dgm:spPr/>
      <dgm:t>
        <a:bodyPr/>
        <a:lstStyle/>
        <a:p>
          <a:endParaRPr lang="uk-UA">
            <a:latin typeface="Times New Roman" pitchFamily="18" charset="0"/>
            <a:cs typeface="Times New Roman" pitchFamily="18" charset="0"/>
          </a:endParaRPr>
        </a:p>
      </dgm:t>
    </dgm:pt>
    <dgm:pt modelId="{102DE122-2BEF-4D38-8401-7287775DEB18}" type="sibTrans" cxnId="{4E24D663-0D7B-4858-9362-000226863EF4}">
      <dgm:prSet/>
      <dgm:spPr/>
      <dgm:t>
        <a:bodyPr/>
        <a:lstStyle/>
        <a:p>
          <a:endParaRPr lang="uk-UA">
            <a:latin typeface="Times New Roman" pitchFamily="18" charset="0"/>
            <a:cs typeface="Times New Roman" pitchFamily="18" charset="0"/>
          </a:endParaRPr>
        </a:p>
      </dgm:t>
    </dgm:pt>
    <dgm:pt modelId="{AD011DD3-E581-468A-974B-0FCA32CC394F}">
      <dgm:prSet phldrT="[Текст]"/>
      <dgm:spPr/>
      <dgm:t>
        <a:bodyPr/>
        <a:lstStyle/>
        <a:p>
          <a:r>
            <a:rPr lang="uk-UA" b="1" dirty="0" smtClean="0">
              <a:latin typeface="Times New Roman" pitchFamily="18" charset="0"/>
              <a:cs typeface="Times New Roman" pitchFamily="18" charset="0"/>
            </a:rPr>
            <a:t>1. </a:t>
          </a:r>
          <a:r>
            <a:rPr lang="uk-UA" b="1" dirty="0" smtClean="0"/>
            <a:t>Податок на нерухоме майно, відмінне від земельної ділянки</a:t>
          </a:r>
          <a:endParaRPr lang="uk-UA" dirty="0">
            <a:latin typeface="Times New Roman" pitchFamily="18" charset="0"/>
            <a:cs typeface="Times New Roman" pitchFamily="18" charset="0"/>
          </a:endParaRPr>
        </a:p>
      </dgm:t>
    </dgm:pt>
    <dgm:pt modelId="{56DF9B2B-4F48-40A9-90E6-8F7A0A8F5B70}" type="parTrans" cxnId="{55544EDA-6F60-43FE-BD83-080A4463A691}">
      <dgm:prSet/>
      <dgm:spPr/>
      <dgm:t>
        <a:bodyPr/>
        <a:lstStyle/>
        <a:p>
          <a:endParaRPr lang="uk-UA">
            <a:latin typeface="Times New Roman" pitchFamily="18" charset="0"/>
            <a:cs typeface="Times New Roman" pitchFamily="18" charset="0"/>
          </a:endParaRPr>
        </a:p>
      </dgm:t>
    </dgm:pt>
    <dgm:pt modelId="{50CBCA64-793B-4518-9E7D-121B88EAAE46}" type="sibTrans" cxnId="{55544EDA-6F60-43FE-BD83-080A4463A691}">
      <dgm:prSet/>
      <dgm:spPr/>
      <dgm:t>
        <a:bodyPr/>
        <a:lstStyle/>
        <a:p>
          <a:endParaRPr lang="uk-UA">
            <a:latin typeface="Times New Roman" pitchFamily="18" charset="0"/>
            <a:cs typeface="Times New Roman" pitchFamily="18" charset="0"/>
          </a:endParaRPr>
        </a:p>
      </dgm:t>
    </dgm:pt>
    <dgm:pt modelId="{951F20DD-A2B5-489B-B798-AA53A667CE07}">
      <dgm:prSet/>
      <dgm:spPr/>
      <dgm:t>
        <a:bodyPr/>
        <a:lstStyle/>
        <a:p>
          <a:r>
            <a:rPr lang="uk-UA" b="1" dirty="0" smtClean="0"/>
            <a:t>2. Збір  за місце для паркування транспортних засобів</a:t>
          </a:r>
          <a:endParaRPr lang="ru-RU" dirty="0"/>
        </a:p>
      </dgm:t>
    </dgm:pt>
    <dgm:pt modelId="{949D6B87-11B9-4F3F-A047-98A214A7E503}" type="parTrans" cxnId="{F55124A2-B2D1-4907-B19D-DB922F182191}">
      <dgm:prSet/>
      <dgm:spPr/>
      <dgm:t>
        <a:bodyPr/>
        <a:lstStyle/>
        <a:p>
          <a:endParaRPr lang="ru-RU"/>
        </a:p>
      </dgm:t>
    </dgm:pt>
    <dgm:pt modelId="{26A30FA3-B517-487B-8BB5-65BD8A89B851}" type="sibTrans" cxnId="{F55124A2-B2D1-4907-B19D-DB922F182191}">
      <dgm:prSet/>
      <dgm:spPr/>
      <dgm:t>
        <a:bodyPr/>
        <a:lstStyle/>
        <a:p>
          <a:endParaRPr lang="ru-RU"/>
        </a:p>
      </dgm:t>
    </dgm:pt>
    <dgm:pt modelId="{7C4BCA49-BC34-48D6-B432-AB1B23C80E2A}">
      <dgm:prSet/>
      <dgm:spPr/>
      <dgm:t>
        <a:bodyPr/>
        <a:lstStyle/>
        <a:p>
          <a:r>
            <a:rPr lang="uk-UA" b="1" dirty="0" smtClean="0"/>
            <a:t>3. Збір за провадження деяких видів підприємницької діяльності</a:t>
          </a:r>
          <a:endParaRPr lang="ru-RU" dirty="0"/>
        </a:p>
      </dgm:t>
    </dgm:pt>
    <dgm:pt modelId="{1092A971-D26B-476C-A13E-469B95BBD83F}" type="parTrans" cxnId="{37FC286F-B867-4005-A4CD-BDF8D5C80B53}">
      <dgm:prSet/>
      <dgm:spPr/>
      <dgm:t>
        <a:bodyPr/>
        <a:lstStyle/>
        <a:p>
          <a:endParaRPr lang="ru-RU"/>
        </a:p>
      </dgm:t>
    </dgm:pt>
    <dgm:pt modelId="{6BC8AEF5-C1CE-4F06-A452-29868F4D6B71}" type="sibTrans" cxnId="{37FC286F-B867-4005-A4CD-BDF8D5C80B53}">
      <dgm:prSet/>
      <dgm:spPr/>
      <dgm:t>
        <a:bodyPr/>
        <a:lstStyle/>
        <a:p>
          <a:endParaRPr lang="ru-RU"/>
        </a:p>
      </dgm:t>
    </dgm:pt>
    <dgm:pt modelId="{3EB1B033-DA03-4439-A907-46B14D2491A7}">
      <dgm:prSet/>
      <dgm:spPr/>
      <dgm:t>
        <a:bodyPr/>
        <a:lstStyle/>
        <a:p>
          <a:r>
            <a:rPr lang="uk-UA" b="1" dirty="0" smtClean="0"/>
            <a:t>4. Туристичний збір</a:t>
          </a:r>
          <a:endParaRPr lang="ru-RU" dirty="0"/>
        </a:p>
      </dgm:t>
    </dgm:pt>
    <dgm:pt modelId="{38CE316C-1124-4E47-BF3D-7CA1B486F657}" type="parTrans" cxnId="{BE7D390F-B294-4D8C-8A78-BB963069D4D2}">
      <dgm:prSet/>
      <dgm:spPr/>
      <dgm:t>
        <a:bodyPr/>
        <a:lstStyle/>
        <a:p>
          <a:endParaRPr lang="ru-RU"/>
        </a:p>
      </dgm:t>
    </dgm:pt>
    <dgm:pt modelId="{E0470323-BF9F-4C2D-9DAA-DDF1EDE5FE02}" type="sibTrans" cxnId="{BE7D390F-B294-4D8C-8A78-BB963069D4D2}">
      <dgm:prSet/>
      <dgm:spPr/>
      <dgm:t>
        <a:bodyPr/>
        <a:lstStyle/>
        <a:p>
          <a:endParaRPr lang="ru-RU"/>
        </a:p>
      </dgm:t>
    </dgm:pt>
    <dgm:pt modelId="{127CB3EF-863D-4A9A-882D-157E87AED21C}" type="pres">
      <dgm:prSet presAssocID="{D5A8FBDF-D8DF-4328-BA27-C51CAF7EEC66}" presName="Name0" presStyleCnt="0">
        <dgm:presLayoutVars>
          <dgm:dir/>
          <dgm:animLvl val="lvl"/>
          <dgm:resizeHandles val="exact"/>
        </dgm:presLayoutVars>
      </dgm:prSet>
      <dgm:spPr/>
      <dgm:t>
        <a:bodyPr/>
        <a:lstStyle/>
        <a:p>
          <a:endParaRPr lang="uk-UA"/>
        </a:p>
      </dgm:t>
    </dgm:pt>
    <dgm:pt modelId="{EE5AC1E1-4BF3-4802-8E38-25F1216EA7BB}" type="pres">
      <dgm:prSet presAssocID="{905E7CFA-1B6D-48CB-8DBB-3E912C53A541}" presName="composite" presStyleCnt="0"/>
      <dgm:spPr/>
    </dgm:pt>
    <dgm:pt modelId="{D396F31C-CDD7-4E20-8EE7-E3DFAED57559}" type="pres">
      <dgm:prSet presAssocID="{905E7CFA-1B6D-48CB-8DBB-3E912C53A541}" presName="parTx" presStyleLbl="alignNode1" presStyleIdx="0" presStyleCnt="1">
        <dgm:presLayoutVars>
          <dgm:chMax val="0"/>
          <dgm:chPref val="0"/>
          <dgm:bulletEnabled val="1"/>
        </dgm:presLayoutVars>
      </dgm:prSet>
      <dgm:spPr/>
      <dgm:t>
        <a:bodyPr/>
        <a:lstStyle/>
        <a:p>
          <a:endParaRPr lang="uk-UA"/>
        </a:p>
      </dgm:t>
    </dgm:pt>
    <dgm:pt modelId="{0D33B51F-E786-4CE1-BB40-B20EFF7773A0}" type="pres">
      <dgm:prSet presAssocID="{905E7CFA-1B6D-48CB-8DBB-3E912C53A541}" presName="desTx" presStyleLbl="alignAccFollowNode1" presStyleIdx="0" presStyleCnt="1">
        <dgm:presLayoutVars>
          <dgm:bulletEnabled val="1"/>
        </dgm:presLayoutVars>
      </dgm:prSet>
      <dgm:spPr/>
      <dgm:t>
        <a:bodyPr/>
        <a:lstStyle/>
        <a:p>
          <a:endParaRPr lang="uk-UA"/>
        </a:p>
      </dgm:t>
    </dgm:pt>
  </dgm:ptLst>
  <dgm:cxnLst>
    <dgm:cxn modelId="{BE7D390F-B294-4D8C-8A78-BB963069D4D2}" srcId="{905E7CFA-1B6D-48CB-8DBB-3E912C53A541}" destId="{3EB1B033-DA03-4439-A907-46B14D2491A7}" srcOrd="3" destOrd="0" parTransId="{38CE316C-1124-4E47-BF3D-7CA1B486F657}" sibTransId="{E0470323-BF9F-4C2D-9DAA-DDF1EDE5FE02}"/>
    <dgm:cxn modelId="{F55124A2-B2D1-4907-B19D-DB922F182191}" srcId="{905E7CFA-1B6D-48CB-8DBB-3E912C53A541}" destId="{951F20DD-A2B5-489B-B798-AA53A667CE07}" srcOrd="1" destOrd="0" parTransId="{949D6B87-11B9-4F3F-A047-98A214A7E503}" sibTransId="{26A30FA3-B517-487B-8BB5-65BD8A89B851}"/>
    <dgm:cxn modelId="{37FC286F-B867-4005-A4CD-BDF8D5C80B53}" srcId="{905E7CFA-1B6D-48CB-8DBB-3E912C53A541}" destId="{7C4BCA49-BC34-48D6-B432-AB1B23C80E2A}" srcOrd="2" destOrd="0" parTransId="{1092A971-D26B-476C-A13E-469B95BBD83F}" sibTransId="{6BC8AEF5-C1CE-4F06-A452-29868F4D6B71}"/>
    <dgm:cxn modelId="{55544EDA-6F60-43FE-BD83-080A4463A691}" srcId="{905E7CFA-1B6D-48CB-8DBB-3E912C53A541}" destId="{AD011DD3-E581-468A-974B-0FCA32CC394F}" srcOrd="0" destOrd="0" parTransId="{56DF9B2B-4F48-40A9-90E6-8F7A0A8F5B70}" sibTransId="{50CBCA64-793B-4518-9E7D-121B88EAAE46}"/>
    <dgm:cxn modelId="{0F32B849-72F6-4994-A1A4-CCE346A6BCCC}" type="presOf" srcId="{3EB1B033-DA03-4439-A907-46B14D2491A7}" destId="{0D33B51F-E786-4CE1-BB40-B20EFF7773A0}" srcOrd="0" destOrd="3" presId="urn:microsoft.com/office/officeart/2005/8/layout/hList1"/>
    <dgm:cxn modelId="{DED8BD52-C95B-4B0D-8F00-298EF657E0CD}" type="presOf" srcId="{905E7CFA-1B6D-48CB-8DBB-3E912C53A541}" destId="{D396F31C-CDD7-4E20-8EE7-E3DFAED57559}" srcOrd="0" destOrd="0" presId="urn:microsoft.com/office/officeart/2005/8/layout/hList1"/>
    <dgm:cxn modelId="{C778E461-E1AF-410F-AE1C-88F8C4136804}" type="presOf" srcId="{7C4BCA49-BC34-48D6-B432-AB1B23C80E2A}" destId="{0D33B51F-E786-4CE1-BB40-B20EFF7773A0}" srcOrd="0" destOrd="2" presId="urn:microsoft.com/office/officeart/2005/8/layout/hList1"/>
    <dgm:cxn modelId="{AD176BB4-3F2D-46F7-83CA-65483A529C08}" type="presOf" srcId="{951F20DD-A2B5-489B-B798-AA53A667CE07}" destId="{0D33B51F-E786-4CE1-BB40-B20EFF7773A0}" srcOrd="0" destOrd="1" presId="urn:microsoft.com/office/officeart/2005/8/layout/hList1"/>
    <dgm:cxn modelId="{6A9ADBDD-6FCA-4E79-9B72-C3E2FBFDE4AD}" type="presOf" srcId="{D5A8FBDF-D8DF-4328-BA27-C51CAF7EEC66}" destId="{127CB3EF-863D-4A9A-882D-157E87AED21C}" srcOrd="0" destOrd="0" presId="urn:microsoft.com/office/officeart/2005/8/layout/hList1"/>
    <dgm:cxn modelId="{4E24D663-0D7B-4858-9362-000226863EF4}" srcId="{D5A8FBDF-D8DF-4328-BA27-C51CAF7EEC66}" destId="{905E7CFA-1B6D-48CB-8DBB-3E912C53A541}" srcOrd="0" destOrd="0" parTransId="{C7370A4C-279E-4E13-BC16-B8E9EBBBCDFD}" sibTransId="{102DE122-2BEF-4D38-8401-7287775DEB18}"/>
    <dgm:cxn modelId="{FF533D76-36E7-425D-A3AF-5B5FB60335A5}" type="presOf" srcId="{AD011DD3-E581-468A-974B-0FCA32CC394F}" destId="{0D33B51F-E786-4CE1-BB40-B20EFF7773A0}" srcOrd="0" destOrd="0" presId="urn:microsoft.com/office/officeart/2005/8/layout/hList1"/>
    <dgm:cxn modelId="{D8A220CF-25B5-4FCF-BAEA-0354242CF2DE}" type="presParOf" srcId="{127CB3EF-863D-4A9A-882D-157E87AED21C}" destId="{EE5AC1E1-4BF3-4802-8E38-25F1216EA7BB}" srcOrd="0" destOrd="0" presId="urn:microsoft.com/office/officeart/2005/8/layout/hList1"/>
    <dgm:cxn modelId="{C43079D1-BD9D-412B-A34E-6A16229FA89B}" type="presParOf" srcId="{EE5AC1E1-4BF3-4802-8E38-25F1216EA7BB}" destId="{D396F31C-CDD7-4E20-8EE7-E3DFAED57559}" srcOrd="0" destOrd="0" presId="urn:microsoft.com/office/officeart/2005/8/layout/hList1"/>
    <dgm:cxn modelId="{B25CE787-6FF9-40A3-8642-9C365811F0F0}" type="presParOf" srcId="{EE5AC1E1-4BF3-4802-8E38-25F1216EA7BB}" destId="{0D33B51F-E786-4CE1-BB40-B20EFF7773A0}"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9038BC4-D690-4DFC-97DE-CDE84C81D317}"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ru-RU"/>
        </a:p>
      </dgm:t>
    </dgm:pt>
    <dgm:pt modelId="{1324EEFE-8CDD-42F8-B0AB-FA2BB811F518}">
      <dgm:prSet phldrT="[Текст]"/>
      <dgm:spPr/>
      <dgm:t>
        <a:bodyPr/>
        <a:lstStyle/>
        <a:p>
          <a:r>
            <a:rPr lang="ru-RU" b="1" smtClean="0">
              <a:solidFill>
                <a:srgbClr val="FFFF00"/>
              </a:solidFill>
            </a:rPr>
            <a:t>Податкове зобов'язання за звітний рік</a:t>
          </a:r>
          <a:r>
            <a:rPr lang="ru-RU" smtClean="0">
              <a:solidFill>
                <a:srgbClr val="FFFF00"/>
              </a:solidFill>
            </a:rPr>
            <a:t> з податку </a:t>
          </a:r>
          <a:r>
            <a:rPr lang="ru-RU" b="1" smtClean="0">
              <a:solidFill>
                <a:srgbClr val="FFFF00"/>
              </a:solidFill>
            </a:rPr>
            <a:t>сплачується</a:t>
          </a:r>
          <a:r>
            <a:rPr lang="ru-RU" smtClean="0">
              <a:solidFill>
                <a:srgbClr val="FFFF00"/>
              </a:solidFill>
            </a:rPr>
            <a:t>: </a:t>
          </a:r>
          <a:endParaRPr lang="ru-RU">
            <a:solidFill>
              <a:srgbClr val="FFFF00"/>
            </a:solidFill>
          </a:endParaRPr>
        </a:p>
      </dgm:t>
    </dgm:pt>
    <dgm:pt modelId="{D694AD37-7DCF-4855-A54A-E4F545DFEEDE}" type="parTrans" cxnId="{6DC8B515-D33D-4B95-9E3C-92DA83008144}">
      <dgm:prSet/>
      <dgm:spPr/>
      <dgm:t>
        <a:bodyPr/>
        <a:lstStyle/>
        <a:p>
          <a:endParaRPr lang="ru-RU">
            <a:solidFill>
              <a:srgbClr val="FFFF00"/>
            </a:solidFill>
          </a:endParaRPr>
        </a:p>
      </dgm:t>
    </dgm:pt>
    <dgm:pt modelId="{287920A5-D5CB-4B0A-9637-E1ADD4151EA9}" type="sibTrans" cxnId="{6DC8B515-D33D-4B95-9E3C-92DA83008144}">
      <dgm:prSet/>
      <dgm:spPr/>
      <dgm:t>
        <a:bodyPr/>
        <a:lstStyle/>
        <a:p>
          <a:endParaRPr lang="ru-RU">
            <a:solidFill>
              <a:srgbClr val="FFFF00"/>
            </a:solidFill>
          </a:endParaRPr>
        </a:p>
      </dgm:t>
    </dgm:pt>
    <dgm:pt modelId="{372A1418-6B4A-49B2-B539-58E950A670A1}">
      <dgm:prSet phldrT="[Текст]"/>
      <dgm:spPr/>
      <dgm:t>
        <a:bodyPr/>
        <a:lstStyle/>
        <a:p>
          <a:r>
            <a:rPr lang="ru-RU" b="1" dirty="0" err="1" smtClean="0">
              <a:solidFill>
                <a:srgbClr val="FFFF00"/>
              </a:solidFill>
            </a:rPr>
            <a:t>фізичними</a:t>
          </a:r>
          <a:r>
            <a:rPr lang="ru-RU" b="1" dirty="0" smtClean="0">
              <a:solidFill>
                <a:srgbClr val="FFFF00"/>
              </a:solidFill>
            </a:rPr>
            <a:t> особами - </a:t>
          </a:r>
          <a:r>
            <a:rPr lang="ru-RU" b="1" dirty="0" err="1" smtClean="0">
              <a:solidFill>
                <a:srgbClr val="FFFF00"/>
              </a:solidFill>
            </a:rPr>
            <a:t>протягом</a:t>
          </a:r>
          <a:r>
            <a:rPr lang="ru-RU" b="1" dirty="0" smtClean="0">
              <a:solidFill>
                <a:srgbClr val="FFFF00"/>
              </a:solidFill>
            </a:rPr>
            <a:t> 60 </a:t>
          </a:r>
          <a:r>
            <a:rPr lang="ru-RU" b="1" dirty="0" err="1" smtClean="0">
              <a:solidFill>
                <a:srgbClr val="FFFF00"/>
              </a:solidFill>
            </a:rPr>
            <a:t>днів</a:t>
          </a:r>
          <a:r>
            <a:rPr lang="ru-RU" b="1" dirty="0" smtClean="0">
              <a:solidFill>
                <a:srgbClr val="FFFF00"/>
              </a:solidFill>
            </a:rPr>
            <a:t> </a:t>
          </a:r>
          <a:r>
            <a:rPr lang="ru-RU" b="1" dirty="0" err="1" smtClean="0">
              <a:solidFill>
                <a:srgbClr val="FFFF00"/>
              </a:solidFill>
            </a:rPr>
            <a:t>з</a:t>
          </a:r>
          <a:r>
            <a:rPr lang="ru-RU" b="1" dirty="0" smtClean="0">
              <a:solidFill>
                <a:srgbClr val="FFFF00"/>
              </a:solidFill>
            </a:rPr>
            <a:t> дня </a:t>
          </a:r>
          <a:r>
            <a:rPr lang="ru-RU" b="1" dirty="0" err="1" smtClean="0">
              <a:solidFill>
                <a:srgbClr val="FFFF00"/>
              </a:solidFill>
            </a:rPr>
            <a:t>вручення</a:t>
          </a:r>
          <a:r>
            <a:rPr lang="ru-RU" b="1" dirty="0" smtClean="0">
              <a:solidFill>
                <a:srgbClr val="FFFF00"/>
              </a:solidFill>
            </a:rPr>
            <a:t> </a:t>
          </a:r>
          <a:r>
            <a:rPr lang="ru-RU" b="1" dirty="0" err="1" smtClean="0">
              <a:solidFill>
                <a:srgbClr val="FFFF00"/>
              </a:solidFill>
            </a:rPr>
            <a:t>податкового</a:t>
          </a:r>
          <a:r>
            <a:rPr lang="ru-RU" b="1" dirty="0" smtClean="0">
              <a:solidFill>
                <a:srgbClr val="FFFF00"/>
              </a:solidFill>
            </a:rPr>
            <a:t> </a:t>
          </a:r>
          <a:r>
            <a:rPr lang="ru-RU" b="1" dirty="0" err="1" smtClean="0">
              <a:solidFill>
                <a:srgbClr val="FFFF00"/>
              </a:solidFill>
            </a:rPr>
            <a:t>повідомлення-рішення</a:t>
          </a:r>
          <a:endParaRPr lang="ru-RU" dirty="0">
            <a:solidFill>
              <a:srgbClr val="FFFF00"/>
            </a:solidFill>
          </a:endParaRPr>
        </a:p>
      </dgm:t>
    </dgm:pt>
    <dgm:pt modelId="{EE106D5B-C1F0-4BE1-8956-5C72D2FC166A}" type="parTrans" cxnId="{3086AEC3-AE7C-4350-853E-57E6B120EEDD}">
      <dgm:prSet/>
      <dgm:spPr/>
      <dgm:t>
        <a:bodyPr/>
        <a:lstStyle/>
        <a:p>
          <a:endParaRPr lang="ru-RU">
            <a:solidFill>
              <a:srgbClr val="FFFF00"/>
            </a:solidFill>
          </a:endParaRPr>
        </a:p>
      </dgm:t>
    </dgm:pt>
    <dgm:pt modelId="{278254DA-AC96-447E-AAB8-7EE6D55E7570}" type="sibTrans" cxnId="{3086AEC3-AE7C-4350-853E-57E6B120EEDD}">
      <dgm:prSet/>
      <dgm:spPr/>
      <dgm:t>
        <a:bodyPr/>
        <a:lstStyle/>
        <a:p>
          <a:endParaRPr lang="ru-RU">
            <a:solidFill>
              <a:srgbClr val="FFFF00"/>
            </a:solidFill>
          </a:endParaRPr>
        </a:p>
      </dgm:t>
    </dgm:pt>
    <dgm:pt modelId="{FF30FD78-C0BA-49F5-B9FA-DC4ED309E9AD}">
      <dgm:prSet phldrT="[Текст]"/>
      <dgm:spPr/>
      <dgm:t>
        <a:bodyPr/>
        <a:lstStyle/>
        <a:p>
          <a:r>
            <a:rPr lang="ru-RU" b="1" dirty="0" err="1" smtClean="0">
              <a:solidFill>
                <a:srgbClr val="FFFF00"/>
              </a:solidFill>
            </a:rPr>
            <a:t>юридичними</a:t>
          </a:r>
          <a:r>
            <a:rPr lang="ru-RU" b="1" dirty="0" smtClean="0">
              <a:solidFill>
                <a:srgbClr val="FFFF00"/>
              </a:solidFill>
            </a:rPr>
            <a:t> особами - </a:t>
          </a:r>
          <a:r>
            <a:rPr lang="ru-RU" b="1" dirty="0" err="1" smtClean="0">
              <a:solidFill>
                <a:srgbClr val="FFFF00"/>
              </a:solidFill>
            </a:rPr>
            <a:t>авансовими</a:t>
          </a:r>
          <a:r>
            <a:rPr lang="ru-RU" b="1" dirty="0" smtClean="0">
              <a:solidFill>
                <a:srgbClr val="FFFF00"/>
              </a:solidFill>
            </a:rPr>
            <a:t> </a:t>
          </a:r>
          <a:r>
            <a:rPr lang="ru-RU" b="1" dirty="0" err="1" smtClean="0">
              <a:solidFill>
                <a:srgbClr val="FFFF00"/>
              </a:solidFill>
            </a:rPr>
            <a:t>внесками</a:t>
          </a:r>
          <a:r>
            <a:rPr lang="ru-RU" b="1" dirty="0" smtClean="0">
              <a:solidFill>
                <a:srgbClr val="FFFF00"/>
              </a:solidFill>
            </a:rPr>
            <a:t> </a:t>
          </a:r>
          <a:r>
            <a:rPr lang="ru-RU" b="1" dirty="0" err="1" smtClean="0">
              <a:solidFill>
                <a:srgbClr val="FFFF00"/>
              </a:solidFill>
            </a:rPr>
            <a:t>щокварталу</a:t>
          </a:r>
          <a:r>
            <a:rPr lang="ru-RU" b="1" dirty="0" smtClean="0">
              <a:solidFill>
                <a:srgbClr val="FFFF00"/>
              </a:solidFill>
            </a:rPr>
            <a:t> до 30 числа </a:t>
          </a:r>
          <a:r>
            <a:rPr lang="ru-RU" b="1" dirty="0" err="1" smtClean="0">
              <a:solidFill>
                <a:srgbClr val="FFFF00"/>
              </a:solidFill>
            </a:rPr>
            <a:t>місяця</a:t>
          </a:r>
          <a:r>
            <a:rPr lang="ru-RU" b="1" dirty="0" smtClean="0">
              <a:solidFill>
                <a:srgbClr val="FFFF00"/>
              </a:solidFill>
            </a:rPr>
            <a:t>, </a:t>
          </a:r>
          <a:r>
            <a:rPr lang="ru-RU" b="1" dirty="0" err="1" smtClean="0">
              <a:solidFill>
                <a:srgbClr val="FFFF00"/>
              </a:solidFill>
            </a:rPr>
            <a:t>що</a:t>
          </a:r>
          <a:r>
            <a:rPr lang="ru-RU" b="1" dirty="0" smtClean="0">
              <a:solidFill>
                <a:srgbClr val="FFFF00"/>
              </a:solidFill>
            </a:rPr>
            <a:t> </a:t>
          </a:r>
          <a:r>
            <a:rPr lang="ru-RU" b="1" dirty="0" err="1" smtClean="0">
              <a:solidFill>
                <a:srgbClr val="FFFF00"/>
              </a:solidFill>
            </a:rPr>
            <a:t>наступає</a:t>
          </a:r>
          <a:r>
            <a:rPr lang="ru-RU" b="1" dirty="0" smtClean="0">
              <a:solidFill>
                <a:srgbClr val="FFFF00"/>
              </a:solidFill>
            </a:rPr>
            <a:t> за </a:t>
          </a:r>
          <a:r>
            <a:rPr lang="ru-RU" b="1" dirty="0" err="1" smtClean="0">
              <a:solidFill>
                <a:srgbClr val="FFFF00"/>
              </a:solidFill>
            </a:rPr>
            <a:t>звітним</a:t>
          </a:r>
          <a:r>
            <a:rPr lang="ru-RU" b="1" dirty="0" smtClean="0">
              <a:solidFill>
                <a:srgbClr val="FFFF00"/>
              </a:solidFill>
            </a:rPr>
            <a:t> кварталом, </a:t>
          </a:r>
          <a:r>
            <a:rPr lang="ru-RU" b="1" dirty="0" err="1" smtClean="0">
              <a:solidFill>
                <a:srgbClr val="FFFF00"/>
              </a:solidFill>
            </a:rPr>
            <a:t>які</a:t>
          </a:r>
          <a:r>
            <a:rPr lang="ru-RU" b="1" dirty="0" smtClean="0">
              <a:solidFill>
                <a:srgbClr val="FFFF00"/>
              </a:solidFill>
            </a:rPr>
            <a:t> </a:t>
          </a:r>
          <a:r>
            <a:rPr lang="ru-RU" b="1" dirty="0" err="1" smtClean="0">
              <a:solidFill>
                <a:srgbClr val="FFFF00"/>
              </a:solidFill>
            </a:rPr>
            <a:t>відображаються</a:t>
          </a:r>
          <a:r>
            <a:rPr lang="ru-RU" b="1" dirty="0" smtClean="0">
              <a:solidFill>
                <a:srgbClr val="FFFF00"/>
              </a:solidFill>
            </a:rPr>
            <a:t> в </a:t>
          </a:r>
          <a:r>
            <a:rPr lang="ru-RU" b="1" dirty="0" err="1" smtClean="0">
              <a:solidFill>
                <a:srgbClr val="FFFF00"/>
              </a:solidFill>
            </a:rPr>
            <a:t>річній</a:t>
          </a:r>
          <a:r>
            <a:rPr lang="ru-RU" b="1" dirty="0" smtClean="0">
              <a:solidFill>
                <a:srgbClr val="FFFF00"/>
              </a:solidFill>
            </a:rPr>
            <a:t> </a:t>
          </a:r>
          <a:r>
            <a:rPr lang="ru-RU" b="1" dirty="0" err="1" smtClean="0">
              <a:solidFill>
                <a:srgbClr val="FFFF00"/>
              </a:solidFill>
            </a:rPr>
            <a:t>податковій</a:t>
          </a:r>
          <a:r>
            <a:rPr lang="ru-RU" b="1" dirty="0" smtClean="0">
              <a:solidFill>
                <a:srgbClr val="FFFF00"/>
              </a:solidFill>
            </a:rPr>
            <a:t> </a:t>
          </a:r>
          <a:r>
            <a:rPr lang="ru-RU" b="1" dirty="0" err="1" smtClean="0">
              <a:solidFill>
                <a:srgbClr val="FFFF00"/>
              </a:solidFill>
            </a:rPr>
            <a:t>декларації</a:t>
          </a:r>
          <a:endParaRPr lang="ru-RU" dirty="0">
            <a:solidFill>
              <a:srgbClr val="FFFF00"/>
            </a:solidFill>
          </a:endParaRPr>
        </a:p>
      </dgm:t>
    </dgm:pt>
    <dgm:pt modelId="{D9DD272F-E10F-4911-9C12-C1756E8C5679}" type="parTrans" cxnId="{9351EDEC-F42A-4C61-833C-F5729FB79F93}">
      <dgm:prSet/>
      <dgm:spPr/>
      <dgm:t>
        <a:bodyPr/>
        <a:lstStyle/>
        <a:p>
          <a:endParaRPr lang="ru-RU">
            <a:solidFill>
              <a:srgbClr val="FFFF00"/>
            </a:solidFill>
          </a:endParaRPr>
        </a:p>
      </dgm:t>
    </dgm:pt>
    <dgm:pt modelId="{04FBE010-5485-4623-ADA4-58C1AF11C648}" type="sibTrans" cxnId="{9351EDEC-F42A-4C61-833C-F5729FB79F93}">
      <dgm:prSet/>
      <dgm:spPr/>
      <dgm:t>
        <a:bodyPr/>
        <a:lstStyle/>
        <a:p>
          <a:endParaRPr lang="ru-RU">
            <a:solidFill>
              <a:srgbClr val="FFFF00"/>
            </a:solidFill>
          </a:endParaRPr>
        </a:p>
      </dgm:t>
    </dgm:pt>
    <dgm:pt modelId="{F75AA928-20E6-48EA-AFAD-A612850BCA0E}" type="pres">
      <dgm:prSet presAssocID="{99038BC4-D690-4DFC-97DE-CDE84C81D317}" presName="outerComposite" presStyleCnt="0">
        <dgm:presLayoutVars>
          <dgm:chMax val="5"/>
          <dgm:dir/>
          <dgm:resizeHandles val="exact"/>
        </dgm:presLayoutVars>
      </dgm:prSet>
      <dgm:spPr/>
      <dgm:t>
        <a:bodyPr/>
        <a:lstStyle/>
        <a:p>
          <a:endParaRPr lang="uk-UA"/>
        </a:p>
      </dgm:t>
    </dgm:pt>
    <dgm:pt modelId="{D2EF49D2-882A-4D23-8E70-FC59CB5254C1}" type="pres">
      <dgm:prSet presAssocID="{99038BC4-D690-4DFC-97DE-CDE84C81D317}" presName="dummyMaxCanvas" presStyleCnt="0">
        <dgm:presLayoutVars/>
      </dgm:prSet>
      <dgm:spPr/>
    </dgm:pt>
    <dgm:pt modelId="{F40F6597-7DB3-4537-8294-44321C507AF5}" type="pres">
      <dgm:prSet presAssocID="{99038BC4-D690-4DFC-97DE-CDE84C81D317}" presName="ThreeNodes_1" presStyleLbl="node1" presStyleIdx="0" presStyleCnt="3">
        <dgm:presLayoutVars>
          <dgm:bulletEnabled val="1"/>
        </dgm:presLayoutVars>
      </dgm:prSet>
      <dgm:spPr/>
      <dgm:t>
        <a:bodyPr/>
        <a:lstStyle/>
        <a:p>
          <a:endParaRPr lang="ru-RU"/>
        </a:p>
      </dgm:t>
    </dgm:pt>
    <dgm:pt modelId="{2FB928CE-E3BF-459A-8C70-E62E1C1BF131}" type="pres">
      <dgm:prSet presAssocID="{99038BC4-D690-4DFC-97DE-CDE84C81D317}" presName="ThreeNodes_2" presStyleLbl="node1" presStyleIdx="1" presStyleCnt="3">
        <dgm:presLayoutVars>
          <dgm:bulletEnabled val="1"/>
        </dgm:presLayoutVars>
      </dgm:prSet>
      <dgm:spPr/>
      <dgm:t>
        <a:bodyPr/>
        <a:lstStyle/>
        <a:p>
          <a:endParaRPr lang="ru-RU"/>
        </a:p>
      </dgm:t>
    </dgm:pt>
    <dgm:pt modelId="{815C8BAD-1BEE-4EFF-BC25-A43EE687DF71}" type="pres">
      <dgm:prSet presAssocID="{99038BC4-D690-4DFC-97DE-CDE84C81D317}" presName="ThreeNodes_3" presStyleLbl="node1" presStyleIdx="2" presStyleCnt="3">
        <dgm:presLayoutVars>
          <dgm:bulletEnabled val="1"/>
        </dgm:presLayoutVars>
      </dgm:prSet>
      <dgm:spPr/>
      <dgm:t>
        <a:bodyPr/>
        <a:lstStyle/>
        <a:p>
          <a:endParaRPr lang="ru-RU"/>
        </a:p>
      </dgm:t>
    </dgm:pt>
    <dgm:pt modelId="{0E7C9ABC-2ADD-4B4A-A9A8-AA316B9F8F89}" type="pres">
      <dgm:prSet presAssocID="{99038BC4-D690-4DFC-97DE-CDE84C81D317}" presName="ThreeConn_1-2" presStyleLbl="fgAccFollowNode1" presStyleIdx="0" presStyleCnt="2">
        <dgm:presLayoutVars>
          <dgm:bulletEnabled val="1"/>
        </dgm:presLayoutVars>
      </dgm:prSet>
      <dgm:spPr/>
      <dgm:t>
        <a:bodyPr/>
        <a:lstStyle/>
        <a:p>
          <a:endParaRPr lang="uk-UA"/>
        </a:p>
      </dgm:t>
    </dgm:pt>
    <dgm:pt modelId="{70811CE4-B2C4-4472-8481-BC56E7D888F1}" type="pres">
      <dgm:prSet presAssocID="{99038BC4-D690-4DFC-97DE-CDE84C81D317}" presName="ThreeConn_2-3" presStyleLbl="fgAccFollowNode1" presStyleIdx="1" presStyleCnt="2">
        <dgm:presLayoutVars>
          <dgm:bulletEnabled val="1"/>
        </dgm:presLayoutVars>
      </dgm:prSet>
      <dgm:spPr/>
      <dgm:t>
        <a:bodyPr/>
        <a:lstStyle/>
        <a:p>
          <a:endParaRPr lang="uk-UA"/>
        </a:p>
      </dgm:t>
    </dgm:pt>
    <dgm:pt modelId="{7B705973-B0DD-422D-A97E-7F335EBE7BED}" type="pres">
      <dgm:prSet presAssocID="{99038BC4-D690-4DFC-97DE-CDE84C81D317}" presName="ThreeNodes_1_text" presStyleLbl="node1" presStyleIdx="2" presStyleCnt="3">
        <dgm:presLayoutVars>
          <dgm:bulletEnabled val="1"/>
        </dgm:presLayoutVars>
      </dgm:prSet>
      <dgm:spPr/>
      <dgm:t>
        <a:bodyPr/>
        <a:lstStyle/>
        <a:p>
          <a:endParaRPr lang="ru-RU"/>
        </a:p>
      </dgm:t>
    </dgm:pt>
    <dgm:pt modelId="{4C03A2E3-1884-4F4F-A90E-67D62BF66D5E}" type="pres">
      <dgm:prSet presAssocID="{99038BC4-D690-4DFC-97DE-CDE84C81D317}" presName="ThreeNodes_2_text" presStyleLbl="node1" presStyleIdx="2" presStyleCnt="3">
        <dgm:presLayoutVars>
          <dgm:bulletEnabled val="1"/>
        </dgm:presLayoutVars>
      </dgm:prSet>
      <dgm:spPr/>
      <dgm:t>
        <a:bodyPr/>
        <a:lstStyle/>
        <a:p>
          <a:endParaRPr lang="ru-RU"/>
        </a:p>
      </dgm:t>
    </dgm:pt>
    <dgm:pt modelId="{AC3FF3A6-5C79-484B-8F1B-D7FE171BF1E3}" type="pres">
      <dgm:prSet presAssocID="{99038BC4-D690-4DFC-97DE-CDE84C81D317}" presName="ThreeNodes_3_text" presStyleLbl="node1" presStyleIdx="2" presStyleCnt="3">
        <dgm:presLayoutVars>
          <dgm:bulletEnabled val="1"/>
        </dgm:presLayoutVars>
      </dgm:prSet>
      <dgm:spPr/>
      <dgm:t>
        <a:bodyPr/>
        <a:lstStyle/>
        <a:p>
          <a:endParaRPr lang="ru-RU"/>
        </a:p>
      </dgm:t>
    </dgm:pt>
  </dgm:ptLst>
  <dgm:cxnLst>
    <dgm:cxn modelId="{38A9D539-5D06-4C00-9423-F3E7942F125E}" type="presOf" srcId="{278254DA-AC96-447E-AAB8-7EE6D55E7570}" destId="{70811CE4-B2C4-4472-8481-BC56E7D888F1}" srcOrd="0" destOrd="0" presId="urn:microsoft.com/office/officeart/2005/8/layout/vProcess5"/>
    <dgm:cxn modelId="{24637294-01CD-4D66-9EDE-E302A273810D}" type="presOf" srcId="{287920A5-D5CB-4B0A-9637-E1ADD4151EA9}" destId="{0E7C9ABC-2ADD-4B4A-A9A8-AA316B9F8F89}" srcOrd="0" destOrd="0" presId="urn:microsoft.com/office/officeart/2005/8/layout/vProcess5"/>
    <dgm:cxn modelId="{FEC54124-A393-4FE1-ACDF-2603BF3C93D7}" type="presOf" srcId="{FF30FD78-C0BA-49F5-B9FA-DC4ED309E9AD}" destId="{AC3FF3A6-5C79-484B-8F1B-D7FE171BF1E3}" srcOrd="1" destOrd="0" presId="urn:microsoft.com/office/officeart/2005/8/layout/vProcess5"/>
    <dgm:cxn modelId="{62CC2E68-E262-43BC-AB6E-F8CA25E71915}" type="presOf" srcId="{99038BC4-D690-4DFC-97DE-CDE84C81D317}" destId="{F75AA928-20E6-48EA-AFAD-A612850BCA0E}" srcOrd="0" destOrd="0" presId="urn:microsoft.com/office/officeart/2005/8/layout/vProcess5"/>
    <dgm:cxn modelId="{A85E94FF-E7B9-418F-A3D5-1D49519C2C3A}" type="presOf" srcId="{1324EEFE-8CDD-42F8-B0AB-FA2BB811F518}" destId="{7B705973-B0DD-422D-A97E-7F335EBE7BED}" srcOrd="1" destOrd="0" presId="urn:microsoft.com/office/officeart/2005/8/layout/vProcess5"/>
    <dgm:cxn modelId="{9351EDEC-F42A-4C61-833C-F5729FB79F93}" srcId="{99038BC4-D690-4DFC-97DE-CDE84C81D317}" destId="{FF30FD78-C0BA-49F5-B9FA-DC4ED309E9AD}" srcOrd="2" destOrd="0" parTransId="{D9DD272F-E10F-4911-9C12-C1756E8C5679}" sibTransId="{04FBE010-5485-4623-ADA4-58C1AF11C648}"/>
    <dgm:cxn modelId="{698D4FB4-126E-4B5A-8B1B-1AC22E6C9DFE}" type="presOf" srcId="{372A1418-6B4A-49B2-B539-58E950A670A1}" destId="{4C03A2E3-1884-4F4F-A90E-67D62BF66D5E}" srcOrd="1" destOrd="0" presId="urn:microsoft.com/office/officeart/2005/8/layout/vProcess5"/>
    <dgm:cxn modelId="{6DC8B515-D33D-4B95-9E3C-92DA83008144}" srcId="{99038BC4-D690-4DFC-97DE-CDE84C81D317}" destId="{1324EEFE-8CDD-42F8-B0AB-FA2BB811F518}" srcOrd="0" destOrd="0" parTransId="{D694AD37-7DCF-4855-A54A-E4F545DFEEDE}" sibTransId="{287920A5-D5CB-4B0A-9637-E1ADD4151EA9}"/>
    <dgm:cxn modelId="{526A576C-ED53-4BCE-9FD9-D86EB6D8DBA8}" type="presOf" srcId="{FF30FD78-C0BA-49F5-B9FA-DC4ED309E9AD}" destId="{815C8BAD-1BEE-4EFF-BC25-A43EE687DF71}" srcOrd="0" destOrd="0" presId="urn:microsoft.com/office/officeart/2005/8/layout/vProcess5"/>
    <dgm:cxn modelId="{1DCEB313-BBB1-4D95-9E2F-E5E8A6320673}" type="presOf" srcId="{372A1418-6B4A-49B2-B539-58E950A670A1}" destId="{2FB928CE-E3BF-459A-8C70-E62E1C1BF131}" srcOrd="0" destOrd="0" presId="urn:microsoft.com/office/officeart/2005/8/layout/vProcess5"/>
    <dgm:cxn modelId="{F2A45061-CE72-47A5-A38F-EFFABE620049}" type="presOf" srcId="{1324EEFE-8CDD-42F8-B0AB-FA2BB811F518}" destId="{F40F6597-7DB3-4537-8294-44321C507AF5}" srcOrd="0" destOrd="0" presId="urn:microsoft.com/office/officeart/2005/8/layout/vProcess5"/>
    <dgm:cxn modelId="{3086AEC3-AE7C-4350-853E-57E6B120EEDD}" srcId="{99038BC4-D690-4DFC-97DE-CDE84C81D317}" destId="{372A1418-6B4A-49B2-B539-58E950A670A1}" srcOrd="1" destOrd="0" parTransId="{EE106D5B-C1F0-4BE1-8956-5C72D2FC166A}" sibTransId="{278254DA-AC96-447E-AAB8-7EE6D55E7570}"/>
    <dgm:cxn modelId="{3938146C-706A-4837-8366-6A19648CFB89}" type="presParOf" srcId="{F75AA928-20E6-48EA-AFAD-A612850BCA0E}" destId="{D2EF49D2-882A-4D23-8E70-FC59CB5254C1}" srcOrd="0" destOrd="0" presId="urn:microsoft.com/office/officeart/2005/8/layout/vProcess5"/>
    <dgm:cxn modelId="{E453BC00-A4F5-45E6-AEA6-5FF7EEF33701}" type="presParOf" srcId="{F75AA928-20E6-48EA-AFAD-A612850BCA0E}" destId="{F40F6597-7DB3-4537-8294-44321C507AF5}" srcOrd="1" destOrd="0" presId="urn:microsoft.com/office/officeart/2005/8/layout/vProcess5"/>
    <dgm:cxn modelId="{2EC04DD0-B72D-4FF8-8C2C-1BBCD62032EE}" type="presParOf" srcId="{F75AA928-20E6-48EA-AFAD-A612850BCA0E}" destId="{2FB928CE-E3BF-459A-8C70-E62E1C1BF131}" srcOrd="2" destOrd="0" presId="urn:microsoft.com/office/officeart/2005/8/layout/vProcess5"/>
    <dgm:cxn modelId="{BB30CC17-E1F2-4729-997F-57BDB10463BC}" type="presParOf" srcId="{F75AA928-20E6-48EA-AFAD-A612850BCA0E}" destId="{815C8BAD-1BEE-4EFF-BC25-A43EE687DF71}" srcOrd="3" destOrd="0" presId="urn:microsoft.com/office/officeart/2005/8/layout/vProcess5"/>
    <dgm:cxn modelId="{79EA090F-2F73-4BF1-B362-CD455B94F7A9}" type="presParOf" srcId="{F75AA928-20E6-48EA-AFAD-A612850BCA0E}" destId="{0E7C9ABC-2ADD-4B4A-A9A8-AA316B9F8F89}" srcOrd="4" destOrd="0" presId="urn:microsoft.com/office/officeart/2005/8/layout/vProcess5"/>
    <dgm:cxn modelId="{6993B7B8-452B-4931-B55B-013256357629}" type="presParOf" srcId="{F75AA928-20E6-48EA-AFAD-A612850BCA0E}" destId="{70811CE4-B2C4-4472-8481-BC56E7D888F1}" srcOrd="5" destOrd="0" presId="urn:microsoft.com/office/officeart/2005/8/layout/vProcess5"/>
    <dgm:cxn modelId="{0D5C0FC4-BDEC-40FC-86E5-B464CB6E60F6}" type="presParOf" srcId="{F75AA928-20E6-48EA-AFAD-A612850BCA0E}" destId="{7B705973-B0DD-422D-A97E-7F335EBE7BED}" srcOrd="6" destOrd="0" presId="urn:microsoft.com/office/officeart/2005/8/layout/vProcess5"/>
    <dgm:cxn modelId="{0BC9AF3B-14AF-41CC-A312-3555F655D37C}" type="presParOf" srcId="{F75AA928-20E6-48EA-AFAD-A612850BCA0E}" destId="{4C03A2E3-1884-4F4F-A90E-67D62BF66D5E}" srcOrd="7" destOrd="0" presId="urn:microsoft.com/office/officeart/2005/8/layout/vProcess5"/>
    <dgm:cxn modelId="{6F7D7E4F-00D6-4534-A05A-5267E25E35F9}" type="presParOf" srcId="{F75AA928-20E6-48EA-AFAD-A612850BCA0E}" destId="{AC3FF3A6-5C79-484B-8F1B-D7FE171BF1E3}"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3F2CB34-DA10-46B9-A761-3BBE73B7397F}"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ru-RU"/>
        </a:p>
      </dgm:t>
    </dgm:pt>
    <dgm:pt modelId="{53B588D8-4AF9-4E18-BF0C-58C47F297548}">
      <dgm:prSet phldrT="[Текст]"/>
      <dgm:spPr/>
      <dgm:t>
        <a:bodyPr/>
        <a:lstStyle/>
        <a:p>
          <a:r>
            <a:rPr lang="uk-UA" b="1" smtClean="0">
              <a:solidFill>
                <a:srgbClr val="FFFF00"/>
              </a:solidFill>
            </a:rPr>
            <a:t>Платниками збору</a:t>
          </a:r>
          <a:r>
            <a:rPr lang="uk-UA" smtClean="0">
              <a:solidFill>
                <a:srgbClr val="FFFF00"/>
              </a:solidFill>
            </a:rPr>
            <a:t> </a:t>
          </a:r>
          <a:r>
            <a:rPr lang="uk-UA" b="1" smtClean="0">
              <a:solidFill>
                <a:srgbClr val="FFFF00"/>
              </a:solidFill>
            </a:rPr>
            <a:t>є </a:t>
          </a:r>
          <a:endParaRPr lang="ru-RU">
            <a:solidFill>
              <a:srgbClr val="FFFF00"/>
            </a:solidFill>
          </a:endParaRPr>
        </a:p>
      </dgm:t>
    </dgm:pt>
    <dgm:pt modelId="{CCC049FE-272E-4DFF-8138-47D69F5EF6EC}" type="parTrans" cxnId="{797BED7E-1182-4AA1-B7B8-B3F580DD9DD4}">
      <dgm:prSet/>
      <dgm:spPr/>
      <dgm:t>
        <a:bodyPr/>
        <a:lstStyle/>
        <a:p>
          <a:endParaRPr lang="ru-RU"/>
        </a:p>
      </dgm:t>
    </dgm:pt>
    <dgm:pt modelId="{EF610689-B3E9-4F7A-BB62-A2861D4A2597}" type="sibTrans" cxnId="{797BED7E-1182-4AA1-B7B8-B3F580DD9DD4}">
      <dgm:prSet/>
      <dgm:spPr/>
      <dgm:t>
        <a:bodyPr/>
        <a:lstStyle/>
        <a:p>
          <a:endParaRPr lang="ru-RU"/>
        </a:p>
      </dgm:t>
    </dgm:pt>
    <dgm:pt modelId="{A0FC0649-E810-4D33-9F97-65E5D9025B61}">
      <dgm:prSet phldrT="[Текст]"/>
      <dgm:spPr/>
      <dgm:t>
        <a:bodyPr/>
        <a:lstStyle/>
        <a:p>
          <a:r>
            <a:rPr lang="uk-UA" b="1" dirty="0" smtClean="0"/>
            <a:t>юридичні особи, їх філії (відділення, представництва), фізичні особи - підприємці, які згідно з рішенням сільської, селищної або міської ради організовують та провадять діяльність із забезпечення паркування транспортних засобів на майданчиках для платного паркування та спеціально відведених автостоянках</a:t>
          </a:r>
          <a:endParaRPr lang="ru-RU" dirty="0"/>
        </a:p>
      </dgm:t>
    </dgm:pt>
    <dgm:pt modelId="{C26DC00A-975B-45B2-B844-9332F289DC03}" type="parTrans" cxnId="{2FB715BA-615B-449F-AD49-D984946149B6}">
      <dgm:prSet/>
      <dgm:spPr/>
      <dgm:t>
        <a:bodyPr/>
        <a:lstStyle/>
        <a:p>
          <a:endParaRPr lang="ru-RU"/>
        </a:p>
      </dgm:t>
    </dgm:pt>
    <dgm:pt modelId="{8CBEC685-573E-4238-98ED-75214EDF30BB}" type="sibTrans" cxnId="{2FB715BA-615B-449F-AD49-D984946149B6}">
      <dgm:prSet/>
      <dgm:spPr/>
      <dgm:t>
        <a:bodyPr/>
        <a:lstStyle/>
        <a:p>
          <a:endParaRPr lang="ru-RU"/>
        </a:p>
      </dgm:t>
    </dgm:pt>
    <dgm:pt modelId="{CF376C20-4307-4765-BF59-117F657E2AA6}" type="pres">
      <dgm:prSet presAssocID="{13F2CB34-DA10-46B9-A761-3BBE73B7397F}" presName="list" presStyleCnt="0">
        <dgm:presLayoutVars>
          <dgm:dir/>
          <dgm:animLvl val="lvl"/>
        </dgm:presLayoutVars>
      </dgm:prSet>
      <dgm:spPr/>
      <dgm:t>
        <a:bodyPr/>
        <a:lstStyle/>
        <a:p>
          <a:endParaRPr lang="uk-UA"/>
        </a:p>
      </dgm:t>
    </dgm:pt>
    <dgm:pt modelId="{F2ED5AE2-CFC4-4AB2-B020-D05195AD7512}" type="pres">
      <dgm:prSet presAssocID="{53B588D8-4AF9-4E18-BF0C-58C47F297548}" presName="posSpace" presStyleCnt="0"/>
      <dgm:spPr/>
    </dgm:pt>
    <dgm:pt modelId="{B29D7665-43EB-4795-A607-4842C07332EE}" type="pres">
      <dgm:prSet presAssocID="{53B588D8-4AF9-4E18-BF0C-58C47F297548}" presName="vertFlow" presStyleCnt="0"/>
      <dgm:spPr/>
    </dgm:pt>
    <dgm:pt modelId="{1998E21C-9E34-4275-B9B5-59E41E10C5C8}" type="pres">
      <dgm:prSet presAssocID="{53B588D8-4AF9-4E18-BF0C-58C47F297548}" presName="topSpace" presStyleCnt="0"/>
      <dgm:spPr/>
    </dgm:pt>
    <dgm:pt modelId="{895C8E21-998D-457B-AE5F-009476BBBCDF}" type="pres">
      <dgm:prSet presAssocID="{53B588D8-4AF9-4E18-BF0C-58C47F297548}" presName="firstComp" presStyleCnt="0"/>
      <dgm:spPr/>
    </dgm:pt>
    <dgm:pt modelId="{EEF83D45-EE18-412B-8CF8-9303D4109C0C}" type="pres">
      <dgm:prSet presAssocID="{53B588D8-4AF9-4E18-BF0C-58C47F297548}" presName="firstChild" presStyleLbl="bgAccFollowNode1" presStyleIdx="0" presStyleCnt="1"/>
      <dgm:spPr/>
      <dgm:t>
        <a:bodyPr/>
        <a:lstStyle/>
        <a:p>
          <a:endParaRPr lang="uk-UA"/>
        </a:p>
      </dgm:t>
    </dgm:pt>
    <dgm:pt modelId="{D1D54D24-23C7-4A35-8BB7-61D4144068F9}" type="pres">
      <dgm:prSet presAssocID="{53B588D8-4AF9-4E18-BF0C-58C47F297548}" presName="firstChildTx" presStyleLbl="bgAccFollowNode1" presStyleIdx="0" presStyleCnt="1">
        <dgm:presLayoutVars>
          <dgm:bulletEnabled val="1"/>
        </dgm:presLayoutVars>
      </dgm:prSet>
      <dgm:spPr/>
      <dgm:t>
        <a:bodyPr/>
        <a:lstStyle/>
        <a:p>
          <a:endParaRPr lang="uk-UA"/>
        </a:p>
      </dgm:t>
    </dgm:pt>
    <dgm:pt modelId="{64D62B1F-C260-4361-BE1F-4ACA047CF19E}" type="pres">
      <dgm:prSet presAssocID="{53B588D8-4AF9-4E18-BF0C-58C47F297548}" presName="negSpace" presStyleCnt="0"/>
      <dgm:spPr/>
    </dgm:pt>
    <dgm:pt modelId="{FE1A5299-E3AB-49F0-AF4C-120AEB6834A4}" type="pres">
      <dgm:prSet presAssocID="{53B588D8-4AF9-4E18-BF0C-58C47F297548}" presName="circle" presStyleLbl="node1" presStyleIdx="0" presStyleCnt="1"/>
      <dgm:spPr/>
      <dgm:t>
        <a:bodyPr/>
        <a:lstStyle/>
        <a:p>
          <a:endParaRPr lang="uk-UA"/>
        </a:p>
      </dgm:t>
    </dgm:pt>
  </dgm:ptLst>
  <dgm:cxnLst>
    <dgm:cxn modelId="{220C8BF6-52DC-40C9-A210-0478475426DC}" type="presOf" srcId="{13F2CB34-DA10-46B9-A761-3BBE73B7397F}" destId="{CF376C20-4307-4765-BF59-117F657E2AA6}" srcOrd="0" destOrd="0" presId="urn:microsoft.com/office/officeart/2005/8/layout/hList9"/>
    <dgm:cxn modelId="{A4BCF356-ED4E-4557-AE99-B4F84034669D}" type="presOf" srcId="{A0FC0649-E810-4D33-9F97-65E5D9025B61}" destId="{EEF83D45-EE18-412B-8CF8-9303D4109C0C}" srcOrd="0" destOrd="0" presId="urn:microsoft.com/office/officeart/2005/8/layout/hList9"/>
    <dgm:cxn modelId="{94B461C8-5535-4773-811B-840562C7FDB7}" type="presOf" srcId="{A0FC0649-E810-4D33-9F97-65E5D9025B61}" destId="{D1D54D24-23C7-4A35-8BB7-61D4144068F9}" srcOrd="1" destOrd="0" presId="urn:microsoft.com/office/officeart/2005/8/layout/hList9"/>
    <dgm:cxn modelId="{797BED7E-1182-4AA1-B7B8-B3F580DD9DD4}" srcId="{13F2CB34-DA10-46B9-A761-3BBE73B7397F}" destId="{53B588D8-4AF9-4E18-BF0C-58C47F297548}" srcOrd="0" destOrd="0" parTransId="{CCC049FE-272E-4DFF-8138-47D69F5EF6EC}" sibTransId="{EF610689-B3E9-4F7A-BB62-A2861D4A2597}"/>
    <dgm:cxn modelId="{2FB715BA-615B-449F-AD49-D984946149B6}" srcId="{53B588D8-4AF9-4E18-BF0C-58C47F297548}" destId="{A0FC0649-E810-4D33-9F97-65E5D9025B61}" srcOrd="0" destOrd="0" parTransId="{C26DC00A-975B-45B2-B844-9332F289DC03}" sibTransId="{8CBEC685-573E-4238-98ED-75214EDF30BB}"/>
    <dgm:cxn modelId="{478E9861-B87A-434B-B76C-9BB19CE9A4A9}" type="presOf" srcId="{53B588D8-4AF9-4E18-BF0C-58C47F297548}" destId="{FE1A5299-E3AB-49F0-AF4C-120AEB6834A4}" srcOrd="0" destOrd="0" presId="urn:microsoft.com/office/officeart/2005/8/layout/hList9"/>
    <dgm:cxn modelId="{4028AF60-503A-4CAF-8C5E-3DFA8325DE98}" type="presParOf" srcId="{CF376C20-4307-4765-BF59-117F657E2AA6}" destId="{F2ED5AE2-CFC4-4AB2-B020-D05195AD7512}" srcOrd="0" destOrd="0" presId="urn:microsoft.com/office/officeart/2005/8/layout/hList9"/>
    <dgm:cxn modelId="{B5B9A940-FD95-4E65-9234-DD135BD8AA97}" type="presParOf" srcId="{CF376C20-4307-4765-BF59-117F657E2AA6}" destId="{B29D7665-43EB-4795-A607-4842C07332EE}" srcOrd="1" destOrd="0" presId="urn:microsoft.com/office/officeart/2005/8/layout/hList9"/>
    <dgm:cxn modelId="{B5B02071-C500-4F38-8B15-71535FF2C02B}" type="presParOf" srcId="{B29D7665-43EB-4795-A607-4842C07332EE}" destId="{1998E21C-9E34-4275-B9B5-59E41E10C5C8}" srcOrd="0" destOrd="0" presId="urn:microsoft.com/office/officeart/2005/8/layout/hList9"/>
    <dgm:cxn modelId="{1213D17E-E911-44E5-B604-359EEA36F246}" type="presParOf" srcId="{B29D7665-43EB-4795-A607-4842C07332EE}" destId="{895C8E21-998D-457B-AE5F-009476BBBCDF}" srcOrd="1" destOrd="0" presId="urn:microsoft.com/office/officeart/2005/8/layout/hList9"/>
    <dgm:cxn modelId="{4418142D-EC32-4BB9-BEE7-6288755D354C}" type="presParOf" srcId="{895C8E21-998D-457B-AE5F-009476BBBCDF}" destId="{EEF83D45-EE18-412B-8CF8-9303D4109C0C}" srcOrd="0" destOrd="0" presId="urn:microsoft.com/office/officeart/2005/8/layout/hList9"/>
    <dgm:cxn modelId="{8BB5D4F3-7538-4E9B-800B-E6BADE038872}" type="presParOf" srcId="{895C8E21-998D-457B-AE5F-009476BBBCDF}" destId="{D1D54D24-23C7-4A35-8BB7-61D4144068F9}" srcOrd="1" destOrd="0" presId="urn:microsoft.com/office/officeart/2005/8/layout/hList9"/>
    <dgm:cxn modelId="{3DEB4CDF-CC7B-40FF-81CD-34ACB891179B}" type="presParOf" srcId="{CF376C20-4307-4765-BF59-117F657E2AA6}" destId="{64D62B1F-C260-4361-BE1F-4ACA047CF19E}" srcOrd="2" destOrd="0" presId="urn:microsoft.com/office/officeart/2005/8/layout/hList9"/>
    <dgm:cxn modelId="{298FE059-54AF-4FAA-81D1-40FFC35B018D}" type="presParOf" srcId="{CF376C20-4307-4765-BF59-117F657E2AA6}" destId="{FE1A5299-E3AB-49F0-AF4C-120AEB6834A4}" srcOrd="3" destOrd="0" presId="urn:microsoft.com/office/officeart/2005/8/layout/hList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719C8B4-4D14-4556-8668-7F9F5240466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ru-RU"/>
        </a:p>
      </dgm:t>
    </dgm:pt>
    <dgm:pt modelId="{0B23DB3C-C8CE-49C1-A09F-6065E974176C}">
      <dgm:prSet phldrT="[Текст]"/>
      <dgm:spPr/>
      <dgm:t>
        <a:bodyPr/>
        <a:lstStyle/>
        <a:p>
          <a:r>
            <a:rPr lang="uk-UA" b="1" dirty="0" smtClean="0"/>
            <a:t>Об'єкт і база оподаткування збором </a:t>
          </a:r>
          <a:r>
            <a:rPr lang="uk-UA" dirty="0" smtClean="0"/>
            <a:t> </a:t>
          </a:r>
          <a:endParaRPr lang="ru-RU" dirty="0"/>
        </a:p>
      </dgm:t>
    </dgm:pt>
    <dgm:pt modelId="{ACE84A9B-1715-4E44-9E91-50806CA5983E}" type="parTrans" cxnId="{2F9DE345-0A9A-4F2F-A612-96C4196B0AE7}">
      <dgm:prSet/>
      <dgm:spPr/>
      <dgm:t>
        <a:bodyPr/>
        <a:lstStyle/>
        <a:p>
          <a:endParaRPr lang="ru-RU"/>
        </a:p>
      </dgm:t>
    </dgm:pt>
    <dgm:pt modelId="{91BA41FF-B7C2-4505-93B6-8B8994C78208}" type="sibTrans" cxnId="{2F9DE345-0A9A-4F2F-A612-96C4196B0AE7}">
      <dgm:prSet/>
      <dgm:spPr/>
      <dgm:t>
        <a:bodyPr/>
        <a:lstStyle/>
        <a:p>
          <a:endParaRPr lang="ru-RU"/>
        </a:p>
      </dgm:t>
    </dgm:pt>
    <dgm:pt modelId="{A71CEE35-B93C-4C8C-BAED-5B2D9A49C6D1}">
      <dgm:prSet phldrT="[Текст]"/>
      <dgm:spPr/>
      <dgm:t>
        <a:bodyPr/>
        <a:lstStyle/>
        <a:p>
          <a:r>
            <a:rPr lang="uk-UA" b="1" dirty="0" smtClean="0">
              <a:solidFill>
                <a:srgbClr val="FFFF00"/>
              </a:solidFill>
            </a:rPr>
            <a:t>є земельна ділянка, яка згідно з рішенням сільської, селищної або міської ради спеціально відведена для забезпечення паркування транспортних засобів на автомобільних дорогах загального користування, тротуарах або інших місцях, а також комунальні гаражі, стоянки, </a:t>
          </a:r>
          <a:r>
            <a:rPr lang="uk-UA" b="1" dirty="0" err="1" smtClean="0">
              <a:solidFill>
                <a:srgbClr val="FFFF00"/>
              </a:solidFill>
            </a:rPr>
            <a:t>паркінги</a:t>
          </a:r>
          <a:r>
            <a:rPr lang="uk-UA" b="1" dirty="0" smtClean="0">
              <a:solidFill>
                <a:srgbClr val="FFFF00"/>
              </a:solidFill>
            </a:rPr>
            <a:t> (будівлі, споруди, їх частини), які побудовані за рахунок коштів місцевого бюджету, за винятком площі земельної ділянки, яка відведена для безоплатного паркування транспортних засобів</a:t>
          </a:r>
          <a:endParaRPr lang="ru-RU" dirty="0">
            <a:solidFill>
              <a:srgbClr val="FFFF00"/>
            </a:solidFill>
          </a:endParaRPr>
        </a:p>
      </dgm:t>
    </dgm:pt>
    <dgm:pt modelId="{451311BD-DA4C-4EC1-B4AA-6B45C0525C9A}" type="parTrans" cxnId="{92F60080-F612-4B4F-ADD1-B695A64C59C7}">
      <dgm:prSet/>
      <dgm:spPr/>
      <dgm:t>
        <a:bodyPr/>
        <a:lstStyle/>
        <a:p>
          <a:endParaRPr lang="ru-RU"/>
        </a:p>
      </dgm:t>
    </dgm:pt>
    <dgm:pt modelId="{B7C695CD-80A4-484B-AB7B-B8CB23F1E87B}" type="sibTrans" cxnId="{92F60080-F612-4B4F-ADD1-B695A64C59C7}">
      <dgm:prSet/>
      <dgm:spPr/>
      <dgm:t>
        <a:bodyPr/>
        <a:lstStyle/>
        <a:p>
          <a:endParaRPr lang="ru-RU"/>
        </a:p>
      </dgm:t>
    </dgm:pt>
    <dgm:pt modelId="{DB1AFCBA-C9BE-4777-9B5D-2DC9878184B1}" type="pres">
      <dgm:prSet presAssocID="{3719C8B4-4D14-4556-8668-7F9F52404662}" presName="theList" presStyleCnt="0">
        <dgm:presLayoutVars>
          <dgm:dir/>
          <dgm:animLvl val="lvl"/>
          <dgm:resizeHandles val="exact"/>
        </dgm:presLayoutVars>
      </dgm:prSet>
      <dgm:spPr/>
      <dgm:t>
        <a:bodyPr/>
        <a:lstStyle/>
        <a:p>
          <a:endParaRPr lang="uk-UA"/>
        </a:p>
      </dgm:t>
    </dgm:pt>
    <dgm:pt modelId="{A15AEF90-2592-4588-B3A1-991D8AB4A679}" type="pres">
      <dgm:prSet presAssocID="{0B23DB3C-C8CE-49C1-A09F-6065E974176C}" presName="compNode" presStyleCnt="0"/>
      <dgm:spPr/>
    </dgm:pt>
    <dgm:pt modelId="{D57FEEAA-B591-4F54-9333-FEAE2F9AE2BF}" type="pres">
      <dgm:prSet presAssocID="{0B23DB3C-C8CE-49C1-A09F-6065E974176C}" presName="aNode" presStyleLbl="bgShp" presStyleIdx="0" presStyleCnt="1"/>
      <dgm:spPr/>
      <dgm:t>
        <a:bodyPr/>
        <a:lstStyle/>
        <a:p>
          <a:endParaRPr lang="uk-UA"/>
        </a:p>
      </dgm:t>
    </dgm:pt>
    <dgm:pt modelId="{8946DCF3-7F10-499D-B6A2-5FE331F06DD4}" type="pres">
      <dgm:prSet presAssocID="{0B23DB3C-C8CE-49C1-A09F-6065E974176C}" presName="textNode" presStyleLbl="bgShp" presStyleIdx="0" presStyleCnt="1"/>
      <dgm:spPr/>
      <dgm:t>
        <a:bodyPr/>
        <a:lstStyle/>
        <a:p>
          <a:endParaRPr lang="uk-UA"/>
        </a:p>
      </dgm:t>
    </dgm:pt>
    <dgm:pt modelId="{B47024DB-35E3-443E-A2CA-1B4E0532E02B}" type="pres">
      <dgm:prSet presAssocID="{0B23DB3C-C8CE-49C1-A09F-6065E974176C}" presName="compChildNode" presStyleCnt="0"/>
      <dgm:spPr/>
    </dgm:pt>
    <dgm:pt modelId="{566B4049-FAFF-439C-8B75-7F770FAF4CFC}" type="pres">
      <dgm:prSet presAssocID="{0B23DB3C-C8CE-49C1-A09F-6065E974176C}" presName="theInnerList" presStyleCnt="0"/>
      <dgm:spPr/>
    </dgm:pt>
    <dgm:pt modelId="{3E34C859-6B04-4CE4-8121-3F6F3A519BA9}" type="pres">
      <dgm:prSet presAssocID="{A71CEE35-B93C-4C8C-BAED-5B2D9A49C6D1}" presName="childNode" presStyleLbl="node1" presStyleIdx="0" presStyleCnt="1">
        <dgm:presLayoutVars>
          <dgm:bulletEnabled val="1"/>
        </dgm:presLayoutVars>
      </dgm:prSet>
      <dgm:spPr/>
      <dgm:t>
        <a:bodyPr/>
        <a:lstStyle/>
        <a:p>
          <a:endParaRPr lang="uk-UA"/>
        </a:p>
      </dgm:t>
    </dgm:pt>
  </dgm:ptLst>
  <dgm:cxnLst>
    <dgm:cxn modelId="{B0DAF55F-01CE-4A0C-879F-97CA739BE802}" type="presOf" srcId="{0B23DB3C-C8CE-49C1-A09F-6065E974176C}" destId="{8946DCF3-7F10-499D-B6A2-5FE331F06DD4}" srcOrd="1" destOrd="0" presId="urn:microsoft.com/office/officeart/2005/8/layout/lProcess2"/>
    <dgm:cxn modelId="{2F9DE345-0A9A-4F2F-A612-96C4196B0AE7}" srcId="{3719C8B4-4D14-4556-8668-7F9F52404662}" destId="{0B23DB3C-C8CE-49C1-A09F-6065E974176C}" srcOrd="0" destOrd="0" parTransId="{ACE84A9B-1715-4E44-9E91-50806CA5983E}" sibTransId="{91BA41FF-B7C2-4505-93B6-8B8994C78208}"/>
    <dgm:cxn modelId="{92F60080-F612-4B4F-ADD1-B695A64C59C7}" srcId="{0B23DB3C-C8CE-49C1-A09F-6065E974176C}" destId="{A71CEE35-B93C-4C8C-BAED-5B2D9A49C6D1}" srcOrd="0" destOrd="0" parTransId="{451311BD-DA4C-4EC1-B4AA-6B45C0525C9A}" sibTransId="{B7C695CD-80A4-484B-AB7B-B8CB23F1E87B}"/>
    <dgm:cxn modelId="{783FB1DF-6591-429D-BD20-0D9E912987E9}" type="presOf" srcId="{0B23DB3C-C8CE-49C1-A09F-6065E974176C}" destId="{D57FEEAA-B591-4F54-9333-FEAE2F9AE2BF}" srcOrd="0" destOrd="0" presId="urn:microsoft.com/office/officeart/2005/8/layout/lProcess2"/>
    <dgm:cxn modelId="{8240EB03-1E79-47E6-A1C9-1F741B07AFA3}" type="presOf" srcId="{3719C8B4-4D14-4556-8668-7F9F52404662}" destId="{DB1AFCBA-C9BE-4777-9B5D-2DC9878184B1}" srcOrd="0" destOrd="0" presId="urn:microsoft.com/office/officeart/2005/8/layout/lProcess2"/>
    <dgm:cxn modelId="{01036F72-52D5-4B58-B329-031409CB635F}" type="presOf" srcId="{A71CEE35-B93C-4C8C-BAED-5B2D9A49C6D1}" destId="{3E34C859-6B04-4CE4-8121-3F6F3A519BA9}" srcOrd="0" destOrd="0" presId="urn:microsoft.com/office/officeart/2005/8/layout/lProcess2"/>
    <dgm:cxn modelId="{84B49EC0-B829-4BC2-BC04-0BBF7E95329D}" type="presParOf" srcId="{DB1AFCBA-C9BE-4777-9B5D-2DC9878184B1}" destId="{A15AEF90-2592-4588-B3A1-991D8AB4A679}" srcOrd="0" destOrd="0" presId="urn:microsoft.com/office/officeart/2005/8/layout/lProcess2"/>
    <dgm:cxn modelId="{97B4217B-A8B9-4182-BD41-B3F151A74838}" type="presParOf" srcId="{A15AEF90-2592-4588-B3A1-991D8AB4A679}" destId="{D57FEEAA-B591-4F54-9333-FEAE2F9AE2BF}" srcOrd="0" destOrd="0" presId="urn:microsoft.com/office/officeart/2005/8/layout/lProcess2"/>
    <dgm:cxn modelId="{56DAD9C3-6901-4EFB-9EB3-06BF757DF331}" type="presParOf" srcId="{A15AEF90-2592-4588-B3A1-991D8AB4A679}" destId="{8946DCF3-7F10-499D-B6A2-5FE331F06DD4}" srcOrd="1" destOrd="0" presId="urn:microsoft.com/office/officeart/2005/8/layout/lProcess2"/>
    <dgm:cxn modelId="{3F901BA6-B14B-4CE8-925E-F994B120CF4D}" type="presParOf" srcId="{A15AEF90-2592-4588-B3A1-991D8AB4A679}" destId="{B47024DB-35E3-443E-A2CA-1B4E0532E02B}" srcOrd="2" destOrd="0" presId="urn:microsoft.com/office/officeart/2005/8/layout/lProcess2"/>
    <dgm:cxn modelId="{E6BFA61F-DE9A-4963-A314-64C22D5576E8}" type="presParOf" srcId="{B47024DB-35E3-443E-A2CA-1B4E0532E02B}" destId="{566B4049-FAFF-439C-8B75-7F770FAF4CFC}" srcOrd="0" destOrd="0" presId="urn:microsoft.com/office/officeart/2005/8/layout/lProcess2"/>
    <dgm:cxn modelId="{CB6CE34A-FBC2-44A1-9EAC-F38866997860}" type="presParOf" srcId="{566B4049-FAFF-439C-8B75-7F770FAF4CFC}" destId="{3E34C859-6B04-4CE4-8121-3F6F3A519BA9}" srcOrd="0"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6E019CC-272A-4462-A832-46A95CF70B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8E5C4D8F-D7E6-4641-83BB-0D35218E9FA5}">
      <dgm:prSet phldrT="[Текст]"/>
      <dgm:spPr/>
      <dgm:t>
        <a:bodyPr/>
        <a:lstStyle/>
        <a:p>
          <a:r>
            <a:rPr lang="uk-UA" b="1" smtClean="0">
              <a:solidFill>
                <a:srgbClr val="FFFF00"/>
              </a:solidFill>
            </a:rPr>
            <a:t>Ставки збору встановлюються за кожний день провадження діяльності із забезпечення паркування транспортних засобів у гривнях за 1 квадратний метр площі земельної ділянки, відведеної для організації та провадження такої діяльності, у розмірі від 0,03 до 0,15 відсотка мінімальної заробітної плати, установленої законом на 1 січня податкового (звітного) року</a:t>
          </a:r>
          <a:endParaRPr lang="ru-RU">
            <a:solidFill>
              <a:srgbClr val="FFFF00"/>
            </a:solidFill>
          </a:endParaRPr>
        </a:p>
      </dgm:t>
    </dgm:pt>
    <dgm:pt modelId="{D8C827AB-D23F-484A-B59C-A5646F4C4D38}" type="parTrans" cxnId="{86C11DD7-28E4-453A-983D-EB8F3FD1C9C8}">
      <dgm:prSet/>
      <dgm:spPr/>
      <dgm:t>
        <a:bodyPr/>
        <a:lstStyle/>
        <a:p>
          <a:endParaRPr lang="ru-RU"/>
        </a:p>
      </dgm:t>
    </dgm:pt>
    <dgm:pt modelId="{DB8CFAEB-1C45-45A5-B667-C19DCAFD430E}" type="sibTrans" cxnId="{86C11DD7-28E4-453A-983D-EB8F3FD1C9C8}">
      <dgm:prSet/>
      <dgm:spPr/>
      <dgm:t>
        <a:bodyPr/>
        <a:lstStyle/>
        <a:p>
          <a:endParaRPr lang="ru-RU"/>
        </a:p>
      </dgm:t>
    </dgm:pt>
    <dgm:pt modelId="{EED0874E-FF1A-4CA3-93F2-42EF976B6728}">
      <dgm:prSet phldrT="[Текст]"/>
      <dgm:spPr/>
      <dgm:t>
        <a:bodyPr/>
        <a:lstStyle/>
        <a:p>
          <a:r>
            <a:rPr lang="uk-UA" b="1" dirty="0" smtClean="0">
              <a:solidFill>
                <a:srgbClr val="FFFF00"/>
              </a:solidFill>
            </a:rPr>
            <a:t>При визначенні ставки збору сільські, селищні та міські ради враховують місцезнаходження спеціально відведених місць для паркування транспортних засобів, площу спеціально відведеного місця, кількість місць для паркування транспортних засобів, спосіб поставлення транспортних засобів на стоянку, режим роботи та їх заповнюваність</a:t>
          </a:r>
          <a:endParaRPr lang="ru-RU" dirty="0">
            <a:solidFill>
              <a:srgbClr val="FFFF00"/>
            </a:solidFill>
          </a:endParaRPr>
        </a:p>
      </dgm:t>
    </dgm:pt>
    <dgm:pt modelId="{05CB0F86-8FC5-4BC9-9927-08F2BBB03243}" type="parTrans" cxnId="{1856A98B-8544-470D-9508-EAB6253372C9}">
      <dgm:prSet/>
      <dgm:spPr/>
      <dgm:t>
        <a:bodyPr/>
        <a:lstStyle/>
        <a:p>
          <a:endParaRPr lang="ru-RU"/>
        </a:p>
      </dgm:t>
    </dgm:pt>
    <dgm:pt modelId="{7BC43463-C8A6-4A21-9F9A-A8E11A747A3C}" type="sibTrans" cxnId="{1856A98B-8544-470D-9508-EAB6253372C9}">
      <dgm:prSet/>
      <dgm:spPr/>
      <dgm:t>
        <a:bodyPr/>
        <a:lstStyle/>
        <a:p>
          <a:endParaRPr lang="ru-RU"/>
        </a:p>
      </dgm:t>
    </dgm:pt>
    <dgm:pt modelId="{CF5F1E23-39A8-4690-9131-D861B8D11615}">
      <dgm:prSet phldrT="[Текст]"/>
      <dgm:spPr/>
      <dgm:t>
        <a:bodyPr/>
        <a:lstStyle/>
        <a:p>
          <a:r>
            <a:rPr lang="ru-RU" b="1" smtClean="0">
              <a:solidFill>
                <a:srgbClr val="FFFF00"/>
              </a:solidFill>
            </a:rPr>
            <a:t>Сума збору за місця для паркування транспортних засобів, обчислена відповідно до податкової декларації за звітний (податковий) квартал, сплачується щоквартально, у визначений для квартального звітного (податкового) періоду строк, за місцезнаходженням об'єкта оподаткування.</a:t>
          </a:r>
          <a:endParaRPr lang="ru-RU" dirty="0">
            <a:solidFill>
              <a:srgbClr val="FFFF00"/>
            </a:solidFill>
          </a:endParaRPr>
        </a:p>
      </dgm:t>
    </dgm:pt>
    <dgm:pt modelId="{113A9BFD-4C34-4C99-9D98-2D28A0B0BC70}" type="parTrans" cxnId="{B017C28B-659A-489F-9618-1F5810C8100F}">
      <dgm:prSet/>
      <dgm:spPr/>
      <dgm:t>
        <a:bodyPr/>
        <a:lstStyle/>
        <a:p>
          <a:endParaRPr lang="ru-RU"/>
        </a:p>
      </dgm:t>
    </dgm:pt>
    <dgm:pt modelId="{C4841B7C-2B41-4503-AA9E-3228854A2D0C}" type="sibTrans" cxnId="{B017C28B-659A-489F-9618-1F5810C8100F}">
      <dgm:prSet/>
      <dgm:spPr/>
      <dgm:t>
        <a:bodyPr/>
        <a:lstStyle/>
        <a:p>
          <a:endParaRPr lang="ru-RU"/>
        </a:p>
      </dgm:t>
    </dgm:pt>
    <dgm:pt modelId="{BB2DF04C-9777-4C84-8C7A-BBEBFD2D5EC5}" type="pres">
      <dgm:prSet presAssocID="{06E019CC-272A-4462-A832-46A95CF70B20}" presName="linear" presStyleCnt="0">
        <dgm:presLayoutVars>
          <dgm:animLvl val="lvl"/>
          <dgm:resizeHandles val="exact"/>
        </dgm:presLayoutVars>
      </dgm:prSet>
      <dgm:spPr/>
      <dgm:t>
        <a:bodyPr/>
        <a:lstStyle/>
        <a:p>
          <a:endParaRPr lang="uk-UA"/>
        </a:p>
      </dgm:t>
    </dgm:pt>
    <dgm:pt modelId="{FE049CE5-672C-453B-BF00-D48D9CBEF5DA}" type="pres">
      <dgm:prSet presAssocID="{8E5C4D8F-D7E6-4641-83BB-0D35218E9FA5}" presName="parentText" presStyleLbl="node1" presStyleIdx="0" presStyleCnt="3">
        <dgm:presLayoutVars>
          <dgm:chMax val="0"/>
          <dgm:bulletEnabled val="1"/>
        </dgm:presLayoutVars>
      </dgm:prSet>
      <dgm:spPr/>
      <dgm:t>
        <a:bodyPr/>
        <a:lstStyle/>
        <a:p>
          <a:endParaRPr lang="uk-UA"/>
        </a:p>
      </dgm:t>
    </dgm:pt>
    <dgm:pt modelId="{7A42758D-D3BE-49C9-B577-F8F17219860D}" type="pres">
      <dgm:prSet presAssocID="{DB8CFAEB-1C45-45A5-B667-C19DCAFD430E}" presName="spacer" presStyleCnt="0"/>
      <dgm:spPr/>
    </dgm:pt>
    <dgm:pt modelId="{BC67070E-E0A7-44E5-8ECB-2B59047B937C}" type="pres">
      <dgm:prSet presAssocID="{EED0874E-FF1A-4CA3-93F2-42EF976B6728}" presName="parentText" presStyleLbl="node1" presStyleIdx="1" presStyleCnt="3">
        <dgm:presLayoutVars>
          <dgm:chMax val="0"/>
          <dgm:bulletEnabled val="1"/>
        </dgm:presLayoutVars>
      </dgm:prSet>
      <dgm:spPr/>
      <dgm:t>
        <a:bodyPr/>
        <a:lstStyle/>
        <a:p>
          <a:endParaRPr lang="uk-UA"/>
        </a:p>
      </dgm:t>
    </dgm:pt>
    <dgm:pt modelId="{F1DA8778-878F-417F-9B89-538219961807}" type="pres">
      <dgm:prSet presAssocID="{7BC43463-C8A6-4A21-9F9A-A8E11A747A3C}" presName="spacer" presStyleCnt="0"/>
      <dgm:spPr/>
    </dgm:pt>
    <dgm:pt modelId="{388D254F-97BE-4B79-AD84-EB09206848ED}" type="pres">
      <dgm:prSet presAssocID="{CF5F1E23-39A8-4690-9131-D861B8D11615}" presName="parentText" presStyleLbl="node1" presStyleIdx="2" presStyleCnt="3">
        <dgm:presLayoutVars>
          <dgm:chMax val="0"/>
          <dgm:bulletEnabled val="1"/>
        </dgm:presLayoutVars>
      </dgm:prSet>
      <dgm:spPr/>
      <dgm:t>
        <a:bodyPr/>
        <a:lstStyle/>
        <a:p>
          <a:endParaRPr lang="ru-RU"/>
        </a:p>
      </dgm:t>
    </dgm:pt>
  </dgm:ptLst>
  <dgm:cxnLst>
    <dgm:cxn modelId="{582973DF-60C2-406D-B45D-648BAEAF94C6}" type="presOf" srcId="{8E5C4D8F-D7E6-4641-83BB-0D35218E9FA5}" destId="{FE049CE5-672C-453B-BF00-D48D9CBEF5DA}" srcOrd="0" destOrd="0" presId="urn:microsoft.com/office/officeart/2005/8/layout/vList2"/>
    <dgm:cxn modelId="{A0B08E49-C77E-4435-88B1-377478EE8F95}" type="presOf" srcId="{CF5F1E23-39A8-4690-9131-D861B8D11615}" destId="{388D254F-97BE-4B79-AD84-EB09206848ED}" srcOrd="0" destOrd="0" presId="urn:microsoft.com/office/officeart/2005/8/layout/vList2"/>
    <dgm:cxn modelId="{833DFE9B-EAF9-4014-A9E3-5B8A01D42F80}" type="presOf" srcId="{06E019CC-272A-4462-A832-46A95CF70B20}" destId="{BB2DF04C-9777-4C84-8C7A-BBEBFD2D5EC5}" srcOrd="0" destOrd="0" presId="urn:microsoft.com/office/officeart/2005/8/layout/vList2"/>
    <dgm:cxn modelId="{85FCD158-18B6-41BA-A4CC-EB34364AC64C}" type="presOf" srcId="{EED0874E-FF1A-4CA3-93F2-42EF976B6728}" destId="{BC67070E-E0A7-44E5-8ECB-2B59047B937C}" srcOrd="0" destOrd="0" presId="urn:microsoft.com/office/officeart/2005/8/layout/vList2"/>
    <dgm:cxn modelId="{1856A98B-8544-470D-9508-EAB6253372C9}" srcId="{06E019CC-272A-4462-A832-46A95CF70B20}" destId="{EED0874E-FF1A-4CA3-93F2-42EF976B6728}" srcOrd="1" destOrd="0" parTransId="{05CB0F86-8FC5-4BC9-9927-08F2BBB03243}" sibTransId="{7BC43463-C8A6-4A21-9F9A-A8E11A747A3C}"/>
    <dgm:cxn modelId="{B017C28B-659A-489F-9618-1F5810C8100F}" srcId="{06E019CC-272A-4462-A832-46A95CF70B20}" destId="{CF5F1E23-39A8-4690-9131-D861B8D11615}" srcOrd="2" destOrd="0" parTransId="{113A9BFD-4C34-4C99-9D98-2D28A0B0BC70}" sibTransId="{C4841B7C-2B41-4503-AA9E-3228854A2D0C}"/>
    <dgm:cxn modelId="{86C11DD7-28E4-453A-983D-EB8F3FD1C9C8}" srcId="{06E019CC-272A-4462-A832-46A95CF70B20}" destId="{8E5C4D8F-D7E6-4641-83BB-0D35218E9FA5}" srcOrd="0" destOrd="0" parTransId="{D8C827AB-D23F-484A-B59C-A5646F4C4D38}" sibTransId="{DB8CFAEB-1C45-45A5-B667-C19DCAFD430E}"/>
    <dgm:cxn modelId="{28F3F336-29D5-4F0E-8073-C205CAF0DA6E}" type="presParOf" srcId="{BB2DF04C-9777-4C84-8C7A-BBEBFD2D5EC5}" destId="{FE049CE5-672C-453B-BF00-D48D9CBEF5DA}" srcOrd="0" destOrd="0" presId="urn:microsoft.com/office/officeart/2005/8/layout/vList2"/>
    <dgm:cxn modelId="{D74E9D9B-4BB1-45B1-AFB3-C249C329163D}" type="presParOf" srcId="{BB2DF04C-9777-4C84-8C7A-BBEBFD2D5EC5}" destId="{7A42758D-D3BE-49C9-B577-F8F17219860D}" srcOrd="1" destOrd="0" presId="urn:microsoft.com/office/officeart/2005/8/layout/vList2"/>
    <dgm:cxn modelId="{A78ABFAF-2783-4BA6-A97D-A55F0B5FDC3A}" type="presParOf" srcId="{BB2DF04C-9777-4C84-8C7A-BBEBFD2D5EC5}" destId="{BC67070E-E0A7-44E5-8ECB-2B59047B937C}" srcOrd="2" destOrd="0" presId="urn:microsoft.com/office/officeart/2005/8/layout/vList2"/>
    <dgm:cxn modelId="{D0F8F9FC-8DC5-4888-8C46-474FF383171D}" type="presParOf" srcId="{BB2DF04C-9777-4C84-8C7A-BBEBFD2D5EC5}" destId="{F1DA8778-878F-417F-9B89-538219961807}" srcOrd="3" destOrd="0" presId="urn:microsoft.com/office/officeart/2005/8/layout/vList2"/>
    <dgm:cxn modelId="{A2C26D5B-D3A5-4CE6-9C91-CA7EE322805E}" type="presParOf" srcId="{BB2DF04C-9777-4C84-8C7A-BBEBFD2D5EC5}" destId="{388D254F-97BE-4B79-AD84-EB09206848ED}"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2EE7056-791E-4B18-A61C-3CFE99F4AE4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ru-RU"/>
        </a:p>
      </dgm:t>
    </dgm:pt>
    <dgm:pt modelId="{C36CC35A-A27D-4DED-9829-DED347CBC384}">
      <dgm:prSet phldrT="[Текст]"/>
      <dgm:spPr/>
      <dgm:t>
        <a:bodyPr/>
        <a:lstStyle/>
        <a:p>
          <a:r>
            <a:rPr lang="uk-UA" b="1" dirty="0" smtClean="0"/>
            <a:t>Платниками збору</a:t>
          </a:r>
          <a:r>
            <a:rPr lang="uk-UA" dirty="0" smtClean="0"/>
            <a:t> </a:t>
          </a:r>
          <a:r>
            <a:rPr lang="uk-UA" b="1" dirty="0" smtClean="0"/>
            <a:t>є суб'єкти господарювання (юридичні особи та фізичні особи - підприємці), їх відокремлені підрозділи, які отримують в установленому цією статтею порядку торгові патенти та провадять такі види підприємницької діяльності:</a:t>
          </a:r>
          <a:endParaRPr lang="ru-RU" dirty="0"/>
        </a:p>
      </dgm:t>
    </dgm:pt>
    <dgm:pt modelId="{B482E3EB-3D0A-4491-B616-D8F96C853EF3}" type="parTrans" cxnId="{2A14A46E-F0ED-49F9-9E04-FC3243AE1004}">
      <dgm:prSet/>
      <dgm:spPr/>
      <dgm:t>
        <a:bodyPr/>
        <a:lstStyle/>
        <a:p>
          <a:endParaRPr lang="ru-RU"/>
        </a:p>
      </dgm:t>
    </dgm:pt>
    <dgm:pt modelId="{069D1EF1-B934-4935-909D-F877BFC17EE6}" type="sibTrans" cxnId="{2A14A46E-F0ED-49F9-9E04-FC3243AE1004}">
      <dgm:prSet/>
      <dgm:spPr/>
      <dgm:t>
        <a:bodyPr/>
        <a:lstStyle/>
        <a:p>
          <a:endParaRPr lang="ru-RU"/>
        </a:p>
      </dgm:t>
    </dgm:pt>
    <dgm:pt modelId="{841680FD-4029-46C5-8FDB-667C081D1087}">
      <dgm:prSet phldrT="[Текст]"/>
      <dgm:spPr/>
      <dgm:t>
        <a:bodyPr/>
        <a:lstStyle/>
        <a:p>
          <a:r>
            <a:rPr lang="ru-RU" dirty="0" err="1" smtClean="0">
              <a:solidFill>
                <a:srgbClr val="FFFF00"/>
              </a:solidFill>
            </a:rPr>
            <a:t>торговельна</a:t>
          </a:r>
          <a:r>
            <a:rPr lang="ru-RU" dirty="0" smtClean="0">
              <a:solidFill>
                <a:srgbClr val="FFFF00"/>
              </a:solidFill>
            </a:rPr>
            <a:t> </a:t>
          </a:r>
          <a:r>
            <a:rPr lang="ru-RU" dirty="0" err="1" smtClean="0">
              <a:solidFill>
                <a:srgbClr val="FFFF00"/>
              </a:solidFill>
            </a:rPr>
            <a:t>діяльність</a:t>
          </a:r>
          <a:r>
            <a:rPr lang="ru-RU" dirty="0" smtClean="0">
              <a:solidFill>
                <a:srgbClr val="FFFF00"/>
              </a:solidFill>
            </a:rPr>
            <a:t> у пунктах продажу </a:t>
          </a:r>
          <a:r>
            <a:rPr lang="ru-RU" dirty="0" err="1" smtClean="0">
              <a:solidFill>
                <a:srgbClr val="FFFF00"/>
              </a:solidFill>
            </a:rPr>
            <a:t>товарів</a:t>
          </a:r>
          <a:endParaRPr lang="ru-RU" dirty="0">
            <a:solidFill>
              <a:srgbClr val="FFFF00"/>
            </a:solidFill>
          </a:endParaRPr>
        </a:p>
      </dgm:t>
    </dgm:pt>
    <dgm:pt modelId="{485D1FEA-3FAA-433D-A9C9-E81E47786F67}" type="parTrans" cxnId="{7B7CED09-3872-4AFE-AFE9-08723EA8114C}">
      <dgm:prSet/>
      <dgm:spPr/>
      <dgm:t>
        <a:bodyPr/>
        <a:lstStyle/>
        <a:p>
          <a:endParaRPr lang="ru-RU"/>
        </a:p>
      </dgm:t>
    </dgm:pt>
    <dgm:pt modelId="{91650052-FB98-458B-B50C-41AA5AE513DC}" type="sibTrans" cxnId="{7B7CED09-3872-4AFE-AFE9-08723EA8114C}">
      <dgm:prSet/>
      <dgm:spPr/>
      <dgm:t>
        <a:bodyPr/>
        <a:lstStyle/>
        <a:p>
          <a:endParaRPr lang="ru-RU"/>
        </a:p>
      </dgm:t>
    </dgm:pt>
    <dgm:pt modelId="{53B93C9D-134C-4218-AB98-1D7E942EF1FB}">
      <dgm:prSet phldrT="[Текст]"/>
      <dgm:spPr/>
      <dgm:t>
        <a:bodyPr/>
        <a:lstStyle/>
        <a:p>
          <a:r>
            <a:rPr lang="ru-RU" dirty="0" err="1" smtClean="0">
              <a:solidFill>
                <a:srgbClr val="FFFF00"/>
              </a:solidFill>
            </a:rPr>
            <a:t>діяльність</a:t>
          </a:r>
          <a:r>
            <a:rPr lang="ru-RU" dirty="0" smtClean="0">
              <a:solidFill>
                <a:srgbClr val="FFFF00"/>
              </a:solidFill>
            </a:rPr>
            <a:t> </a:t>
          </a:r>
          <a:r>
            <a:rPr lang="ru-RU" dirty="0" err="1" smtClean="0">
              <a:solidFill>
                <a:srgbClr val="FFFF00"/>
              </a:solidFill>
            </a:rPr>
            <a:t>з</a:t>
          </a:r>
          <a:r>
            <a:rPr lang="ru-RU" dirty="0" smtClean="0">
              <a:solidFill>
                <a:srgbClr val="FFFF00"/>
              </a:solidFill>
            </a:rPr>
            <a:t> </a:t>
          </a:r>
          <a:r>
            <a:rPr lang="ru-RU" dirty="0" err="1" smtClean="0">
              <a:solidFill>
                <a:srgbClr val="FFFF00"/>
              </a:solidFill>
            </a:rPr>
            <a:t>надання</a:t>
          </a:r>
          <a:r>
            <a:rPr lang="ru-RU" dirty="0" smtClean="0">
              <a:solidFill>
                <a:srgbClr val="FFFF00"/>
              </a:solidFill>
            </a:rPr>
            <a:t> </a:t>
          </a:r>
          <a:r>
            <a:rPr lang="ru-RU" dirty="0" err="1" smtClean="0">
              <a:solidFill>
                <a:srgbClr val="FFFF00"/>
              </a:solidFill>
            </a:rPr>
            <a:t>платних</a:t>
          </a:r>
          <a:r>
            <a:rPr lang="ru-RU" dirty="0" smtClean="0">
              <a:solidFill>
                <a:srgbClr val="FFFF00"/>
              </a:solidFill>
            </a:rPr>
            <a:t> </a:t>
          </a:r>
          <a:r>
            <a:rPr lang="ru-RU" dirty="0" err="1" smtClean="0">
              <a:solidFill>
                <a:srgbClr val="FFFF00"/>
              </a:solidFill>
            </a:rPr>
            <a:t>побутових</a:t>
          </a:r>
          <a:r>
            <a:rPr lang="ru-RU" dirty="0" smtClean="0">
              <a:solidFill>
                <a:srgbClr val="FFFF00"/>
              </a:solidFill>
            </a:rPr>
            <a:t> </a:t>
          </a:r>
          <a:r>
            <a:rPr lang="ru-RU" dirty="0" err="1" smtClean="0">
              <a:solidFill>
                <a:srgbClr val="FFFF00"/>
              </a:solidFill>
            </a:rPr>
            <a:t>послуг</a:t>
          </a:r>
          <a:r>
            <a:rPr lang="ru-RU" dirty="0" smtClean="0">
              <a:solidFill>
                <a:srgbClr val="FFFF00"/>
              </a:solidFill>
            </a:rPr>
            <a:t> за </a:t>
          </a:r>
          <a:r>
            <a:rPr lang="ru-RU" dirty="0" err="1" smtClean="0">
              <a:solidFill>
                <a:srgbClr val="FFFF00"/>
              </a:solidFill>
            </a:rPr>
            <a:t>переліком</a:t>
          </a:r>
          <a:r>
            <a:rPr lang="ru-RU" dirty="0" smtClean="0">
              <a:solidFill>
                <a:srgbClr val="FFFF00"/>
              </a:solidFill>
            </a:rPr>
            <a:t>, </a:t>
          </a:r>
          <a:r>
            <a:rPr lang="ru-RU" dirty="0" err="1" smtClean="0">
              <a:solidFill>
                <a:srgbClr val="FFFF00"/>
              </a:solidFill>
            </a:rPr>
            <a:t>визначеним</a:t>
          </a:r>
          <a:r>
            <a:rPr lang="ru-RU" dirty="0" smtClean="0">
              <a:solidFill>
                <a:srgbClr val="FFFF00"/>
              </a:solidFill>
            </a:rPr>
            <a:t> </a:t>
          </a:r>
          <a:r>
            <a:rPr lang="ru-RU" dirty="0" err="1" smtClean="0">
              <a:solidFill>
                <a:srgbClr val="FFFF00"/>
              </a:solidFill>
            </a:rPr>
            <a:t>Кабінетом</a:t>
          </a:r>
          <a:r>
            <a:rPr lang="ru-RU" dirty="0" smtClean="0">
              <a:solidFill>
                <a:srgbClr val="FFFF00"/>
              </a:solidFill>
            </a:rPr>
            <a:t> </a:t>
          </a:r>
          <a:r>
            <a:rPr lang="ru-RU" dirty="0" err="1" smtClean="0">
              <a:solidFill>
                <a:srgbClr val="FFFF00"/>
              </a:solidFill>
            </a:rPr>
            <a:t>Міністрів</a:t>
          </a:r>
          <a:r>
            <a:rPr lang="ru-RU" dirty="0" smtClean="0">
              <a:solidFill>
                <a:srgbClr val="FFFF00"/>
              </a:solidFill>
            </a:rPr>
            <a:t> </a:t>
          </a:r>
          <a:r>
            <a:rPr lang="ru-RU" dirty="0" err="1" smtClean="0">
              <a:solidFill>
                <a:srgbClr val="FFFF00"/>
              </a:solidFill>
            </a:rPr>
            <a:t>України</a:t>
          </a:r>
          <a:endParaRPr lang="ru-RU" dirty="0">
            <a:solidFill>
              <a:srgbClr val="FFFF00"/>
            </a:solidFill>
          </a:endParaRPr>
        </a:p>
      </dgm:t>
    </dgm:pt>
    <dgm:pt modelId="{69ACA8A7-F81B-4573-B354-BB7EB866F049}" type="parTrans" cxnId="{3EEAE1D0-F4E8-41C5-AB06-EA3588CF9589}">
      <dgm:prSet/>
      <dgm:spPr/>
      <dgm:t>
        <a:bodyPr/>
        <a:lstStyle/>
        <a:p>
          <a:endParaRPr lang="ru-RU"/>
        </a:p>
      </dgm:t>
    </dgm:pt>
    <dgm:pt modelId="{0585A339-5C2C-49EA-812C-442A58819559}" type="sibTrans" cxnId="{3EEAE1D0-F4E8-41C5-AB06-EA3588CF9589}">
      <dgm:prSet/>
      <dgm:spPr/>
      <dgm:t>
        <a:bodyPr/>
        <a:lstStyle/>
        <a:p>
          <a:endParaRPr lang="ru-RU"/>
        </a:p>
      </dgm:t>
    </dgm:pt>
    <dgm:pt modelId="{9ABCA861-6E69-403D-9975-47980A487499}">
      <dgm:prSet phldrT="[Текст]"/>
      <dgm:spPr/>
      <dgm:t>
        <a:bodyPr/>
        <a:lstStyle/>
        <a:p>
          <a:r>
            <a:rPr lang="ru-RU" dirty="0" err="1" smtClean="0">
              <a:solidFill>
                <a:srgbClr val="FFFF00"/>
              </a:solidFill>
            </a:rPr>
            <a:t>торгівля</a:t>
          </a:r>
          <a:r>
            <a:rPr lang="ru-RU" dirty="0" smtClean="0">
              <a:solidFill>
                <a:srgbClr val="FFFF00"/>
              </a:solidFill>
            </a:rPr>
            <a:t> </a:t>
          </a:r>
          <a:r>
            <a:rPr lang="ru-RU" dirty="0" err="1" smtClean="0">
              <a:solidFill>
                <a:srgbClr val="FFFF00"/>
              </a:solidFill>
            </a:rPr>
            <a:t>валютними</a:t>
          </a:r>
          <a:r>
            <a:rPr lang="ru-RU" dirty="0" smtClean="0">
              <a:solidFill>
                <a:srgbClr val="FFFF00"/>
              </a:solidFill>
            </a:rPr>
            <a:t> </a:t>
          </a:r>
          <a:r>
            <a:rPr lang="ru-RU" dirty="0" err="1" smtClean="0">
              <a:solidFill>
                <a:srgbClr val="FFFF00"/>
              </a:solidFill>
            </a:rPr>
            <a:t>цінностями</a:t>
          </a:r>
          <a:r>
            <a:rPr lang="ru-RU" dirty="0" smtClean="0">
              <a:solidFill>
                <a:srgbClr val="FFFF00"/>
              </a:solidFill>
            </a:rPr>
            <a:t> у пунктах </a:t>
          </a:r>
          <a:r>
            <a:rPr lang="ru-RU" dirty="0" err="1" smtClean="0">
              <a:solidFill>
                <a:srgbClr val="FFFF00"/>
              </a:solidFill>
            </a:rPr>
            <a:t>обміну</a:t>
          </a:r>
          <a:r>
            <a:rPr lang="ru-RU" dirty="0" smtClean="0">
              <a:solidFill>
                <a:srgbClr val="FFFF00"/>
              </a:solidFill>
            </a:rPr>
            <a:t> </a:t>
          </a:r>
          <a:r>
            <a:rPr lang="ru-RU" dirty="0" err="1" smtClean="0">
              <a:solidFill>
                <a:srgbClr val="FFFF00"/>
              </a:solidFill>
            </a:rPr>
            <a:t>іноземної</a:t>
          </a:r>
          <a:r>
            <a:rPr lang="ru-RU" dirty="0" smtClean="0">
              <a:solidFill>
                <a:srgbClr val="FFFF00"/>
              </a:solidFill>
            </a:rPr>
            <a:t> </a:t>
          </a:r>
          <a:r>
            <a:rPr lang="ru-RU" dirty="0" err="1" smtClean="0">
              <a:solidFill>
                <a:srgbClr val="FFFF00"/>
              </a:solidFill>
            </a:rPr>
            <a:t>валюти</a:t>
          </a:r>
          <a:endParaRPr lang="ru-RU" dirty="0">
            <a:solidFill>
              <a:srgbClr val="FFFF00"/>
            </a:solidFill>
          </a:endParaRPr>
        </a:p>
      </dgm:t>
    </dgm:pt>
    <dgm:pt modelId="{E754F24F-57E4-4D8B-BA02-8AA99D166B5C}" type="parTrans" cxnId="{51B7B2C7-F02C-4A1D-80DA-5DA541151F10}">
      <dgm:prSet/>
      <dgm:spPr/>
      <dgm:t>
        <a:bodyPr/>
        <a:lstStyle/>
        <a:p>
          <a:endParaRPr lang="ru-RU"/>
        </a:p>
      </dgm:t>
    </dgm:pt>
    <dgm:pt modelId="{97F5F616-27E9-4721-99CC-2FF7E0FE4D3C}" type="sibTrans" cxnId="{51B7B2C7-F02C-4A1D-80DA-5DA541151F10}">
      <dgm:prSet/>
      <dgm:spPr/>
      <dgm:t>
        <a:bodyPr/>
        <a:lstStyle/>
        <a:p>
          <a:endParaRPr lang="ru-RU"/>
        </a:p>
      </dgm:t>
    </dgm:pt>
    <dgm:pt modelId="{E74FC6A5-8020-4FAE-9D01-F6C37403BE88}">
      <dgm:prSet phldrT="[Текст]"/>
      <dgm:spPr/>
      <dgm:t>
        <a:bodyPr/>
        <a:lstStyle/>
        <a:p>
          <a:r>
            <a:rPr lang="ru-RU" dirty="0" err="1" smtClean="0">
              <a:solidFill>
                <a:srgbClr val="FFFF00"/>
              </a:solidFill>
            </a:rPr>
            <a:t>діяльність</a:t>
          </a:r>
          <a:r>
            <a:rPr lang="ru-RU" dirty="0" smtClean="0">
              <a:solidFill>
                <a:srgbClr val="FFFF00"/>
              </a:solidFill>
            </a:rPr>
            <a:t> у </a:t>
          </a:r>
          <a:r>
            <a:rPr lang="ru-RU" dirty="0" err="1" smtClean="0">
              <a:solidFill>
                <a:srgbClr val="FFFF00"/>
              </a:solidFill>
            </a:rPr>
            <a:t>сфері</a:t>
          </a:r>
          <a:r>
            <a:rPr lang="ru-RU" dirty="0" smtClean="0">
              <a:solidFill>
                <a:srgbClr val="FFFF00"/>
              </a:solidFill>
            </a:rPr>
            <a:t> </a:t>
          </a:r>
          <a:r>
            <a:rPr lang="ru-RU" dirty="0" err="1" smtClean="0">
              <a:solidFill>
                <a:srgbClr val="FFFF00"/>
              </a:solidFill>
            </a:rPr>
            <a:t>розваг</a:t>
          </a:r>
          <a:r>
            <a:rPr lang="ru-RU" dirty="0" smtClean="0">
              <a:solidFill>
                <a:srgbClr val="FFFF00"/>
              </a:solidFill>
            </a:rPr>
            <a:t> (</a:t>
          </a:r>
          <a:r>
            <a:rPr lang="ru-RU" dirty="0" err="1" smtClean="0">
              <a:solidFill>
                <a:srgbClr val="FFFF00"/>
              </a:solidFill>
            </a:rPr>
            <a:t>крім</a:t>
          </a:r>
          <a:r>
            <a:rPr lang="ru-RU" dirty="0" smtClean="0">
              <a:solidFill>
                <a:srgbClr val="FFFF00"/>
              </a:solidFill>
            </a:rPr>
            <a:t> </a:t>
          </a:r>
          <a:r>
            <a:rPr lang="ru-RU" dirty="0" err="1" smtClean="0">
              <a:solidFill>
                <a:srgbClr val="FFFF00"/>
              </a:solidFill>
            </a:rPr>
            <a:t>проведення</a:t>
          </a:r>
          <a:r>
            <a:rPr lang="ru-RU" dirty="0" smtClean="0">
              <a:solidFill>
                <a:srgbClr val="FFFF00"/>
              </a:solidFill>
            </a:rPr>
            <a:t> </a:t>
          </a:r>
          <a:r>
            <a:rPr lang="ru-RU" dirty="0" err="1" smtClean="0">
              <a:solidFill>
                <a:srgbClr val="FFFF00"/>
              </a:solidFill>
            </a:rPr>
            <a:t>державних</a:t>
          </a:r>
          <a:r>
            <a:rPr lang="ru-RU" dirty="0" smtClean="0">
              <a:solidFill>
                <a:srgbClr val="FFFF00"/>
              </a:solidFill>
            </a:rPr>
            <a:t> </a:t>
          </a:r>
          <a:r>
            <a:rPr lang="ru-RU" dirty="0" err="1" smtClean="0">
              <a:solidFill>
                <a:srgbClr val="FFFF00"/>
              </a:solidFill>
            </a:rPr>
            <a:t>грошових</a:t>
          </a:r>
          <a:r>
            <a:rPr lang="ru-RU" dirty="0" smtClean="0">
              <a:solidFill>
                <a:srgbClr val="FFFF00"/>
              </a:solidFill>
            </a:rPr>
            <a:t> лотерей)</a:t>
          </a:r>
          <a:endParaRPr lang="ru-RU" dirty="0">
            <a:solidFill>
              <a:srgbClr val="FFFF00"/>
            </a:solidFill>
          </a:endParaRPr>
        </a:p>
      </dgm:t>
    </dgm:pt>
    <dgm:pt modelId="{3D5DD3EA-A688-4A2F-89F4-1DB74362E109}" type="parTrans" cxnId="{3663880C-43AE-4409-A3F8-6DB7F50BDB6E}">
      <dgm:prSet/>
      <dgm:spPr/>
      <dgm:t>
        <a:bodyPr/>
        <a:lstStyle/>
        <a:p>
          <a:endParaRPr lang="ru-RU"/>
        </a:p>
      </dgm:t>
    </dgm:pt>
    <dgm:pt modelId="{BBB09894-E84F-4763-975B-C2360209AA4D}" type="sibTrans" cxnId="{3663880C-43AE-4409-A3F8-6DB7F50BDB6E}">
      <dgm:prSet/>
      <dgm:spPr/>
      <dgm:t>
        <a:bodyPr/>
        <a:lstStyle/>
        <a:p>
          <a:endParaRPr lang="ru-RU"/>
        </a:p>
      </dgm:t>
    </dgm:pt>
    <dgm:pt modelId="{4E862001-92F8-4B98-A0E7-41B57CBE0B23}" type="pres">
      <dgm:prSet presAssocID="{62EE7056-791E-4B18-A61C-3CFE99F4AE4B}" presName="diagram" presStyleCnt="0">
        <dgm:presLayoutVars>
          <dgm:chMax val="1"/>
          <dgm:dir/>
          <dgm:animLvl val="ctr"/>
          <dgm:resizeHandles val="exact"/>
        </dgm:presLayoutVars>
      </dgm:prSet>
      <dgm:spPr/>
      <dgm:t>
        <a:bodyPr/>
        <a:lstStyle/>
        <a:p>
          <a:endParaRPr lang="uk-UA"/>
        </a:p>
      </dgm:t>
    </dgm:pt>
    <dgm:pt modelId="{DCF35DFA-35B4-40F4-88B1-921F7AE9EF72}" type="pres">
      <dgm:prSet presAssocID="{62EE7056-791E-4B18-A61C-3CFE99F4AE4B}" presName="matrix" presStyleCnt="0"/>
      <dgm:spPr/>
    </dgm:pt>
    <dgm:pt modelId="{988E6AEC-464B-46BC-B1BC-84A4F98C7213}" type="pres">
      <dgm:prSet presAssocID="{62EE7056-791E-4B18-A61C-3CFE99F4AE4B}" presName="tile1" presStyleLbl="node1" presStyleIdx="0" presStyleCnt="4"/>
      <dgm:spPr/>
      <dgm:t>
        <a:bodyPr/>
        <a:lstStyle/>
        <a:p>
          <a:endParaRPr lang="ru-RU"/>
        </a:p>
      </dgm:t>
    </dgm:pt>
    <dgm:pt modelId="{6B64F9E7-7169-46FF-BDE6-F0B5BCFF1EF6}" type="pres">
      <dgm:prSet presAssocID="{62EE7056-791E-4B18-A61C-3CFE99F4AE4B}" presName="tile1text" presStyleLbl="node1" presStyleIdx="0" presStyleCnt="4">
        <dgm:presLayoutVars>
          <dgm:chMax val="0"/>
          <dgm:chPref val="0"/>
          <dgm:bulletEnabled val="1"/>
        </dgm:presLayoutVars>
      </dgm:prSet>
      <dgm:spPr/>
      <dgm:t>
        <a:bodyPr/>
        <a:lstStyle/>
        <a:p>
          <a:endParaRPr lang="ru-RU"/>
        </a:p>
      </dgm:t>
    </dgm:pt>
    <dgm:pt modelId="{4E0F09F9-6F0C-47B4-8A71-1CAE122A477C}" type="pres">
      <dgm:prSet presAssocID="{62EE7056-791E-4B18-A61C-3CFE99F4AE4B}" presName="tile2" presStyleLbl="node1" presStyleIdx="1" presStyleCnt="4"/>
      <dgm:spPr/>
      <dgm:t>
        <a:bodyPr/>
        <a:lstStyle/>
        <a:p>
          <a:endParaRPr lang="ru-RU"/>
        </a:p>
      </dgm:t>
    </dgm:pt>
    <dgm:pt modelId="{F78A14A8-FF39-4357-BB4E-816D3F3B667B}" type="pres">
      <dgm:prSet presAssocID="{62EE7056-791E-4B18-A61C-3CFE99F4AE4B}" presName="tile2text" presStyleLbl="node1" presStyleIdx="1" presStyleCnt="4">
        <dgm:presLayoutVars>
          <dgm:chMax val="0"/>
          <dgm:chPref val="0"/>
          <dgm:bulletEnabled val="1"/>
        </dgm:presLayoutVars>
      </dgm:prSet>
      <dgm:spPr/>
      <dgm:t>
        <a:bodyPr/>
        <a:lstStyle/>
        <a:p>
          <a:endParaRPr lang="ru-RU"/>
        </a:p>
      </dgm:t>
    </dgm:pt>
    <dgm:pt modelId="{442AA0A2-5CC5-44F2-88B8-AACA72CC461D}" type="pres">
      <dgm:prSet presAssocID="{62EE7056-791E-4B18-A61C-3CFE99F4AE4B}" presName="tile3" presStyleLbl="node1" presStyleIdx="2" presStyleCnt="4"/>
      <dgm:spPr/>
      <dgm:t>
        <a:bodyPr/>
        <a:lstStyle/>
        <a:p>
          <a:endParaRPr lang="ru-RU"/>
        </a:p>
      </dgm:t>
    </dgm:pt>
    <dgm:pt modelId="{4751522C-E4B1-420A-AFC1-CCE304E9DEAF}" type="pres">
      <dgm:prSet presAssocID="{62EE7056-791E-4B18-A61C-3CFE99F4AE4B}" presName="tile3text" presStyleLbl="node1" presStyleIdx="2" presStyleCnt="4">
        <dgm:presLayoutVars>
          <dgm:chMax val="0"/>
          <dgm:chPref val="0"/>
          <dgm:bulletEnabled val="1"/>
        </dgm:presLayoutVars>
      </dgm:prSet>
      <dgm:spPr/>
      <dgm:t>
        <a:bodyPr/>
        <a:lstStyle/>
        <a:p>
          <a:endParaRPr lang="ru-RU"/>
        </a:p>
      </dgm:t>
    </dgm:pt>
    <dgm:pt modelId="{75905D4F-6B20-45A8-B6CC-AA0F46423E33}" type="pres">
      <dgm:prSet presAssocID="{62EE7056-791E-4B18-A61C-3CFE99F4AE4B}" presName="tile4" presStyleLbl="node1" presStyleIdx="3" presStyleCnt="4"/>
      <dgm:spPr/>
      <dgm:t>
        <a:bodyPr/>
        <a:lstStyle/>
        <a:p>
          <a:endParaRPr lang="ru-RU"/>
        </a:p>
      </dgm:t>
    </dgm:pt>
    <dgm:pt modelId="{A6037499-2FB5-4F06-9DFA-C16C6EF1604B}" type="pres">
      <dgm:prSet presAssocID="{62EE7056-791E-4B18-A61C-3CFE99F4AE4B}" presName="tile4text" presStyleLbl="node1" presStyleIdx="3" presStyleCnt="4">
        <dgm:presLayoutVars>
          <dgm:chMax val="0"/>
          <dgm:chPref val="0"/>
          <dgm:bulletEnabled val="1"/>
        </dgm:presLayoutVars>
      </dgm:prSet>
      <dgm:spPr/>
      <dgm:t>
        <a:bodyPr/>
        <a:lstStyle/>
        <a:p>
          <a:endParaRPr lang="ru-RU"/>
        </a:p>
      </dgm:t>
    </dgm:pt>
    <dgm:pt modelId="{53DBBA9D-6F86-4A91-BDD4-041AF1CBCE5D}" type="pres">
      <dgm:prSet presAssocID="{62EE7056-791E-4B18-A61C-3CFE99F4AE4B}" presName="centerTile" presStyleLbl="fgShp" presStyleIdx="0" presStyleCnt="1" custScaleX="288515" custScaleY="128557">
        <dgm:presLayoutVars>
          <dgm:chMax val="0"/>
          <dgm:chPref val="0"/>
        </dgm:presLayoutVars>
      </dgm:prSet>
      <dgm:spPr/>
      <dgm:t>
        <a:bodyPr/>
        <a:lstStyle/>
        <a:p>
          <a:endParaRPr lang="ru-RU"/>
        </a:p>
      </dgm:t>
    </dgm:pt>
  </dgm:ptLst>
  <dgm:cxnLst>
    <dgm:cxn modelId="{BDE0EB41-4E89-4476-850D-254FE7BB37AD}" type="presOf" srcId="{841680FD-4029-46C5-8FDB-667C081D1087}" destId="{988E6AEC-464B-46BC-B1BC-84A4F98C7213}" srcOrd="0" destOrd="0" presId="urn:microsoft.com/office/officeart/2005/8/layout/matrix1"/>
    <dgm:cxn modelId="{1BD1C4FC-E5A1-43ED-BE0B-1C897EBE51B7}" type="presOf" srcId="{62EE7056-791E-4B18-A61C-3CFE99F4AE4B}" destId="{4E862001-92F8-4B98-A0E7-41B57CBE0B23}" srcOrd="0" destOrd="0" presId="urn:microsoft.com/office/officeart/2005/8/layout/matrix1"/>
    <dgm:cxn modelId="{171075F3-A104-46D9-9835-997CBC8DB3B7}" type="presOf" srcId="{9ABCA861-6E69-403D-9975-47980A487499}" destId="{4751522C-E4B1-420A-AFC1-CCE304E9DEAF}" srcOrd="1" destOrd="0" presId="urn:microsoft.com/office/officeart/2005/8/layout/matrix1"/>
    <dgm:cxn modelId="{2ED64566-F832-4738-8DDB-AA16FFE88D63}" type="presOf" srcId="{53B93C9D-134C-4218-AB98-1D7E942EF1FB}" destId="{4E0F09F9-6F0C-47B4-8A71-1CAE122A477C}" srcOrd="0" destOrd="0" presId="urn:microsoft.com/office/officeart/2005/8/layout/matrix1"/>
    <dgm:cxn modelId="{D0345902-3090-436E-8896-2897E2569185}" type="presOf" srcId="{E74FC6A5-8020-4FAE-9D01-F6C37403BE88}" destId="{75905D4F-6B20-45A8-B6CC-AA0F46423E33}" srcOrd="0" destOrd="0" presId="urn:microsoft.com/office/officeart/2005/8/layout/matrix1"/>
    <dgm:cxn modelId="{19259A7A-9473-40A7-A9E9-9A7478D73C7C}" type="presOf" srcId="{9ABCA861-6E69-403D-9975-47980A487499}" destId="{442AA0A2-5CC5-44F2-88B8-AACA72CC461D}" srcOrd="0" destOrd="0" presId="urn:microsoft.com/office/officeart/2005/8/layout/matrix1"/>
    <dgm:cxn modelId="{7B7CED09-3872-4AFE-AFE9-08723EA8114C}" srcId="{C36CC35A-A27D-4DED-9829-DED347CBC384}" destId="{841680FD-4029-46C5-8FDB-667C081D1087}" srcOrd="0" destOrd="0" parTransId="{485D1FEA-3FAA-433D-A9C9-E81E47786F67}" sibTransId="{91650052-FB98-458B-B50C-41AA5AE513DC}"/>
    <dgm:cxn modelId="{35804783-9A01-44AE-9597-2D490E5BBA0D}" type="presOf" srcId="{C36CC35A-A27D-4DED-9829-DED347CBC384}" destId="{53DBBA9D-6F86-4A91-BDD4-041AF1CBCE5D}" srcOrd="0" destOrd="0" presId="urn:microsoft.com/office/officeart/2005/8/layout/matrix1"/>
    <dgm:cxn modelId="{2A14A46E-F0ED-49F9-9E04-FC3243AE1004}" srcId="{62EE7056-791E-4B18-A61C-3CFE99F4AE4B}" destId="{C36CC35A-A27D-4DED-9829-DED347CBC384}" srcOrd="0" destOrd="0" parTransId="{B482E3EB-3D0A-4491-B616-D8F96C853EF3}" sibTransId="{069D1EF1-B934-4935-909D-F877BFC17EE6}"/>
    <dgm:cxn modelId="{3663880C-43AE-4409-A3F8-6DB7F50BDB6E}" srcId="{C36CC35A-A27D-4DED-9829-DED347CBC384}" destId="{E74FC6A5-8020-4FAE-9D01-F6C37403BE88}" srcOrd="3" destOrd="0" parTransId="{3D5DD3EA-A688-4A2F-89F4-1DB74362E109}" sibTransId="{BBB09894-E84F-4763-975B-C2360209AA4D}"/>
    <dgm:cxn modelId="{7A05115C-4842-4CD1-8BC8-9E5924C252B8}" type="presOf" srcId="{E74FC6A5-8020-4FAE-9D01-F6C37403BE88}" destId="{A6037499-2FB5-4F06-9DFA-C16C6EF1604B}" srcOrd="1" destOrd="0" presId="urn:microsoft.com/office/officeart/2005/8/layout/matrix1"/>
    <dgm:cxn modelId="{51B7B2C7-F02C-4A1D-80DA-5DA541151F10}" srcId="{C36CC35A-A27D-4DED-9829-DED347CBC384}" destId="{9ABCA861-6E69-403D-9975-47980A487499}" srcOrd="2" destOrd="0" parTransId="{E754F24F-57E4-4D8B-BA02-8AA99D166B5C}" sibTransId="{97F5F616-27E9-4721-99CC-2FF7E0FE4D3C}"/>
    <dgm:cxn modelId="{3EEAE1D0-F4E8-41C5-AB06-EA3588CF9589}" srcId="{C36CC35A-A27D-4DED-9829-DED347CBC384}" destId="{53B93C9D-134C-4218-AB98-1D7E942EF1FB}" srcOrd="1" destOrd="0" parTransId="{69ACA8A7-F81B-4573-B354-BB7EB866F049}" sibTransId="{0585A339-5C2C-49EA-812C-442A58819559}"/>
    <dgm:cxn modelId="{F6E2E5E0-9427-488A-A2B0-F7F719B6CF78}" type="presOf" srcId="{53B93C9D-134C-4218-AB98-1D7E942EF1FB}" destId="{F78A14A8-FF39-4357-BB4E-816D3F3B667B}" srcOrd="1" destOrd="0" presId="urn:microsoft.com/office/officeart/2005/8/layout/matrix1"/>
    <dgm:cxn modelId="{947D9FC2-7DAC-40DF-B9DB-34399DEBB6A9}" type="presOf" srcId="{841680FD-4029-46C5-8FDB-667C081D1087}" destId="{6B64F9E7-7169-46FF-BDE6-F0B5BCFF1EF6}" srcOrd="1" destOrd="0" presId="urn:microsoft.com/office/officeart/2005/8/layout/matrix1"/>
    <dgm:cxn modelId="{778216C1-2774-4235-B57B-BA673FB45EE9}" type="presParOf" srcId="{4E862001-92F8-4B98-A0E7-41B57CBE0B23}" destId="{DCF35DFA-35B4-40F4-88B1-921F7AE9EF72}" srcOrd="0" destOrd="0" presId="urn:microsoft.com/office/officeart/2005/8/layout/matrix1"/>
    <dgm:cxn modelId="{C96A5E1A-4887-4D2F-A0EB-C2C1088C9000}" type="presParOf" srcId="{DCF35DFA-35B4-40F4-88B1-921F7AE9EF72}" destId="{988E6AEC-464B-46BC-B1BC-84A4F98C7213}" srcOrd="0" destOrd="0" presId="urn:microsoft.com/office/officeart/2005/8/layout/matrix1"/>
    <dgm:cxn modelId="{FBDB5C5E-58A3-4106-8C82-97E17DE7A1A3}" type="presParOf" srcId="{DCF35DFA-35B4-40F4-88B1-921F7AE9EF72}" destId="{6B64F9E7-7169-46FF-BDE6-F0B5BCFF1EF6}" srcOrd="1" destOrd="0" presId="urn:microsoft.com/office/officeart/2005/8/layout/matrix1"/>
    <dgm:cxn modelId="{96C9B565-F380-4051-9D15-B2795D1916E0}" type="presParOf" srcId="{DCF35DFA-35B4-40F4-88B1-921F7AE9EF72}" destId="{4E0F09F9-6F0C-47B4-8A71-1CAE122A477C}" srcOrd="2" destOrd="0" presId="urn:microsoft.com/office/officeart/2005/8/layout/matrix1"/>
    <dgm:cxn modelId="{E5F8F566-9F34-48EE-98D7-A2E38AF90636}" type="presParOf" srcId="{DCF35DFA-35B4-40F4-88B1-921F7AE9EF72}" destId="{F78A14A8-FF39-4357-BB4E-816D3F3B667B}" srcOrd="3" destOrd="0" presId="urn:microsoft.com/office/officeart/2005/8/layout/matrix1"/>
    <dgm:cxn modelId="{61EF9790-5149-4F54-B943-1BC524AACC11}" type="presParOf" srcId="{DCF35DFA-35B4-40F4-88B1-921F7AE9EF72}" destId="{442AA0A2-5CC5-44F2-88B8-AACA72CC461D}" srcOrd="4" destOrd="0" presId="urn:microsoft.com/office/officeart/2005/8/layout/matrix1"/>
    <dgm:cxn modelId="{22BC6D34-3BC0-40B3-A450-1017680C746C}" type="presParOf" srcId="{DCF35DFA-35B4-40F4-88B1-921F7AE9EF72}" destId="{4751522C-E4B1-420A-AFC1-CCE304E9DEAF}" srcOrd="5" destOrd="0" presId="urn:microsoft.com/office/officeart/2005/8/layout/matrix1"/>
    <dgm:cxn modelId="{1AD2B88E-0FAA-4FF2-832E-27F22701CA40}" type="presParOf" srcId="{DCF35DFA-35B4-40F4-88B1-921F7AE9EF72}" destId="{75905D4F-6B20-45A8-B6CC-AA0F46423E33}" srcOrd="6" destOrd="0" presId="urn:microsoft.com/office/officeart/2005/8/layout/matrix1"/>
    <dgm:cxn modelId="{BF179E70-24BC-42CB-9BFC-CE19984B530D}" type="presParOf" srcId="{DCF35DFA-35B4-40F4-88B1-921F7AE9EF72}" destId="{A6037499-2FB5-4F06-9DFA-C16C6EF1604B}" srcOrd="7" destOrd="0" presId="urn:microsoft.com/office/officeart/2005/8/layout/matrix1"/>
    <dgm:cxn modelId="{638524B9-2323-4201-AF9A-73D50D69E1ED}" type="presParOf" srcId="{4E862001-92F8-4B98-A0E7-41B57CBE0B23}" destId="{53DBBA9D-6F86-4A91-BDD4-041AF1CBCE5D}"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23C538-0AC7-4AD9-8FDB-30ABB644135C}" type="doc">
      <dgm:prSet loTypeId="urn:microsoft.com/office/officeart/2005/8/layout/hList6" loCatId="list" qsTypeId="urn:microsoft.com/office/officeart/2005/8/quickstyle/3d1" qsCatId="3D" csTypeId="urn:microsoft.com/office/officeart/2005/8/colors/accent1_2" csCatId="accent1" phldr="1"/>
      <dgm:spPr/>
      <dgm:t>
        <a:bodyPr/>
        <a:lstStyle/>
        <a:p>
          <a:endParaRPr lang="ru-RU"/>
        </a:p>
      </dgm:t>
    </dgm:pt>
    <dgm:pt modelId="{7B47AE8A-3A69-4C8C-ACF9-671CFFA005AD}">
      <dgm:prSet phldrT="[Текст]"/>
      <dgm:spPr/>
      <dgm:t>
        <a:bodyPr/>
        <a:lstStyle/>
        <a:p>
          <a:r>
            <a:rPr lang="uk-UA" b="1" smtClean="0">
              <a:solidFill>
                <a:srgbClr val="FFFF00"/>
              </a:solidFill>
            </a:rPr>
            <a:t>З придбанням пільгового торгового патенту провадиться торговельна діяльність виключно з використанням періодичних видань друкованих засобів масової інформації вітчизняного виробництва, що мають реєстраційні свідоцтва, видані в установленому порядку, а також книг, брошур, альбомів, нотних видань, буклетів, плакатів, картографічної продукції, що видаються юридичними особами - резидентами України</a:t>
          </a:r>
          <a:endParaRPr lang="ru-RU">
            <a:solidFill>
              <a:srgbClr val="FFFF00"/>
            </a:solidFill>
          </a:endParaRPr>
        </a:p>
      </dgm:t>
    </dgm:pt>
    <dgm:pt modelId="{1465BA55-26C5-47C6-93B2-EBBBCE2FDEDA}" type="parTrans" cxnId="{A69464CF-1382-42BF-B563-B204D7C6E037}">
      <dgm:prSet/>
      <dgm:spPr/>
      <dgm:t>
        <a:bodyPr/>
        <a:lstStyle/>
        <a:p>
          <a:endParaRPr lang="ru-RU"/>
        </a:p>
      </dgm:t>
    </dgm:pt>
    <dgm:pt modelId="{BC5AF00F-E1CB-486C-867F-A85E0AC2C4CA}" type="sibTrans" cxnId="{A69464CF-1382-42BF-B563-B204D7C6E037}">
      <dgm:prSet/>
      <dgm:spPr/>
      <dgm:t>
        <a:bodyPr/>
        <a:lstStyle/>
        <a:p>
          <a:endParaRPr lang="ru-RU"/>
        </a:p>
      </dgm:t>
    </dgm:pt>
    <dgm:pt modelId="{693EDA24-D74F-45B8-B42C-F30B1D292BAE}" type="pres">
      <dgm:prSet presAssocID="{1C23C538-0AC7-4AD9-8FDB-30ABB644135C}" presName="Name0" presStyleCnt="0">
        <dgm:presLayoutVars>
          <dgm:dir/>
          <dgm:resizeHandles val="exact"/>
        </dgm:presLayoutVars>
      </dgm:prSet>
      <dgm:spPr/>
      <dgm:t>
        <a:bodyPr/>
        <a:lstStyle/>
        <a:p>
          <a:endParaRPr lang="uk-UA"/>
        </a:p>
      </dgm:t>
    </dgm:pt>
    <dgm:pt modelId="{7A069D51-6B1D-4E84-987D-5E9AFBCA992E}" type="pres">
      <dgm:prSet presAssocID="{7B47AE8A-3A69-4C8C-ACF9-671CFFA005AD}" presName="node" presStyleLbl="node1" presStyleIdx="0" presStyleCnt="1">
        <dgm:presLayoutVars>
          <dgm:bulletEnabled val="1"/>
        </dgm:presLayoutVars>
      </dgm:prSet>
      <dgm:spPr/>
      <dgm:t>
        <a:bodyPr/>
        <a:lstStyle/>
        <a:p>
          <a:endParaRPr lang="uk-UA"/>
        </a:p>
      </dgm:t>
    </dgm:pt>
  </dgm:ptLst>
  <dgm:cxnLst>
    <dgm:cxn modelId="{EB164E54-25C4-4030-9651-CC6E2239AB34}" type="presOf" srcId="{1C23C538-0AC7-4AD9-8FDB-30ABB644135C}" destId="{693EDA24-D74F-45B8-B42C-F30B1D292BAE}" srcOrd="0" destOrd="0" presId="urn:microsoft.com/office/officeart/2005/8/layout/hList6"/>
    <dgm:cxn modelId="{25BB69AE-947B-472A-9646-01FB5EFB3BD4}" type="presOf" srcId="{7B47AE8A-3A69-4C8C-ACF9-671CFFA005AD}" destId="{7A069D51-6B1D-4E84-987D-5E9AFBCA992E}" srcOrd="0" destOrd="0" presId="urn:microsoft.com/office/officeart/2005/8/layout/hList6"/>
    <dgm:cxn modelId="{A69464CF-1382-42BF-B563-B204D7C6E037}" srcId="{1C23C538-0AC7-4AD9-8FDB-30ABB644135C}" destId="{7B47AE8A-3A69-4C8C-ACF9-671CFFA005AD}" srcOrd="0" destOrd="0" parTransId="{1465BA55-26C5-47C6-93B2-EBBBCE2FDEDA}" sibTransId="{BC5AF00F-E1CB-486C-867F-A85E0AC2C4CA}"/>
    <dgm:cxn modelId="{78A2D29C-1912-40FC-8E78-353446D16B2E}" type="presParOf" srcId="{693EDA24-D74F-45B8-B42C-F30B1D292BAE}" destId="{7A069D51-6B1D-4E84-987D-5E9AFBCA992E}" srcOrd="0"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F040EF2-132C-4D0F-9A48-A4866B944B11}"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98F80C86-7793-4B91-A39B-3C2EAFE67CD4}">
      <dgm:prSet phldrT="[Текст]"/>
      <dgm:spPr/>
      <dgm:t>
        <a:bodyPr/>
        <a:lstStyle/>
        <a:p>
          <a:r>
            <a:rPr lang="uk-UA" b="1" smtClean="0">
              <a:solidFill>
                <a:srgbClr val="FFFF00"/>
              </a:solidFill>
            </a:rPr>
            <a:t>Ставка збору за провадження торговельної діяльності та діяльності з надання платних послуг</a:t>
          </a:r>
          <a:endParaRPr lang="ru-RU">
            <a:solidFill>
              <a:srgbClr val="FFFF00"/>
            </a:solidFill>
          </a:endParaRPr>
        </a:p>
      </dgm:t>
    </dgm:pt>
    <dgm:pt modelId="{A09F9D0A-7182-4AA6-8159-6F114287F126}" type="parTrans" cxnId="{99D2B61D-A999-44AA-BC33-5B523E32A2E1}">
      <dgm:prSet/>
      <dgm:spPr/>
      <dgm:t>
        <a:bodyPr/>
        <a:lstStyle/>
        <a:p>
          <a:endParaRPr lang="ru-RU"/>
        </a:p>
      </dgm:t>
    </dgm:pt>
    <dgm:pt modelId="{BCE9D451-37E7-4A4A-9F6E-CF101518BD27}" type="sibTrans" cxnId="{99D2B61D-A999-44AA-BC33-5B523E32A2E1}">
      <dgm:prSet/>
      <dgm:spPr/>
      <dgm:t>
        <a:bodyPr/>
        <a:lstStyle/>
        <a:p>
          <a:endParaRPr lang="ru-RU"/>
        </a:p>
      </dgm:t>
    </dgm:pt>
    <dgm:pt modelId="{2720BFE6-7221-4FEE-8B60-6C014958A87D}">
      <dgm:prSet phldrT="[Текст]"/>
      <dgm:spPr/>
      <dgm:t>
        <a:bodyPr/>
        <a:lstStyle/>
        <a:p>
          <a:r>
            <a:rPr lang="uk-UA" b="1" dirty="0" smtClean="0">
              <a:solidFill>
                <a:srgbClr val="FFFF00"/>
              </a:solidFill>
            </a:rPr>
            <a:t>встановлюється сільськими, селищними та міськими радами</a:t>
          </a:r>
          <a:r>
            <a:rPr lang="uk-UA" dirty="0" smtClean="0">
              <a:solidFill>
                <a:srgbClr val="FFFF00"/>
              </a:solidFill>
            </a:rPr>
            <a:t>  </a:t>
          </a:r>
          <a:r>
            <a:rPr lang="uk-UA" b="1" dirty="0" smtClean="0">
              <a:solidFill>
                <a:srgbClr val="FFFF00"/>
              </a:solidFill>
            </a:rPr>
            <a:t>з розрахунку на календарний місяць у відповідному розмірі від мінімальної заробітної плати, установленої законом на 1 січня календарного року</a:t>
          </a:r>
          <a:r>
            <a:rPr lang="uk-UA" dirty="0" smtClean="0">
              <a:solidFill>
                <a:srgbClr val="FFFF00"/>
              </a:solidFill>
            </a:rPr>
            <a:t>, </a:t>
          </a:r>
          <a:r>
            <a:rPr lang="uk-UA" b="1" dirty="0" smtClean="0">
              <a:solidFill>
                <a:srgbClr val="FFFF00"/>
              </a:solidFill>
            </a:rPr>
            <a:t>з урахуванням місцезнаходження пункту продажу товарів та асортименту товарів, пункту з надання платних послуг та виду платних послуг</a:t>
          </a:r>
          <a:endParaRPr lang="ru-RU" dirty="0">
            <a:solidFill>
              <a:srgbClr val="FFFF00"/>
            </a:solidFill>
          </a:endParaRPr>
        </a:p>
      </dgm:t>
    </dgm:pt>
    <dgm:pt modelId="{9AFB510A-47BE-4830-825F-F5265DF87877}" type="parTrans" cxnId="{4E7A4A13-228A-4631-AF04-4B1EAED229D3}">
      <dgm:prSet/>
      <dgm:spPr/>
      <dgm:t>
        <a:bodyPr/>
        <a:lstStyle/>
        <a:p>
          <a:endParaRPr lang="ru-RU"/>
        </a:p>
      </dgm:t>
    </dgm:pt>
    <dgm:pt modelId="{F26895E4-97E7-4F74-9C6D-DF4B2C7061F8}" type="sibTrans" cxnId="{4E7A4A13-228A-4631-AF04-4B1EAED229D3}">
      <dgm:prSet/>
      <dgm:spPr/>
      <dgm:t>
        <a:bodyPr/>
        <a:lstStyle/>
        <a:p>
          <a:endParaRPr lang="ru-RU"/>
        </a:p>
      </dgm:t>
    </dgm:pt>
    <dgm:pt modelId="{F41EC5BE-4757-401E-A269-F1FD7745C3D2}" type="pres">
      <dgm:prSet presAssocID="{CF040EF2-132C-4D0F-9A48-A4866B944B11}" presName="composite" presStyleCnt="0">
        <dgm:presLayoutVars>
          <dgm:chMax val="1"/>
          <dgm:dir/>
          <dgm:resizeHandles val="exact"/>
        </dgm:presLayoutVars>
      </dgm:prSet>
      <dgm:spPr/>
      <dgm:t>
        <a:bodyPr/>
        <a:lstStyle/>
        <a:p>
          <a:endParaRPr lang="uk-UA"/>
        </a:p>
      </dgm:t>
    </dgm:pt>
    <dgm:pt modelId="{B31CD461-E18D-4494-A999-2D83C9E7FB7A}" type="pres">
      <dgm:prSet presAssocID="{98F80C86-7793-4B91-A39B-3C2EAFE67CD4}" presName="roof" presStyleLbl="dkBgShp" presStyleIdx="0" presStyleCnt="2"/>
      <dgm:spPr/>
      <dgm:t>
        <a:bodyPr/>
        <a:lstStyle/>
        <a:p>
          <a:endParaRPr lang="ru-RU"/>
        </a:p>
      </dgm:t>
    </dgm:pt>
    <dgm:pt modelId="{460778A7-4E10-4431-BFC2-C63060409709}" type="pres">
      <dgm:prSet presAssocID="{98F80C86-7793-4B91-A39B-3C2EAFE67CD4}" presName="pillars" presStyleCnt="0"/>
      <dgm:spPr/>
    </dgm:pt>
    <dgm:pt modelId="{66681823-0F2C-4933-8D52-451C451D1E0A}" type="pres">
      <dgm:prSet presAssocID="{98F80C86-7793-4B91-A39B-3C2EAFE67CD4}" presName="pillar1" presStyleLbl="node1" presStyleIdx="0" presStyleCnt="1">
        <dgm:presLayoutVars>
          <dgm:bulletEnabled val="1"/>
        </dgm:presLayoutVars>
      </dgm:prSet>
      <dgm:spPr/>
      <dgm:t>
        <a:bodyPr/>
        <a:lstStyle/>
        <a:p>
          <a:endParaRPr lang="ru-RU"/>
        </a:p>
      </dgm:t>
    </dgm:pt>
    <dgm:pt modelId="{AE6AD996-70A6-439D-B2D2-61C9A282E8B5}" type="pres">
      <dgm:prSet presAssocID="{98F80C86-7793-4B91-A39B-3C2EAFE67CD4}" presName="base" presStyleLbl="dkBgShp" presStyleIdx="1" presStyleCnt="2"/>
      <dgm:spPr/>
    </dgm:pt>
  </dgm:ptLst>
  <dgm:cxnLst>
    <dgm:cxn modelId="{233891BC-E500-4A3D-B87B-34BAB157CAFD}" type="presOf" srcId="{98F80C86-7793-4B91-A39B-3C2EAFE67CD4}" destId="{B31CD461-E18D-4494-A999-2D83C9E7FB7A}" srcOrd="0" destOrd="0" presId="urn:microsoft.com/office/officeart/2005/8/layout/hList3"/>
    <dgm:cxn modelId="{99D2B61D-A999-44AA-BC33-5B523E32A2E1}" srcId="{CF040EF2-132C-4D0F-9A48-A4866B944B11}" destId="{98F80C86-7793-4B91-A39B-3C2EAFE67CD4}" srcOrd="0" destOrd="0" parTransId="{A09F9D0A-7182-4AA6-8159-6F114287F126}" sibTransId="{BCE9D451-37E7-4A4A-9F6E-CF101518BD27}"/>
    <dgm:cxn modelId="{4E7A4A13-228A-4631-AF04-4B1EAED229D3}" srcId="{98F80C86-7793-4B91-A39B-3C2EAFE67CD4}" destId="{2720BFE6-7221-4FEE-8B60-6C014958A87D}" srcOrd="0" destOrd="0" parTransId="{9AFB510A-47BE-4830-825F-F5265DF87877}" sibTransId="{F26895E4-97E7-4F74-9C6D-DF4B2C7061F8}"/>
    <dgm:cxn modelId="{855B3885-BEF7-4BA7-BFF2-D84242B02922}" type="presOf" srcId="{2720BFE6-7221-4FEE-8B60-6C014958A87D}" destId="{66681823-0F2C-4933-8D52-451C451D1E0A}" srcOrd="0" destOrd="0" presId="urn:microsoft.com/office/officeart/2005/8/layout/hList3"/>
    <dgm:cxn modelId="{ECF5711B-2EE9-4632-AFAB-EA6C178518BC}" type="presOf" srcId="{CF040EF2-132C-4D0F-9A48-A4866B944B11}" destId="{F41EC5BE-4757-401E-A269-F1FD7745C3D2}" srcOrd="0" destOrd="0" presId="urn:microsoft.com/office/officeart/2005/8/layout/hList3"/>
    <dgm:cxn modelId="{6E234DA4-394C-49C9-B89C-C0B442A00EF9}" type="presParOf" srcId="{F41EC5BE-4757-401E-A269-F1FD7745C3D2}" destId="{B31CD461-E18D-4494-A999-2D83C9E7FB7A}" srcOrd="0" destOrd="0" presId="urn:microsoft.com/office/officeart/2005/8/layout/hList3"/>
    <dgm:cxn modelId="{97449AAE-61A0-47FE-BAD4-437B8A806598}" type="presParOf" srcId="{F41EC5BE-4757-401E-A269-F1FD7745C3D2}" destId="{460778A7-4E10-4431-BFC2-C63060409709}" srcOrd="1" destOrd="0" presId="urn:microsoft.com/office/officeart/2005/8/layout/hList3"/>
    <dgm:cxn modelId="{67D76233-E504-41CB-A9EF-57427CC2067A}" type="presParOf" srcId="{460778A7-4E10-4431-BFC2-C63060409709}" destId="{66681823-0F2C-4933-8D52-451C451D1E0A}" srcOrd="0" destOrd="0" presId="urn:microsoft.com/office/officeart/2005/8/layout/hList3"/>
    <dgm:cxn modelId="{D61E9963-AE57-4DB4-97D8-F62C327C6839}" type="presParOf" srcId="{F41EC5BE-4757-401E-A269-F1FD7745C3D2}" destId="{AE6AD996-70A6-439D-B2D2-61C9A282E8B5}" srcOrd="2" destOrd="0" presId="urn:microsoft.com/office/officeart/2005/8/layout/h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10C1263-8B45-4589-B8A8-E97B606CD431}" type="doc">
      <dgm:prSet loTypeId="urn:microsoft.com/office/officeart/2005/8/layout/default" loCatId="list" qsTypeId="urn:microsoft.com/office/officeart/2005/8/quickstyle/3d1" qsCatId="3D" csTypeId="urn:microsoft.com/office/officeart/2005/8/colors/accent2_2" csCatId="accent2" phldr="1"/>
      <dgm:spPr/>
      <dgm:t>
        <a:bodyPr/>
        <a:lstStyle/>
        <a:p>
          <a:endParaRPr lang="ru-RU"/>
        </a:p>
      </dgm:t>
    </dgm:pt>
    <dgm:pt modelId="{8188ED20-D48A-49EA-A648-6DD41B9F7048}">
      <dgm:prSet phldrT="[Текст]"/>
      <dgm:spPr/>
      <dgm:t>
        <a:bodyPr/>
        <a:lstStyle/>
        <a:p>
          <a:r>
            <a:rPr lang="uk-UA" dirty="0" smtClean="0">
              <a:solidFill>
                <a:srgbClr val="FFFF00"/>
              </a:solidFill>
            </a:rPr>
            <a:t>У разі якщо </a:t>
          </a:r>
          <a:r>
            <a:rPr lang="uk-UA" b="1" dirty="0" smtClean="0">
              <a:solidFill>
                <a:srgbClr val="FFFF00"/>
              </a:solidFill>
            </a:rPr>
            <a:t>пункти продажу товарів</a:t>
          </a:r>
          <a:r>
            <a:rPr lang="uk-UA" dirty="0" smtClean="0">
              <a:solidFill>
                <a:srgbClr val="FFFF00"/>
              </a:solidFill>
            </a:rPr>
            <a:t> (надання послуг) </a:t>
          </a:r>
          <a:r>
            <a:rPr lang="uk-UA" b="1" dirty="0" smtClean="0">
              <a:solidFill>
                <a:srgbClr val="FFFF00"/>
              </a:solidFill>
            </a:rPr>
            <a:t>розташовані в курортній місцевості або на території, прилеглій до митниці, інших пунктів переміщення через митний кордон, органи місцевого самоврядування, до бюджетів яких спрямовуються кошти від сплати збору, можуть прийняти рішення щодо збільшення ставки збору, але не більш як 0,4 розміру мінімальної заробітної плати</a:t>
          </a:r>
          <a:endParaRPr lang="ru-RU" dirty="0">
            <a:solidFill>
              <a:srgbClr val="FFFF00"/>
            </a:solidFill>
          </a:endParaRPr>
        </a:p>
      </dgm:t>
    </dgm:pt>
    <dgm:pt modelId="{9598691C-DE2D-4CBD-94AB-A08F05A37F4C}" type="parTrans" cxnId="{498A041B-4006-45A8-835B-C240EE827B09}">
      <dgm:prSet/>
      <dgm:spPr/>
      <dgm:t>
        <a:bodyPr/>
        <a:lstStyle/>
        <a:p>
          <a:endParaRPr lang="ru-RU"/>
        </a:p>
      </dgm:t>
    </dgm:pt>
    <dgm:pt modelId="{37EF0F48-E2B9-4B05-8998-8E1195D83905}" type="sibTrans" cxnId="{498A041B-4006-45A8-835B-C240EE827B09}">
      <dgm:prSet/>
      <dgm:spPr/>
      <dgm:t>
        <a:bodyPr/>
        <a:lstStyle/>
        <a:p>
          <a:endParaRPr lang="ru-RU"/>
        </a:p>
      </dgm:t>
    </dgm:pt>
    <dgm:pt modelId="{5168A291-9340-49DD-BCCC-EF95C0EF1D1C}">
      <dgm:prSet phldrT="[Текст]"/>
      <dgm:spPr/>
      <dgm:t>
        <a:bodyPr/>
        <a:lstStyle/>
        <a:p>
          <a:r>
            <a:rPr lang="uk-UA" b="1" dirty="0" smtClean="0">
              <a:solidFill>
                <a:srgbClr val="FFFF00"/>
              </a:solidFill>
            </a:rPr>
            <a:t>Ставка збору за провадження торговельної діяльності нафтопродуктами, скрапленим та стиснутим газом на стаціонарних, малогабаритних і пересувних автозаправних станціях, заправних пунктах встановлюється в межах від 0,08 до 0,4 розміру мінімальної заробітної плати залежно від місця розташування таких пунктів продажу</a:t>
          </a:r>
          <a:endParaRPr lang="ru-RU" dirty="0">
            <a:solidFill>
              <a:srgbClr val="FFFF00"/>
            </a:solidFill>
          </a:endParaRPr>
        </a:p>
      </dgm:t>
    </dgm:pt>
    <dgm:pt modelId="{60C74D79-DDD9-4315-A281-C719E40A441C}" type="parTrans" cxnId="{004A3F1A-CDD9-4405-96AA-0F32E7B0C39B}">
      <dgm:prSet/>
      <dgm:spPr/>
      <dgm:t>
        <a:bodyPr/>
        <a:lstStyle/>
        <a:p>
          <a:endParaRPr lang="ru-RU"/>
        </a:p>
      </dgm:t>
    </dgm:pt>
    <dgm:pt modelId="{C8C5A24C-6EB7-4CEF-99AC-575F78981C89}" type="sibTrans" cxnId="{004A3F1A-CDD9-4405-96AA-0F32E7B0C39B}">
      <dgm:prSet/>
      <dgm:spPr/>
      <dgm:t>
        <a:bodyPr/>
        <a:lstStyle/>
        <a:p>
          <a:endParaRPr lang="ru-RU"/>
        </a:p>
      </dgm:t>
    </dgm:pt>
    <dgm:pt modelId="{C5C069B6-B28D-4BB5-80D1-743EB805A5D2}">
      <dgm:prSet phldrT="[Текст]"/>
      <dgm:spPr/>
      <dgm:t>
        <a:bodyPr/>
        <a:lstStyle/>
        <a:p>
          <a:r>
            <a:rPr lang="ru-RU" b="1" dirty="0" smtClean="0">
              <a:solidFill>
                <a:srgbClr val="FFFF00"/>
              </a:solidFill>
            </a:rPr>
            <a:t>Ставка </a:t>
          </a:r>
          <a:r>
            <a:rPr lang="ru-RU" b="1" dirty="0" err="1" smtClean="0">
              <a:solidFill>
                <a:srgbClr val="FFFF00"/>
              </a:solidFill>
            </a:rPr>
            <a:t>збору</a:t>
          </a:r>
          <a:r>
            <a:rPr lang="ru-RU" b="1" dirty="0" smtClean="0">
              <a:solidFill>
                <a:srgbClr val="FFFF00"/>
              </a:solidFill>
            </a:rPr>
            <a:t> за </a:t>
          </a:r>
          <a:r>
            <a:rPr lang="ru-RU" b="1" dirty="0" err="1" smtClean="0">
              <a:solidFill>
                <a:srgbClr val="FFFF00"/>
              </a:solidFill>
            </a:rPr>
            <a:t>здійснення</a:t>
          </a:r>
          <a:r>
            <a:rPr lang="ru-RU" b="1" dirty="0" smtClean="0">
              <a:solidFill>
                <a:srgbClr val="FFFF00"/>
              </a:solidFill>
            </a:rPr>
            <a:t> </a:t>
          </a:r>
          <a:r>
            <a:rPr lang="ru-RU" b="1" dirty="0" err="1" smtClean="0">
              <a:solidFill>
                <a:srgbClr val="FFFF00"/>
              </a:solidFill>
            </a:rPr>
            <a:t>торгівлі</a:t>
          </a:r>
          <a:r>
            <a:rPr lang="ru-RU" b="1" dirty="0" smtClean="0">
              <a:solidFill>
                <a:srgbClr val="FFFF00"/>
              </a:solidFill>
            </a:rPr>
            <a:t> </a:t>
          </a:r>
          <a:r>
            <a:rPr lang="ru-RU" b="1" dirty="0" err="1" smtClean="0">
              <a:solidFill>
                <a:srgbClr val="FFFF00"/>
              </a:solidFill>
            </a:rPr>
            <a:t>валютними</a:t>
          </a:r>
          <a:r>
            <a:rPr lang="ru-RU" b="1" dirty="0" smtClean="0">
              <a:solidFill>
                <a:srgbClr val="FFFF00"/>
              </a:solidFill>
            </a:rPr>
            <a:t> </a:t>
          </a:r>
          <a:r>
            <a:rPr lang="ru-RU" b="1" dirty="0" err="1" smtClean="0">
              <a:solidFill>
                <a:srgbClr val="FFFF00"/>
              </a:solidFill>
            </a:rPr>
            <a:t>цінностями</a:t>
          </a:r>
          <a:r>
            <a:rPr lang="ru-RU" b="1" dirty="0" smtClean="0">
              <a:solidFill>
                <a:srgbClr val="FFFF00"/>
              </a:solidFill>
            </a:rPr>
            <a:t> на </a:t>
          </a:r>
          <a:r>
            <a:rPr lang="ru-RU" b="1" dirty="0" err="1" smtClean="0">
              <a:solidFill>
                <a:srgbClr val="FFFF00"/>
              </a:solidFill>
            </a:rPr>
            <a:t>календарний</a:t>
          </a:r>
          <a:r>
            <a:rPr lang="ru-RU" b="1" dirty="0" smtClean="0">
              <a:solidFill>
                <a:srgbClr val="FFFF00"/>
              </a:solidFill>
            </a:rPr>
            <a:t> </a:t>
          </a:r>
          <a:r>
            <a:rPr lang="ru-RU" b="1" dirty="0" err="1" smtClean="0">
              <a:solidFill>
                <a:srgbClr val="FFFF00"/>
              </a:solidFill>
            </a:rPr>
            <a:t>місяць</a:t>
          </a:r>
          <a:r>
            <a:rPr lang="ru-RU" b="1" dirty="0" smtClean="0">
              <a:solidFill>
                <a:srgbClr val="FFFF00"/>
              </a:solidFill>
            </a:rPr>
            <a:t> становить 1,2 </a:t>
          </a:r>
          <a:r>
            <a:rPr lang="ru-RU" b="1" dirty="0" err="1" smtClean="0">
              <a:solidFill>
                <a:srgbClr val="FFFF00"/>
              </a:solidFill>
            </a:rPr>
            <a:t>розміру</a:t>
          </a:r>
          <a:r>
            <a:rPr lang="ru-RU" b="1" dirty="0" smtClean="0">
              <a:solidFill>
                <a:srgbClr val="FFFF00"/>
              </a:solidFill>
            </a:rPr>
            <a:t> </a:t>
          </a:r>
          <a:r>
            <a:rPr lang="ru-RU" b="1" dirty="0" err="1" smtClean="0">
              <a:solidFill>
                <a:srgbClr val="FFFF00"/>
              </a:solidFill>
            </a:rPr>
            <a:t>мінімальної</a:t>
          </a:r>
          <a:r>
            <a:rPr lang="ru-RU" b="1" dirty="0" smtClean="0">
              <a:solidFill>
                <a:srgbClr val="FFFF00"/>
              </a:solidFill>
            </a:rPr>
            <a:t> </a:t>
          </a:r>
          <a:r>
            <a:rPr lang="ru-RU" b="1" dirty="0" err="1" smtClean="0">
              <a:solidFill>
                <a:srgbClr val="FFFF00"/>
              </a:solidFill>
            </a:rPr>
            <a:t>заробітної</a:t>
          </a:r>
          <a:r>
            <a:rPr lang="ru-RU" b="1" dirty="0" smtClean="0">
              <a:solidFill>
                <a:srgbClr val="FFFF00"/>
              </a:solidFill>
            </a:rPr>
            <a:t> плати</a:t>
          </a:r>
          <a:endParaRPr lang="ru-RU" dirty="0">
            <a:solidFill>
              <a:srgbClr val="FFFF00"/>
            </a:solidFill>
          </a:endParaRPr>
        </a:p>
      </dgm:t>
    </dgm:pt>
    <dgm:pt modelId="{5B1D38D3-54F8-4A3F-839B-427695BAD0B2}" type="parTrans" cxnId="{83E325A7-5D04-44CC-9479-7B67C9C4B0B6}">
      <dgm:prSet/>
      <dgm:spPr/>
      <dgm:t>
        <a:bodyPr/>
        <a:lstStyle/>
        <a:p>
          <a:endParaRPr lang="ru-RU"/>
        </a:p>
      </dgm:t>
    </dgm:pt>
    <dgm:pt modelId="{BF5E48C3-3DF3-49FA-B554-0E059F16F5D9}" type="sibTrans" cxnId="{83E325A7-5D04-44CC-9479-7B67C9C4B0B6}">
      <dgm:prSet/>
      <dgm:spPr/>
      <dgm:t>
        <a:bodyPr/>
        <a:lstStyle/>
        <a:p>
          <a:endParaRPr lang="ru-RU"/>
        </a:p>
      </dgm:t>
    </dgm:pt>
    <dgm:pt modelId="{15FC26D0-0E32-40B7-8E26-A48EADC9943F}" type="pres">
      <dgm:prSet presAssocID="{210C1263-8B45-4589-B8A8-E97B606CD431}" presName="diagram" presStyleCnt="0">
        <dgm:presLayoutVars>
          <dgm:dir/>
          <dgm:resizeHandles val="exact"/>
        </dgm:presLayoutVars>
      </dgm:prSet>
      <dgm:spPr/>
      <dgm:t>
        <a:bodyPr/>
        <a:lstStyle/>
        <a:p>
          <a:endParaRPr lang="uk-UA"/>
        </a:p>
      </dgm:t>
    </dgm:pt>
    <dgm:pt modelId="{F6C06831-56C3-452C-9002-E211E28C1DD0}" type="pres">
      <dgm:prSet presAssocID="{8188ED20-D48A-49EA-A648-6DD41B9F7048}" presName="node" presStyleLbl="node1" presStyleIdx="0" presStyleCnt="3">
        <dgm:presLayoutVars>
          <dgm:bulletEnabled val="1"/>
        </dgm:presLayoutVars>
      </dgm:prSet>
      <dgm:spPr/>
      <dgm:t>
        <a:bodyPr/>
        <a:lstStyle/>
        <a:p>
          <a:endParaRPr lang="ru-RU"/>
        </a:p>
      </dgm:t>
    </dgm:pt>
    <dgm:pt modelId="{25FC4983-0593-481B-97CE-43ACFD717424}" type="pres">
      <dgm:prSet presAssocID="{37EF0F48-E2B9-4B05-8998-8E1195D83905}" presName="sibTrans" presStyleCnt="0"/>
      <dgm:spPr/>
    </dgm:pt>
    <dgm:pt modelId="{93002D5B-C32D-49B9-8D38-57B601CAF3C1}" type="pres">
      <dgm:prSet presAssocID="{5168A291-9340-49DD-BCCC-EF95C0EF1D1C}" presName="node" presStyleLbl="node1" presStyleIdx="1" presStyleCnt="3">
        <dgm:presLayoutVars>
          <dgm:bulletEnabled val="1"/>
        </dgm:presLayoutVars>
      </dgm:prSet>
      <dgm:spPr/>
      <dgm:t>
        <a:bodyPr/>
        <a:lstStyle/>
        <a:p>
          <a:endParaRPr lang="ru-RU"/>
        </a:p>
      </dgm:t>
    </dgm:pt>
    <dgm:pt modelId="{AEC74211-0AAB-4FE3-8B11-C1CF40F745EA}" type="pres">
      <dgm:prSet presAssocID="{C8C5A24C-6EB7-4CEF-99AC-575F78981C89}" presName="sibTrans" presStyleCnt="0"/>
      <dgm:spPr/>
    </dgm:pt>
    <dgm:pt modelId="{EE1CB3D9-1FB1-4CBD-9BD6-562351694EA5}" type="pres">
      <dgm:prSet presAssocID="{C5C069B6-B28D-4BB5-80D1-743EB805A5D2}" presName="node" presStyleLbl="node1" presStyleIdx="2" presStyleCnt="3">
        <dgm:presLayoutVars>
          <dgm:bulletEnabled val="1"/>
        </dgm:presLayoutVars>
      </dgm:prSet>
      <dgm:spPr/>
      <dgm:t>
        <a:bodyPr/>
        <a:lstStyle/>
        <a:p>
          <a:endParaRPr lang="ru-RU"/>
        </a:p>
      </dgm:t>
    </dgm:pt>
  </dgm:ptLst>
  <dgm:cxnLst>
    <dgm:cxn modelId="{440BE0F5-6AE6-4AC1-A640-D8AA9CA3D179}" type="presOf" srcId="{5168A291-9340-49DD-BCCC-EF95C0EF1D1C}" destId="{93002D5B-C32D-49B9-8D38-57B601CAF3C1}" srcOrd="0" destOrd="0" presId="urn:microsoft.com/office/officeart/2005/8/layout/default"/>
    <dgm:cxn modelId="{FC6AC298-1AEC-4563-B750-8EE44095CC4F}" type="presOf" srcId="{8188ED20-D48A-49EA-A648-6DD41B9F7048}" destId="{F6C06831-56C3-452C-9002-E211E28C1DD0}" srcOrd="0" destOrd="0" presId="urn:microsoft.com/office/officeart/2005/8/layout/default"/>
    <dgm:cxn modelId="{004A3F1A-CDD9-4405-96AA-0F32E7B0C39B}" srcId="{210C1263-8B45-4589-B8A8-E97B606CD431}" destId="{5168A291-9340-49DD-BCCC-EF95C0EF1D1C}" srcOrd="1" destOrd="0" parTransId="{60C74D79-DDD9-4315-A281-C719E40A441C}" sibTransId="{C8C5A24C-6EB7-4CEF-99AC-575F78981C89}"/>
    <dgm:cxn modelId="{498A041B-4006-45A8-835B-C240EE827B09}" srcId="{210C1263-8B45-4589-B8A8-E97B606CD431}" destId="{8188ED20-D48A-49EA-A648-6DD41B9F7048}" srcOrd="0" destOrd="0" parTransId="{9598691C-DE2D-4CBD-94AB-A08F05A37F4C}" sibTransId="{37EF0F48-E2B9-4B05-8998-8E1195D83905}"/>
    <dgm:cxn modelId="{83E325A7-5D04-44CC-9479-7B67C9C4B0B6}" srcId="{210C1263-8B45-4589-B8A8-E97B606CD431}" destId="{C5C069B6-B28D-4BB5-80D1-743EB805A5D2}" srcOrd="2" destOrd="0" parTransId="{5B1D38D3-54F8-4A3F-839B-427695BAD0B2}" sibTransId="{BF5E48C3-3DF3-49FA-B554-0E059F16F5D9}"/>
    <dgm:cxn modelId="{DA7D3B78-9D33-431F-BE47-71B984068D2E}" type="presOf" srcId="{210C1263-8B45-4589-B8A8-E97B606CD431}" destId="{15FC26D0-0E32-40B7-8E26-A48EADC9943F}" srcOrd="0" destOrd="0" presId="urn:microsoft.com/office/officeart/2005/8/layout/default"/>
    <dgm:cxn modelId="{1E3B890F-F926-477E-8529-FEA3BA3801F9}" type="presOf" srcId="{C5C069B6-B28D-4BB5-80D1-743EB805A5D2}" destId="{EE1CB3D9-1FB1-4CBD-9BD6-562351694EA5}" srcOrd="0" destOrd="0" presId="urn:microsoft.com/office/officeart/2005/8/layout/default"/>
    <dgm:cxn modelId="{1B77AB23-C1FE-43E5-A662-2F81DF5AC676}" type="presParOf" srcId="{15FC26D0-0E32-40B7-8E26-A48EADC9943F}" destId="{F6C06831-56C3-452C-9002-E211E28C1DD0}" srcOrd="0" destOrd="0" presId="urn:microsoft.com/office/officeart/2005/8/layout/default"/>
    <dgm:cxn modelId="{2E41A869-E619-4F69-B5C6-2A5BB25C1D08}" type="presParOf" srcId="{15FC26D0-0E32-40B7-8E26-A48EADC9943F}" destId="{25FC4983-0593-481B-97CE-43ACFD717424}" srcOrd="1" destOrd="0" presId="urn:microsoft.com/office/officeart/2005/8/layout/default"/>
    <dgm:cxn modelId="{09626201-82B3-443F-8D4F-A7EB09BB6B3F}" type="presParOf" srcId="{15FC26D0-0E32-40B7-8E26-A48EADC9943F}" destId="{93002D5B-C32D-49B9-8D38-57B601CAF3C1}" srcOrd="2" destOrd="0" presId="urn:microsoft.com/office/officeart/2005/8/layout/default"/>
    <dgm:cxn modelId="{5C0185A1-3C2A-420D-9A18-1C064237A6D2}" type="presParOf" srcId="{15FC26D0-0E32-40B7-8E26-A48EADC9943F}" destId="{AEC74211-0AAB-4FE3-8B11-C1CF40F745EA}" srcOrd="3" destOrd="0" presId="urn:microsoft.com/office/officeart/2005/8/layout/default"/>
    <dgm:cxn modelId="{E5B362D1-567C-442E-9E76-AE00B0B823C4}" type="presParOf" srcId="{15FC26D0-0E32-40B7-8E26-A48EADC9943F}" destId="{EE1CB3D9-1FB1-4CBD-9BD6-562351694EA5}" srcOrd="4"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4A83AA4-0060-4DA9-A53D-AD5FEFEAEE6B}"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4BDBA435-9BFA-4EA2-B799-453134114308}">
      <dgm:prSet phldrT="[Текст]"/>
      <dgm:spPr/>
      <dgm:t>
        <a:bodyPr/>
        <a:lstStyle/>
        <a:p>
          <a:r>
            <a:rPr lang="ru-RU" b="1" dirty="0" smtClean="0">
              <a:solidFill>
                <a:srgbClr val="FFFF00"/>
              </a:solidFill>
            </a:rPr>
            <a:t>Строки </a:t>
          </a:r>
          <a:r>
            <a:rPr lang="ru-RU" b="1" dirty="0" err="1" smtClean="0">
              <a:solidFill>
                <a:srgbClr val="FFFF00"/>
              </a:solidFill>
            </a:rPr>
            <a:t>сплати</a:t>
          </a:r>
          <a:r>
            <a:rPr lang="ru-RU" b="1" dirty="0" smtClean="0">
              <a:solidFill>
                <a:srgbClr val="FFFF00"/>
              </a:solidFill>
            </a:rPr>
            <a:t> </a:t>
          </a:r>
          <a:r>
            <a:rPr lang="ru-RU" b="1" dirty="0" err="1" smtClean="0">
              <a:solidFill>
                <a:srgbClr val="FFFF00"/>
              </a:solidFill>
            </a:rPr>
            <a:t>збору</a:t>
          </a:r>
          <a:r>
            <a:rPr lang="ru-RU" dirty="0" smtClean="0">
              <a:solidFill>
                <a:srgbClr val="FFFF00"/>
              </a:solidFill>
            </a:rPr>
            <a:t>: </a:t>
          </a:r>
          <a:endParaRPr lang="ru-RU" dirty="0">
            <a:solidFill>
              <a:srgbClr val="FFFF00"/>
            </a:solidFill>
          </a:endParaRPr>
        </a:p>
      </dgm:t>
    </dgm:pt>
    <dgm:pt modelId="{6E63FF1E-0ED4-46C6-9FE7-A37C76D7FBDE}" type="parTrans" cxnId="{A0017CD6-A2C8-49F9-8319-63E141730420}">
      <dgm:prSet/>
      <dgm:spPr/>
      <dgm:t>
        <a:bodyPr/>
        <a:lstStyle/>
        <a:p>
          <a:endParaRPr lang="ru-RU"/>
        </a:p>
      </dgm:t>
    </dgm:pt>
    <dgm:pt modelId="{43113295-6E49-4EED-8C3C-5C5263BF90E1}" type="sibTrans" cxnId="{A0017CD6-A2C8-49F9-8319-63E141730420}">
      <dgm:prSet/>
      <dgm:spPr/>
      <dgm:t>
        <a:bodyPr/>
        <a:lstStyle/>
        <a:p>
          <a:endParaRPr lang="ru-RU"/>
        </a:p>
      </dgm:t>
    </dgm:pt>
    <dgm:pt modelId="{E1DB466C-D0C0-4EED-8FEC-240E1B5704BB}">
      <dgm:prSet phldrT="[Текст]"/>
      <dgm:spPr/>
      <dgm:t>
        <a:bodyPr/>
        <a:lstStyle/>
        <a:p>
          <a:r>
            <a:rPr lang="ru-RU" b="1" dirty="0" smtClean="0"/>
            <a:t>за </a:t>
          </a:r>
          <a:r>
            <a:rPr lang="ru-RU" b="1" dirty="0" err="1" smtClean="0"/>
            <a:t>провадження</a:t>
          </a:r>
          <a:r>
            <a:rPr lang="ru-RU" b="1" dirty="0" smtClean="0"/>
            <a:t> </a:t>
          </a:r>
          <a:r>
            <a:rPr lang="ru-RU" b="1" dirty="0" err="1" smtClean="0"/>
            <a:t>торговельної</a:t>
          </a:r>
          <a:r>
            <a:rPr lang="ru-RU" b="1" dirty="0" smtClean="0"/>
            <a:t> </a:t>
          </a:r>
          <a:r>
            <a:rPr lang="ru-RU" b="1" dirty="0" err="1" smtClean="0"/>
            <a:t>діяльності</a:t>
          </a:r>
          <a:r>
            <a:rPr lang="ru-RU" b="1" dirty="0" smtClean="0"/>
            <a:t> </a:t>
          </a:r>
          <a:r>
            <a:rPr lang="ru-RU" b="1" dirty="0" err="1" smtClean="0"/>
            <a:t>з</a:t>
          </a:r>
          <a:r>
            <a:rPr lang="ru-RU" b="1" dirty="0" smtClean="0"/>
            <a:t> </a:t>
          </a:r>
          <a:r>
            <a:rPr lang="ru-RU" b="1" dirty="0" err="1" smtClean="0"/>
            <a:t>придбанням</a:t>
          </a:r>
          <a:r>
            <a:rPr lang="ru-RU" b="1" dirty="0" smtClean="0"/>
            <a:t> </a:t>
          </a:r>
          <a:r>
            <a:rPr lang="ru-RU" b="1" dirty="0" err="1" smtClean="0"/>
            <a:t>короткотермінового</a:t>
          </a:r>
          <a:r>
            <a:rPr lang="ru-RU" b="1" dirty="0" smtClean="0"/>
            <a:t> торгового патенту - не </a:t>
          </a:r>
          <a:r>
            <a:rPr lang="ru-RU" b="1" dirty="0" err="1" smtClean="0"/>
            <a:t>пізніш</a:t>
          </a:r>
          <a:r>
            <a:rPr lang="ru-RU" b="1" dirty="0" smtClean="0"/>
            <a:t> як за один </a:t>
          </a:r>
          <a:r>
            <a:rPr lang="ru-RU" b="1" dirty="0" err="1" smtClean="0"/>
            <a:t>календарний</a:t>
          </a:r>
          <a:r>
            <a:rPr lang="ru-RU" b="1" dirty="0" smtClean="0"/>
            <a:t> день до початку </a:t>
          </a:r>
          <a:r>
            <a:rPr lang="ru-RU" b="1" dirty="0" err="1" smtClean="0"/>
            <a:t>провадження</a:t>
          </a:r>
          <a:r>
            <a:rPr lang="ru-RU" b="1" dirty="0" smtClean="0"/>
            <a:t> </a:t>
          </a:r>
          <a:r>
            <a:rPr lang="ru-RU" b="1" dirty="0" err="1" smtClean="0"/>
            <a:t>такої</a:t>
          </a:r>
          <a:r>
            <a:rPr lang="ru-RU" b="1" dirty="0" smtClean="0"/>
            <a:t> </a:t>
          </a:r>
          <a:r>
            <a:rPr lang="ru-RU" b="1" dirty="0" err="1" smtClean="0"/>
            <a:t>діяльності</a:t>
          </a:r>
          <a:endParaRPr lang="ru-RU" dirty="0"/>
        </a:p>
      </dgm:t>
    </dgm:pt>
    <dgm:pt modelId="{5C11D53F-0875-4D42-9F10-19C3B96592B6}" type="parTrans" cxnId="{34B34307-5D3D-45B9-8A0D-3BB1CBE313CD}">
      <dgm:prSet/>
      <dgm:spPr/>
      <dgm:t>
        <a:bodyPr/>
        <a:lstStyle/>
        <a:p>
          <a:endParaRPr lang="ru-RU"/>
        </a:p>
      </dgm:t>
    </dgm:pt>
    <dgm:pt modelId="{322F1A78-14C8-4FA8-A6EB-7EB951B68524}" type="sibTrans" cxnId="{34B34307-5D3D-45B9-8A0D-3BB1CBE313CD}">
      <dgm:prSet/>
      <dgm:spPr/>
      <dgm:t>
        <a:bodyPr/>
        <a:lstStyle/>
        <a:p>
          <a:endParaRPr lang="ru-RU"/>
        </a:p>
      </dgm:t>
    </dgm:pt>
    <dgm:pt modelId="{2F596DCF-684E-4350-B2FE-5E4AEFD314BB}">
      <dgm:prSet phldrT="[Текст]"/>
      <dgm:spPr/>
      <dgm:t>
        <a:bodyPr/>
        <a:lstStyle/>
        <a:p>
          <a:r>
            <a:rPr lang="uk-UA" b="1" dirty="0" smtClean="0"/>
            <a:t>за провадження торговельної діяльності (крім торговельної діяльності з придбанням короткотермінового торгового патенту), діяльності з надання платних послуг, здійснення торгівлі валютними цінностями - щомісяця не пізніше 15 числа, який передує звітному місяцю</a:t>
          </a:r>
          <a:endParaRPr lang="ru-RU" dirty="0"/>
        </a:p>
      </dgm:t>
    </dgm:pt>
    <dgm:pt modelId="{7374142F-6A6D-4366-B456-333F55958D54}" type="parTrans" cxnId="{FE433DE6-FDE7-44B5-9049-08ACCD644647}">
      <dgm:prSet/>
      <dgm:spPr/>
      <dgm:t>
        <a:bodyPr/>
        <a:lstStyle/>
        <a:p>
          <a:endParaRPr lang="ru-RU"/>
        </a:p>
      </dgm:t>
    </dgm:pt>
    <dgm:pt modelId="{264B7C06-7B71-4BC9-B684-2BC8A578922B}" type="sibTrans" cxnId="{FE433DE6-FDE7-44B5-9049-08ACCD644647}">
      <dgm:prSet/>
      <dgm:spPr/>
      <dgm:t>
        <a:bodyPr/>
        <a:lstStyle/>
        <a:p>
          <a:endParaRPr lang="ru-RU"/>
        </a:p>
      </dgm:t>
    </dgm:pt>
    <dgm:pt modelId="{AD459486-3026-4AEA-A25F-A736F6D90200}">
      <dgm:prSet phldrT="[Текст]"/>
      <dgm:spPr/>
      <dgm:t>
        <a:bodyPr/>
        <a:lstStyle/>
        <a:p>
          <a:r>
            <a:rPr lang="ru-RU" b="1" dirty="0" smtClean="0"/>
            <a:t>за </a:t>
          </a:r>
          <a:r>
            <a:rPr lang="ru-RU" b="1" dirty="0" err="1" smtClean="0"/>
            <a:t>здійснення</a:t>
          </a:r>
          <a:r>
            <a:rPr lang="ru-RU" b="1" dirty="0" smtClean="0"/>
            <a:t> </a:t>
          </a:r>
          <a:r>
            <a:rPr lang="ru-RU" b="1" dirty="0" err="1" smtClean="0"/>
            <a:t>діяльності</a:t>
          </a:r>
          <a:r>
            <a:rPr lang="ru-RU" b="1" dirty="0" smtClean="0"/>
            <a:t> у </a:t>
          </a:r>
          <a:r>
            <a:rPr lang="ru-RU" b="1" dirty="0" err="1" smtClean="0"/>
            <a:t>сфері</a:t>
          </a:r>
          <a:r>
            <a:rPr lang="ru-RU" b="1" dirty="0" smtClean="0"/>
            <a:t> </a:t>
          </a:r>
          <a:r>
            <a:rPr lang="ru-RU" b="1" dirty="0" err="1" smtClean="0"/>
            <a:t>розваг</a:t>
          </a:r>
          <a:r>
            <a:rPr lang="ru-RU" b="1" dirty="0" smtClean="0"/>
            <a:t> - </a:t>
          </a:r>
          <a:r>
            <a:rPr lang="ru-RU" b="1" dirty="0" err="1" smtClean="0"/>
            <a:t>щоквартально</a:t>
          </a:r>
          <a:r>
            <a:rPr lang="ru-RU" b="1" dirty="0" smtClean="0"/>
            <a:t> не </a:t>
          </a:r>
          <a:r>
            <a:rPr lang="ru-RU" b="1" dirty="0" err="1" smtClean="0"/>
            <a:t>пізніше</a:t>
          </a:r>
          <a:r>
            <a:rPr lang="ru-RU" b="1" dirty="0" smtClean="0"/>
            <a:t> 15 числа </a:t>
          </a:r>
          <a:r>
            <a:rPr lang="ru-RU" b="1" dirty="0" err="1" smtClean="0"/>
            <a:t>місяця</a:t>
          </a:r>
          <a:r>
            <a:rPr lang="ru-RU" b="1" dirty="0" smtClean="0"/>
            <a:t>, </a:t>
          </a:r>
          <a:r>
            <a:rPr lang="ru-RU" b="1" dirty="0" err="1" smtClean="0"/>
            <a:t>який</a:t>
          </a:r>
          <a:r>
            <a:rPr lang="ru-RU" b="1" dirty="0" smtClean="0"/>
            <a:t> </a:t>
          </a:r>
          <a:r>
            <a:rPr lang="ru-RU" b="1" dirty="0" err="1" smtClean="0"/>
            <a:t>передує</a:t>
          </a:r>
          <a:r>
            <a:rPr lang="ru-RU" b="1" dirty="0" smtClean="0"/>
            <a:t> </a:t>
          </a:r>
          <a:r>
            <a:rPr lang="ru-RU" b="1" dirty="0" err="1" smtClean="0"/>
            <a:t>звітному</a:t>
          </a:r>
          <a:r>
            <a:rPr lang="ru-RU" b="1" dirty="0" smtClean="0"/>
            <a:t> кварталу</a:t>
          </a:r>
          <a:endParaRPr lang="ru-RU" dirty="0"/>
        </a:p>
      </dgm:t>
    </dgm:pt>
    <dgm:pt modelId="{E18E9149-EC28-4DEC-BB0E-88514CA66F5B}" type="parTrans" cxnId="{605A9E81-81A0-4113-A45F-F5BF18C1F9C8}">
      <dgm:prSet/>
      <dgm:spPr/>
      <dgm:t>
        <a:bodyPr/>
        <a:lstStyle/>
        <a:p>
          <a:endParaRPr lang="ru-RU"/>
        </a:p>
      </dgm:t>
    </dgm:pt>
    <dgm:pt modelId="{906C06D4-F384-4626-B5EC-2CEA2B0A4527}" type="sibTrans" cxnId="{605A9E81-81A0-4113-A45F-F5BF18C1F9C8}">
      <dgm:prSet/>
      <dgm:spPr/>
      <dgm:t>
        <a:bodyPr/>
        <a:lstStyle/>
        <a:p>
          <a:endParaRPr lang="ru-RU"/>
        </a:p>
      </dgm:t>
    </dgm:pt>
    <dgm:pt modelId="{B33E2A65-AE42-4DCC-AF7A-D41E59EE13E6}" type="pres">
      <dgm:prSet presAssocID="{04A83AA4-0060-4DA9-A53D-AD5FEFEAEE6B}" presName="diagram" presStyleCnt="0">
        <dgm:presLayoutVars>
          <dgm:chPref val="1"/>
          <dgm:dir/>
          <dgm:animOne val="branch"/>
          <dgm:animLvl val="lvl"/>
          <dgm:resizeHandles/>
        </dgm:presLayoutVars>
      </dgm:prSet>
      <dgm:spPr/>
      <dgm:t>
        <a:bodyPr/>
        <a:lstStyle/>
        <a:p>
          <a:endParaRPr lang="uk-UA"/>
        </a:p>
      </dgm:t>
    </dgm:pt>
    <dgm:pt modelId="{E10E8F56-E0F3-4211-8B4F-F196C5F4F7CD}" type="pres">
      <dgm:prSet presAssocID="{4BDBA435-9BFA-4EA2-B799-453134114308}" presName="root" presStyleCnt="0"/>
      <dgm:spPr/>
    </dgm:pt>
    <dgm:pt modelId="{99278636-E157-4C53-8432-E582E359A839}" type="pres">
      <dgm:prSet presAssocID="{4BDBA435-9BFA-4EA2-B799-453134114308}" presName="rootComposite" presStyleCnt="0"/>
      <dgm:spPr/>
    </dgm:pt>
    <dgm:pt modelId="{C2D1D5EC-B1FB-4C11-89EF-DE5A62E328C1}" type="pres">
      <dgm:prSet presAssocID="{4BDBA435-9BFA-4EA2-B799-453134114308}" presName="rootText" presStyleLbl="node1" presStyleIdx="0" presStyleCnt="1" custScaleX="330818"/>
      <dgm:spPr/>
      <dgm:t>
        <a:bodyPr/>
        <a:lstStyle/>
        <a:p>
          <a:endParaRPr lang="uk-UA"/>
        </a:p>
      </dgm:t>
    </dgm:pt>
    <dgm:pt modelId="{713CD2AB-715D-4EB7-AFE4-48BDFF0B6EAE}" type="pres">
      <dgm:prSet presAssocID="{4BDBA435-9BFA-4EA2-B799-453134114308}" presName="rootConnector" presStyleLbl="node1" presStyleIdx="0" presStyleCnt="1"/>
      <dgm:spPr/>
      <dgm:t>
        <a:bodyPr/>
        <a:lstStyle/>
        <a:p>
          <a:endParaRPr lang="uk-UA"/>
        </a:p>
      </dgm:t>
    </dgm:pt>
    <dgm:pt modelId="{3B0464F8-0282-4618-BF6B-DB1B428027D5}" type="pres">
      <dgm:prSet presAssocID="{4BDBA435-9BFA-4EA2-B799-453134114308}" presName="childShape" presStyleCnt="0"/>
      <dgm:spPr/>
    </dgm:pt>
    <dgm:pt modelId="{1C6219C5-25CB-41BD-A40D-B23BA0C8DC24}" type="pres">
      <dgm:prSet presAssocID="{5C11D53F-0875-4D42-9F10-19C3B96592B6}" presName="Name13" presStyleLbl="parChTrans1D2" presStyleIdx="0" presStyleCnt="3"/>
      <dgm:spPr/>
      <dgm:t>
        <a:bodyPr/>
        <a:lstStyle/>
        <a:p>
          <a:endParaRPr lang="uk-UA"/>
        </a:p>
      </dgm:t>
    </dgm:pt>
    <dgm:pt modelId="{8DF04755-1F5A-46F4-8E4B-F2B16E86F37F}" type="pres">
      <dgm:prSet presAssocID="{E1DB466C-D0C0-4EED-8FEC-240E1B5704BB}" presName="childText" presStyleLbl="bgAcc1" presStyleIdx="0" presStyleCnt="3" custScaleX="330818">
        <dgm:presLayoutVars>
          <dgm:bulletEnabled val="1"/>
        </dgm:presLayoutVars>
      </dgm:prSet>
      <dgm:spPr/>
      <dgm:t>
        <a:bodyPr/>
        <a:lstStyle/>
        <a:p>
          <a:endParaRPr lang="uk-UA"/>
        </a:p>
      </dgm:t>
    </dgm:pt>
    <dgm:pt modelId="{DFF1E2AD-7244-4F75-9AD7-4183D9244856}" type="pres">
      <dgm:prSet presAssocID="{7374142F-6A6D-4366-B456-333F55958D54}" presName="Name13" presStyleLbl="parChTrans1D2" presStyleIdx="1" presStyleCnt="3"/>
      <dgm:spPr/>
      <dgm:t>
        <a:bodyPr/>
        <a:lstStyle/>
        <a:p>
          <a:endParaRPr lang="uk-UA"/>
        </a:p>
      </dgm:t>
    </dgm:pt>
    <dgm:pt modelId="{817F8134-A73E-44A6-A51C-9E16B2A91732}" type="pres">
      <dgm:prSet presAssocID="{2F596DCF-684E-4350-B2FE-5E4AEFD314BB}" presName="childText" presStyleLbl="bgAcc1" presStyleIdx="1" presStyleCnt="3" custScaleX="330818">
        <dgm:presLayoutVars>
          <dgm:bulletEnabled val="1"/>
        </dgm:presLayoutVars>
      </dgm:prSet>
      <dgm:spPr/>
      <dgm:t>
        <a:bodyPr/>
        <a:lstStyle/>
        <a:p>
          <a:endParaRPr lang="uk-UA"/>
        </a:p>
      </dgm:t>
    </dgm:pt>
    <dgm:pt modelId="{A479BE63-1767-4E77-875D-95C2C37940F9}" type="pres">
      <dgm:prSet presAssocID="{E18E9149-EC28-4DEC-BB0E-88514CA66F5B}" presName="Name13" presStyleLbl="parChTrans1D2" presStyleIdx="2" presStyleCnt="3"/>
      <dgm:spPr/>
      <dgm:t>
        <a:bodyPr/>
        <a:lstStyle/>
        <a:p>
          <a:endParaRPr lang="uk-UA"/>
        </a:p>
      </dgm:t>
    </dgm:pt>
    <dgm:pt modelId="{D63D2914-F61F-4854-86A6-40263E18BDC9}" type="pres">
      <dgm:prSet presAssocID="{AD459486-3026-4AEA-A25F-A736F6D90200}" presName="childText" presStyleLbl="bgAcc1" presStyleIdx="2" presStyleCnt="3" custScaleX="330818">
        <dgm:presLayoutVars>
          <dgm:bulletEnabled val="1"/>
        </dgm:presLayoutVars>
      </dgm:prSet>
      <dgm:spPr/>
      <dgm:t>
        <a:bodyPr/>
        <a:lstStyle/>
        <a:p>
          <a:endParaRPr lang="uk-UA"/>
        </a:p>
      </dgm:t>
    </dgm:pt>
  </dgm:ptLst>
  <dgm:cxnLst>
    <dgm:cxn modelId="{69E6D236-9FA7-4060-A57B-C1643AF000AC}" type="presOf" srcId="{7374142F-6A6D-4366-B456-333F55958D54}" destId="{DFF1E2AD-7244-4F75-9AD7-4183D9244856}" srcOrd="0" destOrd="0" presId="urn:microsoft.com/office/officeart/2005/8/layout/hierarchy3"/>
    <dgm:cxn modelId="{58C3E2B6-1842-4AAE-934D-0722F887F8A6}" type="presOf" srcId="{2F596DCF-684E-4350-B2FE-5E4AEFD314BB}" destId="{817F8134-A73E-44A6-A51C-9E16B2A91732}" srcOrd="0" destOrd="0" presId="urn:microsoft.com/office/officeart/2005/8/layout/hierarchy3"/>
    <dgm:cxn modelId="{605A9E81-81A0-4113-A45F-F5BF18C1F9C8}" srcId="{4BDBA435-9BFA-4EA2-B799-453134114308}" destId="{AD459486-3026-4AEA-A25F-A736F6D90200}" srcOrd="2" destOrd="0" parTransId="{E18E9149-EC28-4DEC-BB0E-88514CA66F5B}" sibTransId="{906C06D4-F384-4626-B5EC-2CEA2B0A4527}"/>
    <dgm:cxn modelId="{34B34307-5D3D-45B9-8A0D-3BB1CBE313CD}" srcId="{4BDBA435-9BFA-4EA2-B799-453134114308}" destId="{E1DB466C-D0C0-4EED-8FEC-240E1B5704BB}" srcOrd="0" destOrd="0" parTransId="{5C11D53F-0875-4D42-9F10-19C3B96592B6}" sibTransId="{322F1A78-14C8-4FA8-A6EB-7EB951B68524}"/>
    <dgm:cxn modelId="{6B05ADD2-537F-4B22-A649-CEB184C004F1}" type="presOf" srcId="{5C11D53F-0875-4D42-9F10-19C3B96592B6}" destId="{1C6219C5-25CB-41BD-A40D-B23BA0C8DC24}" srcOrd="0" destOrd="0" presId="urn:microsoft.com/office/officeart/2005/8/layout/hierarchy3"/>
    <dgm:cxn modelId="{435AECC7-6341-4691-90E5-B947A7999EE8}" type="presOf" srcId="{4BDBA435-9BFA-4EA2-B799-453134114308}" destId="{713CD2AB-715D-4EB7-AFE4-48BDFF0B6EAE}" srcOrd="1" destOrd="0" presId="urn:microsoft.com/office/officeart/2005/8/layout/hierarchy3"/>
    <dgm:cxn modelId="{FE433DE6-FDE7-44B5-9049-08ACCD644647}" srcId="{4BDBA435-9BFA-4EA2-B799-453134114308}" destId="{2F596DCF-684E-4350-B2FE-5E4AEFD314BB}" srcOrd="1" destOrd="0" parTransId="{7374142F-6A6D-4366-B456-333F55958D54}" sibTransId="{264B7C06-7B71-4BC9-B684-2BC8A578922B}"/>
    <dgm:cxn modelId="{348A3310-5F0C-4F5C-9765-8D43EAE4E5A9}" type="presOf" srcId="{E1DB466C-D0C0-4EED-8FEC-240E1B5704BB}" destId="{8DF04755-1F5A-46F4-8E4B-F2B16E86F37F}" srcOrd="0" destOrd="0" presId="urn:microsoft.com/office/officeart/2005/8/layout/hierarchy3"/>
    <dgm:cxn modelId="{A0017CD6-A2C8-49F9-8319-63E141730420}" srcId="{04A83AA4-0060-4DA9-A53D-AD5FEFEAEE6B}" destId="{4BDBA435-9BFA-4EA2-B799-453134114308}" srcOrd="0" destOrd="0" parTransId="{6E63FF1E-0ED4-46C6-9FE7-A37C76D7FBDE}" sibTransId="{43113295-6E49-4EED-8C3C-5C5263BF90E1}"/>
    <dgm:cxn modelId="{F1A63965-3DD4-43C5-A60F-72686EBF11F5}" type="presOf" srcId="{AD459486-3026-4AEA-A25F-A736F6D90200}" destId="{D63D2914-F61F-4854-86A6-40263E18BDC9}" srcOrd="0" destOrd="0" presId="urn:microsoft.com/office/officeart/2005/8/layout/hierarchy3"/>
    <dgm:cxn modelId="{D8A6ABCF-D768-4B90-9865-681322855D32}" type="presOf" srcId="{4BDBA435-9BFA-4EA2-B799-453134114308}" destId="{C2D1D5EC-B1FB-4C11-89EF-DE5A62E328C1}" srcOrd="0" destOrd="0" presId="urn:microsoft.com/office/officeart/2005/8/layout/hierarchy3"/>
    <dgm:cxn modelId="{F78D4375-B030-45E1-964D-9ED2778DA800}" type="presOf" srcId="{E18E9149-EC28-4DEC-BB0E-88514CA66F5B}" destId="{A479BE63-1767-4E77-875D-95C2C37940F9}" srcOrd="0" destOrd="0" presId="urn:microsoft.com/office/officeart/2005/8/layout/hierarchy3"/>
    <dgm:cxn modelId="{2DF8D632-343B-470A-9F8E-EBA616047FB5}" type="presOf" srcId="{04A83AA4-0060-4DA9-A53D-AD5FEFEAEE6B}" destId="{B33E2A65-AE42-4DCC-AF7A-D41E59EE13E6}" srcOrd="0" destOrd="0" presId="urn:microsoft.com/office/officeart/2005/8/layout/hierarchy3"/>
    <dgm:cxn modelId="{F73A1070-2D1B-4FB0-8740-EA764E5C032C}" type="presParOf" srcId="{B33E2A65-AE42-4DCC-AF7A-D41E59EE13E6}" destId="{E10E8F56-E0F3-4211-8B4F-F196C5F4F7CD}" srcOrd="0" destOrd="0" presId="urn:microsoft.com/office/officeart/2005/8/layout/hierarchy3"/>
    <dgm:cxn modelId="{CD3E47A1-075A-4589-8015-2538D5C243D7}" type="presParOf" srcId="{E10E8F56-E0F3-4211-8B4F-F196C5F4F7CD}" destId="{99278636-E157-4C53-8432-E582E359A839}" srcOrd="0" destOrd="0" presId="urn:microsoft.com/office/officeart/2005/8/layout/hierarchy3"/>
    <dgm:cxn modelId="{204C1359-2EF7-4FE3-AB57-FA39DF1A39E0}" type="presParOf" srcId="{99278636-E157-4C53-8432-E582E359A839}" destId="{C2D1D5EC-B1FB-4C11-89EF-DE5A62E328C1}" srcOrd="0" destOrd="0" presId="urn:microsoft.com/office/officeart/2005/8/layout/hierarchy3"/>
    <dgm:cxn modelId="{1BA1F84F-AF66-4206-8002-AD5A14B6580E}" type="presParOf" srcId="{99278636-E157-4C53-8432-E582E359A839}" destId="{713CD2AB-715D-4EB7-AFE4-48BDFF0B6EAE}" srcOrd="1" destOrd="0" presId="urn:microsoft.com/office/officeart/2005/8/layout/hierarchy3"/>
    <dgm:cxn modelId="{1CCA2001-D285-4C2A-BB06-1061B9A27D61}" type="presParOf" srcId="{E10E8F56-E0F3-4211-8B4F-F196C5F4F7CD}" destId="{3B0464F8-0282-4618-BF6B-DB1B428027D5}" srcOrd="1" destOrd="0" presId="urn:microsoft.com/office/officeart/2005/8/layout/hierarchy3"/>
    <dgm:cxn modelId="{D77FB9C5-B9A6-4DFA-8FA7-E50B48A24CFD}" type="presParOf" srcId="{3B0464F8-0282-4618-BF6B-DB1B428027D5}" destId="{1C6219C5-25CB-41BD-A40D-B23BA0C8DC24}" srcOrd="0" destOrd="0" presId="urn:microsoft.com/office/officeart/2005/8/layout/hierarchy3"/>
    <dgm:cxn modelId="{AE0B21C3-2E1A-4164-8126-89E6E2CC7675}" type="presParOf" srcId="{3B0464F8-0282-4618-BF6B-DB1B428027D5}" destId="{8DF04755-1F5A-46F4-8E4B-F2B16E86F37F}" srcOrd="1" destOrd="0" presId="urn:microsoft.com/office/officeart/2005/8/layout/hierarchy3"/>
    <dgm:cxn modelId="{5F163A89-72F7-48F8-8E22-058800D3DA5E}" type="presParOf" srcId="{3B0464F8-0282-4618-BF6B-DB1B428027D5}" destId="{DFF1E2AD-7244-4F75-9AD7-4183D9244856}" srcOrd="2" destOrd="0" presId="urn:microsoft.com/office/officeart/2005/8/layout/hierarchy3"/>
    <dgm:cxn modelId="{30A2F6A9-034F-4419-803E-EED10665B57A}" type="presParOf" srcId="{3B0464F8-0282-4618-BF6B-DB1B428027D5}" destId="{817F8134-A73E-44A6-A51C-9E16B2A91732}" srcOrd="3" destOrd="0" presId="urn:microsoft.com/office/officeart/2005/8/layout/hierarchy3"/>
    <dgm:cxn modelId="{C7CE8514-435D-4CA1-9C66-FE59E9E09B73}" type="presParOf" srcId="{3B0464F8-0282-4618-BF6B-DB1B428027D5}" destId="{A479BE63-1767-4E77-875D-95C2C37940F9}" srcOrd="4" destOrd="0" presId="urn:microsoft.com/office/officeart/2005/8/layout/hierarchy3"/>
    <dgm:cxn modelId="{D0CFE75C-00F9-40AD-957B-C50E98EFBEE9}" type="presParOf" srcId="{3B0464F8-0282-4618-BF6B-DB1B428027D5}" destId="{D63D2914-F61F-4854-86A6-40263E18BDC9}" srcOrd="5"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8459B1E-F8D4-4291-91D2-3561701179CE}"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ru-RU"/>
        </a:p>
      </dgm:t>
    </dgm:pt>
    <dgm:pt modelId="{6DAE065C-1602-46B6-AE6C-E15497F95AC2}">
      <dgm:prSet phldrT="[Текст]"/>
      <dgm:spPr/>
      <dgm:t>
        <a:bodyPr/>
        <a:lstStyle/>
        <a:p>
          <a:r>
            <a:rPr lang="ru-RU" b="1" smtClean="0"/>
            <a:t>Оригінал торгового патенту повинен бути розміщений: </a:t>
          </a:r>
          <a:endParaRPr lang="ru-RU"/>
        </a:p>
      </dgm:t>
    </dgm:pt>
    <dgm:pt modelId="{53B4F11C-E684-45AB-9DB7-25E3F7FB4D07}" type="parTrans" cxnId="{22526D7A-C7C1-41A8-825D-008BCAE79411}">
      <dgm:prSet/>
      <dgm:spPr/>
      <dgm:t>
        <a:bodyPr/>
        <a:lstStyle/>
        <a:p>
          <a:endParaRPr lang="ru-RU"/>
        </a:p>
      </dgm:t>
    </dgm:pt>
    <dgm:pt modelId="{C268DEC8-C280-487F-BF9A-6B64D95AA1BC}" type="sibTrans" cxnId="{22526D7A-C7C1-41A8-825D-008BCAE79411}">
      <dgm:prSet/>
      <dgm:spPr/>
      <dgm:t>
        <a:bodyPr/>
        <a:lstStyle/>
        <a:p>
          <a:endParaRPr lang="ru-RU"/>
        </a:p>
      </dgm:t>
    </dgm:pt>
    <dgm:pt modelId="{B27A336D-9AB9-4787-B21A-CF55C209914C}">
      <dgm:prSet phldrT="[Текст]"/>
      <dgm:spPr/>
      <dgm:t>
        <a:bodyPr/>
        <a:lstStyle/>
        <a:p>
          <a:r>
            <a:rPr lang="ru-RU" b="1" dirty="0" smtClean="0">
              <a:solidFill>
                <a:srgbClr val="FFFF00"/>
              </a:solidFill>
            </a:rPr>
            <a:t>на </a:t>
          </a:r>
          <a:r>
            <a:rPr lang="ru-RU" b="1" dirty="0" err="1" smtClean="0">
              <a:solidFill>
                <a:srgbClr val="FFFF00"/>
              </a:solidFill>
            </a:rPr>
            <a:t>фронтальній</a:t>
          </a:r>
          <a:r>
            <a:rPr lang="ru-RU" b="1" dirty="0" smtClean="0">
              <a:solidFill>
                <a:srgbClr val="FFFF00"/>
              </a:solidFill>
            </a:rPr>
            <a:t> </a:t>
          </a:r>
          <a:r>
            <a:rPr lang="ru-RU" b="1" dirty="0" err="1" smtClean="0">
              <a:solidFill>
                <a:srgbClr val="FFFF00"/>
              </a:solidFill>
            </a:rPr>
            <a:t>вітрині</a:t>
          </a:r>
          <a:r>
            <a:rPr lang="ru-RU" b="1" dirty="0" smtClean="0">
              <a:solidFill>
                <a:srgbClr val="FFFF00"/>
              </a:solidFill>
            </a:rPr>
            <a:t> магазину, а за </a:t>
          </a:r>
          <a:r>
            <a:rPr lang="ru-RU" b="1" dirty="0" err="1" smtClean="0">
              <a:solidFill>
                <a:srgbClr val="FFFF00"/>
              </a:solidFill>
            </a:rPr>
            <a:t>її</a:t>
          </a:r>
          <a:r>
            <a:rPr lang="ru-RU" b="1" dirty="0" smtClean="0">
              <a:solidFill>
                <a:srgbClr val="FFFF00"/>
              </a:solidFill>
            </a:rPr>
            <a:t> </a:t>
          </a:r>
          <a:r>
            <a:rPr lang="ru-RU" b="1" dirty="0" err="1" smtClean="0">
              <a:solidFill>
                <a:srgbClr val="FFFF00"/>
              </a:solidFill>
            </a:rPr>
            <a:t>відсутності</a:t>
          </a:r>
          <a:r>
            <a:rPr lang="ru-RU" b="1" dirty="0" smtClean="0">
              <a:solidFill>
                <a:srgbClr val="FFFF00"/>
              </a:solidFill>
            </a:rPr>
            <a:t> - </a:t>
          </a:r>
          <a:r>
            <a:rPr lang="ru-RU" b="1" dirty="0" err="1" smtClean="0">
              <a:solidFill>
                <a:srgbClr val="FFFF00"/>
              </a:solidFill>
            </a:rPr>
            <a:t>біля</a:t>
          </a:r>
          <a:r>
            <a:rPr lang="ru-RU" b="1" dirty="0" smtClean="0">
              <a:solidFill>
                <a:srgbClr val="FFFF00"/>
              </a:solidFill>
            </a:rPr>
            <a:t> </a:t>
          </a:r>
          <a:r>
            <a:rPr lang="ru-RU" b="1" dirty="0" err="1" smtClean="0">
              <a:solidFill>
                <a:srgbClr val="FFFF00"/>
              </a:solidFill>
            </a:rPr>
            <a:t>реєстратора</a:t>
          </a:r>
          <a:r>
            <a:rPr lang="ru-RU" b="1" dirty="0" smtClean="0">
              <a:solidFill>
                <a:srgbClr val="FFFF00"/>
              </a:solidFill>
            </a:rPr>
            <a:t> </a:t>
          </a:r>
          <a:r>
            <a:rPr lang="ru-RU" b="1" dirty="0" err="1" smtClean="0">
              <a:solidFill>
                <a:srgbClr val="FFFF00"/>
              </a:solidFill>
            </a:rPr>
            <a:t>розрахункових</a:t>
          </a:r>
          <a:r>
            <a:rPr lang="ru-RU" b="1" dirty="0" smtClean="0">
              <a:solidFill>
                <a:srgbClr val="FFFF00"/>
              </a:solidFill>
            </a:rPr>
            <a:t> </a:t>
          </a:r>
          <a:r>
            <a:rPr lang="ru-RU" b="1" dirty="0" err="1" smtClean="0">
              <a:solidFill>
                <a:srgbClr val="FFFF00"/>
              </a:solidFill>
            </a:rPr>
            <a:t>операцій</a:t>
          </a:r>
          <a:endParaRPr lang="ru-RU" dirty="0">
            <a:solidFill>
              <a:srgbClr val="FFFF00"/>
            </a:solidFill>
          </a:endParaRPr>
        </a:p>
      </dgm:t>
    </dgm:pt>
    <dgm:pt modelId="{84047765-E3E4-40EE-99CB-A90A29D8E529}" type="parTrans" cxnId="{9CDBFFF0-2AD1-4EC0-B03D-9B5E09B591A9}">
      <dgm:prSet/>
      <dgm:spPr/>
      <dgm:t>
        <a:bodyPr/>
        <a:lstStyle/>
        <a:p>
          <a:endParaRPr lang="ru-RU"/>
        </a:p>
      </dgm:t>
    </dgm:pt>
    <dgm:pt modelId="{B0B93165-DEA5-460E-B326-DFD8A340EA64}" type="sibTrans" cxnId="{9CDBFFF0-2AD1-4EC0-B03D-9B5E09B591A9}">
      <dgm:prSet/>
      <dgm:spPr/>
      <dgm:t>
        <a:bodyPr/>
        <a:lstStyle/>
        <a:p>
          <a:endParaRPr lang="ru-RU"/>
        </a:p>
      </dgm:t>
    </dgm:pt>
    <dgm:pt modelId="{7AF06FA2-DF39-451E-A075-7EDD1E30C94E}">
      <dgm:prSet phldrT="[Текст]"/>
      <dgm:spPr/>
      <dgm:t>
        <a:bodyPr/>
        <a:lstStyle/>
        <a:p>
          <a:r>
            <a:rPr lang="ru-RU" b="1" dirty="0" smtClean="0">
              <a:solidFill>
                <a:srgbClr val="FFFF00"/>
              </a:solidFill>
            </a:rPr>
            <a:t>на </a:t>
          </a:r>
          <a:r>
            <a:rPr lang="ru-RU" b="1" dirty="0" err="1" smtClean="0">
              <a:solidFill>
                <a:srgbClr val="FFFF00"/>
              </a:solidFill>
            </a:rPr>
            <a:t>фронтальній</a:t>
          </a:r>
          <a:r>
            <a:rPr lang="ru-RU" b="1" dirty="0" smtClean="0">
              <a:solidFill>
                <a:srgbClr val="FFFF00"/>
              </a:solidFill>
            </a:rPr>
            <a:t> </a:t>
          </a:r>
          <a:r>
            <a:rPr lang="ru-RU" b="1" dirty="0" err="1" smtClean="0">
              <a:solidFill>
                <a:srgbClr val="FFFF00"/>
              </a:solidFill>
            </a:rPr>
            <a:t>вітрині</a:t>
          </a:r>
          <a:r>
            <a:rPr lang="ru-RU" b="1" dirty="0" smtClean="0">
              <a:solidFill>
                <a:srgbClr val="FFFF00"/>
              </a:solidFill>
            </a:rPr>
            <a:t> </a:t>
          </a:r>
          <a:r>
            <a:rPr lang="ru-RU" b="1" dirty="0" err="1" smtClean="0">
              <a:solidFill>
                <a:srgbClr val="FFFF00"/>
              </a:solidFill>
            </a:rPr>
            <a:t>малої</a:t>
          </a:r>
          <a:r>
            <a:rPr lang="ru-RU" b="1" dirty="0" smtClean="0">
              <a:solidFill>
                <a:srgbClr val="FFFF00"/>
              </a:solidFill>
            </a:rPr>
            <a:t> </a:t>
          </a:r>
          <a:r>
            <a:rPr lang="ru-RU" b="1" dirty="0" err="1" smtClean="0">
              <a:solidFill>
                <a:srgbClr val="FFFF00"/>
              </a:solidFill>
            </a:rPr>
            <a:t>архітектурної</a:t>
          </a:r>
          <a:r>
            <a:rPr lang="ru-RU" b="1" dirty="0" smtClean="0">
              <a:solidFill>
                <a:srgbClr val="FFFF00"/>
              </a:solidFill>
            </a:rPr>
            <a:t> </a:t>
          </a:r>
          <a:r>
            <a:rPr lang="ru-RU" b="1" dirty="0" err="1" smtClean="0">
              <a:solidFill>
                <a:srgbClr val="FFFF00"/>
              </a:solidFill>
            </a:rPr>
            <a:t>форми</a:t>
          </a:r>
          <a:endParaRPr lang="ru-RU" dirty="0">
            <a:solidFill>
              <a:srgbClr val="FFFF00"/>
            </a:solidFill>
          </a:endParaRPr>
        </a:p>
      </dgm:t>
    </dgm:pt>
    <dgm:pt modelId="{3EF0D760-BB84-4D9A-A659-235E5DCBCD0B}" type="parTrans" cxnId="{73382F2A-771C-4452-A777-0B4BF1653A97}">
      <dgm:prSet/>
      <dgm:spPr/>
      <dgm:t>
        <a:bodyPr/>
        <a:lstStyle/>
        <a:p>
          <a:endParaRPr lang="ru-RU"/>
        </a:p>
      </dgm:t>
    </dgm:pt>
    <dgm:pt modelId="{486A0753-896A-4B85-BB8D-A51D9B3816C6}" type="sibTrans" cxnId="{73382F2A-771C-4452-A777-0B4BF1653A97}">
      <dgm:prSet/>
      <dgm:spPr/>
      <dgm:t>
        <a:bodyPr/>
        <a:lstStyle/>
        <a:p>
          <a:endParaRPr lang="ru-RU"/>
        </a:p>
      </dgm:t>
    </dgm:pt>
    <dgm:pt modelId="{FCFAFA48-50FA-4969-861F-F1659D3A4232}">
      <dgm:prSet phldrT="[Текст]"/>
      <dgm:spPr/>
      <dgm:t>
        <a:bodyPr/>
        <a:lstStyle/>
        <a:p>
          <a:r>
            <a:rPr lang="ru-RU" b="1" dirty="0" smtClean="0">
              <a:solidFill>
                <a:srgbClr val="FFFF00"/>
              </a:solidFill>
            </a:rPr>
            <a:t>у пунктах </a:t>
          </a:r>
          <a:r>
            <a:rPr lang="ru-RU" b="1" dirty="0" err="1" smtClean="0">
              <a:solidFill>
                <a:srgbClr val="FFFF00"/>
              </a:solidFill>
            </a:rPr>
            <a:t>обміну</a:t>
          </a:r>
          <a:r>
            <a:rPr lang="ru-RU" b="1" dirty="0" smtClean="0">
              <a:solidFill>
                <a:srgbClr val="FFFF00"/>
              </a:solidFill>
            </a:rPr>
            <a:t> </a:t>
          </a:r>
          <a:r>
            <a:rPr lang="ru-RU" b="1" dirty="0" err="1" smtClean="0">
              <a:solidFill>
                <a:srgbClr val="FFFF00"/>
              </a:solidFill>
            </a:rPr>
            <a:t>іноземної</a:t>
          </a:r>
          <a:r>
            <a:rPr lang="ru-RU" b="1" dirty="0" smtClean="0">
              <a:solidFill>
                <a:srgbClr val="FFFF00"/>
              </a:solidFill>
            </a:rPr>
            <a:t> </a:t>
          </a:r>
          <a:r>
            <a:rPr lang="ru-RU" b="1" dirty="0" err="1" smtClean="0">
              <a:solidFill>
                <a:srgbClr val="FFFF00"/>
              </a:solidFill>
            </a:rPr>
            <a:t>валюти</a:t>
          </a:r>
          <a:endParaRPr lang="ru-RU" dirty="0">
            <a:solidFill>
              <a:srgbClr val="FFFF00"/>
            </a:solidFill>
          </a:endParaRPr>
        </a:p>
      </dgm:t>
    </dgm:pt>
    <dgm:pt modelId="{A702407E-22FA-4530-9000-136AB104DD37}" type="parTrans" cxnId="{9C87CAC7-8E76-4B28-A21B-7982D6E3798D}">
      <dgm:prSet/>
      <dgm:spPr/>
      <dgm:t>
        <a:bodyPr/>
        <a:lstStyle/>
        <a:p>
          <a:endParaRPr lang="ru-RU"/>
        </a:p>
      </dgm:t>
    </dgm:pt>
    <dgm:pt modelId="{5C19BF42-3646-4D08-A0EA-F8DBA7069F92}" type="sibTrans" cxnId="{9C87CAC7-8E76-4B28-A21B-7982D6E3798D}">
      <dgm:prSet/>
      <dgm:spPr/>
      <dgm:t>
        <a:bodyPr/>
        <a:lstStyle/>
        <a:p>
          <a:endParaRPr lang="ru-RU"/>
        </a:p>
      </dgm:t>
    </dgm:pt>
    <dgm:pt modelId="{B99AF9F9-5E98-445C-B3A5-BD4D86F43C37}">
      <dgm:prSet phldrT="[Текст]"/>
      <dgm:spPr/>
      <dgm:t>
        <a:bodyPr/>
        <a:lstStyle/>
        <a:p>
          <a:r>
            <a:rPr lang="ru-RU" b="1" dirty="0" smtClean="0">
              <a:solidFill>
                <a:srgbClr val="FFFF00"/>
              </a:solidFill>
            </a:rPr>
            <a:t>у </a:t>
          </a:r>
          <a:r>
            <a:rPr lang="ru-RU" b="1" dirty="0" err="1" smtClean="0">
              <a:solidFill>
                <a:srgbClr val="FFFF00"/>
              </a:solidFill>
            </a:rPr>
            <a:t>приміщеннях</a:t>
          </a:r>
          <a:r>
            <a:rPr lang="ru-RU" b="1" dirty="0" smtClean="0">
              <a:solidFill>
                <a:srgbClr val="FFFF00"/>
              </a:solidFill>
            </a:rPr>
            <a:t> для </a:t>
          </a:r>
          <a:r>
            <a:rPr lang="ru-RU" b="1" dirty="0" err="1" smtClean="0">
              <a:solidFill>
                <a:srgbClr val="FFFF00"/>
              </a:solidFill>
            </a:rPr>
            <a:t>надання</a:t>
          </a:r>
          <a:r>
            <a:rPr lang="ru-RU" b="1" dirty="0" smtClean="0">
              <a:solidFill>
                <a:srgbClr val="FFFF00"/>
              </a:solidFill>
            </a:rPr>
            <a:t> </a:t>
          </a:r>
          <a:r>
            <a:rPr lang="ru-RU" b="1" dirty="0" err="1" smtClean="0">
              <a:solidFill>
                <a:srgbClr val="FFFF00"/>
              </a:solidFill>
            </a:rPr>
            <a:t>платних</a:t>
          </a:r>
          <a:r>
            <a:rPr lang="ru-RU" b="1" dirty="0" smtClean="0">
              <a:solidFill>
                <a:srgbClr val="FFFF00"/>
              </a:solidFill>
            </a:rPr>
            <a:t> </a:t>
          </a:r>
          <a:r>
            <a:rPr lang="ru-RU" b="1" dirty="0" err="1" smtClean="0">
              <a:solidFill>
                <a:srgbClr val="FFFF00"/>
              </a:solidFill>
            </a:rPr>
            <a:t>послуг</a:t>
          </a:r>
          <a:r>
            <a:rPr lang="ru-RU" b="1" dirty="0" smtClean="0">
              <a:solidFill>
                <a:srgbClr val="FFFF00"/>
              </a:solidFill>
            </a:rPr>
            <a:t>, а </a:t>
          </a:r>
          <a:r>
            <a:rPr lang="ru-RU" b="1" dirty="0" err="1" smtClean="0">
              <a:solidFill>
                <a:srgbClr val="FFFF00"/>
              </a:solidFill>
            </a:rPr>
            <a:t>також</a:t>
          </a:r>
          <a:r>
            <a:rPr lang="ru-RU" b="1" dirty="0" smtClean="0">
              <a:solidFill>
                <a:srgbClr val="FFFF00"/>
              </a:solidFill>
            </a:rPr>
            <a:t> у </a:t>
          </a:r>
          <a:r>
            <a:rPr lang="ru-RU" b="1" dirty="0" err="1" smtClean="0">
              <a:solidFill>
                <a:srgbClr val="FFFF00"/>
              </a:solidFill>
            </a:rPr>
            <a:t>приміщеннях</a:t>
          </a:r>
          <a:r>
            <a:rPr lang="ru-RU" b="1" dirty="0" smtClean="0">
              <a:solidFill>
                <a:srgbClr val="FFFF00"/>
              </a:solidFill>
            </a:rPr>
            <a:t>, в </a:t>
          </a:r>
          <a:r>
            <a:rPr lang="ru-RU" b="1" dirty="0" err="1" smtClean="0">
              <a:solidFill>
                <a:srgbClr val="FFFF00"/>
              </a:solidFill>
            </a:rPr>
            <a:t>яких</a:t>
          </a:r>
          <a:r>
            <a:rPr lang="ru-RU" b="1" dirty="0" smtClean="0">
              <a:solidFill>
                <a:srgbClr val="FFFF00"/>
              </a:solidFill>
            </a:rPr>
            <a:t> </a:t>
          </a:r>
          <a:r>
            <a:rPr lang="ru-RU" b="1" dirty="0" err="1" smtClean="0">
              <a:solidFill>
                <a:srgbClr val="FFFF00"/>
              </a:solidFill>
            </a:rPr>
            <a:t>проводяться</a:t>
          </a:r>
          <a:r>
            <a:rPr lang="ru-RU" b="1" dirty="0" smtClean="0">
              <a:solidFill>
                <a:srgbClr val="FFFF00"/>
              </a:solidFill>
            </a:rPr>
            <a:t> </a:t>
          </a:r>
          <a:r>
            <a:rPr lang="ru-RU" b="1" dirty="0" err="1" smtClean="0">
              <a:solidFill>
                <a:srgbClr val="FFFF00"/>
              </a:solidFill>
            </a:rPr>
            <a:t>розважальні</a:t>
          </a:r>
          <a:r>
            <a:rPr lang="ru-RU" b="1" dirty="0" smtClean="0">
              <a:solidFill>
                <a:srgbClr val="FFFF00"/>
              </a:solidFill>
            </a:rPr>
            <a:t> </a:t>
          </a:r>
          <a:r>
            <a:rPr lang="ru-RU" b="1" dirty="0" err="1" smtClean="0">
              <a:solidFill>
                <a:srgbClr val="FFFF00"/>
              </a:solidFill>
            </a:rPr>
            <a:t>ігри</a:t>
          </a:r>
          <a:endParaRPr lang="ru-RU" dirty="0">
            <a:solidFill>
              <a:srgbClr val="FFFF00"/>
            </a:solidFill>
          </a:endParaRPr>
        </a:p>
      </dgm:t>
    </dgm:pt>
    <dgm:pt modelId="{E506C9D6-C7FD-4420-B58E-84F4C6F29FB6}" type="parTrans" cxnId="{6B40EB65-016A-4F74-BCD0-83C527A74CC9}">
      <dgm:prSet/>
      <dgm:spPr/>
      <dgm:t>
        <a:bodyPr/>
        <a:lstStyle/>
        <a:p>
          <a:endParaRPr lang="ru-RU"/>
        </a:p>
      </dgm:t>
    </dgm:pt>
    <dgm:pt modelId="{44DEB67C-5EE8-434A-AC64-C527DEE5A065}" type="sibTrans" cxnId="{6B40EB65-016A-4F74-BCD0-83C527A74CC9}">
      <dgm:prSet/>
      <dgm:spPr/>
      <dgm:t>
        <a:bodyPr/>
        <a:lstStyle/>
        <a:p>
          <a:endParaRPr lang="ru-RU"/>
        </a:p>
      </dgm:t>
    </dgm:pt>
    <dgm:pt modelId="{AF8C9B4F-47B9-4940-BCA8-1553DA953998}" type="pres">
      <dgm:prSet presAssocID="{78459B1E-F8D4-4291-91D2-3561701179CE}" presName="diagram" presStyleCnt="0">
        <dgm:presLayoutVars>
          <dgm:chMax val="1"/>
          <dgm:dir/>
          <dgm:animLvl val="ctr"/>
          <dgm:resizeHandles val="exact"/>
        </dgm:presLayoutVars>
      </dgm:prSet>
      <dgm:spPr/>
      <dgm:t>
        <a:bodyPr/>
        <a:lstStyle/>
        <a:p>
          <a:endParaRPr lang="uk-UA"/>
        </a:p>
      </dgm:t>
    </dgm:pt>
    <dgm:pt modelId="{9C143D88-B971-49E3-B9BF-EFA5CAF47409}" type="pres">
      <dgm:prSet presAssocID="{78459B1E-F8D4-4291-91D2-3561701179CE}" presName="matrix" presStyleCnt="0"/>
      <dgm:spPr/>
    </dgm:pt>
    <dgm:pt modelId="{0F0CB3F6-6082-4B2C-92FD-E7E065B13424}" type="pres">
      <dgm:prSet presAssocID="{78459B1E-F8D4-4291-91D2-3561701179CE}" presName="tile1" presStyleLbl="node1" presStyleIdx="0" presStyleCnt="4"/>
      <dgm:spPr/>
      <dgm:t>
        <a:bodyPr/>
        <a:lstStyle/>
        <a:p>
          <a:endParaRPr lang="ru-RU"/>
        </a:p>
      </dgm:t>
    </dgm:pt>
    <dgm:pt modelId="{D14B79E8-8D04-40AD-9EF6-0F6AD5EC38C9}" type="pres">
      <dgm:prSet presAssocID="{78459B1E-F8D4-4291-91D2-3561701179CE}" presName="tile1text" presStyleLbl="node1" presStyleIdx="0" presStyleCnt="4">
        <dgm:presLayoutVars>
          <dgm:chMax val="0"/>
          <dgm:chPref val="0"/>
          <dgm:bulletEnabled val="1"/>
        </dgm:presLayoutVars>
      </dgm:prSet>
      <dgm:spPr/>
      <dgm:t>
        <a:bodyPr/>
        <a:lstStyle/>
        <a:p>
          <a:endParaRPr lang="ru-RU"/>
        </a:p>
      </dgm:t>
    </dgm:pt>
    <dgm:pt modelId="{43502EB0-A3C8-4052-8A37-FBE5B1167BAB}" type="pres">
      <dgm:prSet presAssocID="{78459B1E-F8D4-4291-91D2-3561701179CE}" presName="tile2" presStyleLbl="node1" presStyleIdx="1" presStyleCnt="4"/>
      <dgm:spPr/>
      <dgm:t>
        <a:bodyPr/>
        <a:lstStyle/>
        <a:p>
          <a:endParaRPr lang="ru-RU"/>
        </a:p>
      </dgm:t>
    </dgm:pt>
    <dgm:pt modelId="{A3E20369-0DC5-4373-B1E6-6AA7D3C6E1D8}" type="pres">
      <dgm:prSet presAssocID="{78459B1E-F8D4-4291-91D2-3561701179CE}" presName="tile2text" presStyleLbl="node1" presStyleIdx="1" presStyleCnt="4">
        <dgm:presLayoutVars>
          <dgm:chMax val="0"/>
          <dgm:chPref val="0"/>
          <dgm:bulletEnabled val="1"/>
        </dgm:presLayoutVars>
      </dgm:prSet>
      <dgm:spPr/>
      <dgm:t>
        <a:bodyPr/>
        <a:lstStyle/>
        <a:p>
          <a:endParaRPr lang="ru-RU"/>
        </a:p>
      </dgm:t>
    </dgm:pt>
    <dgm:pt modelId="{DD0D839F-DC08-400E-87AA-2546EC5455B2}" type="pres">
      <dgm:prSet presAssocID="{78459B1E-F8D4-4291-91D2-3561701179CE}" presName="tile3" presStyleLbl="node1" presStyleIdx="2" presStyleCnt="4"/>
      <dgm:spPr/>
      <dgm:t>
        <a:bodyPr/>
        <a:lstStyle/>
        <a:p>
          <a:endParaRPr lang="ru-RU"/>
        </a:p>
      </dgm:t>
    </dgm:pt>
    <dgm:pt modelId="{B2CCD65F-502F-48ED-9F84-6C1E72699431}" type="pres">
      <dgm:prSet presAssocID="{78459B1E-F8D4-4291-91D2-3561701179CE}" presName="tile3text" presStyleLbl="node1" presStyleIdx="2" presStyleCnt="4">
        <dgm:presLayoutVars>
          <dgm:chMax val="0"/>
          <dgm:chPref val="0"/>
          <dgm:bulletEnabled val="1"/>
        </dgm:presLayoutVars>
      </dgm:prSet>
      <dgm:spPr/>
      <dgm:t>
        <a:bodyPr/>
        <a:lstStyle/>
        <a:p>
          <a:endParaRPr lang="ru-RU"/>
        </a:p>
      </dgm:t>
    </dgm:pt>
    <dgm:pt modelId="{DC37AF7C-E001-4C59-B4EC-019A7A7ACC04}" type="pres">
      <dgm:prSet presAssocID="{78459B1E-F8D4-4291-91D2-3561701179CE}" presName="tile4" presStyleLbl="node1" presStyleIdx="3" presStyleCnt="4"/>
      <dgm:spPr/>
      <dgm:t>
        <a:bodyPr/>
        <a:lstStyle/>
        <a:p>
          <a:endParaRPr lang="ru-RU"/>
        </a:p>
      </dgm:t>
    </dgm:pt>
    <dgm:pt modelId="{1116FED3-C427-4E8C-97D9-BE2FE97ABEA6}" type="pres">
      <dgm:prSet presAssocID="{78459B1E-F8D4-4291-91D2-3561701179CE}" presName="tile4text" presStyleLbl="node1" presStyleIdx="3" presStyleCnt="4">
        <dgm:presLayoutVars>
          <dgm:chMax val="0"/>
          <dgm:chPref val="0"/>
          <dgm:bulletEnabled val="1"/>
        </dgm:presLayoutVars>
      </dgm:prSet>
      <dgm:spPr/>
      <dgm:t>
        <a:bodyPr/>
        <a:lstStyle/>
        <a:p>
          <a:endParaRPr lang="ru-RU"/>
        </a:p>
      </dgm:t>
    </dgm:pt>
    <dgm:pt modelId="{09C49F6A-80FA-421F-9336-652BC0E164C9}" type="pres">
      <dgm:prSet presAssocID="{78459B1E-F8D4-4291-91D2-3561701179CE}" presName="centerTile" presStyleLbl="fgShp" presStyleIdx="0" presStyleCnt="1" custScaleX="242938">
        <dgm:presLayoutVars>
          <dgm:chMax val="0"/>
          <dgm:chPref val="0"/>
        </dgm:presLayoutVars>
      </dgm:prSet>
      <dgm:spPr/>
      <dgm:t>
        <a:bodyPr/>
        <a:lstStyle/>
        <a:p>
          <a:endParaRPr lang="ru-RU"/>
        </a:p>
      </dgm:t>
    </dgm:pt>
  </dgm:ptLst>
  <dgm:cxnLst>
    <dgm:cxn modelId="{9CDBFFF0-2AD1-4EC0-B03D-9B5E09B591A9}" srcId="{6DAE065C-1602-46B6-AE6C-E15497F95AC2}" destId="{B27A336D-9AB9-4787-B21A-CF55C209914C}" srcOrd="0" destOrd="0" parTransId="{84047765-E3E4-40EE-99CB-A90A29D8E529}" sibTransId="{B0B93165-DEA5-460E-B326-DFD8A340EA64}"/>
    <dgm:cxn modelId="{AC64FBF3-EFA7-4E4A-8E2F-30357C1E32B1}" type="presOf" srcId="{FCFAFA48-50FA-4969-861F-F1659D3A4232}" destId="{DD0D839F-DC08-400E-87AA-2546EC5455B2}" srcOrd="0" destOrd="0" presId="urn:microsoft.com/office/officeart/2005/8/layout/matrix1"/>
    <dgm:cxn modelId="{9C87CAC7-8E76-4B28-A21B-7982D6E3798D}" srcId="{6DAE065C-1602-46B6-AE6C-E15497F95AC2}" destId="{FCFAFA48-50FA-4969-861F-F1659D3A4232}" srcOrd="2" destOrd="0" parTransId="{A702407E-22FA-4530-9000-136AB104DD37}" sibTransId="{5C19BF42-3646-4D08-A0EA-F8DBA7069F92}"/>
    <dgm:cxn modelId="{C42C031F-2DFC-4ABB-BEBC-000D1967E5F3}" type="presOf" srcId="{B27A336D-9AB9-4787-B21A-CF55C209914C}" destId="{D14B79E8-8D04-40AD-9EF6-0F6AD5EC38C9}" srcOrd="1" destOrd="0" presId="urn:microsoft.com/office/officeart/2005/8/layout/matrix1"/>
    <dgm:cxn modelId="{B637F46C-DBC2-42CD-AE76-3EC9A72849CC}" type="presOf" srcId="{B27A336D-9AB9-4787-B21A-CF55C209914C}" destId="{0F0CB3F6-6082-4B2C-92FD-E7E065B13424}" srcOrd="0" destOrd="0" presId="urn:microsoft.com/office/officeart/2005/8/layout/matrix1"/>
    <dgm:cxn modelId="{DCCDF7FF-9403-468F-96FB-6DD8FF56A86F}" type="presOf" srcId="{6DAE065C-1602-46B6-AE6C-E15497F95AC2}" destId="{09C49F6A-80FA-421F-9336-652BC0E164C9}" srcOrd="0" destOrd="0" presId="urn:microsoft.com/office/officeart/2005/8/layout/matrix1"/>
    <dgm:cxn modelId="{5C5BDDE6-66C0-4FBC-8CAD-37B35B12C9E6}" type="presOf" srcId="{B99AF9F9-5E98-445C-B3A5-BD4D86F43C37}" destId="{1116FED3-C427-4E8C-97D9-BE2FE97ABEA6}" srcOrd="1" destOrd="0" presId="urn:microsoft.com/office/officeart/2005/8/layout/matrix1"/>
    <dgm:cxn modelId="{35A3DD38-4E97-4CC6-ABBF-68FBA49C28B3}" type="presOf" srcId="{FCFAFA48-50FA-4969-861F-F1659D3A4232}" destId="{B2CCD65F-502F-48ED-9F84-6C1E72699431}" srcOrd="1" destOrd="0" presId="urn:microsoft.com/office/officeart/2005/8/layout/matrix1"/>
    <dgm:cxn modelId="{6B40EB65-016A-4F74-BCD0-83C527A74CC9}" srcId="{6DAE065C-1602-46B6-AE6C-E15497F95AC2}" destId="{B99AF9F9-5E98-445C-B3A5-BD4D86F43C37}" srcOrd="3" destOrd="0" parTransId="{E506C9D6-C7FD-4420-B58E-84F4C6F29FB6}" sibTransId="{44DEB67C-5EE8-434A-AC64-C527DEE5A065}"/>
    <dgm:cxn modelId="{A6EC5BF9-3249-44C7-A7C7-7E2A8B4A697D}" type="presOf" srcId="{7AF06FA2-DF39-451E-A075-7EDD1E30C94E}" destId="{43502EB0-A3C8-4052-8A37-FBE5B1167BAB}" srcOrd="0" destOrd="0" presId="urn:microsoft.com/office/officeart/2005/8/layout/matrix1"/>
    <dgm:cxn modelId="{43F34E73-9B38-4F40-90D4-960156C1A0C8}" type="presOf" srcId="{78459B1E-F8D4-4291-91D2-3561701179CE}" destId="{AF8C9B4F-47B9-4940-BCA8-1553DA953998}" srcOrd="0" destOrd="0" presId="urn:microsoft.com/office/officeart/2005/8/layout/matrix1"/>
    <dgm:cxn modelId="{1F14AFAC-142C-4743-A0D0-ADD956323DB1}" type="presOf" srcId="{B99AF9F9-5E98-445C-B3A5-BD4D86F43C37}" destId="{DC37AF7C-E001-4C59-B4EC-019A7A7ACC04}" srcOrd="0" destOrd="0" presId="urn:microsoft.com/office/officeart/2005/8/layout/matrix1"/>
    <dgm:cxn modelId="{22526D7A-C7C1-41A8-825D-008BCAE79411}" srcId="{78459B1E-F8D4-4291-91D2-3561701179CE}" destId="{6DAE065C-1602-46B6-AE6C-E15497F95AC2}" srcOrd="0" destOrd="0" parTransId="{53B4F11C-E684-45AB-9DB7-25E3F7FB4D07}" sibTransId="{C268DEC8-C280-487F-BF9A-6B64D95AA1BC}"/>
    <dgm:cxn modelId="{A0C12451-B455-48B4-B0B8-202C0E7DF987}" type="presOf" srcId="{7AF06FA2-DF39-451E-A075-7EDD1E30C94E}" destId="{A3E20369-0DC5-4373-B1E6-6AA7D3C6E1D8}" srcOrd="1" destOrd="0" presId="urn:microsoft.com/office/officeart/2005/8/layout/matrix1"/>
    <dgm:cxn modelId="{73382F2A-771C-4452-A777-0B4BF1653A97}" srcId="{6DAE065C-1602-46B6-AE6C-E15497F95AC2}" destId="{7AF06FA2-DF39-451E-A075-7EDD1E30C94E}" srcOrd="1" destOrd="0" parTransId="{3EF0D760-BB84-4D9A-A659-235E5DCBCD0B}" sibTransId="{486A0753-896A-4B85-BB8D-A51D9B3816C6}"/>
    <dgm:cxn modelId="{0D92F885-3C81-49AD-BED0-EE4B8A5BA705}" type="presParOf" srcId="{AF8C9B4F-47B9-4940-BCA8-1553DA953998}" destId="{9C143D88-B971-49E3-B9BF-EFA5CAF47409}" srcOrd="0" destOrd="0" presId="urn:microsoft.com/office/officeart/2005/8/layout/matrix1"/>
    <dgm:cxn modelId="{9C6F83E6-61E9-43DE-88C9-E7026B00992C}" type="presParOf" srcId="{9C143D88-B971-49E3-B9BF-EFA5CAF47409}" destId="{0F0CB3F6-6082-4B2C-92FD-E7E065B13424}" srcOrd="0" destOrd="0" presId="urn:microsoft.com/office/officeart/2005/8/layout/matrix1"/>
    <dgm:cxn modelId="{A2BD2E55-0672-4D58-A78A-DDFE3E9B1334}" type="presParOf" srcId="{9C143D88-B971-49E3-B9BF-EFA5CAF47409}" destId="{D14B79E8-8D04-40AD-9EF6-0F6AD5EC38C9}" srcOrd="1" destOrd="0" presId="urn:microsoft.com/office/officeart/2005/8/layout/matrix1"/>
    <dgm:cxn modelId="{7F993F7F-3705-457F-9A9F-048597298857}" type="presParOf" srcId="{9C143D88-B971-49E3-B9BF-EFA5CAF47409}" destId="{43502EB0-A3C8-4052-8A37-FBE5B1167BAB}" srcOrd="2" destOrd="0" presId="urn:microsoft.com/office/officeart/2005/8/layout/matrix1"/>
    <dgm:cxn modelId="{C757C107-399D-473F-89F9-4BC35F860A34}" type="presParOf" srcId="{9C143D88-B971-49E3-B9BF-EFA5CAF47409}" destId="{A3E20369-0DC5-4373-B1E6-6AA7D3C6E1D8}" srcOrd="3" destOrd="0" presId="urn:microsoft.com/office/officeart/2005/8/layout/matrix1"/>
    <dgm:cxn modelId="{93C69E1C-8F0C-46F0-BBB7-0AA9A2670DB3}" type="presParOf" srcId="{9C143D88-B971-49E3-B9BF-EFA5CAF47409}" destId="{DD0D839F-DC08-400E-87AA-2546EC5455B2}" srcOrd="4" destOrd="0" presId="urn:microsoft.com/office/officeart/2005/8/layout/matrix1"/>
    <dgm:cxn modelId="{FE25F19D-358F-438F-A86F-C131B89B2D92}" type="presParOf" srcId="{9C143D88-B971-49E3-B9BF-EFA5CAF47409}" destId="{B2CCD65F-502F-48ED-9F84-6C1E72699431}" srcOrd="5" destOrd="0" presId="urn:microsoft.com/office/officeart/2005/8/layout/matrix1"/>
    <dgm:cxn modelId="{1F0121A5-B9B3-426A-93E3-F8012036DB44}" type="presParOf" srcId="{9C143D88-B971-49E3-B9BF-EFA5CAF47409}" destId="{DC37AF7C-E001-4C59-B4EC-019A7A7ACC04}" srcOrd="6" destOrd="0" presId="urn:microsoft.com/office/officeart/2005/8/layout/matrix1"/>
    <dgm:cxn modelId="{31E48B93-F579-48DD-B593-4AC690AD3B7A}" type="presParOf" srcId="{9C143D88-B971-49E3-B9BF-EFA5CAF47409}" destId="{1116FED3-C427-4E8C-97D9-BE2FE97ABEA6}" srcOrd="7" destOrd="0" presId="urn:microsoft.com/office/officeart/2005/8/layout/matrix1"/>
    <dgm:cxn modelId="{D63936BF-14A3-4E91-9202-6C8EE07CB433}" type="presParOf" srcId="{AF8C9B4F-47B9-4940-BCA8-1553DA953998}" destId="{09C49F6A-80FA-421F-9336-652BC0E164C9}"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C44E33-0EFA-48C8-A964-DAF4C887329D}" type="doc">
      <dgm:prSet loTypeId="urn:microsoft.com/office/officeart/2005/8/layout/hList1" loCatId="list" qsTypeId="urn:microsoft.com/office/officeart/2005/8/quickstyle/3d2" qsCatId="3D" csTypeId="urn:microsoft.com/office/officeart/2005/8/colors/accent2_2" csCatId="accent2" phldr="1"/>
      <dgm:spPr/>
      <dgm:t>
        <a:bodyPr/>
        <a:lstStyle/>
        <a:p>
          <a:endParaRPr lang="uk-UA"/>
        </a:p>
      </dgm:t>
    </dgm:pt>
    <dgm:pt modelId="{04305F44-AE5B-48EA-AA38-1AA5631C7C38}">
      <dgm:prSet phldrT="[Текст]" custT="1"/>
      <dgm:spPr/>
      <dgm:t>
        <a:bodyPr/>
        <a:lstStyle/>
        <a:p>
          <a:r>
            <a:rPr lang="uk-UA" sz="3200" b="1" cap="none" spc="0" dirty="0" smtClean="0">
              <a:ln w="10541" cmpd="sng">
                <a:prstDash val="solid"/>
              </a:ln>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Основні терміни та поняття</a:t>
          </a:r>
          <a:endParaRPr lang="uk-UA" sz="3200" b="1" cap="none" spc="0" dirty="0">
            <a:ln w="10541" cmpd="sng">
              <a:prstDash val="solid"/>
            </a:ln>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dgm:t>
    </dgm:pt>
    <dgm:pt modelId="{F13DEBDB-CE16-48E9-A108-FFCFBF05FCFD}" type="parTrans" cxnId="{19DE420E-86D3-4A38-A20F-C00C0BF4FF79}">
      <dgm:prSet/>
      <dgm:spPr/>
      <dgm:t>
        <a:bodyPr/>
        <a:lstStyle/>
        <a:p>
          <a:endParaRPr lang="uk-UA">
            <a:latin typeface="Times New Roman" pitchFamily="18" charset="0"/>
            <a:cs typeface="Times New Roman" pitchFamily="18" charset="0"/>
          </a:endParaRPr>
        </a:p>
      </dgm:t>
    </dgm:pt>
    <dgm:pt modelId="{A4A70884-2D41-478E-B262-AC0A0C451ADF}" type="sibTrans" cxnId="{19DE420E-86D3-4A38-A20F-C00C0BF4FF79}">
      <dgm:prSet/>
      <dgm:spPr/>
      <dgm:t>
        <a:bodyPr/>
        <a:lstStyle/>
        <a:p>
          <a:endParaRPr lang="uk-UA">
            <a:latin typeface="Times New Roman" pitchFamily="18" charset="0"/>
            <a:cs typeface="Times New Roman" pitchFamily="18" charset="0"/>
          </a:endParaRPr>
        </a:p>
      </dgm:t>
    </dgm:pt>
    <dgm:pt modelId="{F66821E5-8DAC-4A67-A272-FE5AECB6C095}">
      <dgm:prSet phldrT="[Текст]"/>
      <dgm:spPr/>
      <dgm:t>
        <a:bodyPr/>
        <a:lstStyle/>
        <a:p>
          <a:r>
            <a:rPr lang="uk-UA" b="1" dirty="0" smtClean="0"/>
            <a:t>Податок на нерухоме майно, відмінне від земельної ділянки:</a:t>
          </a:r>
          <a:r>
            <a:rPr lang="uk-UA" dirty="0" smtClean="0"/>
            <a:t> платники податку, об’єкт оподаткування, не є об’єктом оподаткування, база оподаткування, пільги, ставки податку.</a:t>
          </a:r>
          <a:endParaRPr lang="uk-UA" dirty="0">
            <a:latin typeface="Times New Roman" pitchFamily="18" charset="0"/>
            <a:cs typeface="Times New Roman" pitchFamily="18" charset="0"/>
          </a:endParaRPr>
        </a:p>
      </dgm:t>
    </dgm:pt>
    <dgm:pt modelId="{A775991F-FA43-423D-BA03-69F686407BFB}" type="parTrans" cxnId="{D1A9D312-76D6-4A2A-A6FE-5CDC4F5AAA39}">
      <dgm:prSet/>
      <dgm:spPr/>
      <dgm:t>
        <a:bodyPr/>
        <a:lstStyle/>
        <a:p>
          <a:endParaRPr lang="uk-UA">
            <a:latin typeface="Times New Roman" pitchFamily="18" charset="0"/>
            <a:cs typeface="Times New Roman" pitchFamily="18" charset="0"/>
          </a:endParaRPr>
        </a:p>
      </dgm:t>
    </dgm:pt>
    <dgm:pt modelId="{8B531C5F-B1B1-4B60-A538-43C74CC3CF18}" type="sibTrans" cxnId="{D1A9D312-76D6-4A2A-A6FE-5CDC4F5AAA39}">
      <dgm:prSet/>
      <dgm:spPr/>
      <dgm:t>
        <a:bodyPr/>
        <a:lstStyle/>
        <a:p>
          <a:endParaRPr lang="uk-UA">
            <a:latin typeface="Times New Roman" pitchFamily="18" charset="0"/>
            <a:cs typeface="Times New Roman" pitchFamily="18" charset="0"/>
          </a:endParaRPr>
        </a:p>
      </dgm:t>
    </dgm:pt>
    <dgm:pt modelId="{0C5D7E0F-FB7D-46F8-96B5-9A8119117ECD}">
      <dgm:prSet/>
      <dgm:spPr/>
      <dgm:t>
        <a:bodyPr/>
        <a:lstStyle/>
        <a:p>
          <a:r>
            <a:rPr lang="uk-UA" b="1" dirty="0" smtClean="0"/>
            <a:t>Збір за місця для паркування транспортних засобів</a:t>
          </a:r>
          <a:r>
            <a:rPr lang="uk-UA" dirty="0" smtClean="0"/>
            <a:t>: платники збору, об’єкт оподаткування, база оподаткування, ставки збору, порядок обчислення, строки сплати збору.				</a:t>
          </a:r>
          <a:endParaRPr lang="ru-RU" dirty="0"/>
        </a:p>
      </dgm:t>
    </dgm:pt>
    <dgm:pt modelId="{97330A1C-3BA1-4713-8BB6-63AEC6BF7722}" type="parTrans" cxnId="{0FCA1231-3A50-4A73-9EF1-F66068AC0404}">
      <dgm:prSet/>
      <dgm:spPr/>
      <dgm:t>
        <a:bodyPr/>
        <a:lstStyle/>
        <a:p>
          <a:endParaRPr lang="ru-RU"/>
        </a:p>
      </dgm:t>
    </dgm:pt>
    <dgm:pt modelId="{1405582A-502B-4538-B065-5C7E4B01C895}" type="sibTrans" cxnId="{0FCA1231-3A50-4A73-9EF1-F66068AC0404}">
      <dgm:prSet/>
      <dgm:spPr/>
      <dgm:t>
        <a:bodyPr/>
        <a:lstStyle/>
        <a:p>
          <a:endParaRPr lang="ru-RU"/>
        </a:p>
      </dgm:t>
    </dgm:pt>
    <dgm:pt modelId="{65E1C0FA-D0B3-47C0-8972-938C2599D961}">
      <dgm:prSet/>
      <dgm:spPr/>
      <dgm:t>
        <a:bodyPr/>
        <a:lstStyle/>
        <a:p>
          <a:r>
            <a:rPr lang="uk-UA" b="1" dirty="0" smtClean="0"/>
            <a:t>Збір за провадження деяких видів підприємницької діяльності</a:t>
          </a:r>
          <a:r>
            <a:rPr lang="uk-UA" dirty="0" smtClean="0"/>
            <a:t>: платники збору, ставки збору, порядок придбання торгового патенту, порядок та строки сплати збору, порядок використання торгового патенту.</a:t>
          </a:r>
          <a:endParaRPr lang="ru-RU" dirty="0"/>
        </a:p>
      </dgm:t>
    </dgm:pt>
    <dgm:pt modelId="{59866173-8847-46E4-9B6E-70A024896CC7}" type="parTrans" cxnId="{13C07A86-C41B-4F64-B891-5861A0AB505A}">
      <dgm:prSet/>
      <dgm:spPr/>
    </dgm:pt>
    <dgm:pt modelId="{ED6EBFD2-D4F6-4DD2-81B8-9198B7251AF4}" type="sibTrans" cxnId="{13C07A86-C41B-4F64-B891-5861A0AB505A}">
      <dgm:prSet/>
      <dgm:spPr/>
    </dgm:pt>
    <dgm:pt modelId="{EECCAE9B-8808-4671-ADA9-7A4621D40117}">
      <dgm:prSet/>
      <dgm:spPr/>
      <dgm:t>
        <a:bodyPr/>
        <a:lstStyle/>
        <a:p>
          <a:r>
            <a:rPr lang="uk-UA" b="1" dirty="0" smtClean="0"/>
            <a:t>Туристичний збір</a:t>
          </a:r>
          <a:r>
            <a:rPr lang="uk-UA" dirty="0" smtClean="0"/>
            <a:t>: платники збору, ставки збору,особливості справляння збору.                   </a:t>
          </a:r>
          <a:endParaRPr lang="ru-RU" dirty="0"/>
        </a:p>
      </dgm:t>
    </dgm:pt>
    <dgm:pt modelId="{EC5715EA-4D41-4F0F-8F70-2FFE84116CE5}" type="parTrans" cxnId="{94629419-DB75-4B4B-BA6D-B433BB2D99B5}">
      <dgm:prSet/>
      <dgm:spPr/>
    </dgm:pt>
    <dgm:pt modelId="{36BBB113-B321-4C1F-8B1D-DB37A3116D81}" type="sibTrans" cxnId="{94629419-DB75-4B4B-BA6D-B433BB2D99B5}">
      <dgm:prSet/>
      <dgm:spPr/>
    </dgm:pt>
    <dgm:pt modelId="{E5F05DB1-8731-444F-826F-393070E26A47}" type="pres">
      <dgm:prSet presAssocID="{C2C44E33-0EFA-48C8-A964-DAF4C887329D}" presName="Name0" presStyleCnt="0">
        <dgm:presLayoutVars>
          <dgm:dir/>
          <dgm:animLvl val="lvl"/>
          <dgm:resizeHandles val="exact"/>
        </dgm:presLayoutVars>
      </dgm:prSet>
      <dgm:spPr/>
      <dgm:t>
        <a:bodyPr/>
        <a:lstStyle/>
        <a:p>
          <a:endParaRPr lang="uk-UA"/>
        </a:p>
      </dgm:t>
    </dgm:pt>
    <dgm:pt modelId="{43A8515F-1E70-42EE-8BF9-302C5ACB59AB}" type="pres">
      <dgm:prSet presAssocID="{04305F44-AE5B-48EA-AA38-1AA5631C7C38}" presName="composite" presStyleCnt="0"/>
      <dgm:spPr/>
      <dgm:t>
        <a:bodyPr/>
        <a:lstStyle/>
        <a:p>
          <a:endParaRPr lang="ru-RU"/>
        </a:p>
      </dgm:t>
    </dgm:pt>
    <dgm:pt modelId="{3B8F402F-03E6-4000-BBF9-20627AED5392}" type="pres">
      <dgm:prSet presAssocID="{04305F44-AE5B-48EA-AA38-1AA5631C7C38}" presName="parTx" presStyleLbl="alignNode1" presStyleIdx="0" presStyleCnt="1">
        <dgm:presLayoutVars>
          <dgm:chMax val="0"/>
          <dgm:chPref val="0"/>
          <dgm:bulletEnabled val="1"/>
        </dgm:presLayoutVars>
      </dgm:prSet>
      <dgm:spPr/>
      <dgm:t>
        <a:bodyPr/>
        <a:lstStyle/>
        <a:p>
          <a:endParaRPr lang="uk-UA"/>
        </a:p>
      </dgm:t>
    </dgm:pt>
    <dgm:pt modelId="{7334D37E-E64E-42C5-98F4-26DB00F77C96}" type="pres">
      <dgm:prSet presAssocID="{04305F44-AE5B-48EA-AA38-1AA5631C7C38}" presName="desTx" presStyleLbl="alignAccFollowNode1" presStyleIdx="0" presStyleCnt="1">
        <dgm:presLayoutVars>
          <dgm:bulletEnabled val="1"/>
        </dgm:presLayoutVars>
      </dgm:prSet>
      <dgm:spPr/>
      <dgm:t>
        <a:bodyPr/>
        <a:lstStyle/>
        <a:p>
          <a:endParaRPr lang="uk-UA"/>
        </a:p>
      </dgm:t>
    </dgm:pt>
  </dgm:ptLst>
  <dgm:cxnLst>
    <dgm:cxn modelId="{F7145C1C-745F-40AF-8B8F-1A4595EBB99B}" type="presOf" srcId="{F66821E5-8DAC-4A67-A272-FE5AECB6C095}" destId="{7334D37E-E64E-42C5-98F4-26DB00F77C96}" srcOrd="0" destOrd="0" presId="urn:microsoft.com/office/officeart/2005/8/layout/hList1"/>
    <dgm:cxn modelId="{0FCA1231-3A50-4A73-9EF1-F66068AC0404}" srcId="{04305F44-AE5B-48EA-AA38-1AA5631C7C38}" destId="{0C5D7E0F-FB7D-46F8-96B5-9A8119117ECD}" srcOrd="1" destOrd="0" parTransId="{97330A1C-3BA1-4713-8BB6-63AEC6BF7722}" sibTransId="{1405582A-502B-4538-B065-5C7E4B01C895}"/>
    <dgm:cxn modelId="{13C07A86-C41B-4F64-B891-5861A0AB505A}" srcId="{04305F44-AE5B-48EA-AA38-1AA5631C7C38}" destId="{65E1C0FA-D0B3-47C0-8972-938C2599D961}" srcOrd="2" destOrd="0" parTransId="{59866173-8847-46E4-9B6E-70A024896CC7}" sibTransId="{ED6EBFD2-D4F6-4DD2-81B8-9198B7251AF4}"/>
    <dgm:cxn modelId="{33F95CFB-681C-430F-A397-DD71AC5A92A5}" type="presOf" srcId="{C2C44E33-0EFA-48C8-A964-DAF4C887329D}" destId="{E5F05DB1-8731-444F-826F-393070E26A47}" srcOrd="0" destOrd="0" presId="urn:microsoft.com/office/officeart/2005/8/layout/hList1"/>
    <dgm:cxn modelId="{19DE420E-86D3-4A38-A20F-C00C0BF4FF79}" srcId="{C2C44E33-0EFA-48C8-A964-DAF4C887329D}" destId="{04305F44-AE5B-48EA-AA38-1AA5631C7C38}" srcOrd="0" destOrd="0" parTransId="{F13DEBDB-CE16-48E9-A108-FFCFBF05FCFD}" sibTransId="{A4A70884-2D41-478E-B262-AC0A0C451ADF}"/>
    <dgm:cxn modelId="{94629419-DB75-4B4B-BA6D-B433BB2D99B5}" srcId="{04305F44-AE5B-48EA-AA38-1AA5631C7C38}" destId="{EECCAE9B-8808-4671-ADA9-7A4621D40117}" srcOrd="3" destOrd="0" parTransId="{EC5715EA-4D41-4F0F-8F70-2FFE84116CE5}" sibTransId="{36BBB113-B321-4C1F-8B1D-DB37A3116D81}"/>
    <dgm:cxn modelId="{8E7BC025-50F5-478C-9451-A118BCD4B5C9}" type="presOf" srcId="{0C5D7E0F-FB7D-46F8-96B5-9A8119117ECD}" destId="{7334D37E-E64E-42C5-98F4-26DB00F77C96}" srcOrd="0" destOrd="1" presId="urn:microsoft.com/office/officeart/2005/8/layout/hList1"/>
    <dgm:cxn modelId="{E2AE7CEA-BB8D-4B36-915A-51F5E73E5868}" type="presOf" srcId="{04305F44-AE5B-48EA-AA38-1AA5631C7C38}" destId="{3B8F402F-03E6-4000-BBF9-20627AED5392}" srcOrd="0" destOrd="0" presId="urn:microsoft.com/office/officeart/2005/8/layout/hList1"/>
    <dgm:cxn modelId="{3F1E4A20-3536-4404-AEB3-A5A54B77389F}" type="presOf" srcId="{65E1C0FA-D0B3-47C0-8972-938C2599D961}" destId="{7334D37E-E64E-42C5-98F4-26DB00F77C96}" srcOrd="0" destOrd="2" presId="urn:microsoft.com/office/officeart/2005/8/layout/hList1"/>
    <dgm:cxn modelId="{D1A9D312-76D6-4A2A-A6FE-5CDC4F5AAA39}" srcId="{04305F44-AE5B-48EA-AA38-1AA5631C7C38}" destId="{F66821E5-8DAC-4A67-A272-FE5AECB6C095}" srcOrd="0" destOrd="0" parTransId="{A775991F-FA43-423D-BA03-69F686407BFB}" sibTransId="{8B531C5F-B1B1-4B60-A538-43C74CC3CF18}"/>
    <dgm:cxn modelId="{1C86D471-1953-45F0-8449-8F93A6D0CE26}" type="presOf" srcId="{EECCAE9B-8808-4671-ADA9-7A4621D40117}" destId="{7334D37E-E64E-42C5-98F4-26DB00F77C96}" srcOrd="0" destOrd="3" presId="urn:microsoft.com/office/officeart/2005/8/layout/hList1"/>
    <dgm:cxn modelId="{F69FEBF3-E21B-4854-8A68-066DD5D1C004}" type="presParOf" srcId="{E5F05DB1-8731-444F-826F-393070E26A47}" destId="{43A8515F-1E70-42EE-8BF9-302C5ACB59AB}" srcOrd="0" destOrd="0" presId="urn:microsoft.com/office/officeart/2005/8/layout/hList1"/>
    <dgm:cxn modelId="{93516A71-9292-400A-ACFF-6B3156310E6E}" type="presParOf" srcId="{43A8515F-1E70-42EE-8BF9-302C5ACB59AB}" destId="{3B8F402F-03E6-4000-BBF9-20627AED5392}" srcOrd="0" destOrd="0" presId="urn:microsoft.com/office/officeart/2005/8/layout/hList1"/>
    <dgm:cxn modelId="{BE271B50-B4EA-4B80-9039-7CE9F73BEB2F}" type="presParOf" srcId="{43A8515F-1E70-42EE-8BF9-302C5ACB59AB}" destId="{7334D37E-E64E-42C5-98F4-26DB00F77C96}"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E0094BE-10F2-47D2-A38A-6C865747EA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42E4B45C-521E-43F0-9C6D-8792FB7E7A41}">
      <dgm:prSet phldrT="[Текст]"/>
      <dgm:spPr/>
      <dgm:t>
        <a:bodyPr/>
        <a:lstStyle/>
        <a:p>
          <a:pPr algn="ctr"/>
          <a:r>
            <a:rPr lang="ru-RU" b="1" dirty="0" smtClean="0">
              <a:solidFill>
                <a:srgbClr val="FFFF00"/>
              </a:solidFill>
            </a:rPr>
            <a:t>Строк </a:t>
          </a:r>
          <a:r>
            <a:rPr lang="ru-RU" b="1" dirty="0" err="1" smtClean="0">
              <a:solidFill>
                <a:srgbClr val="FFFF00"/>
              </a:solidFill>
            </a:rPr>
            <a:t>дії</a:t>
          </a:r>
          <a:r>
            <a:rPr lang="ru-RU" b="1" dirty="0" smtClean="0">
              <a:solidFill>
                <a:srgbClr val="FFFF00"/>
              </a:solidFill>
            </a:rPr>
            <a:t> торгового </a:t>
          </a:r>
          <a:r>
            <a:rPr lang="ru-RU" b="1" dirty="0" err="1" smtClean="0">
              <a:solidFill>
                <a:srgbClr val="FFFF00"/>
              </a:solidFill>
            </a:rPr>
            <a:t>і</a:t>
          </a:r>
          <a:r>
            <a:rPr lang="ru-RU" b="1" dirty="0" smtClean="0">
              <a:solidFill>
                <a:srgbClr val="FFFF00"/>
              </a:solidFill>
            </a:rPr>
            <a:t> </a:t>
          </a:r>
          <a:r>
            <a:rPr lang="ru-RU" b="1" dirty="0" err="1" smtClean="0">
              <a:solidFill>
                <a:srgbClr val="FFFF00"/>
              </a:solidFill>
            </a:rPr>
            <a:t>пільгового</a:t>
          </a:r>
          <a:r>
            <a:rPr lang="ru-RU" b="1" dirty="0" smtClean="0">
              <a:solidFill>
                <a:srgbClr val="FFFF00"/>
              </a:solidFill>
            </a:rPr>
            <a:t> патенту, </a:t>
          </a:r>
          <a:r>
            <a:rPr lang="ru-RU" b="1" dirty="0" err="1" smtClean="0">
              <a:solidFill>
                <a:srgbClr val="FFFF00"/>
              </a:solidFill>
            </a:rPr>
            <a:t>крім</a:t>
          </a:r>
          <a:r>
            <a:rPr lang="ru-RU" b="1" dirty="0" smtClean="0">
              <a:solidFill>
                <a:srgbClr val="FFFF00"/>
              </a:solidFill>
            </a:rPr>
            <a:t> </a:t>
          </a:r>
          <a:r>
            <a:rPr lang="ru-RU" b="1" dirty="0" err="1" smtClean="0">
              <a:solidFill>
                <a:srgbClr val="FFFF00"/>
              </a:solidFill>
            </a:rPr>
            <a:t>короткотермінового</a:t>
          </a:r>
          <a:r>
            <a:rPr lang="ru-RU" b="1" dirty="0" smtClean="0">
              <a:solidFill>
                <a:srgbClr val="FFFF00"/>
              </a:solidFill>
            </a:rPr>
            <a:t> торгового патенту та торгового патенту на </a:t>
          </a:r>
          <a:r>
            <a:rPr lang="ru-RU" b="1" dirty="0" err="1" smtClean="0">
              <a:solidFill>
                <a:srgbClr val="FFFF00"/>
              </a:solidFill>
            </a:rPr>
            <a:t>здійснення</a:t>
          </a:r>
          <a:r>
            <a:rPr lang="ru-RU" b="1" dirty="0" smtClean="0">
              <a:solidFill>
                <a:srgbClr val="FFFF00"/>
              </a:solidFill>
            </a:rPr>
            <a:t> </a:t>
          </a:r>
          <a:r>
            <a:rPr lang="ru-RU" b="1" dirty="0" err="1" smtClean="0">
              <a:solidFill>
                <a:srgbClr val="FFFF00"/>
              </a:solidFill>
            </a:rPr>
            <a:t>діяльності</a:t>
          </a:r>
          <a:r>
            <a:rPr lang="ru-RU" b="1" dirty="0" smtClean="0">
              <a:solidFill>
                <a:srgbClr val="FFFF00"/>
              </a:solidFill>
            </a:rPr>
            <a:t> у </a:t>
          </a:r>
          <a:r>
            <a:rPr lang="ru-RU" b="1" dirty="0" err="1" smtClean="0">
              <a:solidFill>
                <a:srgbClr val="FFFF00"/>
              </a:solidFill>
            </a:rPr>
            <a:t>сфері</a:t>
          </a:r>
          <a:r>
            <a:rPr lang="ru-RU" b="1" dirty="0" smtClean="0">
              <a:solidFill>
                <a:srgbClr val="FFFF00"/>
              </a:solidFill>
            </a:rPr>
            <a:t> </a:t>
          </a:r>
          <a:r>
            <a:rPr lang="ru-RU" b="1" dirty="0" err="1" smtClean="0">
              <a:solidFill>
                <a:srgbClr val="FFFF00"/>
              </a:solidFill>
            </a:rPr>
            <a:t>розваг</a:t>
          </a:r>
          <a:r>
            <a:rPr lang="ru-RU" b="1" dirty="0" smtClean="0">
              <a:solidFill>
                <a:srgbClr val="FFFF00"/>
              </a:solidFill>
            </a:rPr>
            <a:t>, становить 60 </a:t>
          </a:r>
          <a:r>
            <a:rPr lang="ru-RU" b="1" dirty="0" err="1" smtClean="0">
              <a:solidFill>
                <a:srgbClr val="FFFF00"/>
              </a:solidFill>
            </a:rPr>
            <a:t>календарних</a:t>
          </a:r>
          <a:r>
            <a:rPr lang="ru-RU" b="1" dirty="0" smtClean="0">
              <a:solidFill>
                <a:srgbClr val="FFFF00"/>
              </a:solidFill>
            </a:rPr>
            <a:t> </a:t>
          </a:r>
          <a:r>
            <a:rPr lang="ru-RU" b="1" dirty="0" err="1" smtClean="0">
              <a:solidFill>
                <a:srgbClr val="FFFF00"/>
              </a:solidFill>
            </a:rPr>
            <a:t>місяців</a:t>
          </a:r>
          <a:endParaRPr lang="ru-RU" dirty="0">
            <a:solidFill>
              <a:srgbClr val="FFFF00"/>
            </a:solidFill>
          </a:endParaRPr>
        </a:p>
      </dgm:t>
    </dgm:pt>
    <dgm:pt modelId="{74B81049-171E-4639-94B2-7E41FF8B12B8}" type="parTrans" cxnId="{F30ACA7C-43B8-453D-89E1-01CBBC4D290A}">
      <dgm:prSet/>
      <dgm:spPr/>
      <dgm:t>
        <a:bodyPr/>
        <a:lstStyle/>
        <a:p>
          <a:pPr algn="ctr"/>
          <a:endParaRPr lang="ru-RU">
            <a:solidFill>
              <a:srgbClr val="FFFF00"/>
            </a:solidFill>
          </a:endParaRPr>
        </a:p>
      </dgm:t>
    </dgm:pt>
    <dgm:pt modelId="{40C1F01E-32C3-438F-8EA6-3C9F77F83637}" type="sibTrans" cxnId="{F30ACA7C-43B8-453D-89E1-01CBBC4D290A}">
      <dgm:prSet/>
      <dgm:spPr/>
      <dgm:t>
        <a:bodyPr/>
        <a:lstStyle/>
        <a:p>
          <a:pPr algn="ctr"/>
          <a:endParaRPr lang="ru-RU">
            <a:solidFill>
              <a:srgbClr val="FFFF00"/>
            </a:solidFill>
          </a:endParaRPr>
        </a:p>
      </dgm:t>
    </dgm:pt>
    <dgm:pt modelId="{82BEF94E-5099-4C27-B9C4-6331A9FE15DB}">
      <dgm:prSet phldrT="[Текст]"/>
      <dgm:spPr/>
      <dgm:t>
        <a:bodyPr/>
        <a:lstStyle/>
        <a:p>
          <a:pPr algn="ctr"/>
          <a:r>
            <a:rPr lang="ru-RU" b="1" dirty="0" smtClean="0">
              <a:solidFill>
                <a:srgbClr val="FFFF00"/>
              </a:solidFill>
            </a:rPr>
            <a:t>Строк </a:t>
          </a:r>
          <a:r>
            <a:rPr lang="ru-RU" b="1" dirty="0" err="1" smtClean="0">
              <a:solidFill>
                <a:srgbClr val="FFFF00"/>
              </a:solidFill>
            </a:rPr>
            <a:t>дії</a:t>
          </a:r>
          <a:r>
            <a:rPr lang="ru-RU" b="1" dirty="0" smtClean="0">
              <a:solidFill>
                <a:srgbClr val="FFFF00"/>
              </a:solidFill>
            </a:rPr>
            <a:t> </a:t>
          </a:r>
          <a:r>
            <a:rPr lang="ru-RU" b="1" dirty="0" err="1" smtClean="0">
              <a:solidFill>
                <a:srgbClr val="FFFF00"/>
              </a:solidFill>
            </a:rPr>
            <a:t>короткотермінового</a:t>
          </a:r>
          <a:r>
            <a:rPr lang="ru-RU" b="1" dirty="0" smtClean="0">
              <a:solidFill>
                <a:srgbClr val="FFFF00"/>
              </a:solidFill>
            </a:rPr>
            <a:t> торгового патенту становить </a:t>
          </a:r>
          <a:r>
            <a:rPr lang="ru-RU" b="1" dirty="0" err="1" smtClean="0">
              <a:solidFill>
                <a:srgbClr val="FFFF00"/>
              </a:solidFill>
            </a:rPr>
            <a:t>від</a:t>
          </a:r>
          <a:r>
            <a:rPr lang="ru-RU" b="1" dirty="0" smtClean="0">
              <a:solidFill>
                <a:srgbClr val="FFFF00"/>
              </a:solidFill>
            </a:rPr>
            <a:t> одного до </a:t>
          </a:r>
          <a:r>
            <a:rPr lang="ru-RU" b="1" dirty="0" err="1" smtClean="0">
              <a:solidFill>
                <a:srgbClr val="FFFF00"/>
              </a:solidFill>
            </a:rPr>
            <a:t>п'ятнадцяти</a:t>
          </a:r>
          <a:r>
            <a:rPr lang="ru-RU" b="1" dirty="0" smtClean="0">
              <a:solidFill>
                <a:srgbClr val="FFFF00"/>
              </a:solidFill>
            </a:rPr>
            <a:t> </a:t>
          </a:r>
          <a:r>
            <a:rPr lang="ru-RU" b="1" dirty="0" err="1" smtClean="0">
              <a:solidFill>
                <a:srgbClr val="FFFF00"/>
              </a:solidFill>
            </a:rPr>
            <a:t>календарних</a:t>
          </a:r>
          <a:r>
            <a:rPr lang="ru-RU" b="1" dirty="0" smtClean="0">
              <a:solidFill>
                <a:srgbClr val="FFFF00"/>
              </a:solidFill>
            </a:rPr>
            <a:t> </a:t>
          </a:r>
          <a:r>
            <a:rPr lang="ru-RU" b="1" dirty="0" err="1" smtClean="0">
              <a:solidFill>
                <a:srgbClr val="FFFF00"/>
              </a:solidFill>
            </a:rPr>
            <a:t>днів</a:t>
          </a:r>
          <a:endParaRPr lang="ru-RU" dirty="0">
            <a:solidFill>
              <a:srgbClr val="FFFF00"/>
            </a:solidFill>
          </a:endParaRPr>
        </a:p>
      </dgm:t>
    </dgm:pt>
    <dgm:pt modelId="{55195550-CABB-4FE3-9591-571959013457}" type="parTrans" cxnId="{019BC644-31E0-4DF6-B98F-853DB66F7A1C}">
      <dgm:prSet/>
      <dgm:spPr/>
      <dgm:t>
        <a:bodyPr/>
        <a:lstStyle/>
        <a:p>
          <a:pPr algn="ctr"/>
          <a:endParaRPr lang="ru-RU">
            <a:solidFill>
              <a:srgbClr val="FFFF00"/>
            </a:solidFill>
          </a:endParaRPr>
        </a:p>
      </dgm:t>
    </dgm:pt>
    <dgm:pt modelId="{09781CBC-DB38-4DB9-8ED1-B9A27990C68E}" type="sibTrans" cxnId="{019BC644-31E0-4DF6-B98F-853DB66F7A1C}">
      <dgm:prSet/>
      <dgm:spPr/>
      <dgm:t>
        <a:bodyPr/>
        <a:lstStyle/>
        <a:p>
          <a:pPr algn="ctr"/>
          <a:endParaRPr lang="ru-RU">
            <a:solidFill>
              <a:srgbClr val="FFFF00"/>
            </a:solidFill>
          </a:endParaRPr>
        </a:p>
      </dgm:t>
    </dgm:pt>
    <dgm:pt modelId="{AEEDCD43-422C-4164-9940-DC9D46AB0BA3}">
      <dgm:prSet phldrT="[Текст]"/>
      <dgm:spPr/>
      <dgm:t>
        <a:bodyPr/>
        <a:lstStyle/>
        <a:p>
          <a:pPr algn="ctr"/>
          <a:r>
            <a:rPr lang="ru-RU" b="1" dirty="0" smtClean="0">
              <a:solidFill>
                <a:srgbClr val="FFFF00"/>
              </a:solidFill>
            </a:rPr>
            <a:t>Строк </a:t>
          </a:r>
          <a:r>
            <a:rPr lang="ru-RU" b="1" dirty="0" err="1" smtClean="0">
              <a:solidFill>
                <a:srgbClr val="FFFF00"/>
              </a:solidFill>
            </a:rPr>
            <a:t>дії</a:t>
          </a:r>
          <a:r>
            <a:rPr lang="ru-RU" b="1" dirty="0" smtClean="0">
              <a:solidFill>
                <a:srgbClr val="FFFF00"/>
              </a:solidFill>
            </a:rPr>
            <a:t> торгового патенту на </a:t>
          </a:r>
          <a:r>
            <a:rPr lang="ru-RU" b="1" dirty="0" err="1" smtClean="0">
              <a:solidFill>
                <a:srgbClr val="FFFF00"/>
              </a:solidFill>
            </a:rPr>
            <a:t>здійснення</a:t>
          </a:r>
          <a:r>
            <a:rPr lang="ru-RU" b="1" dirty="0" smtClean="0">
              <a:solidFill>
                <a:srgbClr val="FFFF00"/>
              </a:solidFill>
            </a:rPr>
            <a:t> </a:t>
          </a:r>
          <a:r>
            <a:rPr lang="ru-RU" b="1" dirty="0" err="1" smtClean="0">
              <a:solidFill>
                <a:srgbClr val="FFFF00"/>
              </a:solidFill>
            </a:rPr>
            <a:t>діяльності</a:t>
          </a:r>
          <a:r>
            <a:rPr lang="ru-RU" b="1" dirty="0" smtClean="0">
              <a:solidFill>
                <a:srgbClr val="FFFF00"/>
              </a:solidFill>
            </a:rPr>
            <a:t> у </a:t>
          </a:r>
          <a:r>
            <a:rPr lang="ru-RU" b="1" dirty="0" err="1" smtClean="0">
              <a:solidFill>
                <a:srgbClr val="FFFF00"/>
              </a:solidFill>
            </a:rPr>
            <a:t>сфері</a:t>
          </a:r>
          <a:r>
            <a:rPr lang="ru-RU" b="1" dirty="0" smtClean="0">
              <a:solidFill>
                <a:srgbClr val="FFFF00"/>
              </a:solidFill>
            </a:rPr>
            <a:t> </a:t>
          </a:r>
          <a:r>
            <a:rPr lang="ru-RU" b="1" dirty="0" err="1" smtClean="0">
              <a:solidFill>
                <a:srgbClr val="FFFF00"/>
              </a:solidFill>
            </a:rPr>
            <a:t>розваг</a:t>
          </a:r>
          <a:r>
            <a:rPr lang="ru-RU" b="1" dirty="0" smtClean="0">
              <a:solidFill>
                <a:srgbClr val="FFFF00"/>
              </a:solidFill>
            </a:rPr>
            <a:t> становить </a:t>
          </a:r>
          <a:r>
            <a:rPr lang="ru-RU" b="1" dirty="0" err="1" smtClean="0">
              <a:solidFill>
                <a:srgbClr val="FFFF00"/>
              </a:solidFill>
            </a:rPr>
            <a:t>вісім</a:t>
          </a:r>
          <a:r>
            <a:rPr lang="ru-RU" b="1" dirty="0" smtClean="0">
              <a:solidFill>
                <a:srgbClr val="FFFF00"/>
              </a:solidFill>
            </a:rPr>
            <a:t> </a:t>
          </a:r>
          <a:r>
            <a:rPr lang="ru-RU" b="1" dirty="0" err="1" smtClean="0">
              <a:solidFill>
                <a:srgbClr val="FFFF00"/>
              </a:solidFill>
            </a:rPr>
            <a:t>календарних</a:t>
          </a:r>
          <a:r>
            <a:rPr lang="ru-RU" b="1" dirty="0" smtClean="0">
              <a:solidFill>
                <a:srgbClr val="FFFF00"/>
              </a:solidFill>
            </a:rPr>
            <a:t> </a:t>
          </a:r>
          <a:r>
            <a:rPr lang="ru-RU" b="1" dirty="0" err="1" smtClean="0">
              <a:solidFill>
                <a:srgbClr val="FFFF00"/>
              </a:solidFill>
            </a:rPr>
            <a:t>кварталів</a:t>
          </a:r>
          <a:endParaRPr lang="ru-RU" dirty="0">
            <a:solidFill>
              <a:srgbClr val="FFFF00"/>
            </a:solidFill>
          </a:endParaRPr>
        </a:p>
      </dgm:t>
    </dgm:pt>
    <dgm:pt modelId="{7CCE2EBE-FA22-4A3D-BB7B-A65B7CEDD5C6}" type="parTrans" cxnId="{F1F77F2E-F6C0-411B-B227-36C2229CBB3C}">
      <dgm:prSet/>
      <dgm:spPr/>
      <dgm:t>
        <a:bodyPr/>
        <a:lstStyle/>
        <a:p>
          <a:pPr algn="ctr"/>
          <a:endParaRPr lang="ru-RU">
            <a:solidFill>
              <a:srgbClr val="FFFF00"/>
            </a:solidFill>
          </a:endParaRPr>
        </a:p>
      </dgm:t>
    </dgm:pt>
    <dgm:pt modelId="{654F8D00-3431-4AF4-A5E6-1DFA6CFF3403}" type="sibTrans" cxnId="{F1F77F2E-F6C0-411B-B227-36C2229CBB3C}">
      <dgm:prSet/>
      <dgm:spPr/>
      <dgm:t>
        <a:bodyPr/>
        <a:lstStyle/>
        <a:p>
          <a:pPr algn="ctr"/>
          <a:endParaRPr lang="ru-RU">
            <a:solidFill>
              <a:srgbClr val="FFFF00"/>
            </a:solidFill>
          </a:endParaRPr>
        </a:p>
      </dgm:t>
    </dgm:pt>
    <dgm:pt modelId="{22EE1E50-EBB4-409F-BC48-037137627A46}" type="pres">
      <dgm:prSet presAssocID="{2E0094BE-10F2-47D2-A38A-6C865747EA7C}" presName="linear" presStyleCnt="0">
        <dgm:presLayoutVars>
          <dgm:animLvl val="lvl"/>
          <dgm:resizeHandles val="exact"/>
        </dgm:presLayoutVars>
      </dgm:prSet>
      <dgm:spPr/>
      <dgm:t>
        <a:bodyPr/>
        <a:lstStyle/>
        <a:p>
          <a:endParaRPr lang="uk-UA"/>
        </a:p>
      </dgm:t>
    </dgm:pt>
    <dgm:pt modelId="{6D3DA534-614E-44F0-9A73-05F36D354507}" type="pres">
      <dgm:prSet presAssocID="{42E4B45C-521E-43F0-9C6D-8792FB7E7A41}" presName="parentText" presStyleLbl="node1" presStyleIdx="0" presStyleCnt="3">
        <dgm:presLayoutVars>
          <dgm:chMax val="0"/>
          <dgm:bulletEnabled val="1"/>
        </dgm:presLayoutVars>
      </dgm:prSet>
      <dgm:spPr/>
      <dgm:t>
        <a:bodyPr/>
        <a:lstStyle/>
        <a:p>
          <a:endParaRPr lang="uk-UA"/>
        </a:p>
      </dgm:t>
    </dgm:pt>
    <dgm:pt modelId="{0F88A43D-981B-466B-8D81-AE354EC66FA2}" type="pres">
      <dgm:prSet presAssocID="{40C1F01E-32C3-438F-8EA6-3C9F77F83637}" presName="spacer" presStyleCnt="0"/>
      <dgm:spPr/>
    </dgm:pt>
    <dgm:pt modelId="{AF975D73-555A-42D7-B660-FA0B5B814FF9}" type="pres">
      <dgm:prSet presAssocID="{82BEF94E-5099-4C27-B9C4-6331A9FE15DB}" presName="parentText" presStyleLbl="node1" presStyleIdx="1" presStyleCnt="3">
        <dgm:presLayoutVars>
          <dgm:chMax val="0"/>
          <dgm:bulletEnabled val="1"/>
        </dgm:presLayoutVars>
      </dgm:prSet>
      <dgm:spPr/>
      <dgm:t>
        <a:bodyPr/>
        <a:lstStyle/>
        <a:p>
          <a:endParaRPr lang="uk-UA"/>
        </a:p>
      </dgm:t>
    </dgm:pt>
    <dgm:pt modelId="{E8F37E81-2A53-43A7-B7E4-707A01942EA5}" type="pres">
      <dgm:prSet presAssocID="{09781CBC-DB38-4DB9-8ED1-B9A27990C68E}" presName="spacer" presStyleCnt="0"/>
      <dgm:spPr/>
    </dgm:pt>
    <dgm:pt modelId="{B3B8A919-B5CB-4941-AD47-7B673C64647C}" type="pres">
      <dgm:prSet presAssocID="{AEEDCD43-422C-4164-9940-DC9D46AB0BA3}" presName="parentText" presStyleLbl="node1" presStyleIdx="2" presStyleCnt="3">
        <dgm:presLayoutVars>
          <dgm:chMax val="0"/>
          <dgm:bulletEnabled val="1"/>
        </dgm:presLayoutVars>
      </dgm:prSet>
      <dgm:spPr/>
      <dgm:t>
        <a:bodyPr/>
        <a:lstStyle/>
        <a:p>
          <a:endParaRPr lang="uk-UA"/>
        </a:p>
      </dgm:t>
    </dgm:pt>
  </dgm:ptLst>
  <dgm:cxnLst>
    <dgm:cxn modelId="{C951AA4B-2041-48D5-AFC7-AF4CAFC713A5}" type="presOf" srcId="{82BEF94E-5099-4C27-B9C4-6331A9FE15DB}" destId="{AF975D73-555A-42D7-B660-FA0B5B814FF9}" srcOrd="0" destOrd="0" presId="urn:microsoft.com/office/officeart/2005/8/layout/vList2"/>
    <dgm:cxn modelId="{F1F77F2E-F6C0-411B-B227-36C2229CBB3C}" srcId="{2E0094BE-10F2-47D2-A38A-6C865747EA7C}" destId="{AEEDCD43-422C-4164-9940-DC9D46AB0BA3}" srcOrd="2" destOrd="0" parTransId="{7CCE2EBE-FA22-4A3D-BB7B-A65B7CEDD5C6}" sibTransId="{654F8D00-3431-4AF4-A5E6-1DFA6CFF3403}"/>
    <dgm:cxn modelId="{E657F2AD-6E8F-4F64-AB37-BA8CA6266C5E}" type="presOf" srcId="{2E0094BE-10F2-47D2-A38A-6C865747EA7C}" destId="{22EE1E50-EBB4-409F-BC48-037137627A46}" srcOrd="0" destOrd="0" presId="urn:microsoft.com/office/officeart/2005/8/layout/vList2"/>
    <dgm:cxn modelId="{019BC644-31E0-4DF6-B98F-853DB66F7A1C}" srcId="{2E0094BE-10F2-47D2-A38A-6C865747EA7C}" destId="{82BEF94E-5099-4C27-B9C4-6331A9FE15DB}" srcOrd="1" destOrd="0" parTransId="{55195550-CABB-4FE3-9591-571959013457}" sibTransId="{09781CBC-DB38-4DB9-8ED1-B9A27990C68E}"/>
    <dgm:cxn modelId="{4E074DAE-D95D-4C9A-BDEE-71FE2F1704A4}" type="presOf" srcId="{AEEDCD43-422C-4164-9940-DC9D46AB0BA3}" destId="{B3B8A919-B5CB-4941-AD47-7B673C64647C}" srcOrd="0" destOrd="0" presId="urn:microsoft.com/office/officeart/2005/8/layout/vList2"/>
    <dgm:cxn modelId="{F30ACA7C-43B8-453D-89E1-01CBBC4D290A}" srcId="{2E0094BE-10F2-47D2-A38A-6C865747EA7C}" destId="{42E4B45C-521E-43F0-9C6D-8792FB7E7A41}" srcOrd="0" destOrd="0" parTransId="{74B81049-171E-4639-94B2-7E41FF8B12B8}" sibTransId="{40C1F01E-32C3-438F-8EA6-3C9F77F83637}"/>
    <dgm:cxn modelId="{8D85350B-FF49-4C8F-8E45-74876BEEAF08}" type="presOf" srcId="{42E4B45C-521E-43F0-9C6D-8792FB7E7A41}" destId="{6D3DA534-614E-44F0-9A73-05F36D354507}" srcOrd="0" destOrd="0" presId="urn:microsoft.com/office/officeart/2005/8/layout/vList2"/>
    <dgm:cxn modelId="{E56EB49B-FD9C-40AE-8E3D-EB802FC30EA3}" type="presParOf" srcId="{22EE1E50-EBB4-409F-BC48-037137627A46}" destId="{6D3DA534-614E-44F0-9A73-05F36D354507}" srcOrd="0" destOrd="0" presId="urn:microsoft.com/office/officeart/2005/8/layout/vList2"/>
    <dgm:cxn modelId="{5953EEBB-9269-438F-9081-FAA1B7138DE7}" type="presParOf" srcId="{22EE1E50-EBB4-409F-BC48-037137627A46}" destId="{0F88A43D-981B-466B-8D81-AE354EC66FA2}" srcOrd="1" destOrd="0" presId="urn:microsoft.com/office/officeart/2005/8/layout/vList2"/>
    <dgm:cxn modelId="{DBD88EDA-B95F-4337-81D0-E798C6337850}" type="presParOf" srcId="{22EE1E50-EBB4-409F-BC48-037137627A46}" destId="{AF975D73-555A-42D7-B660-FA0B5B814FF9}" srcOrd="2" destOrd="0" presId="urn:microsoft.com/office/officeart/2005/8/layout/vList2"/>
    <dgm:cxn modelId="{F5605837-1B5C-4A28-9993-DD0DB008764E}" type="presParOf" srcId="{22EE1E50-EBB4-409F-BC48-037137627A46}" destId="{E8F37E81-2A53-43A7-B7E4-707A01942EA5}" srcOrd="3" destOrd="0" presId="urn:microsoft.com/office/officeart/2005/8/layout/vList2"/>
    <dgm:cxn modelId="{331E91DC-9880-4ED5-9A94-9E107E865C03}" type="presParOf" srcId="{22EE1E50-EBB4-409F-BC48-037137627A46}" destId="{B3B8A919-B5CB-4941-AD47-7B673C64647C}"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3A849D0-A609-4103-9800-75ED28DA7ED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ru-RU"/>
        </a:p>
      </dgm:t>
    </dgm:pt>
    <dgm:pt modelId="{68BEF465-BF59-4597-8C49-E1C811CC0F9A}">
      <dgm:prSet phldrT="[Текст]"/>
      <dgm:spPr/>
      <dgm:t>
        <a:bodyPr/>
        <a:lstStyle/>
        <a:p>
          <a:r>
            <a:rPr lang="ru-RU" b="1" dirty="0" err="1" smtClean="0">
              <a:solidFill>
                <a:srgbClr val="FFFF00"/>
              </a:solidFill>
            </a:rPr>
            <a:t>Туристичний</a:t>
          </a:r>
          <a:r>
            <a:rPr lang="ru-RU" b="1" dirty="0" smtClean="0">
              <a:solidFill>
                <a:srgbClr val="FFFF00"/>
              </a:solidFill>
            </a:rPr>
            <a:t> </a:t>
          </a:r>
          <a:r>
            <a:rPr lang="ru-RU" b="1" dirty="0" err="1" smtClean="0">
              <a:solidFill>
                <a:srgbClr val="FFFF00"/>
              </a:solidFill>
            </a:rPr>
            <a:t>збір</a:t>
          </a:r>
          <a:r>
            <a:rPr lang="ru-RU" dirty="0" smtClean="0">
              <a:solidFill>
                <a:srgbClr val="FFFF00"/>
              </a:solidFill>
            </a:rPr>
            <a:t> </a:t>
          </a:r>
          <a:endParaRPr lang="ru-RU" dirty="0">
            <a:solidFill>
              <a:srgbClr val="FFFF00"/>
            </a:solidFill>
          </a:endParaRPr>
        </a:p>
      </dgm:t>
    </dgm:pt>
    <dgm:pt modelId="{3ABED4BE-08C1-49DB-89FE-CBA4FF50755E}" type="parTrans" cxnId="{C4ACA62B-2C07-4B6C-ADC9-D13DAE6FCF4C}">
      <dgm:prSet/>
      <dgm:spPr/>
      <dgm:t>
        <a:bodyPr/>
        <a:lstStyle/>
        <a:p>
          <a:endParaRPr lang="ru-RU"/>
        </a:p>
      </dgm:t>
    </dgm:pt>
    <dgm:pt modelId="{9E86B60A-FFFC-4BC9-BE86-E2126062E978}" type="sibTrans" cxnId="{C4ACA62B-2C07-4B6C-ADC9-D13DAE6FCF4C}">
      <dgm:prSet/>
      <dgm:spPr/>
      <dgm:t>
        <a:bodyPr/>
        <a:lstStyle/>
        <a:p>
          <a:endParaRPr lang="ru-RU"/>
        </a:p>
      </dgm:t>
    </dgm:pt>
    <dgm:pt modelId="{1F675315-E7CB-4F5D-9C88-C356C98AD2CA}">
      <dgm:prSet phldrT="[Текст]"/>
      <dgm:spPr/>
      <dgm:t>
        <a:bodyPr/>
        <a:lstStyle/>
        <a:p>
          <a:r>
            <a:rPr lang="ru-RU" b="1" dirty="0" err="1" smtClean="0"/>
            <a:t>це</a:t>
          </a:r>
          <a:r>
            <a:rPr lang="ru-RU" b="1" dirty="0" smtClean="0"/>
            <a:t> </a:t>
          </a:r>
          <a:r>
            <a:rPr lang="ru-RU" b="1" dirty="0" err="1" smtClean="0"/>
            <a:t>місцевий</a:t>
          </a:r>
          <a:r>
            <a:rPr lang="ru-RU" b="1" dirty="0" smtClean="0"/>
            <a:t> </a:t>
          </a:r>
          <a:r>
            <a:rPr lang="ru-RU" b="1" dirty="0" err="1" smtClean="0"/>
            <a:t>збір</a:t>
          </a:r>
          <a:r>
            <a:rPr lang="ru-RU" b="1" dirty="0" smtClean="0"/>
            <a:t>, </a:t>
          </a:r>
          <a:r>
            <a:rPr lang="ru-RU" b="1" dirty="0" err="1" smtClean="0"/>
            <a:t>кошти</a:t>
          </a:r>
          <a:r>
            <a:rPr lang="ru-RU" b="1" dirty="0" smtClean="0"/>
            <a:t> </a:t>
          </a:r>
          <a:r>
            <a:rPr lang="ru-RU" b="1" dirty="0" err="1" smtClean="0"/>
            <a:t>від</a:t>
          </a:r>
          <a:r>
            <a:rPr lang="ru-RU" b="1" dirty="0" smtClean="0"/>
            <a:t> </a:t>
          </a:r>
          <a:r>
            <a:rPr lang="ru-RU" b="1" dirty="0" err="1" smtClean="0"/>
            <a:t>якого</a:t>
          </a:r>
          <a:r>
            <a:rPr lang="ru-RU" b="1" dirty="0" smtClean="0"/>
            <a:t> </a:t>
          </a:r>
          <a:r>
            <a:rPr lang="ru-RU" b="1" dirty="0" err="1" smtClean="0"/>
            <a:t>зараховуються</a:t>
          </a:r>
          <a:r>
            <a:rPr lang="ru-RU" b="1" dirty="0" smtClean="0"/>
            <a:t> до </a:t>
          </a:r>
          <a:r>
            <a:rPr lang="ru-RU" b="1" dirty="0" err="1" smtClean="0"/>
            <a:t>місцевого</a:t>
          </a:r>
          <a:r>
            <a:rPr lang="ru-RU" b="1" dirty="0" smtClean="0"/>
            <a:t> бюджету</a:t>
          </a:r>
          <a:endParaRPr lang="ru-RU" b="1" dirty="0"/>
        </a:p>
      </dgm:t>
    </dgm:pt>
    <dgm:pt modelId="{22AF2164-739B-4435-81E4-EF8917758FB5}" type="parTrans" cxnId="{8B1D4F86-5E2F-4E86-BF98-3EBF8C3AA6AC}">
      <dgm:prSet/>
      <dgm:spPr/>
      <dgm:t>
        <a:bodyPr/>
        <a:lstStyle/>
        <a:p>
          <a:endParaRPr lang="ru-RU"/>
        </a:p>
      </dgm:t>
    </dgm:pt>
    <dgm:pt modelId="{3B942D3E-2648-4C72-A8C0-3D38F7ED6340}" type="sibTrans" cxnId="{8B1D4F86-5E2F-4E86-BF98-3EBF8C3AA6AC}">
      <dgm:prSet/>
      <dgm:spPr/>
      <dgm:t>
        <a:bodyPr/>
        <a:lstStyle/>
        <a:p>
          <a:endParaRPr lang="ru-RU"/>
        </a:p>
      </dgm:t>
    </dgm:pt>
    <dgm:pt modelId="{C0116F9D-E86C-4BE9-9137-9454FF71FA09}">
      <dgm:prSet phldrT="[Текст]"/>
      <dgm:spPr/>
      <dgm:t>
        <a:bodyPr/>
        <a:lstStyle/>
        <a:p>
          <a:r>
            <a:rPr lang="ru-RU" b="1" dirty="0" err="1" smtClean="0">
              <a:solidFill>
                <a:srgbClr val="FFFF00"/>
              </a:solidFill>
            </a:rPr>
            <a:t>Платниками</a:t>
          </a:r>
          <a:r>
            <a:rPr lang="ru-RU" b="1" dirty="0" smtClean="0">
              <a:solidFill>
                <a:srgbClr val="FFFF00"/>
              </a:solidFill>
            </a:rPr>
            <a:t> </a:t>
          </a:r>
          <a:r>
            <a:rPr lang="ru-RU" b="1" dirty="0" err="1" smtClean="0">
              <a:solidFill>
                <a:srgbClr val="FFFF00"/>
              </a:solidFill>
            </a:rPr>
            <a:t>збору</a:t>
          </a:r>
          <a:r>
            <a:rPr lang="ru-RU" dirty="0" smtClean="0">
              <a:solidFill>
                <a:srgbClr val="FFFF00"/>
              </a:solidFill>
            </a:rPr>
            <a:t> </a:t>
          </a:r>
          <a:endParaRPr lang="ru-RU" dirty="0">
            <a:solidFill>
              <a:srgbClr val="FFFF00"/>
            </a:solidFill>
          </a:endParaRPr>
        </a:p>
      </dgm:t>
    </dgm:pt>
    <dgm:pt modelId="{881C7A56-CD6F-4424-A57F-B8692FD3E013}" type="parTrans" cxnId="{ABD87929-C225-4BA4-9957-75B6235F9CC9}">
      <dgm:prSet/>
      <dgm:spPr/>
      <dgm:t>
        <a:bodyPr/>
        <a:lstStyle/>
        <a:p>
          <a:endParaRPr lang="ru-RU"/>
        </a:p>
      </dgm:t>
    </dgm:pt>
    <dgm:pt modelId="{47A312D7-9BAC-47F1-9C1D-FD6CDF564428}" type="sibTrans" cxnId="{ABD87929-C225-4BA4-9957-75B6235F9CC9}">
      <dgm:prSet/>
      <dgm:spPr/>
      <dgm:t>
        <a:bodyPr/>
        <a:lstStyle/>
        <a:p>
          <a:endParaRPr lang="ru-RU"/>
        </a:p>
      </dgm:t>
    </dgm:pt>
    <dgm:pt modelId="{A48283C7-EFEB-4AD8-9A93-A0A6D09F7A8C}">
      <dgm:prSet phldrT="[Текст]"/>
      <dgm:spPr/>
      <dgm:t>
        <a:bodyPr/>
        <a:lstStyle/>
        <a:p>
          <a:r>
            <a:rPr lang="ru-RU" b="1" dirty="0" err="1" smtClean="0"/>
            <a:t>є</a:t>
          </a:r>
          <a:r>
            <a:rPr lang="ru-RU" b="1" dirty="0" smtClean="0"/>
            <a:t> </a:t>
          </a:r>
          <a:r>
            <a:rPr lang="ru-RU" b="1" dirty="0" err="1" smtClean="0"/>
            <a:t>громадяни</a:t>
          </a:r>
          <a:r>
            <a:rPr lang="ru-RU" b="1" dirty="0" smtClean="0"/>
            <a:t> </a:t>
          </a:r>
          <a:r>
            <a:rPr lang="ru-RU" b="1" dirty="0" err="1" smtClean="0"/>
            <a:t>України</a:t>
          </a:r>
          <a:r>
            <a:rPr lang="ru-RU" b="1" dirty="0" smtClean="0"/>
            <a:t>, </a:t>
          </a:r>
          <a:r>
            <a:rPr lang="ru-RU" b="1" dirty="0" err="1" smtClean="0"/>
            <a:t>іноземці</a:t>
          </a:r>
          <a:r>
            <a:rPr lang="ru-RU" b="1" dirty="0" smtClean="0"/>
            <a:t>, а </a:t>
          </a:r>
          <a:r>
            <a:rPr lang="ru-RU" b="1" dirty="0" err="1" smtClean="0"/>
            <a:t>також</a:t>
          </a:r>
          <a:r>
            <a:rPr lang="ru-RU" b="1" dirty="0" smtClean="0"/>
            <a:t> особи без </a:t>
          </a:r>
          <a:r>
            <a:rPr lang="ru-RU" b="1" dirty="0" err="1" smtClean="0"/>
            <a:t>громадянства</a:t>
          </a:r>
          <a:r>
            <a:rPr lang="ru-RU" b="1" dirty="0" smtClean="0"/>
            <a:t>, </a:t>
          </a:r>
          <a:r>
            <a:rPr lang="ru-RU" b="1" dirty="0" err="1" smtClean="0"/>
            <a:t>які</a:t>
          </a:r>
          <a:r>
            <a:rPr lang="ru-RU" b="1" dirty="0" smtClean="0"/>
            <a:t> </a:t>
          </a:r>
          <a:r>
            <a:rPr lang="ru-RU" b="1" dirty="0" err="1" smtClean="0"/>
            <a:t>прибувають</a:t>
          </a:r>
          <a:r>
            <a:rPr lang="ru-RU" b="1" dirty="0" smtClean="0"/>
            <a:t> на </a:t>
          </a:r>
          <a:r>
            <a:rPr lang="ru-RU" b="1" dirty="0" err="1" smtClean="0"/>
            <a:t>територію</a:t>
          </a:r>
          <a:r>
            <a:rPr lang="ru-RU" b="1" dirty="0" smtClean="0"/>
            <a:t> </a:t>
          </a:r>
          <a:r>
            <a:rPr lang="ru-RU" b="1" dirty="0" err="1" smtClean="0"/>
            <a:t>адміністративно-територіальної</a:t>
          </a:r>
          <a:r>
            <a:rPr lang="ru-RU" b="1" dirty="0" smtClean="0"/>
            <a:t> </a:t>
          </a:r>
          <a:r>
            <a:rPr lang="ru-RU" b="1" dirty="0" err="1" smtClean="0"/>
            <a:t>одиниці</a:t>
          </a:r>
          <a:r>
            <a:rPr lang="ru-RU" b="1" dirty="0" smtClean="0"/>
            <a:t>, </a:t>
          </a:r>
          <a:r>
            <a:rPr lang="ru-RU" b="1" dirty="0" err="1" smtClean="0"/>
            <a:t>на</a:t>
          </a:r>
          <a:r>
            <a:rPr lang="ru-RU" b="1" dirty="0" smtClean="0"/>
            <a:t> </a:t>
          </a:r>
          <a:r>
            <a:rPr lang="ru-RU" b="1" dirty="0" err="1" smtClean="0"/>
            <a:t>якій</a:t>
          </a:r>
          <a:r>
            <a:rPr lang="ru-RU" b="1" dirty="0" smtClean="0"/>
            <a:t> </a:t>
          </a:r>
          <a:r>
            <a:rPr lang="ru-RU" b="1" dirty="0" err="1" smtClean="0"/>
            <a:t>діє</a:t>
          </a:r>
          <a:r>
            <a:rPr lang="ru-RU" b="1" dirty="0" smtClean="0"/>
            <a:t> </a:t>
          </a:r>
          <a:r>
            <a:rPr lang="ru-RU" b="1" dirty="0" err="1" smtClean="0"/>
            <a:t>рішення</a:t>
          </a:r>
          <a:r>
            <a:rPr lang="ru-RU" b="1" dirty="0" smtClean="0"/>
            <a:t> </a:t>
          </a:r>
          <a:r>
            <a:rPr lang="ru-RU" b="1" dirty="0" err="1" smtClean="0"/>
            <a:t>сільської</a:t>
          </a:r>
          <a:r>
            <a:rPr lang="ru-RU" b="1" dirty="0" smtClean="0"/>
            <a:t>, </a:t>
          </a:r>
          <a:r>
            <a:rPr lang="ru-RU" b="1" dirty="0" err="1" smtClean="0"/>
            <a:t>селищної</a:t>
          </a:r>
          <a:r>
            <a:rPr lang="ru-RU" b="1" dirty="0" smtClean="0"/>
            <a:t> та </a:t>
          </a:r>
          <a:r>
            <a:rPr lang="ru-RU" b="1" dirty="0" err="1" smtClean="0"/>
            <a:t>міської</a:t>
          </a:r>
          <a:r>
            <a:rPr lang="ru-RU" b="1" dirty="0" smtClean="0"/>
            <a:t> ради про </a:t>
          </a:r>
          <a:r>
            <a:rPr lang="ru-RU" b="1" dirty="0" err="1" smtClean="0"/>
            <a:t>встановлення</a:t>
          </a:r>
          <a:r>
            <a:rPr lang="ru-RU" b="1" dirty="0" smtClean="0"/>
            <a:t> </a:t>
          </a:r>
          <a:r>
            <a:rPr lang="ru-RU" b="1" dirty="0" err="1" smtClean="0"/>
            <a:t>туристичного</a:t>
          </a:r>
          <a:r>
            <a:rPr lang="ru-RU" b="1" dirty="0" smtClean="0"/>
            <a:t> </a:t>
          </a:r>
          <a:r>
            <a:rPr lang="ru-RU" b="1" dirty="0" err="1" smtClean="0"/>
            <a:t>збору</a:t>
          </a:r>
          <a:r>
            <a:rPr lang="ru-RU" b="1" dirty="0" smtClean="0"/>
            <a:t>, та </a:t>
          </a:r>
          <a:r>
            <a:rPr lang="ru-RU" b="1" dirty="0" err="1" smtClean="0"/>
            <a:t>отримують</a:t>
          </a:r>
          <a:r>
            <a:rPr lang="ru-RU" b="1" dirty="0" smtClean="0"/>
            <a:t> (</a:t>
          </a:r>
          <a:r>
            <a:rPr lang="ru-RU" b="1" dirty="0" err="1" smtClean="0"/>
            <a:t>споживають</a:t>
          </a:r>
          <a:r>
            <a:rPr lang="ru-RU" b="1" dirty="0" smtClean="0"/>
            <a:t>) </a:t>
          </a:r>
          <a:r>
            <a:rPr lang="ru-RU" b="1" dirty="0" err="1" smtClean="0"/>
            <a:t>послуги</a:t>
          </a:r>
          <a:r>
            <a:rPr lang="ru-RU" b="1" dirty="0" smtClean="0"/>
            <a:t> </a:t>
          </a:r>
          <a:r>
            <a:rPr lang="ru-RU" b="1" dirty="0" err="1" smtClean="0"/>
            <a:t>з</a:t>
          </a:r>
          <a:r>
            <a:rPr lang="ru-RU" b="1" dirty="0" smtClean="0"/>
            <a:t> </a:t>
          </a:r>
          <a:r>
            <a:rPr lang="ru-RU" b="1" dirty="0" err="1" smtClean="0"/>
            <a:t>тимчасового</a:t>
          </a:r>
          <a:r>
            <a:rPr lang="ru-RU" b="1" dirty="0" smtClean="0"/>
            <a:t> </a:t>
          </a:r>
          <a:r>
            <a:rPr lang="ru-RU" b="1" dirty="0" err="1" smtClean="0"/>
            <a:t>проживання</a:t>
          </a:r>
          <a:r>
            <a:rPr lang="ru-RU" b="1" dirty="0" smtClean="0"/>
            <a:t> (</a:t>
          </a:r>
          <a:r>
            <a:rPr lang="ru-RU" b="1" dirty="0" err="1" smtClean="0"/>
            <a:t>ночівлі</a:t>
          </a:r>
          <a:r>
            <a:rPr lang="ru-RU" b="1" dirty="0" smtClean="0"/>
            <a:t>) </a:t>
          </a:r>
          <a:r>
            <a:rPr lang="ru-RU" b="1" dirty="0" err="1" smtClean="0"/>
            <a:t>із</a:t>
          </a:r>
          <a:r>
            <a:rPr lang="ru-RU" b="1" dirty="0" smtClean="0"/>
            <a:t> </a:t>
          </a:r>
          <a:r>
            <a:rPr lang="ru-RU" b="1" dirty="0" err="1" smtClean="0"/>
            <a:t>зобов'язанням</a:t>
          </a:r>
          <a:r>
            <a:rPr lang="ru-RU" b="1" dirty="0" smtClean="0"/>
            <a:t> </a:t>
          </a:r>
          <a:r>
            <a:rPr lang="ru-RU" b="1" dirty="0" err="1" smtClean="0"/>
            <a:t>залишити</a:t>
          </a:r>
          <a:r>
            <a:rPr lang="ru-RU" b="1" dirty="0" smtClean="0"/>
            <a:t> </a:t>
          </a:r>
          <a:r>
            <a:rPr lang="ru-RU" b="1" dirty="0" err="1" smtClean="0"/>
            <a:t>місце</a:t>
          </a:r>
          <a:r>
            <a:rPr lang="ru-RU" b="1" dirty="0" smtClean="0"/>
            <a:t> </a:t>
          </a:r>
          <a:r>
            <a:rPr lang="ru-RU" b="1" dirty="0" err="1" smtClean="0"/>
            <a:t>перебування</a:t>
          </a:r>
          <a:r>
            <a:rPr lang="ru-RU" b="1" dirty="0" smtClean="0"/>
            <a:t> в </a:t>
          </a:r>
          <a:r>
            <a:rPr lang="ru-RU" b="1" dirty="0" err="1" smtClean="0"/>
            <a:t>зазначений</a:t>
          </a:r>
          <a:r>
            <a:rPr lang="ru-RU" b="1" dirty="0" smtClean="0"/>
            <a:t> строк</a:t>
          </a:r>
          <a:endParaRPr lang="ru-RU" dirty="0"/>
        </a:p>
      </dgm:t>
    </dgm:pt>
    <dgm:pt modelId="{8F3EFB0B-A951-4BF9-96AC-4134BD6117DF}" type="parTrans" cxnId="{FA495F08-A6EE-4841-BA91-631ACDD98831}">
      <dgm:prSet/>
      <dgm:spPr/>
      <dgm:t>
        <a:bodyPr/>
        <a:lstStyle/>
        <a:p>
          <a:endParaRPr lang="ru-RU"/>
        </a:p>
      </dgm:t>
    </dgm:pt>
    <dgm:pt modelId="{87CED2A5-EF0E-47EF-B52A-D68C039B5438}" type="sibTrans" cxnId="{FA495F08-A6EE-4841-BA91-631ACDD98831}">
      <dgm:prSet/>
      <dgm:spPr/>
      <dgm:t>
        <a:bodyPr/>
        <a:lstStyle/>
        <a:p>
          <a:endParaRPr lang="ru-RU"/>
        </a:p>
      </dgm:t>
    </dgm:pt>
    <dgm:pt modelId="{BA4A2B24-3850-46DF-B034-2F5A77A6D820}" type="pres">
      <dgm:prSet presAssocID="{F3A849D0-A609-4103-9800-75ED28DA7ED9}" presName="Name0" presStyleCnt="0">
        <dgm:presLayoutVars>
          <dgm:dir/>
          <dgm:animLvl val="lvl"/>
          <dgm:resizeHandles val="exact"/>
        </dgm:presLayoutVars>
      </dgm:prSet>
      <dgm:spPr/>
      <dgm:t>
        <a:bodyPr/>
        <a:lstStyle/>
        <a:p>
          <a:endParaRPr lang="uk-UA"/>
        </a:p>
      </dgm:t>
    </dgm:pt>
    <dgm:pt modelId="{B5D650BA-F4D8-44B0-B3BE-0705AC35A031}" type="pres">
      <dgm:prSet presAssocID="{68BEF465-BF59-4597-8C49-E1C811CC0F9A}" presName="linNode" presStyleCnt="0"/>
      <dgm:spPr/>
    </dgm:pt>
    <dgm:pt modelId="{AFA10A90-BBE3-4DEC-B017-77CB322033A9}" type="pres">
      <dgm:prSet presAssocID="{68BEF465-BF59-4597-8C49-E1C811CC0F9A}" presName="parentText" presStyleLbl="node1" presStyleIdx="0" presStyleCnt="2">
        <dgm:presLayoutVars>
          <dgm:chMax val="1"/>
          <dgm:bulletEnabled val="1"/>
        </dgm:presLayoutVars>
      </dgm:prSet>
      <dgm:spPr/>
      <dgm:t>
        <a:bodyPr/>
        <a:lstStyle/>
        <a:p>
          <a:endParaRPr lang="ru-RU"/>
        </a:p>
      </dgm:t>
    </dgm:pt>
    <dgm:pt modelId="{2244F2C4-723B-4A5A-B16D-3636C8112287}" type="pres">
      <dgm:prSet presAssocID="{68BEF465-BF59-4597-8C49-E1C811CC0F9A}" presName="descendantText" presStyleLbl="alignAccFollowNode1" presStyleIdx="0" presStyleCnt="2">
        <dgm:presLayoutVars>
          <dgm:bulletEnabled val="1"/>
        </dgm:presLayoutVars>
      </dgm:prSet>
      <dgm:spPr/>
      <dgm:t>
        <a:bodyPr/>
        <a:lstStyle/>
        <a:p>
          <a:endParaRPr lang="ru-RU"/>
        </a:p>
      </dgm:t>
    </dgm:pt>
    <dgm:pt modelId="{E3114F1F-D31E-4007-8382-BF3CBE50C81F}" type="pres">
      <dgm:prSet presAssocID="{9E86B60A-FFFC-4BC9-BE86-E2126062E978}" presName="sp" presStyleCnt="0"/>
      <dgm:spPr/>
    </dgm:pt>
    <dgm:pt modelId="{12417D95-DD39-4FA8-9870-1D1E38FA4066}" type="pres">
      <dgm:prSet presAssocID="{C0116F9D-E86C-4BE9-9137-9454FF71FA09}" presName="linNode" presStyleCnt="0"/>
      <dgm:spPr/>
    </dgm:pt>
    <dgm:pt modelId="{A3ACCC35-FC6B-49C9-926F-6BB53EDB9A50}" type="pres">
      <dgm:prSet presAssocID="{C0116F9D-E86C-4BE9-9137-9454FF71FA09}" presName="parentText" presStyleLbl="node1" presStyleIdx="1" presStyleCnt="2">
        <dgm:presLayoutVars>
          <dgm:chMax val="1"/>
          <dgm:bulletEnabled val="1"/>
        </dgm:presLayoutVars>
      </dgm:prSet>
      <dgm:spPr/>
      <dgm:t>
        <a:bodyPr/>
        <a:lstStyle/>
        <a:p>
          <a:endParaRPr lang="ru-RU"/>
        </a:p>
      </dgm:t>
    </dgm:pt>
    <dgm:pt modelId="{F89D71FD-DA13-4B55-B573-FE9E6F16AD9B}" type="pres">
      <dgm:prSet presAssocID="{C0116F9D-E86C-4BE9-9137-9454FF71FA09}" presName="descendantText" presStyleLbl="alignAccFollowNode1" presStyleIdx="1" presStyleCnt="2">
        <dgm:presLayoutVars>
          <dgm:bulletEnabled val="1"/>
        </dgm:presLayoutVars>
      </dgm:prSet>
      <dgm:spPr/>
      <dgm:t>
        <a:bodyPr/>
        <a:lstStyle/>
        <a:p>
          <a:endParaRPr lang="ru-RU"/>
        </a:p>
      </dgm:t>
    </dgm:pt>
  </dgm:ptLst>
  <dgm:cxnLst>
    <dgm:cxn modelId="{76980C21-D1EE-4721-91FA-FBACD06D0886}" type="presOf" srcId="{C0116F9D-E86C-4BE9-9137-9454FF71FA09}" destId="{A3ACCC35-FC6B-49C9-926F-6BB53EDB9A50}" srcOrd="0" destOrd="0" presId="urn:microsoft.com/office/officeart/2005/8/layout/vList5"/>
    <dgm:cxn modelId="{F0462E48-0A6B-451A-92ED-A0CFBC2CC88B}" type="presOf" srcId="{A48283C7-EFEB-4AD8-9A93-A0A6D09F7A8C}" destId="{F89D71FD-DA13-4B55-B573-FE9E6F16AD9B}" srcOrd="0" destOrd="0" presId="urn:microsoft.com/office/officeart/2005/8/layout/vList5"/>
    <dgm:cxn modelId="{955248FB-5BBF-4045-929E-B367B62CC7C8}" type="presOf" srcId="{1F675315-E7CB-4F5D-9C88-C356C98AD2CA}" destId="{2244F2C4-723B-4A5A-B16D-3636C8112287}" srcOrd="0" destOrd="0" presId="urn:microsoft.com/office/officeart/2005/8/layout/vList5"/>
    <dgm:cxn modelId="{5F4ECC13-ECEA-493D-8DD0-4DFB2203F2C0}" type="presOf" srcId="{F3A849D0-A609-4103-9800-75ED28DA7ED9}" destId="{BA4A2B24-3850-46DF-B034-2F5A77A6D820}" srcOrd="0" destOrd="0" presId="urn:microsoft.com/office/officeart/2005/8/layout/vList5"/>
    <dgm:cxn modelId="{8B1D4F86-5E2F-4E86-BF98-3EBF8C3AA6AC}" srcId="{68BEF465-BF59-4597-8C49-E1C811CC0F9A}" destId="{1F675315-E7CB-4F5D-9C88-C356C98AD2CA}" srcOrd="0" destOrd="0" parTransId="{22AF2164-739B-4435-81E4-EF8917758FB5}" sibTransId="{3B942D3E-2648-4C72-A8C0-3D38F7ED6340}"/>
    <dgm:cxn modelId="{FA495F08-A6EE-4841-BA91-631ACDD98831}" srcId="{C0116F9D-E86C-4BE9-9137-9454FF71FA09}" destId="{A48283C7-EFEB-4AD8-9A93-A0A6D09F7A8C}" srcOrd="0" destOrd="0" parTransId="{8F3EFB0B-A951-4BF9-96AC-4134BD6117DF}" sibTransId="{87CED2A5-EF0E-47EF-B52A-D68C039B5438}"/>
    <dgm:cxn modelId="{ABD87929-C225-4BA4-9957-75B6235F9CC9}" srcId="{F3A849D0-A609-4103-9800-75ED28DA7ED9}" destId="{C0116F9D-E86C-4BE9-9137-9454FF71FA09}" srcOrd="1" destOrd="0" parTransId="{881C7A56-CD6F-4424-A57F-B8692FD3E013}" sibTransId="{47A312D7-9BAC-47F1-9C1D-FD6CDF564428}"/>
    <dgm:cxn modelId="{29C733A6-541D-42CA-AC51-ECEC65D15369}" type="presOf" srcId="{68BEF465-BF59-4597-8C49-E1C811CC0F9A}" destId="{AFA10A90-BBE3-4DEC-B017-77CB322033A9}" srcOrd="0" destOrd="0" presId="urn:microsoft.com/office/officeart/2005/8/layout/vList5"/>
    <dgm:cxn modelId="{C4ACA62B-2C07-4B6C-ADC9-D13DAE6FCF4C}" srcId="{F3A849D0-A609-4103-9800-75ED28DA7ED9}" destId="{68BEF465-BF59-4597-8C49-E1C811CC0F9A}" srcOrd="0" destOrd="0" parTransId="{3ABED4BE-08C1-49DB-89FE-CBA4FF50755E}" sibTransId="{9E86B60A-FFFC-4BC9-BE86-E2126062E978}"/>
    <dgm:cxn modelId="{9ACAB044-AC63-43AB-91E8-8D4D5F34B9DC}" type="presParOf" srcId="{BA4A2B24-3850-46DF-B034-2F5A77A6D820}" destId="{B5D650BA-F4D8-44B0-B3BE-0705AC35A031}" srcOrd="0" destOrd="0" presId="urn:microsoft.com/office/officeart/2005/8/layout/vList5"/>
    <dgm:cxn modelId="{5D45DC8E-C812-4A0E-8C00-B86655528A81}" type="presParOf" srcId="{B5D650BA-F4D8-44B0-B3BE-0705AC35A031}" destId="{AFA10A90-BBE3-4DEC-B017-77CB322033A9}" srcOrd="0" destOrd="0" presId="urn:microsoft.com/office/officeart/2005/8/layout/vList5"/>
    <dgm:cxn modelId="{5E5C0AE2-3418-480A-8C7B-9874E271B9EB}" type="presParOf" srcId="{B5D650BA-F4D8-44B0-B3BE-0705AC35A031}" destId="{2244F2C4-723B-4A5A-B16D-3636C8112287}" srcOrd="1" destOrd="0" presId="urn:microsoft.com/office/officeart/2005/8/layout/vList5"/>
    <dgm:cxn modelId="{6D5AE2B8-AB8C-4C48-BBE6-F18581C0A678}" type="presParOf" srcId="{BA4A2B24-3850-46DF-B034-2F5A77A6D820}" destId="{E3114F1F-D31E-4007-8382-BF3CBE50C81F}" srcOrd="1" destOrd="0" presId="urn:microsoft.com/office/officeart/2005/8/layout/vList5"/>
    <dgm:cxn modelId="{015E2826-3291-44A7-AD6B-89C5427DD97A}" type="presParOf" srcId="{BA4A2B24-3850-46DF-B034-2F5A77A6D820}" destId="{12417D95-DD39-4FA8-9870-1D1E38FA4066}" srcOrd="2" destOrd="0" presId="urn:microsoft.com/office/officeart/2005/8/layout/vList5"/>
    <dgm:cxn modelId="{11F4C61B-3E51-4F86-9CF9-715DC3AB4F30}" type="presParOf" srcId="{12417D95-DD39-4FA8-9870-1D1E38FA4066}" destId="{A3ACCC35-FC6B-49C9-926F-6BB53EDB9A50}" srcOrd="0" destOrd="0" presId="urn:microsoft.com/office/officeart/2005/8/layout/vList5"/>
    <dgm:cxn modelId="{55053DF5-277B-4D31-AE9D-F70FFC80334F}" type="presParOf" srcId="{12417D95-DD39-4FA8-9870-1D1E38FA4066}" destId="{F89D71FD-DA13-4B55-B573-FE9E6F16AD9B}"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8386B44-3209-4401-AC92-46CBFD30E72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ru-RU"/>
        </a:p>
      </dgm:t>
    </dgm:pt>
    <dgm:pt modelId="{C394C714-38F9-4108-9CD7-7BB7CD76D0D1}">
      <dgm:prSet phldrT="[Текст]"/>
      <dgm:spPr/>
      <dgm:t>
        <a:bodyPr/>
        <a:lstStyle/>
        <a:p>
          <a:r>
            <a:rPr lang="uk-UA" b="1" dirty="0" smtClean="0"/>
            <a:t>Ставка збору  </a:t>
          </a:r>
          <a:endParaRPr lang="ru-RU" dirty="0"/>
        </a:p>
      </dgm:t>
    </dgm:pt>
    <dgm:pt modelId="{8D8632A4-28A8-468B-8807-A99A2E119860}" type="parTrans" cxnId="{6A140C21-37C5-48F4-B511-1D28C70A93A6}">
      <dgm:prSet/>
      <dgm:spPr/>
      <dgm:t>
        <a:bodyPr/>
        <a:lstStyle/>
        <a:p>
          <a:endParaRPr lang="ru-RU"/>
        </a:p>
      </dgm:t>
    </dgm:pt>
    <dgm:pt modelId="{71B4F756-0BC3-4C95-B3F6-087F26D1E242}" type="sibTrans" cxnId="{6A140C21-37C5-48F4-B511-1D28C70A93A6}">
      <dgm:prSet/>
      <dgm:spPr/>
      <dgm:t>
        <a:bodyPr/>
        <a:lstStyle/>
        <a:p>
          <a:endParaRPr lang="ru-RU"/>
        </a:p>
      </dgm:t>
    </dgm:pt>
    <dgm:pt modelId="{905AF8D5-4E1A-4526-9129-560D6F102BE0}">
      <dgm:prSet phldrT="[Текст]"/>
      <dgm:spPr/>
      <dgm:t>
        <a:bodyPr/>
        <a:lstStyle/>
        <a:p>
          <a:r>
            <a:rPr lang="ru-RU" b="1" dirty="0" err="1" smtClean="0">
              <a:solidFill>
                <a:srgbClr val="FFFF00"/>
              </a:solidFill>
            </a:rPr>
            <a:t>встановлюється</a:t>
          </a:r>
          <a:r>
            <a:rPr lang="ru-RU" b="1" dirty="0" smtClean="0">
              <a:solidFill>
                <a:srgbClr val="FFFF00"/>
              </a:solidFill>
            </a:rPr>
            <a:t> у </a:t>
          </a:r>
          <a:r>
            <a:rPr lang="ru-RU" b="1" dirty="0" err="1" smtClean="0">
              <a:solidFill>
                <a:srgbClr val="FFFF00"/>
              </a:solidFill>
            </a:rPr>
            <a:t>розмірі</a:t>
          </a:r>
          <a:r>
            <a:rPr lang="ru-RU" b="1" dirty="0" smtClean="0">
              <a:solidFill>
                <a:srgbClr val="FFFF00"/>
              </a:solidFill>
            </a:rPr>
            <a:t> </a:t>
          </a:r>
          <a:r>
            <a:rPr lang="ru-RU" b="1" dirty="0" err="1" smtClean="0">
              <a:solidFill>
                <a:srgbClr val="FFFF00"/>
              </a:solidFill>
            </a:rPr>
            <a:t>від</a:t>
          </a:r>
          <a:r>
            <a:rPr lang="ru-RU" b="1" dirty="0" smtClean="0">
              <a:solidFill>
                <a:srgbClr val="FFFF00"/>
              </a:solidFill>
            </a:rPr>
            <a:t> 0,5 до 1 </a:t>
          </a:r>
          <a:r>
            <a:rPr lang="ru-RU" b="1" dirty="0" err="1" smtClean="0">
              <a:solidFill>
                <a:srgbClr val="FFFF00"/>
              </a:solidFill>
            </a:rPr>
            <a:t>відсотка</a:t>
          </a:r>
          <a:r>
            <a:rPr lang="ru-RU" b="1" dirty="0" smtClean="0">
              <a:solidFill>
                <a:srgbClr val="FFFF00"/>
              </a:solidFill>
            </a:rPr>
            <a:t> до </a:t>
          </a:r>
          <a:r>
            <a:rPr lang="ru-RU" b="1" dirty="0" err="1" smtClean="0">
              <a:solidFill>
                <a:srgbClr val="FFFF00"/>
              </a:solidFill>
            </a:rPr>
            <a:t>бази</a:t>
          </a:r>
          <a:r>
            <a:rPr lang="ru-RU" b="1" dirty="0" smtClean="0">
              <a:solidFill>
                <a:srgbClr val="FFFF00"/>
              </a:solidFill>
            </a:rPr>
            <a:t> </a:t>
          </a:r>
          <a:r>
            <a:rPr lang="ru-RU" b="1" dirty="0" err="1" smtClean="0">
              <a:solidFill>
                <a:srgbClr val="FFFF00"/>
              </a:solidFill>
            </a:rPr>
            <a:t>справляння</a:t>
          </a:r>
          <a:r>
            <a:rPr lang="ru-RU" b="1" dirty="0" smtClean="0">
              <a:solidFill>
                <a:srgbClr val="FFFF00"/>
              </a:solidFill>
            </a:rPr>
            <a:t> </a:t>
          </a:r>
          <a:r>
            <a:rPr lang="ru-RU" b="1" dirty="0" err="1" smtClean="0">
              <a:solidFill>
                <a:srgbClr val="FFFF00"/>
              </a:solidFill>
            </a:rPr>
            <a:t>збору</a:t>
          </a:r>
          <a:endParaRPr lang="ru-RU" dirty="0">
            <a:solidFill>
              <a:srgbClr val="FFFF00"/>
            </a:solidFill>
          </a:endParaRPr>
        </a:p>
      </dgm:t>
    </dgm:pt>
    <dgm:pt modelId="{95F05BDC-F19D-4CE0-93FC-4253D45BA037}" type="parTrans" cxnId="{92D1B577-614B-4A0B-8483-2E5C0EAB86DF}">
      <dgm:prSet/>
      <dgm:spPr/>
      <dgm:t>
        <a:bodyPr/>
        <a:lstStyle/>
        <a:p>
          <a:endParaRPr lang="ru-RU"/>
        </a:p>
      </dgm:t>
    </dgm:pt>
    <dgm:pt modelId="{6F4E9FC3-363E-4621-85DB-34667E35B97C}" type="sibTrans" cxnId="{92D1B577-614B-4A0B-8483-2E5C0EAB86DF}">
      <dgm:prSet/>
      <dgm:spPr/>
      <dgm:t>
        <a:bodyPr/>
        <a:lstStyle/>
        <a:p>
          <a:endParaRPr lang="ru-RU"/>
        </a:p>
      </dgm:t>
    </dgm:pt>
    <dgm:pt modelId="{BB8B5E6B-2236-4793-B162-F1F92BD6D975}">
      <dgm:prSet phldrT="[Текст]"/>
      <dgm:spPr/>
      <dgm:t>
        <a:bodyPr/>
        <a:lstStyle/>
        <a:p>
          <a:r>
            <a:rPr lang="ru-RU" b="1" dirty="0" smtClean="0"/>
            <a:t>Базою </a:t>
          </a:r>
          <a:r>
            <a:rPr lang="ru-RU" b="1" dirty="0" err="1" smtClean="0"/>
            <a:t>справляння</a:t>
          </a:r>
          <a:r>
            <a:rPr lang="ru-RU" dirty="0" smtClean="0"/>
            <a:t> </a:t>
          </a:r>
          <a:endParaRPr lang="ru-RU" dirty="0"/>
        </a:p>
      </dgm:t>
    </dgm:pt>
    <dgm:pt modelId="{05F887E5-6474-4254-A5B3-9AC3EBB05D79}" type="parTrans" cxnId="{77093B9B-C8F5-4612-A3B5-B51670606A08}">
      <dgm:prSet/>
      <dgm:spPr/>
      <dgm:t>
        <a:bodyPr/>
        <a:lstStyle/>
        <a:p>
          <a:endParaRPr lang="ru-RU"/>
        </a:p>
      </dgm:t>
    </dgm:pt>
    <dgm:pt modelId="{809D2CF5-4F6B-4EA5-856C-09FDB9A5CCBD}" type="sibTrans" cxnId="{77093B9B-C8F5-4612-A3B5-B51670606A08}">
      <dgm:prSet/>
      <dgm:spPr/>
      <dgm:t>
        <a:bodyPr/>
        <a:lstStyle/>
        <a:p>
          <a:endParaRPr lang="ru-RU"/>
        </a:p>
      </dgm:t>
    </dgm:pt>
    <dgm:pt modelId="{D923E70D-423B-4973-BCA6-409180671020}">
      <dgm:prSet phldrT="[Текст]"/>
      <dgm:spPr/>
      <dgm:t>
        <a:bodyPr/>
        <a:lstStyle/>
        <a:p>
          <a:r>
            <a:rPr lang="ru-RU" dirty="0" err="1" smtClean="0">
              <a:solidFill>
                <a:srgbClr val="FFFF00"/>
              </a:solidFill>
            </a:rPr>
            <a:t>є</a:t>
          </a:r>
          <a:r>
            <a:rPr lang="ru-RU" dirty="0" smtClean="0">
              <a:solidFill>
                <a:srgbClr val="FFFF00"/>
              </a:solidFill>
            </a:rPr>
            <a:t> </a:t>
          </a:r>
          <a:r>
            <a:rPr lang="ru-RU" dirty="0" err="1" smtClean="0">
              <a:solidFill>
                <a:srgbClr val="FFFF00"/>
              </a:solidFill>
            </a:rPr>
            <a:t>вартість</a:t>
          </a:r>
          <a:r>
            <a:rPr lang="ru-RU" dirty="0" smtClean="0">
              <a:solidFill>
                <a:srgbClr val="FFFF00"/>
              </a:solidFill>
            </a:rPr>
            <a:t> </a:t>
          </a:r>
          <a:r>
            <a:rPr lang="ru-RU" dirty="0" err="1" smtClean="0">
              <a:solidFill>
                <a:srgbClr val="FFFF00"/>
              </a:solidFill>
            </a:rPr>
            <a:t>усього</a:t>
          </a:r>
          <a:r>
            <a:rPr lang="ru-RU" dirty="0" smtClean="0">
              <a:solidFill>
                <a:srgbClr val="FFFF00"/>
              </a:solidFill>
            </a:rPr>
            <a:t> </a:t>
          </a:r>
          <a:r>
            <a:rPr lang="ru-RU" dirty="0" err="1" smtClean="0">
              <a:solidFill>
                <a:srgbClr val="FFFF00"/>
              </a:solidFill>
            </a:rPr>
            <a:t>періоду</a:t>
          </a:r>
          <a:r>
            <a:rPr lang="ru-RU" dirty="0" smtClean="0">
              <a:solidFill>
                <a:srgbClr val="FFFF00"/>
              </a:solidFill>
            </a:rPr>
            <a:t> </a:t>
          </a:r>
          <a:r>
            <a:rPr lang="ru-RU" dirty="0" err="1" smtClean="0">
              <a:solidFill>
                <a:srgbClr val="FFFF00"/>
              </a:solidFill>
            </a:rPr>
            <a:t>проживання</a:t>
          </a:r>
          <a:r>
            <a:rPr lang="ru-RU" dirty="0" smtClean="0">
              <a:solidFill>
                <a:srgbClr val="FFFF00"/>
              </a:solidFill>
            </a:rPr>
            <a:t> (</a:t>
          </a:r>
          <a:r>
            <a:rPr lang="ru-RU" dirty="0" err="1" smtClean="0">
              <a:solidFill>
                <a:srgbClr val="FFFF00"/>
              </a:solidFill>
            </a:rPr>
            <a:t>ночівлі</a:t>
          </a:r>
          <a:r>
            <a:rPr lang="ru-RU" dirty="0" smtClean="0">
              <a:solidFill>
                <a:srgbClr val="FFFF00"/>
              </a:solidFill>
            </a:rPr>
            <a:t>) в </a:t>
          </a:r>
          <a:r>
            <a:rPr lang="ru-RU" dirty="0" err="1" smtClean="0">
              <a:solidFill>
                <a:srgbClr val="FFFF00"/>
              </a:solidFill>
            </a:rPr>
            <a:t>визначених</a:t>
          </a:r>
          <a:r>
            <a:rPr lang="ru-RU" dirty="0" smtClean="0">
              <a:solidFill>
                <a:srgbClr val="FFFF00"/>
              </a:solidFill>
            </a:rPr>
            <a:t> </a:t>
          </a:r>
          <a:r>
            <a:rPr lang="ru-RU" dirty="0" err="1" smtClean="0">
              <a:solidFill>
                <a:srgbClr val="FFFF00"/>
              </a:solidFill>
            </a:rPr>
            <a:t>місцях</a:t>
          </a:r>
          <a:r>
            <a:rPr lang="ru-RU" dirty="0" smtClean="0">
              <a:solidFill>
                <a:srgbClr val="FFFF00"/>
              </a:solidFill>
            </a:rPr>
            <a:t>,  за </a:t>
          </a:r>
          <a:r>
            <a:rPr lang="ru-RU" dirty="0" err="1" smtClean="0">
              <a:solidFill>
                <a:srgbClr val="FFFF00"/>
              </a:solidFill>
            </a:rPr>
            <a:t>вирахуванням</a:t>
          </a:r>
          <a:r>
            <a:rPr lang="ru-RU" dirty="0" smtClean="0">
              <a:solidFill>
                <a:srgbClr val="FFFF00"/>
              </a:solidFill>
            </a:rPr>
            <a:t> </a:t>
          </a:r>
          <a:r>
            <a:rPr lang="ru-RU" dirty="0" err="1" smtClean="0">
              <a:solidFill>
                <a:srgbClr val="FFFF00"/>
              </a:solidFill>
            </a:rPr>
            <a:t>податку</a:t>
          </a:r>
          <a:r>
            <a:rPr lang="ru-RU" dirty="0" smtClean="0">
              <a:solidFill>
                <a:srgbClr val="FFFF00"/>
              </a:solidFill>
            </a:rPr>
            <a:t> на </a:t>
          </a:r>
          <a:r>
            <a:rPr lang="ru-RU" dirty="0" err="1" smtClean="0">
              <a:solidFill>
                <a:srgbClr val="FFFF00"/>
              </a:solidFill>
            </a:rPr>
            <a:t>додану</a:t>
          </a:r>
          <a:r>
            <a:rPr lang="ru-RU" dirty="0" smtClean="0">
              <a:solidFill>
                <a:srgbClr val="FFFF00"/>
              </a:solidFill>
            </a:rPr>
            <a:t> </a:t>
          </a:r>
          <a:r>
            <a:rPr lang="ru-RU" dirty="0" err="1" smtClean="0">
              <a:solidFill>
                <a:srgbClr val="FFFF00"/>
              </a:solidFill>
            </a:rPr>
            <a:t>вартість</a:t>
          </a:r>
          <a:endParaRPr lang="ru-RU" dirty="0">
            <a:solidFill>
              <a:srgbClr val="FFFF00"/>
            </a:solidFill>
          </a:endParaRPr>
        </a:p>
      </dgm:t>
    </dgm:pt>
    <dgm:pt modelId="{16D0EE16-4D7C-47C3-8CDD-C54BCBD245FF}" type="parTrans" cxnId="{9790E80B-919C-42FB-B233-99E86D10DC21}">
      <dgm:prSet/>
      <dgm:spPr/>
      <dgm:t>
        <a:bodyPr/>
        <a:lstStyle/>
        <a:p>
          <a:endParaRPr lang="ru-RU"/>
        </a:p>
      </dgm:t>
    </dgm:pt>
    <dgm:pt modelId="{15B8B2B4-93F9-490C-B285-1BEB322F0F40}" type="sibTrans" cxnId="{9790E80B-919C-42FB-B233-99E86D10DC21}">
      <dgm:prSet/>
      <dgm:spPr/>
      <dgm:t>
        <a:bodyPr/>
        <a:lstStyle/>
        <a:p>
          <a:endParaRPr lang="ru-RU"/>
        </a:p>
      </dgm:t>
    </dgm:pt>
    <dgm:pt modelId="{00887B71-4D27-4856-80B3-D355DE85E589}" type="pres">
      <dgm:prSet presAssocID="{38386B44-3209-4401-AC92-46CBFD30E721}" presName="theList" presStyleCnt="0">
        <dgm:presLayoutVars>
          <dgm:dir/>
          <dgm:animLvl val="lvl"/>
          <dgm:resizeHandles val="exact"/>
        </dgm:presLayoutVars>
      </dgm:prSet>
      <dgm:spPr/>
      <dgm:t>
        <a:bodyPr/>
        <a:lstStyle/>
        <a:p>
          <a:endParaRPr lang="uk-UA"/>
        </a:p>
      </dgm:t>
    </dgm:pt>
    <dgm:pt modelId="{CFB8072E-3FAF-4AA2-9599-989AA0F9C449}" type="pres">
      <dgm:prSet presAssocID="{C394C714-38F9-4108-9CD7-7BB7CD76D0D1}" presName="compNode" presStyleCnt="0"/>
      <dgm:spPr/>
    </dgm:pt>
    <dgm:pt modelId="{7F2776E6-56EF-46A1-84A3-C60F6C907F3D}" type="pres">
      <dgm:prSet presAssocID="{C394C714-38F9-4108-9CD7-7BB7CD76D0D1}" presName="aNode" presStyleLbl="bgShp" presStyleIdx="0" presStyleCnt="2"/>
      <dgm:spPr/>
      <dgm:t>
        <a:bodyPr/>
        <a:lstStyle/>
        <a:p>
          <a:endParaRPr lang="ru-RU"/>
        </a:p>
      </dgm:t>
    </dgm:pt>
    <dgm:pt modelId="{E7CA4B75-F47F-40DA-ACFB-F814F8831CFB}" type="pres">
      <dgm:prSet presAssocID="{C394C714-38F9-4108-9CD7-7BB7CD76D0D1}" presName="textNode" presStyleLbl="bgShp" presStyleIdx="0" presStyleCnt="2"/>
      <dgm:spPr/>
      <dgm:t>
        <a:bodyPr/>
        <a:lstStyle/>
        <a:p>
          <a:endParaRPr lang="ru-RU"/>
        </a:p>
      </dgm:t>
    </dgm:pt>
    <dgm:pt modelId="{2D3EA655-0395-4A8F-B9F7-97B61B417297}" type="pres">
      <dgm:prSet presAssocID="{C394C714-38F9-4108-9CD7-7BB7CD76D0D1}" presName="compChildNode" presStyleCnt="0"/>
      <dgm:spPr/>
    </dgm:pt>
    <dgm:pt modelId="{4EA487D7-65AA-4EB2-BABB-F6AB89AE0A1F}" type="pres">
      <dgm:prSet presAssocID="{C394C714-38F9-4108-9CD7-7BB7CD76D0D1}" presName="theInnerList" presStyleCnt="0"/>
      <dgm:spPr/>
    </dgm:pt>
    <dgm:pt modelId="{E76B5101-55DA-4268-99E9-13C23E43FBAF}" type="pres">
      <dgm:prSet presAssocID="{905AF8D5-4E1A-4526-9129-560D6F102BE0}" presName="childNode" presStyleLbl="node1" presStyleIdx="0" presStyleCnt="2">
        <dgm:presLayoutVars>
          <dgm:bulletEnabled val="1"/>
        </dgm:presLayoutVars>
      </dgm:prSet>
      <dgm:spPr/>
      <dgm:t>
        <a:bodyPr/>
        <a:lstStyle/>
        <a:p>
          <a:endParaRPr lang="ru-RU"/>
        </a:p>
      </dgm:t>
    </dgm:pt>
    <dgm:pt modelId="{4498F7D2-31B4-4642-9754-FB0C09DCEAA5}" type="pres">
      <dgm:prSet presAssocID="{C394C714-38F9-4108-9CD7-7BB7CD76D0D1}" presName="aSpace" presStyleCnt="0"/>
      <dgm:spPr/>
    </dgm:pt>
    <dgm:pt modelId="{5B86A551-E47F-4A9D-AB9D-141F71376B86}" type="pres">
      <dgm:prSet presAssocID="{BB8B5E6B-2236-4793-B162-F1F92BD6D975}" presName="compNode" presStyleCnt="0"/>
      <dgm:spPr/>
    </dgm:pt>
    <dgm:pt modelId="{54D5E7F4-48D6-4877-9946-4A1977A3B013}" type="pres">
      <dgm:prSet presAssocID="{BB8B5E6B-2236-4793-B162-F1F92BD6D975}" presName="aNode" presStyleLbl="bgShp" presStyleIdx="1" presStyleCnt="2"/>
      <dgm:spPr/>
      <dgm:t>
        <a:bodyPr/>
        <a:lstStyle/>
        <a:p>
          <a:endParaRPr lang="ru-RU"/>
        </a:p>
      </dgm:t>
    </dgm:pt>
    <dgm:pt modelId="{7BD2FD51-C7E7-4FAE-AA51-FEA16BABE8E7}" type="pres">
      <dgm:prSet presAssocID="{BB8B5E6B-2236-4793-B162-F1F92BD6D975}" presName="textNode" presStyleLbl="bgShp" presStyleIdx="1" presStyleCnt="2"/>
      <dgm:spPr/>
      <dgm:t>
        <a:bodyPr/>
        <a:lstStyle/>
        <a:p>
          <a:endParaRPr lang="ru-RU"/>
        </a:p>
      </dgm:t>
    </dgm:pt>
    <dgm:pt modelId="{E93807DC-0CFA-476A-AD02-9B1FBB0E183C}" type="pres">
      <dgm:prSet presAssocID="{BB8B5E6B-2236-4793-B162-F1F92BD6D975}" presName="compChildNode" presStyleCnt="0"/>
      <dgm:spPr/>
    </dgm:pt>
    <dgm:pt modelId="{7B9C7B79-C4E3-411E-9460-81E76F416863}" type="pres">
      <dgm:prSet presAssocID="{BB8B5E6B-2236-4793-B162-F1F92BD6D975}" presName="theInnerList" presStyleCnt="0"/>
      <dgm:spPr/>
    </dgm:pt>
    <dgm:pt modelId="{072F1879-C498-4206-8F74-B18856F4CDED}" type="pres">
      <dgm:prSet presAssocID="{D923E70D-423B-4973-BCA6-409180671020}" presName="childNode" presStyleLbl="node1" presStyleIdx="1" presStyleCnt="2">
        <dgm:presLayoutVars>
          <dgm:bulletEnabled val="1"/>
        </dgm:presLayoutVars>
      </dgm:prSet>
      <dgm:spPr/>
      <dgm:t>
        <a:bodyPr/>
        <a:lstStyle/>
        <a:p>
          <a:endParaRPr lang="ru-RU"/>
        </a:p>
      </dgm:t>
    </dgm:pt>
  </dgm:ptLst>
  <dgm:cxnLst>
    <dgm:cxn modelId="{9790E80B-919C-42FB-B233-99E86D10DC21}" srcId="{BB8B5E6B-2236-4793-B162-F1F92BD6D975}" destId="{D923E70D-423B-4973-BCA6-409180671020}" srcOrd="0" destOrd="0" parTransId="{16D0EE16-4D7C-47C3-8CDD-C54BCBD245FF}" sibTransId="{15B8B2B4-93F9-490C-B285-1BEB322F0F40}"/>
    <dgm:cxn modelId="{B4FB776A-5FE2-43EF-84CF-019385F8191B}" type="presOf" srcId="{D923E70D-423B-4973-BCA6-409180671020}" destId="{072F1879-C498-4206-8F74-B18856F4CDED}" srcOrd="0" destOrd="0" presId="urn:microsoft.com/office/officeart/2005/8/layout/lProcess2"/>
    <dgm:cxn modelId="{3F28B367-177D-41EA-B430-9338639B3432}" type="presOf" srcId="{BB8B5E6B-2236-4793-B162-F1F92BD6D975}" destId="{54D5E7F4-48D6-4877-9946-4A1977A3B013}" srcOrd="0" destOrd="0" presId="urn:microsoft.com/office/officeart/2005/8/layout/lProcess2"/>
    <dgm:cxn modelId="{AC114551-662B-4AC5-B534-610EAF5BC4EF}" type="presOf" srcId="{C394C714-38F9-4108-9CD7-7BB7CD76D0D1}" destId="{E7CA4B75-F47F-40DA-ACFB-F814F8831CFB}" srcOrd="1" destOrd="0" presId="urn:microsoft.com/office/officeart/2005/8/layout/lProcess2"/>
    <dgm:cxn modelId="{64169E82-1C4A-4BF7-A0E5-918D558A34B2}" type="presOf" srcId="{38386B44-3209-4401-AC92-46CBFD30E721}" destId="{00887B71-4D27-4856-80B3-D355DE85E589}" srcOrd="0" destOrd="0" presId="urn:microsoft.com/office/officeart/2005/8/layout/lProcess2"/>
    <dgm:cxn modelId="{3CCDAD74-8FDB-4720-B4D4-3FDA809AB3FC}" type="presOf" srcId="{905AF8D5-4E1A-4526-9129-560D6F102BE0}" destId="{E76B5101-55DA-4268-99E9-13C23E43FBAF}" srcOrd="0" destOrd="0" presId="urn:microsoft.com/office/officeart/2005/8/layout/lProcess2"/>
    <dgm:cxn modelId="{77093B9B-C8F5-4612-A3B5-B51670606A08}" srcId="{38386B44-3209-4401-AC92-46CBFD30E721}" destId="{BB8B5E6B-2236-4793-B162-F1F92BD6D975}" srcOrd="1" destOrd="0" parTransId="{05F887E5-6474-4254-A5B3-9AC3EBB05D79}" sibTransId="{809D2CF5-4F6B-4EA5-856C-09FDB9A5CCBD}"/>
    <dgm:cxn modelId="{92D1B577-614B-4A0B-8483-2E5C0EAB86DF}" srcId="{C394C714-38F9-4108-9CD7-7BB7CD76D0D1}" destId="{905AF8D5-4E1A-4526-9129-560D6F102BE0}" srcOrd="0" destOrd="0" parTransId="{95F05BDC-F19D-4CE0-93FC-4253D45BA037}" sibTransId="{6F4E9FC3-363E-4621-85DB-34667E35B97C}"/>
    <dgm:cxn modelId="{6A140C21-37C5-48F4-B511-1D28C70A93A6}" srcId="{38386B44-3209-4401-AC92-46CBFD30E721}" destId="{C394C714-38F9-4108-9CD7-7BB7CD76D0D1}" srcOrd="0" destOrd="0" parTransId="{8D8632A4-28A8-468B-8807-A99A2E119860}" sibTransId="{71B4F756-0BC3-4C95-B3F6-087F26D1E242}"/>
    <dgm:cxn modelId="{A713313C-600F-47F5-AAA7-813C7A6DD40C}" type="presOf" srcId="{BB8B5E6B-2236-4793-B162-F1F92BD6D975}" destId="{7BD2FD51-C7E7-4FAE-AA51-FEA16BABE8E7}" srcOrd="1" destOrd="0" presId="urn:microsoft.com/office/officeart/2005/8/layout/lProcess2"/>
    <dgm:cxn modelId="{9BC9FF54-32A8-44D3-BDA8-0E49F94C3A5D}" type="presOf" srcId="{C394C714-38F9-4108-9CD7-7BB7CD76D0D1}" destId="{7F2776E6-56EF-46A1-84A3-C60F6C907F3D}" srcOrd="0" destOrd="0" presId="urn:microsoft.com/office/officeart/2005/8/layout/lProcess2"/>
    <dgm:cxn modelId="{C8289AA1-6180-4464-8888-205600D5E7E1}" type="presParOf" srcId="{00887B71-4D27-4856-80B3-D355DE85E589}" destId="{CFB8072E-3FAF-4AA2-9599-989AA0F9C449}" srcOrd="0" destOrd="0" presId="urn:microsoft.com/office/officeart/2005/8/layout/lProcess2"/>
    <dgm:cxn modelId="{D041846B-B387-499B-9438-32CF4648D584}" type="presParOf" srcId="{CFB8072E-3FAF-4AA2-9599-989AA0F9C449}" destId="{7F2776E6-56EF-46A1-84A3-C60F6C907F3D}" srcOrd="0" destOrd="0" presId="urn:microsoft.com/office/officeart/2005/8/layout/lProcess2"/>
    <dgm:cxn modelId="{15DE2BB8-3498-43A4-9C45-805408FBD821}" type="presParOf" srcId="{CFB8072E-3FAF-4AA2-9599-989AA0F9C449}" destId="{E7CA4B75-F47F-40DA-ACFB-F814F8831CFB}" srcOrd="1" destOrd="0" presId="urn:microsoft.com/office/officeart/2005/8/layout/lProcess2"/>
    <dgm:cxn modelId="{47620990-A810-4425-9149-A607FEA33F34}" type="presParOf" srcId="{CFB8072E-3FAF-4AA2-9599-989AA0F9C449}" destId="{2D3EA655-0395-4A8F-B9F7-97B61B417297}" srcOrd="2" destOrd="0" presId="urn:microsoft.com/office/officeart/2005/8/layout/lProcess2"/>
    <dgm:cxn modelId="{47441E4E-8342-4779-A6DF-AFE87A208A53}" type="presParOf" srcId="{2D3EA655-0395-4A8F-B9F7-97B61B417297}" destId="{4EA487D7-65AA-4EB2-BABB-F6AB89AE0A1F}" srcOrd="0" destOrd="0" presId="urn:microsoft.com/office/officeart/2005/8/layout/lProcess2"/>
    <dgm:cxn modelId="{4B9F77D0-B4F4-43A1-BBC8-A536A8B1ABD9}" type="presParOf" srcId="{4EA487D7-65AA-4EB2-BABB-F6AB89AE0A1F}" destId="{E76B5101-55DA-4268-99E9-13C23E43FBAF}" srcOrd="0" destOrd="0" presId="urn:microsoft.com/office/officeart/2005/8/layout/lProcess2"/>
    <dgm:cxn modelId="{FD463429-6C46-4753-A2B8-9F79CEEAD670}" type="presParOf" srcId="{00887B71-4D27-4856-80B3-D355DE85E589}" destId="{4498F7D2-31B4-4642-9754-FB0C09DCEAA5}" srcOrd="1" destOrd="0" presId="urn:microsoft.com/office/officeart/2005/8/layout/lProcess2"/>
    <dgm:cxn modelId="{085B8DB4-ED39-4EF5-8E6F-D1A497B3077B}" type="presParOf" srcId="{00887B71-4D27-4856-80B3-D355DE85E589}" destId="{5B86A551-E47F-4A9D-AB9D-141F71376B86}" srcOrd="2" destOrd="0" presId="urn:microsoft.com/office/officeart/2005/8/layout/lProcess2"/>
    <dgm:cxn modelId="{1BB930D9-785A-4998-9E5B-BE6A900B2393}" type="presParOf" srcId="{5B86A551-E47F-4A9D-AB9D-141F71376B86}" destId="{54D5E7F4-48D6-4877-9946-4A1977A3B013}" srcOrd="0" destOrd="0" presId="urn:microsoft.com/office/officeart/2005/8/layout/lProcess2"/>
    <dgm:cxn modelId="{6CB256ED-7549-4CAA-BC93-8F08CB137885}" type="presParOf" srcId="{5B86A551-E47F-4A9D-AB9D-141F71376B86}" destId="{7BD2FD51-C7E7-4FAE-AA51-FEA16BABE8E7}" srcOrd="1" destOrd="0" presId="urn:microsoft.com/office/officeart/2005/8/layout/lProcess2"/>
    <dgm:cxn modelId="{23C2CD3C-D246-4590-8C26-21AF5D30ED0E}" type="presParOf" srcId="{5B86A551-E47F-4A9D-AB9D-141F71376B86}" destId="{E93807DC-0CFA-476A-AD02-9B1FBB0E183C}" srcOrd="2" destOrd="0" presId="urn:microsoft.com/office/officeart/2005/8/layout/lProcess2"/>
    <dgm:cxn modelId="{550FB11E-9B99-448E-9851-FC8111F330FF}" type="presParOf" srcId="{E93807DC-0CFA-476A-AD02-9B1FBB0E183C}" destId="{7B9C7B79-C4E3-411E-9460-81E76F416863}" srcOrd="0" destOrd="0" presId="urn:microsoft.com/office/officeart/2005/8/layout/lProcess2"/>
    <dgm:cxn modelId="{80420BA4-514D-4CFF-938F-F7647B0A6A0C}" type="presParOf" srcId="{7B9C7B79-C4E3-411E-9460-81E76F416863}" destId="{072F1879-C498-4206-8F74-B18856F4CDED}" srcOrd="0" destOrd="0" presId="urn:microsoft.com/office/officeart/2005/8/layout/l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4560927-2736-4608-BE9F-25C82E004B17}"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ru-RU"/>
        </a:p>
      </dgm:t>
    </dgm:pt>
    <dgm:pt modelId="{805F631B-2C96-4B0F-9C6D-EA839EF54F56}">
      <dgm:prSet phldrT="[Текст]"/>
      <dgm:spPr/>
      <dgm:t>
        <a:bodyPr/>
        <a:lstStyle/>
        <a:p>
          <a:r>
            <a:rPr lang="uk-UA" dirty="0" smtClean="0">
              <a:solidFill>
                <a:srgbClr val="FFFF00"/>
              </a:solidFill>
            </a:rPr>
            <a:t>Згідно з рішенням сільської, селищної та міської ради </a:t>
          </a:r>
          <a:r>
            <a:rPr lang="uk-UA" b="1" dirty="0" smtClean="0">
              <a:solidFill>
                <a:srgbClr val="FFFF00"/>
              </a:solidFill>
            </a:rPr>
            <a:t>справляння збору</a:t>
          </a:r>
          <a:r>
            <a:rPr lang="uk-UA" dirty="0" smtClean="0">
              <a:solidFill>
                <a:srgbClr val="FFFF00"/>
              </a:solidFill>
            </a:rPr>
            <a:t> може здійснюватися: </a:t>
          </a:r>
          <a:endParaRPr lang="ru-RU" dirty="0">
            <a:solidFill>
              <a:srgbClr val="FFFF00"/>
            </a:solidFill>
          </a:endParaRPr>
        </a:p>
      </dgm:t>
    </dgm:pt>
    <dgm:pt modelId="{84096A58-DE4A-4A51-BF51-3D62BBE02987}" type="parTrans" cxnId="{83DFE49B-7C59-497B-9CE8-BBF26B9AA4E9}">
      <dgm:prSet/>
      <dgm:spPr/>
      <dgm:t>
        <a:bodyPr/>
        <a:lstStyle/>
        <a:p>
          <a:endParaRPr lang="ru-RU"/>
        </a:p>
      </dgm:t>
    </dgm:pt>
    <dgm:pt modelId="{2D4B95C1-19A0-45B9-85E3-3091AE95F9E0}" type="sibTrans" cxnId="{83DFE49B-7C59-497B-9CE8-BBF26B9AA4E9}">
      <dgm:prSet/>
      <dgm:spPr/>
      <dgm:t>
        <a:bodyPr/>
        <a:lstStyle/>
        <a:p>
          <a:endParaRPr lang="ru-RU"/>
        </a:p>
      </dgm:t>
    </dgm:pt>
    <dgm:pt modelId="{0E1344B5-79B0-4EE6-BE0C-824DA94A83DF}">
      <dgm:prSet phldrT="[Текст]"/>
      <dgm:spPr/>
      <dgm:t>
        <a:bodyPr/>
        <a:lstStyle/>
        <a:p>
          <a:r>
            <a:rPr lang="ru-RU" b="1" dirty="0" err="1" smtClean="0"/>
            <a:t>адміністраціями</a:t>
          </a:r>
          <a:r>
            <a:rPr lang="ru-RU" b="1" dirty="0" smtClean="0"/>
            <a:t> </a:t>
          </a:r>
          <a:r>
            <a:rPr lang="ru-RU" b="1" dirty="0" err="1" smtClean="0"/>
            <a:t>готелів</a:t>
          </a:r>
          <a:r>
            <a:rPr lang="ru-RU" b="1" dirty="0" smtClean="0"/>
            <a:t>, </a:t>
          </a:r>
          <a:r>
            <a:rPr lang="ru-RU" b="1" dirty="0" err="1" smtClean="0"/>
            <a:t>кемпінгів</a:t>
          </a:r>
          <a:r>
            <a:rPr lang="ru-RU" b="1" dirty="0" smtClean="0"/>
            <a:t>, </a:t>
          </a:r>
          <a:r>
            <a:rPr lang="ru-RU" b="1" dirty="0" err="1" smtClean="0"/>
            <a:t>мотелів</a:t>
          </a:r>
          <a:r>
            <a:rPr lang="ru-RU" b="1" dirty="0" smtClean="0"/>
            <a:t>, </a:t>
          </a:r>
          <a:r>
            <a:rPr lang="ru-RU" b="1" dirty="0" err="1" smtClean="0"/>
            <a:t>гуртожитків</a:t>
          </a:r>
          <a:r>
            <a:rPr lang="ru-RU" b="1" dirty="0" smtClean="0"/>
            <a:t> для </a:t>
          </a:r>
          <a:r>
            <a:rPr lang="ru-RU" b="1" dirty="0" err="1" smtClean="0"/>
            <a:t>приїжджих</a:t>
          </a:r>
          <a:r>
            <a:rPr lang="ru-RU" b="1" dirty="0" smtClean="0"/>
            <a:t> та </a:t>
          </a:r>
          <a:r>
            <a:rPr lang="ru-RU" b="1" dirty="0" err="1" smtClean="0"/>
            <a:t>іншими</a:t>
          </a:r>
          <a:r>
            <a:rPr lang="ru-RU" b="1" dirty="0" smtClean="0"/>
            <a:t> закладами </a:t>
          </a:r>
          <a:r>
            <a:rPr lang="ru-RU" b="1" dirty="0" err="1" smtClean="0"/>
            <a:t>готельного</a:t>
          </a:r>
          <a:r>
            <a:rPr lang="ru-RU" b="1" dirty="0" smtClean="0"/>
            <a:t> типу, </a:t>
          </a:r>
          <a:r>
            <a:rPr lang="ru-RU" b="1" dirty="0" err="1" smtClean="0"/>
            <a:t>санаторно-курортними</a:t>
          </a:r>
          <a:r>
            <a:rPr lang="ru-RU" b="1" dirty="0" smtClean="0"/>
            <a:t> закладами</a:t>
          </a:r>
          <a:endParaRPr lang="ru-RU" dirty="0"/>
        </a:p>
      </dgm:t>
    </dgm:pt>
    <dgm:pt modelId="{F8188600-61F7-41BE-9B4B-16416D83481B}" type="parTrans" cxnId="{A1BBD468-2BB8-4D4F-8836-570035626C63}">
      <dgm:prSet/>
      <dgm:spPr/>
      <dgm:t>
        <a:bodyPr/>
        <a:lstStyle/>
        <a:p>
          <a:endParaRPr lang="ru-RU"/>
        </a:p>
      </dgm:t>
    </dgm:pt>
    <dgm:pt modelId="{F287BA6C-9BBF-4761-89D7-E97CC7FDACEF}" type="sibTrans" cxnId="{A1BBD468-2BB8-4D4F-8836-570035626C63}">
      <dgm:prSet/>
      <dgm:spPr/>
      <dgm:t>
        <a:bodyPr/>
        <a:lstStyle/>
        <a:p>
          <a:endParaRPr lang="ru-RU"/>
        </a:p>
      </dgm:t>
    </dgm:pt>
    <dgm:pt modelId="{24A54B4E-CE0C-4CBC-A1C7-ED8F91DA69DC}">
      <dgm:prSet phldrT="[Текст]"/>
      <dgm:spPr/>
      <dgm:t>
        <a:bodyPr/>
        <a:lstStyle/>
        <a:p>
          <a:r>
            <a:rPr lang="ru-RU" b="1" dirty="0" err="1" smtClean="0"/>
            <a:t>квартирно-посередницькими</a:t>
          </a:r>
          <a:r>
            <a:rPr lang="ru-RU" b="1" dirty="0" smtClean="0"/>
            <a:t> </a:t>
          </a:r>
          <a:r>
            <a:rPr lang="ru-RU" b="1" dirty="0" err="1" smtClean="0"/>
            <a:t>організаціями</a:t>
          </a:r>
          <a:endParaRPr lang="ru-RU" dirty="0"/>
        </a:p>
      </dgm:t>
    </dgm:pt>
    <dgm:pt modelId="{FA2AB701-F53E-4D2F-8357-208A63AD6DB3}" type="parTrans" cxnId="{DAB6B5B2-C0FE-4884-A3C5-2E0FB6E40A03}">
      <dgm:prSet/>
      <dgm:spPr/>
      <dgm:t>
        <a:bodyPr/>
        <a:lstStyle/>
        <a:p>
          <a:endParaRPr lang="ru-RU"/>
        </a:p>
      </dgm:t>
    </dgm:pt>
    <dgm:pt modelId="{49A2E738-9EAF-4ECD-BD74-67A7002B02DA}" type="sibTrans" cxnId="{DAB6B5B2-C0FE-4884-A3C5-2E0FB6E40A03}">
      <dgm:prSet/>
      <dgm:spPr/>
      <dgm:t>
        <a:bodyPr/>
        <a:lstStyle/>
        <a:p>
          <a:endParaRPr lang="ru-RU"/>
        </a:p>
      </dgm:t>
    </dgm:pt>
    <dgm:pt modelId="{D3159412-F567-4300-A499-6782FAE7D2E0}">
      <dgm:prSet phldrT="[Текст]"/>
      <dgm:spPr/>
      <dgm:t>
        <a:bodyPr/>
        <a:lstStyle/>
        <a:p>
          <a:r>
            <a:rPr lang="uk-UA" b="1" dirty="0" smtClean="0"/>
            <a:t>юридичними особами або фізичними особами</a:t>
          </a:r>
          <a:r>
            <a:rPr lang="uk-UA" dirty="0" smtClean="0"/>
            <a:t> - підприємцями, які уповноважуються сільською, селищною або міською радою справляти збір на умовах договору, укладеного з відповідною радою</a:t>
          </a:r>
          <a:endParaRPr lang="ru-RU" dirty="0"/>
        </a:p>
      </dgm:t>
    </dgm:pt>
    <dgm:pt modelId="{6303CDD5-3AA0-4E0A-8A55-16791E8F8774}" type="parTrans" cxnId="{907E2E24-9CF8-45E6-B2F8-F7282BF02954}">
      <dgm:prSet/>
      <dgm:spPr/>
      <dgm:t>
        <a:bodyPr/>
        <a:lstStyle/>
        <a:p>
          <a:endParaRPr lang="ru-RU"/>
        </a:p>
      </dgm:t>
    </dgm:pt>
    <dgm:pt modelId="{0E9894E7-BA6F-4B44-868B-26EC4F2C9015}" type="sibTrans" cxnId="{907E2E24-9CF8-45E6-B2F8-F7282BF02954}">
      <dgm:prSet/>
      <dgm:spPr/>
      <dgm:t>
        <a:bodyPr/>
        <a:lstStyle/>
        <a:p>
          <a:endParaRPr lang="ru-RU"/>
        </a:p>
      </dgm:t>
    </dgm:pt>
    <dgm:pt modelId="{BBBD2D29-8680-4764-A7C8-78F75592EB36}" type="pres">
      <dgm:prSet presAssocID="{64560927-2736-4608-BE9F-25C82E004B17}" presName="diagram" presStyleCnt="0">
        <dgm:presLayoutVars>
          <dgm:chPref val="1"/>
          <dgm:dir/>
          <dgm:animOne val="branch"/>
          <dgm:animLvl val="lvl"/>
          <dgm:resizeHandles/>
        </dgm:presLayoutVars>
      </dgm:prSet>
      <dgm:spPr/>
      <dgm:t>
        <a:bodyPr/>
        <a:lstStyle/>
        <a:p>
          <a:endParaRPr lang="uk-UA"/>
        </a:p>
      </dgm:t>
    </dgm:pt>
    <dgm:pt modelId="{F5E38C4F-D0BF-473A-92B3-7398BBC22F3C}" type="pres">
      <dgm:prSet presAssocID="{805F631B-2C96-4B0F-9C6D-EA839EF54F56}" presName="root" presStyleCnt="0"/>
      <dgm:spPr/>
    </dgm:pt>
    <dgm:pt modelId="{50FFA129-FFFA-4E3F-BFF9-525A12F0948D}" type="pres">
      <dgm:prSet presAssocID="{805F631B-2C96-4B0F-9C6D-EA839EF54F56}" presName="rootComposite" presStyleCnt="0"/>
      <dgm:spPr/>
    </dgm:pt>
    <dgm:pt modelId="{9C97B5AD-A47F-44CB-A754-F60456148118}" type="pres">
      <dgm:prSet presAssocID="{805F631B-2C96-4B0F-9C6D-EA839EF54F56}" presName="rootText" presStyleLbl="node1" presStyleIdx="0" presStyleCnt="1" custScaleX="316888"/>
      <dgm:spPr/>
      <dgm:t>
        <a:bodyPr/>
        <a:lstStyle/>
        <a:p>
          <a:endParaRPr lang="uk-UA"/>
        </a:p>
      </dgm:t>
    </dgm:pt>
    <dgm:pt modelId="{F6423EEC-E212-45AE-A7DE-ABC8F6C8D583}" type="pres">
      <dgm:prSet presAssocID="{805F631B-2C96-4B0F-9C6D-EA839EF54F56}" presName="rootConnector" presStyleLbl="node1" presStyleIdx="0" presStyleCnt="1"/>
      <dgm:spPr/>
      <dgm:t>
        <a:bodyPr/>
        <a:lstStyle/>
        <a:p>
          <a:endParaRPr lang="uk-UA"/>
        </a:p>
      </dgm:t>
    </dgm:pt>
    <dgm:pt modelId="{859D12B9-1C25-46F6-9A20-8C540613819A}" type="pres">
      <dgm:prSet presAssocID="{805F631B-2C96-4B0F-9C6D-EA839EF54F56}" presName="childShape" presStyleCnt="0"/>
      <dgm:spPr/>
    </dgm:pt>
    <dgm:pt modelId="{D58B4001-91FC-41CF-A1BE-0FF4593C9D75}" type="pres">
      <dgm:prSet presAssocID="{F8188600-61F7-41BE-9B4B-16416D83481B}" presName="Name13" presStyleLbl="parChTrans1D2" presStyleIdx="0" presStyleCnt="3"/>
      <dgm:spPr/>
      <dgm:t>
        <a:bodyPr/>
        <a:lstStyle/>
        <a:p>
          <a:endParaRPr lang="uk-UA"/>
        </a:p>
      </dgm:t>
    </dgm:pt>
    <dgm:pt modelId="{8A48CDBA-7140-4E63-81EF-56677EDE9D2B}" type="pres">
      <dgm:prSet presAssocID="{0E1344B5-79B0-4EE6-BE0C-824DA94A83DF}" presName="childText" presStyleLbl="bgAcc1" presStyleIdx="0" presStyleCnt="3" custScaleX="316888">
        <dgm:presLayoutVars>
          <dgm:bulletEnabled val="1"/>
        </dgm:presLayoutVars>
      </dgm:prSet>
      <dgm:spPr/>
      <dgm:t>
        <a:bodyPr/>
        <a:lstStyle/>
        <a:p>
          <a:endParaRPr lang="uk-UA"/>
        </a:p>
      </dgm:t>
    </dgm:pt>
    <dgm:pt modelId="{785D5761-309F-460A-BE4D-68B9BD337006}" type="pres">
      <dgm:prSet presAssocID="{FA2AB701-F53E-4D2F-8357-208A63AD6DB3}" presName="Name13" presStyleLbl="parChTrans1D2" presStyleIdx="1" presStyleCnt="3"/>
      <dgm:spPr/>
      <dgm:t>
        <a:bodyPr/>
        <a:lstStyle/>
        <a:p>
          <a:endParaRPr lang="uk-UA"/>
        </a:p>
      </dgm:t>
    </dgm:pt>
    <dgm:pt modelId="{5F86A8D7-3CD5-485D-8EDC-D888EB5B2D13}" type="pres">
      <dgm:prSet presAssocID="{24A54B4E-CE0C-4CBC-A1C7-ED8F91DA69DC}" presName="childText" presStyleLbl="bgAcc1" presStyleIdx="1" presStyleCnt="3" custScaleX="316888">
        <dgm:presLayoutVars>
          <dgm:bulletEnabled val="1"/>
        </dgm:presLayoutVars>
      </dgm:prSet>
      <dgm:spPr/>
      <dgm:t>
        <a:bodyPr/>
        <a:lstStyle/>
        <a:p>
          <a:endParaRPr lang="uk-UA"/>
        </a:p>
      </dgm:t>
    </dgm:pt>
    <dgm:pt modelId="{0585776B-E6BE-4F2A-9376-5054DD64B618}" type="pres">
      <dgm:prSet presAssocID="{6303CDD5-3AA0-4E0A-8A55-16791E8F8774}" presName="Name13" presStyleLbl="parChTrans1D2" presStyleIdx="2" presStyleCnt="3"/>
      <dgm:spPr/>
      <dgm:t>
        <a:bodyPr/>
        <a:lstStyle/>
        <a:p>
          <a:endParaRPr lang="uk-UA"/>
        </a:p>
      </dgm:t>
    </dgm:pt>
    <dgm:pt modelId="{30570D86-48AB-4766-914F-02DC7C4A7ABB}" type="pres">
      <dgm:prSet presAssocID="{D3159412-F567-4300-A499-6782FAE7D2E0}" presName="childText" presStyleLbl="bgAcc1" presStyleIdx="2" presStyleCnt="3" custScaleX="316888">
        <dgm:presLayoutVars>
          <dgm:bulletEnabled val="1"/>
        </dgm:presLayoutVars>
      </dgm:prSet>
      <dgm:spPr/>
      <dgm:t>
        <a:bodyPr/>
        <a:lstStyle/>
        <a:p>
          <a:endParaRPr lang="uk-UA"/>
        </a:p>
      </dgm:t>
    </dgm:pt>
  </dgm:ptLst>
  <dgm:cxnLst>
    <dgm:cxn modelId="{991B1AAB-742C-4542-B019-726AC35D6843}" type="presOf" srcId="{805F631B-2C96-4B0F-9C6D-EA839EF54F56}" destId="{F6423EEC-E212-45AE-A7DE-ABC8F6C8D583}" srcOrd="1" destOrd="0" presId="urn:microsoft.com/office/officeart/2005/8/layout/hierarchy3"/>
    <dgm:cxn modelId="{87F7B59F-CA65-4C01-960A-8CF8B5CDFBAC}" type="presOf" srcId="{64560927-2736-4608-BE9F-25C82E004B17}" destId="{BBBD2D29-8680-4764-A7C8-78F75592EB36}" srcOrd="0" destOrd="0" presId="urn:microsoft.com/office/officeart/2005/8/layout/hierarchy3"/>
    <dgm:cxn modelId="{A1BBD468-2BB8-4D4F-8836-570035626C63}" srcId="{805F631B-2C96-4B0F-9C6D-EA839EF54F56}" destId="{0E1344B5-79B0-4EE6-BE0C-824DA94A83DF}" srcOrd="0" destOrd="0" parTransId="{F8188600-61F7-41BE-9B4B-16416D83481B}" sibTransId="{F287BA6C-9BBF-4761-89D7-E97CC7FDACEF}"/>
    <dgm:cxn modelId="{0CB51A48-4A93-46E7-960B-66FDA6E37B88}" type="presOf" srcId="{805F631B-2C96-4B0F-9C6D-EA839EF54F56}" destId="{9C97B5AD-A47F-44CB-A754-F60456148118}" srcOrd="0" destOrd="0" presId="urn:microsoft.com/office/officeart/2005/8/layout/hierarchy3"/>
    <dgm:cxn modelId="{3E1B0DCF-87C2-43C7-AE53-21A41673DBDC}" type="presOf" srcId="{0E1344B5-79B0-4EE6-BE0C-824DA94A83DF}" destId="{8A48CDBA-7140-4E63-81EF-56677EDE9D2B}" srcOrd="0" destOrd="0" presId="urn:microsoft.com/office/officeart/2005/8/layout/hierarchy3"/>
    <dgm:cxn modelId="{4CBC672B-8B84-46E5-A629-5A6ED1878C6A}" type="presOf" srcId="{FA2AB701-F53E-4D2F-8357-208A63AD6DB3}" destId="{785D5761-309F-460A-BE4D-68B9BD337006}" srcOrd="0" destOrd="0" presId="urn:microsoft.com/office/officeart/2005/8/layout/hierarchy3"/>
    <dgm:cxn modelId="{83DFE49B-7C59-497B-9CE8-BBF26B9AA4E9}" srcId="{64560927-2736-4608-BE9F-25C82E004B17}" destId="{805F631B-2C96-4B0F-9C6D-EA839EF54F56}" srcOrd="0" destOrd="0" parTransId="{84096A58-DE4A-4A51-BF51-3D62BBE02987}" sibTransId="{2D4B95C1-19A0-45B9-85E3-3091AE95F9E0}"/>
    <dgm:cxn modelId="{DAB6B5B2-C0FE-4884-A3C5-2E0FB6E40A03}" srcId="{805F631B-2C96-4B0F-9C6D-EA839EF54F56}" destId="{24A54B4E-CE0C-4CBC-A1C7-ED8F91DA69DC}" srcOrd="1" destOrd="0" parTransId="{FA2AB701-F53E-4D2F-8357-208A63AD6DB3}" sibTransId="{49A2E738-9EAF-4ECD-BD74-67A7002B02DA}"/>
    <dgm:cxn modelId="{907E2E24-9CF8-45E6-B2F8-F7282BF02954}" srcId="{805F631B-2C96-4B0F-9C6D-EA839EF54F56}" destId="{D3159412-F567-4300-A499-6782FAE7D2E0}" srcOrd="2" destOrd="0" parTransId="{6303CDD5-3AA0-4E0A-8A55-16791E8F8774}" sibTransId="{0E9894E7-BA6F-4B44-868B-26EC4F2C9015}"/>
    <dgm:cxn modelId="{0A646200-6827-4CBE-BC30-970AAFF07BEB}" type="presOf" srcId="{6303CDD5-3AA0-4E0A-8A55-16791E8F8774}" destId="{0585776B-E6BE-4F2A-9376-5054DD64B618}" srcOrd="0" destOrd="0" presId="urn:microsoft.com/office/officeart/2005/8/layout/hierarchy3"/>
    <dgm:cxn modelId="{8D221D70-B0E8-41D8-A312-27F612DDCAA2}" type="presOf" srcId="{F8188600-61F7-41BE-9B4B-16416D83481B}" destId="{D58B4001-91FC-41CF-A1BE-0FF4593C9D75}" srcOrd="0" destOrd="0" presId="urn:microsoft.com/office/officeart/2005/8/layout/hierarchy3"/>
    <dgm:cxn modelId="{F8CC7A6E-6703-48DF-9F7A-6BCEF2BF96F2}" type="presOf" srcId="{D3159412-F567-4300-A499-6782FAE7D2E0}" destId="{30570D86-48AB-4766-914F-02DC7C4A7ABB}" srcOrd="0" destOrd="0" presId="urn:microsoft.com/office/officeart/2005/8/layout/hierarchy3"/>
    <dgm:cxn modelId="{C17206A5-D2B6-4FED-BE23-6F52535F2900}" type="presOf" srcId="{24A54B4E-CE0C-4CBC-A1C7-ED8F91DA69DC}" destId="{5F86A8D7-3CD5-485D-8EDC-D888EB5B2D13}" srcOrd="0" destOrd="0" presId="urn:microsoft.com/office/officeart/2005/8/layout/hierarchy3"/>
    <dgm:cxn modelId="{607377B1-9AAF-477C-8E01-C5316BB95CA5}" type="presParOf" srcId="{BBBD2D29-8680-4764-A7C8-78F75592EB36}" destId="{F5E38C4F-D0BF-473A-92B3-7398BBC22F3C}" srcOrd="0" destOrd="0" presId="urn:microsoft.com/office/officeart/2005/8/layout/hierarchy3"/>
    <dgm:cxn modelId="{1BCC5F83-0269-4B05-8D86-91E0C18AA70D}" type="presParOf" srcId="{F5E38C4F-D0BF-473A-92B3-7398BBC22F3C}" destId="{50FFA129-FFFA-4E3F-BFF9-525A12F0948D}" srcOrd="0" destOrd="0" presId="urn:microsoft.com/office/officeart/2005/8/layout/hierarchy3"/>
    <dgm:cxn modelId="{F8B81481-DB61-4A94-BB4F-159A1106322B}" type="presParOf" srcId="{50FFA129-FFFA-4E3F-BFF9-525A12F0948D}" destId="{9C97B5AD-A47F-44CB-A754-F60456148118}" srcOrd="0" destOrd="0" presId="urn:microsoft.com/office/officeart/2005/8/layout/hierarchy3"/>
    <dgm:cxn modelId="{98DAF15D-1DEE-4095-9BF8-FB388CE08300}" type="presParOf" srcId="{50FFA129-FFFA-4E3F-BFF9-525A12F0948D}" destId="{F6423EEC-E212-45AE-A7DE-ABC8F6C8D583}" srcOrd="1" destOrd="0" presId="urn:microsoft.com/office/officeart/2005/8/layout/hierarchy3"/>
    <dgm:cxn modelId="{4267998D-BB43-424B-ACC4-13049BA07A9C}" type="presParOf" srcId="{F5E38C4F-D0BF-473A-92B3-7398BBC22F3C}" destId="{859D12B9-1C25-46F6-9A20-8C540613819A}" srcOrd="1" destOrd="0" presId="urn:microsoft.com/office/officeart/2005/8/layout/hierarchy3"/>
    <dgm:cxn modelId="{8FC648F1-4C34-4C03-B8B8-A7E0C088F885}" type="presParOf" srcId="{859D12B9-1C25-46F6-9A20-8C540613819A}" destId="{D58B4001-91FC-41CF-A1BE-0FF4593C9D75}" srcOrd="0" destOrd="0" presId="urn:microsoft.com/office/officeart/2005/8/layout/hierarchy3"/>
    <dgm:cxn modelId="{F15FCE06-D2D1-4725-8A81-1607A5B161CA}" type="presParOf" srcId="{859D12B9-1C25-46F6-9A20-8C540613819A}" destId="{8A48CDBA-7140-4E63-81EF-56677EDE9D2B}" srcOrd="1" destOrd="0" presId="urn:microsoft.com/office/officeart/2005/8/layout/hierarchy3"/>
    <dgm:cxn modelId="{68430354-B7A1-4A6D-AF34-D3168B2C8DD8}" type="presParOf" srcId="{859D12B9-1C25-46F6-9A20-8C540613819A}" destId="{785D5761-309F-460A-BE4D-68B9BD337006}" srcOrd="2" destOrd="0" presId="urn:microsoft.com/office/officeart/2005/8/layout/hierarchy3"/>
    <dgm:cxn modelId="{DC0B54CF-A1C2-48BA-BBAF-CBBEFA39D79C}" type="presParOf" srcId="{859D12B9-1C25-46F6-9A20-8C540613819A}" destId="{5F86A8D7-3CD5-485D-8EDC-D888EB5B2D13}" srcOrd="3" destOrd="0" presId="urn:microsoft.com/office/officeart/2005/8/layout/hierarchy3"/>
    <dgm:cxn modelId="{13069A79-D330-43C9-B445-9093810282EE}" type="presParOf" srcId="{859D12B9-1C25-46F6-9A20-8C540613819A}" destId="{0585776B-E6BE-4F2A-9376-5054DD64B618}" srcOrd="4" destOrd="0" presId="urn:microsoft.com/office/officeart/2005/8/layout/hierarchy3"/>
    <dgm:cxn modelId="{327D8A2D-6D83-4A87-A64D-F94FD9F7602F}" type="presParOf" srcId="{859D12B9-1C25-46F6-9A20-8C540613819A}" destId="{30570D86-48AB-4766-914F-02DC7C4A7ABB}" srcOrd="5"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9C91E75-CE60-4570-A5B2-0446CAD826D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282D0004-19B7-4F1F-9F97-A1B96C39A740}">
      <dgm:prSet phldrT="[Текст]"/>
      <dgm:spPr/>
      <dgm:t>
        <a:bodyPr/>
        <a:lstStyle/>
        <a:p>
          <a:r>
            <a:rPr lang="ru-RU" b="1" smtClean="0">
              <a:solidFill>
                <a:srgbClr val="FFFF00"/>
              </a:solidFill>
            </a:rPr>
            <a:t>Податкові агенти справляють збір під час надання послуг</a:t>
          </a:r>
          <a:r>
            <a:rPr lang="ru-RU" smtClean="0">
              <a:solidFill>
                <a:srgbClr val="FFFF00"/>
              </a:solidFill>
            </a:rPr>
            <a:t>, </a:t>
          </a:r>
          <a:r>
            <a:rPr lang="ru-RU" b="1" smtClean="0">
              <a:solidFill>
                <a:srgbClr val="FFFF00"/>
              </a:solidFill>
            </a:rPr>
            <a:t>пов'язаних з тимчасовим проживанням (ночівлею), і зазначають суму сплаченого збору окремим рядком у рахунку (квитанції) на проживання.</a:t>
          </a:r>
          <a:endParaRPr lang="ru-RU">
            <a:solidFill>
              <a:srgbClr val="FFFF00"/>
            </a:solidFill>
          </a:endParaRPr>
        </a:p>
      </dgm:t>
    </dgm:pt>
    <dgm:pt modelId="{DD84B7D2-8965-4256-B21B-9469FDA7AEA1}" type="parTrans" cxnId="{D15E4896-A57F-4581-8CD1-15E7A876239C}">
      <dgm:prSet/>
      <dgm:spPr/>
      <dgm:t>
        <a:bodyPr/>
        <a:lstStyle/>
        <a:p>
          <a:endParaRPr lang="ru-RU"/>
        </a:p>
      </dgm:t>
    </dgm:pt>
    <dgm:pt modelId="{E8A3F9C1-F874-451B-8382-1228D07277E9}" type="sibTrans" cxnId="{D15E4896-A57F-4581-8CD1-15E7A876239C}">
      <dgm:prSet/>
      <dgm:spPr/>
      <dgm:t>
        <a:bodyPr/>
        <a:lstStyle/>
        <a:p>
          <a:endParaRPr lang="ru-RU"/>
        </a:p>
      </dgm:t>
    </dgm:pt>
    <dgm:pt modelId="{89B5E10C-86BB-4BE6-A98C-6B710D150A59}">
      <dgm:prSet phldrT="[Текст]"/>
      <dgm:spPr/>
      <dgm:t>
        <a:bodyPr/>
        <a:lstStyle/>
        <a:p>
          <a:r>
            <a:rPr lang="ru-RU" b="1" dirty="0" smtClean="0">
              <a:solidFill>
                <a:srgbClr val="FFFF00"/>
              </a:solidFill>
            </a:rPr>
            <a:t>Сума </a:t>
          </a:r>
          <a:r>
            <a:rPr lang="ru-RU" b="1" dirty="0" err="1" smtClean="0">
              <a:solidFill>
                <a:srgbClr val="FFFF00"/>
              </a:solidFill>
            </a:rPr>
            <a:t>туристичного</a:t>
          </a:r>
          <a:r>
            <a:rPr lang="ru-RU" b="1" dirty="0" smtClean="0">
              <a:solidFill>
                <a:srgbClr val="FFFF00"/>
              </a:solidFill>
            </a:rPr>
            <a:t> </a:t>
          </a:r>
          <a:r>
            <a:rPr lang="ru-RU" b="1" dirty="0" err="1" smtClean="0">
              <a:solidFill>
                <a:srgbClr val="FFFF00"/>
              </a:solidFill>
            </a:rPr>
            <a:t>збору</a:t>
          </a:r>
          <a:r>
            <a:rPr lang="ru-RU" b="1" dirty="0" smtClean="0">
              <a:solidFill>
                <a:srgbClr val="FFFF00"/>
              </a:solidFill>
            </a:rPr>
            <a:t>, </a:t>
          </a:r>
          <a:r>
            <a:rPr lang="ru-RU" b="1" dirty="0" err="1" smtClean="0">
              <a:solidFill>
                <a:srgbClr val="FFFF00"/>
              </a:solidFill>
            </a:rPr>
            <a:t>обчислена</a:t>
          </a:r>
          <a:r>
            <a:rPr lang="ru-RU" b="1" dirty="0" smtClean="0">
              <a:solidFill>
                <a:srgbClr val="FFFF00"/>
              </a:solidFill>
            </a:rPr>
            <a:t> </a:t>
          </a:r>
          <a:r>
            <a:rPr lang="ru-RU" b="1" dirty="0" err="1" smtClean="0">
              <a:solidFill>
                <a:srgbClr val="FFFF00"/>
              </a:solidFill>
            </a:rPr>
            <a:t>відповідно</a:t>
          </a:r>
          <a:r>
            <a:rPr lang="ru-RU" b="1" dirty="0" smtClean="0">
              <a:solidFill>
                <a:srgbClr val="FFFF00"/>
              </a:solidFill>
            </a:rPr>
            <a:t> до </a:t>
          </a:r>
          <a:r>
            <a:rPr lang="ru-RU" b="1" dirty="0" err="1" smtClean="0">
              <a:solidFill>
                <a:srgbClr val="FFFF00"/>
              </a:solidFill>
            </a:rPr>
            <a:t>податкової</a:t>
          </a:r>
          <a:r>
            <a:rPr lang="ru-RU" b="1" dirty="0" smtClean="0">
              <a:solidFill>
                <a:srgbClr val="FFFF00"/>
              </a:solidFill>
            </a:rPr>
            <a:t> </a:t>
          </a:r>
          <a:r>
            <a:rPr lang="ru-RU" b="1" dirty="0" err="1" smtClean="0">
              <a:solidFill>
                <a:srgbClr val="FFFF00"/>
              </a:solidFill>
            </a:rPr>
            <a:t>декларації</a:t>
          </a:r>
          <a:r>
            <a:rPr lang="ru-RU" b="1" dirty="0" smtClean="0">
              <a:solidFill>
                <a:srgbClr val="FFFF00"/>
              </a:solidFill>
            </a:rPr>
            <a:t> за </a:t>
          </a:r>
          <a:r>
            <a:rPr lang="ru-RU" b="1" dirty="0" err="1" smtClean="0">
              <a:solidFill>
                <a:srgbClr val="FFFF00"/>
              </a:solidFill>
            </a:rPr>
            <a:t>звітний</a:t>
          </a:r>
          <a:r>
            <a:rPr lang="ru-RU" b="1" dirty="0" smtClean="0">
              <a:solidFill>
                <a:srgbClr val="FFFF00"/>
              </a:solidFill>
            </a:rPr>
            <a:t> (</a:t>
          </a:r>
          <a:r>
            <a:rPr lang="ru-RU" b="1" dirty="0" err="1" smtClean="0">
              <a:solidFill>
                <a:srgbClr val="FFFF00"/>
              </a:solidFill>
            </a:rPr>
            <a:t>податковий</a:t>
          </a:r>
          <a:r>
            <a:rPr lang="ru-RU" b="1" dirty="0" smtClean="0">
              <a:solidFill>
                <a:srgbClr val="FFFF00"/>
              </a:solidFill>
            </a:rPr>
            <a:t>) квартал, </a:t>
          </a:r>
          <a:r>
            <a:rPr lang="ru-RU" b="1" dirty="0" err="1" smtClean="0">
              <a:solidFill>
                <a:srgbClr val="FFFF00"/>
              </a:solidFill>
            </a:rPr>
            <a:t>сплачується</a:t>
          </a:r>
          <a:r>
            <a:rPr lang="ru-RU" b="1" dirty="0" smtClean="0">
              <a:solidFill>
                <a:srgbClr val="FFFF00"/>
              </a:solidFill>
            </a:rPr>
            <a:t> </a:t>
          </a:r>
          <a:r>
            <a:rPr lang="ru-RU" b="1" dirty="0" err="1" smtClean="0">
              <a:solidFill>
                <a:srgbClr val="FFFF00"/>
              </a:solidFill>
            </a:rPr>
            <a:t>щоквартально</a:t>
          </a:r>
          <a:r>
            <a:rPr lang="ru-RU" b="1" dirty="0" smtClean="0">
              <a:solidFill>
                <a:srgbClr val="FFFF00"/>
              </a:solidFill>
            </a:rPr>
            <a:t>, у </a:t>
          </a:r>
          <a:r>
            <a:rPr lang="ru-RU" b="1" dirty="0" err="1" smtClean="0">
              <a:solidFill>
                <a:srgbClr val="FFFF00"/>
              </a:solidFill>
            </a:rPr>
            <a:t>визначений</a:t>
          </a:r>
          <a:r>
            <a:rPr lang="ru-RU" b="1" dirty="0" smtClean="0">
              <a:solidFill>
                <a:srgbClr val="FFFF00"/>
              </a:solidFill>
            </a:rPr>
            <a:t> для квартального </a:t>
          </a:r>
          <a:r>
            <a:rPr lang="ru-RU" b="1" dirty="0" err="1" smtClean="0">
              <a:solidFill>
                <a:srgbClr val="FFFF00"/>
              </a:solidFill>
            </a:rPr>
            <a:t>звітного</a:t>
          </a:r>
          <a:r>
            <a:rPr lang="ru-RU" b="1" dirty="0" smtClean="0">
              <a:solidFill>
                <a:srgbClr val="FFFF00"/>
              </a:solidFill>
            </a:rPr>
            <a:t> (</a:t>
          </a:r>
          <a:r>
            <a:rPr lang="ru-RU" b="1" dirty="0" err="1" smtClean="0">
              <a:solidFill>
                <a:srgbClr val="FFFF00"/>
              </a:solidFill>
            </a:rPr>
            <a:t>податкового</a:t>
          </a:r>
          <a:r>
            <a:rPr lang="ru-RU" b="1" dirty="0" smtClean="0">
              <a:solidFill>
                <a:srgbClr val="FFFF00"/>
              </a:solidFill>
            </a:rPr>
            <a:t>) </a:t>
          </a:r>
          <a:r>
            <a:rPr lang="ru-RU" b="1" dirty="0" err="1" smtClean="0">
              <a:solidFill>
                <a:srgbClr val="FFFF00"/>
              </a:solidFill>
            </a:rPr>
            <a:t>періоду</a:t>
          </a:r>
          <a:r>
            <a:rPr lang="ru-RU" b="1" dirty="0" smtClean="0">
              <a:solidFill>
                <a:srgbClr val="FFFF00"/>
              </a:solidFill>
            </a:rPr>
            <a:t> строк, за </a:t>
          </a:r>
          <a:r>
            <a:rPr lang="ru-RU" b="1" dirty="0" err="1" smtClean="0">
              <a:solidFill>
                <a:srgbClr val="FFFF00"/>
              </a:solidFill>
            </a:rPr>
            <a:t>місцезнаходженням</a:t>
          </a:r>
          <a:r>
            <a:rPr lang="ru-RU" b="1" dirty="0" smtClean="0">
              <a:solidFill>
                <a:srgbClr val="FFFF00"/>
              </a:solidFill>
            </a:rPr>
            <a:t> </a:t>
          </a:r>
          <a:r>
            <a:rPr lang="ru-RU" b="1" dirty="0" err="1" smtClean="0">
              <a:solidFill>
                <a:srgbClr val="FFFF00"/>
              </a:solidFill>
            </a:rPr>
            <a:t>податкових</a:t>
          </a:r>
          <a:r>
            <a:rPr lang="ru-RU" b="1" dirty="0" smtClean="0">
              <a:solidFill>
                <a:srgbClr val="FFFF00"/>
              </a:solidFill>
            </a:rPr>
            <a:t> </a:t>
          </a:r>
          <a:r>
            <a:rPr lang="ru-RU" b="1" dirty="0" err="1" smtClean="0">
              <a:solidFill>
                <a:srgbClr val="FFFF00"/>
              </a:solidFill>
            </a:rPr>
            <a:t>агентів</a:t>
          </a:r>
          <a:endParaRPr lang="ru-RU" dirty="0">
            <a:solidFill>
              <a:srgbClr val="FFFF00"/>
            </a:solidFill>
          </a:endParaRPr>
        </a:p>
      </dgm:t>
    </dgm:pt>
    <dgm:pt modelId="{B928F60A-E8E1-47CD-B943-3D7B970D69B0}" type="parTrans" cxnId="{2D15F23C-8DD1-4FEC-864D-FBDEE13E333E}">
      <dgm:prSet/>
      <dgm:spPr/>
      <dgm:t>
        <a:bodyPr/>
        <a:lstStyle/>
        <a:p>
          <a:endParaRPr lang="ru-RU"/>
        </a:p>
      </dgm:t>
    </dgm:pt>
    <dgm:pt modelId="{94687C9C-9E53-4EA4-9C75-7D155D8177B0}" type="sibTrans" cxnId="{2D15F23C-8DD1-4FEC-864D-FBDEE13E333E}">
      <dgm:prSet/>
      <dgm:spPr/>
      <dgm:t>
        <a:bodyPr/>
        <a:lstStyle/>
        <a:p>
          <a:endParaRPr lang="ru-RU"/>
        </a:p>
      </dgm:t>
    </dgm:pt>
    <dgm:pt modelId="{B47CB397-6512-474E-BD50-C63F4C4C891B}" type="pres">
      <dgm:prSet presAssocID="{E9C91E75-CE60-4570-A5B2-0446CAD826DB}" presName="diagram" presStyleCnt="0">
        <dgm:presLayoutVars>
          <dgm:dir/>
          <dgm:resizeHandles val="exact"/>
        </dgm:presLayoutVars>
      </dgm:prSet>
      <dgm:spPr/>
      <dgm:t>
        <a:bodyPr/>
        <a:lstStyle/>
        <a:p>
          <a:endParaRPr lang="uk-UA"/>
        </a:p>
      </dgm:t>
    </dgm:pt>
    <dgm:pt modelId="{7BB30F45-98E0-484C-AB83-767406B9AC93}" type="pres">
      <dgm:prSet presAssocID="{282D0004-19B7-4F1F-9F97-A1B96C39A740}" presName="node" presStyleLbl="node1" presStyleIdx="0" presStyleCnt="2">
        <dgm:presLayoutVars>
          <dgm:bulletEnabled val="1"/>
        </dgm:presLayoutVars>
      </dgm:prSet>
      <dgm:spPr/>
      <dgm:t>
        <a:bodyPr/>
        <a:lstStyle/>
        <a:p>
          <a:endParaRPr lang="ru-RU"/>
        </a:p>
      </dgm:t>
    </dgm:pt>
    <dgm:pt modelId="{C120A252-4523-4264-AD28-3627ADCE6827}" type="pres">
      <dgm:prSet presAssocID="{E8A3F9C1-F874-451B-8382-1228D07277E9}" presName="sibTrans" presStyleCnt="0"/>
      <dgm:spPr/>
    </dgm:pt>
    <dgm:pt modelId="{E46686FE-903A-438B-BF7E-7074A1D4ECE1}" type="pres">
      <dgm:prSet presAssocID="{89B5E10C-86BB-4BE6-A98C-6B710D150A59}" presName="node" presStyleLbl="node1" presStyleIdx="1" presStyleCnt="2">
        <dgm:presLayoutVars>
          <dgm:bulletEnabled val="1"/>
        </dgm:presLayoutVars>
      </dgm:prSet>
      <dgm:spPr/>
      <dgm:t>
        <a:bodyPr/>
        <a:lstStyle/>
        <a:p>
          <a:endParaRPr lang="ru-RU"/>
        </a:p>
      </dgm:t>
    </dgm:pt>
  </dgm:ptLst>
  <dgm:cxnLst>
    <dgm:cxn modelId="{D15E4896-A57F-4581-8CD1-15E7A876239C}" srcId="{E9C91E75-CE60-4570-A5B2-0446CAD826DB}" destId="{282D0004-19B7-4F1F-9F97-A1B96C39A740}" srcOrd="0" destOrd="0" parTransId="{DD84B7D2-8965-4256-B21B-9469FDA7AEA1}" sibTransId="{E8A3F9C1-F874-451B-8382-1228D07277E9}"/>
    <dgm:cxn modelId="{D6E9280E-AA84-468B-A55C-204880F9CB5E}" type="presOf" srcId="{89B5E10C-86BB-4BE6-A98C-6B710D150A59}" destId="{E46686FE-903A-438B-BF7E-7074A1D4ECE1}" srcOrd="0" destOrd="0" presId="urn:microsoft.com/office/officeart/2005/8/layout/default"/>
    <dgm:cxn modelId="{2D15F23C-8DD1-4FEC-864D-FBDEE13E333E}" srcId="{E9C91E75-CE60-4570-A5B2-0446CAD826DB}" destId="{89B5E10C-86BB-4BE6-A98C-6B710D150A59}" srcOrd="1" destOrd="0" parTransId="{B928F60A-E8E1-47CD-B943-3D7B970D69B0}" sibTransId="{94687C9C-9E53-4EA4-9C75-7D155D8177B0}"/>
    <dgm:cxn modelId="{C868B13E-B314-4A90-9964-3BF8649451BA}" type="presOf" srcId="{E9C91E75-CE60-4570-A5B2-0446CAD826DB}" destId="{B47CB397-6512-474E-BD50-C63F4C4C891B}" srcOrd="0" destOrd="0" presId="urn:microsoft.com/office/officeart/2005/8/layout/default"/>
    <dgm:cxn modelId="{F5310A21-20FA-48F4-8E3C-AEF3525698C9}" type="presOf" srcId="{282D0004-19B7-4F1F-9F97-A1B96C39A740}" destId="{7BB30F45-98E0-484C-AB83-767406B9AC93}" srcOrd="0" destOrd="0" presId="urn:microsoft.com/office/officeart/2005/8/layout/default"/>
    <dgm:cxn modelId="{F5061C50-F0E9-4C0A-B6AD-CC46AEFC3709}" type="presParOf" srcId="{B47CB397-6512-474E-BD50-C63F4C4C891B}" destId="{7BB30F45-98E0-484C-AB83-767406B9AC93}" srcOrd="0" destOrd="0" presId="urn:microsoft.com/office/officeart/2005/8/layout/default"/>
    <dgm:cxn modelId="{8B2F0339-BD69-4067-A861-D3FDFE294E45}" type="presParOf" srcId="{B47CB397-6512-474E-BD50-C63F4C4C891B}" destId="{C120A252-4523-4264-AD28-3627ADCE6827}" srcOrd="1" destOrd="0" presId="urn:microsoft.com/office/officeart/2005/8/layout/default"/>
    <dgm:cxn modelId="{B62859AA-00DF-4221-91E3-468F1EC5BDCA}" type="presParOf" srcId="{B47CB397-6512-474E-BD50-C63F4C4C891B}" destId="{E46686FE-903A-438B-BF7E-7074A1D4ECE1}" srcOrd="2"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D7B573B5-A86B-4B13-A2B7-52413ACF7CB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ru-RU"/>
        </a:p>
      </dgm:t>
    </dgm:pt>
    <dgm:pt modelId="{321B5A7F-4CB3-4499-9EF2-2B2A0DEB3989}">
      <dgm:prSet phldrT="[Текст]"/>
      <dgm:spPr/>
      <dgm:t>
        <a:bodyPr/>
        <a:lstStyle/>
        <a:p>
          <a:r>
            <a:rPr lang="uk-UA" b="1" dirty="0" smtClean="0">
              <a:solidFill>
                <a:srgbClr val="FFFF00"/>
              </a:solidFill>
            </a:rPr>
            <a:t>Питання для самоперевірки та корекції знань студентів:</a:t>
          </a:r>
          <a:endParaRPr lang="ru-RU" dirty="0">
            <a:solidFill>
              <a:srgbClr val="FFFF00"/>
            </a:solidFill>
          </a:endParaRPr>
        </a:p>
      </dgm:t>
    </dgm:pt>
    <dgm:pt modelId="{1A06268E-492C-4C95-BEDF-9FB700FFB6E5}" type="parTrans" cxnId="{CE1178CD-DB4B-4FD3-B0AF-CFD63159313E}">
      <dgm:prSet/>
      <dgm:spPr/>
      <dgm:t>
        <a:bodyPr/>
        <a:lstStyle/>
        <a:p>
          <a:endParaRPr lang="ru-RU"/>
        </a:p>
      </dgm:t>
    </dgm:pt>
    <dgm:pt modelId="{0A685380-DA9E-4B6B-A174-6EA96A5E4CAB}" type="sibTrans" cxnId="{CE1178CD-DB4B-4FD3-B0AF-CFD63159313E}">
      <dgm:prSet/>
      <dgm:spPr/>
      <dgm:t>
        <a:bodyPr/>
        <a:lstStyle/>
        <a:p>
          <a:endParaRPr lang="ru-RU"/>
        </a:p>
      </dgm:t>
    </dgm:pt>
    <dgm:pt modelId="{ED051DDA-B59A-4332-9B20-5233F3BC2DFC}">
      <dgm:prSet phldrT="[Текст]"/>
      <dgm:spPr/>
      <dgm:t>
        <a:bodyPr/>
        <a:lstStyle/>
        <a:p>
          <a:r>
            <a:rPr lang="uk-UA" smtClean="0"/>
            <a:t>Хто є платниками податку на нерухоме майно, відмінне від земельної ділянки?</a:t>
          </a:r>
          <a:endParaRPr lang="ru-RU" dirty="0"/>
        </a:p>
      </dgm:t>
    </dgm:pt>
    <dgm:pt modelId="{2B8858FB-77A7-48B5-88B6-956E69405C0F}" type="parTrans" cxnId="{57D38386-DA07-4671-899D-AD5FCA4F2E3F}">
      <dgm:prSet/>
      <dgm:spPr/>
      <dgm:t>
        <a:bodyPr/>
        <a:lstStyle/>
        <a:p>
          <a:endParaRPr lang="ru-RU"/>
        </a:p>
      </dgm:t>
    </dgm:pt>
    <dgm:pt modelId="{FF4A6463-C6F6-4CED-9602-3864809D6A8D}" type="sibTrans" cxnId="{57D38386-DA07-4671-899D-AD5FCA4F2E3F}">
      <dgm:prSet/>
      <dgm:spPr/>
      <dgm:t>
        <a:bodyPr/>
        <a:lstStyle/>
        <a:p>
          <a:endParaRPr lang="ru-RU"/>
        </a:p>
      </dgm:t>
    </dgm:pt>
    <dgm:pt modelId="{19112653-7173-4624-BD45-B3F48AAF1D70}">
      <dgm:prSet/>
      <dgm:spPr/>
      <dgm:t>
        <a:bodyPr/>
        <a:lstStyle/>
        <a:p>
          <a:r>
            <a:rPr lang="uk-UA" smtClean="0"/>
            <a:t>Що є об’єктом оподаткування податку?</a:t>
          </a:r>
          <a:endParaRPr lang="ru-RU"/>
        </a:p>
      </dgm:t>
    </dgm:pt>
    <dgm:pt modelId="{66A7E704-1406-46A4-A96B-57A5F40B2717}" type="parTrans" cxnId="{4016559B-14BE-4CA9-B85E-538EFDA69D14}">
      <dgm:prSet/>
      <dgm:spPr/>
      <dgm:t>
        <a:bodyPr/>
        <a:lstStyle/>
        <a:p>
          <a:endParaRPr lang="ru-RU"/>
        </a:p>
      </dgm:t>
    </dgm:pt>
    <dgm:pt modelId="{8630104C-0C25-43EC-B8B0-38D8225898BF}" type="sibTrans" cxnId="{4016559B-14BE-4CA9-B85E-538EFDA69D14}">
      <dgm:prSet/>
      <dgm:spPr/>
      <dgm:t>
        <a:bodyPr/>
        <a:lstStyle/>
        <a:p>
          <a:endParaRPr lang="ru-RU"/>
        </a:p>
      </dgm:t>
    </dgm:pt>
    <dgm:pt modelId="{0ED0F88B-A4ED-4A5F-B2E1-339C8445EB77}">
      <dgm:prSet/>
      <dgm:spPr/>
      <dgm:t>
        <a:bodyPr/>
        <a:lstStyle/>
        <a:p>
          <a:r>
            <a:rPr lang="uk-UA" smtClean="0"/>
            <a:t>Що є базою оподаткування податку?</a:t>
          </a:r>
          <a:endParaRPr lang="ru-RU"/>
        </a:p>
      </dgm:t>
    </dgm:pt>
    <dgm:pt modelId="{053BA916-AAC6-4FDA-981B-72E943C7E2BB}" type="parTrans" cxnId="{306ABC93-85A4-4622-A962-150494FC15DD}">
      <dgm:prSet/>
      <dgm:spPr/>
      <dgm:t>
        <a:bodyPr/>
        <a:lstStyle/>
        <a:p>
          <a:endParaRPr lang="ru-RU"/>
        </a:p>
      </dgm:t>
    </dgm:pt>
    <dgm:pt modelId="{178C9EE1-F4B9-4CEA-B935-38DE22896A06}" type="sibTrans" cxnId="{306ABC93-85A4-4622-A962-150494FC15DD}">
      <dgm:prSet/>
      <dgm:spPr/>
      <dgm:t>
        <a:bodyPr/>
        <a:lstStyle/>
        <a:p>
          <a:endParaRPr lang="ru-RU"/>
        </a:p>
      </dgm:t>
    </dgm:pt>
    <dgm:pt modelId="{B160EAEC-88BA-487E-A6C5-B7511EB2AE0D}">
      <dgm:prSet/>
      <dgm:spPr/>
      <dgm:t>
        <a:bodyPr/>
        <a:lstStyle/>
        <a:p>
          <a:r>
            <a:rPr lang="uk-UA" smtClean="0"/>
            <a:t>Розкрити особливості застосування ставок податку на нерухоме майно, відмінне від земельної ділянки</a:t>
          </a:r>
          <a:endParaRPr lang="ru-RU"/>
        </a:p>
      </dgm:t>
    </dgm:pt>
    <dgm:pt modelId="{C5E2140A-EF2B-42DB-91DA-F9532A24F844}" type="parTrans" cxnId="{2A57AD54-0EFB-4E9C-957E-56B9ECBF9D14}">
      <dgm:prSet/>
      <dgm:spPr/>
      <dgm:t>
        <a:bodyPr/>
        <a:lstStyle/>
        <a:p>
          <a:endParaRPr lang="ru-RU"/>
        </a:p>
      </dgm:t>
    </dgm:pt>
    <dgm:pt modelId="{ABD81661-84F4-4E75-99C3-94F8A239FD93}" type="sibTrans" cxnId="{2A57AD54-0EFB-4E9C-957E-56B9ECBF9D14}">
      <dgm:prSet/>
      <dgm:spPr/>
      <dgm:t>
        <a:bodyPr/>
        <a:lstStyle/>
        <a:p>
          <a:endParaRPr lang="ru-RU"/>
        </a:p>
      </dgm:t>
    </dgm:pt>
    <dgm:pt modelId="{9CEDBBC4-50C3-42F7-83A8-2A0214FA9482}">
      <dgm:prSet/>
      <dgm:spPr/>
      <dgm:t>
        <a:bodyPr/>
        <a:lstStyle/>
        <a:p>
          <a:r>
            <a:rPr lang="uk-UA" smtClean="0"/>
            <a:t>Які пільги використовуються щодо податку на нерухоме майно, відмінне від земельної ділянки</a:t>
          </a:r>
          <a:endParaRPr lang="ru-RU"/>
        </a:p>
      </dgm:t>
    </dgm:pt>
    <dgm:pt modelId="{B38CE007-CC73-40CF-A1A4-CA3F24CEC1B7}" type="parTrans" cxnId="{1F136B85-4EAE-43A1-BE2B-74DB311A5AD4}">
      <dgm:prSet/>
      <dgm:spPr/>
      <dgm:t>
        <a:bodyPr/>
        <a:lstStyle/>
        <a:p>
          <a:endParaRPr lang="ru-RU"/>
        </a:p>
      </dgm:t>
    </dgm:pt>
    <dgm:pt modelId="{83671F2E-547F-4301-B637-0E5DF508F102}" type="sibTrans" cxnId="{1F136B85-4EAE-43A1-BE2B-74DB311A5AD4}">
      <dgm:prSet/>
      <dgm:spPr/>
      <dgm:t>
        <a:bodyPr/>
        <a:lstStyle/>
        <a:p>
          <a:endParaRPr lang="ru-RU"/>
        </a:p>
      </dgm:t>
    </dgm:pt>
    <dgm:pt modelId="{9CDA52ED-37CB-490C-99F4-7C813D10C97B}">
      <dgm:prSet/>
      <dgm:spPr/>
      <dgm:t>
        <a:bodyPr/>
        <a:lstStyle/>
        <a:p>
          <a:r>
            <a:rPr lang="uk-UA" smtClean="0"/>
            <a:t>Який порядок податку на нерухоме майно, відмінне від земельної ділянки </a:t>
          </a:r>
          <a:endParaRPr lang="ru-RU"/>
        </a:p>
      </dgm:t>
    </dgm:pt>
    <dgm:pt modelId="{8FB3CA0F-CD0E-429B-9960-A77EAFEC87FE}" type="parTrans" cxnId="{9ACE5A75-B298-456D-8FC1-0C8F79556E23}">
      <dgm:prSet/>
      <dgm:spPr/>
      <dgm:t>
        <a:bodyPr/>
        <a:lstStyle/>
        <a:p>
          <a:endParaRPr lang="ru-RU"/>
        </a:p>
      </dgm:t>
    </dgm:pt>
    <dgm:pt modelId="{FFE73742-FD22-46D8-B74A-5674368D65AE}" type="sibTrans" cxnId="{9ACE5A75-B298-456D-8FC1-0C8F79556E23}">
      <dgm:prSet/>
      <dgm:spPr/>
      <dgm:t>
        <a:bodyPr/>
        <a:lstStyle/>
        <a:p>
          <a:endParaRPr lang="ru-RU"/>
        </a:p>
      </dgm:t>
    </dgm:pt>
    <dgm:pt modelId="{9C112B3F-9CFC-4C12-97F2-336D84B46454}">
      <dgm:prSet/>
      <dgm:spPr/>
      <dgm:t>
        <a:bodyPr/>
        <a:lstStyle/>
        <a:p>
          <a:r>
            <a:rPr lang="uk-UA" smtClean="0"/>
            <a:t>Який порядок сплати податку на нерухоме майно, відмінне від земельної ділянки</a:t>
          </a:r>
          <a:endParaRPr lang="ru-RU"/>
        </a:p>
      </dgm:t>
    </dgm:pt>
    <dgm:pt modelId="{8B772021-6500-4123-99C9-A79FE9B87D6A}" type="parTrans" cxnId="{FB06CBBD-737E-449D-9996-9EA1A5496F2C}">
      <dgm:prSet/>
      <dgm:spPr/>
      <dgm:t>
        <a:bodyPr/>
        <a:lstStyle/>
        <a:p>
          <a:endParaRPr lang="ru-RU"/>
        </a:p>
      </dgm:t>
    </dgm:pt>
    <dgm:pt modelId="{A4D33AB9-86E3-4F4E-9547-D2D1F22D323C}" type="sibTrans" cxnId="{FB06CBBD-737E-449D-9996-9EA1A5496F2C}">
      <dgm:prSet/>
      <dgm:spPr/>
      <dgm:t>
        <a:bodyPr/>
        <a:lstStyle/>
        <a:p>
          <a:endParaRPr lang="ru-RU"/>
        </a:p>
      </dgm:t>
    </dgm:pt>
    <dgm:pt modelId="{40E0FFD1-D197-4756-B393-D7A8AB3000C1}">
      <dgm:prSet/>
      <dgm:spPr/>
      <dgm:t>
        <a:bodyPr/>
        <a:lstStyle/>
        <a:p>
          <a:r>
            <a:rPr lang="uk-UA" smtClean="0"/>
            <a:t>Хто є платниками збору за місце для паркування транспортних засобів?</a:t>
          </a:r>
          <a:endParaRPr lang="ru-RU"/>
        </a:p>
      </dgm:t>
    </dgm:pt>
    <dgm:pt modelId="{70E7905A-3C74-45A5-A655-D043DA69AFA5}" type="parTrans" cxnId="{35EF5DBA-439E-444C-873D-814A6FAF8242}">
      <dgm:prSet/>
      <dgm:spPr/>
      <dgm:t>
        <a:bodyPr/>
        <a:lstStyle/>
        <a:p>
          <a:endParaRPr lang="ru-RU"/>
        </a:p>
      </dgm:t>
    </dgm:pt>
    <dgm:pt modelId="{C44F5859-02C4-4557-8CB1-E795B2B73A53}" type="sibTrans" cxnId="{35EF5DBA-439E-444C-873D-814A6FAF8242}">
      <dgm:prSet/>
      <dgm:spPr/>
      <dgm:t>
        <a:bodyPr/>
        <a:lstStyle/>
        <a:p>
          <a:endParaRPr lang="ru-RU"/>
        </a:p>
      </dgm:t>
    </dgm:pt>
    <dgm:pt modelId="{642406D6-5CF0-432A-BF3F-E9C4EB58959B}">
      <dgm:prSet/>
      <dgm:spPr/>
      <dgm:t>
        <a:bodyPr/>
        <a:lstStyle/>
        <a:p>
          <a:r>
            <a:rPr lang="uk-UA" smtClean="0"/>
            <a:t>Що є об’єктом оподаткування збору за місце для паркування транспортних засобів?</a:t>
          </a:r>
          <a:endParaRPr lang="ru-RU"/>
        </a:p>
      </dgm:t>
    </dgm:pt>
    <dgm:pt modelId="{348B5A50-7810-4860-BA15-F21557F3199C}" type="parTrans" cxnId="{FB075EE9-6516-4332-9B7E-C63077A31359}">
      <dgm:prSet/>
      <dgm:spPr/>
      <dgm:t>
        <a:bodyPr/>
        <a:lstStyle/>
        <a:p>
          <a:endParaRPr lang="ru-RU"/>
        </a:p>
      </dgm:t>
    </dgm:pt>
    <dgm:pt modelId="{F3BE8598-F304-429C-97ED-4F9B92DD50C9}" type="sibTrans" cxnId="{FB075EE9-6516-4332-9B7E-C63077A31359}">
      <dgm:prSet/>
      <dgm:spPr/>
      <dgm:t>
        <a:bodyPr/>
        <a:lstStyle/>
        <a:p>
          <a:endParaRPr lang="ru-RU"/>
        </a:p>
      </dgm:t>
    </dgm:pt>
    <dgm:pt modelId="{2E476EFD-CD55-4CD1-95EA-271F151E6139}">
      <dgm:prSet/>
      <dgm:spPr/>
      <dgm:t>
        <a:bodyPr/>
        <a:lstStyle/>
        <a:p>
          <a:r>
            <a:rPr lang="uk-UA" smtClean="0"/>
            <a:t>Що є базою оподаткування збору за місце для паркування транспортних засобів?</a:t>
          </a:r>
          <a:endParaRPr lang="ru-RU"/>
        </a:p>
      </dgm:t>
    </dgm:pt>
    <dgm:pt modelId="{F6119BFC-18AC-4C6A-8CE8-CDF2DA6D40C6}" type="parTrans" cxnId="{9C715383-83E9-44D3-A379-D1BE7905D6B5}">
      <dgm:prSet/>
      <dgm:spPr/>
      <dgm:t>
        <a:bodyPr/>
        <a:lstStyle/>
        <a:p>
          <a:endParaRPr lang="ru-RU"/>
        </a:p>
      </dgm:t>
    </dgm:pt>
    <dgm:pt modelId="{0F5436DB-2846-4EEA-9ABC-F470B859EAA9}" type="sibTrans" cxnId="{9C715383-83E9-44D3-A379-D1BE7905D6B5}">
      <dgm:prSet/>
      <dgm:spPr/>
      <dgm:t>
        <a:bodyPr/>
        <a:lstStyle/>
        <a:p>
          <a:endParaRPr lang="ru-RU"/>
        </a:p>
      </dgm:t>
    </dgm:pt>
    <dgm:pt modelId="{D4B57030-2A1C-43F7-88E1-BB9F94AEA542}">
      <dgm:prSet/>
      <dgm:spPr/>
      <dgm:t>
        <a:bodyPr/>
        <a:lstStyle/>
        <a:p>
          <a:r>
            <a:rPr lang="uk-UA" smtClean="0"/>
            <a:t>Що є базою оподаткування збору за місце для паркування транспортних засобів?</a:t>
          </a:r>
          <a:endParaRPr lang="ru-RU"/>
        </a:p>
      </dgm:t>
    </dgm:pt>
    <dgm:pt modelId="{F8290EAC-50AB-476C-9B56-65410934EA44}" type="parTrans" cxnId="{7D097E84-EDB4-427E-88F1-C4FA78A3E62D}">
      <dgm:prSet/>
      <dgm:spPr/>
      <dgm:t>
        <a:bodyPr/>
        <a:lstStyle/>
        <a:p>
          <a:endParaRPr lang="ru-RU"/>
        </a:p>
      </dgm:t>
    </dgm:pt>
    <dgm:pt modelId="{7E5C433F-58BF-46DF-AF22-46A19DE56F47}" type="sibTrans" cxnId="{7D097E84-EDB4-427E-88F1-C4FA78A3E62D}">
      <dgm:prSet/>
      <dgm:spPr/>
      <dgm:t>
        <a:bodyPr/>
        <a:lstStyle/>
        <a:p>
          <a:endParaRPr lang="ru-RU"/>
        </a:p>
      </dgm:t>
    </dgm:pt>
    <dgm:pt modelId="{88F8F76B-3C81-4F47-858D-49473CBEFF06}">
      <dgm:prSet/>
      <dgm:spPr/>
      <dgm:t>
        <a:bodyPr/>
        <a:lstStyle/>
        <a:p>
          <a:r>
            <a:rPr lang="uk-UA" smtClean="0"/>
            <a:t>Розкрити особливості застосування ставок збору за місце для паркування транспортних засобів </a:t>
          </a:r>
          <a:endParaRPr lang="ru-RU"/>
        </a:p>
      </dgm:t>
    </dgm:pt>
    <dgm:pt modelId="{2C43B29C-09B4-49B5-987B-1B7FA0ABC1EE}" type="parTrans" cxnId="{5935F169-B949-4B5F-AB44-84612E8C9A25}">
      <dgm:prSet/>
      <dgm:spPr/>
      <dgm:t>
        <a:bodyPr/>
        <a:lstStyle/>
        <a:p>
          <a:endParaRPr lang="ru-RU"/>
        </a:p>
      </dgm:t>
    </dgm:pt>
    <dgm:pt modelId="{634F3471-CC07-47EF-9100-AA879A0B42D0}" type="sibTrans" cxnId="{5935F169-B949-4B5F-AB44-84612E8C9A25}">
      <dgm:prSet/>
      <dgm:spPr/>
      <dgm:t>
        <a:bodyPr/>
        <a:lstStyle/>
        <a:p>
          <a:endParaRPr lang="ru-RU"/>
        </a:p>
      </dgm:t>
    </dgm:pt>
    <dgm:pt modelId="{FBEF8348-1A1F-4B90-B930-1B9F82F718B4}">
      <dgm:prSet/>
      <dgm:spPr/>
      <dgm:t>
        <a:bodyPr/>
        <a:lstStyle/>
        <a:p>
          <a:r>
            <a:rPr lang="uk-UA" smtClean="0"/>
            <a:t>Який порядок обчислення збору за місце для паркування транспортних засобів</a:t>
          </a:r>
          <a:endParaRPr lang="ru-RU"/>
        </a:p>
      </dgm:t>
    </dgm:pt>
    <dgm:pt modelId="{B7B4871E-E062-42CC-9B76-18B7BD77BF98}" type="parTrans" cxnId="{FD902100-8424-40B3-BD2D-132FB606B670}">
      <dgm:prSet/>
      <dgm:spPr/>
      <dgm:t>
        <a:bodyPr/>
        <a:lstStyle/>
        <a:p>
          <a:endParaRPr lang="ru-RU"/>
        </a:p>
      </dgm:t>
    </dgm:pt>
    <dgm:pt modelId="{96C3DB94-3B7F-4CEB-A62D-100029543572}" type="sibTrans" cxnId="{FD902100-8424-40B3-BD2D-132FB606B670}">
      <dgm:prSet/>
      <dgm:spPr/>
      <dgm:t>
        <a:bodyPr/>
        <a:lstStyle/>
        <a:p>
          <a:endParaRPr lang="ru-RU"/>
        </a:p>
      </dgm:t>
    </dgm:pt>
    <dgm:pt modelId="{DFBE5874-89D3-4737-A312-7E1184DD8B60}">
      <dgm:prSet/>
      <dgm:spPr/>
      <dgm:t>
        <a:bodyPr/>
        <a:lstStyle/>
        <a:p>
          <a:r>
            <a:rPr lang="uk-UA" smtClean="0"/>
            <a:t>Який порядок сплати збору за місце для паркування транспортних засобів</a:t>
          </a:r>
          <a:endParaRPr lang="ru-RU"/>
        </a:p>
      </dgm:t>
    </dgm:pt>
    <dgm:pt modelId="{CC0D683A-900F-4469-ADBB-3A3F02B77FA2}" type="parTrans" cxnId="{E146791C-47DB-4A2A-A1CA-050DADD4ECDE}">
      <dgm:prSet/>
      <dgm:spPr/>
      <dgm:t>
        <a:bodyPr/>
        <a:lstStyle/>
        <a:p>
          <a:endParaRPr lang="ru-RU"/>
        </a:p>
      </dgm:t>
    </dgm:pt>
    <dgm:pt modelId="{2355F9A2-2CAC-4189-9BFD-953702840ECA}" type="sibTrans" cxnId="{E146791C-47DB-4A2A-A1CA-050DADD4ECDE}">
      <dgm:prSet/>
      <dgm:spPr/>
      <dgm:t>
        <a:bodyPr/>
        <a:lstStyle/>
        <a:p>
          <a:endParaRPr lang="ru-RU"/>
        </a:p>
      </dgm:t>
    </dgm:pt>
    <dgm:pt modelId="{3D5ED34C-21AF-4B8A-9A21-AF926B16C8D3}">
      <dgm:prSet/>
      <dgm:spPr/>
      <dgm:t>
        <a:bodyPr/>
        <a:lstStyle/>
        <a:p>
          <a:r>
            <a:rPr lang="uk-UA" smtClean="0"/>
            <a:t>Хто є платниками збору за  провадження деяких видів підприємницької діяльності?</a:t>
          </a:r>
          <a:endParaRPr lang="ru-RU"/>
        </a:p>
      </dgm:t>
    </dgm:pt>
    <dgm:pt modelId="{BE3473EA-DDAC-4633-962C-49DC306FAB77}" type="parTrans" cxnId="{DF126D26-0547-4FDE-BE6C-90D62F58BC1C}">
      <dgm:prSet/>
      <dgm:spPr/>
      <dgm:t>
        <a:bodyPr/>
        <a:lstStyle/>
        <a:p>
          <a:endParaRPr lang="ru-RU"/>
        </a:p>
      </dgm:t>
    </dgm:pt>
    <dgm:pt modelId="{F538A2B1-8609-4C44-A499-6EE076EED29F}" type="sibTrans" cxnId="{DF126D26-0547-4FDE-BE6C-90D62F58BC1C}">
      <dgm:prSet/>
      <dgm:spPr/>
      <dgm:t>
        <a:bodyPr/>
        <a:lstStyle/>
        <a:p>
          <a:endParaRPr lang="ru-RU"/>
        </a:p>
      </dgm:t>
    </dgm:pt>
    <dgm:pt modelId="{C6F5BA85-E349-45DA-9851-CCFDA0D9A05B}">
      <dgm:prSet/>
      <dgm:spPr/>
      <dgm:t>
        <a:bodyPr/>
        <a:lstStyle/>
        <a:p>
          <a:r>
            <a:rPr lang="uk-UA" smtClean="0"/>
            <a:t>Хто не є платниками збору за  провадження деяких видів підприємницької діяльності?</a:t>
          </a:r>
          <a:endParaRPr lang="ru-RU"/>
        </a:p>
      </dgm:t>
    </dgm:pt>
    <dgm:pt modelId="{625B9452-9160-460C-947D-BBB589772A0D}" type="parTrans" cxnId="{40A135E6-6F25-4FC0-82E2-A04E98D97769}">
      <dgm:prSet/>
      <dgm:spPr/>
      <dgm:t>
        <a:bodyPr/>
        <a:lstStyle/>
        <a:p>
          <a:endParaRPr lang="ru-RU"/>
        </a:p>
      </dgm:t>
    </dgm:pt>
    <dgm:pt modelId="{944D3E37-E6C9-458F-83E8-4B0963F7B7B9}" type="sibTrans" cxnId="{40A135E6-6F25-4FC0-82E2-A04E98D97769}">
      <dgm:prSet/>
      <dgm:spPr/>
      <dgm:t>
        <a:bodyPr/>
        <a:lstStyle/>
        <a:p>
          <a:endParaRPr lang="ru-RU"/>
        </a:p>
      </dgm:t>
    </dgm:pt>
    <dgm:pt modelId="{6D4A6660-64B3-4221-AC24-D185DC05B3B2}">
      <dgm:prSet/>
      <dgm:spPr/>
      <dgm:t>
        <a:bodyPr/>
        <a:lstStyle/>
        <a:p>
          <a:r>
            <a:rPr lang="uk-UA" smtClean="0"/>
            <a:t>Розкрити особливості застосування ставок збору за  провадження деяких видів підприємницької діяльності?</a:t>
          </a:r>
          <a:endParaRPr lang="ru-RU"/>
        </a:p>
      </dgm:t>
    </dgm:pt>
    <dgm:pt modelId="{B55A29D2-556C-4591-A809-EA32F31EBA6E}" type="parTrans" cxnId="{CCFE1899-CE8B-4456-BA26-BB10D1CB39BA}">
      <dgm:prSet/>
      <dgm:spPr/>
      <dgm:t>
        <a:bodyPr/>
        <a:lstStyle/>
        <a:p>
          <a:endParaRPr lang="ru-RU"/>
        </a:p>
      </dgm:t>
    </dgm:pt>
    <dgm:pt modelId="{FD1ECC59-A2F7-4527-ADB4-AAF59FDFA7D1}" type="sibTrans" cxnId="{CCFE1899-CE8B-4456-BA26-BB10D1CB39BA}">
      <dgm:prSet/>
      <dgm:spPr/>
      <dgm:t>
        <a:bodyPr/>
        <a:lstStyle/>
        <a:p>
          <a:endParaRPr lang="ru-RU"/>
        </a:p>
      </dgm:t>
    </dgm:pt>
    <dgm:pt modelId="{C87E1CBC-504C-4E15-B759-9D6C4A05E170}">
      <dgm:prSet/>
      <dgm:spPr/>
      <dgm:t>
        <a:bodyPr/>
        <a:lstStyle/>
        <a:p>
          <a:r>
            <a:rPr lang="uk-UA" smtClean="0"/>
            <a:t>Який порядок придбання торгового патенту для провадження деяких видів підприємницької діяльності?</a:t>
          </a:r>
          <a:endParaRPr lang="ru-RU"/>
        </a:p>
      </dgm:t>
    </dgm:pt>
    <dgm:pt modelId="{883AE08C-C7A0-4238-9CB5-58C53962007E}" type="parTrans" cxnId="{8E48D006-4C2F-45AF-B348-9DE4B7AB70D1}">
      <dgm:prSet/>
      <dgm:spPr/>
      <dgm:t>
        <a:bodyPr/>
        <a:lstStyle/>
        <a:p>
          <a:endParaRPr lang="ru-RU"/>
        </a:p>
      </dgm:t>
    </dgm:pt>
    <dgm:pt modelId="{605679B2-B21F-4A6D-90F2-63D51477F430}" type="sibTrans" cxnId="{8E48D006-4C2F-45AF-B348-9DE4B7AB70D1}">
      <dgm:prSet/>
      <dgm:spPr/>
      <dgm:t>
        <a:bodyPr/>
        <a:lstStyle/>
        <a:p>
          <a:endParaRPr lang="ru-RU"/>
        </a:p>
      </dgm:t>
    </dgm:pt>
    <dgm:pt modelId="{F9673CC6-6406-4DD7-9A9B-CCC49219C24D}">
      <dgm:prSet/>
      <dgm:spPr/>
      <dgm:t>
        <a:bodyPr/>
        <a:lstStyle/>
        <a:p>
          <a:r>
            <a:rPr lang="uk-UA" smtClean="0"/>
            <a:t>Порядок обчислення збору за  провадження деяких видів підприємницької діяльності?</a:t>
          </a:r>
          <a:endParaRPr lang="ru-RU"/>
        </a:p>
      </dgm:t>
    </dgm:pt>
    <dgm:pt modelId="{76824A9E-F925-4DA5-ADDC-72D3EF7F6BB4}" type="parTrans" cxnId="{DDE37F7D-8A3D-4E80-AE14-295B7ECED728}">
      <dgm:prSet/>
      <dgm:spPr/>
      <dgm:t>
        <a:bodyPr/>
        <a:lstStyle/>
        <a:p>
          <a:endParaRPr lang="ru-RU"/>
        </a:p>
      </dgm:t>
    </dgm:pt>
    <dgm:pt modelId="{6CBB6E8F-292E-40FB-B3C6-CFA6CF8A7B03}" type="sibTrans" cxnId="{DDE37F7D-8A3D-4E80-AE14-295B7ECED728}">
      <dgm:prSet/>
      <dgm:spPr/>
      <dgm:t>
        <a:bodyPr/>
        <a:lstStyle/>
        <a:p>
          <a:endParaRPr lang="ru-RU"/>
        </a:p>
      </dgm:t>
    </dgm:pt>
    <dgm:pt modelId="{378E8227-4106-440C-AB55-5567A465CB29}">
      <dgm:prSet/>
      <dgm:spPr/>
      <dgm:t>
        <a:bodyPr/>
        <a:lstStyle/>
        <a:p>
          <a:r>
            <a:rPr lang="uk-UA" smtClean="0"/>
            <a:t>Який порядок та строки сплати збору за  провадження деяких видів підприємницької діяльності?</a:t>
          </a:r>
          <a:endParaRPr lang="ru-RU"/>
        </a:p>
      </dgm:t>
    </dgm:pt>
    <dgm:pt modelId="{F36D42DD-8CAC-4F6C-965E-614F5C871878}" type="parTrans" cxnId="{CDD68760-E63C-46C7-B70D-D4ECCDFA9E6F}">
      <dgm:prSet/>
      <dgm:spPr/>
      <dgm:t>
        <a:bodyPr/>
        <a:lstStyle/>
        <a:p>
          <a:endParaRPr lang="ru-RU"/>
        </a:p>
      </dgm:t>
    </dgm:pt>
    <dgm:pt modelId="{7FF0D746-31C1-4284-BEE5-28DF126A269D}" type="sibTrans" cxnId="{CDD68760-E63C-46C7-B70D-D4ECCDFA9E6F}">
      <dgm:prSet/>
      <dgm:spPr/>
      <dgm:t>
        <a:bodyPr/>
        <a:lstStyle/>
        <a:p>
          <a:endParaRPr lang="ru-RU"/>
        </a:p>
      </dgm:t>
    </dgm:pt>
    <dgm:pt modelId="{BF798F4C-C0A0-452E-8AD4-5DF47788A8EC}">
      <dgm:prSet/>
      <dgm:spPr/>
      <dgm:t>
        <a:bodyPr/>
        <a:lstStyle/>
        <a:p>
          <a:r>
            <a:rPr lang="uk-UA" smtClean="0"/>
            <a:t>Який порядок використання торгового патенту для  провадження деяких видів підприємницької діяльності?</a:t>
          </a:r>
          <a:endParaRPr lang="ru-RU"/>
        </a:p>
      </dgm:t>
    </dgm:pt>
    <dgm:pt modelId="{75AB7415-1388-4F39-8A97-DCAE5696F9A5}" type="parTrans" cxnId="{D2FE6EC3-86E4-47F1-A8E0-4E30145D163D}">
      <dgm:prSet/>
      <dgm:spPr/>
      <dgm:t>
        <a:bodyPr/>
        <a:lstStyle/>
        <a:p>
          <a:endParaRPr lang="ru-RU"/>
        </a:p>
      </dgm:t>
    </dgm:pt>
    <dgm:pt modelId="{466AE318-C1BC-4C4E-AF0A-4E5C8B4459EF}" type="sibTrans" cxnId="{D2FE6EC3-86E4-47F1-A8E0-4E30145D163D}">
      <dgm:prSet/>
      <dgm:spPr/>
      <dgm:t>
        <a:bodyPr/>
        <a:lstStyle/>
        <a:p>
          <a:endParaRPr lang="ru-RU"/>
        </a:p>
      </dgm:t>
    </dgm:pt>
    <dgm:pt modelId="{FE2D4DAB-C5E8-47CA-A808-7320387EE355}">
      <dgm:prSet/>
      <dgm:spPr/>
      <dgm:t>
        <a:bodyPr/>
        <a:lstStyle/>
        <a:p>
          <a:r>
            <a:rPr lang="uk-UA" smtClean="0"/>
            <a:t>Хто є платниками  туристичного збору?</a:t>
          </a:r>
          <a:endParaRPr lang="ru-RU"/>
        </a:p>
      </dgm:t>
    </dgm:pt>
    <dgm:pt modelId="{19514D57-5532-467A-8C3B-1609E3516E51}" type="parTrans" cxnId="{3421A952-F1DF-49B8-B570-9439E61AB1CA}">
      <dgm:prSet/>
      <dgm:spPr/>
      <dgm:t>
        <a:bodyPr/>
        <a:lstStyle/>
        <a:p>
          <a:endParaRPr lang="ru-RU"/>
        </a:p>
      </dgm:t>
    </dgm:pt>
    <dgm:pt modelId="{9DFEA554-5859-401E-94CF-DF43B2B962FC}" type="sibTrans" cxnId="{3421A952-F1DF-49B8-B570-9439E61AB1CA}">
      <dgm:prSet/>
      <dgm:spPr/>
      <dgm:t>
        <a:bodyPr/>
        <a:lstStyle/>
        <a:p>
          <a:endParaRPr lang="ru-RU"/>
        </a:p>
      </dgm:t>
    </dgm:pt>
    <dgm:pt modelId="{082AAC35-FA80-47C1-942C-D48A4C4525DA}">
      <dgm:prSet/>
      <dgm:spPr/>
      <dgm:t>
        <a:bodyPr/>
        <a:lstStyle/>
        <a:p>
          <a:r>
            <a:rPr lang="uk-UA" smtClean="0"/>
            <a:t>Хто не є платниками туристичного збору?</a:t>
          </a:r>
          <a:endParaRPr lang="ru-RU"/>
        </a:p>
      </dgm:t>
    </dgm:pt>
    <dgm:pt modelId="{ABCD0D4E-D25A-4AD5-9A30-5B280664B398}" type="parTrans" cxnId="{8EAFEF9A-312A-4C26-B58B-B43243C6ACFE}">
      <dgm:prSet/>
      <dgm:spPr/>
      <dgm:t>
        <a:bodyPr/>
        <a:lstStyle/>
        <a:p>
          <a:endParaRPr lang="ru-RU"/>
        </a:p>
      </dgm:t>
    </dgm:pt>
    <dgm:pt modelId="{CFE7AE77-9E5D-4770-9A76-AC5FD5F7D3D3}" type="sibTrans" cxnId="{8EAFEF9A-312A-4C26-B58B-B43243C6ACFE}">
      <dgm:prSet/>
      <dgm:spPr/>
      <dgm:t>
        <a:bodyPr/>
        <a:lstStyle/>
        <a:p>
          <a:endParaRPr lang="ru-RU"/>
        </a:p>
      </dgm:t>
    </dgm:pt>
    <dgm:pt modelId="{C5D6B980-222A-43F1-B773-3873974F3514}">
      <dgm:prSet/>
      <dgm:spPr/>
      <dgm:t>
        <a:bodyPr/>
        <a:lstStyle/>
        <a:p>
          <a:r>
            <a:rPr lang="uk-UA" smtClean="0"/>
            <a:t>Розкрити особливості застосування ставок туристичного збору?</a:t>
          </a:r>
          <a:endParaRPr lang="ru-RU"/>
        </a:p>
      </dgm:t>
    </dgm:pt>
    <dgm:pt modelId="{FDA08F81-719B-4B60-ADAD-4E823ED2EE95}" type="parTrans" cxnId="{A69CD2B0-175F-4E1C-8BB2-C83D04A8BD5C}">
      <dgm:prSet/>
      <dgm:spPr/>
      <dgm:t>
        <a:bodyPr/>
        <a:lstStyle/>
        <a:p>
          <a:endParaRPr lang="ru-RU"/>
        </a:p>
      </dgm:t>
    </dgm:pt>
    <dgm:pt modelId="{BFE2E744-7FA0-4A57-9C90-06896A7E3DCB}" type="sibTrans" cxnId="{A69CD2B0-175F-4E1C-8BB2-C83D04A8BD5C}">
      <dgm:prSet/>
      <dgm:spPr/>
      <dgm:t>
        <a:bodyPr/>
        <a:lstStyle/>
        <a:p>
          <a:endParaRPr lang="ru-RU"/>
        </a:p>
      </dgm:t>
    </dgm:pt>
    <dgm:pt modelId="{A4E0422D-6868-4610-AB3F-4A42370FA339}">
      <dgm:prSet/>
      <dgm:spPr/>
      <dgm:t>
        <a:bodyPr/>
        <a:lstStyle/>
        <a:p>
          <a:r>
            <a:rPr lang="uk-UA" smtClean="0"/>
            <a:t>Хто може справляти туристичний збір?</a:t>
          </a:r>
          <a:endParaRPr lang="ru-RU"/>
        </a:p>
      </dgm:t>
    </dgm:pt>
    <dgm:pt modelId="{DC5BEAA0-2B96-473D-B8CC-8CD03D8843A3}" type="parTrans" cxnId="{C6148447-ACB8-48C4-9A96-53ABB2ADB8D3}">
      <dgm:prSet/>
      <dgm:spPr/>
      <dgm:t>
        <a:bodyPr/>
        <a:lstStyle/>
        <a:p>
          <a:endParaRPr lang="ru-RU"/>
        </a:p>
      </dgm:t>
    </dgm:pt>
    <dgm:pt modelId="{F6271199-B911-4FC8-A02E-007A321EFE5E}" type="sibTrans" cxnId="{C6148447-ACB8-48C4-9A96-53ABB2ADB8D3}">
      <dgm:prSet/>
      <dgm:spPr/>
      <dgm:t>
        <a:bodyPr/>
        <a:lstStyle/>
        <a:p>
          <a:endParaRPr lang="ru-RU"/>
        </a:p>
      </dgm:t>
    </dgm:pt>
    <dgm:pt modelId="{122EF0B2-9E87-421F-BC21-FAF5BC9632DD}">
      <dgm:prSet/>
      <dgm:spPr/>
      <dgm:t>
        <a:bodyPr/>
        <a:lstStyle/>
        <a:p>
          <a:r>
            <a:rPr lang="uk-UA" smtClean="0"/>
            <a:t>Коли справляється туристичний збір?</a:t>
          </a:r>
          <a:endParaRPr lang="ru-RU"/>
        </a:p>
      </dgm:t>
    </dgm:pt>
    <dgm:pt modelId="{41C4963D-F1B0-4FB3-91CB-EEEEB4683344}" type="parTrans" cxnId="{AA39BA5C-4F07-4AB5-9E20-79D1DC95C892}">
      <dgm:prSet/>
      <dgm:spPr/>
      <dgm:t>
        <a:bodyPr/>
        <a:lstStyle/>
        <a:p>
          <a:endParaRPr lang="ru-RU"/>
        </a:p>
      </dgm:t>
    </dgm:pt>
    <dgm:pt modelId="{494952AA-235C-417E-8E63-820BEA0DA8F8}" type="sibTrans" cxnId="{AA39BA5C-4F07-4AB5-9E20-79D1DC95C892}">
      <dgm:prSet/>
      <dgm:spPr/>
      <dgm:t>
        <a:bodyPr/>
        <a:lstStyle/>
        <a:p>
          <a:endParaRPr lang="ru-RU"/>
        </a:p>
      </dgm:t>
    </dgm:pt>
    <dgm:pt modelId="{F0D46D11-C1C4-4D54-BDD1-4CC96A362E78}">
      <dgm:prSet/>
      <dgm:spPr/>
      <dgm:t>
        <a:bodyPr/>
        <a:lstStyle/>
        <a:p>
          <a:r>
            <a:rPr lang="uk-UA" smtClean="0"/>
            <a:t>Які  особливості справляння туристичного збору?</a:t>
          </a:r>
          <a:endParaRPr lang="ru-RU"/>
        </a:p>
      </dgm:t>
    </dgm:pt>
    <dgm:pt modelId="{009D74B7-2F19-49AC-82D0-3BE948E6D76D}" type="parTrans" cxnId="{04D72D40-54E9-4E64-AA0F-AB53EF116716}">
      <dgm:prSet/>
      <dgm:spPr/>
      <dgm:t>
        <a:bodyPr/>
        <a:lstStyle/>
        <a:p>
          <a:endParaRPr lang="ru-RU"/>
        </a:p>
      </dgm:t>
    </dgm:pt>
    <dgm:pt modelId="{85EB9996-A474-4372-A9F4-D0558F886495}" type="sibTrans" cxnId="{04D72D40-54E9-4E64-AA0F-AB53EF116716}">
      <dgm:prSet/>
      <dgm:spPr/>
      <dgm:t>
        <a:bodyPr/>
        <a:lstStyle/>
        <a:p>
          <a:endParaRPr lang="ru-RU"/>
        </a:p>
      </dgm:t>
    </dgm:pt>
    <dgm:pt modelId="{80086364-BECA-4B9A-8630-1981ADB51734}" type="pres">
      <dgm:prSet presAssocID="{D7B573B5-A86B-4B13-A2B7-52413ACF7CBC}" presName="Name0" presStyleCnt="0">
        <dgm:presLayoutVars>
          <dgm:dir/>
          <dgm:animLvl val="lvl"/>
          <dgm:resizeHandles val="exact"/>
        </dgm:presLayoutVars>
      </dgm:prSet>
      <dgm:spPr/>
      <dgm:t>
        <a:bodyPr/>
        <a:lstStyle/>
        <a:p>
          <a:endParaRPr lang="uk-UA"/>
        </a:p>
      </dgm:t>
    </dgm:pt>
    <dgm:pt modelId="{C46982F1-E5A4-4978-B10F-F4ACB3D0BFED}" type="pres">
      <dgm:prSet presAssocID="{321B5A7F-4CB3-4499-9EF2-2B2A0DEB3989}" presName="composite" presStyleCnt="0"/>
      <dgm:spPr/>
    </dgm:pt>
    <dgm:pt modelId="{F7B9BACC-4997-44AD-9939-D23135D13178}" type="pres">
      <dgm:prSet presAssocID="{321B5A7F-4CB3-4499-9EF2-2B2A0DEB3989}" presName="parTx" presStyleLbl="alignNode1" presStyleIdx="0" presStyleCnt="1">
        <dgm:presLayoutVars>
          <dgm:chMax val="0"/>
          <dgm:chPref val="0"/>
          <dgm:bulletEnabled val="1"/>
        </dgm:presLayoutVars>
      </dgm:prSet>
      <dgm:spPr/>
      <dgm:t>
        <a:bodyPr/>
        <a:lstStyle/>
        <a:p>
          <a:endParaRPr lang="ru-RU"/>
        </a:p>
      </dgm:t>
    </dgm:pt>
    <dgm:pt modelId="{F3C30B39-B9C9-406E-BC47-2FF1A4491BE1}" type="pres">
      <dgm:prSet presAssocID="{321B5A7F-4CB3-4499-9EF2-2B2A0DEB3989}" presName="desTx" presStyleLbl="alignAccFollowNode1" presStyleIdx="0" presStyleCnt="1">
        <dgm:presLayoutVars>
          <dgm:bulletEnabled val="1"/>
        </dgm:presLayoutVars>
      </dgm:prSet>
      <dgm:spPr/>
      <dgm:t>
        <a:bodyPr/>
        <a:lstStyle/>
        <a:p>
          <a:endParaRPr lang="ru-RU"/>
        </a:p>
      </dgm:t>
    </dgm:pt>
  </dgm:ptLst>
  <dgm:cxnLst>
    <dgm:cxn modelId="{9C715383-83E9-44D3-A379-D1BE7905D6B5}" srcId="{321B5A7F-4CB3-4499-9EF2-2B2A0DEB3989}" destId="{2E476EFD-CD55-4CD1-95EA-271F151E6139}" srcOrd="9" destOrd="0" parTransId="{F6119BFC-18AC-4C6A-8CE8-CDF2DA6D40C6}" sibTransId="{0F5436DB-2846-4EEA-9ABC-F470B859EAA9}"/>
    <dgm:cxn modelId="{C6148447-ACB8-48C4-9A96-53ABB2ADB8D3}" srcId="{321B5A7F-4CB3-4499-9EF2-2B2A0DEB3989}" destId="{A4E0422D-6868-4610-AB3F-4A42370FA339}" srcOrd="24" destOrd="0" parTransId="{DC5BEAA0-2B96-473D-B8CC-8CD03D8843A3}" sibTransId="{F6271199-B911-4FC8-A02E-007A321EFE5E}"/>
    <dgm:cxn modelId="{19DB56FD-879E-4876-BB06-39B641E35B28}" type="presOf" srcId="{40E0FFD1-D197-4756-B393-D7A8AB3000C1}" destId="{F3C30B39-B9C9-406E-BC47-2FF1A4491BE1}" srcOrd="0" destOrd="7" presId="urn:microsoft.com/office/officeart/2005/8/layout/hList1"/>
    <dgm:cxn modelId="{56468676-1067-4DBA-9D2C-DEB13EB02B9F}" type="presOf" srcId="{F0D46D11-C1C4-4D54-BDD1-4CC96A362E78}" destId="{F3C30B39-B9C9-406E-BC47-2FF1A4491BE1}" srcOrd="0" destOrd="26" presId="urn:microsoft.com/office/officeart/2005/8/layout/hList1"/>
    <dgm:cxn modelId="{BDC41C99-A5DD-4221-BE20-C560329F5CE9}" type="presOf" srcId="{F9673CC6-6406-4DD7-9A9B-CCC49219C24D}" destId="{F3C30B39-B9C9-406E-BC47-2FF1A4491BE1}" srcOrd="0" destOrd="18" presId="urn:microsoft.com/office/officeart/2005/8/layout/hList1"/>
    <dgm:cxn modelId="{461B1D24-358D-41C3-B572-FCD32BADFFE0}" type="presOf" srcId="{9CDA52ED-37CB-490C-99F4-7C813D10C97B}" destId="{F3C30B39-B9C9-406E-BC47-2FF1A4491BE1}" srcOrd="0" destOrd="5" presId="urn:microsoft.com/office/officeart/2005/8/layout/hList1"/>
    <dgm:cxn modelId="{0BB7D94B-B225-452F-8963-04E4ECB6EF30}" type="presOf" srcId="{321B5A7F-4CB3-4499-9EF2-2B2A0DEB3989}" destId="{F7B9BACC-4997-44AD-9939-D23135D13178}" srcOrd="0" destOrd="0" presId="urn:microsoft.com/office/officeart/2005/8/layout/hList1"/>
    <dgm:cxn modelId="{7D097E84-EDB4-427E-88F1-C4FA78A3E62D}" srcId="{321B5A7F-4CB3-4499-9EF2-2B2A0DEB3989}" destId="{D4B57030-2A1C-43F7-88E1-BB9F94AEA542}" srcOrd="10" destOrd="0" parTransId="{F8290EAC-50AB-476C-9B56-65410934EA44}" sibTransId="{7E5C433F-58BF-46DF-AF22-46A19DE56F47}"/>
    <dgm:cxn modelId="{B89788BA-155B-4215-AF5D-0256B0F04CB7}" type="presOf" srcId="{FBEF8348-1A1F-4B90-B930-1B9F82F718B4}" destId="{F3C30B39-B9C9-406E-BC47-2FF1A4491BE1}" srcOrd="0" destOrd="12" presId="urn:microsoft.com/office/officeart/2005/8/layout/hList1"/>
    <dgm:cxn modelId="{AD367C52-8A4F-4FC6-BD4E-D2468EA275EC}" type="presOf" srcId="{BF798F4C-C0A0-452E-8AD4-5DF47788A8EC}" destId="{F3C30B39-B9C9-406E-BC47-2FF1A4491BE1}" srcOrd="0" destOrd="20" presId="urn:microsoft.com/office/officeart/2005/8/layout/hList1"/>
    <dgm:cxn modelId="{FB075EE9-6516-4332-9B7E-C63077A31359}" srcId="{321B5A7F-4CB3-4499-9EF2-2B2A0DEB3989}" destId="{642406D6-5CF0-432A-BF3F-E9C4EB58959B}" srcOrd="8" destOrd="0" parTransId="{348B5A50-7810-4860-BA15-F21557F3199C}" sibTransId="{F3BE8598-F304-429C-97ED-4F9B92DD50C9}"/>
    <dgm:cxn modelId="{D2FE6EC3-86E4-47F1-A8E0-4E30145D163D}" srcId="{321B5A7F-4CB3-4499-9EF2-2B2A0DEB3989}" destId="{BF798F4C-C0A0-452E-8AD4-5DF47788A8EC}" srcOrd="20" destOrd="0" parTransId="{75AB7415-1388-4F39-8A97-DCAE5696F9A5}" sibTransId="{466AE318-C1BC-4C4E-AF0A-4E5C8B4459EF}"/>
    <dgm:cxn modelId="{3421A952-F1DF-49B8-B570-9439E61AB1CA}" srcId="{321B5A7F-4CB3-4499-9EF2-2B2A0DEB3989}" destId="{FE2D4DAB-C5E8-47CA-A808-7320387EE355}" srcOrd="21" destOrd="0" parTransId="{19514D57-5532-467A-8C3B-1609E3516E51}" sibTransId="{9DFEA554-5859-401E-94CF-DF43B2B962FC}"/>
    <dgm:cxn modelId="{DDE37F7D-8A3D-4E80-AE14-295B7ECED728}" srcId="{321B5A7F-4CB3-4499-9EF2-2B2A0DEB3989}" destId="{F9673CC6-6406-4DD7-9A9B-CCC49219C24D}" srcOrd="18" destOrd="0" parTransId="{76824A9E-F925-4DA5-ADDC-72D3EF7F6BB4}" sibTransId="{6CBB6E8F-292E-40FB-B3C6-CFA6CF8A7B03}"/>
    <dgm:cxn modelId="{C40B57E7-2A37-48A1-898C-61D33E01297B}" type="presOf" srcId="{DFBE5874-89D3-4737-A312-7E1184DD8B60}" destId="{F3C30B39-B9C9-406E-BC47-2FF1A4491BE1}" srcOrd="0" destOrd="13" presId="urn:microsoft.com/office/officeart/2005/8/layout/hList1"/>
    <dgm:cxn modelId="{A69CD2B0-175F-4E1C-8BB2-C83D04A8BD5C}" srcId="{321B5A7F-4CB3-4499-9EF2-2B2A0DEB3989}" destId="{C5D6B980-222A-43F1-B773-3873974F3514}" srcOrd="23" destOrd="0" parTransId="{FDA08F81-719B-4B60-ADAD-4E823ED2EE95}" sibTransId="{BFE2E744-7FA0-4A57-9C90-06896A7E3DCB}"/>
    <dgm:cxn modelId="{8EAFEF9A-312A-4C26-B58B-B43243C6ACFE}" srcId="{321B5A7F-4CB3-4499-9EF2-2B2A0DEB3989}" destId="{082AAC35-FA80-47C1-942C-D48A4C4525DA}" srcOrd="22" destOrd="0" parTransId="{ABCD0D4E-D25A-4AD5-9A30-5B280664B398}" sibTransId="{CFE7AE77-9E5D-4770-9A76-AC5FD5F7D3D3}"/>
    <dgm:cxn modelId="{01F01346-BA85-45DC-BA13-4AC57D343B2E}" type="presOf" srcId="{FE2D4DAB-C5E8-47CA-A808-7320387EE355}" destId="{F3C30B39-B9C9-406E-BC47-2FF1A4491BE1}" srcOrd="0" destOrd="21" presId="urn:microsoft.com/office/officeart/2005/8/layout/hList1"/>
    <dgm:cxn modelId="{04D72D40-54E9-4E64-AA0F-AB53EF116716}" srcId="{321B5A7F-4CB3-4499-9EF2-2B2A0DEB3989}" destId="{F0D46D11-C1C4-4D54-BDD1-4CC96A362E78}" srcOrd="26" destOrd="0" parTransId="{009D74B7-2F19-49AC-82D0-3BE948E6D76D}" sibTransId="{85EB9996-A474-4372-A9F4-D0558F886495}"/>
    <dgm:cxn modelId="{306ABC93-85A4-4622-A962-150494FC15DD}" srcId="{321B5A7F-4CB3-4499-9EF2-2B2A0DEB3989}" destId="{0ED0F88B-A4ED-4A5F-B2E1-339C8445EB77}" srcOrd="2" destOrd="0" parTransId="{053BA916-AAC6-4FDA-981B-72E943C7E2BB}" sibTransId="{178C9EE1-F4B9-4CEA-B935-38DE22896A06}"/>
    <dgm:cxn modelId="{40A135E6-6F25-4FC0-82E2-A04E98D97769}" srcId="{321B5A7F-4CB3-4499-9EF2-2B2A0DEB3989}" destId="{C6F5BA85-E349-45DA-9851-CCFDA0D9A05B}" srcOrd="15" destOrd="0" parTransId="{625B9452-9160-460C-947D-BBB589772A0D}" sibTransId="{944D3E37-E6C9-458F-83E8-4B0963F7B7B9}"/>
    <dgm:cxn modelId="{71BF0105-36F2-4CF9-8AE7-A0B3301292DE}" type="presOf" srcId="{C5D6B980-222A-43F1-B773-3873974F3514}" destId="{F3C30B39-B9C9-406E-BC47-2FF1A4491BE1}" srcOrd="0" destOrd="23" presId="urn:microsoft.com/office/officeart/2005/8/layout/hList1"/>
    <dgm:cxn modelId="{F3D9BDB0-9A5F-43FF-AB92-50232FD524FA}" type="presOf" srcId="{A4E0422D-6868-4610-AB3F-4A42370FA339}" destId="{F3C30B39-B9C9-406E-BC47-2FF1A4491BE1}" srcOrd="0" destOrd="24" presId="urn:microsoft.com/office/officeart/2005/8/layout/hList1"/>
    <dgm:cxn modelId="{0EE7B1EC-B18C-4A27-9E8F-D25DC136B940}" type="presOf" srcId="{6D4A6660-64B3-4221-AC24-D185DC05B3B2}" destId="{F3C30B39-B9C9-406E-BC47-2FF1A4491BE1}" srcOrd="0" destOrd="16" presId="urn:microsoft.com/office/officeart/2005/8/layout/hList1"/>
    <dgm:cxn modelId="{9ACE5A75-B298-456D-8FC1-0C8F79556E23}" srcId="{321B5A7F-4CB3-4499-9EF2-2B2A0DEB3989}" destId="{9CDA52ED-37CB-490C-99F4-7C813D10C97B}" srcOrd="5" destOrd="0" parTransId="{8FB3CA0F-CD0E-429B-9960-A77EAFEC87FE}" sibTransId="{FFE73742-FD22-46D8-B74A-5674368D65AE}"/>
    <dgm:cxn modelId="{35EF5DBA-439E-444C-873D-814A6FAF8242}" srcId="{321B5A7F-4CB3-4499-9EF2-2B2A0DEB3989}" destId="{40E0FFD1-D197-4756-B393-D7A8AB3000C1}" srcOrd="7" destOrd="0" parTransId="{70E7905A-3C74-45A5-A655-D043DA69AFA5}" sibTransId="{C44F5859-02C4-4557-8CB1-E795B2B73A53}"/>
    <dgm:cxn modelId="{B3F41025-7E6F-4755-A5EB-5FF9775282EC}" type="presOf" srcId="{3D5ED34C-21AF-4B8A-9A21-AF926B16C8D3}" destId="{F3C30B39-B9C9-406E-BC47-2FF1A4491BE1}" srcOrd="0" destOrd="14" presId="urn:microsoft.com/office/officeart/2005/8/layout/hList1"/>
    <dgm:cxn modelId="{FD902100-8424-40B3-BD2D-132FB606B670}" srcId="{321B5A7F-4CB3-4499-9EF2-2B2A0DEB3989}" destId="{FBEF8348-1A1F-4B90-B930-1B9F82F718B4}" srcOrd="12" destOrd="0" parTransId="{B7B4871E-E062-42CC-9B76-18B7BD77BF98}" sibTransId="{96C3DB94-3B7F-4CEB-A62D-100029543572}"/>
    <dgm:cxn modelId="{E146791C-47DB-4A2A-A1CA-050DADD4ECDE}" srcId="{321B5A7F-4CB3-4499-9EF2-2B2A0DEB3989}" destId="{DFBE5874-89D3-4737-A312-7E1184DD8B60}" srcOrd="13" destOrd="0" parTransId="{CC0D683A-900F-4469-ADBB-3A3F02B77FA2}" sibTransId="{2355F9A2-2CAC-4189-9BFD-953702840ECA}"/>
    <dgm:cxn modelId="{703FD8A3-B2F0-452B-B40B-0A0BFC2DB63C}" type="presOf" srcId="{C87E1CBC-504C-4E15-B759-9D6C4A05E170}" destId="{F3C30B39-B9C9-406E-BC47-2FF1A4491BE1}" srcOrd="0" destOrd="17" presId="urn:microsoft.com/office/officeart/2005/8/layout/hList1"/>
    <dgm:cxn modelId="{4016559B-14BE-4CA9-B85E-538EFDA69D14}" srcId="{321B5A7F-4CB3-4499-9EF2-2B2A0DEB3989}" destId="{19112653-7173-4624-BD45-B3F48AAF1D70}" srcOrd="1" destOrd="0" parTransId="{66A7E704-1406-46A4-A96B-57A5F40B2717}" sibTransId="{8630104C-0C25-43EC-B8B0-38D8225898BF}"/>
    <dgm:cxn modelId="{694DD067-3B19-49D9-BF81-9AE6FB033AC8}" type="presOf" srcId="{642406D6-5CF0-432A-BF3F-E9C4EB58959B}" destId="{F3C30B39-B9C9-406E-BC47-2FF1A4491BE1}" srcOrd="0" destOrd="8" presId="urn:microsoft.com/office/officeart/2005/8/layout/hList1"/>
    <dgm:cxn modelId="{CA041AE1-DD91-47FE-8507-868BEA35731B}" type="presOf" srcId="{88F8F76B-3C81-4F47-858D-49473CBEFF06}" destId="{F3C30B39-B9C9-406E-BC47-2FF1A4491BE1}" srcOrd="0" destOrd="11" presId="urn:microsoft.com/office/officeart/2005/8/layout/hList1"/>
    <dgm:cxn modelId="{5B7E2444-3DBD-4E81-B324-C4409E2DED13}" type="presOf" srcId="{D4B57030-2A1C-43F7-88E1-BB9F94AEA542}" destId="{F3C30B39-B9C9-406E-BC47-2FF1A4491BE1}" srcOrd="0" destOrd="10" presId="urn:microsoft.com/office/officeart/2005/8/layout/hList1"/>
    <dgm:cxn modelId="{FB06CBBD-737E-449D-9996-9EA1A5496F2C}" srcId="{321B5A7F-4CB3-4499-9EF2-2B2A0DEB3989}" destId="{9C112B3F-9CFC-4C12-97F2-336D84B46454}" srcOrd="6" destOrd="0" parTransId="{8B772021-6500-4123-99C9-A79FE9B87D6A}" sibTransId="{A4D33AB9-86E3-4F4E-9547-D2D1F22D323C}"/>
    <dgm:cxn modelId="{5935F169-B949-4B5F-AB44-84612E8C9A25}" srcId="{321B5A7F-4CB3-4499-9EF2-2B2A0DEB3989}" destId="{88F8F76B-3C81-4F47-858D-49473CBEFF06}" srcOrd="11" destOrd="0" parTransId="{2C43B29C-09B4-49B5-987B-1B7FA0ABC1EE}" sibTransId="{634F3471-CC07-47EF-9100-AA879A0B42D0}"/>
    <dgm:cxn modelId="{CE1178CD-DB4B-4FD3-B0AF-CFD63159313E}" srcId="{D7B573B5-A86B-4B13-A2B7-52413ACF7CBC}" destId="{321B5A7F-4CB3-4499-9EF2-2B2A0DEB3989}" srcOrd="0" destOrd="0" parTransId="{1A06268E-492C-4C95-BEDF-9FB700FFB6E5}" sibTransId="{0A685380-DA9E-4B6B-A174-6EA96A5E4CAB}"/>
    <dgm:cxn modelId="{8F500917-C261-47DE-88D8-5A017C468190}" type="presOf" srcId="{19112653-7173-4624-BD45-B3F48AAF1D70}" destId="{F3C30B39-B9C9-406E-BC47-2FF1A4491BE1}" srcOrd="0" destOrd="1" presId="urn:microsoft.com/office/officeart/2005/8/layout/hList1"/>
    <dgm:cxn modelId="{DF83CC7B-C91C-46C9-AF45-1EBAE20F91EF}" type="presOf" srcId="{378E8227-4106-440C-AB55-5567A465CB29}" destId="{F3C30B39-B9C9-406E-BC47-2FF1A4491BE1}" srcOrd="0" destOrd="19" presId="urn:microsoft.com/office/officeart/2005/8/layout/hList1"/>
    <dgm:cxn modelId="{482781A6-0D88-44AC-A62F-1EC3201E7910}" type="presOf" srcId="{122EF0B2-9E87-421F-BC21-FAF5BC9632DD}" destId="{F3C30B39-B9C9-406E-BC47-2FF1A4491BE1}" srcOrd="0" destOrd="25" presId="urn:microsoft.com/office/officeart/2005/8/layout/hList1"/>
    <dgm:cxn modelId="{CD11DF83-6F4A-490B-8F63-F918FC47B263}" type="presOf" srcId="{9CEDBBC4-50C3-42F7-83A8-2A0214FA9482}" destId="{F3C30B39-B9C9-406E-BC47-2FF1A4491BE1}" srcOrd="0" destOrd="4" presId="urn:microsoft.com/office/officeart/2005/8/layout/hList1"/>
    <dgm:cxn modelId="{6B41C408-E946-4ECF-B490-D70B76194EB6}" type="presOf" srcId="{2E476EFD-CD55-4CD1-95EA-271F151E6139}" destId="{F3C30B39-B9C9-406E-BC47-2FF1A4491BE1}" srcOrd="0" destOrd="9" presId="urn:microsoft.com/office/officeart/2005/8/layout/hList1"/>
    <dgm:cxn modelId="{112820D5-5AE3-4427-AE22-C0ECA71B866B}" type="presOf" srcId="{B160EAEC-88BA-487E-A6C5-B7511EB2AE0D}" destId="{F3C30B39-B9C9-406E-BC47-2FF1A4491BE1}" srcOrd="0" destOrd="3" presId="urn:microsoft.com/office/officeart/2005/8/layout/hList1"/>
    <dgm:cxn modelId="{1F136B85-4EAE-43A1-BE2B-74DB311A5AD4}" srcId="{321B5A7F-4CB3-4499-9EF2-2B2A0DEB3989}" destId="{9CEDBBC4-50C3-42F7-83A8-2A0214FA9482}" srcOrd="4" destOrd="0" parTransId="{B38CE007-CC73-40CF-A1A4-CA3F24CEC1B7}" sibTransId="{83671F2E-547F-4301-B637-0E5DF508F102}"/>
    <dgm:cxn modelId="{75A716D9-DD8E-4652-90C3-77DF58346F67}" type="presOf" srcId="{0ED0F88B-A4ED-4A5F-B2E1-339C8445EB77}" destId="{F3C30B39-B9C9-406E-BC47-2FF1A4491BE1}" srcOrd="0" destOrd="2" presId="urn:microsoft.com/office/officeart/2005/8/layout/hList1"/>
    <dgm:cxn modelId="{CCFE1899-CE8B-4456-BA26-BB10D1CB39BA}" srcId="{321B5A7F-4CB3-4499-9EF2-2B2A0DEB3989}" destId="{6D4A6660-64B3-4221-AC24-D185DC05B3B2}" srcOrd="16" destOrd="0" parTransId="{B55A29D2-556C-4591-A809-EA32F31EBA6E}" sibTransId="{FD1ECC59-A2F7-4527-ADB4-AAF59FDFA7D1}"/>
    <dgm:cxn modelId="{945BC373-70E7-4959-9880-BFABB7C40F0C}" type="presOf" srcId="{D7B573B5-A86B-4B13-A2B7-52413ACF7CBC}" destId="{80086364-BECA-4B9A-8630-1981ADB51734}" srcOrd="0" destOrd="0" presId="urn:microsoft.com/office/officeart/2005/8/layout/hList1"/>
    <dgm:cxn modelId="{57D38386-DA07-4671-899D-AD5FCA4F2E3F}" srcId="{321B5A7F-4CB3-4499-9EF2-2B2A0DEB3989}" destId="{ED051DDA-B59A-4332-9B20-5233F3BC2DFC}" srcOrd="0" destOrd="0" parTransId="{2B8858FB-77A7-48B5-88B6-956E69405C0F}" sibTransId="{FF4A6463-C6F6-4CED-9602-3864809D6A8D}"/>
    <dgm:cxn modelId="{2A57AD54-0EFB-4E9C-957E-56B9ECBF9D14}" srcId="{321B5A7F-4CB3-4499-9EF2-2B2A0DEB3989}" destId="{B160EAEC-88BA-487E-A6C5-B7511EB2AE0D}" srcOrd="3" destOrd="0" parTransId="{C5E2140A-EF2B-42DB-91DA-F9532A24F844}" sibTransId="{ABD81661-84F4-4E75-99C3-94F8A239FD93}"/>
    <dgm:cxn modelId="{F2B1B1FC-07D4-4215-91D3-CD5906BCA2B7}" type="presOf" srcId="{ED051DDA-B59A-4332-9B20-5233F3BC2DFC}" destId="{F3C30B39-B9C9-406E-BC47-2FF1A4491BE1}" srcOrd="0" destOrd="0" presId="urn:microsoft.com/office/officeart/2005/8/layout/hList1"/>
    <dgm:cxn modelId="{CDD68760-E63C-46C7-B70D-D4ECCDFA9E6F}" srcId="{321B5A7F-4CB3-4499-9EF2-2B2A0DEB3989}" destId="{378E8227-4106-440C-AB55-5567A465CB29}" srcOrd="19" destOrd="0" parTransId="{F36D42DD-8CAC-4F6C-965E-614F5C871878}" sibTransId="{7FF0D746-31C1-4284-BEE5-28DF126A269D}"/>
    <dgm:cxn modelId="{AA39BA5C-4F07-4AB5-9E20-79D1DC95C892}" srcId="{321B5A7F-4CB3-4499-9EF2-2B2A0DEB3989}" destId="{122EF0B2-9E87-421F-BC21-FAF5BC9632DD}" srcOrd="25" destOrd="0" parTransId="{41C4963D-F1B0-4FB3-91CB-EEEEB4683344}" sibTransId="{494952AA-235C-417E-8E63-820BEA0DA8F8}"/>
    <dgm:cxn modelId="{DF126D26-0547-4FDE-BE6C-90D62F58BC1C}" srcId="{321B5A7F-4CB3-4499-9EF2-2B2A0DEB3989}" destId="{3D5ED34C-21AF-4B8A-9A21-AF926B16C8D3}" srcOrd="14" destOrd="0" parTransId="{BE3473EA-DDAC-4633-962C-49DC306FAB77}" sibTransId="{F538A2B1-8609-4C44-A499-6EE076EED29F}"/>
    <dgm:cxn modelId="{2F36F834-D5D7-48D3-B6AB-F84AB987B563}" type="presOf" srcId="{082AAC35-FA80-47C1-942C-D48A4C4525DA}" destId="{F3C30B39-B9C9-406E-BC47-2FF1A4491BE1}" srcOrd="0" destOrd="22" presId="urn:microsoft.com/office/officeart/2005/8/layout/hList1"/>
    <dgm:cxn modelId="{A574C780-9796-4200-96EF-C9B4728A0E58}" type="presOf" srcId="{C6F5BA85-E349-45DA-9851-CCFDA0D9A05B}" destId="{F3C30B39-B9C9-406E-BC47-2FF1A4491BE1}" srcOrd="0" destOrd="15" presId="urn:microsoft.com/office/officeart/2005/8/layout/hList1"/>
    <dgm:cxn modelId="{17764186-8318-4657-9C68-DC0854F898C3}" type="presOf" srcId="{9C112B3F-9CFC-4C12-97F2-336D84B46454}" destId="{F3C30B39-B9C9-406E-BC47-2FF1A4491BE1}" srcOrd="0" destOrd="6" presId="urn:microsoft.com/office/officeart/2005/8/layout/hList1"/>
    <dgm:cxn modelId="{8E48D006-4C2F-45AF-B348-9DE4B7AB70D1}" srcId="{321B5A7F-4CB3-4499-9EF2-2B2A0DEB3989}" destId="{C87E1CBC-504C-4E15-B759-9D6C4A05E170}" srcOrd="17" destOrd="0" parTransId="{883AE08C-C7A0-4238-9CB5-58C53962007E}" sibTransId="{605679B2-B21F-4A6D-90F2-63D51477F430}"/>
    <dgm:cxn modelId="{109EFA4E-EC71-488A-8DE4-63669A17AE00}" type="presParOf" srcId="{80086364-BECA-4B9A-8630-1981ADB51734}" destId="{C46982F1-E5A4-4978-B10F-F4ACB3D0BFED}" srcOrd="0" destOrd="0" presId="urn:microsoft.com/office/officeart/2005/8/layout/hList1"/>
    <dgm:cxn modelId="{918C8E0F-AB30-49C1-BE4E-50E2F7CBC47E}" type="presParOf" srcId="{C46982F1-E5A4-4978-B10F-F4ACB3D0BFED}" destId="{F7B9BACC-4997-44AD-9939-D23135D13178}" srcOrd="0" destOrd="0" presId="urn:microsoft.com/office/officeart/2005/8/layout/hList1"/>
    <dgm:cxn modelId="{C209B837-9B87-482F-B41D-EA73C65237ED}" type="presParOf" srcId="{C46982F1-E5A4-4978-B10F-F4ACB3D0BFED}" destId="{F3C30B39-B9C9-406E-BC47-2FF1A4491BE1}"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AC97E3-9FC3-4572-AC48-DC294E2B1371}"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A0A0F1A7-1245-4F03-B38F-F9584856F89D}">
      <dgm:prSet phldrT="[Текст]"/>
      <dgm:spPr/>
      <dgm:t>
        <a:bodyPr/>
        <a:lstStyle/>
        <a:p>
          <a:r>
            <a:rPr lang="ru-RU" b="1" smtClean="0">
              <a:solidFill>
                <a:srgbClr val="FFFF00"/>
              </a:solidFill>
            </a:rPr>
            <a:t>Платниками податку</a:t>
          </a:r>
          <a:r>
            <a:rPr lang="ru-RU" smtClean="0">
              <a:solidFill>
                <a:srgbClr val="FFFF00"/>
              </a:solidFill>
            </a:rPr>
            <a:t> </a:t>
          </a:r>
          <a:r>
            <a:rPr lang="ru-RU" b="1" smtClean="0">
              <a:solidFill>
                <a:srgbClr val="FFFF00"/>
              </a:solidFill>
            </a:rPr>
            <a:t>є </a:t>
          </a:r>
          <a:endParaRPr lang="ru-RU">
            <a:solidFill>
              <a:srgbClr val="FFFF00"/>
            </a:solidFill>
          </a:endParaRPr>
        </a:p>
      </dgm:t>
    </dgm:pt>
    <dgm:pt modelId="{21EC9F47-AA4B-4CAA-8C34-6D5B5DFAE4D9}" type="parTrans" cxnId="{514A8036-2F42-4325-B7C3-8A546B6C3E89}">
      <dgm:prSet/>
      <dgm:spPr/>
      <dgm:t>
        <a:bodyPr/>
        <a:lstStyle/>
        <a:p>
          <a:endParaRPr lang="ru-RU">
            <a:solidFill>
              <a:srgbClr val="FFFF00"/>
            </a:solidFill>
          </a:endParaRPr>
        </a:p>
      </dgm:t>
    </dgm:pt>
    <dgm:pt modelId="{87B03F79-CB9E-4AC7-86C0-3B515C719F2D}" type="sibTrans" cxnId="{514A8036-2F42-4325-B7C3-8A546B6C3E89}">
      <dgm:prSet/>
      <dgm:spPr/>
      <dgm:t>
        <a:bodyPr/>
        <a:lstStyle/>
        <a:p>
          <a:endParaRPr lang="ru-RU">
            <a:solidFill>
              <a:srgbClr val="FFFF00"/>
            </a:solidFill>
          </a:endParaRPr>
        </a:p>
      </dgm:t>
    </dgm:pt>
    <dgm:pt modelId="{0A43D6AE-6B46-4026-A355-E4CE14C57B37}">
      <dgm:prSet phldrT="[Текст]"/>
      <dgm:spPr/>
      <dgm:t>
        <a:bodyPr/>
        <a:lstStyle/>
        <a:p>
          <a:r>
            <a:rPr lang="ru-RU" b="1" dirty="0" err="1" smtClean="0">
              <a:solidFill>
                <a:srgbClr val="FFFF00"/>
              </a:solidFill>
            </a:rPr>
            <a:t>фізичні</a:t>
          </a:r>
          <a:r>
            <a:rPr lang="ru-RU" b="1" dirty="0" smtClean="0">
              <a:solidFill>
                <a:srgbClr val="FFFF00"/>
              </a:solidFill>
            </a:rPr>
            <a:t> та </a:t>
          </a:r>
          <a:r>
            <a:rPr lang="ru-RU" b="1" dirty="0" err="1" smtClean="0">
              <a:solidFill>
                <a:srgbClr val="FFFF00"/>
              </a:solidFill>
            </a:rPr>
            <a:t>юридичні</a:t>
          </a:r>
          <a:r>
            <a:rPr lang="ru-RU" b="1" dirty="0" smtClean="0">
              <a:solidFill>
                <a:srgbClr val="FFFF00"/>
              </a:solidFill>
            </a:rPr>
            <a:t> особи, в тому </a:t>
          </a:r>
          <a:r>
            <a:rPr lang="ru-RU" b="1" dirty="0" err="1" smtClean="0">
              <a:solidFill>
                <a:srgbClr val="FFFF00"/>
              </a:solidFill>
            </a:rPr>
            <a:t>числі</a:t>
          </a:r>
          <a:r>
            <a:rPr lang="ru-RU" b="1" dirty="0" smtClean="0">
              <a:solidFill>
                <a:srgbClr val="FFFF00"/>
              </a:solidFill>
            </a:rPr>
            <a:t> </a:t>
          </a:r>
          <a:r>
            <a:rPr lang="ru-RU" b="1" dirty="0" err="1" smtClean="0">
              <a:solidFill>
                <a:srgbClr val="FFFF00"/>
              </a:solidFill>
            </a:rPr>
            <a:t>нерезиденти</a:t>
          </a:r>
          <a:r>
            <a:rPr lang="ru-RU" b="1" dirty="0" smtClean="0">
              <a:solidFill>
                <a:srgbClr val="FFFF00"/>
              </a:solidFill>
            </a:rPr>
            <a:t>, </a:t>
          </a:r>
          <a:r>
            <a:rPr lang="ru-RU" b="1" dirty="0" err="1" smtClean="0">
              <a:solidFill>
                <a:srgbClr val="FFFF00"/>
              </a:solidFill>
            </a:rPr>
            <a:t>які</a:t>
          </a:r>
          <a:r>
            <a:rPr lang="ru-RU" b="1" dirty="0" smtClean="0">
              <a:solidFill>
                <a:srgbClr val="FFFF00"/>
              </a:solidFill>
            </a:rPr>
            <a:t> </a:t>
          </a:r>
          <a:r>
            <a:rPr lang="ru-RU" b="1" dirty="0" err="1" smtClean="0">
              <a:solidFill>
                <a:srgbClr val="FFFF00"/>
              </a:solidFill>
            </a:rPr>
            <a:t>є</a:t>
          </a:r>
          <a:r>
            <a:rPr lang="ru-RU" b="1" dirty="0" smtClean="0">
              <a:solidFill>
                <a:srgbClr val="FFFF00"/>
              </a:solidFill>
            </a:rPr>
            <a:t> </a:t>
          </a:r>
          <a:r>
            <a:rPr lang="ru-RU" b="1" dirty="0" err="1" smtClean="0">
              <a:solidFill>
                <a:srgbClr val="FFFF00"/>
              </a:solidFill>
            </a:rPr>
            <a:t>власниками</a:t>
          </a:r>
          <a:r>
            <a:rPr lang="ru-RU" b="1" dirty="0" smtClean="0">
              <a:solidFill>
                <a:srgbClr val="FFFF00"/>
              </a:solidFill>
            </a:rPr>
            <a:t> </a:t>
          </a:r>
          <a:r>
            <a:rPr lang="ru-RU" b="1" dirty="0" err="1" smtClean="0">
              <a:solidFill>
                <a:srgbClr val="FFFF00"/>
              </a:solidFill>
            </a:rPr>
            <a:t>об'єктів</a:t>
          </a:r>
          <a:r>
            <a:rPr lang="ru-RU" b="1" dirty="0" smtClean="0">
              <a:solidFill>
                <a:srgbClr val="FFFF00"/>
              </a:solidFill>
            </a:rPr>
            <a:t> </a:t>
          </a:r>
          <a:r>
            <a:rPr lang="ru-RU" b="1" dirty="0" err="1" smtClean="0">
              <a:solidFill>
                <a:srgbClr val="FFFF00"/>
              </a:solidFill>
            </a:rPr>
            <a:t>житлової</a:t>
          </a:r>
          <a:r>
            <a:rPr lang="ru-RU" b="1" dirty="0" smtClean="0">
              <a:solidFill>
                <a:srgbClr val="FFFF00"/>
              </a:solidFill>
            </a:rPr>
            <a:t> </a:t>
          </a:r>
          <a:r>
            <a:rPr lang="ru-RU" b="1" dirty="0" err="1" smtClean="0">
              <a:solidFill>
                <a:srgbClr val="FFFF00"/>
              </a:solidFill>
            </a:rPr>
            <a:t>нерухомості</a:t>
          </a:r>
          <a:endParaRPr lang="ru-RU" dirty="0">
            <a:solidFill>
              <a:srgbClr val="FFFF00"/>
            </a:solidFill>
          </a:endParaRPr>
        </a:p>
      </dgm:t>
    </dgm:pt>
    <dgm:pt modelId="{5C2E60B2-994A-48EB-BA2D-0E44BB0DD9D4}" type="parTrans" cxnId="{15639E20-4686-40EB-963C-5831A4001E74}">
      <dgm:prSet/>
      <dgm:spPr/>
      <dgm:t>
        <a:bodyPr/>
        <a:lstStyle/>
        <a:p>
          <a:endParaRPr lang="ru-RU">
            <a:solidFill>
              <a:srgbClr val="FFFF00"/>
            </a:solidFill>
          </a:endParaRPr>
        </a:p>
      </dgm:t>
    </dgm:pt>
    <dgm:pt modelId="{EAE8BDA4-7F5C-49CD-9A43-D354934392F4}" type="sibTrans" cxnId="{15639E20-4686-40EB-963C-5831A4001E74}">
      <dgm:prSet/>
      <dgm:spPr/>
      <dgm:t>
        <a:bodyPr/>
        <a:lstStyle/>
        <a:p>
          <a:endParaRPr lang="ru-RU">
            <a:solidFill>
              <a:srgbClr val="FFFF00"/>
            </a:solidFill>
          </a:endParaRPr>
        </a:p>
      </dgm:t>
    </dgm:pt>
    <dgm:pt modelId="{7232E087-4D59-4E33-BFC2-09091C95D5C0}" type="pres">
      <dgm:prSet presAssocID="{F6AC97E3-9FC3-4572-AC48-DC294E2B1371}" presName="composite" presStyleCnt="0">
        <dgm:presLayoutVars>
          <dgm:chMax val="1"/>
          <dgm:dir/>
          <dgm:resizeHandles val="exact"/>
        </dgm:presLayoutVars>
      </dgm:prSet>
      <dgm:spPr/>
      <dgm:t>
        <a:bodyPr/>
        <a:lstStyle/>
        <a:p>
          <a:endParaRPr lang="uk-UA"/>
        </a:p>
      </dgm:t>
    </dgm:pt>
    <dgm:pt modelId="{DDEF0852-7086-44C0-A4BD-DE1A95399C14}" type="pres">
      <dgm:prSet presAssocID="{A0A0F1A7-1245-4F03-B38F-F9584856F89D}" presName="roof" presStyleLbl="dkBgShp" presStyleIdx="0" presStyleCnt="2"/>
      <dgm:spPr/>
      <dgm:t>
        <a:bodyPr/>
        <a:lstStyle/>
        <a:p>
          <a:endParaRPr lang="ru-RU"/>
        </a:p>
      </dgm:t>
    </dgm:pt>
    <dgm:pt modelId="{2CB68887-22B6-4B7F-A3E8-8C5BC1D31985}" type="pres">
      <dgm:prSet presAssocID="{A0A0F1A7-1245-4F03-B38F-F9584856F89D}" presName="pillars" presStyleCnt="0"/>
      <dgm:spPr/>
    </dgm:pt>
    <dgm:pt modelId="{E21095E7-B8BC-4B16-BA5A-A36237E77302}" type="pres">
      <dgm:prSet presAssocID="{A0A0F1A7-1245-4F03-B38F-F9584856F89D}" presName="pillar1" presStyleLbl="node1" presStyleIdx="0" presStyleCnt="1">
        <dgm:presLayoutVars>
          <dgm:bulletEnabled val="1"/>
        </dgm:presLayoutVars>
      </dgm:prSet>
      <dgm:spPr/>
      <dgm:t>
        <a:bodyPr/>
        <a:lstStyle/>
        <a:p>
          <a:endParaRPr lang="ru-RU"/>
        </a:p>
      </dgm:t>
    </dgm:pt>
    <dgm:pt modelId="{11004278-4757-4237-BDA5-3D9EFB70C6DA}" type="pres">
      <dgm:prSet presAssocID="{A0A0F1A7-1245-4F03-B38F-F9584856F89D}" presName="base" presStyleLbl="dkBgShp" presStyleIdx="1" presStyleCnt="2"/>
      <dgm:spPr/>
    </dgm:pt>
  </dgm:ptLst>
  <dgm:cxnLst>
    <dgm:cxn modelId="{514A8036-2F42-4325-B7C3-8A546B6C3E89}" srcId="{F6AC97E3-9FC3-4572-AC48-DC294E2B1371}" destId="{A0A0F1A7-1245-4F03-B38F-F9584856F89D}" srcOrd="0" destOrd="0" parTransId="{21EC9F47-AA4B-4CAA-8C34-6D5B5DFAE4D9}" sibTransId="{87B03F79-CB9E-4AC7-86C0-3B515C719F2D}"/>
    <dgm:cxn modelId="{15639E20-4686-40EB-963C-5831A4001E74}" srcId="{A0A0F1A7-1245-4F03-B38F-F9584856F89D}" destId="{0A43D6AE-6B46-4026-A355-E4CE14C57B37}" srcOrd="0" destOrd="0" parTransId="{5C2E60B2-994A-48EB-BA2D-0E44BB0DD9D4}" sibTransId="{EAE8BDA4-7F5C-49CD-9A43-D354934392F4}"/>
    <dgm:cxn modelId="{90A61D8A-2A7E-4CC0-995E-C908FB71633B}" type="presOf" srcId="{F6AC97E3-9FC3-4572-AC48-DC294E2B1371}" destId="{7232E087-4D59-4E33-BFC2-09091C95D5C0}" srcOrd="0" destOrd="0" presId="urn:microsoft.com/office/officeart/2005/8/layout/hList3"/>
    <dgm:cxn modelId="{2D2E424E-DA7E-440A-B33A-CA8F25663CE6}" type="presOf" srcId="{A0A0F1A7-1245-4F03-B38F-F9584856F89D}" destId="{DDEF0852-7086-44C0-A4BD-DE1A95399C14}" srcOrd="0" destOrd="0" presId="urn:microsoft.com/office/officeart/2005/8/layout/hList3"/>
    <dgm:cxn modelId="{54308D77-CC3B-4BB1-9760-E268C1A1C0B6}" type="presOf" srcId="{0A43D6AE-6B46-4026-A355-E4CE14C57B37}" destId="{E21095E7-B8BC-4B16-BA5A-A36237E77302}" srcOrd="0" destOrd="0" presId="urn:microsoft.com/office/officeart/2005/8/layout/hList3"/>
    <dgm:cxn modelId="{4F550E55-33B6-492B-9B21-254F9D2E103F}" type="presParOf" srcId="{7232E087-4D59-4E33-BFC2-09091C95D5C0}" destId="{DDEF0852-7086-44C0-A4BD-DE1A95399C14}" srcOrd="0" destOrd="0" presId="urn:microsoft.com/office/officeart/2005/8/layout/hList3"/>
    <dgm:cxn modelId="{2037966D-2B79-455F-9B2F-1FEA69E449D7}" type="presParOf" srcId="{7232E087-4D59-4E33-BFC2-09091C95D5C0}" destId="{2CB68887-22B6-4B7F-A3E8-8C5BC1D31985}" srcOrd="1" destOrd="0" presId="urn:microsoft.com/office/officeart/2005/8/layout/hList3"/>
    <dgm:cxn modelId="{59FBA3E7-FD7E-40CA-A717-4C523B72D9E0}" type="presParOf" srcId="{2CB68887-22B6-4B7F-A3E8-8C5BC1D31985}" destId="{E21095E7-B8BC-4B16-BA5A-A36237E77302}" srcOrd="0" destOrd="0" presId="urn:microsoft.com/office/officeart/2005/8/layout/hList3"/>
    <dgm:cxn modelId="{F97E8806-4002-4B88-A9BC-F28718A7BFB6}" type="presParOf" srcId="{7232E087-4D59-4E33-BFC2-09091C95D5C0}" destId="{11004278-4757-4237-BDA5-3D9EFB70C6DA}" srcOrd="2" destOrd="0" presId="urn:microsoft.com/office/officeart/2005/8/layout/h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7B4243-A79A-4774-A662-E3D5641D20E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ru-RU"/>
        </a:p>
      </dgm:t>
    </dgm:pt>
    <dgm:pt modelId="{CCA5FBC2-16D6-4CA1-B60B-73D94B1D7551}">
      <dgm:prSet phldrT="[Текст]"/>
      <dgm:spPr/>
      <dgm:t>
        <a:bodyPr/>
        <a:lstStyle/>
        <a:p>
          <a:r>
            <a:rPr lang="uk-UA" b="1" smtClean="0">
              <a:solidFill>
                <a:srgbClr val="FFFF00"/>
              </a:solidFill>
            </a:rPr>
            <a:t>Об'єктом оподаткування є об'єкт житлової нерухомості</a:t>
          </a:r>
          <a:endParaRPr lang="ru-RU">
            <a:solidFill>
              <a:srgbClr val="FFFF00"/>
            </a:solidFill>
          </a:endParaRPr>
        </a:p>
      </dgm:t>
    </dgm:pt>
    <dgm:pt modelId="{84E31956-3AF6-4908-8FEC-9EEC57583661}" type="parTrans" cxnId="{3264E621-5A8E-481D-9919-CAA9B11E8B4B}">
      <dgm:prSet/>
      <dgm:spPr/>
      <dgm:t>
        <a:bodyPr/>
        <a:lstStyle/>
        <a:p>
          <a:endParaRPr lang="ru-RU"/>
        </a:p>
      </dgm:t>
    </dgm:pt>
    <dgm:pt modelId="{92E9E64C-9F3D-4310-9CF0-35D7E174F01F}" type="sibTrans" cxnId="{3264E621-5A8E-481D-9919-CAA9B11E8B4B}">
      <dgm:prSet/>
      <dgm:spPr/>
      <dgm:t>
        <a:bodyPr/>
        <a:lstStyle/>
        <a:p>
          <a:endParaRPr lang="ru-RU"/>
        </a:p>
      </dgm:t>
    </dgm:pt>
    <dgm:pt modelId="{868120C0-D9E1-4644-8386-D6D63C3ED70F}">
      <dgm:prSet phldrT="[Текст]"/>
      <dgm:spPr/>
      <dgm:t>
        <a:bodyPr/>
        <a:lstStyle/>
        <a:p>
          <a:r>
            <a:rPr lang="uk-UA" b="1" dirty="0" smtClean="0">
              <a:solidFill>
                <a:srgbClr val="FFFF00"/>
              </a:solidFill>
            </a:rPr>
            <a:t>Не є об'єктом оподаткування: </a:t>
          </a:r>
          <a:endParaRPr lang="ru-RU" dirty="0">
            <a:solidFill>
              <a:srgbClr val="FFFF00"/>
            </a:solidFill>
          </a:endParaRPr>
        </a:p>
      </dgm:t>
    </dgm:pt>
    <dgm:pt modelId="{E55FC2C3-2DCF-46D2-9692-8D195FF6EE02}" type="parTrans" cxnId="{2B47A407-2DA5-435C-BE71-FEE60A378606}">
      <dgm:prSet/>
      <dgm:spPr/>
      <dgm:t>
        <a:bodyPr/>
        <a:lstStyle/>
        <a:p>
          <a:endParaRPr lang="ru-RU"/>
        </a:p>
      </dgm:t>
    </dgm:pt>
    <dgm:pt modelId="{E85BD55A-3604-4E7B-ADD6-013BF5041360}" type="sibTrans" cxnId="{2B47A407-2DA5-435C-BE71-FEE60A378606}">
      <dgm:prSet/>
      <dgm:spPr/>
      <dgm:t>
        <a:bodyPr/>
        <a:lstStyle/>
        <a:p>
          <a:endParaRPr lang="ru-RU"/>
        </a:p>
      </dgm:t>
    </dgm:pt>
    <dgm:pt modelId="{2725FA46-C0F7-4EB6-8CA8-773BC87042B5}">
      <dgm:prSet phldrT="[Текст]"/>
      <dgm:spPr/>
      <dgm:t>
        <a:bodyPr/>
        <a:lstStyle/>
        <a:p>
          <a:r>
            <a:rPr lang="uk-UA" dirty="0" smtClean="0"/>
            <a:t>об'єкти житлової нерухомості, які перебувають у власності держави або територіальних громад (їх спільній власності)</a:t>
          </a:r>
          <a:endParaRPr lang="ru-RU" dirty="0"/>
        </a:p>
      </dgm:t>
    </dgm:pt>
    <dgm:pt modelId="{8B8DADDA-5FC7-43F9-A97B-2179FA949AA4}" type="parTrans" cxnId="{8C3FD962-6794-4DC0-BE86-318E374B1C6B}">
      <dgm:prSet/>
      <dgm:spPr/>
      <dgm:t>
        <a:bodyPr/>
        <a:lstStyle/>
        <a:p>
          <a:endParaRPr lang="ru-RU"/>
        </a:p>
      </dgm:t>
    </dgm:pt>
    <dgm:pt modelId="{69771C6E-53D5-4F1D-B1AD-44E32BFF0DB1}" type="sibTrans" cxnId="{8C3FD962-6794-4DC0-BE86-318E374B1C6B}">
      <dgm:prSet/>
      <dgm:spPr/>
      <dgm:t>
        <a:bodyPr/>
        <a:lstStyle/>
        <a:p>
          <a:endParaRPr lang="ru-RU"/>
        </a:p>
      </dgm:t>
    </dgm:pt>
    <dgm:pt modelId="{E5B297D5-1FA0-4D82-880C-EC6D58AECF02}">
      <dgm:prSet phldrT="[Текст]"/>
      <dgm:spPr/>
      <dgm:t>
        <a:bodyPr/>
        <a:lstStyle/>
        <a:p>
          <a:r>
            <a:rPr lang="uk-UA" dirty="0" smtClean="0"/>
            <a:t>гуртожитки</a:t>
          </a:r>
          <a:endParaRPr lang="ru-RU" dirty="0"/>
        </a:p>
      </dgm:t>
    </dgm:pt>
    <dgm:pt modelId="{65803817-02FD-4DAA-9790-01601FDEC624}" type="parTrans" cxnId="{3E17529C-D0DF-4619-9434-DA20234879BC}">
      <dgm:prSet/>
      <dgm:spPr/>
      <dgm:t>
        <a:bodyPr/>
        <a:lstStyle/>
        <a:p>
          <a:endParaRPr lang="ru-RU"/>
        </a:p>
      </dgm:t>
    </dgm:pt>
    <dgm:pt modelId="{3842B122-7018-4297-A857-1E8084D5FCB7}" type="sibTrans" cxnId="{3E17529C-D0DF-4619-9434-DA20234879BC}">
      <dgm:prSet/>
      <dgm:spPr/>
      <dgm:t>
        <a:bodyPr/>
        <a:lstStyle/>
        <a:p>
          <a:endParaRPr lang="ru-RU"/>
        </a:p>
      </dgm:t>
    </dgm:pt>
    <dgm:pt modelId="{FCEAD08C-F6FF-44A6-AE9E-90337FFD58BA}">
      <dgm:prSet phldrT="[Текст]"/>
      <dgm:spPr/>
      <dgm:t>
        <a:bodyPr/>
        <a:lstStyle/>
        <a:p>
          <a:r>
            <a:rPr lang="uk-UA" dirty="0" smtClean="0"/>
            <a:t>об'єкти житлової нерухомості, які розташовані в зонах відчуження та безумовного (обов'язкового) відселення, визначені законом</a:t>
          </a:r>
          <a:endParaRPr lang="ru-RU" dirty="0"/>
        </a:p>
      </dgm:t>
    </dgm:pt>
    <dgm:pt modelId="{C62E3D07-877F-44C4-9609-7BAEABF85AFC}" type="parTrans" cxnId="{4A5A263B-CD41-4EAF-AA87-F8C911332DA1}">
      <dgm:prSet/>
      <dgm:spPr/>
      <dgm:t>
        <a:bodyPr/>
        <a:lstStyle/>
        <a:p>
          <a:endParaRPr lang="ru-RU"/>
        </a:p>
      </dgm:t>
    </dgm:pt>
    <dgm:pt modelId="{D5B95ACD-C8FB-455F-AC1A-A8E679E1FA39}" type="sibTrans" cxnId="{4A5A263B-CD41-4EAF-AA87-F8C911332DA1}">
      <dgm:prSet/>
      <dgm:spPr/>
      <dgm:t>
        <a:bodyPr/>
        <a:lstStyle/>
        <a:p>
          <a:endParaRPr lang="ru-RU"/>
        </a:p>
      </dgm:t>
    </dgm:pt>
    <dgm:pt modelId="{39CCE1D5-1A2D-4277-B263-1C8F6088E97D}">
      <dgm:prSet phldrT="[Текст]"/>
      <dgm:spPr/>
      <dgm:t>
        <a:bodyPr/>
        <a:lstStyle/>
        <a:p>
          <a:r>
            <a:rPr lang="ru-RU" dirty="0" err="1" smtClean="0"/>
            <a:t>будівлі</a:t>
          </a:r>
          <a:r>
            <a:rPr lang="ru-RU" dirty="0" smtClean="0"/>
            <a:t> </a:t>
          </a:r>
          <a:r>
            <a:rPr lang="ru-RU" dirty="0" err="1" smtClean="0"/>
            <a:t>дитячих</a:t>
          </a:r>
          <a:r>
            <a:rPr lang="ru-RU" dirty="0" smtClean="0"/>
            <a:t> </a:t>
          </a:r>
          <a:r>
            <a:rPr lang="ru-RU" dirty="0" err="1" smtClean="0"/>
            <a:t>будинків</a:t>
          </a:r>
          <a:r>
            <a:rPr lang="ru-RU" dirty="0" smtClean="0"/>
            <a:t> </a:t>
          </a:r>
          <a:r>
            <a:rPr lang="ru-RU" dirty="0" err="1" smtClean="0"/>
            <a:t>сімейного</a:t>
          </a:r>
          <a:r>
            <a:rPr lang="ru-RU" dirty="0" smtClean="0"/>
            <a:t> типу</a:t>
          </a:r>
          <a:endParaRPr lang="ru-RU" dirty="0"/>
        </a:p>
      </dgm:t>
    </dgm:pt>
    <dgm:pt modelId="{DE780035-CD20-4246-B152-97E479879B59}" type="parTrans" cxnId="{7ECC6825-50EE-4D0E-8388-CF4CC529D65B}">
      <dgm:prSet/>
      <dgm:spPr/>
      <dgm:t>
        <a:bodyPr/>
        <a:lstStyle/>
        <a:p>
          <a:endParaRPr lang="ru-RU"/>
        </a:p>
      </dgm:t>
    </dgm:pt>
    <dgm:pt modelId="{0E6E2139-40DB-41AA-BE91-FC2AFDCDA8B5}" type="sibTrans" cxnId="{7ECC6825-50EE-4D0E-8388-CF4CC529D65B}">
      <dgm:prSet/>
      <dgm:spPr/>
      <dgm:t>
        <a:bodyPr/>
        <a:lstStyle/>
        <a:p>
          <a:endParaRPr lang="ru-RU"/>
        </a:p>
      </dgm:t>
    </dgm:pt>
    <dgm:pt modelId="{ADFEB362-007D-4C86-9CE8-EB8864D099C8}">
      <dgm:prSet phldrT="[Текст]"/>
      <dgm:spPr/>
      <dgm:t>
        <a:bodyPr/>
        <a:lstStyle/>
        <a:p>
          <a:r>
            <a:rPr lang="ru-RU" dirty="0" err="1" smtClean="0"/>
            <a:t>садовий</a:t>
          </a:r>
          <a:r>
            <a:rPr lang="ru-RU" dirty="0" smtClean="0"/>
            <a:t> </a:t>
          </a:r>
          <a:r>
            <a:rPr lang="ru-RU" dirty="0" err="1" smtClean="0"/>
            <a:t>або</a:t>
          </a:r>
          <a:r>
            <a:rPr lang="ru-RU" dirty="0" smtClean="0"/>
            <a:t> </a:t>
          </a:r>
          <a:r>
            <a:rPr lang="ru-RU" dirty="0" err="1" smtClean="0"/>
            <a:t>дачний</a:t>
          </a:r>
          <a:r>
            <a:rPr lang="ru-RU" dirty="0" smtClean="0"/>
            <a:t> </a:t>
          </a:r>
          <a:r>
            <a:rPr lang="ru-RU" dirty="0" err="1" smtClean="0"/>
            <a:t>будинок</a:t>
          </a:r>
          <a:r>
            <a:rPr lang="ru-RU" dirty="0" smtClean="0"/>
            <a:t>, </a:t>
          </a:r>
          <a:r>
            <a:rPr lang="ru-RU" dirty="0" err="1" smtClean="0"/>
            <a:t>але</a:t>
          </a:r>
          <a:r>
            <a:rPr lang="ru-RU" dirty="0" smtClean="0"/>
            <a:t> не </a:t>
          </a:r>
          <a:r>
            <a:rPr lang="ru-RU" dirty="0" err="1" smtClean="0"/>
            <a:t>більше</a:t>
          </a:r>
          <a:r>
            <a:rPr lang="ru-RU" dirty="0" smtClean="0"/>
            <a:t> одного такого </a:t>
          </a:r>
          <a:r>
            <a:rPr lang="ru-RU" dirty="0" err="1" smtClean="0"/>
            <a:t>об'єкта</a:t>
          </a:r>
          <a:r>
            <a:rPr lang="ru-RU" dirty="0" smtClean="0"/>
            <a:t> на одного </a:t>
          </a:r>
          <a:r>
            <a:rPr lang="ru-RU" dirty="0" err="1" smtClean="0"/>
            <a:t>платника</a:t>
          </a:r>
          <a:r>
            <a:rPr lang="ru-RU" dirty="0" smtClean="0"/>
            <a:t> </a:t>
          </a:r>
          <a:r>
            <a:rPr lang="ru-RU" dirty="0" err="1" smtClean="0"/>
            <a:t>податку</a:t>
          </a:r>
          <a:endParaRPr lang="ru-RU" dirty="0"/>
        </a:p>
      </dgm:t>
    </dgm:pt>
    <dgm:pt modelId="{F8642F3E-DCBD-4330-B759-F5681C58C8F2}" type="parTrans" cxnId="{B5B497AD-E559-4064-9991-CDD0ACD58F45}">
      <dgm:prSet/>
      <dgm:spPr/>
      <dgm:t>
        <a:bodyPr/>
        <a:lstStyle/>
        <a:p>
          <a:endParaRPr lang="ru-RU"/>
        </a:p>
      </dgm:t>
    </dgm:pt>
    <dgm:pt modelId="{AC173F11-A406-4421-B2CC-7CEC7E75D643}" type="sibTrans" cxnId="{B5B497AD-E559-4064-9991-CDD0ACD58F45}">
      <dgm:prSet/>
      <dgm:spPr/>
      <dgm:t>
        <a:bodyPr/>
        <a:lstStyle/>
        <a:p>
          <a:endParaRPr lang="ru-RU"/>
        </a:p>
      </dgm:t>
    </dgm:pt>
    <dgm:pt modelId="{B261CF3C-CBE5-4306-9386-4548C603F5CB}">
      <dgm:prSet phldrT="[Текст]"/>
      <dgm:spPr/>
      <dgm:t>
        <a:bodyPr/>
        <a:lstStyle/>
        <a:p>
          <a:r>
            <a:rPr lang="uk-UA" dirty="0" smtClean="0"/>
            <a:t>об'єкти житлової нерухомості, які належать багатодітним сім'ям та прийомним сім'ям, у яких виховується троє та більше дітей, але не більше одного такого об'єкта на сім'ю</a:t>
          </a:r>
          <a:endParaRPr lang="ru-RU" dirty="0"/>
        </a:p>
      </dgm:t>
    </dgm:pt>
    <dgm:pt modelId="{5E29865F-0E74-43F2-8E00-F52394C92D23}" type="parTrans" cxnId="{5F8C424D-9239-4F50-B5EA-DA8792524488}">
      <dgm:prSet/>
      <dgm:spPr/>
      <dgm:t>
        <a:bodyPr/>
        <a:lstStyle/>
        <a:p>
          <a:endParaRPr lang="ru-RU"/>
        </a:p>
      </dgm:t>
    </dgm:pt>
    <dgm:pt modelId="{33F5C8AA-ED1E-41BE-B2FF-95C682931D72}" type="sibTrans" cxnId="{5F8C424D-9239-4F50-B5EA-DA8792524488}">
      <dgm:prSet/>
      <dgm:spPr/>
      <dgm:t>
        <a:bodyPr/>
        <a:lstStyle/>
        <a:p>
          <a:endParaRPr lang="ru-RU"/>
        </a:p>
      </dgm:t>
    </dgm:pt>
    <dgm:pt modelId="{FB4CB79D-8392-4E36-836B-837469B776BD}" type="pres">
      <dgm:prSet presAssocID="{2A7B4243-A79A-4774-A662-E3D5641D20E1}" presName="linear" presStyleCnt="0">
        <dgm:presLayoutVars>
          <dgm:dir/>
          <dgm:animLvl val="lvl"/>
          <dgm:resizeHandles val="exact"/>
        </dgm:presLayoutVars>
      </dgm:prSet>
      <dgm:spPr/>
      <dgm:t>
        <a:bodyPr/>
        <a:lstStyle/>
        <a:p>
          <a:endParaRPr lang="uk-UA"/>
        </a:p>
      </dgm:t>
    </dgm:pt>
    <dgm:pt modelId="{0AD81062-D3F3-463C-B813-C223ED89F9A2}" type="pres">
      <dgm:prSet presAssocID="{CCA5FBC2-16D6-4CA1-B60B-73D94B1D7551}" presName="parentLin" presStyleCnt="0"/>
      <dgm:spPr/>
    </dgm:pt>
    <dgm:pt modelId="{BD736B54-ACEE-48E5-BC65-7BBA2D927266}" type="pres">
      <dgm:prSet presAssocID="{CCA5FBC2-16D6-4CA1-B60B-73D94B1D7551}" presName="parentLeftMargin" presStyleLbl="node1" presStyleIdx="0" presStyleCnt="2"/>
      <dgm:spPr/>
      <dgm:t>
        <a:bodyPr/>
        <a:lstStyle/>
        <a:p>
          <a:endParaRPr lang="uk-UA"/>
        </a:p>
      </dgm:t>
    </dgm:pt>
    <dgm:pt modelId="{7E99BAD3-A762-4FAF-921D-6B9A596FA1D4}" type="pres">
      <dgm:prSet presAssocID="{CCA5FBC2-16D6-4CA1-B60B-73D94B1D7551}" presName="parentText" presStyleLbl="node1" presStyleIdx="0" presStyleCnt="2">
        <dgm:presLayoutVars>
          <dgm:chMax val="0"/>
          <dgm:bulletEnabled val="1"/>
        </dgm:presLayoutVars>
      </dgm:prSet>
      <dgm:spPr/>
      <dgm:t>
        <a:bodyPr/>
        <a:lstStyle/>
        <a:p>
          <a:endParaRPr lang="uk-UA"/>
        </a:p>
      </dgm:t>
    </dgm:pt>
    <dgm:pt modelId="{00441389-08E9-45E5-AFAC-D8ADA1AAC101}" type="pres">
      <dgm:prSet presAssocID="{CCA5FBC2-16D6-4CA1-B60B-73D94B1D7551}" presName="negativeSpace" presStyleCnt="0"/>
      <dgm:spPr/>
    </dgm:pt>
    <dgm:pt modelId="{8D8C6550-0A64-4385-A576-2829E7089BC4}" type="pres">
      <dgm:prSet presAssocID="{CCA5FBC2-16D6-4CA1-B60B-73D94B1D7551}" presName="childText" presStyleLbl="conFgAcc1" presStyleIdx="0" presStyleCnt="2">
        <dgm:presLayoutVars>
          <dgm:bulletEnabled val="1"/>
        </dgm:presLayoutVars>
      </dgm:prSet>
      <dgm:spPr/>
    </dgm:pt>
    <dgm:pt modelId="{E7B30C98-D9D7-474C-9CE6-36B3C32780C1}" type="pres">
      <dgm:prSet presAssocID="{92E9E64C-9F3D-4310-9CF0-35D7E174F01F}" presName="spaceBetweenRectangles" presStyleCnt="0"/>
      <dgm:spPr/>
    </dgm:pt>
    <dgm:pt modelId="{D0B687CE-3727-45EE-BF4E-151AD9E7BF8A}" type="pres">
      <dgm:prSet presAssocID="{868120C0-D9E1-4644-8386-D6D63C3ED70F}" presName="parentLin" presStyleCnt="0"/>
      <dgm:spPr/>
    </dgm:pt>
    <dgm:pt modelId="{24286CDD-39F7-4465-A8D9-F4447F9294B5}" type="pres">
      <dgm:prSet presAssocID="{868120C0-D9E1-4644-8386-D6D63C3ED70F}" presName="parentLeftMargin" presStyleLbl="node1" presStyleIdx="0" presStyleCnt="2"/>
      <dgm:spPr/>
      <dgm:t>
        <a:bodyPr/>
        <a:lstStyle/>
        <a:p>
          <a:endParaRPr lang="uk-UA"/>
        </a:p>
      </dgm:t>
    </dgm:pt>
    <dgm:pt modelId="{75BCA831-EAAE-45DD-8160-9D4AA655B86B}" type="pres">
      <dgm:prSet presAssocID="{868120C0-D9E1-4644-8386-D6D63C3ED70F}" presName="parentText" presStyleLbl="node1" presStyleIdx="1" presStyleCnt="2">
        <dgm:presLayoutVars>
          <dgm:chMax val="0"/>
          <dgm:bulletEnabled val="1"/>
        </dgm:presLayoutVars>
      </dgm:prSet>
      <dgm:spPr/>
      <dgm:t>
        <a:bodyPr/>
        <a:lstStyle/>
        <a:p>
          <a:endParaRPr lang="uk-UA"/>
        </a:p>
      </dgm:t>
    </dgm:pt>
    <dgm:pt modelId="{BAE4BB02-5C0A-41E2-BB5A-867B18048EAC}" type="pres">
      <dgm:prSet presAssocID="{868120C0-D9E1-4644-8386-D6D63C3ED70F}" presName="negativeSpace" presStyleCnt="0"/>
      <dgm:spPr/>
    </dgm:pt>
    <dgm:pt modelId="{A2A3A4BB-A685-40B1-80B0-1674F480E0BB}" type="pres">
      <dgm:prSet presAssocID="{868120C0-D9E1-4644-8386-D6D63C3ED70F}" presName="childText" presStyleLbl="conFgAcc1" presStyleIdx="1" presStyleCnt="2">
        <dgm:presLayoutVars>
          <dgm:bulletEnabled val="1"/>
        </dgm:presLayoutVars>
      </dgm:prSet>
      <dgm:spPr/>
      <dgm:t>
        <a:bodyPr/>
        <a:lstStyle/>
        <a:p>
          <a:endParaRPr lang="uk-UA"/>
        </a:p>
      </dgm:t>
    </dgm:pt>
  </dgm:ptLst>
  <dgm:cxnLst>
    <dgm:cxn modelId="{7ECC6825-50EE-4D0E-8388-CF4CC529D65B}" srcId="{868120C0-D9E1-4644-8386-D6D63C3ED70F}" destId="{39CCE1D5-1A2D-4277-B263-1C8F6088E97D}" srcOrd="2" destOrd="0" parTransId="{DE780035-CD20-4246-B152-97E479879B59}" sibTransId="{0E6E2139-40DB-41AA-BE91-FC2AFDCDA8B5}"/>
    <dgm:cxn modelId="{9A875313-A859-422B-82F9-AF3029450BCF}" type="presOf" srcId="{CCA5FBC2-16D6-4CA1-B60B-73D94B1D7551}" destId="{BD736B54-ACEE-48E5-BC65-7BBA2D927266}" srcOrd="0" destOrd="0" presId="urn:microsoft.com/office/officeart/2005/8/layout/list1"/>
    <dgm:cxn modelId="{AD032F72-C34D-4A3E-84F5-078D5497CAE8}" type="presOf" srcId="{2725FA46-C0F7-4EB6-8CA8-773BC87042B5}" destId="{A2A3A4BB-A685-40B1-80B0-1674F480E0BB}" srcOrd="0" destOrd="0" presId="urn:microsoft.com/office/officeart/2005/8/layout/list1"/>
    <dgm:cxn modelId="{3E17529C-D0DF-4619-9434-DA20234879BC}" srcId="{868120C0-D9E1-4644-8386-D6D63C3ED70F}" destId="{E5B297D5-1FA0-4D82-880C-EC6D58AECF02}" srcOrd="5" destOrd="0" parTransId="{65803817-02FD-4DAA-9790-01601FDEC624}" sibTransId="{3842B122-7018-4297-A857-1E8084D5FCB7}"/>
    <dgm:cxn modelId="{4A5A263B-CD41-4EAF-AA87-F8C911332DA1}" srcId="{868120C0-D9E1-4644-8386-D6D63C3ED70F}" destId="{FCEAD08C-F6FF-44A6-AE9E-90337FFD58BA}" srcOrd="1" destOrd="0" parTransId="{C62E3D07-877F-44C4-9609-7BAEABF85AFC}" sibTransId="{D5B95ACD-C8FB-455F-AC1A-A8E679E1FA39}"/>
    <dgm:cxn modelId="{2B47A407-2DA5-435C-BE71-FEE60A378606}" srcId="{2A7B4243-A79A-4774-A662-E3D5641D20E1}" destId="{868120C0-D9E1-4644-8386-D6D63C3ED70F}" srcOrd="1" destOrd="0" parTransId="{E55FC2C3-2DCF-46D2-9692-8D195FF6EE02}" sibTransId="{E85BD55A-3604-4E7B-ADD6-013BF5041360}"/>
    <dgm:cxn modelId="{69FB3ECC-23C8-4382-9D7C-A42AE6AFE250}" type="presOf" srcId="{868120C0-D9E1-4644-8386-D6D63C3ED70F}" destId="{75BCA831-EAAE-45DD-8160-9D4AA655B86B}" srcOrd="1" destOrd="0" presId="urn:microsoft.com/office/officeart/2005/8/layout/list1"/>
    <dgm:cxn modelId="{9BDF23DC-BBB9-48D8-8DD8-58DD9F48B431}" type="presOf" srcId="{B261CF3C-CBE5-4306-9386-4548C603F5CB}" destId="{A2A3A4BB-A685-40B1-80B0-1674F480E0BB}" srcOrd="0" destOrd="4" presId="urn:microsoft.com/office/officeart/2005/8/layout/list1"/>
    <dgm:cxn modelId="{3264E621-5A8E-481D-9919-CAA9B11E8B4B}" srcId="{2A7B4243-A79A-4774-A662-E3D5641D20E1}" destId="{CCA5FBC2-16D6-4CA1-B60B-73D94B1D7551}" srcOrd="0" destOrd="0" parTransId="{84E31956-3AF6-4908-8FEC-9EEC57583661}" sibTransId="{92E9E64C-9F3D-4310-9CF0-35D7E174F01F}"/>
    <dgm:cxn modelId="{9152C3FF-FB8C-4EF9-98B3-C0C5F4956E91}" type="presOf" srcId="{39CCE1D5-1A2D-4277-B263-1C8F6088E97D}" destId="{A2A3A4BB-A685-40B1-80B0-1674F480E0BB}" srcOrd="0" destOrd="2" presId="urn:microsoft.com/office/officeart/2005/8/layout/list1"/>
    <dgm:cxn modelId="{E5EE0AFA-3766-4B41-B522-48323193FE0B}" type="presOf" srcId="{868120C0-D9E1-4644-8386-D6D63C3ED70F}" destId="{24286CDD-39F7-4465-A8D9-F4447F9294B5}" srcOrd="0" destOrd="0" presId="urn:microsoft.com/office/officeart/2005/8/layout/list1"/>
    <dgm:cxn modelId="{D646DEF6-4B49-40D6-9446-5D258A310655}" type="presOf" srcId="{CCA5FBC2-16D6-4CA1-B60B-73D94B1D7551}" destId="{7E99BAD3-A762-4FAF-921D-6B9A596FA1D4}" srcOrd="1" destOrd="0" presId="urn:microsoft.com/office/officeart/2005/8/layout/list1"/>
    <dgm:cxn modelId="{B4FF7CCD-E67D-4F20-8C43-763C6B4FB3E2}" type="presOf" srcId="{ADFEB362-007D-4C86-9CE8-EB8864D099C8}" destId="{A2A3A4BB-A685-40B1-80B0-1674F480E0BB}" srcOrd="0" destOrd="3" presId="urn:microsoft.com/office/officeart/2005/8/layout/list1"/>
    <dgm:cxn modelId="{5F8C424D-9239-4F50-B5EA-DA8792524488}" srcId="{868120C0-D9E1-4644-8386-D6D63C3ED70F}" destId="{B261CF3C-CBE5-4306-9386-4548C603F5CB}" srcOrd="4" destOrd="0" parTransId="{5E29865F-0E74-43F2-8E00-F52394C92D23}" sibTransId="{33F5C8AA-ED1E-41BE-B2FF-95C682931D72}"/>
    <dgm:cxn modelId="{8C3FD962-6794-4DC0-BE86-318E374B1C6B}" srcId="{868120C0-D9E1-4644-8386-D6D63C3ED70F}" destId="{2725FA46-C0F7-4EB6-8CA8-773BC87042B5}" srcOrd="0" destOrd="0" parTransId="{8B8DADDA-5FC7-43F9-A97B-2179FA949AA4}" sibTransId="{69771C6E-53D5-4F1D-B1AD-44E32BFF0DB1}"/>
    <dgm:cxn modelId="{B5B497AD-E559-4064-9991-CDD0ACD58F45}" srcId="{868120C0-D9E1-4644-8386-D6D63C3ED70F}" destId="{ADFEB362-007D-4C86-9CE8-EB8864D099C8}" srcOrd="3" destOrd="0" parTransId="{F8642F3E-DCBD-4330-B759-F5681C58C8F2}" sibTransId="{AC173F11-A406-4421-B2CC-7CEC7E75D643}"/>
    <dgm:cxn modelId="{91DA29DF-B230-43E7-AF0F-1A998AFD2D97}" type="presOf" srcId="{FCEAD08C-F6FF-44A6-AE9E-90337FFD58BA}" destId="{A2A3A4BB-A685-40B1-80B0-1674F480E0BB}" srcOrd="0" destOrd="1" presId="urn:microsoft.com/office/officeart/2005/8/layout/list1"/>
    <dgm:cxn modelId="{CA67BA11-2B89-41C5-A894-AA014BF8CCE2}" type="presOf" srcId="{2A7B4243-A79A-4774-A662-E3D5641D20E1}" destId="{FB4CB79D-8392-4E36-836B-837469B776BD}" srcOrd="0" destOrd="0" presId="urn:microsoft.com/office/officeart/2005/8/layout/list1"/>
    <dgm:cxn modelId="{14DDFF4A-3C83-48DE-B2E2-93C4603A6983}" type="presOf" srcId="{E5B297D5-1FA0-4D82-880C-EC6D58AECF02}" destId="{A2A3A4BB-A685-40B1-80B0-1674F480E0BB}" srcOrd="0" destOrd="5" presId="urn:microsoft.com/office/officeart/2005/8/layout/list1"/>
    <dgm:cxn modelId="{62177BDC-E0EE-4B01-9177-96ECA186EE59}" type="presParOf" srcId="{FB4CB79D-8392-4E36-836B-837469B776BD}" destId="{0AD81062-D3F3-463C-B813-C223ED89F9A2}" srcOrd="0" destOrd="0" presId="urn:microsoft.com/office/officeart/2005/8/layout/list1"/>
    <dgm:cxn modelId="{54700B75-E46B-4BDE-945B-1EB99641BC1B}" type="presParOf" srcId="{0AD81062-D3F3-463C-B813-C223ED89F9A2}" destId="{BD736B54-ACEE-48E5-BC65-7BBA2D927266}" srcOrd="0" destOrd="0" presId="urn:microsoft.com/office/officeart/2005/8/layout/list1"/>
    <dgm:cxn modelId="{4D054D10-8B83-4654-8D3A-DF673413E32A}" type="presParOf" srcId="{0AD81062-D3F3-463C-B813-C223ED89F9A2}" destId="{7E99BAD3-A762-4FAF-921D-6B9A596FA1D4}" srcOrd="1" destOrd="0" presId="urn:microsoft.com/office/officeart/2005/8/layout/list1"/>
    <dgm:cxn modelId="{3971EB76-12C4-4D36-9214-07A04E193970}" type="presParOf" srcId="{FB4CB79D-8392-4E36-836B-837469B776BD}" destId="{00441389-08E9-45E5-AFAC-D8ADA1AAC101}" srcOrd="1" destOrd="0" presId="urn:microsoft.com/office/officeart/2005/8/layout/list1"/>
    <dgm:cxn modelId="{3243B3A7-8E90-426D-A0C3-5FB1922E6B77}" type="presParOf" srcId="{FB4CB79D-8392-4E36-836B-837469B776BD}" destId="{8D8C6550-0A64-4385-A576-2829E7089BC4}" srcOrd="2" destOrd="0" presId="urn:microsoft.com/office/officeart/2005/8/layout/list1"/>
    <dgm:cxn modelId="{8EBC917F-1B28-4E78-84EA-1B5E713B5A96}" type="presParOf" srcId="{FB4CB79D-8392-4E36-836B-837469B776BD}" destId="{E7B30C98-D9D7-474C-9CE6-36B3C32780C1}" srcOrd="3" destOrd="0" presId="urn:microsoft.com/office/officeart/2005/8/layout/list1"/>
    <dgm:cxn modelId="{33CDA4BA-DFA5-41D9-9AB9-969452A14BA6}" type="presParOf" srcId="{FB4CB79D-8392-4E36-836B-837469B776BD}" destId="{D0B687CE-3727-45EE-BF4E-151AD9E7BF8A}" srcOrd="4" destOrd="0" presId="urn:microsoft.com/office/officeart/2005/8/layout/list1"/>
    <dgm:cxn modelId="{BCEF9597-F33C-4ADB-A479-7690E3DCD844}" type="presParOf" srcId="{D0B687CE-3727-45EE-BF4E-151AD9E7BF8A}" destId="{24286CDD-39F7-4465-A8D9-F4447F9294B5}" srcOrd="0" destOrd="0" presId="urn:microsoft.com/office/officeart/2005/8/layout/list1"/>
    <dgm:cxn modelId="{859BE47A-F1E4-441A-B1A6-27F5B36A3B24}" type="presParOf" srcId="{D0B687CE-3727-45EE-BF4E-151AD9E7BF8A}" destId="{75BCA831-EAAE-45DD-8160-9D4AA655B86B}" srcOrd="1" destOrd="0" presId="urn:microsoft.com/office/officeart/2005/8/layout/list1"/>
    <dgm:cxn modelId="{B9097594-0447-42EF-A15E-97A18A485291}" type="presParOf" srcId="{FB4CB79D-8392-4E36-836B-837469B776BD}" destId="{BAE4BB02-5C0A-41E2-BB5A-867B18048EAC}" srcOrd="5" destOrd="0" presId="urn:microsoft.com/office/officeart/2005/8/layout/list1"/>
    <dgm:cxn modelId="{2163CB55-379F-4304-8614-ABD8A0B42FED}" type="presParOf" srcId="{FB4CB79D-8392-4E36-836B-837469B776BD}" destId="{A2A3A4BB-A685-40B1-80B0-1674F480E0BB}"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18FB828-1BD9-4C85-B5D6-600E102F59E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ru-RU"/>
        </a:p>
      </dgm:t>
    </dgm:pt>
    <dgm:pt modelId="{9C659229-2A8C-4F07-BCF2-E247906772BA}">
      <dgm:prSet phldrT="[Текст]"/>
      <dgm:spPr/>
      <dgm:t>
        <a:bodyPr/>
        <a:lstStyle/>
        <a:p>
          <a:r>
            <a:rPr lang="uk-UA" b="1" dirty="0" smtClean="0"/>
            <a:t>База оподаткування </a:t>
          </a:r>
          <a:endParaRPr lang="ru-RU" dirty="0"/>
        </a:p>
      </dgm:t>
    </dgm:pt>
    <dgm:pt modelId="{CE63BD78-59EC-4895-9906-8FC90A89784C}" type="parTrans" cxnId="{E67A0469-C3EB-4C25-8BB7-D45F16860532}">
      <dgm:prSet/>
      <dgm:spPr/>
      <dgm:t>
        <a:bodyPr/>
        <a:lstStyle/>
        <a:p>
          <a:endParaRPr lang="ru-RU"/>
        </a:p>
      </dgm:t>
    </dgm:pt>
    <dgm:pt modelId="{6E1ACDFE-57AA-4EDE-BCA3-C7F603C4B02F}" type="sibTrans" cxnId="{E67A0469-C3EB-4C25-8BB7-D45F16860532}">
      <dgm:prSet/>
      <dgm:spPr/>
      <dgm:t>
        <a:bodyPr/>
        <a:lstStyle/>
        <a:p>
          <a:endParaRPr lang="ru-RU"/>
        </a:p>
      </dgm:t>
    </dgm:pt>
    <dgm:pt modelId="{82F1350B-74D5-4AC6-80A2-8A657BE6364D}">
      <dgm:prSet phldrT="[Текст]"/>
      <dgm:spPr/>
      <dgm:t>
        <a:bodyPr/>
        <a:lstStyle/>
        <a:p>
          <a:r>
            <a:rPr lang="uk-UA" b="1" dirty="0" smtClean="0">
              <a:solidFill>
                <a:srgbClr val="FFFF00"/>
              </a:solidFill>
            </a:rPr>
            <a:t>Базою оподаткування є житлова площа об'єкта житлової нерухомості</a:t>
          </a:r>
          <a:endParaRPr lang="ru-RU" dirty="0">
            <a:solidFill>
              <a:srgbClr val="FFFF00"/>
            </a:solidFill>
          </a:endParaRPr>
        </a:p>
      </dgm:t>
    </dgm:pt>
    <dgm:pt modelId="{592A11BB-87AF-4CE2-8867-8B088BB853D9}" type="parTrans" cxnId="{B922C63C-4D69-4C49-8B2F-93211859D7AB}">
      <dgm:prSet/>
      <dgm:spPr/>
      <dgm:t>
        <a:bodyPr/>
        <a:lstStyle/>
        <a:p>
          <a:endParaRPr lang="ru-RU"/>
        </a:p>
      </dgm:t>
    </dgm:pt>
    <dgm:pt modelId="{DD38B543-9ACB-4592-9614-AE5F661A6A58}" type="sibTrans" cxnId="{B922C63C-4D69-4C49-8B2F-93211859D7AB}">
      <dgm:prSet/>
      <dgm:spPr/>
      <dgm:t>
        <a:bodyPr/>
        <a:lstStyle/>
        <a:p>
          <a:endParaRPr lang="ru-RU"/>
        </a:p>
      </dgm:t>
    </dgm:pt>
    <dgm:pt modelId="{7CBFC4E0-5BF5-449A-B230-42D3A0747AE8}">
      <dgm:prSet phldrT="[Текст]"/>
      <dgm:spPr/>
      <dgm:t>
        <a:bodyPr/>
        <a:lstStyle/>
        <a:p>
          <a:r>
            <a:rPr lang="uk-UA" b="1" dirty="0" smtClean="0">
              <a:solidFill>
                <a:srgbClr val="FFFF00"/>
              </a:solidFill>
            </a:rPr>
            <a:t>База оподаткування об'єктів житлової нерухомості, які перебувають у власності фізичних осіб</a:t>
          </a:r>
          <a:endParaRPr lang="ru-RU" dirty="0">
            <a:solidFill>
              <a:srgbClr val="FFFF00"/>
            </a:solidFill>
          </a:endParaRPr>
        </a:p>
      </dgm:t>
    </dgm:pt>
    <dgm:pt modelId="{4686707C-9540-4DD7-9991-CA7704F0FC1D}" type="parTrans" cxnId="{C121310C-F3AE-4CD2-A28B-D09B89480E8E}">
      <dgm:prSet/>
      <dgm:spPr/>
      <dgm:t>
        <a:bodyPr/>
        <a:lstStyle/>
        <a:p>
          <a:endParaRPr lang="ru-RU"/>
        </a:p>
      </dgm:t>
    </dgm:pt>
    <dgm:pt modelId="{DF39CD35-775E-4E8B-A0B4-23B65CB70F4C}" type="sibTrans" cxnId="{C121310C-F3AE-4CD2-A28B-D09B89480E8E}">
      <dgm:prSet/>
      <dgm:spPr/>
      <dgm:t>
        <a:bodyPr/>
        <a:lstStyle/>
        <a:p>
          <a:endParaRPr lang="ru-RU"/>
        </a:p>
      </dgm:t>
    </dgm:pt>
    <dgm:pt modelId="{6D2896AF-C3D8-4B45-9563-85B77A41560E}">
      <dgm:prSet phldrT="[Текст]"/>
      <dgm:spPr/>
      <dgm:t>
        <a:bodyPr/>
        <a:lstStyle/>
        <a:p>
          <a:r>
            <a:rPr lang="uk-UA" b="1" dirty="0" smtClean="0">
              <a:solidFill>
                <a:srgbClr val="FFFF00"/>
              </a:solidFill>
            </a:rPr>
            <a:t>База оподаткування об'єктів житлової нерухомості, що перебувають у власності юридичних осіб</a:t>
          </a:r>
          <a:endParaRPr lang="ru-RU" dirty="0">
            <a:solidFill>
              <a:srgbClr val="FFFF00"/>
            </a:solidFill>
          </a:endParaRPr>
        </a:p>
      </dgm:t>
    </dgm:pt>
    <dgm:pt modelId="{3FDB81C1-A3BB-4332-9B3B-5F3486948685}" type="parTrans" cxnId="{2FCAC03D-014D-45CA-B3A2-9C106977EE01}">
      <dgm:prSet/>
      <dgm:spPr/>
      <dgm:t>
        <a:bodyPr/>
        <a:lstStyle/>
        <a:p>
          <a:endParaRPr lang="ru-RU"/>
        </a:p>
      </dgm:t>
    </dgm:pt>
    <dgm:pt modelId="{D5B523E4-2321-4FB1-9B44-8C8E62633FD0}" type="sibTrans" cxnId="{2FCAC03D-014D-45CA-B3A2-9C106977EE01}">
      <dgm:prSet/>
      <dgm:spPr/>
      <dgm:t>
        <a:bodyPr/>
        <a:lstStyle/>
        <a:p>
          <a:endParaRPr lang="ru-RU"/>
        </a:p>
      </dgm:t>
    </dgm:pt>
    <dgm:pt modelId="{CF9F9B1A-4AB1-45BE-A1DF-5E652703CAF2}">
      <dgm:prSet phldrT="[Текст]"/>
      <dgm:spPr/>
      <dgm:t>
        <a:bodyPr/>
        <a:lstStyle/>
        <a:p>
          <a:r>
            <a:rPr lang="ru-RU" b="1" dirty="0" smtClean="0">
              <a:solidFill>
                <a:srgbClr val="FFFF00"/>
              </a:solidFill>
            </a:rPr>
            <a:t>У </a:t>
          </a:r>
          <a:r>
            <a:rPr lang="ru-RU" b="1" dirty="0" err="1" smtClean="0">
              <a:solidFill>
                <a:srgbClr val="FFFF00"/>
              </a:solidFill>
            </a:rPr>
            <a:t>разі</a:t>
          </a:r>
          <a:r>
            <a:rPr lang="ru-RU" b="1" dirty="0" smtClean="0">
              <a:solidFill>
                <a:srgbClr val="FFFF00"/>
              </a:solidFill>
            </a:rPr>
            <a:t> </a:t>
          </a:r>
          <a:r>
            <a:rPr lang="ru-RU" b="1" dirty="0" err="1" smtClean="0">
              <a:solidFill>
                <a:srgbClr val="FFFF00"/>
              </a:solidFill>
            </a:rPr>
            <a:t>наявності</a:t>
          </a:r>
          <a:r>
            <a:rPr lang="ru-RU" b="1" dirty="0" smtClean="0">
              <a:solidFill>
                <a:srgbClr val="FFFF00"/>
              </a:solidFill>
            </a:rPr>
            <a:t> </a:t>
          </a:r>
          <a:r>
            <a:rPr lang="ru-RU" b="1" dirty="0" err="1" smtClean="0">
              <a:solidFill>
                <a:srgbClr val="FFFF00"/>
              </a:solidFill>
            </a:rPr>
            <a:t>у</a:t>
          </a:r>
          <a:r>
            <a:rPr lang="ru-RU" b="1" dirty="0" smtClean="0">
              <a:solidFill>
                <a:srgbClr val="FFFF00"/>
              </a:solidFill>
            </a:rPr>
            <a:t> </a:t>
          </a:r>
          <a:r>
            <a:rPr lang="ru-RU" b="1" dirty="0" err="1" smtClean="0">
              <a:solidFill>
                <a:srgbClr val="FFFF00"/>
              </a:solidFill>
            </a:rPr>
            <a:t>платника</a:t>
          </a:r>
          <a:r>
            <a:rPr lang="ru-RU" b="1" dirty="0" smtClean="0">
              <a:solidFill>
                <a:srgbClr val="FFFF00"/>
              </a:solidFill>
            </a:rPr>
            <a:t> </a:t>
          </a:r>
          <a:r>
            <a:rPr lang="ru-RU" b="1" dirty="0" err="1" smtClean="0">
              <a:solidFill>
                <a:srgbClr val="FFFF00"/>
              </a:solidFill>
            </a:rPr>
            <a:t>податку</a:t>
          </a:r>
          <a:r>
            <a:rPr lang="ru-RU" b="1" dirty="0" smtClean="0">
              <a:solidFill>
                <a:srgbClr val="FFFF00"/>
              </a:solidFill>
            </a:rPr>
            <a:t> </a:t>
          </a:r>
          <a:r>
            <a:rPr lang="ru-RU" b="1" dirty="0" err="1" smtClean="0">
              <a:solidFill>
                <a:srgbClr val="FFFF00"/>
              </a:solidFill>
            </a:rPr>
            <a:t>кількох</a:t>
          </a:r>
          <a:r>
            <a:rPr lang="ru-RU" b="1" dirty="0" smtClean="0">
              <a:solidFill>
                <a:srgbClr val="FFFF00"/>
              </a:solidFill>
            </a:rPr>
            <a:t> </a:t>
          </a:r>
          <a:r>
            <a:rPr lang="ru-RU" b="1" dirty="0" err="1" smtClean="0">
              <a:solidFill>
                <a:srgbClr val="FFFF00"/>
              </a:solidFill>
            </a:rPr>
            <a:t>об'єктів</a:t>
          </a:r>
          <a:r>
            <a:rPr lang="ru-RU" b="1" dirty="0" smtClean="0">
              <a:solidFill>
                <a:srgbClr val="FFFF00"/>
              </a:solidFill>
            </a:rPr>
            <a:t> </a:t>
          </a:r>
          <a:r>
            <a:rPr lang="ru-RU" b="1" dirty="0" err="1" smtClean="0">
              <a:solidFill>
                <a:srgbClr val="FFFF00"/>
              </a:solidFill>
            </a:rPr>
            <a:t>оподаткування</a:t>
          </a:r>
          <a:r>
            <a:rPr lang="ru-RU" b="1" dirty="0" smtClean="0">
              <a:solidFill>
                <a:srgbClr val="FFFF00"/>
              </a:solidFill>
            </a:rPr>
            <a:t> база </a:t>
          </a:r>
          <a:r>
            <a:rPr lang="ru-RU" b="1" dirty="0" err="1" smtClean="0">
              <a:solidFill>
                <a:srgbClr val="FFFF00"/>
              </a:solidFill>
            </a:rPr>
            <a:t>оподаткування</a:t>
          </a:r>
          <a:r>
            <a:rPr lang="ru-RU" b="1" dirty="0" smtClean="0">
              <a:solidFill>
                <a:srgbClr val="FFFF00"/>
              </a:solidFill>
            </a:rPr>
            <a:t> </a:t>
          </a:r>
          <a:r>
            <a:rPr lang="ru-RU" b="1" dirty="0" err="1" smtClean="0">
              <a:solidFill>
                <a:srgbClr val="FFFF00"/>
              </a:solidFill>
            </a:rPr>
            <a:t>обчислюється</a:t>
          </a:r>
          <a:r>
            <a:rPr lang="ru-RU" b="1" dirty="0" smtClean="0">
              <a:solidFill>
                <a:srgbClr val="FFFF00"/>
              </a:solidFill>
            </a:rPr>
            <a:t> </a:t>
          </a:r>
          <a:r>
            <a:rPr lang="ru-RU" b="1" dirty="0" err="1" smtClean="0">
              <a:solidFill>
                <a:srgbClr val="FFFF00"/>
              </a:solidFill>
            </a:rPr>
            <a:t>окремо</a:t>
          </a:r>
          <a:r>
            <a:rPr lang="ru-RU" b="1" dirty="0" smtClean="0">
              <a:solidFill>
                <a:srgbClr val="FFFF00"/>
              </a:solidFill>
            </a:rPr>
            <a:t> за </a:t>
          </a:r>
          <a:r>
            <a:rPr lang="ru-RU" b="1" dirty="0" err="1" smtClean="0">
              <a:solidFill>
                <a:srgbClr val="FFFF00"/>
              </a:solidFill>
            </a:rPr>
            <a:t>кожним</a:t>
          </a:r>
          <a:r>
            <a:rPr lang="ru-RU" b="1" dirty="0" smtClean="0">
              <a:solidFill>
                <a:srgbClr val="FFFF00"/>
              </a:solidFill>
            </a:rPr>
            <a:t> </a:t>
          </a:r>
          <a:r>
            <a:rPr lang="ru-RU" b="1" dirty="0" err="1" smtClean="0">
              <a:solidFill>
                <a:srgbClr val="FFFF00"/>
              </a:solidFill>
            </a:rPr>
            <a:t>з</a:t>
          </a:r>
          <a:r>
            <a:rPr lang="ru-RU" b="1" dirty="0" smtClean="0">
              <a:solidFill>
                <a:srgbClr val="FFFF00"/>
              </a:solidFill>
            </a:rPr>
            <a:t> таких </a:t>
          </a:r>
          <a:r>
            <a:rPr lang="ru-RU" b="1" dirty="0" err="1" smtClean="0">
              <a:solidFill>
                <a:srgbClr val="FFFF00"/>
              </a:solidFill>
            </a:rPr>
            <a:t>об'єктів</a:t>
          </a:r>
          <a:endParaRPr lang="ru-RU" b="1" dirty="0">
            <a:solidFill>
              <a:srgbClr val="FFFF00"/>
            </a:solidFill>
          </a:endParaRPr>
        </a:p>
      </dgm:t>
    </dgm:pt>
    <dgm:pt modelId="{4491846F-D3E7-4343-87C9-4C5B0DC0F207}" type="parTrans" cxnId="{166D8F8D-156C-4BB3-9103-BCEE5D939D34}">
      <dgm:prSet/>
      <dgm:spPr/>
      <dgm:t>
        <a:bodyPr/>
        <a:lstStyle/>
        <a:p>
          <a:endParaRPr lang="ru-RU"/>
        </a:p>
      </dgm:t>
    </dgm:pt>
    <dgm:pt modelId="{1194BDF7-A2F5-41D2-84AF-095098E30E0A}" type="sibTrans" cxnId="{166D8F8D-156C-4BB3-9103-BCEE5D939D34}">
      <dgm:prSet/>
      <dgm:spPr/>
      <dgm:t>
        <a:bodyPr/>
        <a:lstStyle/>
        <a:p>
          <a:endParaRPr lang="ru-RU"/>
        </a:p>
      </dgm:t>
    </dgm:pt>
    <dgm:pt modelId="{6422618D-EF08-4791-9664-CF5D45329150}" type="pres">
      <dgm:prSet presAssocID="{D18FB828-1BD9-4C85-B5D6-600E102F59EB}" presName="diagram" presStyleCnt="0">
        <dgm:presLayoutVars>
          <dgm:chMax val="1"/>
          <dgm:dir/>
          <dgm:animLvl val="ctr"/>
          <dgm:resizeHandles val="exact"/>
        </dgm:presLayoutVars>
      </dgm:prSet>
      <dgm:spPr/>
      <dgm:t>
        <a:bodyPr/>
        <a:lstStyle/>
        <a:p>
          <a:endParaRPr lang="uk-UA"/>
        </a:p>
      </dgm:t>
    </dgm:pt>
    <dgm:pt modelId="{685B790D-6499-438B-B0C4-A0E5DC62B2DF}" type="pres">
      <dgm:prSet presAssocID="{D18FB828-1BD9-4C85-B5D6-600E102F59EB}" presName="matrix" presStyleCnt="0"/>
      <dgm:spPr/>
    </dgm:pt>
    <dgm:pt modelId="{F2BC7DDB-13C8-411E-8898-EE58FADC3292}" type="pres">
      <dgm:prSet presAssocID="{D18FB828-1BD9-4C85-B5D6-600E102F59EB}" presName="tile1" presStyleLbl="node1" presStyleIdx="0" presStyleCnt="4" custLinFactNeighborX="-787" custLinFactNeighborY="-778"/>
      <dgm:spPr/>
      <dgm:t>
        <a:bodyPr/>
        <a:lstStyle/>
        <a:p>
          <a:endParaRPr lang="ru-RU"/>
        </a:p>
      </dgm:t>
    </dgm:pt>
    <dgm:pt modelId="{7D3BA59E-3D1A-408D-A884-EF8307D536A2}" type="pres">
      <dgm:prSet presAssocID="{D18FB828-1BD9-4C85-B5D6-600E102F59EB}" presName="tile1text" presStyleLbl="node1" presStyleIdx="0" presStyleCnt="4">
        <dgm:presLayoutVars>
          <dgm:chMax val="0"/>
          <dgm:chPref val="0"/>
          <dgm:bulletEnabled val="1"/>
        </dgm:presLayoutVars>
      </dgm:prSet>
      <dgm:spPr/>
      <dgm:t>
        <a:bodyPr/>
        <a:lstStyle/>
        <a:p>
          <a:endParaRPr lang="ru-RU"/>
        </a:p>
      </dgm:t>
    </dgm:pt>
    <dgm:pt modelId="{EFC3CC17-FA72-401F-9DA0-6C843BD1560C}" type="pres">
      <dgm:prSet presAssocID="{D18FB828-1BD9-4C85-B5D6-600E102F59EB}" presName="tile2" presStyleLbl="node1" presStyleIdx="1" presStyleCnt="4" custLinFactNeighborX="-787" custLinFactNeighborY="-778"/>
      <dgm:spPr/>
      <dgm:t>
        <a:bodyPr/>
        <a:lstStyle/>
        <a:p>
          <a:endParaRPr lang="ru-RU"/>
        </a:p>
      </dgm:t>
    </dgm:pt>
    <dgm:pt modelId="{38E01B87-1CA7-4B99-94F0-68F998E7C2AA}" type="pres">
      <dgm:prSet presAssocID="{D18FB828-1BD9-4C85-B5D6-600E102F59EB}" presName="tile2text" presStyleLbl="node1" presStyleIdx="1" presStyleCnt="4">
        <dgm:presLayoutVars>
          <dgm:chMax val="0"/>
          <dgm:chPref val="0"/>
          <dgm:bulletEnabled val="1"/>
        </dgm:presLayoutVars>
      </dgm:prSet>
      <dgm:spPr/>
      <dgm:t>
        <a:bodyPr/>
        <a:lstStyle/>
        <a:p>
          <a:endParaRPr lang="ru-RU"/>
        </a:p>
      </dgm:t>
    </dgm:pt>
    <dgm:pt modelId="{6C53E63D-216F-4C75-B59D-35B2F22D16A8}" type="pres">
      <dgm:prSet presAssocID="{D18FB828-1BD9-4C85-B5D6-600E102F59EB}" presName="tile3" presStyleLbl="node1" presStyleIdx="2" presStyleCnt="4"/>
      <dgm:spPr/>
      <dgm:t>
        <a:bodyPr/>
        <a:lstStyle/>
        <a:p>
          <a:endParaRPr lang="ru-RU"/>
        </a:p>
      </dgm:t>
    </dgm:pt>
    <dgm:pt modelId="{48762F30-69A0-4637-A7B0-C68B066EEC48}" type="pres">
      <dgm:prSet presAssocID="{D18FB828-1BD9-4C85-B5D6-600E102F59EB}" presName="tile3text" presStyleLbl="node1" presStyleIdx="2" presStyleCnt="4">
        <dgm:presLayoutVars>
          <dgm:chMax val="0"/>
          <dgm:chPref val="0"/>
          <dgm:bulletEnabled val="1"/>
        </dgm:presLayoutVars>
      </dgm:prSet>
      <dgm:spPr/>
      <dgm:t>
        <a:bodyPr/>
        <a:lstStyle/>
        <a:p>
          <a:endParaRPr lang="ru-RU"/>
        </a:p>
      </dgm:t>
    </dgm:pt>
    <dgm:pt modelId="{E6B95FCE-1BB8-4497-AE0D-5C5BBB8A8A25}" type="pres">
      <dgm:prSet presAssocID="{D18FB828-1BD9-4C85-B5D6-600E102F59EB}" presName="tile4" presStyleLbl="node1" presStyleIdx="3" presStyleCnt="4" custLinFactNeighborX="-787" custLinFactNeighborY="-778"/>
      <dgm:spPr/>
      <dgm:t>
        <a:bodyPr/>
        <a:lstStyle/>
        <a:p>
          <a:endParaRPr lang="ru-RU"/>
        </a:p>
      </dgm:t>
    </dgm:pt>
    <dgm:pt modelId="{830A5671-D8BF-4EB9-AE89-89C84E3D7EB1}" type="pres">
      <dgm:prSet presAssocID="{D18FB828-1BD9-4C85-B5D6-600E102F59EB}" presName="tile4text" presStyleLbl="node1" presStyleIdx="3" presStyleCnt="4">
        <dgm:presLayoutVars>
          <dgm:chMax val="0"/>
          <dgm:chPref val="0"/>
          <dgm:bulletEnabled val="1"/>
        </dgm:presLayoutVars>
      </dgm:prSet>
      <dgm:spPr/>
      <dgm:t>
        <a:bodyPr/>
        <a:lstStyle/>
        <a:p>
          <a:endParaRPr lang="ru-RU"/>
        </a:p>
      </dgm:t>
    </dgm:pt>
    <dgm:pt modelId="{97E4F641-4C26-4513-8F45-DD65105AC156}" type="pres">
      <dgm:prSet presAssocID="{D18FB828-1BD9-4C85-B5D6-600E102F59EB}" presName="centerTile" presStyleLbl="fgShp" presStyleIdx="0" presStyleCnt="1" custScaleX="198356">
        <dgm:presLayoutVars>
          <dgm:chMax val="0"/>
          <dgm:chPref val="0"/>
        </dgm:presLayoutVars>
      </dgm:prSet>
      <dgm:spPr/>
      <dgm:t>
        <a:bodyPr/>
        <a:lstStyle/>
        <a:p>
          <a:endParaRPr lang="ru-RU"/>
        </a:p>
      </dgm:t>
    </dgm:pt>
  </dgm:ptLst>
  <dgm:cxnLst>
    <dgm:cxn modelId="{23DA778D-9CB3-4730-90E5-15107B20ECFC}" type="presOf" srcId="{82F1350B-74D5-4AC6-80A2-8A657BE6364D}" destId="{7D3BA59E-3D1A-408D-A884-EF8307D536A2}" srcOrd="1" destOrd="0" presId="urn:microsoft.com/office/officeart/2005/8/layout/matrix1"/>
    <dgm:cxn modelId="{4713D621-A773-4675-9F59-E9F3661DA2B7}" type="presOf" srcId="{CF9F9B1A-4AB1-45BE-A1DF-5E652703CAF2}" destId="{E6B95FCE-1BB8-4497-AE0D-5C5BBB8A8A25}" srcOrd="0" destOrd="0" presId="urn:microsoft.com/office/officeart/2005/8/layout/matrix1"/>
    <dgm:cxn modelId="{5C7C605E-9FE9-40B9-B56E-5E28740E768A}" type="presOf" srcId="{82F1350B-74D5-4AC6-80A2-8A657BE6364D}" destId="{F2BC7DDB-13C8-411E-8898-EE58FADC3292}" srcOrd="0" destOrd="0" presId="urn:microsoft.com/office/officeart/2005/8/layout/matrix1"/>
    <dgm:cxn modelId="{166D8F8D-156C-4BB3-9103-BCEE5D939D34}" srcId="{9C659229-2A8C-4F07-BCF2-E247906772BA}" destId="{CF9F9B1A-4AB1-45BE-A1DF-5E652703CAF2}" srcOrd="3" destOrd="0" parTransId="{4491846F-D3E7-4343-87C9-4C5B0DC0F207}" sibTransId="{1194BDF7-A2F5-41D2-84AF-095098E30E0A}"/>
    <dgm:cxn modelId="{D35D3EE9-C12B-40A0-A792-7CF0D2EF179D}" type="presOf" srcId="{9C659229-2A8C-4F07-BCF2-E247906772BA}" destId="{97E4F641-4C26-4513-8F45-DD65105AC156}" srcOrd="0" destOrd="0" presId="urn:microsoft.com/office/officeart/2005/8/layout/matrix1"/>
    <dgm:cxn modelId="{0EB34279-897E-4229-B2BA-DDC4A3E3920D}" type="presOf" srcId="{D18FB828-1BD9-4C85-B5D6-600E102F59EB}" destId="{6422618D-EF08-4791-9664-CF5D45329150}" srcOrd="0" destOrd="0" presId="urn:microsoft.com/office/officeart/2005/8/layout/matrix1"/>
    <dgm:cxn modelId="{C121310C-F3AE-4CD2-A28B-D09B89480E8E}" srcId="{9C659229-2A8C-4F07-BCF2-E247906772BA}" destId="{7CBFC4E0-5BF5-449A-B230-42D3A0747AE8}" srcOrd="1" destOrd="0" parTransId="{4686707C-9540-4DD7-9991-CA7704F0FC1D}" sibTransId="{DF39CD35-775E-4E8B-A0B4-23B65CB70F4C}"/>
    <dgm:cxn modelId="{78C99214-C5D4-45B6-B9CC-D8FF1DDD2064}" type="presOf" srcId="{7CBFC4E0-5BF5-449A-B230-42D3A0747AE8}" destId="{38E01B87-1CA7-4B99-94F0-68F998E7C2AA}" srcOrd="1" destOrd="0" presId="urn:microsoft.com/office/officeart/2005/8/layout/matrix1"/>
    <dgm:cxn modelId="{70C6346E-FA4B-450E-96AA-7B33E06AF69F}" type="presOf" srcId="{6D2896AF-C3D8-4B45-9563-85B77A41560E}" destId="{48762F30-69A0-4637-A7B0-C68B066EEC48}" srcOrd="1" destOrd="0" presId="urn:microsoft.com/office/officeart/2005/8/layout/matrix1"/>
    <dgm:cxn modelId="{912B3B44-4A7C-42D1-8902-15C301CE364C}" type="presOf" srcId="{CF9F9B1A-4AB1-45BE-A1DF-5E652703CAF2}" destId="{830A5671-D8BF-4EB9-AE89-89C84E3D7EB1}" srcOrd="1" destOrd="0" presId="urn:microsoft.com/office/officeart/2005/8/layout/matrix1"/>
    <dgm:cxn modelId="{E67A0469-C3EB-4C25-8BB7-D45F16860532}" srcId="{D18FB828-1BD9-4C85-B5D6-600E102F59EB}" destId="{9C659229-2A8C-4F07-BCF2-E247906772BA}" srcOrd="0" destOrd="0" parTransId="{CE63BD78-59EC-4895-9906-8FC90A89784C}" sibTransId="{6E1ACDFE-57AA-4EDE-BCA3-C7F603C4B02F}"/>
    <dgm:cxn modelId="{810E0B50-6A36-42CA-9B09-5CA6128BB47E}" type="presOf" srcId="{6D2896AF-C3D8-4B45-9563-85B77A41560E}" destId="{6C53E63D-216F-4C75-B59D-35B2F22D16A8}" srcOrd="0" destOrd="0" presId="urn:microsoft.com/office/officeart/2005/8/layout/matrix1"/>
    <dgm:cxn modelId="{B922C63C-4D69-4C49-8B2F-93211859D7AB}" srcId="{9C659229-2A8C-4F07-BCF2-E247906772BA}" destId="{82F1350B-74D5-4AC6-80A2-8A657BE6364D}" srcOrd="0" destOrd="0" parTransId="{592A11BB-87AF-4CE2-8867-8B088BB853D9}" sibTransId="{DD38B543-9ACB-4592-9614-AE5F661A6A58}"/>
    <dgm:cxn modelId="{2FCAC03D-014D-45CA-B3A2-9C106977EE01}" srcId="{9C659229-2A8C-4F07-BCF2-E247906772BA}" destId="{6D2896AF-C3D8-4B45-9563-85B77A41560E}" srcOrd="2" destOrd="0" parTransId="{3FDB81C1-A3BB-4332-9B3B-5F3486948685}" sibTransId="{D5B523E4-2321-4FB1-9B44-8C8E62633FD0}"/>
    <dgm:cxn modelId="{02350492-5191-4BBE-8483-04A8DA78B0DA}" type="presOf" srcId="{7CBFC4E0-5BF5-449A-B230-42D3A0747AE8}" destId="{EFC3CC17-FA72-401F-9DA0-6C843BD1560C}" srcOrd="0" destOrd="0" presId="urn:microsoft.com/office/officeart/2005/8/layout/matrix1"/>
    <dgm:cxn modelId="{6B489984-402E-4801-BB52-E6A710D11BF0}" type="presParOf" srcId="{6422618D-EF08-4791-9664-CF5D45329150}" destId="{685B790D-6499-438B-B0C4-A0E5DC62B2DF}" srcOrd="0" destOrd="0" presId="urn:microsoft.com/office/officeart/2005/8/layout/matrix1"/>
    <dgm:cxn modelId="{0763CB68-3550-4F83-8E79-E4616F675F80}" type="presParOf" srcId="{685B790D-6499-438B-B0C4-A0E5DC62B2DF}" destId="{F2BC7DDB-13C8-411E-8898-EE58FADC3292}" srcOrd="0" destOrd="0" presId="urn:microsoft.com/office/officeart/2005/8/layout/matrix1"/>
    <dgm:cxn modelId="{BB45A5D9-5A75-4C53-8D11-601CFCF8CB7C}" type="presParOf" srcId="{685B790D-6499-438B-B0C4-A0E5DC62B2DF}" destId="{7D3BA59E-3D1A-408D-A884-EF8307D536A2}" srcOrd="1" destOrd="0" presId="urn:microsoft.com/office/officeart/2005/8/layout/matrix1"/>
    <dgm:cxn modelId="{945B5F0B-5770-40A8-AF3C-1B48A09F7307}" type="presParOf" srcId="{685B790D-6499-438B-B0C4-A0E5DC62B2DF}" destId="{EFC3CC17-FA72-401F-9DA0-6C843BD1560C}" srcOrd="2" destOrd="0" presId="urn:microsoft.com/office/officeart/2005/8/layout/matrix1"/>
    <dgm:cxn modelId="{6669BAFB-A477-4845-8054-A4A46D199ECA}" type="presParOf" srcId="{685B790D-6499-438B-B0C4-A0E5DC62B2DF}" destId="{38E01B87-1CA7-4B99-94F0-68F998E7C2AA}" srcOrd="3" destOrd="0" presId="urn:microsoft.com/office/officeart/2005/8/layout/matrix1"/>
    <dgm:cxn modelId="{AAD11514-259C-4B38-9E7B-C2F571C55735}" type="presParOf" srcId="{685B790D-6499-438B-B0C4-A0E5DC62B2DF}" destId="{6C53E63D-216F-4C75-B59D-35B2F22D16A8}" srcOrd="4" destOrd="0" presId="urn:microsoft.com/office/officeart/2005/8/layout/matrix1"/>
    <dgm:cxn modelId="{23D93603-2A65-40E1-95CD-CB9893F52243}" type="presParOf" srcId="{685B790D-6499-438B-B0C4-A0E5DC62B2DF}" destId="{48762F30-69A0-4637-A7B0-C68B066EEC48}" srcOrd="5" destOrd="0" presId="urn:microsoft.com/office/officeart/2005/8/layout/matrix1"/>
    <dgm:cxn modelId="{BEC23C59-89B9-4418-B532-CF8DF9E159DF}" type="presParOf" srcId="{685B790D-6499-438B-B0C4-A0E5DC62B2DF}" destId="{E6B95FCE-1BB8-4497-AE0D-5C5BBB8A8A25}" srcOrd="6" destOrd="0" presId="urn:microsoft.com/office/officeart/2005/8/layout/matrix1"/>
    <dgm:cxn modelId="{61534DDB-8C28-4F4A-AEAF-446E7F43D372}" type="presParOf" srcId="{685B790D-6499-438B-B0C4-A0E5DC62B2DF}" destId="{830A5671-D8BF-4EB9-AE89-89C84E3D7EB1}" srcOrd="7" destOrd="0" presId="urn:microsoft.com/office/officeart/2005/8/layout/matrix1"/>
    <dgm:cxn modelId="{B52F04FF-C362-4453-A660-58CEE23A9368}" type="presParOf" srcId="{6422618D-EF08-4791-9664-CF5D45329150}" destId="{97E4F641-4C26-4513-8F45-DD65105AC156}"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ACA439D-F116-4725-A878-AC2DFD0A41BC}"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ru-RU"/>
        </a:p>
      </dgm:t>
    </dgm:pt>
    <dgm:pt modelId="{5491A612-71F6-4EAA-BC29-FA0818231F05}">
      <dgm:prSet phldrT="[Текст]"/>
      <dgm:spPr/>
      <dgm:t>
        <a:bodyPr/>
        <a:lstStyle/>
        <a:p>
          <a:r>
            <a:rPr lang="uk-UA" dirty="0" smtClean="0">
              <a:solidFill>
                <a:srgbClr val="FFFF00"/>
              </a:solidFill>
            </a:rPr>
            <a:t>База оподаткування об'єкта житлової нерухомості, що перебуває у власності </a:t>
          </a:r>
          <a:r>
            <a:rPr lang="uk-UA" b="1" dirty="0" smtClean="0">
              <a:solidFill>
                <a:srgbClr val="FFFF00"/>
              </a:solidFill>
            </a:rPr>
            <a:t>фізичної особи - платника податку, зменшується:</a:t>
          </a:r>
          <a:endParaRPr lang="ru-RU" dirty="0">
            <a:solidFill>
              <a:srgbClr val="FFFF00"/>
            </a:solidFill>
          </a:endParaRPr>
        </a:p>
      </dgm:t>
    </dgm:pt>
    <dgm:pt modelId="{61D986DA-B81B-44AA-B1A5-5229085DA3D6}" type="parTrans" cxnId="{0A66760B-B246-44DA-8F30-7C29FA1726F4}">
      <dgm:prSet/>
      <dgm:spPr/>
      <dgm:t>
        <a:bodyPr/>
        <a:lstStyle/>
        <a:p>
          <a:endParaRPr lang="ru-RU">
            <a:solidFill>
              <a:srgbClr val="FFFF00"/>
            </a:solidFill>
          </a:endParaRPr>
        </a:p>
      </dgm:t>
    </dgm:pt>
    <dgm:pt modelId="{ED8B5A85-B8B9-4425-A33E-1AC9B5BE0C8F}" type="sibTrans" cxnId="{0A66760B-B246-44DA-8F30-7C29FA1726F4}">
      <dgm:prSet/>
      <dgm:spPr/>
      <dgm:t>
        <a:bodyPr/>
        <a:lstStyle/>
        <a:p>
          <a:endParaRPr lang="ru-RU">
            <a:solidFill>
              <a:srgbClr val="FFFF00"/>
            </a:solidFill>
          </a:endParaRPr>
        </a:p>
      </dgm:t>
    </dgm:pt>
    <dgm:pt modelId="{43847820-696C-411A-91C8-810940336AF2}" type="asst">
      <dgm:prSet phldrT="[Текст]"/>
      <dgm:spPr/>
      <dgm:t>
        <a:bodyPr/>
        <a:lstStyle/>
        <a:p>
          <a:r>
            <a:rPr lang="ru-RU" b="1" dirty="0" smtClean="0">
              <a:solidFill>
                <a:srgbClr val="FFFF00"/>
              </a:solidFill>
            </a:rPr>
            <a:t>для </a:t>
          </a:r>
          <a:r>
            <a:rPr lang="ru-RU" b="1" dirty="0" err="1" smtClean="0">
              <a:solidFill>
                <a:srgbClr val="FFFF00"/>
              </a:solidFill>
            </a:rPr>
            <a:t>квартири</a:t>
          </a:r>
          <a:r>
            <a:rPr lang="ru-RU" b="1" dirty="0" smtClean="0">
              <a:solidFill>
                <a:srgbClr val="FFFF00"/>
              </a:solidFill>
            </a:rPr>
            <a:t> - на 120 кв. </a:t>
          </a:r>
          <a:r>
            <a:rPr lang="ru-RU" b="1" dirty="0" err="1" smtClean="0">
              <a:solidFill>
                <a:srgbClr val="FFFF00"/>
              </a:solidFill>
            </a:rPr>
            <a:t>метрів</a:t>
          </a:r>
          <a:endParaRPr lang="ru-RU" dirty="0">
            <a:solidFill>
              <a:srgbClr val="FFFF00"/>
            </a:solidFill>
          </a:endParaRPr>
        </a:p>
      </dgm:t>
    </dgm:pt>
    <dgm:pt modelId="{F11E4DCA-2E1F-4DA5-9883-EB7B18E82F27}" type="parTrans" cxnId="{B388104A-BCEF-4F64-97CA-537B7A598B66}">
      <dgm:prSet/>
      <dgm:spPr/>
      <dgm:t>
        <a:bodyPr/>
        <a:lstStyle/>
        <a:p>
          <a:endParaRPr lang="ru-RU">
            <a:solidFill>
              <a:srgbClr val="FFFF00"/>
            </a:solidFill>
          </a:endParaRPr>
        </a:p>
      </dgm:t>
    </dgm:pt>
    <dgm:pt modelId="{3992A67F-DCFA-4E0D-9B04-E4AD3C8652D5}" type="sibTrans" cxnId="{B388104A-BCEF-4F64-97CA-537B7A598B66}">
      <dgm:prSet/>
      <dgm:spPr/>
      <dgm:t>
        <a:bodyPr/>
        <a:lstStyle/>
        <a:p>
          <a:endParaRPr lang="ru-RU">
            <a:solidFill>
              <a:srgbClr val="FFFF00"/>
            </a:solidFill>
          </a:endParaRPr>
        </a:p>
      </dgm:t>
    </dgm:pt>
    <dgm:pt modelId="{DAF8FE17-FB5D-486E-8961-A4B9C923B652}" type="asst">
      <dgm:prSet phldrT="[Текст]"/>
      <dgm:spPr/>
      <dgm:t>
        <a:bodyPr/>
        <a:lstStyle/>
        <a:p>
          <a:r>
            <a:rPr lang="ru-RU" b="1" dirty="0" smtClean="0">
              <a:solidFill>
                <a:srgbClr val="FFFF00"/>
              </a:solidFill>
            </a:rPr>
            <a:t>для </a:t>
          </a:r>
          <a:r>
            <a:rPr lang="ru-RU" b="1" dirty="0" err="1" smtClean="0">
              <a:solidFill>
                <a:srgbClr val="FFFF00"/>
              </a:solidFill>
            </a:rPr>
            <a:t>житлового</a:t>
          </a:r>
          <a:r>
            <a:rPr lang="ru-RU" b="1" dirty="0" smtClean="0">
              <a:solidFill>
                <a:srgbClr val="FFFF00"/>
              </a:solidFill>
            </a:rPr>
            <a:t> </a:t>
          </a:r>
          <a:r>
            <a:rPr lang="ru-RU" b="1" dirty="0" err="1" smtClean="0">
              <a:solidFill>
                <a:srgbClr val="FFFF00"/>
              </a:solidFill>
            </a:rPr>
            <a:t>будинку</a:t>
          </a:r>
          <a:r>
            <a:rPr lang="ru-RU" b="1" dirty="0" smtClean="0">
              <a:solidFill>
                <a:srgbClr val="FFFF00"/>
              </a:solidFill>
            </a:rPr>
            <a:t> - на 250 кв. </a:t>
          </a:r>
          <a:r>
            <a:rPr lang="ru-RU" b="1" dirty="0" err="1" smtClean="0">
              <a:solidFill>
                <a:srgbClr val="FFFF00"/>
              </a:solidFill>
            </a:rPr>
            <a:t>метрів</a:t>
          </a:r>
          <a:endParaRPr lang="ru-RU" dirty="0">
            <a:solidFill>
              <a:srgbClr val="FFFF00"/>
            </a:solidFill>
          </a:endParaRPr>
        </a:p>
      </dgm:t>
    </dgm:pt>
    <dgm:pt modelId="{6EE32ED2-C49C-4FC1-997A-A92173C43273}" type="parTrans" cxnId="{9C3EE614-BA21-4752-8433-C83D84EB61AF}">
      <dgm:prSet/>
      <dgm:spPr/>
      <dgm:t>
        <a:bodyPr/>
        <a:lstStyle/>
        <a:p>
          <a:endParaRPr lang="ru-RU">
            <a:solidFill>
              <a:srgbClr val="FFFF00"/>
            </a:solidFill>
          </a:endParaRPr>
        </a:p>
      </dgm:t>
    </dgm:pt>
    <dgm:pt modelId="{2A0662FC-A8A8-45FF-B708-4FA3B301D7B4}" type="sibTrans" cxnId="{9C3EE614-BA21-4752-8433-C83D84EB61AF}">
      <dgm:prSet/>
      <dgm:spPr/>
      <dgm:t>
        <a:bodyPr/>
        <a:lstStyle/>
        <a:p>
          <a:endParaRPr lang="ru-RU">
            <a:solidFill>
              <a:srgbClr val="FFFF00"/>
            </a:solidFill>
          </a:endParaRPr>
        </a:p>
      </dgm:t>
    </dgm:pt>
    <dgm:pt modelId="{C0F02B93-3555-411F-B119-04EBCB8874C8}" type="pres">
      <dgm:prSet presAssocID="{4ACA439D-F116-4725-A878-AC2DFD0A41BC}" presName="hierChild1" presStyleCnt="0">
        <dgm:presLayoutVars>
          <dgm:orgChart val="1"/>
          <dgm:chPref val="1"/>
          <dgm:dir/>
          <dgm:animOne val="branch"/>
          <dgm:animLvl val="lvl"/>
          <dgm:resizeHandles/>
        </dgm:presLayoutVars>
      </dgm:prSet>
      <dgm:spPr/>
      <dgm:t>
        <a:bodyPr/>
        <a:lstStyle/>
        <a:p>
          <a:endParaRPr lang="uk-UA"/>
        </a:p>
      </dgm:t>
    </dgm:pt>
    <dgm:pt modelId="{827E7820-5DCF-444D-8DFB-3855CF43E2B6}" type="pres">
      <dgm:prSet presAssocID="{5491A612-71F6-4EAA-BC29-FA0818231F05}" presName="hierRoot1" presStyleCnt="0">
        <dgm:presLayoutVars>
          <dgm:hierBranch val="init"/>
        </dgm:presLayoutVars>
      </dgm:prSet>
      <dgm:spPr/>
    </dgm:pt>
    <dgm:pt modelId="{A15BFE31-90BE-4427-A992-7316316101A7}" type="pres">
      <dgm:prSet presAssocID="{5491A612-71F6-4EAA-BC29-FA0818231F05}" presName="rootComposite1" presStyleCnt="0"/>
      <dgm:spPr/>
    </dgm:pt>
    <dgm:pt modelId="{321BD535-6333-482C-9E67-178C09CB56FF}" type="pres">
      <dgm:prSet presAssocID="{5491A612-71F6-4EAA-BC29-FA0818231F05}" presName="rootText1" presStyleLbl="node0" presStyleIdx="0" presStyleCnt="1">
        <dgm:presLayoutVars>
          <dgm:chPref val="3"/>
        </dgm:presLayoutVars>
      </dgm:prSet>
      <dgm:spPr/>
      <dgm:t>
        <a:bodyPr/>
        <a:lstStyle/>
        <a:p>
          <a:endParaRPr lang="ru-RU"/>
        </a:p>
      </dgm:t>
    </dgm:pt>
    <dgm:pt modelId="{7D3AF2E2-E32A-4BC8-BA71-1C14EE27C0E3}" type="pres">
      <dgm:prSet presAssocID="{5491A612-71F6-4EAA-BC29-FA0818231F05}" presName="rootConnector1" presStyleLbl="node1" presStyleIdx="0" presStyleCnt="0"/>
      <dgm:spPr/>
      <dgm:t>
        <a:bodyPr/>
        <a:lstStyle/>
        <a:p>
          <a:endParaRPr lang="uk-UA"/>
        </a:p>
      </dgm:t>
    </dgm:pt>
    <dgm:pt modelId="{BE81FAF1-F3B3-4613-9E29-AD796D062712}" type="pres">
      <dgm:prSet presAssocID="{5491A612-71F6-4EAA-BC29-FA0818231F05}" presName="hierChild2" presStyleCnt="0"/>
      <dgm:spPr/>
    </dgm:pt>
    <dgm:pt modelId="{89D800FE-7301-4487-9ADC-B7E3C3BF5D77}" type="pres">
      <dgm:prSet presAssocID="{5491A612-71F6-4EAA-BC29-FA0818231F05}" presName="hierChild3" presStyleCnt="0"/>
      <dgm:spPr/>
    </dgm:pt>
    <dgm:pt modelId="{76B6C976-F969-4C55-B0CA-282042C10BC8}" type="pres">
      <dgm:prSet presAssocID="{F11E4DCA-2E1F-4DA5-9883-EB7B18E82F27}" presName="Name111" presStyleLbl="parChTrans1D2" presStyleIdx="0" presStyleCnt="2"/>
      <dgm:spPr/>
      <dgm:t>
        <a:bodyPr/>
        <a:lstStyle/>
        <a:p>
          <a:endParaRPr lang="uk-UA"/>
        </a:p>
      </dgm:t>
    </dgm:pt>
    <dgm:pt modelId="{8A673C87-4F2C-44BA-BB7E-5F04995C8990}" type="pres">
      <dgm:prSet presAssocID="{43847820-696C-411A-91C8-810940336AF2}" presName="hierRoot3" presStyleCnt="0">
        <dgm:presLayoutVars>
          <dgm:hierBranch val="init"/>
        </dgm:presLayoutVars>
      </dgm:prSet>
      <dgm:spPr/>
    </dgm:pt>
    <dgm:pt modelId="{23F94C46-881E-4F42-ABC1-FA8CF726DF13}" type="pres">
      <dgm:prSet presAssocID="{43847820-696C-411A-91C8-810940336AF2}" presName="rootComposite3" presStyleCnt="0"/>
      <dgm:spPr/>
    </dgm:pt>
    <dgm:pt modelId="{9FE17EA4-85D0-4AA9-B69F-D0EFA5C6C111}" type="pres">
      <dgm:prSet presAssocID="{43847820-696C-411A-91C8-810940336AF2}" presName="rootText3" presStyleLbl="asst1" presStyleIdx="0" presStyleCnt="2">
        <dgm:presLayoutVars>
          <dgm:chPref val="3"/>
        </dgm:presLayoutVars>
      </dgm:prSet>
      <dgm:spPr/>
      <dgm:t>
        <a:bodyPr/>
        <a:lstStyle/>
        <a:p>
          <a:endParaRPr lang="ru-RU"/>
        </a:p>
      </dgm:t>
    </dgm:pt>
    <dgm:pt modelId="{A37A676F-6D75-4F1B-8C8C-8415A159A5B8}" type="pres">
      <dgm:prSet presAssocID="{43847820-696C-411A-91C8-810940336AF2}" presName="rootConnector3" presStyleLbl="asst1" presStyleIdx="0" presStyleCnt="2"/>
      <dgm:spPr/>
      <dgm:t>
        <a:bodyPr/>
        <a:lstStyle/>
        <a:p>
          <a:endParaRPr lang="uk-UA"/>
        </a:p>
      </dgm:t>
    </dgm:pt>
    <dgm:pt modelId="{9666AD62-8F0C-43DE-9878-74B1D93CDD3B}" type="pres">
      <dgm:prSet presAssocID="{43847820-696C-411A-91C8-810940336AF2}" presName="hierChild6" presStyleCnt="0"/>
      <dgm:spPr/>
    </dgm:pt>
    <dgm:pt modelId="{7D152ADD-4E5C-4A53-9DA9-F53FB8E22B19}" type="pres">
      <dgm:prSet presAssocID="{43847820-696C-411A-91C8-810940336AF2}" presName="hierChild7" presStyleCnt="0"/>
      <dgm:spPr/>
    </dgm:pt>
    <dgm:pt modelId="{6E58D6E6-82B9-406E-A04F-CEAB75EEDDF7}" type="pres">
      <dgm:prSet presAssocID="{6EE32ED2-C49C-4FC1-997A-A92173C43273}" presName="Name111" presStyleLbl="parChTrans1D2" presStyleIdx="1" presStyleCnt="2"/>
      <dgm:spPr/>
      <dgm:t>
        <a:bodyPr/>
        <a:lstStyle/>
        <a:p>
          <a:endParaRPr lang="uk-UA"/>
        </a:p>
      </dgm:t>
    </dgm:pt>
    <dgm:pt modelId="{89C31DE3-D916-4D82-A5ED-714BECA5790B}" type="pres">
      <dgm:prSet presAssocID="{DAF8FE17-FB5D-486E-8961-A4B9C923B652}" presName="hierRoot3" presStyleCnt="0">
        <dgm:presLayoutVars>
          <dgm:hierBranch val="init"/>
        </dgm:presLayoutVars>
      </dgm:prSet>
      <dgm:spPr/>
    </dgm:pt>
    <dgm:pt modelId="{B8CE4C55-48BE-4287-B0D4-CDCAD84B8365}" type="pres">
      <dgm:prSet presAssocID="{DAF8FE17-FB5D-486E-8961-A4B9C923B652}" presName="rootComposite3" presStyleCnt="0"/>
      <dgm:spPr/>
    </dgm:pt>
    <dgm:pt modelId="{17EC2ED5-842D-4C19-9F0C-28EA8C294DF1}" type="pres">
      <dgm:prSet presAssocID="{DAF8FE17-FB5D-486E-8961-A4B9C923B652}" presName="rootText3" presStyleLbl="asst1" presStyleIdx="1" presStyleCnt="2">
        <dgm:presLayoutVars>
          <dgm:chPref val="3"/>
        </dgm:presLayoutVars>
      </dgm:prSet>
      <dgm:spPr/>
      <dgm:t>
        <a:bodyPr/>
        <a:lstStyle/>
        <a:p>
          <a:endParaRPr lang="ru-RU"/>
        </a:p>
      </dgm:t>
    </dgm:pt>
    <dgm:pt modelId="{CD73100B-B2F6-41A8-AECE-109BD17E9547}" type="pres">
      <dgm:prSet presAssocID="{DAF8FE17-FB5D-486E-8961-A4B9C923B652}" presName="rootConnector3" presStyleLbl="asst1" presStyleIdx="1" presStyleCnt="2"/>
      <dgm:spPr/>
      <dgm:t>
        <a:bodyPr/>
        <a:lstStyle/>
        <a:p>
          <a:endParaRPr lang="uk-UA"/>
        </a:p>
      </dgm:t>
    </dgm:pt>
    <dgm:pt modelId="{72C7A01A-3FD7-4D5E-9C25-AB2CA29CA5CD}" type="pres">
      <dgm:prSet presAssocID="{DAF8FE17-FB5D-486E-8961-A4B9C923B652}" presName="hierChild6" presStyleCnt="0"/>
      <dgm:spPr/>
    </dgm:pt>
    <dgm:pt modelId="{595928AC-2EFD-439E-9B28-DF1F0133DB5B}" type="pres">
      <dgm:prSet presAssocID="{DAF8FE17-FB5D-486E-8961-A4B9C923B652}" presName="hierChild7" presStyleCnt="0"/>
      <dgm:spPr/>
    </dgm:pt>
  </dgm:ptLst>
  <dgm:cxnLst>
    <dgm:cxn modelId="{A47A5B0E-6037-4299-8E69-F2D58E2138A4}" type="presOf" srcId="{5491A612-71F6-4EAA-BC29-FA0818231F05}" destId="{321BD535-6333-482C-9E67-178C09CB56FF}" srcOrd="0" destOrd="0" presId="urn:microsoft.com/office/officeart/2005/8/layout/orgChart1"/>
    <dgm:cxn modelId="{F9F8AE6D-896A-47EB-9221-BD61276919C2}" type="presOf" srcId="{5491A612-71F6-4EAA-BC29-FA0818231F05}" destId="{7D3AF2E2-E32A-4BC8-BA71-1C14EE27C0E3}" srcOrd="1" destOrd="0" presId="urn:microsoft.com/office/officeart/2005/8/layout/orgChart1"/>
    <dgm:cxn modelId="{FC73F8C7-C17E-4555-A511-D7C9D92DC66F}" type="presOf" srcId="{DAF8FE17-FB5D-486E-8961-A4B9C923B652}" destId="{CD73100B-B2F6-41A8-AECE-109BD17E9547}" srcOrd="1" destOrd="0" presId="urn:microsoft.com/office/officeart/2005/8/layout/orgChart1"/>
    <dgm:cxn modelId="{AD214FA2-DD2E-4491-AA57-B0D1179290DC}" type="presOf" srcId="{43847820-696C-411A-91C8-810940336AF2}" destId="{A37A676F-6D75-4F1B-8C8C-8415A159A5B8}" srcOrd="1" destOrd="0" presId="urn:microsoft.com/office/officeart/2005/8/layout/orgChart1"/>
    <dgm:cxn modelId="{654A3897-79FE-4FDF-8052-D2F8224A4F18}" type="presOf" srcId="{4ACA439D-F116-4725-A878-AC2DFD0A41BC}" destId="{C0F02B93-3555-411F-B119-04EBCB8874C8}" srcOrd="0" destOrd="0" presId="urn:microsoft.com/office/officeart/2005/8/layout/orgChart1"/>
    <dgm:cxn modelId="{B388104A-BCEF-4F64-97CA-537B7A598B66}" srcId="{5491A612-71F6-4EAA-BC29-FA0818231F05}" destId="{43847820-696C-411A-91C8-810940336AF2}" srcOrd="0" destOrd="0" parTransId="{F11E4DCA-2E1F-4DA5-9883-EB7B18E82F27}" sibTransId="{3992A67F-DCFA-4E0D-9B04-E4AD3C8652D5}"/>
    <dgm:cxn modelId="{7EC34D2B-D981-4CCD-9ABF-27A736F816A3}" type="presOf" srcId="{43847820-696C-411A-91C8-810940336AF2}" destId="{9FE17EA4-85D0-4AA9-B69F-D0EFA5C6C111}" srcOrd="0" destOrd="0" presId="urn:microsoft.com/office/officeart/2005/8/layout/orgChart1"/>
    <dgm:cxn modelId="{1A644147-BA4D-486D-9BBF-ABBBDDA2FCC8}" type="presOf" srcId="{F11E4DCA-2E1F-4DA5-9883-EB7B18E82F27}" destId="{76B6C976-F969-4C55-B0CA-282042C10BC8}" srcOrd="0" destOrd="0" presId="urn:microsoft.com/office/officeart/2005/8/layout/orgChart1"/>
    <dgm:cxn modelId="{9C3EE614-BA21-4752-8433-C83D84EB61AF}" srcId="{5491A612-71F6-4EAA-BC29-FA0818231F05}" destId="{DAF8FE17-FB5D-486E-8961-A4B9C923B652}" srcOrd="1" destOrd="0" parTransId="{6EE32ED2-C49C-4FC1-997A-A92173C43273}" sibTransId="{2A0662FC-A8A8-45FF-B708-4FA3B301D7B4}"/>
    <dgm:cxn modelId="{0A66760B-B246-44DA-8F30-7C29FA1726F4}" srcId="{4ACA439D-F116-4725-A878-AC2DFD0A41BC}" destId="{5491A612-71F6-4EAA-BC29-FA0818231F05}" srcOrd="0" destOrd="0" parTransId="{61D986DA-B81B-44AA-B1A5-5229085DA3D6}" sibTransId="{ED8B5A85-B8B9-4425-A33E-1AC9B5BE0C8F}"/>
    <dgm:cxn modelId="{0B19CED7-3AF4-4657-8905-722A9F864DF2}" type="presOf" srcId="{DAF8FE17-FB5D-486E-8961-A4B9C923B652}" destId="{17EC2ED5-842D-4C19-9F0C-28EA8C294DF1}" srcOrd="0" destOrd="0" presId="urn:microsoft.com/office/officeart/2005/8/layout/orgChart1"/>
    <dgm:cxn modelId="{1F024E25-0880-4B80-928B-8D18AE4BC007}" type="presOf" srcId="{6EE32ED2-C49C-4FC1-997A-A92173C43273}" destId="{6E58D6E6-82B9-406E-A04F-CEAB75EEDDF7}" srcOrd="0" destOrd="0" presId="urn:microsoft.com/office/officeart/2005/8/layout/orgChart1"/>
    <dgm:cxn modelId="{0E4B0458-8684-47AE-B2EE-35FD433F3306}" type="presParOf" srcId="{C0F02B93-3555-411F-B119-04EBCB8874C8}" destId="{827E7820-5DCF-444D-8DFB-3855CF43E2B6}" srcOrd="0" destOrd="0" presId="urn:microsoft.com/office/officeart/2005/8/layout/orgChart1"/>
    <dgm:cxn modelId="{8F736933-31E2-47D8-A5C4-9C0C171F7D77}" type="presParOf" srcId="{827E7820-5DCF-444D-8DFB-3855CF43E2B6}" destId="{A15BFE31-90BE-4427-A992-7316316101A7}" srcOrd="0" destOrd="0" presId="urn:microsoft.com/office/officeart/2005/8/layout/orgChart1"/>
    <dgm:cxn modelId="{E20EA62A-8685-4F57-8084-1487445187BC}" type="presParOf" srcId="{A15BFE31-90BE-4427-A992-7316316101A7}" destId="{321BD535-6333-482C-9E67-178C09CB56FF}" srcOrd="0" destOrd="0" presId="urn:microsoft.com/office/officeart/2005/8/layout/orgChart1"/>
    <dgm:cxn modelId="{03B8152F-B05E-4CE3-B7F3-CE290FFA4170}" type="presParOf" srcId="{A15BFE31-90BE-4427-A992-7316316101A7}" destId="{7D3AF2E2-E32A-4BC8-BA71-1C14EE27C0E3}" srcOrd="1" destOrd="0" presId="urn:microsoft.com/office/officeart/2005/8/layout/orgChart1"/>
    <dgm:cxn modelId="{CD82AF4E-72E6-4BBE-812C-FBE97967E34D}" type="presParOf" srcId="{827E7820-5DCF-444D-8DFB-3855CF43E2B6}" destId="{BE81FAF1-F3B3-4613-9E29-AD796D062712}" srcOrd="1" destOrd="0" presId="urn:microsoft.com/office/officeart/2005/8/layout/orgChart1"/>
    <dgm:cxn modelId="{05DFCB1E-FD13-4078-9FA3-D5D5B46E1E27}" type="presParOf" srcId="{827E7820-5DCF-444D-8DFB-3855CF43E2B6}" destId="{89D800FE-7301-4487-9ADC-B7E3C3BF5D77}" srcOrd="2" destOrd="0" presId="urn:microsoft.com/office/officeart/2005/8/layout/orgChart1"/>
    <dgm:cxn modelId="{1CA98955-4AFA-4C7E-989B-A03D4CE0FBC0}" type="presParOf" srcId="{89D800FE-7301-4487-9ADC-B7E3C3BF5D77}" destId="{76B6C976-F969-4C55-B0CA-282042C10BC8}" srcOrd="0" destOrd="0" presId="urn:microsoft.com/office/officeart/2005/8/layout/orgChart1"/>
    <dgm:cxn modelId="{BAA37148-F945-4C7A-B894-C6E7287FA723}" type="presParOf" srcId="{89D800FE-7301-4487-9ADC-B7E3C3BF5D77}" destId="{8A673C87-4F2C-44BA-BB7E-5F04995C8990}" srcOrd="1" destOrd="0" presId="urn:microsoft.com/office/officeart/2005/8/layout/orgChart1"/>
    <dgm:cxn modelId="{B87A32EE-2D93-460B-93CA-89B167315FBE}" type="presParOf" srcId="{8A673C87-4F2C-44BA-BB7E-5F04995C8990}" destId="{23F94C46-881E-4F42-ABC1-FA8CF726DF13}" srcOrd="0" destOrd="0" presId="urn:microsoft.com/office/officeart/2005/8/layout/orgChart1"/>
    <dgm:cxn modelId="{E222DD1A-98AA-4A33-88EE-E39FF52775EA}" type="presParOf" srcId="{23F94C46-881E-4F42-ABC1-FA8CF726DF13}" destId="{9FE17EA4-85D0-4AA9-B69F-D0EFA5C6C111}" srcOrd="0" destOrd="0" presId="urn:microsoft.com/office/officeart/2005/8/layout/orgChart1"/>
    <dgm:cxn modelId="{45F96651-67F0-4B1E-BFBE-A7D7FCB6B264}" type="presParOf" srcId="{23F94C46-881E-4F42-ABC1-FA8CF726DF13}" destId="{A37A676F-6D75-4F1B-8C8C-8415A159A5B8}" srcOrd="1" destOrd="0" presId="urn:microsoft.com/office/officeart/2005/8/layout/orgChart1"/>
    <dgm:cxn modelId="{FED47CED-9DFF-4BF9-94DF-0A22AB5BCAFA}" type="presParOf" srcId="{8A673C87-4F2C-44BA-BB7E-5F04995C8990}" destId="{9666AD62-8F0C-43DE-9878-74B1D93CDD3B}" srcOrd="1" destOrd="0" presId="urn:microsoft.com/office/officeart/2005/8/layout/orgChart1"/>
    <dgm:cxn modelId="{7436742C-D896-482A-B9AD-C2F948FD6BC2}" type="presParOf" srcId="{8A673C87-4F2C-44BA-BB7E-5F04995C8990}" destId="{7D152ADD-4E5C-4A53-9DA9-F53FB8E22B19}" srcOrd="2" destOrd="0" presId="urn:microsoft.com/office/officeart/2005/8/layout/orgChart1"/>
    <dgm:cxn modelId="{C87E8A23-BEAD-4DB9-A226-32CE591A318C}" type="presParOf" srcId="{89D800FE-7301-4487-9ADC-B7E3C3BF5D77}" destId="{6E58D6E6-82B9-406E-A04F-CEAB75EEDDF7}" srcOrd="2" destOrd="0" presId="urn:microsoft.com/office/officeart/2005/8/layout/orgChart1"/>
    <dgm:cxn modelId="{04A42FA9-125F-4345-829D-D26AF5499E1A}" type="presParOf" srcId="{89D800FE-7301-4487-9ADC-B7E3C3BF5D77}" destId="{89C31DE3-D916-4D82-A5ED-714BECA5790B}" srcOrd="3" destOrd="0" presId="urn:microsoft.com/office/officeart/2005/8/layout/orgChart1"/>
    <dgm:cxn modelId="{C45CFCC2-C5BA-431F-98E4-E464974C64D0}" type="presParOf" srcId="{89C31DE3-D916-4D82-A5ED-714BECA5790B}" destId="{B8CE4C55-48BE-4287-B0D4-CDCAD84B8365}" srcOrd="0" destOrd="0" presId="urn:microsoft.com/office/officeart/2005/8/layout/orgChart1"/>
    <dgm:cxn modelId="{11783519-4A90-4BD7-B504-F3691FD05225}" type="presParOf" srcId="{B8CE4C55-48BE-4287-B0D4-CDCAD84B8365}" destId="{17EC2ED5-842D-4C19-9F0C-28EA8C294DF1}" srcOrd="0" destOrd="0" presId="urn:microsoft.com/office/officeart/2005/8/layout/orgChart1"/>
    <dgm:cxn modelId="{1B1A4562-C4EA-46AF-922F-897D5A3FBEDF}" type="presParOf" srcId="{B8CE4C55-48BE-4287-B0D4-CDCAD84B8365}" destId="{CD73100B-B2F6-41A8-AECE-109BD17E9547}" srcOrd="1" destOrd="0" presId="urn:microsoft.com/office/officeart/2005/8/layout/orgChart1"/>
    <dgm:cxn modelId="{DB00820D-34A5-49BF-8881-87905324CC7A}" type="presParOf" srcId="{89C31DE3-D916-4D82-A5ED-714BECA5790B}" destId="{72C7A01A-3FD7-4D5E-9C25-AB2CA29CA5CD}" srcOrd="1" destOrd="0" presId="urn:microsoft.com/office/officeart/2005/8/layout/orgChart1"/>
    <dgm:cxn modelId="{F6A79E6D-D2C4-4BEB-8E11-6D24E54C9308}" type="presParOf" srcId="{89C31DE3-D916-4D82-A5ED-714BECA5790B}" destId="{595928AC-2EFD-439E-9B28-DF1F0133DB5B}"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84B253-BCAF-4D0E-9EE1-E6538D250632}"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ru-RU"/>
        </a:p>
      </dgm:t>
    </dgm:pt>
    <dgm:pt modelId="{8A79C90C-698C-4D52-AF68-18274A28FF33}">
      <dgm:prSet phldrT="[Текст]"/>
      <dgm:spPr/>
      <dgm:t>
        <a:bodyPr/>
        <a:lstStyle/>
        <a:p>
          <a:r>
            <a:rPr lang="ru-RU" b="1" dirty="0" smtClean="0">
              <a:solidFill>
                <a:srgbClr val="FFFF00"/>
              </a:solidFill>
            </a:rPr>
            <a:t>Ставки </a:t>
          </a:r>
          <a:r>
            <a:rPr lang="ru-RU" b="1" dirty="0" err="1" smtClean="0">
              <a:solidFill>
                <a:srgbClr val="FFFF00"/>
              </a:solidFill>
            </a:rPr>
            <a:t>податку</a:t>
          </a:r>
          <a:r>
            <a:rPr lang="ru-RU" b="1" dirty="0" smtClean="0">
              <a:solidFill>
                <a:srgbClr val="FFFF00"/>
              </a:solidFill>
            </a:rPr>
            <a:t> </a:t>
          </a:r>
          <a:r>
            <a:rPr lang="ru-RU" b="1" dirty="0" err="1" smtClean="0">
              <a:solidFill>
                <a:srgbClr val="FFFF00"/>
              </a:solidFill>
            </a:rPr>
            <a:t>встановлюються</a:t>
          </a:r>
          <a:r>
            <a:rPr lang="ru-RU" b="1" dirty="0" smtClean="0">
              <a:solidFill>
                <a:srgbClr val="FFFF00"/>
              </a:solidFill>
            </a:rPr>
            <a:t> </a:t>
          </a:r>
          <a:r>
            <a:rPr lang="ru-RU" b="1" dirty="0" err="1" smtClean="0">
              <a:solidFill>
                <a:srgbClr val="FFFF00"/>
              </a:solidFill>
            </a:rPr>
            <a:t>сільською</a:t>
          </a:r>
          <a:r>
            <a:rPr lang="ru-RU" b="1" dirty="0" smtClean="0">
              <a:solidFill>
                <a:srgbClr val="FFFF00"/>
              </a:solidFill>
            </a:rPr>
            <a:t>, </a:t>
          </a:r>
          <a:r>
            <a:rPr lang="ru-RU" b="1" dirty="0" err="1" smtClean="0">
              <a:solidFill>
                <a:srgbClr val="FFFF00"/>
              </a:solidFill>
            </a:rPr>
            <a:t>селищною</a:t>
          </a:r>
          <a:r>
            <a:rPr lang="ru-RU" b="1" dirty="0" smtClean="0">
              <a:solidFill>
                <a:srgbClr val="FFFF00"/>
              </a:solidFill>
            </a:rPr>
            <a:t> </a:t>
          </a:r>
          <a:r>
            <a:rPr lang="ru-RU" b="1" dirty="0" err="1" smtClean="0">
              <a:solidFill>
                <a:srgbClr val="FFFF00"/>
              </a:solidFill>
            </a:rPr>
            <a:t>або</a:t>
          </a:r>
          <a:r>
            <a:rPr lang="ru-RU" b="1" dirty="0" smtClean="0">
              <a:solidFill>
                <a:srgbClr val="FFFF00"/>
              </a:solidFill>
            </a:rPr>
            <a:t> </a:t>
          </a:r>
          <a:r>
            <a:rPr lang="ru-RU" b="1" dirty="0" err="1" smtClean="0">
              <a:solidFill>
                <a:srgbClr val="FFFF00"/>
              </a:solidFill>
            </a:rPr>
            <a:t>міською</a:t>
          </a:r>
          <a:r>
            <a:rPr lang="ru-RU" b="1" dirty="0" smtClean="0">
              <a:solidFill>
                <a:srgbClr val="FFFF00"/>
              </a:solidFill>
            </a:rPr>
            <a:t> радою в таких </a:t>
          </a:r>
          <a:r>
            <a:rPr lang="ru-RU" b="1" dirty="0" err="1" smtClean="0">
              <a:solidFill>
                <a:srgbClr val="FFFF00"/>
              </a:solidFill>
            </a:rPr>
            <a:t>розмірах</a:t>
          </a:r>
          <a:r>
            <a:rPr lang="ru-RU" b="1" dirty="0" smtClean="0">
              <a:solidFill>
                <a:srgbClr val="FFFF00"/>
              </a:solidFill>
            </a:rPr>
            <a:t> за 1 кв. метр </a:t>
          </a:r>
          <a:r>
            <a:rPr lang="ru-RU" b="1" dirty="0" err="1" smtClean="0">
              <a:solidFill>
                <a:srgbClr val="FFFF00"/>
              </a:solidFill>
            </a:rPr>
            <a:t>житлової</a:t>
          </a:r>
          <a:r>
            <a:rPr lang="ru-RU" b="1" dirty="0" smtClean="0">
              <a:solidFill>
                <a:srgbClr val="FFFF00"/>
              </a:solidFill>
            </a:rPr>
            <a:t> </a:t>
          </a:r>
          <a:r>
            <a:rPr lang="ru-RU" b="1" dirty="0" err="1" smtClean="0">
              <a:solidFill>
                <a:srgbClr val="FFFF00"/>
              </a:solidFill>
            </a:rPr>
            <a:t>площі</a:t>
          </a:r>
          <a:r>
            <a:rPr lang="ru-RU" b="1" dirty="0" smtClean="0">
              <a:solidFill>
                <a:srgbClr val="FFFF00"/>
              </a:solidFill>
            </a:rPr>
            <a:t> </a:t>
          </a:r>
          <a:r>
            <a:rPr lang="ru-RU" b="1" dirty="0" err="1" smtClean="0">
              <a:solidFill>
                <a:srgbClr val="FFFF00"/>
              </a:solidFill>
            </a:rPr>
            <a:t>об'єкта</a:t>
          </a:r>
          <a:r>
            <a:rPr lang="ru-RU" b="1" dirty="0" smtClean="0">
              <a:solidFill>
                <a:srgbClr val="FFFF00"/>
              </a:solidFill>
            </a:rPr>
            <a:t> </a:t>
          </a:r>
          <a:r>
            <a:rPr lang="ru-RU" b="1" dirty="0" err="1" smtClean="0">
              <a:solidFill>
                <a:srgbClr val="FFFF00"/>
              </a:solidFill>
            </a:rPr>
            <a:t>житлової</a:t>
          </a:r>
          <a:r>
            <a:rPr lang="ru-RU" b="1" dirty="0" smtClean="0">
              <a:solidFill>
                <a:srgbClr val="FFFF00"/>
              </a:solidFill>
            </a:rPr>
            <a:t> </a:t>
          </a:r>
          <a:r>
            <a:rPr lang="ru-RU" b="1" dirty="0" err="1" smtClean="0">
              <a:solidFill>
                <a:srgbClr val="FFFF00"/>
              </a:solidFill>
            </a:rPr>
            <a:t>нерухомості</a:t>
          </a:r>
          <a:r>
            <a:rPr lang="ru-RU" dirty="0" smtClean="0">
              <a:solidFill>
                <a:srgbClr val="FFFF00"/>
              </a:solidFill>
            </a:rPr>
            <a:t>: </a:t>
          </a:r>
          <a:endParaRPr lang="ru-RU" dirty="0">
            <a:solidFill>
              <a:srgbClr val="FFFF00"/>
            </a:solidFill>
          </a:endParaRPr>
        </a:p>
      </dgm:t>
    </dgm:pt>
    <dgm:pt modelId="{2BC4BD8B-56EB-42DB-80C2-9012A839F85C}" type="parTrans" cxnId="{41FEB6C2-C8CB-4DB6-8222-C1EFEDC2A7AD}">
      <dgm:prSet/>
      <dgm:spPr/>
      <dgm:t>
        <a:bodyPr/>
        <a:lstStyle/>
        <a:p>
          <a:endParaRPr lang="ru-RU"/>
        </a:p>
      </dgm:t>
    </dgm:pt>
    <dgm:pt modelId="{5FE98B80-C6CD-480D-B9CC-2E4B365BCCB1}" type="sibTrans" cxnId="{41FEB6C2-C8CB-4DB6-8222-C1EFEDC2A7AD}">
      <dgm:prSet/>
      <dgm:spPr/>
      <dgm:t>
        <a:bodyPr/>
        <a:lstStyle/>
        <a:p>
          <a:endParaRPr lang="ru-RU"/>
        </a:p>
      </dgm:t>
    </dgm:pt>
    <dgm:pt modelId="{4D0D4198-F632-4F63-9E3E-77D37AAA4BA0}">
      <dgm:prSet phldrT="[Текст]"/>
      <dgm:spPr/>
      <dgm:t>
        <a:bodyPr/>
        <a:lstStyle/>
        <a:p>
          <a:r>
            <a:rPr lang="ru-RU" b="1" dirty="0" smtClean="0">
              <a:solidFill>
                <a:srgbClr val="FFFF00"/>
              </a:solidFill>
            </a:rPr>
            <a:t>для квартир, </a:t>
          </a:r>
          <a:r>
            <a:rPr lang="ru-RU" b="1" dirty="0" err="1" smtClean="0">
              <a:solidFill>
                <a:srgbClr val="FFFF00"/>
              </a:solidFill>
            </a:rPr>
            <a:t>житлова</a:t>
          </a:r>
          <a:r>
            <a:rPr lang="ru-RU" b="1" dirty="0" smtClean="0">
              <a:solidFill>
                <a:srgbClr val="FFFF00"/>
              </a:solidFill>
            </a:rPr>
            <a:t> </a:t>
          </a:r>
          <a:r>
            <a:rPr lang="ru-RU" b="1" dirty="0" err="1" smtClean="0">
              <a:solidFill>
                <a:srgbClr val="FFFF00"/>
              </a:solidFill>
            </a:rPr>
            <a:t>площа</a:t>
          </a:r>
          <a:r>
            <a:rPr lang="ru-RU" b="1" dirty="0" smtClean="0">
              <a:solidFill>
                <a:srgbClr val="FFFF00"/>
              </a:solidFill>
            </a:rPr>
            <a:t> </a:t>
          </a:r>
          <a:r>
            <a:rPr lang="ru-RU" b="1" dirty="0" err="1" smtClean="0">
              <a:solidFill>
                <a:srgbClr val="FFFF00"/>
              </a:solidFill>
            </a:rPr>
            <a:t>яких</a:t>
          </a:r>
          <a:r>
            <a:rPr lang="ru-RU" b="1" dirty="0" smtClean="0">
              <a:solidFill>
                <a:srgbClr val="FFFF00"/>
              </a:solidFill>
            </a:rPr>
            <a:t> не </a:t>
          </a:r>
          <a:r>
            <a:rPr lang="ru-RU" b="1" dirty="0" err="1" smtClean="0">
              <a:solidFill>
                <a:srgbClr val="FFFF00"/>
              </a:solidFill>
            </a:rPr>
            <a:t>перевищує</a:t>
          </a:r>
          <a:r>
            <a:rPr lang="ru-RU" b="1" dirty="0" smtClean="0">
              <a:solidFill>
                <a:srgbClr val="FFFF00"/>
              </a:solidFill>
            </a:rPr>
            <a:t> 240 кв. </a:t>
          </a:r>
          <a:r>
            <a:rPr lang="ru-RU" b="1" dirty="0" err="1" smtClean="0">
              <a:solidFill>
                <a:srgbClr val="FFFF00"/>
              </a:solidFill>
            </a:rPr>
            <a:t>метрів</a:t>
          </a:r>
          <a:r>
            <a:rPr lang="ru-RU" b="1" dirty="0" smtClean="0">
              <a:solidFill>
                <a:srgbClr val="FFFF00"/>
              </a:solidFill>
            </a:rPr>
            <a:t>, та </a:t>
          </a:r>
          <a:r>
            <a:rPr lang="ru-RU" b="1" dirty="0" err="1" smtClean="0">
              <a:solidFill>
                <a:srgbClr val="FFFF00"/>
              </a:solidFill>
            </a:rPr>
            <a:t>житлових</a:t>
          </a:r>
          <a:r>
            <a:rPr lang="ru-RU" b="1" dirty="0" smtClean="0">
              <a:solidFill>
                <a:srgbClr val="FFFF00"/>
              </a:solidFill>
            </a:rPr>
            <a:t> </a:t>
          </a:r>
          <a:r>
            <a:rPr lang="ru-RU" b="1" dirty="0" err="1" smtClean="0">
              <a:solidFill>
                <a:srgbClr val="FFFF00"/>
              </a:solidFill>
            </a:rPr>
            <a:t>будинків</a:t>
          </a:r>
          <a:r>
            <a:rPr lang="ru-RU" b="1" dirty="0" smtClean="0">
              <a:solidFill>
                <a:srgbClr val="FFFF00"/>
              </a:solidFill>
            </a:rPr>
            <a:t>, </a:t>
          </a:r>
          <a:r>
            <a:rPr lang="ru-RU" b="1" dirty="0" err="1" smtClean="0">
              <a:solidFill>
                <a:srgbClr val="FFFF00"/>
              </a:solidFill>
            </a:rPr>
            <a:t>житлова</a:t>
          </a:r>
          <a:r>
            <a:rPr lang="ru-RU" b="1" dirty="0" smtClean="0">
              <a:solidFill>
                <a:srgbClr val="FFFF00"/>
              </a:solidFill>
            </a:rPr>
            <a:t> </a:t>
          </a:r>
          <a:r>
            <a:rPr lang="ru-RU" b="1" dirty="0" err="1" smtClean="0">
              <a:solidFill>
                <a:srgbClr val="FFFF00"/>
              </a:solidFill>
            </a:rPr>
            <a:t>площа</a:t>
          </a:r>
          <a:r>
            <a:rPr lang="ru-RU" b="1" dirty="0" smtClean="0">
              <a:solidFill>
                <a:srgbClr val="FFFF00"/>
              </a:solidFill>
            </a:rPr>
            <a:t> </a:t>
          </a:r>
          <a:r>
            <a:rPr lang="ru-RU" b="1" dirty="0" err="1" smtClean="0">
              <a:solidFill>
                <a:srgbClr val="FFFF00"/>
              </a:solidFill>
            </a:rPr>
            <a:t>яких</a:t>
          </a:r>
          <a:r>
            <a:rPr lang="ru-RU" b="1" dirty="0" smtClean="0">
              <a:solidFill>
                <a:srgbClr val="FFFF00"/>
              </a:solidFill>
            </a:rPr>
            <a:t> не </a:t>
          </a:r>
          <a:r>
            <a:rPr lang="ru-RU" b="1" dirty="0" err="1" smtClean="0">
              <a:solidFill>
                <a:srgbClr val="FFFF00"/>
              </a:solidFill>
            </a:rPr>
            <a:t>перевищує</a:t>
          </a:r>
          <a:r>
            <a:rPr lang="ru-RU" b="1" dirty="0" smtClean="0">
              <a:solidFill>
                <a:srgbClr val="FFFF00"/>
              </a:solidFill>
            </a:rPr>
            <a:t> 500 кв. </a:t>
          </a:r>
          <a:r>
            <a:rPr lang="ru-RU" b="1" dirty="0" err="1" smtClean="0">
              <a:solidFill>
                <a:srgbClr val="FFFF00"/>
              </a:solidFill>
            </a:rPr>
            <a:t>метрів</a:t>
          </a:r>
          <a:r>
            <a:rPr lang="ru-RU" b="1" dirty="0" smtClean="0">
              <a:solidFill>
                <a:srgbClr val="FFFF00"/>
              </a:solidFill>
            </a:rPr>
            <a:t>, ставки </a:t>
          </a:r>
          <a:r>
            <a:rPr lang="ru-RU" b="1" dirty="0" err="1" smtClean="0">
              <a:solidFill>
                <a:srgbClr val="FFFF00"/>
              </a:solidFill>
            </a:rPr>
            <a:t>податку</a:t>
          </a:r>
          <a:r>
            <a:rPr lang="ru-RU" b="1" dirty="0" smtClean="0">
              <a:solidFill>
                <a:srgbClr val="FFFF00"/>
              </a:solidFill>
            </a:rPr>
            <a:t> не </a:t>
          </a:r>
          <a:r>
            <a:rPr lang="ru-RU" b="1" dirty="0" err="1" smtClean="0">
              <a:solidFill>
                <a:srgbClr val="FFFF00"/>
              </a:solidFill>
            </a:rPr>
            <a:t>можуть</a:t>
          </a:r>
          <a:r>
            <a:rPr lang="ru-RU" b="1" dirty="0" smtClean="0">
              <a:solidFill>
                <a:srgbClr val="FFFF00"/>
              </a:solidFill>
            </a:rPr>
            <a:t> </a:t>
          </a:r>
          <a:r>
            <a:rPr lang="ru-RU" b="1" dirty="0" err="1" smtClean="0">
              <a:solidFill>
                <a:srgbClr val="FFFF00"/>
              </a:solidFill>
            </a:rPr>
            <a:t>перевищувати</a:t>
          </a:r>
          <a:r>
            <a:rPr lang="ru-RU" b="1" dirty="0" smtClean="0">
              <a:solidFill>
                <a:srgbClr val="FFFF00"/>
              </a:solidFill>
            </a:rPr>
            <a:t> 1 </a:t>
          </a:r>
          <a:r>
            <a:rPr lang="ru-RU" b="1" dirty="0" err="1" smtClean="0">
              <a:solidFill>
                <a:srgbClr val="FFFF00"/>
              </a:solidFill>
            </a:rPr>
            <a:t>відсоток</a:t>
          </a:r>
          <a:r>
            <a:rPr lang="ru-RU" b="1" dirty="0" smtClean="0">
              <a:solidFill>
                <a:srgbClr val="FFFF00"/>
              </a:solidFill>
            </a:rPr>
            <a:t> </a:t>
          </a:r>
          <a:r>
            <a:rPr lang="ru-RU" b="1" dirty="0" err="1" smtClean="0">
              <a:solidFill>
                <a:srgbClr val="FFFF00"/>
              </a:solidFill>
            </a:rPr>
            <a:t>розміру</a:t>
          </a:r>
          <a:r>
            <a:rPr lang="ru-RU" b="1" dirty="0" smtClean="0">
              <a:solidFill>
                <a:srgbClr val="FFFF00"/>
              </a:solidFill>
            </a:rPr>
            <a:t> </a:t>
          </a:r>
          <a:r>
            <a:rPr lang="ru-RU" b="1" dirty="0" err="1" smtClean="0">
              <a:solidFill>
                <a:srgbClr val="FFFF00"/>
              </a:solidFill>
            </a:rPr>
            <a:t>мінімальної</a:t>
          </a:r>
          <a:r>
            <a:rPr lang="ru-RU" b="1" dirty="0" smtClean="0">
              <a:solidFill>
                <a:srgbClr val="FFFF00"/>
              </a:solidFill>
            </a:rPr>
            <a:t> </a:t>
          </a:r>
          <a:r>
            <a:rPr lang="ru-RU" b="1" dirty="0" err="1" smtClean="0">
              <a:solidFill>
                <a:srgbClr val="FFFF00"/>
              </a:solidFill>
            </a:rPr>
            <a:t>заробітної</a:t>
          </a:r>
          <a:r>
            <a:rPr lang="ru-RU" b="1" dirty="0" smtClean="0">
              <a:solidFill>
                <a:srgbClr val="FFFF00"/>
              </a:solidFill>
            </a:rPr>
            <a:t> плати, </a:t>
          </a:r>
          <a:r>
            <a:rPr lang="ru-RU" b="1" dirty="0" err="1" smtClean="0">
              <a:solidFill>
                <a:srgbClr val="FFFF00"/>
              </a:solidFill>
            </a:rPr>
            <a:t>встановленої</a:t>
          </a:r>
          <a:r>
            <a:rPr lang="ru-RU" b="1" dirty="0" smtClean="0">
              <a:solidFill>
                <a:srgbClr val="FFFF00"/>
              </a:solidFill>
            </a:rPr>
            <a:t> законом на 1 </a:t>
          </a:r>
          <a:r>
            <a:rPr lang="ru-RU" b="1" dirty="0" err="1" smtClean="0">
              <a:solidFill>
                <a:srgbClr val="FFFF00"/>
              </a:solidFill>
            </a:rPr>
            <a:t>січня</a:t>
          </a:r>
          <a:r>
            <a:rPr lang="ru-RU" b="1" dirty="0" smtClean="0">
              <a:solidFill>
                <a:srgbClr val="FFFF00"/>
              </a:solidFill>
            </a:rPr>
            <a:t> </a:t>
          </a:r>
          <a:r>
            <a:rPr lang="ru-RU" b="1" dirty="0" err="1" smtClean="0">
              <a:solidFill>
                <a:srgbClr val="FFFF00"/>
              </a:solidFill>
            </a:rPr>
            <a:t>звітного</a:t>
          </a:r>
          <a:r>
            <a:rPr lang="ru-RU" b="1" dirty="0" smtClean="0">
              <a:solidFill>
                <a:srgbClr val="FFFF00"/>
              </a:solidFill>
            </a:rPr>
            <a:t> (</a:t>
          </a:r>
          <a:r>
            <a:rPr lang="ru-RU" b="1" dirty="0" err="1" smtClean="0">
              <a:solidFill>
                <a:srgbClr val="FFFF00"/>
              </a:solidFill>
            </a:rPr>
            <a:t>податкового</a:t>
          </a:r>
          <a:r>
            <a:rPr lang="ru-RU" b="1" dirty="0" smtClean="0">
              <a:solidFill>
                <a:srgbClr val="FFFF00"/>
              </a:solidFill>
            </a:rPr>
            <a:t>) року</a:t>
          </a:r>
          <a:endParaRPr lang="ru-RU" dirty="0">
            <a:solidFill>
              <a:srgbClr val="FFFF00"/>
            </a:solidFill>
          </a:endParaRPr>
        </a:p>
      </dgm:t>
    </dgm:pt>
    <dgm:pt modelId="{DEB3A211-7414-43F9-8B24-334870C8B57A}" type="parTrans" cxnId="{A8BB318D-FE8F-4902-905A-8F7621066018}">
      <dgm:prSet/>
      <dgm:spPr/>
      <dgm:t>
        <a:bodyPr/>
        <a:lstStyle/>
        <a:p>
          <a:endParaRPr lang="ru-RU"/>
        </a:p>
      </dgm:t>
    </dgm:pt>
    <dgm:pt modelId="{7883423C-A2E4-4173-AEC6-07A9523B0F11}" type="sibTrans" cxnId="{A8BB318D-FE8F-4902-905A-8F7621066018}">
      <dgm:prSet/>
      <dgm:spPr/>
      <dgm:t>
        <a:bodyPr/>
        <a:lstStyle/>
        <a:p>
          <a:endParaRPr lang="ru-RU"/>
        </a:p>
      </dgm:t>
    </dgm:pt>
    <dgm:pt modelId="{6247EE29-5E4F-4BEA-8582-24496527971A}">
      <dgm:prSet phldrT="[Текст]"/>
      <dgm:spPr/>
      <dgm:t>
        <a:bodyPr/>
        <a:lstStyle/>
        <a:p>
          <a:r>
            <a:rPr lang="ru-RU" b="1" dirty="0" smtClean="0">
              <a:solidFill>
                <a:srgbClr val="FFFF00"/>
              </a:solidFill>
            </a:rPr>
            <a:t>для квартир, </a:t>
          </a:r>
          <a:r>
            <a:rPr lang="ru-RU" b="1" dirty="0" err="1" smtClean="0">
              <a:solidFill>
                <a:srgbClr val="FFFF00"/>
              </a:solidFill>
            </a:rPr>
            <a:t>житлова</a:t>
          </a:r>
          <a:r>
            <a:rPr lang="ru-RU" b="1" dirty="0" smtClean="0">
              <a:solidFill>
                <a:srgbClr val="FFFF00"/>
              </a:solidFill>
            </a:rPr>
            <a:t> </a:t>
          </a:r>
          <a:r>
            <a:rPr lang="ru-RU" b="1" dirty="0" err="1" smtClean="0">
              <a:solidFill>
                <a:srgbClr val="FFFF00"/>
              </a:solidFill>
            </a:rPr>
            <a:t>площа</a:t>
          </a:r>
          <a:r>
            <a:rPr lang="ru-RU" b="1" dirty="0" smtClean="0">
              <a:solidFill>
                <a:srgbClr val="FFFF00"/>
              </a:solidFill>
            </a:rPr>
            <a:t> </a:t>
          </a:r>
          <a:r>
            <a:rPr lang="ru-RU" b="1" dirty="0" err="1" smtClean="0">
              <a:solidFill>
                <a:srgbClr val="FFFF00"/>
              </a:solidFill>
            </a:rPr>
            <a:t>яких</a:t>
          </a:r>
          <a:r>
            <a:rPr lang="ru-RU" b="1" dirty="0" smtClean="0">
              <a:solidFill>
                <a:srgbClr val="FFFF00"/>
              </a:solidFill>
            </a:rPr>
            <a:t> </a:t>
          </a:r>
          <a:r>
            <a:rPr lang="ru-RU" b="1" dirty="0" err="1" smtClean="0">
              <a:solidFill>
                <a:srgbClr val="FFFF00"/>
              </a:solidFill>
            </a:rPr>
            <a:t>перевищує</a:t>
          </a:r>
          <a:r>
            <a:rPr lang="ru-RU" b="1" dirty="0" smtClean="0">
              <a:solidFill>
                <a:srgbClr val="FFFF00"/>
              </a:solidFill>
            </a:rPr>
            <a:t> 240 кв. </a:t>
          </a:r>
          <a:r>
            <a:rPr lang="ru-RU" b="1" dirty="0" err="1" smtClean="0">
              <a:solidFill>
                <a:srgbClr val="FFFF00"/>
              </a:solidFill>
            </a:rPr>
            <a:t>метрів</a:t>
          </a:r>
          <a:r>
            <a:rPr lang="ru-RU" b="1" dirty="0" smtClean="0">
              <a:solidFill>
                <a:srgbClr val="FFFF00"/>
              </a:solidFill>
            </a:rPr>
            <a:t>, та </a:t>
          </a:r>
          <a:r>
            <a:rPr lang="ru-RU" b="1" dirty="0" err="1" smtClean="0">
              <a:solidFill>
                <a:srgbClr val="FFFF00"/>
              </a:solidFill>
            </a:rPr>
            <a:t>житлових</a:t>
          </a:r>
          <a:r>
            <a:rPr lang="ru-RU" b="1" dirty="0" smtClean="0">
              <a:solidFill>
                <a:srgbClr val="FFFF00"/>
              </a:solidFill>
            </a:rPr>
            <a:t> </a:t>
          </a:r>
          <a:r>
            <a:rPr lang="ru-RU" b="1" dirty="0" err="1" smtClean="0">
              <a:solidFill>
                <a:srgbClr val="FFFF00"/>
              </a:solidFill>
            </a:rPr>
            <a:t>будинків</a:t>
          </a:r>
          <a:r>
            <a:rPr lang="ru-RU" b="1" dirty="0" smtClean="0">
              <a:solidFill>
                <a:srgbClr val="FFFF00"/>
              </a:solidFill>
            </a:rPr>
            <a:t>, </a:t>
          </a:r>
          <a:r>
            <a:rPr lang="ru-RU" b="1" dirty="0" err="1" smtClean="0">
              <a:solidFill>
                <a:srgbClr val="FFFF00"/>
              </a:solidFill>
            </a:rPr>
            <a:t>житлова</a:t>
          </a:r>
          <a:r>
            <a:rPr lang="ru-RU" b="1" dirty="0" smtClean="0">
              <a:solidFill>
                <a:srgbClr val="FFFF00"/>
              </a:solidFill>
            </a:rPr>
            <a:t> </a:t>
          </a:r>
          <a:r>
            <a:rPr lang="ru-RU" b="1" dirty="0" err="1" smtClean="0">
              <a:solidFill>
                <a:srgbClr val="FFFF00"/>
              </a:solidFill>
            </a:rPr>
            <a:t>площа</a:t>
          </a:r>
          <a:r>
            <a:rPr lang="ru-RU" b="1" dirty="0" smtClean="0">
              <a:solidFill>
                <a:srgbClr val="FFFF00"/>
              </a:solidFill>
            </a:rPr>
            <a:t> </a:t>
          </a:r>
          <a:r>
            <a:rPr lang="ru-RU" b="1" dirty="0" err="1" smtClean="0">
              <a:solidFill>
                <a:srgbClr val="FFFF00"/>
              </a:solidFill>
            </a:rPr>
            <a:t>яких</a:t>
          </a:r>
          <a:r>
            <a:rPr lang="ru-RU" b="1" dirty="0" smtClean="0">
              <a:solidFill>
                <a:srgbClr val="FFFF00"/>
              </a:solidFill>
            </a:rPr>
            <a:t> </a:t>
          </a:r>
          <a:r>
            <a:rPr lang="ru-RU" b="1" dirty="0" err="1" smtClean="0">
              <a:solidFill>
                <a:srgbClr val="FFFF00"/>
              </a:solidFill>
            </a:rPr>
            <a:t>перевищує</a:t>
          </a:r>
          <a:r>
            <a:rPr lang="ru-RU" b="1" dirty="0" smtClean="0">
              <a:solidFill>
                <a:srgbClr val="FFFF00"/>
              </a:solidFill>
            </a:rPr>
            <a:t> 500 кв. </a:t>
          </a:r>
          <a:r>
            <a:rPr lang="ru-RU" b="1" dirty="0" err="1" smtClean="0">
              <a:solidFill>
                <a:srgbClr val="FFFF00"/>
              </a:solidFill>
            </a:rPr>
            <a:t>метрів</a:t>
          </a:r>
          <a:r>
            <a:rPr lang="ru-RU" b="1" dirty="0" smtClean="0">
              <a:solidFill>
                <a:srgbClr val="FFFF00"/>
              </a:solidFill>
            </a:rPr>
            <a:t>, ставка </a:t>
          </a:r>
          <a:r>
            <a:rPr lang="ru-RU" b="1" dirty="0" err="1" smtClean="0">
              <a:solidFill>
                <a:srgbClr val="FFFF00"/>
              </a:solidFill>
            </a:rPr>
            <a:t>податку</a:t>
          </a:r>
          <a:r>
            <a:rPr lang="ru-RU" b="1" dirty="0" smtClean="0">
              <a:solidFill>
                <a:srgbClr val="FFFF00"/>
              </a:solidFill>
            </a:rPr>
            <a:t> становить 2,7 </a:t>
          </a:r>
          <a:r>
            <a:rPr lang="ru-RU" b="1" dirty="0" err="1" smtClean="0">
              <a:solidFill>
                <a:srgbClr val="FFFF00"/>
              </a:solidFill>
            </a:rPr>
            <a:t>відсотка</a:t>
          </a:r>
          <a:r>
            <a:rPr lang="ru-RU" b="1" dirty="0" smtClean="0">
              <a:solidFill>
                <a:srgbClr val="FFFF00"/>
              </a:solidFill>
            </a:rPr>
            <a:t> </a:t>
          </a:r>
          <a:r>
            <a:rPr lang="ru-RU" b="1" dirty="0" err="1" smtClean="0">
              <a:solidFill>
                <a:srgbClr val="FFFF00"/>
              </a:solidFill>
            </a:rPr>
            <a:t>розміру</a:t>
          </a:r>
          <a:r>
            <a:rPr lang="ru-RU" b="1" dirty="0" smtClean="0">
              <a:solidFill>
                <a:srgbClr val="FFFF00"/>
              </a:solidFill>
            </a:rPr>
            <a:t> </a:t>
          </a:r>
          <a:r>
            <a:rPr lang="ru-RU" b="1" dirty="0" err="1" smtClean="0">
              <a:solidFill>
                <a:srgbClr val="FFFF00"/>
              </a:solidFill>
            </a:rPr>
            <a:t>мінімальної</a:t>
          </a:r>
          <a:r>
            <a:rPr lang="ru-RU" b="1" dirty="0" smtClean="0">
              <a:solidFill>
                <a:srgbClr val="FFFF00"/>
              </a:solidFill>
            </a:rPr>
            <a:t> </a:t>
          </a:r>
          <a:r>
            <a:rPr lang="ru-RU" b="1" dirty="0" err="1" smtClean="0">
              <a:solidFill>
                <a:srgbClr val="FFFF00"/>
              </a:solidFill>
            </a:rPr>
            <a:t>заробітної</a:t>
          </a:r>
          <a:r>
            <a:rPr lang="ru-RU" b="1" dirty="0" smtClean="0">
              <a:solidFill>
                <a:srgbClr val="FFFF00"/>
              </a:solidFill>
            </a:rPr>
            <a:t> плати, </a:t>
          </a:r>
          <a:r>
            <a:rPr lang="ru-RU" b="1" dirty="0" err="1" smtClean="0">
              <a:solidFill>
                <a:srgbClr val="FFFF00"/>
              </a:solidFill>
            </a:rPr>
            <a:t>встановленої</a:t>
          </a:r>
          <a:r>
            <a:rPr lang="ru-RU" b="1" dirty="0" smtClean="0">
              <a:solidFill>
                <a:srgbClr val="FFFF00"/>
              </a:solidFill>
            </a:rPr>
            <a:t> законом на 1 </a:t>
          </a:r>
          <a:r>
            <a:rPr lang="ru-RU" b="1" dirty="0" err="1" smtClean="0">
              <a:solidFill>
                <a:srgbClr val="FFFF00"/>
              </a:solidFill>
            </a:rPr>
            <a:t>січня</a:t>
          </a:r>
          <a:r>
            <a:rPr lang="ru-RU" b="1" dirty="0" smtClean="0">
              <a:solidFill>
                <a:srgbClr val="FFFF00"/>
              </a:solidFill>
            </a:rPr>
            <a:t> </a:t>
          </a:r>
          <a:r>
            <a:rPr lang="ru-RU" b="1" dirty="0" err="1" smtClean="0">
              <a:solidFill>
                <a:srgbClr val="FFFF00"/>
              </a:solidFill>
            </a:rPr>
            <a:t>звітного</a:t>
          </a:r>
          <a:r>
            <a:rPr lang="ru-RU" b="1" dirty="0" smtClean="0">
              <a:solidFill>
                <a:srgbClr val="FFFF00"/>
              </a:solidFill>
            </a:rPr>
            <a:t> (</a:t>
          </a:r>
          <a:r>
            <a:rPr lang="ru-RU" b="1" dirty="0" err="1" smtClean="0">
              <a:solidFill>
                <a:srgbClr val="FFFF00"/>
              </a:solidFill>
            </a:rPr>
            <a:t>податкового</a:t>
          </a:r>
          <a:r>
            <a:rPr lang="ru-RU" b="1" dirty="0" smtClean="0">
              <a:solidFill>
                <a:srgbClr val="FFFF00"/>
              </a:solidFill>
            </a:rPr>
            <a:t>) року</a:t>
          </a:r>
          <a:endParaRPr lang="ru-RU" dirty="0">
            <a:solidFill>
              <a:srgbClr val="FFFF00"/>
            </a:solidFill>
          </a:endParaRPr>
        </a:p>
      </dgm:t>
    </dgm:pt>
    <dgm:pt modelId="{1EFDA9A8-47BC-47E1-9B86-3F2D672AA769}" type="parTrans" cxnId="{213926AC-C149-4071-BC25-35FFB0289AF9}">
      <dgm:prSet/>
      <dgm:spPr/>
      <dgm:t>
        <a:bodyPr/>
        <a:lstStyle/>
        <a:p>
          <a:endParaRPr lang="ru-RU"/>
        </a:p>
      </dgm:t>
    </dgm:pt>
    <dgm:pt modelId="{1C0A6A2C-3091-44C7-9AD4-7166EF91BCA1}" type="sibTrans" cxnId="{213926AC-C149-4071-BC25-35FFB0289AF9}">
      <dgm:prSet/>
      <dgm:spPr/>
      <dgm:t>
        <a:bodyPr/>
        <a:lstStyle/>
        <a:p>
          <a:endParaRPr lang="ru-RU"/>
        </a:p>
      </dgm:t>
    </dgm:pt>
    <dgm:pt modelId="{83DB08D2-F652-4092-886C-959CCC5E4202}" type="pres">
      <dgm:prSet presAssocID="{BE84B253-BCAF-4D0E-9EE1-E6538D250632}" presName="Name0" presStyleCnt="0">
        <dgm:presLayoutVars>
          <dgm:chPref val="1"/>
          <dgm:dir/>
          <dgm:animOne val="branch"/>
          <dgm:animLvl val="lvl"/>
          <dgm:resizeHandles/>
        </dgm:presLayoutVars>
      </dgm:prSet>
      <dgm:spPr/>
      <dgm:t>
        <a:bodyPr/>
        <a:lstStyle/>
        <a:p>
          <a:endParaRPr lang="uk-UA"/>
        </a:p>
      </dgm:t>
    </dgm:pt>
    <dgm:pt modelId="{81747486-7E08-443E-B081-0CC06D4268D5}" type="pres">
      <dgm:prSet presAssocID="{8A79C90C-698C-4D52-AF68-18274A28FF33}" presName="vertOne" presStyleCnt="0"/>
      <dgm:spPr/>
    </dgm:pt>
    <dgm:pt modelId="{0546C558-5FF7-49D4-818E-6A6B7DDCC8A8}" type="pres">
      <dgm:prSet presAssocID="{8A79C90C-698C-4D52-AF68-18274A28FF33}" presName="txOne" presStyleLbl="node0" presStyleIdx="0" presStyleCnt="1">
        <dgm:presLayoutVars>
          <dgm:chPref val="3"/>
        </dgm:presLayoutVars>
      </dgm:prSet>
      <dgm:spPr/>
      <dgm:t>
        <a:bodyPr/>
        <a:lstStyle/>
        <a:p>
          <a:endParaRPr lang="uk-UA"/>
        </a:p>
      </dgm:t>
    </dgm:pt>
    <dgm:pt modelId="{82A2972D-5C7F-4AB8-8AF6-A044370B7530}" type="pres">
      <dgm:prSet presAssocID="{8A79C90C-698C-4D52-AF68-18274A28FF33}" presName="parTransOne" presStyleCnt="0"/>
      <dgm:spPr/>
    </dgm:pt>
    <dgm:pt modelId="{211E32AB-393A-4346-BC43-393D5D26056B}" type="pres">
      <dgm:prSet presAssocID="{8A79C90C-698C-4D52-AF68-18274A28FF33}" presName="horzOne" presStyleCnt="0"/>
      <dgm:spPr/>
    </dgm:pt>
    <dgm:pt modelId="{CF81DD31-28F5-4CB3-A742-24E4F15625EE}" type="pres">
      <dgm:prSet presAssocID="{4D0D4198-F632-4F63-9E3E-77D37AAA4BA0}" presName="vertTwo" presStyleCnt="0"/>
      <dgm:spPr/>
    </dgm:pt>
    <dgm:pt modelId="{3D2CC748-3C00-4411-8366-969E08FF83F7}" type="pres">
      <dgm:prSet presAssocID="{4D0D4198-F632-4F63-9E3E-77D37AAA4BA0}" presName="txTwo" presStyleLbl="node2" presStyleIdx="0" presStyleCnt="2">
        <dgm:presLayoutVars>
          <dgm:chPref val="3"/>
        </dgm:presLayoutVars>
      </dgm:prSet>
      <dgm:spPr/>
      <dgm:t>
        <a:bodyPr/>
        <a:lstStyle/>
        <a:p>
          <a:endParaRPr lang="uk-UA"/>
        </a:p>
      </dgm:t>
    </dgm:pt>
    <dgm:pt modelId="{66C8198E-408A-4C1C-B789-585DF5C1B03D}" type="pres">
      <dgm:prSet presAssocID="{4D0D4198-F632-4F63-9E3E-77D37AAA4BA0}" presName="horzTwo" presStyleCnt="0"/>
      <dgm:spPr/>
    </dgm:pt>
    <dgm:pt modelId="{C62885E1-6AF0-41EA-A4A0-AC21451AE170}" type="pres">
      <dgm:prSet presAssocID="{7883423C-A2E4-4173-AEC6-07A9523B0F11}" presName="sibSpaceTwo" presStyleCnt="0"/>
      <dgm:spPr/>
    </dgm:pt>
    <dgm:pt modelId="{06938B7B-1BF3-4B85-947D-AF88F8A4AF36}" type="pres">
      <dgm:prSet presAssocID="{6247EE29-5E4F-4BEA-8582-24496527971A}" presName="vertTwo" presStyleCnt="0"/>
      <dgm:spPr/>
    </dgm:pt>
    <dgm:pt modelId="{66AEA2A5-E465-4028-96D7-3C0BA7B01412}" type="pres">
      <dgm:prSet presAssocID="{6247EE29-5E4F-4BEA-8582-24496527971A}" presName="txTwo" presStyleLbl="node2" presStyleIdx="1" presStyleCnt="2">
        <dgm:presLayoutVars>
          <dgm:chPref val="3"/>
        </dgm:presLayoutVars>
      </dgm:prSet>
      <dgm:spPr/>
      <dgm:t>
        <a:bodyPr/>
        <a:lstStyle/>
        <a:p>
          <a:endParaRPr lang="uk-UA"/>
        </a:p>
      </dgm:t>
    </dgm:pt>
    <dgm:pt modelId="{3489359C-AB98-404E-A56A-751F4ACA79FE}" type="pres">
      <dgm:prSet presAssocID="{6247EE29-5E4F-4BEA-8582-24496527971A}" presName="horzTwo" presStyleCnt="0"/>
      <dgm:spPr/>
    </dgm:pt>
  </dgm:ptLst>
  <dgm:cxnLst>
    <dgm:cxn modelId="{92D8CC69-B97B-48FC-9EA5-B46A67B86CFD}" type="presOf" srcId="{6247EE29-5E4F-4BEA-8582-24496527971A}" destId="{66AEA2A5-E465-4028-96D7-3C0BA7B01412}" srcOrd="0" destOrd="0" presId="urn:microsoft.com/office/officeart/2005/8/layout/hierarchy4"/>
    <dgm:cxn modelId="{83424B13-C05D-4B68-A413-CF474DD5A593}" type="presOf" srcId="{4D0D4198-F632-4F63-9E3E-77D37AAA4BA0}" destId="{3D2CC748-3C00-4411-8366-969E08FF83F7}" srcOrd="0" destOrd="0" presId="urn:microsoft.com/office/officeart/2005/8/layout/hierarchy4"/>
    <dgm:cxn modelId="{50FFA548-993E-4499-896F-4EAE8D18392F}" type="presOf" srcId="{BE84B253-BCAF-4D0E-9EE1-E6538D250632}" destId="{83DB08D2-F652-4092-886C-959CCC5E4202}" srcOrd="0" destOrd="0" presId="urn:microsoft.com/office/officeart/2005/8/layout/hierarchy4"/>
    <dgm:cxn modelId="{213926AC-C149-4071-BC25-35FFB0289AF9}" srcId="{8A79C90C-698C-4D52-AF68-18274A28FF33}" destId="{6247EE29-5E4F-4BEA-8582-24496527971A}" srcOrd="1" destOrd="0" parTransId="{1EFDA9A8-47BC-47E1-9B86-3F2D672AA769}" sibTransId="{1C0A6A2C-3091-44C7-9AD4-7166EF91BCA1}"/>
    <dgm:cxn modelId="{8ACC51A7-C644-46E4-A0D0-154CFF9E4236}" type="presOf" srcId="{8A79C90C-698C-4D52-AF68-18274A28FF33}" destId="{0546C558-5FF7-49D4-818E-6A6B7DDCC8A8}" srcOrd="0" destOrd="0" presId="urn:microsoft.com/office/officeart/2005/8/layout/hierarchy4"/>
    <dgm:cxn modelId="{41FEB6C2-C8CB-4DB6-8222-C1EFEDC2A7AD}" srcId="{BE84B253-BCAF-4D0E-9EE1-E6538D250632}" destId="{8A79C90C-698C-4D52-AF68-18274A28FF33}" srcOrd="0" destOrd="0" parTransId="{2BC4BD8B-56EB-42DB-80C2-9012A839F85C}" sibTransId="{5FE98B80-C6CD-480D-B9CC-2E4B365BCCB1}"/>
    <dgm:cxn modelId="{A8BB318D-FE8F-4902-905A-8F7621066018}" srcId="{8A79C90C-698C-4D52-AF68-18274A28FF33}" destId="{4D0D4198-F632-4F63-9E3E-77D37AAA4BA0}" srcOrd="0" destOrd="0" parTransId="{DEB3A211-7414-43F9-8B24-334870C8B57A}" sibTransId="{7883423C-A2E4-4173-AEC6-07A9523B0F11}"/>
    <dgm:cxn modelId="{3412E08E-0A9E-4E04-B395-17467835B818}" type="presParOf" srcId="{83DB08D2-F652-4092-886C-959CCC5E4202}" destId="{81747486-7E08-443E-B081-0CC06D4268D5}" srcOrd="0" destOrd="0" presId="urn:microsoft.com/office/officeart/2005/8/layout/hierarchy4"/>
    <dgm:cxn modelId="{E017CE25-8551-4938-960E-9F8BCF638FFF}" type="presParOf" srcId="{81747486-7E08-443E-B081-0CC06D4268D5}" destId="{0546C558-5FF7-49D4-818E-6A6B7DDCC8A8}" srcOrd="0" destOrd="0" presId="urn:microsoft.com/office/officeart/2005/8/layout/hierarchy4"/>
    <dgm:cxn modelId="{5E2798A3-50BF-4342-A889-94A773E32749}" type="presParOf" srcId="{81747486-7E08-443E-B081-0CC06D4268D5}" destId="{82A2972D-5C7F-4AB8-8AF6-A044370B7530}" srcOrd="1" destOrd="0" presId="urn:microsoft.com/office/officeart/2005/8/layout/hierarchy4"/>
    <dgm:cxn modelId="{7B137CE0-B19C-4C30-AE29-6A8A87B8C143}" type="presParOf" srcId="{81747486-7E08-443E-B081-0CC06D4268D5}" destId="{211E32AB-393A-4346-BC43-393D5D26056B}" srcOrd="2" destOrd="0" presId="urn:microsoft.com/office/officeart/2005/8/layout/hierarchy4"/>
    <dgm:cxn modelId="{F5B1A404-D56A-444A-B850-8A4F3A8CA812}" type="presParOf" srcId="{211E32AB-393A-4346-BC43-393D5D26056B}" destId="{CF81DD31-28F5-4CB3-A742-24E4F15625EE}" srcOrd="0" destOrd="0" presId="urn:microsoft.com/office/officeart/2005/8/layout/hierarchy4"/>
    <dgm:cxn modelId="{9720ACE3-17B5-4EE8-BBBB-7DFC07121B79}" type="presParOf" srcId="{CF81DD31-28F5-4CB3-A742-24E4F15625EE}" destId="{3D2CC748-3C00-4411-8366-969E08FF83F7}" srcOrd="0" destOrd="0" presId="urn:microsoft.com/office/officeart/2005/8/layout/hierarchy4"/>
    <dgm:cxn modelId="{A1A83AEC-F2A3-41DA-BE4F-17F0EC88E1BD}" type="presParOf" srcId="{CF81DD31-28F5-4CB3-A742-24E4F15625EE}" destId="{66C8198E-408A-4C1C-B789-585DF5C1B03D}" srcOrd="1" destOrd="0" presId="urn:microsoft.com/office/officeart/2005/8/layout/hierarchy4"/>
    <dgm:cxn modelId="{FAEB9BAB-E54D-430D-9C4A-BC7221AF40C5}" type="presParOf" srcId="{211E32AB-393A-4346-BC43-393D5D26056B}" destId="{C62885E1-6AF0-41EA-A4A0-AC21451AE170}" srcOrd="1" destOrd="0" presId="urn:microsoft.com/office/officeart/2005/8/layout/hierarchy4"/>
    <dgm:cxn modelId="{023A3DE3-0FBD-47FB-926A-053BAAFCEDAA}" type="presParOf" srcId="{211E32AB-393A-4346-BC43-393D5D26056B}" destId="{06938B7B-1BF3-4B85-947D-AF88F8A4AF36}" srcOrd="2" destOrd="0" presId="urn:microsoft.com/office/officeart/2005/8/layout/hierarchy4"/>
    <dgm:cxn modelId="{A0972C45-1E3F-4AAB-9379-EC968587EF24}" type="presParOf" srcId="{06938B7B-1BF3-4B85-947D-AF88F8A4AF36}" destId="{66AEA2A5-E465-4028-96D7-3C0BA7B01412}" srcOrd="0" destOrd="0" presId="urn:microsoft.com/office/officeart/2005/8/layout/hierarchy4"/>
    <dgm:cxn modelId="{BB8D8F78-639E-4CE1-A4DE-3D562581B5FB}" type="presParOf" srcId="{06938B7B-1BF3-4B85-947D-AF88F8A4AF36}" destId="{3489359C-AB98-404E-A56A-751F4ACA79FE}"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77C60B-9E5F-4924-B43D-73ECDBBC7E5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ru-RU"/>
        </a:p>
      </dgm:t>
    </dgm:pt>
    <dgm:pt modelId="{EEDD500C-6FA1-4F79-95BC-25996A20F13F}">
      <dgm:prSet phldrT="[Текст]"/>
      <dgm:spPr/>
      <dgm:t>
        <a:bodyPr/>
        <a:lstStyle/>
        <a:p>
          <a:r>
            <a:rPr lang="ru-RU" b="1" smtClean="0">
              <a:solidFill>
                <a:srgbClr val="FFFF00"/>
              </a:solidFill>
            </a:rPr>
            <a:t>Базовий податковий (звітний) період дорівнює календарному року</a:t>
          </a:r>
          <a:endParaRPr lang="ru-RU">
            <a:solidFill>
              <a:srgbClr val="FFFF00"/>
            </a:solidFill>
          </a:endParaRPr>
        </a:p>
      </dgm:t>
    </dgm:pt>
    <dgm:pt modelId="{2EFB8FEE-F92B-4597-9AFC-6C4CB07F1E24}" type="parTrans" cxnId="{78E490FD-CCFA-4BDE-8155-DDF43B38DCD4}">
      <dgm:prSet/>
      <dgm:spPr/>
      <dgm:t>
        <a:bodyPr/>
        <a:lstStyle/>
        <a:p>
          <a:endParaRPr lang="ru-RU">
            <a:solidFill>
              <a:srgbClr val="FFFF00"/>
            </a:solidFill>
          </a:endParaRPr>
        </a:p>
      </dgm:t>
    </dgm:pt>
    <dgm:pt modelId="{25F0410A-D7D7-4AC9-A266-9C98EDCF4B82}" type="sibTrans" cxnId="{78E490FD-CCFA-4BDE-8155-DDF43B38DCD4}">
      <dgm:prSet/>
      <dgm:spPr/>
      <dgm:t>
        <a:bodyPr/>
        <a:lstStyle/>
        <a:p>
          <a:endParaRPr lang="ru-RU">
            <a:solidFill>
              <a:srgbClr val="FFFF00"/>
            </a:solidFill>
          </a:endParaRPr>
        </a:p>
      </dgm:t>
    </dgm:pt>
    <dgm:pt modelId="{E1081670-7F15-4090-ABEE-8654C3383DFE}">
      <dgm:prSet phldrT="[Текст]"/>
      <dgm:spPr/>
      <dgm:t>
        <a:bodyPr/>
        <a:lstStyle/>
        <a:p>
          <a:r>
            <a:rPr lang="uk-UA" b="1" dirty="0" smtClean="0">
              <a:solidFill>
                <a:srgbClr val="FFFF00"/>
              </a:solidFill>
            </a:rPr>
            <a:t>Обчислення суми податку з об'єктів житлової нерухомості, які знаходяться у власності фізичних осіб, проводиться органом державної податкової служби за місцезнаходженням об'єкта житлової нерухомості</a:t>
          </a:r>
          <a:endParaRPr lang="ru-RU" dirty="0">
            <a:solidFill>
              <a:srgbClr val="FFFF00"/>
            </a:solidFill>
          </a:endParaRPr>
        </a:p>
      </dgm:t>
    </dgm:pt>
    <dgm:pt modelId="{BD066949-C383-4F80-8A4D-0A4CEE387B93}" type="parTrans" cxnId="{289151B6-01E6-4A6C-AB93-993EFADA159D}">
      <dgm:prSet/>
      <dgm:spPr/>
      <dgm:t>
        <a:bodyPr/>
        <a:lstStyle/>
        <a:p>
          <a:endParaRPr lang="ru-RU">
            <a:solidFill>
              <a:srgbClr val="FFFF00"/>
            </a:solidFill>
          </a:endParaRPr>
        </a:p>
      </dgm:t>
    </dgm:pt>
    <dgm:pt modelId="{7323C83B-9D28-4AB1-8F96-37F9E636DDCB}" type="sibTrans" cxnId="{289151B6-01E6-4A6C-AB93-993EFADA159D}">
      <dgm:prSet/>
      <dgm:spPr/>
      <dgm:t>
        <a:bodyPr/>
        <a:lstStyle/>
        <a:p>
          <a:endParaRPr lang="ru-RU">
            <a:solidFill>
              <a:srgbClr val="FFFF00"/>
            </a:solidFill>
          </a:endParaRPr>
        </a:p>
      </dgm:t>
    </dgm:pt>
    <dgm:pt modelId="{FB053A22-1720-4EEC-BB80-BAB02837CCD5}" type="pres">
      <dgm:prSet presAssocID="{E877C60B-9E5F-4924-B43D-73ECDBBC7E53}" presName="diagram" presStyleCnt="0">
        <dgm:presLayoutVars>
          <dgm:dir/>
          <dgm:resizeHandles val="exact"/>
        </dgm:presLayoutVars>
      </dgm:prSet>
      <dgm:spPr/>
      <dgm:t>
        <a:bodyPr/>
        <a:lstStyle/>
        <a:p>
          <a:endParaRPr lang="uk-UA"/>
        </a:p>
      </dgm:t>
    </dgm:pt>
    <dgm:pt modelId="{244AE13F-CEE4-4B39-A0E5-FD2BEC8316AA}" type="pres">
      <dgm:prSet presAssocID="{EEDD500C-6FA1-4F79-95BC-25996A20F13F}" presName="node" presStyleLbl="node1" presStyleIdx="0" presStyleCnt="2">
        <dgm:presLayoutVars>
          <dgm:bulletEnabled val="1"/>
        </dgm:presLayoutVars>
      </dgm:prSet>
      <dgm:spPr/>
      <dgm:t>
        <a:bodyPr/>
        <a:lstStyle/>
        <a:p>
          <a:endParaRPr lang="ru-RU"/>
        </a:p>
      </dgm:t>
    </dgm:pt>
    <dgm:pt modelId="{9458A20D-BC6F-4B88-8C79-30E398F2E848}" type="pres">
      <dgm:prSet presAssocID="{25F0410A-D7D7-4AC9-A266-9C98EDCF4B82}" presName="sibTrans" presStyleCnt="0"/>
      <dgm:spPr/>
    </dgm:pt>
    <dgm:pt modelId="{22D1BFED-689A-4561-850D-D0D1BA977B84}" type="pres">
      <dgm:prSet presAssocID="{E1081670-7F15-4090-ABEE-8654C3383DFE}" presName="node" presStyleLbl="node1" presStyleIdx="1" presStyleCnt="2">
        <dgm:presLayoutVars>
          <dgm:bulletEnabled val="1"/>
        </dgm:presLayoutVars>
      </dgm:prSet>
      <dgm:spPr/>
      <dgm:t>
        <a:bodyPr/>
        <a:lstStyle/>
        <a:p>
          <a:endParaRPr lang="ru-RU"/>
        </a:p>
      </dgm:t>
    </dgm:pt>
  </dgm:ptLst>
  <dgm:cxnLst>
    <dgm:cxn modelId="{AA9259CC-EF59-47DE-8B12-6C50E7425380}" type="presOf" srcId="{E1081670-7F15-4090-ABEE-8654C3383DFE}" destId="{22D1BFED-689A-4561-850D-D0D1BA977B84}" srcOrd="0" destOrd="0" presId="urn:microsoft.com/office/officeart/2005/8/layout/default"/>
    <dgm:cxn modelId="{FD0D35AF-8CFA-45F6-A593-D3F1D3FD20F7}" type="presOf" srcId="{EEDD500C-6FA1-4F79-95BC-25996A20F13F}" destId="{244AE13F-CEE4-4B39-A0E5-FD2BEC8316AA}" srcOrd="0" destOrd="0" presId="urn:microsoft.com/office/officeart/2005/8/layout/default"/>
    <dgm:cxn modelId="{289151B6-01E6-4A6C-AB93-993EFADA159D}" srcId="{E877C60B-9E5F-4924-B43D-73ECDBBC7E53}" destId="{E1081670-7F15-4090-ABEE-8654C3383DFE}" srcOrd="1" destOrd="0" parTransId="{BD066949-C383-4F80-8A4D-0A4CEE387B93}" sibTransId="{7323C83B-9D28-4AB1-8F96-37F9E636DDCB}"/>
    <dgm:cxn modelId="{8B2E0B5E-33A7-4443-88F6-31203EC10CD0}" type="presOf" srcId="{E877C60B-9E5F-4924-B43D-73ECDBBC7E53}" destId="{FB053A22-1720-4EEC-BB80-BAB02837CCD5}" srcOrd="0" destOrd="0" presId="urn:microsoft.com/office/officeart/2005/8/layout/default"/>
    <dgm:cxn modelId="{78E490FD-CCFA-4BDE-8155-DDF43B38DCD4}" srcId="{E877C60B-9E5F-4924-B43D-73ECDBBC7E53}" destId="{EEDD500C-6FA1-4F79-95BC-25996A20F13F}" srcOrd="0" destOrd="0" parTransId="{2EFB8FEE-F92B-4597-9AFC-6C4CB07F1E24}" sibTransId="{25F0410A-D7D7-4AC9-A266-9C98EDCF4B82}"/>
    <dgm:cxn modelId="{3246368A-3807-4573-8D61-80C7616B4ADC}" type="presParOf" srcId="{FB053A22-1720-4EEC-BB80-BAB02837CCD5}" destId="{244AE13F-CEE4-4B39-A0E5-FD2BEC8316AA}" srcOrd="0" destOrd="0" presId="urn:microsoft.com/office/officeart/2005/8/layout/default"/>
    <dgm:cxn modelId="{3132DB5C-EF2D-4A2F-8C4A-152C7D12CBDE}" type="presParOf" srcId="{FB053A22-1720-4EEC-BB80-BAB02837CCD5}" destId="{9458A20D-BC6F-4B88-8C79-30E398F2E848}" srcOrd="1" destOrd="0" presId="urn:microsoft.com/office/officeart/2005/8/layout/default"/>
    <dgm:cxn modelId="{6B8643B1-2D64-4D1A-B364-FB5C7787467C}" type="presParOf" srcId="{FB053A22-1720-4EEC-BB80-BAB02837CCD5}" destId="{22D1BFED-689A-4561-850D-D0D1BA977B84}" srcOrd="2" destOrd="0" presId="urn:microsoft.com/office/officeart/2005/8/layout/defaul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552CE8-8A93-4680-987E-26013DE0F147}"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ru-RU"/>
        </a:p>
      </dgm:t>
    </dgm:pt>
    <dgm:pt modelId="{4F906A53-8F7B-4922-9471-6111EDCAE403}">
      <dgm:prSet phldrT="[Текст]"/>
      <dgm:spPr/>
      <dgm:t>
        <a:bodyPr/>
        <a:lstStyle/>
        <a:p>
          <a:r>
            <a:rPr lang="ru-RU" b="1" dirty="0" err="1" smtClean="0"/>
            <a:t>Платники</a:t>
          </a:r>
          <a:r>
            <a:rPr lang="ru-RU" b="1" dirty="0" smtClean="0"/>
            <a:t> </a:t>
          </a:r>
          <a:r>
            <a:rPr lang="ru-RU" b="1" dirty="0" err="1" smtClean="0"/>
            <a:t>податку</a:t>
          </a:r>
          <a:r>
            <a:rPr lang="ru-RU" b="1" dirty="0" smtClean="0"/>
            <a:t> - </a:t>
          </a:r>
          <a:r>
            <a:rPr lang="ru-RU" b="1" dirty="0" err="1" smtClean="0"/>
            <a:t>юридичні</a:t>
          </a:r>
          <a:r>
            <a:rPr lang="ru-RU" b="1" dirty="0" smtClean="0"/>
            <a:t> особи </a:t>
          </a:r>
          <a:r>
            <a:rPr lang="ru-RU" b="1" dirty="0" err="1" smtClean="0"/>
            <a:t>самостійно</a:t>
          </a:r>
          <a:r>
            <a:rPr lang="ru-RU" b="1" dirty="0" smtClean="0"/>
            <a:t> </a:t>
          </a:r>
          <a:r>
            <a:rPr lang="ru-RU" b="1" dirty="0" err="1" smtClean="0"/>
            <a:t>обчислюють</a:t>
          </a:r>
          <a:r>
            <a:rPr lang="ru-RU" b="1" dirty="0" smtClean="0"/>
            <a:t> суму </a:t>
          </a:r>
          <a:r>
            <a:rPr lang="ru-RU" b="1" dirty="0" err="1" smtClean="0"/>
            <a:t>податку</a:t>
          </a:r>
          <a:r>
            <a:rPr lang="ru-RU" b="1" dirty="0" smtClean="0"/>
            <a:t> станом на 1 </a:t>
          </a:r>
          <a:r>
            <a:rPr lang="ru-RU" b="1" dirty="0" err="1" smtClean="0"/>
            <a:t>січня</a:t>
          </a:r>
          <a:r>
            <a:rPr lang="ru-RU" b="1" dirty="0" smtClean="0"/>
            <a:t> </a:t>
          </a:r>
          <a:r>
            <a:rPr lang="ru-RU" b="1" dirty="0" err="1" smtClean="0"/>
            <a:t>звітного</a:t>
          </a:r>
          <a:r>
            <a:rPr lang="ru-RU" b="1" dirty="0" smtClean="0"/>
            <a:t> року </a:t>
          </a:r>
          <a:r>
            <a:rPr lang="ru-RU" b="1" dirty="0" err="1" smtClean="0"/>
            <a:t>і</a:t>
          </a:r>
          <a:r>
            <a:rPr lang="ru-RU" b="1" dirty="0" smtClean="0"/>
            <a:t> до 1 лютого </a:t>
          </a:r>
          <a:r>
            <a:rPr lang="ru-RU" b="1" dirty="0" err="1" smtClean="0"/>
            <a:t>цього</a:t>
          </a:r>
          <a:r>
            <a:rPr lang="ru-RU" b="1" dirty="0" smtClean="0"/>
            <a:t> ж року </a:t>
          </a:r>
          <a:r>
            <a:rPr lang="ru-RU" b="1" dirty="0" err="1" smtClean="0"/>
            <a:t>подають</a:t>
          </a:r>
          <a:r>
            <a:rPr lang="ru-RU" b="1" dirty="0" smtClean="0"/>
            <a:t> органу </a:t>
          </a:r>
          <a:r>
            <a:rPr lang="ru-RU" b="1" dirty="0" err="1" smtClean="0"/>
            <a:t>державної</a:t>
          </a:r>
          <a:r>
            <a:rPr lang="ru-RU" b="1" dirty="0" smtClean="0"/>
            <a:t> </a:t>
          </a:r>
          <a:r>
            <a:rPr lang="ru-RU" b="1" dirty="0" err="1" smtClean="0"/>
            <a:t>податкової</a:t>
          </a:r>
          <a:r>
            <a:rPr lang="ru-RU" b="1" dirty="0" smtClean="0"/>
            <a:t> </a:t>
          </a:r>
          <a:r>
            <a:rPr lang="ru-RU" b="1" dirty="0" err="1" smtClean="0"/>
            <a:t>служби</a:t>
          </a:r>
          <a:r>
            <a:rPr lang="ru-RU" b="1" dirty="0" smtClean="0"/>
            <a:t> за </a:t>
          </a:r>
          <a:r>
            <a:rPr lang="ru-RU" b="1" dirty="0" err="1" smtClean="0"/>
            <a:t>місцезнаходженням</a:t>
          </a:r>
          <a:r>
            <a:rPr lang="ru-RU" b="1" dirty="0" smtClean="0"/>
            <a:t> </a:t>
          </a:r>
          <a:r>
            <a:rPr lang="ru-RU" b="1" dirty="0" err="1" smtClean="0"/>
            <a:t>об'єкта</a:t>
          </a:r>
          <a:r>
            <a:rPr lang="ru-RU" b="1" dirty="0" smtClean="0"/>
            <a:t> </a:t>
          </a:r>
          <a:r>
            <a:rPr lang="ru-RU" b="1" dirty="0" err="1" smtClean="0"/>
            <a:t>оподаткування</a:t>
          </a:r>
          <a:r>
            <a:rPr lang="ru-RU" b="1" dirty="0" smtClean="0"/>
            <a:t> </a:t>
          </a:r>
          <a:r>
            <a:rPr lang="ru-RU" b="1" dirty="0" err="1" smtClean="0"/>
            <a:t>декларацію</a:t>
          </a:r>
          <a:r>
            <a:rPr lang="ru-RU" b="1" dirty="0" smtClean="0"/>
            <a:t> </a:t>
          </a:r>
          <a:r>
            <a:rPr lang="ru-RU" b="1" dirty="0" err="1" smtClean="0"/>
            <a:t>за</a:t>
          </a:r>
          <a:r>
            <a:rPr lang="ru-RU" b="1" dirty="0" smtClean="0"/>
            <a:t> формою</a:t>
          </a:r>
          <a:r>
            <a:rPr lang="ru-RU" dirty="0" smtClean="0"/>
            <a:t>, </a:t>
          </a:r>
          <a:r>
            <a:rPr lang="ru-RU" dirty="0" err="1" smtClean="0"/>
            <a:t>встановленою</a:t>
          </a:r>
          <a:r>
            <a:rPr lang="ru-RU" dirty="0" smtClean="0"/>
            <a:t> у порядку,  </a:t>
          </a:r>
          <a:r>
            <a:rPr lang="ru-RU" dirty="0" err="1" smtClean="0"/>
            <a:t>з</a:t>
          </a:r>
          <a:r>
            <a:rPr lang="ru-RU" dirty="0" smtClean="0"/>
            <a:t> </a:t>
          </a:r>
          <a:r>
            <a:rPr lang="ru-RU" b="1" dirty="0" err="1" smtClean="0"/>
            <a:t>розбивкою</a:t>
          </a:r>
          <a:r>
            <a:rPr lang="ru-RU" b="1" dirty="0" smtClean="0"/>
            <a:t> </a:t>
          </a:r>
          <a:r>
            <a:rPr lang="ru-RU" b="1" dirty="0" err="1" smtClean="0"/>
            <a:t>річної</a:t>
          </a:r>
          <a:r>
            <a:rPr lang="ru-RU" b="1" dirty="0" smtClean="0"/>
            <a:t> </a:t>
          </a:r>
          <a:r>
            <a:rPr lang="ru-RU" b="1" dirty="0" err="1" smtClean="0"/>
            <a:t>суми</a:t>
          </a:r>
          <a:r>
            <a:rPr lang="ru-RU" b="1" dirty="0" smtClean="0"/>
            <a:t> </a:t>
          </a:r>
          <a:r>
            <a:rPr lang="ru-RU" b="1" dirty="0" err="1" smtClean="0"/>
            <a:t>рівними</a:t>
          </a:r>
          <a:r>
            <a:rPr lang="ru-RU" b="1" dirty="0" smtClean="0"/>
            <a:t> </a:t>
          </a:r>
          <a:r>
            <a:rPr lang="ru-RU" b="1" dirty="0" err="1" smtClean="0"/>
            <a:t>частками</a:t>
          </a:r>
          <a:r>
            <a:rPr lang="ru-RU" b="1" dirty="0" smtClean="0"/>
            <a:t> поквартально</a:t>
          </a:r>
          <a:endParaRPr lang="ru-RU" dirty="0"/>
        </a:p>
      </dgm:t>
    </dgm:pt>
    <dgm:pt modelId="{60A87AFB-BE9A-456A-B138-1DB040B2718E}" type="parTrans" cxnId="{FF7FD318-5141-4E41-A756-887246073F25}">
      <dgm:prSet/>
      <dgm:spPr/>
      <dgm:t>
        <a:bodyPr/>
        <a:lstStyle/>
        <a:p>
          <a:endParaRPr lang="ru-RU"/>
        </a:p>
      </dgm:t>
    </dgm:pt>
    <dgm:pt modelId="{E0D8E9DD-D018-434B-8560-0BCEB49A610C}" type="sibTrans" cxnId="{FF7FD318-5141-4E41-A756-887246073F25}">
      <dgm:prSet/>
      <dgm:spPr/>
      <dgm:t>
        <a:bodyPr/>
        <a:lstStyle/>
        <a:p>
          <a:endParaRPr lang="ru-RU"/>
        </a:p>
      </dgm:t>
    </dgm:pt>
    <dgm:pt modelId="{3515729A-9F57-4189-802D-1ED5F629529B}" type="pres">
      <dgm:prSet presAssocID="{8B552CE8-8A93-4680-987E-26013DE0F147}" presName="Name0" presStyleCnt="0">
        <dgm:presLayoutVars>
          <dgm:chMax val="7"/>
          <dgm:dir/>
          <dgm:animLvl val="lvl"/>
          <dgm:resizeHandles val="exact"/>
        </dgm:presLayoutVars>
      </dgm:prSet>
      <dgm:spPr/>
      <dgm:t>
        <a:bodyPr/>
        <a:lstStyle/>
        <a:p>
          <a:endParaRPr lang="uk-UA"/>
        </a:p>
      </dgm:t>
    </dgm:pt>
    <dgm:pt modelId="{629716AD-BD6A-4065-8F69-BF607479762D}" type="pres">
      <dgm:prSet presAssocID="{4F906A53-8F7B-4922-9471-6111EDCAE403}" presName="circle1" presStyleLbl="node1" presStyleIdx="0" presStyleCnt="1"/>
      <dgm:spPr/>
    </dgm:pt>
    <dgm:pt modelId="{F7FEA300-24E6-40E9-A23B-89DEBFF1A2FD}" type="pres">
      <dgm:prSet presAssocID="{4F906A53-8F7B-4922-9471-6111EDCAE403}" presName="space" presStyleCnt="0"/>
      <dgm:spPr/>
    </dgm:pt>
    <dgm:pt modelId="{53832AA5-EBB4-44E5-88A5-9C97AB6D80A7}" type="pres">
      <dgm:prSet presAssocID="{4F906A53-8F7B-4922-9471-6111EDCAE403}" presName="rect1" presStyleLbl="alignAcc1" presStyleIdx="0" presStyleCnt="1"/>
      <dgm:spPr/>
      <dgm:t>
        <a:bodyPr/>
        <a:lstStyle/>
        <a:p>
          <a:endParaRPr lang="uk-UA"/>
        </a:p>
      </dgm:t>
    </dgm:pt>
    <dgm:pt modelId="{A6078E03-6DA2-4922-B3C5-4CB27F20CFF1}" type="pres">
      <dgm:prSet presAssocID="{4F906A53-8F7B-4922-9471-6111EDCAE403}" presName="rect1ParTxNoCh" presStyleLbl="alignAcc1" presStyleIdx="0" presStyleCnt="1">
        <dgm:presLayoutVars>
          <dgm:chMax val="1"/>
          <dgm:bulletEnabled val="1"/>
        </dgm:presLayoutVars>
      </dgm:prSet>
      <dgm:spPr/>
      <dgm:t>
        <a:bodyPr/>
        <a:lstStyle/>
        <a:p>
          <a:endParaRPr lang="uk-UA"/>
        </a:p>
      </dgm:t>
    </dgm:pt>
  </dgm:ptLst>
  <dgm:cxnLst>
    <dgm:cxn modelId="{D1FD9506-207D-4828-8260-B72E355CBC6E}" type="presOf" srcId="{4F906A53-8F7B-4922-9471-6111EDCAE403}" destId="{53832AA5-EBB4-44E5-88A5-9C97AB6D80A7}" srcOrd="0" destOrd="0" presId="urn:microsoft.com/office/officeart/2005/8/layout/target3"/>
    <dgm:cxn modelId="{C92A55AE-5C21-4E55-B665-99FFBF78EFDA}" type="presOf" srcId="{4F906A53-8F7B-4922-9471-6111EDCAE403}" destId="{A6078E03-6DA2-4922-B3C5-4CB27F20CFF1}" srcOrd="1" destOrd="0" presId="urn:microsoft.com/office/officeart/2005/8/layout/target3"/>
    <dgm:cxn modelId="{21F81BEB-2163-4FD2-8E0A-753B652F3CCA}" type="presOf" srcId="{8B552CE8-8A93-4680-987E-26013DE0F147}" destId="{3515729A-9F57-4189-802D-1ED5F629529B}" srcOrd="0" destOrd="0" presId="urn:microsoft.com/office/officeart/2005/8/layout/target3"/>
    <dgm:cxn modelId="{FF7FD318-5141-4E41-A756-887246073F25}" srcId="{8B552CE8-8A93-4680-987E-26013DE0F147}" destId="{4F906A53-8F7B-4922-9471-6111EDCAE403}" srcOrd="0" destOrd="0" parTransId="{60A87AFB-BE9A-456A-B138-1DB040B2718E}" sibTransId="{E0D8E9DD-D018-434B-8560-0BCEB49A610C}"/>
    <dgm:cxn modelId="{11AA6A80-E9F3-4111-A5EA-858D3BCB155A}" type="presParOf" srcId="{3515729A-9F57-4189-802D-1ED5F629529B}" destId="{629716AD-BD6A-4065-8F69-BF607479762D}" srcOrd="0" destOrd="0" presId="urn:microsoft.com/office/officeart/2005/8/layout/target3"/>
    <dgm:cxn modelId="{3CD69EAC-6E5E-44DB-8CA9-2BFF94ADEEAA}" type="presParOf" srcId="{3515729A-9F57-4189-802D-1ED5F629529B}" destId="{F7FEA300-24E6-40E9-A23B-89DEBFF1A2FD}" srcOrd="1" destOrd="0" presId="urn:microsoft.com/office/officeart/2005/8/layout/target3"/>
    <dgm:cxn modelId="{051307F5-8210-4E27-81C8-827F62F0BC8F}" type="presParOf" srcId="{3515729A-9F57-4189-802D-1ED5F629529B}" destId="{53832AA5-EBB4-44E5-88A5-9C97AB6D80A7}" srcOrd="2" destOrd="0" presId="urn:microsoft.com/office/officeart/2005/8/layout/target3"/>
    <dgm:cxn modelId="{2D349608-1B6F-4DFB-BCB1-ADB9C1250001}" type="presParOf" srcId="{3515729A-9F57-4189-802D-1ED5F629529B}" destId="{A6078E03-6DA2-4922-B3C5-4CB27F20CFF1}" srcOrd="3"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396F31C-CDD7-4E20-8EE7-E3DFAED57559}">
      <dsp:nvSpPr>
        <dsp:cNvPr id="0" name=""/>
        <dsp:cNvSpPr/>
      </dsp:nvSpPr>
      <dsp:spPr>
        <a:xfrm>
          <a:off x="0" y="84907"/>
          <a:ext cx="8382000" cy="1123200"/>
        </a:xfrm>
        <a:prstGeom prst="rect">
          <a:avLst/>
        </a:prstGeom>
        <a:solidFill>
          <a:schemeClr val="accent2">
            <a:hueOff val="0"/>
            <a:satOff val="0"/>
            <a:lumOff val="0"/>
            <a:alphaOff val="0"/>
          </a:schemeClr>
        </a:solidFill>
        <a:ln>
          <a:noFill/>
        </a:ln>
        <a:effectLst>
          <a:outerShdw blurRad="38100" dist="25400" dir="5400000" algn="t" rotWithShape="0">
            <a:srgbClr val="000000">
              <a:alpha val="5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41376" tIns="195072" rIns="341376" bIns="195072" numCol="1" spcCol="1270" anchor="ctr" anchorCtr="0">
          <a:noAutofit/>
          <a:scene3d>
            <a:camera prst="orthographicFront"/>
            <a:lightRig rig="glow" dir="tl">
              <a:rot lat="0" lon="0" rev="5400000"/>
            </a:lightRig>
          </a:scene3d>
          <a:sp3d contourW="12700">
            <a:bevelT w="25400" h="25400"/>
            <a:contourClr>
              <a:schemeClr val="accent6">
                <a:shade val="73000"/>
              </a:schemeClr>
            </a:contourClr>
          </a:sp3d>
        </a:bodyPr>
        <a:lstStyle/>
        <a:p>
          <a:pPr lvl="0" algn="ctr" defTabSz="2133600">
            <a:lnSpc>
              <a:spcPct val="90000"/>
            </a:lnSpc>
            <a:spcBef>
              <a:spcPct val="0"/>
            </a:spcBef>
            <a:spcAft>
              <a:spcPct val="35000"/>
            </a:spcAft>
          </a:pPr>
          <a:r>
            <a:rPr lang="uk-UA" sz="4800" b="1" kern="1200" cap="none" spc="0" dirty="0" smtClean="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rPr>
            <a:t>План</a:t>
          </a:r>
          <a:endParaRPr lang="uk-UA" sz="4800" b="1" kern="1200" cap="none" spc="0" dirty="0">
            <a:ln w="11430"/>
            <a:solidFill>
              <a:srgbClr val="FFFF00"/>
            </a:solidFill>
            <a:effectLst>
              <a:outerShdw blurRad="80000" dist="40000" dir="5040000" algn="tl">
                <a:srgbClr val="000000">
                  <a:alpha val="30000"/>
                </a:srgbClr>
              </a:outerShdw>
            </a:effectLst>
            <a:latin typeface="Times New Roman" pitchFamily="18" charset="0"/>
            <a:cs typeface="Times New Roman" pitchFamily="18" charset="0"/>
          </a:endParaRPr>
        </a:p>
      </dsp:txBody>
      <dsp:txXfrm>
        <a:off x="0" y="84907"/>
        <a:ext cx="8382000" cy="1123200"/>
      </dsp:txXfrm>
    </dsp:sp>
    <dsp:sp modelId="{0D33B51F-E786-4CE1-BB40-B20EFF7773A0}">
      <dsp:nvSpPr>
        <dsp:cNvPr id="0" name=""/>
        <dsp:cNvSpPr/>
      </dsp:nvSpPr>
      <dsp:spPr>
        <a:xfrm>
          <a:off x="0" y="1208107"/>
          <a:ext cx="8382000" cy="5031585"/>
        </a:xfrm>
        <a:prstGeom prst="rect">
          <a:avLst/>
        </a:prstGeom>
        <a:solidFill>
          <a:schemeClr val="accent2">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08026" tIns="208026" rIns="277368" bIns="312039" numCol="1" spcCol="1270" anchor="t" anchorCtr="0">
          <a:noAutofit/>
        </a:bodyPr>
        <a:lstStyle/>
        <a:p>
          <a:pPr marL="285750" lvl="1" indent="-285750" algn="l" defTabSz="1733550">
            <a:lnSpc>
              <a:spcPct val="90000"/>
            </a:lnSpc>
            <a:spcBef>
              <a:spcPct val="0"/>
            </a:spcBef>
            <a:spcAft>
              <a:spcPct val="15000"/>
            </a:spcAft>
            <a:buChar char="••"/>
          </a:pPr>
          <a:r>
            <a:rPr lang="uk-UA" sz="3900" b="1" kern="1200" dirty="0" smtClean="0">
              <a:latin typeface="Times New Roman" pitchFamily="18" charset="0"/>
              <a:cs typeface="Times New Roman" pitchFamily="18" charset="0"/>
            </a:rPr>
            <a:t>1. </a:t>
          </a:r>
          <a:r>
            <a:rPr lang="uk-UA" sz="3900" b="1" kern="1200" dirty="0" smtClean="0"/>
            <a:t>Податок на нерухоме майно, відмінне від земельної ділянки</a:t>
          </a:r>
          <a:endParaRPr lang="uk-UA" sz="3900" kern="1200" dirty="0">
            <a:latin typeface="Times New Roman" pitchFamily="18" charset="0"/>
            <a:cs typeface="Times New Roman" pitchFamily="18" charset="0"/>
          </a:endParaRPr>
        </a:p>
        <a:p>
          <a:pPr marL="285750" lvl="1" indent="-285750" algn="l" defTabSz="1733550">
            <a:lnSpc>
              <a:spcPct val="90000"/>
            </a:lnSpc>
            <a:spcBef>
              <a:spcPct val="0"/>
            </a:spcBef>
            <a:spcAft>
              <a:spcPct val="15000"/>
            </a:spcAft>
            <a:buChar char="••"/>
          </a:pPr>
          <a:r>
            <a:rPr lang="uk-UA" sz="3900" b="1" kern="1200" dirty="0" smtClean="0"/>
            <a:t>2. Збір  за місце для паркування транспортних засобів</a:t>
          </a:r>
          <a:endParaRPr lang="ru-RU" sz="3900" kern="1200" dirty="0"/>
        </a:p>
        <a:p>
          <a:pPr marL="285750" lvl="1" indent="-285750" algn="l" defTabSz="1733550">
            <a:lnSpc>
              <a:spcPct val="90000"/>
            </a:lnSpc>
            <a:spcBef>
              <a:spcPct val="0"/>
            </a:spcBef>
            <a:spcAft>
              <a:spcPct val="15000"/>
            </a:spcAft>
            <a:buChar char="••"/>
          </a:pPr>
          <a:r>
            <a:rPr lang="uk-UA" sz="3900" b="1" kern="1200" dirty="0" smtClean="0"/>
            <a:t>3. Збір за провадження деяких видів підприємницької діяльності</a:t>
          </a:r>
          <a:endParaRPr lang="ru-RU" sz="3900" kern="1200" dirty="0"/>
        </a:p>
        <a:p>
          <a:pPr marL="285750" lvl="1" indent="-285750" algn="l" defTabSz="1733550">
            <a:lnSpc>
              <a:spcPct val="90000"/>
            </a:lnSpc>
            <a:spcBef>
              <a:spcPct val="0"/>
            </a:spcBef>
            <a:spcAft>
              <a:spcPct val="15000"/>
            </a:spcAft>
            <a:buChar char="••"/>
          </a:pPr>
          <a:r>
            <a:rPr lang="uk-UA" sz="3900" b="1" kern="1200" dirty="0" smtClean="0"/>
            <a:t>4. Туристичний збір</a:t>
          </a:r>
          <a:endParaRPr lang="ru-RU" sz="3900" kern="1200" dirty="0"/>
        </a:p>
      </dsp:txBody>
      <dsp:txXfrm>
        <a:off x="0" y="1208107"/>
        <a:ext cx="8382000" cy="5031585"/>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40F6597-7DB3-4537-8294-44321C507AF5}">
      <dsp:nvSpPr>
        <dsp:cNvPr id="0" name=""/>
        <dsp:cNvSpPr/>
      </dsp:nvSpPr>
      <dsp:spPr>
        <a:xfrm>
          <a:off x="0" y="0"/>
          <a:ext cx="6898028" cy="169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ru-RU" sz="2100" b="1" kern="1200" smtClean="0">
              <a:solidFill>
                <a:srgbClr val="FFFF00"/>
              </a:solidFill>
            </a:rPr>
            <a:t>Податкове зобов'язання за звітний рік</a:t>
          </a:r>
          <a:r>
            <a:rPr lang="ru-RU" sz="2100" kern="1200" smtClean="0">
              <a:solidFill>
                <a:srgbClr val="FFFF00"/>
              </a:solidFill>
            </a:rPr>
            <a:t> з податку </a:t>
          </a:r>
          <a:r>
            <a:rPr lang="ru-RU" sz="2100" b="1" kern="1200" smtClean="0">
              <a:solidFill>
                <a:srgbClr val="FFFF00"/>
              </a:solidFill>
            </a:rPr>
            <a:t>сплачується</a:t>
          </a:r>
          <a:r>
            <a:rPr lang="ru-RU" sz="2100" kern="1200" smtClean="0">
              <a:solidFill>
                <a:srgbClr val="FFFF00"/>
              </a:solidFill>
            </a:rPr>
            <a:t>: </a:t>
          </a:r>
          <a:endParaRPr lang="ru-RU" sz="2100" kern="1200">
            <a:solidFill>
              <a:srgbClr val="FFFF00"/>
            </a:solidFill>
          </a:endParaRPr>
        </a:p>
      </dsp:txBody>
      <dsp:txXfrm>
        <a:off x="0" y="0"/>
        <a:ext cx="5170240" cy="1693080"/>
      </dsp:txXfrm>
    </dsp:sp>
    <dsp:sp modelId="{2FB928CE-E3BF-459A-8C70-E62E1C1BF131}">
      <dsp:nvSpPr>
        <dsp:cNvPr id="0" name=""/>
        <dsp:cNvSpPr/>
      </dsp:nvSpPr>
      <dsp:spPr>
        <a:xfrm>
          <a:off x="608649" y="1975260"/>
          <a:ext cx="6898028" cy="169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ru-RU" sz="2100" b="1" kern="1200" dirty="0" err="1" smtClean="0">
              <a:solidFill>
                <a:srgbClr val="FFFF00"/>
              </a:solidFill>
            </a:rPr>
            <a:t>фізичними</a:t>
          </a:r>
          <a:r>
            <a:rPr lang="ru-RU" sz="2100" b="1" kern="1200" dirty="0" smtClean="0">
              <a:solidFill>
                <a:srgbClr val="FFFF00"/>
              </a:solidFill>
            </a:rPr>
            <a:t> особами - </a:t>
          </a:r>
          <a:r>
            <a:rPr lang="ru-RU" sz="2100" b="1" kern="1200" dirty="0" err="1" smtClean="0">
              <a:solidFill>
                <a:srgbClr val="FFFF00"/>
              </a:solidFill>
            </a:rPr>
            <a:t>протягом</a:t>
          </a:r>
          <a:r>
            <a:rPr lang="ru-RU" sz="2100" b="1" kern="1200" dirty="0" smtClean="0">
              <a:solidFill>
                <a:srgbClr val="FFFF00"/>
              </a:solidFill>
            </a:rPr>
            <a:t> 60 </a:t>
          </a:r>
          <a:r>
            <a:rPr lang="ru-RU" sz="2100" b="1" kern="1200" dirty="0" err="1" smtClean="0">
              <a:solidFill>
                <a:srgbClr val="FFFF00"/>
              </a:solidFill>
            </a:rPr>
            <a:t>днів</a:t>
          </a:r>
          <a:r>
            <a:rPr lang="ru-RU" sz="2100" b="1" kern="1200" dirty="0" smtClean="0">
              <a:solidFill>
                <a:srgbClr val="FFFF00"/>
              </a:solidFill>
            </a:rPr>
            <a:t> </a:t>
          </a:r>
          <a:r>
            <a:rPr lang="ru-RU" sz="2100" b="1" kern="1200" dirty="0" err="1" smtClean="0">
              <a:solidFill>
                <a:srgbClr val="FFFF00"/>
              </a:solidFill>
            </a:rPr>
            <a:t>з</a:t>
          </a:r>
          <a:r>
            <a:rPr lang="ru-RU" sz="2100" b="1" kern="1200" dirty="0" smtClean="0">
              <a:solidFill>
                <a:srgbClr val="FFFF00"/>
              </a:solidFill>
            </a:rPr>
            <a:t> дня </a:t>
          </a:r>
          <a:r>
            <a:rPr lang="ru-RU" sz="2100" b="1" kern="1200" dirty="0" err="1" smtClean="0">
              <a:solidFill>
                <a:srgbClr val="FFFF00"/>
              </a:solidFill>
            </a:rPr>
            <a:t>вручення</a:t>
          </a:r>
          <a:r>
            <a:rPr lang="ru-RU" sz="2100" b="1" kern="1200" dirty="0" smtClean="0">
              <a:solidFill>
                <a:srgbClr val="FFFF00"/>
              </a:solidFill>
            </a:rPr>
            <a:t> </a:t>
          </a:r>
          <a:r>
            <a:rPr lang="ru-RU" sz="2100" b="1" kern="1200" dirty="0" err="1" smtClean="0">
              <a:solidFill>
                <a:srgbClr val="FFFF00"/>
              </a:solidFill>
            </a:rPr>
            <a:t>податкового</a:t>
          </a:r>
          <a:r>
            <a:rPr lang="ru-RU" sz="2100" b="1" kern="1200" dirty="0" smtClean="0">
              <a:solidFill>
                <a:srgbClr val="FFFF00"/>
              </a:solidFill>
            </a:rPr>
            <a:t> </a:t>
          </a:r>
          <a:r>
            <a:rPr lang="ru-RU" sz="2100" b="1" kern="1200" dirty="0" err="1" smtClean="0">
              <a:solidFill>
                <a:srgbClr val="FFFF00"/>
              </a:solidFill>
            </a:rPr>
            <a:t>повідомлення-рішення</a:t>
          </a:r>
          <a:endParaRPr lang="ru-RU" sz="2100" kern="1200" dirty="0">
            <a:solidFill>
              <a:srgbClr val="FFFF00"/>
            </a:solidFill>
          </a:endParaRPr>
        </a:p>
      </dsp:txBody>
      <dsp:txXfrm>
        <a:off x="608649" y="1975260"/>
        <a:ext cx="5188876" cy="1693080"/>
      </dsp:txXfrm>
    </dsp:sp>
    <dsp:sp modelId="{815C8BAD-1BEE-4EFF-BC25-A43EE687DF71}">
      <dsp:nvSpPr>
        <dsp:cNvPr id="0" name=""/>
        <dsp:cNvSpPr/>
      </dsp:nvSpPr>
      <dsp:spPr>
        <a:xfrm>
          <a:off x="1217299" y="3950521"/>
          <a:ext cx="6898028" cy="169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ru-RU" sz="2100" b="1" kern="1200" dirty="0" err="1" smtClean="0">
              <a:solidFill>
                <a:srgbClr val="FFFF00"/>
              </a:solidFill>
            </a:rPr>
            <a:t>юридичними</a:t>
          </a:r>
          <a:r>
            <a:rPr lang="ru-RU" sz="2100" b="1" kern="1200" dirty="0" smtClean="0">
              <a:solidFill>
                <a:srgbClr val="FFFF00"/>
              </a:solidFill>
            </a:rPr>
            <a:t> особами - </a:t>
          </a:r>
          <a:r>
            <a:rPr lang="ru-RU" sz="2100" b="1" kern="1200" dirty="0" err="1" smtClean="0">
              <a:solidFill>
                <a:srgbClr val="FFFF00"/>
              </a:solidFill>
            </a:rPr>
            <a:t>авансовими</a:t>
          </a:r>
          <a:r>
            <a:rPr lang="ru-RU" sz="2100" b="1" kern="1200" dirty="0" smtClean="0">
              <a:solidFill>
                <a:srgbClr val="FFFF00"/>
              </a:solidFill>
            </a:rPr>
            <a:t> </a:t>
          </a:r>
          <a:r>
            <a:rPr lang="ru-RU" sz="2100" b="1" kern="1200" dirty="0" err="1" smtClean="0">
              <a:solidFill>
                <a:srgbClr val="FFFF00"/>
              </a:solidFill>
            </a:rPr>
            <a:t>внесками</a:t>
          </a:r>
          <a:r>
            <a:rPr lang="ru-RU" sz="2100" b="1" kern="1200" dirty="0" smtClean="0">
              <a:solidFill>
                <a:srgbClr val="FFFF00"/>
              </a:solidFill>
            </a:rPr>
            <a:t> </a:t>
          </a:r>
          <a:r>
            <a:rPr lang="ru-RU" sz="2100" b="1" kern="1200" dirty="0" err="1" smtClean="0">
              <a:solidFill>
                <a:srgbClr val="FFFF00"/>
              </a:solidFill>
            </a:rPr>
            <a:t>щокварталу</a:t>
          </a:r>
          <a:r>
            <a:rPr lang="ru-RU" sz="2100" b="1" kern="1200" dirty="0" smtClean="0">
              <a:solidFill>
                <a:srgbClr val="FFFF00"/>
              </a:solidFill>
            </a:rPr>
            <a:t> до 30 числа </a:t>
          </a:r>
          <a:r>
            <a:rPr lang="ru-RU" sz="2100" b="1" kern="1200" dirty="0" err="1" smtClean="0">
              <a:solidFill>
                <a:srgbClr val="FFFF00"/>
              </a:solidFill>
            </a:rPr>
            <a:t>місяця</a:t>
          </a:r>
          <a:r>
            <a:rPr lang="ru-RU" sz="2100" b="1" kern="1200" dirty="0" smtClean="0">
              <a:solidFill>
                <a:srgbClr val="FFFF00"/>
              </a:solidFill>
            </a:rPr>
            <a:t>, </a:t>
          </a:r>
          <a:r>
            <a:rPr lang="ru-RU" sz="2100" b="1" kern="1200" dirty="0" err="1" smtClean="0">
              <a:solidFill>
                <a:srgbClr val="FFFF00"/>
              </a:solidFill>
            </a:rPr>
            <a:t>що</a:t>
          </a:r>
          <a:r>
            <a:rPr lang="ru-RU" sz="2100" b="1" kern="1200" dirty="0" smtClean="0">
              <a:solidFill>
                <a:srgbClr val="FFFF00"/>
              </a:solidFill>
            </a:rPr>
            <a:t> </a:t>
          </a:r>
          <a:r>
            <a:rPr lang="ru-RU" sz="2100" b="1" kern="1200" dirty="0" err="1" smtClean="0">
              <a:solidFill>
                <a:srgbClr val="FFFF00"/>
              </a:solidFill>
            </a:rPr>
            <a:t>наступає</a:t>
          </a:r>
          <a:r>
            <a:rPr lang="ru-RU" sz="2100" b="1" kern="1200" dirty="0" smtClean="0">
              <a:solidFill>
                <a:srgbClr val="FFFF00"/>
              </a:solidFill>
            </a:rPr>
            <a:t> за </a:t>
          </a:r>
          <a:r>
            <a:rPr lang="ru-RU" sz="2100" b="1" kern="1200" dirty="0" err="1" smtClean="0">
              <a:solidFill>
                <a:srgbClr val="FFFF00"/>
              </a:solidFill>
            </a:rPr>
            <a:t>звітним</a:t>
          </a:r>
          <a:r>
            <a:rPr lang="ru-RU" sz="2100" b="1" kern="1200" dirty="0" smtClean="0">
              <a:solidFill>
                <a:srgbClr val="FFFF00"/>
              </a:solidFill>
            </a:rPr>
            <a:t> кварталом, </a:t>
          </a:r>
          <a:r>
            <a:rPr lang="ru-RU" sz="2100" b="1" kern="1200" dirty="0" err="1" smtClean="0">
              <a:solidFill>
                <a:srgbClr val="FFFF00"/>
              </a:solidFill>
            </a:rPr>
            <a:t>які</a:t>
          </a:r>
          <a:r>
            <a:rPr lang="ru-RU" sz="2100" b="1" kern="1200" dirty="0" smtClean="0">
              <a:solidFill>
                <a:srgbClr val="FFFF00"/>
              </a:solidFill>
            </a:rPr>
            <a:t> </a:t>
          </a:r>
          <a:r>
            <a:rPr lang="ru-RU" sz="2100" b="1" kern="1200" dirty="0" err="1" smtClean="0">
              <a:solidFill>
                <a:srgbClr val="FFFF00"/>
              </a:solidFill>
            </a:rPr>
            <a:t>відображаються</a:t>
          </a:r>
          <a:r>
            <a:rPr lang="ru-RU" sz="2100" b="1" kern="1200" dirty="0" smtClean="0">
              <a:solidFill>
                <a:srgbClr val="FFFF00"/>
              </a:solidFill>
            </a:rPr>
            <a:t> в </a:t>
          </a:r>
          <a:r>
            <a:rPr lang="ru-RU" sz="2100" b="1" kern="1200" dirty="0" err="1" smtClean="0">
              <a:solidFill>
                <a:srgbClr val="FFFF00"/>
              </a:solidFill>
            </a:rPr>
            <a:t>річній</a:t>
          </a:r>
          <a:r>
            <a:rPr lang="ru-RU" sz="2100" b="1" kern="1200" dirty="0" smtClean="0">
              <a:solidFill>
                <a:srgbClr val="FFFF00"/>
              </a:solidFill>
            </a:rPr>
            <a:t> </a:t>
          </a:r>
          <a:r>
            <a:rPr lang="ru-RU" sz="2100" b="1" kern="1200" dirty="0" err="1" smtClean="0">
              <a:solidFill>
                <a:srgbClr val="FFFF00"/>
              </a:solidFill>
            </a:rPr>
            <a:t>податковій</a:t>
          </a:r>
          <a:r>
            <a:rPr lang="ru-RU" sz="2100" b="1" kern="1200" dirty="0" smtClean="0">
              <a:solidFill>
                <a:srgbClr val="FFFF00"/>
              </a:solidFill>
            </a:rPr>
            <a:t> </a:t>
          </a:r>
          <a:r>
            <a:rPr lang="ru-RU" sz="2100" b="1" kern="1200" dirty="0" err="1" smtClean="0">
              <a:solidFill>
                <a:srgbClr val="FFFF00"/>
              </a:solidFill>
            </a:rPr>
            <a:t>декларації</a:t>
          </a:r>
          <a:endParaRPr lang="ru-RU" sz="2100" kern="1200" dirty="0">
            <a:solidFill>
              <a:srgbClr val="FFFF00"/>
            </a:solidFill>
          </a:endParaRPr>
        </a:p>
      </dsp:txBody>
      <dsp:txXfrm>
        <a:off x="1217299" y="3950521"/>
        <a:ext cx="5188876" cy="1693080"/>
      </dsp:txXfrm>
    </dsp:sp>
    <dsp:sp modelId="{0E7C9ABC-2ADD-4B4A-A9A8-AA316B9F8F89}">
      <dsp:nvSpPr>
        <dsp:cNvPr id="0" name=""/>
        <dsp:cNvSpPr/>
      </dsp:nvSpPr>
      <dsp:spPr>
        <a:xfrm>
          <a:off x="5797526" y="1283919"/>
          <a:ext cx="1100502" cy="110050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ru-RU" sz="3600" kern="1200">
            <a:solidFill>
              <a:srgbClr val="FFFF00"/>
            </a:solidFill>
          </a:endParaRPr>
        </a:p>
      </dsp:txBody>
      <dsp:txXfrm>
        <a:off x="5797526" y="1283919"/>
        <a:ext cx="1100502" cy="1100502"/>
      </dsp:txXfrm>
    </dsp:sp>
    <dsp:sp modelId="{70811CE4-B2C4-4472-8481-BC56E7D888F1}">
      <dsp:nvSpPr>
        <dsp:cNvPr id="0" name=""/>
        <dsp:cNvSpPr/>
      </dsp:nvSpPr>
      <dsp:spPr>
        <a:xfrm>
          <a:off x="6406176" y="3247892"/>
          <a:ext cx="1100502" cy="110050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ru-RU" sz="3600" kern="1200">
            <a:solidFill>
              <a:srgbClr val="FFFF00"/>
            </a:solidFill>
          </a:endParaRPr>
        </a:p>
      </dsp:txBody>
      <dsp:txXfrm>
        <a:off x="6406176" y="3247892"/>
        <a:ext cx="1100502" cy="1100502"/>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EF83D45-EE18-412B-8CF8-9303D4109C0C}">
      <dsp:nvSpPr>
        <dsp:cNvPr id="0" name=""/>
        <dsp:cNvSpPr/>
      </dsp:nvSpPr>
      <dsp:spPr>
        <a:xfrm>
          <a:off x="3019127" y="1367404"/>
          <a:ext cx="5124490" cy="341803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lvl="0" algn="l" defTabSz="844550">
            <a:lnSpc>
              <a:spcPct val="90000"/>
            </a:lnSpc>
            <a:spcBef>
              <a:spcPct val="0"/>
            </a:spcBef>
            <a:spcAft>
              <a:spcPct val="35000"/>
            </a:spcAft>
          </a:pPr>
          <a:r>
            <a:rPr lang="uk-UA" sz="1900" b="1" kern="1200" dirty="0" smtClean="0"/>
            <a:t>юридичні особи, їх філії (відділення, представництва), фізичні особи - підприємці, які згідно з рішенням сільської, селищної або міської ради організовують та провадять діяльність із забезпечення паркування транспортних засобів на майданчиках для платного паркування та спеціально відведених автостоянках</a:t>
          </a:r>
          <a:endParaRPr lang="ru-RU" sz="1900" kern="1200" dirty="0"/>
        </a:p>
      </dsp:txBody>
      <dsp:txXfrm>
        <a:off x="3839046" y="1367404"/>
        <a:ext cx="4304572" cy="3418035"/>
      </dsp:txXfrm>
    </dsp:sp>
    <dsp:sp modelId="{FE1A5299-E3AB-49F0-AF4C-120AEB6834A4}">
      <dsp:nvSpPr>
        <dsp:cNvPr id="0" name=""/>
        <dsp:cNvSpPr/>
      </dsp:nvSpPr>
      <dsp:spPr>
        <a:xfrm>
          <a:off x="286065" y="874"/>
          <a:ext cx="3416327" cy="341632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r>
            <a:rPr lang="uk-UA" sz="3100" b="1" kern="1200" smtClean="0">
              <a:solidFill>
                <a:srgbClr val="FFFF00"/>
              </a:solidFill>
            </a:rPr>
            <a:t>Платниками збору</a:t>
          </a:r>
          <a:r>
            <a:rPr lang="uk-UA" sz="3100" kern="1200" smtClean="0">
              <a:solidFill>
                <a:srgbClr val="FFFF00"/>
              </a:solidFill>
            </a:rPr>
            <a:t> </a:t>
          </a:r>
          <a:r>
            <a:rPr lang="uk-UA" sz="3100" b="1" kern="1200" smtClean="0">
              <a:solidFill>
                <a:srgbClr val="FFFF00"/>
              </a:solidFill>
            </a:rPr>
            <a:t>є </a:t>
          </a:r>
          <a:endParaRPr lang="ru-RU" sz="3100" kern="1200">
            <a:solidFill>
              <a:srgbClr val="FFFF00"/>
            </a:solidFill>
          </a:endParaRPr>
        </a:p>
      </dsp:txBody>
      <dsp:txXfrm>
        <a:off x="286065" y="874"/>
        <a:ext cx="3416327" cy="3416327"/>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57FEEAA-B591-4F54-9333-FEAE2F9AE2BF}">
      <dsp:nvSpPr>
        <dsp:cNvPr id="0" name=""/>
        <dsp:cNvSpPr/>
      </dsp:nvSpPr>
      <dsp:spPr>
        <a:xfrm>
          <a:off x="0" y="0"/>
          <a:ext cx="8358246" cy="59293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lvl="0" algn="ctr" defTabSz="2266950">
            <a:lnSpc>
              <a:spcPct val="90000"/>
            </a:lnSpc>
            <a:spcBef>
              <a:spcPct val="0"/>
            </a:spcBef>
            <a:spcAft>
              <a:spcPct val="35000"/>
            </a:spcAft>
          </a:pPr>
          <a:r>
            <a:rPr lang="uk-UA" sz="5100" b="1" kern="1200" dirty="0" smtClean="0"/>
            <a:t>Об'єкт і база оподаткування збором </a:t>
          </a:r>
          <a:r>
            <a:rPr lang="uk-UA" sz="5100" kern="1200" dirty="0" smtClean="0"/>
            <a:t> </a:t>
          </a:r>
          <a:endParaRPr lang="ru-RU" sz="5100" kern="1200" dirty="0"/>
        </a:p>
      </dsp:txBody>
      <dsp:txXfrm>
        <a:off x="0" y="0"/>
        <a:ext cx="8358246" cy="1778806"/>
      </dsp:txXfrm>
    </dsp:sp>
    <dsp:sp modelId="{3E34C859-6B04-4CE4-8121-3F6F3A519BA9}">
      <dsp:nvSpPr>
        <dsp:cNvPr id="0" name=""/>
        <dsp:cNvSpPr/>
      </dsp:nvSpPr>
      <dsp:spPr>
        <a:xfrm>
          <a:off x="835824" y="1778806"/>
          <a:ext cx="6686596" cy="3854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41910" rIns="55880" bIns="41910" numCol="1" spcCol="1270" anchor="ctr" anchorCtr="0">
          <a:noAutofit/>
        </a:bodyPr>
        <a:lstStyle/>
        <a:p>
          <a:pPr lvl="0" algn="ctr" defTabSz="977900">
            <a:lnSpc>
              <a:spcPct val="90000"/>
            </a:lnSpc>
            <a:spcBef>
              <a:spcPct val="0"/>
            </a:spcBef>
            <a:spcAft>
              <a:spcPct val="35000"/>
            </a:spcAft>
          </a:pPr>
          <a:r>
            <a:rPr lang="uk-UA" sz="2200" b="1" kern="1200" dirty="0" smtClean="0">
              <a:solidFill>
                <a:srgbClr val="FFFF00"/>
              </a:solidFill>
            </a:rPr>
            <a:t>є земельна ділянка, яка згідно з рішенням сільської, селищної або міської ради спеціально відведена для забезпечення паркування транспортних засобів на автомобільних дорогах загального користування, тротуарах або інших місцях, а також комунальні гаражі, стоянки, </a:t>
          </a:r>
          <a:r>
            <a:rPr lang="uk-UA" sz="2200" b="1" kern="1200" dirty="0" err="1" smtClean="0">
              <a:solidFill>
                <a:srgbClr val="FFFF00"/>
              </a:solidFill>
            </a:rPr>
            <a:t>паркінги</a:t>
          </a:r>
          <a:r>
            <a:rPr lang="uk-UA" sz="2200" b="1" kern="1200" dirty="0" smtClean="0">
              <a:solidFill>
                <a:srgbClr val="FFFF00"/>
              </a:solidFill>
            </a:rPr>
            <a:t> (будівлі, споруди, їх частини), які побудовані за рахунок коштів місцевого бюджету, за винятком площі земельної ділянки, яка відведена для безоплатного паркування транспортних засобів</a:t>
          </a:r>
          <a:endParaRPr lang="ru-RU" sz="2200" kern="1200" dirty="0">
            <a:solidFill>
              <a:srgbClr val="FFFF00"/>
            </a:solidFill>
          </a:endParaRPr>
        </a:p>
      </dsp:txBody>
      <dsp:txXfrm>
        <a:off x="835824" y="1778806"/>
        <a:ext cx="6686596" cy="385408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E049CE5-672C-453B-BF00-D48D9CBEF5DA}">
      <dsp:nvSpPr>
        <dsp:cNvPr id="0" name=""/>
        <dsp:cNvSpPr/>
      </dsp:nvSpPr>
      <dsp:spPr>
        <a:xfrm>
          <a:off x="0" y="73258"/>
          <a:ext cx="8186766" cy="1867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uk-UA" sz="1900" b="1" kern="1200" smtClean="0">
              <a:solidFill>
                <a:srgbClr val="FFFF00"/>
              </a:solidFill>
            </a:rPr>
            <a:t>Ставки збору встановлюються за кожний день провадження діяльності із забезпечення паркування транспортних засобів у гривнях за 1 квадратний метр площі земельної ділянки, відведеної для організації та провадження такої діяльності, у розмірі від 0,03 до 0,15 відсотка мінімальної заробітної плати, установленої законом на 1 січня податкового (звітного) року</a:t>
          </a:r>
          <a:endParaRPr lang="ru-RU" sz="1900" kern="1200">
            <a:solidFill>
              <a:srgbClr val="FFFF00"/>
            </a:solidFill>
          </a:endParaRPr>
        </a:p>
      </dsp:txBody>
      <dsp:txXfrm>
        <a:off x="0" y="73258"/>
        <a:ext cx="8186766" cy="1867320"/>
      </dsp:txXfrm>
    </dsp:sp>
    <dsp:sp modelId="{BC67070E-E0A7-44E5-8ECB-2B59047B937C}">
      <dsp:nvSpPr>
        <dsp:cNvPr id="0" name=""/>
        <dsp:cNvSpPr/>
      </dsp:nvSpPr>
      <dsp:spPr>
        <a:xfrm>
          <a:off x="0" y="1995298"/>
          <a:ext cx="8186766" cy="1867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uk-UA" sz="1900" b="1" kern="1200" dirty="0" smtClean="0">
              <a:solidFill>
                <a:srgbClr val="FFFF00"/>
              </a:solidFill>
            </a:rPr>
            <a:t>При визначенні ставки збору сільські, селищні та міські ради враховують місцезнаходження спеціально відведених місць для паркування транспортних засобів, площу спеціально відведеного місця, кількість місць для паркування транспортних засобів, спосіб поставлення транспортних засобів на стоянку, режим роботи та їх заповнюваність</a:t>
          </a:r>
          <a:endParaRPr lang="ru-RU" sz="1900" kern="1200" dirty="0">
            <a:solidFill>
              <a:srgbClr val="FFFF00"/>
            </a:solidFill>
          </a:endParaRPr>
        </a:p>
      </dsp:txBody>
      <dsp:txXfrm>
        <a:off x="0" y="1995298"/>
        <a:ext cx="8186766" cy="1867320"/>
      </dsp:txXfrm>
    </dsp:sp>
    <dsp:sp modelId="{388D254F-97BE-4B79-AD84-EB09206848ED}">
      <dsp:nvSpPr>
        <dsp:cNvPr id="0" name=""/>
        <dsp:cNvSpPr/>
      </dsp:nvSpPr>
      <dsp:spPr>
        <a:xfrm>
          <a:off x="0" y="3917338"/>
          <a:ext cx="8186766" cy="1867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ru-RU" sz="1900" b="1" kern="1200" smtClean="0">
              <a:solidFill>
                <a:srgbClr val="FFFF00"/>
              </a:solidFill>
            </a:rPr>
            <a:t>Сума збору за місця для паркування транспортних засобів, обчислена відповідно до податкової декларації за звітний (податковий) квартал, сплачується щоквартально, у визначений для квартального звітного (податкового) періоду строк, за місцезнаходженням об'єкта оподаткування.</a:t>
          </a:r>
          <a:endParaRPr lang="ru-RU" sz="1900" kern="1200" dirty="0">
            <a:solidFill>
              <a:srgbClr val="FFFF00"/>
            </a:solidFill>
          </a:endParaRPr>
        </a:p>
      </dsp:txBody>
      <dsp:txXfrm>
        <a:off x="0" y="3917338"/>
        <a:ext cx="8186766" cy="1867320"/>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88E6AEC-464B-46BC-B1BC-84A4F98C7213}">
      <dsp:nvSpPr>
        <dsp:cNvPr id="0" name=""/>
        <dsp:cNvSpPr/>
      </dsp:nvSpPr>
      <dsp:spPr>
        <a:xfrm rot="16200000">
          <a:off x="862022" y="-862022"/>
          <a:ext cx="2526516" cy="4250561"/>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ru-RU" sz="1900" kern="1200" dirty="0" err="1" smtClean="0">
              <a:solidFill>
                <a:srgbClr val="FFFF00"/>
              </a:solidFill>
            </a:rPr>
            <a:t>торговельна</a:t>
          </a:r>
          <a:r>
            <a:rPr lang="ru-RU" sz="1900" kern="1200" dirty="0" smtClean="0">
              <a:solidFill>
                <a:srgbClr val="FFFF00"/>
              </a:solidFill>
            </a:rPr>
            <a:t> </a:t>
          </a:r>
          <a:r>
            <a:rPr lang="ru-RU" sz="1900" kern="1200" dirty="0" err="1" smtClean="0">
              <a:solidFill>
                <a:srgbClr val="FFFF00"/>
              </a:solidFill>
            </a:rPr>
            <a:t>діяльність</a:t>
          </a:r>
          <a:r>
            <a:rPr lang="ru-RU" sz="1900" kern="1200" dirty="0" smtClean="0">
              <a:solidFill>
                <a:srgbClr val="FFFF00"/>
              </a:solidFill>
            </a:rPr>
            <a:t> у пунктах продажу </a:t>
          </a:r>
          <a:r>
            <a:rPr lang="ru-RU" sz="1900" kern="1200" dirty="0" err="1" smtClean="0">
              <a:solidFill>
                <a:srgbClr val="FFFF00"/>
              </a:solidFill>
            </a:rPr>
            <a:t>товарів</a:t>
          </a:r>
          <a:endParaRPr lang="ru-RU" sz="1900" kern="1200" dirty="0">
            <a:solidFill>
              <a:srgbClr val="FFFF00"/>
            </a:solidFill>
          </a:endParaRPr>
        </a:p>
      </dsp:txBody>
      <dsp:txXfrm rot="16200000">
        <a:off x="1177836" y="-1177836"/>
        <a:ext cx="1894887" cy="4250561"/>
      </dsp:txXfrm>
    </dsp:sp>
    <dsp:sp modelId="{4E0F09F9-6F0C-47B4-8A71-1CAE122A477C}">
      <dsp:nvSpPr>
        <dsp:cNvPr id="0" name=""/>
        <dsp:cNvSpPr/>
      </dsp:nvSpPr>
      <dsp:spPr>
        <a:xfrm>
          <a:off x="4250561" y="0"/>
          <a:ext cx="4250561" cy="2526516"/>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ru-RU" sz="1900" kern="1200" dirty="0" err="1" smtClean="0">
              <a:solidFill>
                <a:srgbClr val="FFFF00"/>
              </a:solidFill>
            </a:rPr>
            <a:t>діяльність</a:t>
          </a:r>
          <a:r>
            <a:rPr lang="ru-RU" sz="1900" kern="1200" dirty="0" smtClean="0">
              <a:solidFill>
                <a:srgbClr val="FFFF00"/>
              </a:solidFill>
            </a:rPr>
            <a:t> </a:t>
          </a:r>
          <a:r>
            <a:rPr lang="ru-RU" sz="1900" kern="1200" dirty="0" err="1" smtClean="0">
              <a:solidFill>
                <a:srgbClr val="FFFF00"/>
              </a:solidFill>
            </a:rPr>
            <a:t>з</a:t>
          </a:r>
          <a:r>
            <a:rPr lang="ru-RU" sz="1900" kern="1200" dirty="0" smtClean="0">
              <a:solidFill>
                <a:srgbClr val="FFFF00"/>
              </a:solidFill>
            </a:rPr>
            <a:t> </a:t>
          </a:r>
          <a:r>
            <a:rPr lang="ru-RU" sz="1900" kern="1200" dirty="0" err="1" smtClean="0">
              <a:solidFill>
                <a:srgbClr val="FFFF00"/>
              </a:solidFill>
            </a:rPr>
            <a:t>надання</a:t>
          </a:r>
          <a:r>
            <a:rPr lang="ru-RU" sz="1900" kern="1200" dirty="0" smtClean="0">
              <a:solidFill>
                <a:srgbClr val="FFFF00"/>
              </a:solidFill>
            </a:rPr>
            <a:t> </a:t>
          </a:r>
          <a:r>
            <a:rPr lang="ru-RU" sz="1900" kern="1200" dirty="0" err="1" smtClean="0">
              <a:solidFill>
                <a:srgbClr val="FFFF00"/>
              </a:solidFill>
            </a:rPr>
            <a:t>платних</a:t>
          </a:r>
          <a:r>
            <a:rPr lang="ru-RU" sz="1900" kern="1200" dirty="0" smtClean="0">
              <a:solidFill>
                <a:srgbClr val="FFFF00"/>
              </a:solidFill>
            </a:rPr>
            <a:t> </a:t>
          </a:r>
          <a:r>
            <a:rPr lang="ru-RU" sz="1900" kern="1200" dirty="0" err="1" smtClean="0">
              <a:solidFill>
                <a:srgbClr val="FFFF00"/>
              </a:solidFill>
            </a:rPr>
            <a:t>побутових</a:t>
          </a:r>
          <a:r>
            <a:rPr lang="ru-RU" sz="1900" kern="1200" dirty="0" smtClean="0">
              <a:solidFill>
                <a:srgbClr val="FFFF00"/>
              </a:solidFill>
            </a:rPr>
            <a:t> </a:t>
          </a:r>
          <a:r>
            <a:rPr lang="ru-RU" sz="1900" kern="1200" dirty="0" err="1" smtClean="0">
              <a:solidFill>
                <a:srgbClr val="FFFF00"/>
              </a:solidFill>
            </a:rPr>
            <a:t>послуг</a:t>
          </a:r>
          <a:r>
            <a:rPr lang="ru-RU" sz="1900" kern="1200" dirty="0" smtClean="0">
              <a:solidFill>
                <a:srgbClr val="FFFF00"/>
              </a:solidFill>
            </a:rPr>
            <a:t> за </a:t>
          </a:r>
          <a:r>
            <a:rPr lang="ru-RU" sz="1900" kern="1200" dirty="0" err="1" smtClean="0">
              <a:solidFill>
                <a:srgbClr val="FFFF00"/>
              </a:solidFill>
            </a:rPr>
            <a:t>переліком</a:t>
          </a:r>
          <a:r>
            <a:rPr lang="ru-RU" sz="1900" kern="1200" dirty="0" smtClean="0">
              <a:solidFill>
                <a:srgbClr val="FFFF00"/>
              </a:solidFill>
            </a:rPr>
            <a:t>, </a:t>
          </a:r>
          <a:r>
            <a:rPr lang="ru-RU" sz="1900" kern="1200" dirty="0" err="1" smtClean="0">
              <a:solidFill>
                <a:srgbClr val="FFFF00"/>
              </a:solidFill>
            </a:rPr>
            <a:t>визначеним</a:t>
          </a:r>
          <a:r>
            <a:rPr lang="ru-RU" sz="1900" kern="1200" dirty="0" smtClean="0">
              <a:solidFill>
                <a:srgbClr val="FFFF00"/>
              </a:solidFill>
            </a:rPr>
            <a:t> </a:t>
          </a:r>
          <a:r>
            <a:rPr lang="ru-RU" sz="1900" kern="1200" dirty="0" err="1" smtClean="0">
              <a:solidFill>
                <a:srgbClr val="FFFF00"/>
              </a:solidFill>
            </a:rPr>
            <a:t>Кабінетом</a:t>
          </a:r>
          <a:r>
            <a:rPr lang="ru-RU" sz="1900" kern="1200" dirty="0" smtClean="0">
              <a:solidFill>
                <a:srgbClr val="FFFF00"/>
              </a:solidFill>
            </a:rPr>
            <a:t> </a:t>
          </a:r>
          <a:r>
            <a:rPr lang="ru-RU" sz="1900" kern="1200" dirty="0" err="1" smtClean="0">
              <a:solidFill>
                <a:srgbClr val="FFFF00"/>
              </a:solidFill>
            </a:rPr>
            <a:t>Міністрів</a:t>
          </a:r>
          <a:r>
            <a:rPr lang="ru-RU" sz="1900" kern="1200" dirty="0" smtClean="0">
              <a:solidFill>
                <a:srgbClr val="FFFF00"/>
              </a:solidFill>
            </a:rPr>
            <a:t> </a:t>
          </a:r>
          <a:r>
            <a:rPr lang="ru-RU" sz="1900" kern="1200" dirty="0" err="1" smtClean="0">
              <a:solidFill>
                <a:srgbClr val="FFFF00"/>
              </a:solidFill>
            </a:rPr>
            <a:t>України</a:t>
          </a:r>
          <a:endParaRPr lang="ru-RU" sz="1900" kern="1200" dirty="0">
            <a:solidFill>
              <a:srgbClr val="FFFF00"/>
            </a:solidFill>
          </a:endParaRPr>
        </a:p>
      </dsp:txBody>
      <dsp:txXfrm>
        <a:off x="4250561" y="0"/>
        <a:ext cx="4250561" cy="1894887"/>
      </dsp:txXfrm>
    </dsp:sp>
    <dsp:sp modelId="{442AA0A2-5CC5-44F2-88B8-AACA72CC461D}">
      <dsp:nvSpPr>
        <dsp:cNvPr id="0" name=""/>
        <dsp:cNvSpPr/>
      </dsp:nvSpPr>
      <dsp:spPr>
        <a:xfrm rot="10800000">
          <a:off x="0" y="2526516"/>
          <a:ext cx="4250561" cy="2526516"/>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ru-RU" sz="1900" kern="1200" dirty="0" err="1" smtClean="0">
              <a:solidFill>
                <a:srgbClr val="FFFF00"/>
              </a:solidFill>
            </a:rPr>
            <a:t>торгівля</a:t>
          </a:r>
          <a:r>
            <a:rPr lang="ru-RU" sz="1900" kern="1200" dirty="0" smtClean="0">
              <a:solidFill>
                <a:srgbClr val="FFFF00"/>
              </a:solidFill>
            </a:rPr>
            <a:t> </a:t>
          </a:r>
          <a:r>
            <a:rPr lang="ru-RU" sz="1900" kern="1200" dirty="0" err="1" smtClean="0">
              <a:solidFill>
                <a:srgbClr val="FFFF00"/>
              </a:solidFill>
            </a:rPr>
            <a:t>валютними</a:t>
          </a:r>
          <a:r>
            <a:rPr lang="ru-RU" sz="1900" kern="1200" dirty="0" smtClean="0">
              <a:solidFill>
                <a:srgbClr val="FFFF00"/>
              </a:solidFill>
            </a:rPr>
            <a:t> </a:t>
          </a:r>
          <a:r>
            <a:rPr lang="ru-RU" sz="1900" kern="1200" dirty="0" err="1" smtClean="0">
              <a:solidFill>
                <a:srgbClr val="FFFF00"/>
              </a:solidFill>
            </a:rPr>
            <a:t>цінностями</a:t>
          </a:r>
          <a:r>
            <a:rPr lang="ru-RU" sz="1900" kern="1200" dirty="0" smtClean="0">
              <a:solidFill>
                <a:srgbClr val="FFFF00"/>
              </a:solidFill>
            </a:rPr>
            <a:t> у пунктах </a:t>
          </a:r>
          <a:r>
            <a:rPr lang="ru-RU" sz="1900" kern="1200" dirty="0" err="1" smtClean="0">
              <a:solidFill>
                <a:srgbClr val="FFFF00"/>
              </a:solidFill>
            </a:rPr>
            <a:t>обміну</a:t>
          </a:r>
          <a:r>
            <a:rPr lang="ru-RU" sz="1900" kern="1200" dirty="0" smtClean="0">
              <a:solidFill>
                <a:srgbClr val="FFFF00"/>
              </a:solidFill>
            </a:rPr>
            <a:t> </a:t>
          </a:r>
          <a:r>
            <a:rPr lang="ru-RU" sz="1900" kern="1200" dirty="0" err="1" smtClean="0">
              <a:solidFill>
                <a:srgbClr val="FFFF00"/>
              </a:solidFill>
            </a:rPr>
            <a:t>іноземної</a:t>
          </a:r>
          <a:r>
            <a:rPr lang="ru-RU" sz="1900" kern="1200" dirty="0" smtClean="0">
              <a:solidFill>
                <a:srgbClr val="FFFF00"/>
              </a:solidFill>
            </a:rPr>
            <a:t> </a:t>
          </a:r>
          <a:r>
            <a:rPr lang="ru-RU" sz="1900" kern="1200" dirty="0" err="1" smtClean="0">
              <a:solidFill>
                <a:srgbClr val="FFFF00"/>
              </a:solidFill>
            </a:rPr>
            <a:t>валюти</a:t>
          </a:r>
          <a:endParaRPr lang="ru-RU" sz="1900" kern="1200" dirty="0">
            <a:solidFill>
              <a:srgbClr val="FFFF00"/>
            </a:solidFill>
          </a:endParaRPr>
        </a:p>
      </dsp:txBody>
      <dsp:txXfrm rot="10800000">
        <a:off x="0" y="3158146"/>
        <a:ext cx="4250561" cy="1894887"/>
      </dsp:txXfrm>
    </dsp:sp>
    <dsp:sp modelId="{75905D4F-6B20-45A8-B6CC-AA0F46423E33}">
      <dsp:nvSpPr>
        <dsp:cNvPr id="0" name=""/>
        <dsp:cNvSpPr/>
      </dsp:nvSpPr>
      <dsp:spPr>
        <a:xfrm rot="5400000">
          <a:off x="5112583" y="1664494"/>
          <a:ext cx="2526516" cy="4250561"/>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ru-RU" sz="1900" kern="1200" dirty="0" err="1" smtClean="0">
              <a:solidFill>
                <a:srgbClr val="FFFF00"/>
              </a:solidFill>
            </a:rPr>
            <a:t>діяльність</a:t>
          </a:r>
          <a:r>
            <a:rPr lang="ru-RU" sz="1900" kern="1200" dirty="0" smtClean="0">
              <a:solidFill>
                <a:srgbClr val="FFFF00"/>
              </a:solidFill>
            </a:rPr>
            <a:t> у </a:t>
          </a:r>
          <a:r>
            <a:rPr lang="ru-RU" sz="1900" kern="1200" dirty="0" err="1" smtClean="0">
              <a:solidFill>
                <a:srgbClr val="FFFF00"/>
              </a:solidFill>
            </a:rPr>
            <a:t>сфері</a:t>
          </a:r>
          <a:r>
            <a:rPr lang="ru-RU" sz="1900" kern="1200" dirty="0" smtClean="0">
              <a:solidFill>
                <a:srgbClr val="FFFF00"/>
              </a:solidFill>
            </a:rPr>
            <a:t> </a:t>
          </a:r>
          <a:r>
            <a:rPr lang="ru-RU" sz="1900" kern="1200" dirty="0" err="1" smtClean="0">
              <a:solidFill>
                <a:srgbClr val="FFFF00"/>
              </a:solidFill>
            </a:rPr>
            <a:t>розваг</a:t>
          </a:r>
          <a:r>
            <a:rPr lang="ru-RU" sz="1900" kern="1200" dirty="0" smtClean="0">
              <a:solidFill>
                <a:srgbClr val="FFFF00"/>
              </a:solidFill>
            </a:rPr>
            <a:t> (</a:t>
          </a:r>
          <a:r>
            <a:rPr lang="ru-RU" sz="1900" kern="1200" dirty="0" err="1" smtClean="0">
              <a:solidFill>
                <a:srgbClr val="FFFF00"/>
              </a:solidFill>
            </a:rPr>
            <a:t>крім</a:t>
          </a:r>
          <a:r>
            <a:rPr lang="ru-RU" sz="1900" kern="1200" dirty="0" smtClean="0">
              <a:solidFill>
                <a:srgbClr val="FFFF00"/>
              </a:solidFill>
            </a:rPr>
            <a:t> </a:t>
          </a:r>
          <a:r>
            <a:rPr lang="ru-RU" sz="1900" kern="1200" dirty="0" err="1" smtClean="0">
              <a:solidFill>
                <a:srgbClr val="FFFF00"/>
              </a:solidFill>
            </a:rPr>
            <a:t>проведення</a:t>
          </a:r>
          <a:r>
            <a:rPr lang="ru-RU" sz="1900" kern="1200" dirty="0" smtClean="0">
              <a:solidFill>
                <a:srgbClr val="FFFF00"/>
              </a:solidFill>
            </a:rPr>
            <a:t> </a:t>
          </a:r>
          <a:r>
            <a:rPr lang="ru-RU" sz="1900" kern="1200" dirty="0" err="1" smtClean="0">
              <a:solidFill>
                <a:srgbClr val="FFFF00"/>
              </a:solidFill>
            </a:rPr>
            <a:t>державних</a:t>
          </a:r>
          <a:r>
            <a:rPr lang="ru-RU" sz="1900" kern="1200" dirty="0" smtClean="0">
              <a:solidFill>
                <a:srgbClr val="FFFF00"/>
              </a:solidFill>
            </a:rPr>
            <a:t> </a:t>
          </a:r>
          <a:r>
            <a:rPr lang="ru-RU" sz="1900" kern="1200" dirty="0" err="1" smtClean="0">
              <a:solidFill>
                <a:srgbClr val="FFFF00"/>
              </a:solidFill>
            </a:rPr>
            <a:t>грошових</a:t>
          </a:r>
          <a:r>
            <a:rPr lang="ru-RU" sz="1900" kern="1200" dirty="0" smtClean="0">
              <a:solidFill>
                <a:srgbClr val="FFFF00"/>
              </a:solidFill>
            </a:rPr>
            <a:t> лотерей)</a:t>
          </a:r>
          <a:endParaRPr lang="ru-RU" sz="1900" kern="1200" dirty="0">
            <a:solidFill>
              <a:srgbClr val="FFFF00"/>
            </a:solidFill>
          </a:endParaRPr>
        </a:p>
      </dsp:txBody>
      <dsp:txXfrm rot="5400000">
        <a:off x="5428397" y="1980309"/>
        <a:ext cx="1894887" cy="4250561"/>
      </dsp:txXfrm>
    </dsp:sp>
    <dsp:sp modelId="{53DBBA9D-6F86-4A91-BDD4-041AF1CBCE5D}">
      <dsp:nvSpPr>
        <dsp:cNvPr id="0" name=""/>
        <dsp:cNvSpPr/>
      </dsp:nvSpPr>
      <dsp:spPr>
        <a:xfrm>
          <a:off x="571509" y="1714513"/>
          <a:ext cx="7358103" cy="1624007"/>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uk-UA" sz="1900" b="1" kern="1200" dirty="0" smtClean="0"/>
            <a:t>Платниками збору</a:t>
          </a:r>
          <a:r>
            <a:rPr lang="uk-UA" sz="1900" kern="1200" dirty="0" smtClean="0"/>
            <a:t> </a:t>
          </a:r>
          <a:r>
            <a:rPr lang="uk-UA" sz="1900" b="1" kern="1200" dirty="0" smtClean="0"/>
            <a:t>є суб'єкти господарювання (юридичні особи та фізичні особи - підприємці), їх відокремлені підрозділи, які отримують в установленому цією статтею порядку торгові патенти та провадять такі види підприємницької діяльності:</a:t>
          </a:r>
          <a:endParaRPr lang="ru-RU" sz="1900" kern="1200" dirty="0"/>
        </a:p>
      </dsp:txBody>
      <dsp:txXfrm>
        <a:off x="571509" y="1714513"/>
        <a:ext cx="7358103" cy="1624007"/>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069D51-6B1D-4E84-987D-5E9AFBCA992E}">
      <dsp:nvSpPr>
        <dsp:cNvPr id="0" name=""/>
        <dsp:cNvSpPr/>
      </dsp:nvSpPr>
      <dsp:spPr>
        <a:xfrm rot="16200000">
          <a:off x="1271582" y="-1271582"/>
          <a:ext cx="5643602" cy="8186766"/>
        </a:xfrm>
        <a:prstGeom prst="flowChartManualOperation">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8750" tIns="0" rIns="156766" bIns="0" numCol="1" spcCol="1270" anchor="ctr" anchorCtr="0">
          <a:noAutofit/>
        </a:bodyPr>
        <a:lstStyle/>
        <a:p>
          <a:pPr lvl="0" algn="ctr" defTabSz="1111250">
            <a:lnSpc>
              <a:spcPct val="90000"/>
            </a:lnSpc>
            <a:spcBef>
              <a:spcPct val="0"/>
            </a:spcBef>
            <a:spcAft>
              <a:spcPct val="35000"/>
            </a:spcAft>
          </a:pPr>
          <a:r>
            <a:rPr lang="uk-UA" sz="2500" b="1" kern="1200" smtClean="0">
              <a:solidFill>
                <a:srgbClr val="FFFF00"/>
              </a:solidFill>
            </a:rPr>
            <a:t>З придбанням пільгового торгового патенту провадиться торговельна діяльність виключно з використанням періодичних видань друкованих засобів масової інформації вітчизняного виробництва, що мають реєстраційні свідоцтва, видані в установленому порядку, а також книг, брошур, альбомів, нотних видань, буклетів, плакатів, картографічної продукції, що видаються юридичними особами - резидентами України</a:t>
          </a:r>
          <a:endParaRPr lang="ru-RU" sz="2500" kern="1200">
            <a:solidFill>
              <a:srgbClr val="FFFF00"/>
            </a:solidFill>
          </a:endParaRPr>
        </a:p>
      </dsp:txBody>
      <dsp:txXfrm rot="16200000">
        <a:off x="1271582" y="-1271582"/>
        <a:ext cx="5643602" cy="8186766"/>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31CD461-E18D-4494-A999-2D83C9E7FB7A}">
      <dsp:nvSpPr>
        <dsp:cNvPr id="0" name=""/>
        <dsp:cNvSpPr/>
      </dsp:nvSpPr>
      <dsp:spPr>
        <a:xfrm>
          <a:off x="0" y="0"/>
          <a:ext cx="8186766" cy="171451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uk-UA" sz="3400" b="1" kern="1200" smtClean="0">
              <a:solidFill>
                <a:srgbClr val="FFFF00"/>
              </a:solidFill>
            </a:rPr>
            <a:t>Ставка збору за провадження торговельної діяльності та діяльності з надання платних послуг</a:t>
          </a:r>
          <a:endParaRPr lang="ru-RU" sz="3400" kern="1200">
            <a:solidFill>
              <a:srgbClr val="FFFF00"/>
            </a:solidFill>
          </a:endParaRPr>
        </a:p>
      </dsp:txBody>
      <dsp:txXfrm>
        <a:off x="0" y="0"/>
        <a:ext cx="8186766" cy="1714512"/>
      </dsp:txXfrm>
    </dsp:sp>
    <dsp:sp modelId="{66681823-0F2C-4933-8D52-451C451D1E0A}">
      <dsp:nvSpPr>
        <dsp:cNvPr id="0" name=""/>
        <dsp:cNvSpPr/>
      </dsp:nvSpPr>
      <dsp:spPr>
        <a:xfrm>
          <a:off x="0" y="1714512"/>
          <a:ext cx="8186766" cy="36004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uk-UA" sz="2800" b="1" kern="1200" dirty="0" smtClean="0">
              <a:solidFill>
                <a:srgbClr val="FFFF00"/>
              </a:solidFill>
            </a:rPr>
            <a:t>встановлюється сільськими, селищними та міськими радами</a:t>
          </a:r>
          <a:r>
            <a:rPr lang="uk-UA" sz="2800" kern="1200" dirty="0" smtClean="0">
              <a:solidFill>
                <a:srgbClr val="FFFF00"/>
              </a:solidFill>
            </a:rPr>
            <a:t>  </a:t>
          </a:r>
          <a:r>
            <a:rPr lang="uk-UA" sz="2800" b="1" kern="1200" dirty="0" smtClean="0">
              <a:solidFill>
                <a:srgbClr val="FFFF00"/>
              </a:solidFill>
            </a:rPr>
            <a:t>з розрахунку на календарний місяць у відповідному розмірі від мінімальної заробітної плати, установленої законом на 1 січня календарного року</a:t>
          </a:r>
          <a:r>
            <a:rPr lang="uk-UA" sz="2800" kern="1200" dirty="0" smtClean="0">
              <a:solidFill>
                <a:srgbClr val="FFFF00"/>
              </a:solidFill>
            </a:rPr>
            <a:t>, </a:t>
          </a:r>
          <a:r>
            <a:rPr lang="uk-UA" sz="2800" b="1" kern="1200" dirty="0" smtClean="0">
              <a:solidFill>
                <a:srgbClr val="FFFF00"/>
              </a:solidFill>
            </a:rPr>
            <a:t>з урахуванням місцезнаходження пункту продажу товарів та асортименту товарів, пункту з надання платних послуг та виду платних послуг</a:t>
          </a:r>
          <a:endParaRPr lang="ru-RU" sz="2800" kern="1200" dirty="0">
            <a:solidFill>
              <a:srgbClr val="FFFF00"/>
            </a:solidFill>
          </a:endParaRPr>
        </a:p>
      </dsp:txBody>
      <dsp:txXfrm>
        <a:off x="0" y="1714512"/>
        <a:ext cx="8186766" cy="3600475"/>
      </dsp:txXfrm>
    </dsp:sp>
    <dsp:sp modelId="{AE6AD996-70A6-439D-B2D2-61C9A282E8B5}">
      <dsp:nvSpPr>
        <dsp:cNvPr id="0" name=""/>
        <dsp:cNvSpPr/>
      </dsp:nvSpPr>
      <dsp:spPr>
        <a:xfrm>
          <a:off x="0" y="5314987"/>
          <a:ext cx="8186766" cy="40005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6C06831-56C3-452C-9002-E211E28C1DD0}">
      <dsp:nvSpPr>
        <dsp:cNvPr id="0" name=""/>
        <dsp:cNvSpPr/>
      </dsp:nvSpPr>
      <dsp:spPr>
        <a:xfrm>
          <a:off x="1055" y="451731"/>
          <a:ext cx="4115184" cy="2469110"/>
        </a:xfrm>
        <a:prstGeom prst="rect">
          <a:avLst/>
        </a:prstGeom>
        <a:blipFill rotWithShape="0">
          <a:blip xmlns:r="http://schemas.openxmlformats.org/officeDocument/2006/relationships" r:embed="rId1">
            <a:duotone>
              <a:schemeClr val="accent2">
                <a:hueOff val="0"/>
                <a:satOff val="0"/>
                <a:lumOff val="0"/>
                <a:alphaOff val="0"/>
                <a:shade val="22000"/>
                <a:satMod val="160000"/>
              </a:schemeClr>
              <a:schemeClr val="accent2">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uk-UA" sz="1500" kern="1200" dirty="0" smtClean="0">
              <a:solidFill>
                <a:srgbClr val="FFFF00"/>
              </a:solidFill>
            </a:rPr>
            <a:t>У разі якщо </a:t>
          </a:r>
          <a:r>
            <a:rPr lang="uk-UA" sz="1500" b="1" kern="1200" dirty="0" smtClean="0">
              <a:solidFill>
                <a:srgbClr val="FFFF00"/>
              </a:solidFill>
            </a:rPr>
            <a:t>пункти продажу товарів</a:t>
          </a:r>
          <a:r>
            <a:rPr lang="uk-UA" sz="1500" kern="1200" dirty="0" smtClean="0">
              <a:solidFill>
                <a:srgbClr val="FFFF00"/>
              </a:solidFill>
            </a:rPr>
            <a:t> (надання послуг) </a:t>
          </a:r>
          <a:r>
            <a:rPr lang="uk-UA" sz="1500" b="1" kern="1200" dirty="0" smtClean="0">
              <a:solidFill>
                <a:srgbClr val="FFFF00"/>
              </a:solidFill>
            </a:rPr>
            <a:t>розташовані в курортній місцевості або на території, прилеглій до митниці, інших пунктів переміщення через митний кордон, органи місцевого самоврядування, до бюджетів яких спрямовуються кошти від сплати збору, можуть прийняти рішення щодо збільшення ставки збору, але не більш як 0,4 розміру мінімальної заробітної плати</a:t>
          </a:r>
          <a:endParaRPr lang="ru-RU" sz="1500" kern="1200" dirty="0">
            <a:solidFill>
              <a:srgbClr val="FFFF00"/>
            </a:solidFill>
          </a:endParaRPr>
        </a:p>
      </dsp:txBody>
      <dsp:txXfrm>
        <a:off x="1055" y="451731"/>
        <a:ext cx="4115184" cy="2469110"/>
      </dsp:txXfrm>
    </dsp:sp>
    <dsp:sp modelId="{93002D5B-C32D-49B9-8D38-57B601CAF3C1}">
      <dsp:nvSpPr>
        <dsp:cNvPr id="0" name=""/>
        <dsp:cNvSpPr/>
      </dsp:nvSpPr>
      <dsp:spPr>
        <a:xfrm>
          <a:off x="4527758" y="451731"/>
          <a:ext cx="4115184" cy="2469110"/>
        </a:xfrm>
        <a:prstGeom prst="rect">
          <a:avLst/>
        </a:prstGeom>
        <a:blipFill rotWithShape="0">
          <a:blip xmlns:r="http://schemas.openxmlformats.org/officeDocument/2006/relationships" r:embed="rId1">
            <a:duotone>
              <a:schemeClr val="accent2">
                <a:hueOff val="0"/>
                <a:satOff val="0"/>
                <a:lumOff val="0"/>
                <a:alphaOff val="0"/>
                <a:shade val="22000"/>
                <a:satMod val="160000"/>
              </a:schemeClr>
              <a:schemeClr val="accent2">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uk-UA" sz="1500" b="1" kern="1200" dirty="0" smtClean="0">
              <a:solidFill>
                <a:srgbClr val="FFFF00"/>
              </a:solidFill>
            </a:rPr>
            <a:t>Ставка збору за провадження торговельної діяльності нафтопродуктами, скрапленим та стиснутим газом на стаціонарних, малогабаритних і пересувних автозаправних станціях, заправних пунктах встановлюється в межах від 0,08 до 0,4 розміру мінімальної заробітної плати залежно від місця розташування таких пунктів продажу</a:t>
          </a:r>
          <a:endParaRPr lang="ru-RU" sz="1500" kern="1200" dirty="0">
            <a:solidFill>
              <a:srgbClr val="FFFF00"/>
            </a:solidFill>
          </a:endParaRPr>
        </a:p>
      </dsp:txBody>
      <dsp:txXfrm>
        <a:off x="4527758" y="451731"/>
        <a:ext cx="4115184" cy="2469110"/>
      </dsp:txXfrm>
    </dsp:sp>
    <dsp:sp modelId="{EE1CB3D9-1FB1-4CBD-9BD6-562351694EA5}">
      <dsp:nvSpPr>
        <dsp:cNvPr id="0" name=""/>
        <dsp:cNvSpPr/>
      </dsp:nvSpPr>
      <dsp:spPr>
        <a:xfrm>
          <a:off x="2264406" y="3332360"/>
          <a:ext cx="4115184" cy="2469110"/>
        </a:xfrm>
        <a:prstGeom prst="rect">
          <a:avLst/>
        </a:prstGeom>
        <a:blipFill rotWithShape="0">
          <a:blip xmlns:r="http://schemas.openxmlformats.org/officeDocument/2006/relationships" r:embed="rId1">
            <a:duotone>
              <a:schemeClr val="accent2">
                <a:hueOff val="0"/>
                <a:satOff val="0"/>
                <a:lumOff val="0"/>
                <a:alphaOff val="0"/>
                <a:shade val="22000"/>
                <a:satMod val="160000"/>
              </a:schemeClr>
              <a:schemeClr val="accent2">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ru-RU" sz="1500" b="1" kern="1200" dirty="0" smtClean="0">
              <a:solidFill>
                <a:srgbClr val="FFFF00"/>
              </a:solidFill>
            </a:rPr>
            <a:t>Ставка </a:t>
          </a:r>
          <a:r>
            <a:rPr lang="ru-RU" sz="1500" b="1" kern="1200" dirty="0" err="1" smtClean="0">
              <a:solidFill>
                <a:srgbClr val="FFFF00"/>
              </a:solidFill>
            </a:rPr>
            <a:t>збору</a:t>
          </a:r>
          <a:r>
            <a:rPr lang="ru-RU" sz="1500" b="1" kern="1200" dirty="0" smtClean="0">
              <a:solidFill>
                <a:srgbClr val="FFFF00"/>
              </a:solidFill>
            </a:rPr>
            <a:t> за </a:t>
          </a:r>
          <a:r>
            <a:rPr lang="ru-RU" sz="1500" b="1" kern="1200" dirty="0" err="1" smtClean="0">
              <a:solidFill>
                <a:srgbClr val="FFFF00"/>
              </a:solidFill>
            </a:rPr>
            <a:t>здійснення</a:t>
          </a:r>
          <a:r>
            <a:rPr lang="ru-RU" sz="1500" b="1" kern="1200" dirty="0" smtClean="0">
              <a:solidFill>
                <a:srgbClr val="FFFF00"/>
              </a:solidFill>
            </a:rPr>
            <a:t> </a:t>
          </a:r>
          <a:r>
            <a:rPr lang="ru-RU" sz="1500" b="1" kern="1200" dirty="0" err="1" smtClean="0">
              <a:solidFill>
                <a:srgbClr val="FFFF00"/>
              </a:solidFill>
            </a:rPr>
            <a:t>торгівлі</a:t>
          </a:r>
          <a:r>
            <a:rPr lang="ru-RU" sz="1500" b="1" kern="1200" dirty="0" smtClean="0">
              <a:solidFill>
                <a:srgbClr val="FFFF00"/>
              </a:solidFill>
            </a:rPr>
            <a:t> </a:t>
          </a:r>
          <a:r>
            <a:rPr lang="ru-RU" sz="1500" b="1" kern="1200" dirty="0" err="1" smtClean="0">
              <a:solidFill>
                <a:srgbClr val="FFFF00"/>
              </a:solidFill>
            </a:rPr>
            <a:t>валютними</a:t>
          </a:r>
          <a:r>
            <a:rPr lang="ru-RU" sz="1500" b="1" kern="1200" dirty="0" smtClean="0">
              <a:solidFill>
                <a:srgbClr val="FFFF00"/>
              </a:solidFill>
            </a:rPr>
            <a:t> </a:t>
          </a:r>
          <a:r>
            <a:rPr lang="ru-RU" sz="1500" b="1" kern="1200" dirty="0" err="1" smtClean="0">
              <a:solidFill>
                <a:srgbClr val="FFFF00"/>
              </a:solidFill>
            </a:rPr>
            <a:t>цінностями</a:t>
          </a:r>
          <a:r>
            <a:rPr lang="ru-RU" sz="1500" b="1" kern="1200" dirty="0" smtClean="0">
              <a:solidFill>
                <a:srgbClr val="FFFF00"/>
              </a:solidFill>
            </a:rPr>
            <a:t> на </a:t>
          </a:r>
          <a:r>
            <a:rPr lang="ru-RU" sz="1500" b="1" kern="1200" dirty="0" err="1" smtClean="0">
              <a:solidFill>
                <a:srgbClr val="FFFF00"/>
              </a:solidFill>
            </a:rPr>
            <a:t>календарний</a:t>
          </a:r>
          <a:r>
            <a:rPr lang="ru-RU" sz="1500" b="1" kern="1200" dirty="0" smtClean="0">
              <a:solidFill>
                <a:srgbClr val="FFFF00"/>
              </a:solidFill>
            </a:rPr>
            <a:t> </a:t>
          </a:r>
          <a:r>
            <a:rPr lang="ru-RU" sz="1500" b="1" kern="1200" dirty="0" err="1" smtClean="0">
              <a:solidFill>
                <a:srgbClr val="FFFF00"/>
              </a:solidFill>
            </a:rPr>
            <a:t>місяць</a:t>
          </a:r>
          <a:r>
            <a:rPr lang="ru-RU" sz="1500" b="1" kern="1200" dirty="0" smtClean="0">
              <a:solidFill>
                <a:srgbClr val="FFFF00"/>
              </a:solidFill>
            </a:rPr>
            <a:t> становить 1,2 </a:t>
          </a:r>
          <a:r>
            <a:rPr lang="ru-RU" sz="1500" b="1" kern="1200" dirty="0" err="1" smtClean="0">
              <a:solidFill>
                <a:srgbClr val="FFFF00"/>
              </a:solidFill>
            </a:rPr>
            <a:t>розміру</a:t>
          </a:r>
          <a:r>
            <a:rPr lang="ru-RU" sz="1500" b="1" kern="1200" dirty="0" smtClean="0">
              <a:solidFill>
                <a:srgbClr val="FFFF00"/>
              </a:solidFill>
            </a:rPr>
            <a:t> </a:t>
          </a:r>
          <a:r>
            <a:rPr lang="ru-RU" sz="1500" b="1" kern="1200" dirty="0" err="1" smtClean="0">
              <a:solidFill>
                <a:srgbClr val="FFFF00"/>
              </a:solidFill>
            </a:rPr>
            <a:t>мінімальної</a:t>
          </a:r>
          <a:r>
            <a:rPr lang="ru-RU" sz="1500" b="1" kern="1200" dirty="0" smtClean="0">
              <a:solidFill>
                <a:srgbClr val="FFFF00"/>
              </a:solidFill>
            </a:rPr>
            <a:t> </a:t>
          </a:r>
          <a:r>
            <a:rPr lang="ru-RU" sz="1500" b="1" kern="1200" dirty="0" err="1" smtClean="0">
              <a:solidFill>
                <a:srgbClr val="FFFF00"/>
              </a:solidFill>
            </a:rPr>
            <a:t>заробітної</a:t>
          </a:r>
          <a:r>
            <a:rPr lang="ru-RU" sz="1500" b="1" kern="1200" dirty="0" smtClean="0">
              <a:solidFill>
                <a:srgbClr val="FFFF00"/>
              </a:solidFill>
            </a:rPr>
            <a:t> плати</a:t>
          </a:r>
          <a:endParaRPr lang="ru-RU" sz="1500" kern="1200" dirty="0">
            <a:solidFill>
              <a:srgbClr val="FFFF00"/>
            </a:solidFill>
          </a:endParaRPr>
        </a:p>
      </dsp:txBody>
      <dsp:txXfrm>
        <a:off x="2264406" y="3332360"/>
        <a:ext cx="4115184" cy="2469110"/>
      </dsp:txXfrm>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D1D5EC-B1FB-4C11-89EF-DE5A62E328C1}">
      <dsp:nvSpPr>
        <dsp:cNvPr id="0" name=""/>
        <dsp:cNvSpPr/>
      </dsp:nvSpPr>
      <dsp:spPr>
        <a:xfrm>
          <a:off x="135031" y="183"/>
          <a:ext cx="8059578" cy="12181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2395" tIns="74930" rIns="112395" bIns="74930" numCol="1" spcCol="1270" anchor="ctr" anchorCtr="0">
          <a:noAutofit/>
        </a:bodyPr>
        <a:lstStyle/>
        <a:p>
          <a:pPr lvl="0" algn="ctr" defTabSz="2622550">
            <a:lnSpc>
              <a:spcPct val="90000"/>
            </a:lnSpc>
            <a:spcBef>
              <a:spcPct val="0"/>
            </a:spcBef>
            <a:spcAft>
              <a:spcPct val="35000"/>
            </a:spcAft>
          </a:pPr>
          <a:r>
            <a:rPr lang="ru-RU" sz="5900" b="1" kern="1200" dirty="0" smtClean="0">
              <a:solidFill>
                <a:srgbClr val="FFFF00"/>
              </a:solidFill>
            </a:rPr>
            <a:t>Строки </a:t>
          </a:r>
          <a:r>
            <a:rPr lang="ru-RU" sz="5900" b="1" kern="1200" dirty="0" err="1" smtClean="0">
              <a:solidFill>
                <a:srgbClr val="FFFF00"/>
              </a:solidFill>
            </a:rPr>
            <a:t>сплати</a:t>
          </a:r>
          <a:r>
            <a:rPr lang="ru-RU" sz="5900" b="1" kern="1200" dirty="0" smtClean="0">
              <a:solidFill>
                <a:srgbClr val="FFFF00"/>
              </a:solidFill>
            </a:rPr>
            <a:t> </a:t>
          </a:r>
          <a:r>
            <a:rPr lang="ru-RU" sz="5900" b="1" kern="1200" dirty="0" err="1" smtClean="0">
              <a:solidFill>
                <a:srgbClr val="FFFF00"/>
              </a:solidFill>
            </a:rPr>
            <a:t>збору</a:t>
          </a:r>
          <a:r>
            <a:rPr lang="ru-RU" sz="5900" kern="1200" dirty="0" smtClean="0">
              <a:solidFill>
                <a:srgbClr val="FFFF00"/>
              </a:solidFill>
            </a:rPr>
            <a:t>: </a:t>
          </a:r>
          <a:endParaRPr lang="ru-RU" sz="5900" kern="1200" dirty="0">
            <a:solidFill>
              <a:srgbClr val="FFFF00"/>
            </a:solidFill>
          </a:endParaRPr>
        </a:p>
      </dsp:txBody>
      <dsp:txXfrm>
        <a:off x="135031" y="183"/>
        <a:ext cx="8059578" cy="1218128"/>
      </dsp:txXfrm>
    </dsp:sp>
    <dsp:sp modelId="{1C6219C5-25CB-41BD-A40D-B23BA0C8DC24}">
      <dsp:nvSpPr>
        <dsp:cNvPr id="0" name=""/>
        <dsp:cNvSpPr/>
      </dsp:nvSpPr>
      <dsp:spPr>
        <a:xfrm>
          <a:off x="940989" y="1218311"/>
          <a:ext cx="805957" cy="913596"/>
        </a:xfrm>
        <a:custGeom>
          <a:avLst/>
          <a:gdLst/>
          <a:ahLst/>
          <a:cxnLst/>
          <a:rect l="0" t="0" r="0" b="0"/>
          <a:pathLst>
            <a:path>
              <a:moveTo>
                <a:pt x="0" y="0"/>
              </a:moveTo>
              <a:lnTo>
                <a:pt x="0" y="913596"/>
              </a:lnTo>
              <a:lnTo>
                <a:pt x="805957" y="91359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F04755-1F5A-46F4-8E4B-F2B16E86F37F}">
      <dsp:nvSpPr>
        <dsp:cNvPr id="0" name=""/>
        <dsp:cNvSpPr/>
      </dsp:nvSpPr>
      <dsp:spPr>
        <a:xfrm>
          <a:off x="1746947" y="1522844"/>
          <a:ext cx="6447662" cy="12181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ru-RU" sz="1600" b="1" kern="1200" dirty="0" smtClean="0"/>
            <a:t>за </a:t>
          </a:r>
          <a:r>
            <a:rPr lang="ru-RU" sz="1600" b="1" kern="1200" dirty="0" err="1" smtClean="0"/>
            <a:t>провадження</a:t>
          </a:r>
          <a:r>
            <a:rPr lang="ru-RU" sz="1600" b="1" kern="1200" dirty="0" smtClean="0"/>
            <a:t> </a:t>
          </a:r>
          <a:r>
            <a:rPr lang="ru-RU" sz="1600" b="1" kern="1200" dirty="0" err="1" smtClean="0"/>
            <a:t>торговельної</a:t>
          </a:r>
          <a:r>
            <a:rPr lang="ru-RU" sz="1600" b="1" kern="1200" dirty="0" smtClean="0"/>
            <a:t> </a:t>
          </a:r>
          <a:r>
            <a:rPr lang="ru-RU" sz="1600" b="1" kern="1200" dirty="0" err="1" smtClean="0"/>
            <a:t>діяльності</a:t>
          </a:r>
          <a:r>
            <a:rPr lang="ru-RU" sz="1600" b="1" kern="1200" dirty="0" smtClean="0"/>
            <a:t> </a:t>
          </a:r>
          <a:r>
            <a:rPr lang="ru-RU" sz="1600" b="1" kern="1200" dirty="0" err="1" smtClean="0"/>
            <a:t>з</a:t>
          </a:r>
          <a:r>
            <a:rPr lang="ru-RU" sz="1600" b="1" kern="1200" dirty="0" smtClean="0"/>
            <a:t> </a:t>
          </a:r>
          <a:r>
            <a:rPr lang="ru-RU" sz="1600" b="1" kern="1200" dirty="0" err="1" smtClean="0"/>
            <a:t>придбанням</a:t>
          </a:r>
          <a:r>
            <a:rPr lang="ru-RU" sz="1600" b="1" kern="1200" dirty="0" smtClean="0"/>
            <a:t> </a:t>
          </a:r>
          <a:r>
            <a:rPr lang="ru-RU" sz="1600" b="1" kern="1200" dirty="0" err="1" smtClean="0"/>
            <a:t>короткотермінового</a:t>
          </a:r>
          <a:r>
            <a:rPr lang="ru-RU" sz="1600" b="1" kern="1200" dirty="0" smtClean="0"/>
            <a:t> торгового патенту - не </a:t>
          </a:r>
          <a:r>
            <a:rPr lang="ru-RU" sz="1600" b="1" kern="1200" dirty="0" err="1" smtClean="0"/>
            <a:t>пізніш</a:t>
          </a:r>
          <a:r>
            <a:rPr lang="ru-RU" sz="1600" b="1" kern="1200" dirty="0" smtClean="0"/>
            <a:t> як за один </a:t>
          </a:r>
          <a:r>
            <a:rPr lang="ru-RU" sz="1600" b="1" kern="1200" dirty="0" err="1" smtClean="0"/>
            <a:t>календарний</a:t>
          </a:r>
          <a:r>
            <a:rPr lang="ru-RU" sz="1600" b="1" kern="1200" dirty="0" smtClean="0"/>
            <a:t> день до початку </a:t>
          </a:r>
          <a:r>
            <a:rPr lang="ru-RU" sz="1600" b="1" kern="1200" dirty="0" err="1" smtClean="0"/>
            <a:t>провадження</a:t>
          </a:r>
          <a:r>
            <a:rPr lang="ru-RU" sz="1600" b="1" kern="1200" dirty="0" smtClean="0"/>
            <a:t> </a:t>
          </a:r>
          <a:r>
            <a:rPr lang="ru-RU" sz="1600" b="1" kern="1200" dirty="0" err="1" smtClean="0"/>
            <a:t>такої</a:t>
          </a:r>
          <a:r>
            <a:rPr lang="ru-RU" sz="1600" b="1" kern="1200" dirty="0" smtClean="0"/>
            <a:t> </a:t>
          </a:r>
          <a:r>
            <a:rPr lang="ru-RU" sz="1600" b="1" kern="1200" dirty="0" err="1" smtClean="0"/>
            <a:t>діяльності</a:t>
          </a:r>
          <a:endParaRPr lang="ru-RU" sz="1600" kern="1200" dirty="0"/>
        </a:p>
      </dsp:txBody>
      <dsp:txXfrm>
        <a:off x="1746947" y="1522844"/>
        <a:ext cx="6447662" cy="1218128"/>
      </dsp:txXfrm>
    </dsp:sp>
    <dsp:sp modelId="{DFF1E2AD-7244-4F75-9AD7-4183D9244856}">
      <dsp:nvSpPr>
        <dsp:cNvPr id="0" name=""/>
        <dsp:cNvSpPr/>
      </dsp:nvSpPr>
      <dsp:spPr>
        <a:xfrm>
          <a:off x="940989" y="1218311"/>
          <a:ext cx="805957" cy="2436257"/>
        </a:xfrm>
        <a:custGeom>
          <a:avLst/>
          <a:gdLst/>
          <a:ahLst/>
          <a:cxnLst/>
          <a:rect l="0" t="0" r="0" b="0"/>
          <a:pathLst>
            <a:path>
              <a:moveTo>
                <a:pt x="0" y="0"/>
              </a:moveTo>
              <a:lnTo>
                <a:pt x="0" y="2436257"/>
              </a:lnTo>
              <a:lnTo>
                <a:pt x="805957" y="243625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7F8134-A73E-44A6-A51C-9E16B2A91732}">
      <dsp:nvSpPr>
        <dsp:cNvPr id="0" name=""/>
        <dsp:cNvSpPr/>
      </dsp:nvSpPr>
      <dsp:spPr>
        <a:xfrm>
          <a:off x="1746947" y="3045505"/>
          <a:ext cx="6447662" cy="12181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uk-UA" sz="1600" b="1" kern="1200" dirty="0" smtClean="0"/>
            <a:t>за провадження торговельної діяльності (крім торговельної діяльності з придбанням короткотермінового торгового патенту), діяльності з надання платних послуг, здійснення торгівлі валютними цінностями - щомісяця не пізніше 15 числа, який передує звітному місяцю</a:t>
          </a:r>
          <a:endParaRPr lang="ru-RU" sz="1600" kern="1200" dirty="0"/>
        </a:p>
      </dsp:txBody>
      <dsp:txXfrm>
        <a:off x="1746947" y="3045505"/>
        <a:ext cx="6447662" cy="1218128"/>
      </dsp:txXfrm>
    </dsp:sp>
    <dsp:sp modelId="{A479BE63-1767-4E77-875D-95C2C37940F9}">
      <dsp:nvSpPr>
        <dsp:cNvPr id="0" name=""/>
        <dsp:cNvSpPr/>
      </dsp:nvSpPr>
      <dsp:spPr>
        <a:xfrm>
          <a:off x="940989" y="1218311"/>
          <a:ext cx="805957" cy="3958918"/>
        </a:xfrm>
        <a:custGeom>
          <a:avLst/>
          <a:gdLst/>
          <a:ahLst/>
          <a:cxnLst/>
          <a:rect l="0" t="0" r="0" b="0"/>
          <a:pathLst>
            <a:path>
              <a:moveTo>
                <a:pt x="0" y="0"/>
              </a:moveTo>
              <a:lnTo>
                <a:pt x="0" y="3958918"/>
              </a:lnTo>
              <a:lnTo>
                <a:pt x="805957" y="395891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3D2914-F61F-4854-86A6-40263E18BDC9}">
      <dsp:nvSpPr>
        <dsp:cNvPr id="0" name=""/>
        <dsp:cNvSpPr/>
      </dsp:nvSpPr>
      <dsp:spPr>
        <a:xfrm>
          <a:off x="1746947" y="4568166"/>
          <a:ext cx="6447662" cy="12181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ru-RU" sz="1600" b="1" kern="1200" dirty="0" smtClean="0"/>
            <a:t>за </a:t>
          </a:r>
          <a:r>
            <a:rPr lang="ru-RU" sz="1600" b="1" kern="1200" dirty="0" err="1" smtClean="0"/>
            <a:t>здійснення</a:t>
          </a:r>
          <a:r>
            <a:rPr lang="ru-RU" sz="1600" b="1" kern="1200" dirty="0" smtClean="0"/>
            <a:t> </a:t>
          </a:r>
          <a:r>
            <a:rPr lang="ru-RU" sz="1600" b="1" kern="1200" dirty="0" err="1" smtClean="0"/>
            <a:t>діяльності</a:t>
          </a:r>
          <a:r>
            <a:rPr lang="ru-RU" sz="1600" b="1" kern="1200" dirty="0" smtClean="0"/>
            <a:t> у </a:t>
          </a:r>
          <a:r>
            <a:rPr lang="ru-RU" sz="1600" b="1" kern="1200" dirty="0" err="1" smtClean="0"/>
            <a:t>сфері</a:t>
          </a:r>
          <a:r>
            <a:rPr lang="ru-RU" sz="1600" b="1" kern="1200" dirty="0" smtClean="0"/>
            <a:t> </a:t>
          </a:r>
          <a:r>
            <a:rPr lang="ru-RU" sz="1600" b="1" kern="1200" dirty="0" err="1" smtClean="0"/>
            <a:t>розваг</a:t>
          </a:r>
          <a:r>
            <a:rPr lang="ru-RU" sz="1600" b="1" kern="1200" dirty="0" smtClean="0"/>
            <a:t> - </a:t>
          </a:r>
          <a:r>
            <a:rPr lang="ru-RU" sz="1600" b="1" kern="1200" dirty="0" err="1" smtClean="0"/>
            <a:t>щоквартально</a:t>
          </a:r>
          <a:r>
            <a:rPr lang="ru-RU" sz="1600" b="1" kern="1200" dirty="0" smtClean="0"/>
            <a:t> не </a:t>
          </a:r>
          <a:r>
            <a:rPr lang="ru-RU" sz="1600" b="1" kern="1200" dirty="0" err="1" smtClean="0"/>
            <a:t>пізніше</a:t>
          </a:r>
          <a:r>
            <a:rPr lang="ru-RU" sz="1600" b="1" kern="1200" dirty="0" smtClean="0"/>
            <a:t> 15 числа </a:t>
          </a:r>
          <a:r>
            <a:rPr lang="ru-RU" sz="1600" b="1" kern="1200" dirty="0" err="1" smtClean="0"/>
            <a:t>місяця</a:t>
          </a:r>
          <a:r>
            <a:rPr lang="ru-RU" sz="1600" b="1" kern="1200" dirty="0" smtClean="0"/>
            <a:t>, </a:t>
          </a:r>
          <a:r>
            <a:rPr lang="ru-RU" sz="1600" b="1" kern="1200" dirty="0" err="1" smtClean="0"/>
            <a:t>який</a:t>
          </a:r>
          <a:r>
            <a:rPr lang="ru-RU" sz="1600" b="1" kern="1200" dirty="0" smtClean="0"/>
            <a:t> </a:t>
          </a:r>
          <a:r>
            <a:rPr lang="ru-RU" sz="1600" b="1" kern="1200" dirty="0" err="1" smtClean="0"/>
            <a:t>передує</a:t>
          </a:r>
          <a:r>
            <a:rPr lang="ru-RU" sz="1600" b="1" kern="1200" dirty="0" smtClean="0"/>
            <a:t> </a:t>
          </a:r>
          <a:r>
            <a:rPr lang="ru-RU" sz="1600" b="1" kern="1200" dirty="0" err="1" smtClean="0"/>
            <a:t>звітному</a:t>
          </a:r>
          <a:r>
            <a:rPr lang="ru-RU" sz="1600" b="1" kern="1200" dirty="0" smtClean="0"/>
            <a:t> кварталу</a:t>
          </a:r>
          <a:endParaRPr lang="ru-RU" sz="1600" kern="1200" dirty="0"/>
        </a:p>
      </dsp:txBody>
      <dsp:txXfrm>
        <a:off x="1746947" y="4568166"/>
        <a:ext cx="6447662" cy="1218128"/>
      </dsp:txXfrm>
    </dsp:sp>
  </dsp:spTree>
</dsp:drawing>
</file>

<file path=ppt/diagrams/drawing1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F0CB3F6-6082-4B2C-92FD-E7E065B13424}">
      <dsp:nvSpPr>
        <dsp:cNvPr id="0" name=""/>
        <dsp:cNvSpPr/>
      </dsp:nvSpPr>
      <dsp:spPr>
        <a:xfrm rot="16200000">
          <a:off x="607222" y="-607222"/>
          <a:ext cx="3000396" cy="4214842"/>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ru-RU" sz="2400" b="1" kern="1200" dirty="0" smtClean="0">
              <a:solidFill>
                <a:srgbClr val="FFFF00"/>
              </a:solidFill>
            </a:rPr>
            <a:t>на </a:t>
          </a:r>
          <a:r>
            <a:rPr lang="ru-RU" sz="2400" b="1" kern="1200" dirty="0" err="1" smtClean="0">
              <a:solidFill>
                <a:srgbClr val="FFFF00"/>
              </a:solidFill>
            </a:rPr>
            <a:t>фронтальній</a:t>
          </a:r>
          <a:r>
            <a:rPr lang="ru-RU" sz="2400" b="1" kern="1200" dirty="0" smtClean="0">
              <a:solidFill>
                <a:srgbClr val="FFFF00"/>
              </a:solidFill>
            </a:rPr>
            <a:t> </a:t>
          </a:r>
          <a:r>
            <a:rPr lang="ru-RU" sz="2400" b="1" kern="1200" dirty="0" err="1" smtClean="0">
              <a:solidFill>
                <a:srgbClr val="FFFF00"/>
              </a:solidFill>
            </a:rPr>
            <a:t>вітрині</a:t>
          </a:r>
          <a:r>
            <a:rPr lang="ru-RU" sz="2400" b="1" kern="1200" dirty="0" smtClean="0">
              <a:solidFill>
                <a:srgbClr val="FFFF00"/>
              </a:solidFill>
            </a:rPr>
            <a:t> магазину, а за </a:t>
          </a:r>
          <a:r>
            <a:rPr lang="ru-RU" sz="2400" b="1" kern="1200" dirty="0" err="1" smtClean="0">
              <a:solidFill>
                <a:srgbClr val="FFFF00"/>
              </a:solidFill>
            </a:rPr>
            <a:t>її</a:t>
          </a:r>
          <a:r>
            <a:rPr lang="ru-RU" sz="2400" b="1" kern="1200" dirty="0" smtClean="0">
              <a:solidFill>
                <a:srgbClr val="FFFF00"/>
              </a:solidFill>
            </a:rPr>
            <a:t> </a:t>
          </a:r>
          <a:r>
            <a:rPr lang="ru-RU" sz="2400" b="1" kern="1200" dirty="0" err="1" smtClean="0">
              <a:solidFill>
                <a:srgbClr val="FFFF00"/>
              </a:solidFill>
            </a:rPr>
            <a:t>відсутності</a:t>
          </a:r>
          <a:r>
            <a:rPr lang="ru-RU" sz="2400" b="1" kern="1200" dirty="0" smtClean="0">
              <a:solidFill>
                <a:srgbClr val="FFFF00"/>
              </a:solidFill>
            </a:rPr>
            <a:t> - </a:t>
          </a:r>
          <a:r>
            <a:rPr lang="ru-RU" sz="2400" b="1" kern="1200" dirty="0" err="1" smtClean="0">
              <a:solidFill>
                <a:srgbClr val="FFFF00"/>
              </a:solidFill>
            </a:rPr>
            <a:t>біля</a:t>
          </a:r>
          <a:r>
            <a:rPr lang="ru-RU" sz="2400" b="1" kern="1200" dirty="0" smtClean="0">
              <a:solidFill>
                <a:srgbClr val="FFFF00"/>
              </a:solidFill>
            </a:rPr>
            <a:t> </a:t>
          </a:r>
          <a:r>
            <a:rPr lang="ru-RU" sz="2400" b="1" kern="1200" dirty="0" err="1" smtClean="0">
              <a:solidFill>
                <a:srgbClr val="FFFF00"/>
              </a:solidFill>
            </a:rPr>
            <a:t>реєстратора</a:t>
          </a:r>
          <a:r>
            <a:rPr lang="ru-RU" sz="2400" b="1" kern="1200" dirty="0" smtClean="0">
              <a:solidFill>
                <a:srgbClr val="FFFF00"/>
              </a:solidFill>
            </a:rPr>
            <a:t> </a:t>
          </a:r>
          <a:r>
            <a:rPr lang="ru-RU" sz="2400" b="1" kern="1200" dirty="0" err="1" smtClean="0">
              <a:solidFill>
                <a:srgbClr val="FFFF00"/>
              </a:solidFill>
            </a:rPr>
            <a:t>розрахункових</a:t>
          </a:r>
          <a:r>
            <a:rPr lang="ru-RU" sz="2400" b="1" kern="1200" dirty="0" smtClean="0">
              <a:solidFill>
                <a:srgbClr val="FFFF00"/>
              </a:solidFill>
            </a:rPr>
            <a:t> </a:t>
          </a:r>
          <a:r>
            <a:rPr lang="ru-RU" sz="2400" b="1" kern="1200" dirty="0" err="1" smtClean="0">
              <a:solidFill>
                <a:srgbClr val="FFFF00"/>
              </a:solidFill>
            </a:rPr>
            <a:t>операцій</a:t>
          </a:r>
          <a:endParaRPr lang="ru-RU" sz="2400" kern="1200" dirty="0">
            <a:solidFill>
              <a:srgbClr val="FFFF00"/>
            </a:solidFill>
          </a:endParaRPr>
        </a:p>
      </dsp:txBody>
      <dsp:txXfrm rot="16200000">
        <a:off x="982272" y="-982272"/>
        <a:ext cx="2250297" cy="4214842"/>
      </dsp:txXfrm>
    </dsp:sp>
    <dsp:sp modelId="{43502EB0-A3C8-4052-8A37-FBE5B1167BAB}">
      <dsp:nvSpPr>
        <dsp:cNvPr id="0" name=""/>
        <dsp:cNvSpPr/>
      </dsp:nvSpPr>
      <dsp:spPr>
        <a:xfrm>
          <a:off x="4214842" y="0"/>
          <a:ext cx="4214842" cy="3000396"/>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ru-RU" sz="2400" b="1" kern="1200" dirty="0" smtClean="0">
              <a:solidFill>
                <a:srgbClr val="FFFF00"/>
              </a:solidFill>
            </a:rPr>
            <a:t>на </a:t>
          </a:r>
          <a:r>
            <a:rPr lang="ru-RU" sz="2400" b="1" kern="1200" dirty="0" err="1" smtClean="0">
              <a:solidFill>
                <a:srgbClr val="FFFF00"/>
              </a:solidFill>
            </a:rPr>
            <a:t>фронтальній</a:t>
          </a:r>
          <a:r>
            <a:rPr lang="ru-RU" sz="2400" b="1" kern="1200" dirty="0" smtClean="0">
              <a:solidFill>
                <a:srgbClr val="FFFF00"/>
              </a:solidFill>
            </a:rPr>
            <a:t> </a:t>
          </a:r>
          <a:r>
            <a:rPr lang="ru-RU" sz="2400" b="1" kern="1200" dirty="0" err="1" smtClean="0">
              <a:solidFill>
                <a:srgbClr val="FFFF00"/>
              </a:solidFill>
            </a:rPr>
            <a:t>вітрині</a:t>
          </a:r>
          <a:r>
            <a:rPr lang="ru-RU" sz="2400" b="1" kern="1200" dirty="0" smtClean="0">
              <a:solidFill>
                <a:srgbClr val="FFFF00"/>
              </a:solidFill>
            </a:rPr>
            <a:t> </a:t>
          </a:r>
          <a:r>
            <a:rPr lang="ru-RU" sz="2400" b="1" kern="1200" dirty="0" err="1" smtClean="0">
              <a:solidFill>
                <a:srgbClr val="FFFF00"/>
              </a:solidFill>
            </a:rPr>
            <a:t>малої</a:t>
          </a:r>
          <a:r>
            <a:rPr lang="ru-RU" sz="2400" b="1" kern="1200" dirty="0" smtClean="0">
              <a:solidFill>
                <a:srgbClr val="FFFF00"/>
              </a:solidFill>
            </a:rPr>
            <a:t> </a:t>
          </a:r>
          <a:r>
            <a:rPr lang="ru-RU" sz="2400" b="1" kern="1200" dirty="0" err="1" smtClean="0">
              <a:solidFill>
                <a:srgbClr val="FFFF00"/>
              </a:solidFill>
            </a:rPr>
            <a:t>архітектурної</a:t>
          </a:r>
          <a:r>
            <a:rPr lang="ru-RU" sz="2400" b="1" kern="1200" dirty="0" smtClean="0">
              <a:solidFill>
                <a:srgbClr val="FFFF00"/>
              </a:solidFill>
            </a:rPr>
            <a:t> </a:t>
          </a:r>
          <a:r>
            <a:rPr lang="ru-RU" sz="2400" b="1" kern="1200" dirty="0" err="1" smtClean="0">
              <a:solidFill>
                <a:srgbClr val="FFFF00"/>
              </a:solidFill>
            </a:rPr>
            <a:t>форми</a:t>
          </a:r>
          <a:endParaRPr lang="ru-RU" sz="2400" kern="1200" dirty="0">
            <a:solidFill>
              <a:srgbClr val="FFFF00"/>
            </a:solidFill>
          </a:endParaRPr>
        </a:p>
      </dsp:txBody>
      <dsp:txXfrm>
        <a:off x="4214842" y="0"/>
        <a:ext cx="4214842" cy="2250297"/>
      </dsp:txXfrm>
    </dsp:sp>
    <dsp:sp modelId="{DD0D839F-DC08-400E-87AA-2546EC5455B2}">
      <dsp:nvSpPr>
        <dsp:cNvPr id="0" name=""/>
        <dsp:cNvSpPr/>
      </dsp:nvSpPr>
      <dsp:spPr>
        <a:xfrm rot="10800000">
          <a:off x="0" y="3000396"/>
          <a:ext cx="4214842" cy="3000396"/>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ru-RU" sz="2400" b="1" kern="1200" dirty="0" smtClean="0">
              <a:solidFill>
                <a:srgbClr val="FFFF00"/>
              </a:solidFill>
            </a:rPr>
            <a:t>у пунктах </a:t>
          </a:r>
          <a:r>
            <a:rPr lang="ru-RU" sz="2400" b="1" kern="1200" dirty="0" err="1" smtClean="0">
              <a:solidFill>
                <a:srgbClr val="FFFF00"/>
              </a:solidFill>
            </a:rPr>
            <a:t>обміну</a:t>
          </a:r>
          <a:r>
            <a:rPr lang="ru-RU" sz="2400" b="1" kern="1200" dirty="0" smtClean="0">
              <a:solidFill>
                <a:srgbClr val="FFFF00"/>
              </a:solidFill>
            </a:rPr>
            <a:t> </a:t>
          </a:r>
          <a:r>
            <a:rPr lang="ru-RU" sz="2400" b="1" kern="1200" dirty="0" err="1" smtClean="0">
              <a:solidFill>
                <a:srgbClr val="FFFF00"/>
              </a:solidFill>
            </a:rPr>
            <a:t>іноземної</a:t>
          </a:r>
          <a:r>
            <a:rPr lang="ru-RU" sz="2400" b="1" kern="1200" dirty="0" smtClean="0">
              <a:solidFill>
                <a:srgbClr val="FFFF00"/>
              </a:solidFill>
            </a:rPr>
            <a:t> </a:t>
          </a:r>
          <a:r>
            <a:rPr lang="ru-RU" sz="2400" b="1" kern="1200" dirty="0" err="1" smtClean="0">
              <a:solidFill>
                <a:srgbClr val="FFFF00"/>
              </a:solidFill>
            </a:rPr>
            <a:t>валюти</a:t>
          </a:r>
          <a:endParaRPr lang="ru-RU" sz="2400" kern="1200" dirty="0">
            <a:solidFill>
              <a:srgbClr val="FFFF00"/>
            </a:solidFill>
          </a:endParaRPr>
        </a:p>
      </dsp:txBody>
      <dsp:txXfrm rot="10800000">
        <a:off x="0" y="3750495"/>
        <a:ext cx="4214842" cy="2250297"/>
      </dsp:txXfrm>
    </dsp:sp>
    <dsp:sp modelId="{DC37AF7C-E001-4C59-B4EC-019A7A7ACC04}">
      <dsp:nvSpPr>
        <dsp:cNvPr id="0" name=""/>
        <dsp:cNvSpPr/>
      </dsp:nvSpPr>
      <dsp:spPr>
        <a:xfrm rot="5400000">
          <a:off x="4822065" y="2393173"/>
          <a:ext cx="3000396" cy="4214842"/>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ru-RU" sz="2400" b="1" kern="1200" dirty="0" smtClean="0">
              <a:solidFill>
                <a:srgbClr val="FFFF00"/>
              </a:solidFill>
            </a:rPr>
            <a:t>у </a:t>
          </a:r>
          <a:r>
            <a:rPr lang="ru-RU" sz="2400" b="1" kern="1200" dirty="0" err="1" smtClean="0">
              <a:solidFill>
                <a:srgbClr val="FFFF00"/>
              </a:solidFill>
            </a:rPr>
            <a:t>приміщеннях</a:t>
          </a:r>
          <a:r>
            <a:rPr lang="ru-RU" sz="2400" b="1" kern="1200" dirty="0" smtClean="0">
              <a:solidFill>
                <a:srgbClr val="FFFF00"/>
              </a:solidFill>
            </a:rPr>
            <a:t> для </a:t>
          </a:r>
          <a:r>
            <a:rPr lang="ru-RU" sz="2400" b="1" kern="1200" dirty="0" err="1" smtClean="0">
              <a:solidFill>
                <a:srgbClr val="FFFF00"/>
              </a:solidFill>
            </a:rPr>
            <a:t>надання</a:t>
          </a:r>
          <a:r>
            <a:rPr lang="ru-RU" sz="2400" b="1" kern="1200" dirty="0" smtClean="0">
              <a:solidFill>
                <a:srgbClr val="FFFF00"/>
              </a:solidFill>
            </a:rPr>
            <a:t> </a:t>
          </a:r>
          <a:r>
            <a:rPr lang="ru-RU" sz="2400" b="1" kern="1200" dirty="0" err="1" smtClean="0">
              <a:solidFill>
                <a:srgbClr val="FFFF00"/>
              </a:solidFill>
            </a:rPr>
            <a:t>платних</a:t>
          </a:r>
          <a:r>
            <a:rPr lang="ru-RU" sz="2400" b="1" kern="1200" dirty="0" smtClean="0">
              <a:solidFill>
                <a:srgbClr val="FFFF00"/>
              </a:solidFill>
            </a:rPr>
            <a:t> </a:t>
          </a:r>
          <a:r>
            <a:rPr lang="ru-RU" sz="2400" b="1" kern="1200" dirty="0" err="1" smtClean="0">
              <a:solidFill>
                <a:srgbClr val="FFFF00"/>
              </a:solidFill>
            </a:rPr>
            <a:t>послуг</a:t>
          </a:r>
          <a:r>
            <a:rPr lang="ru-RU" sz="2400" b="1" kern="1200" dirty="0" smtClean="0">
              <a:solidFill>
                <a:srgbClr val="FFFF00"/>
              </a:solidFill>
            </a:rPr>
            <a:t>, а </a:t>
          </a:r>
          <a:r>
            <a:rPr lang="ru-RU" sz="2400" b="1" kern="1200" dirty="0" err="1" smtClean="0">
              <a:solidFill>
                <a:srgbClr val="FFFF00"/>
              </a:solidFill>
            </a:rPr>
            <a:t>також</a:t>
          </a:r>
          <a:r>
            <a:rPr lang="ru-RU" sz="2400" b="1" kern="1200" dirty="0" smtClean="0">
              <a:solidFill>
                <a:srgbClr val="FFFF00"/>
              </a:solidFill>
            </a:rPr>
            <a:t> у </a:t>
          </a:r>
          <a:r>
            <a:rPr lang="ru-RU" sz="2400" b="1" kern="1200" dirty="0" err="1" smtClean="0">
              <a:solidFill>
                <a:srgbClr val="FFFF00"/>
              </a:solidFill>
            </a:rPr>
            <a:t>приміщеннях</a:t>
          </a:r>
          <a:r>
            <a:rPr lang="ru-RU" sz="2400" b="1" kern="1200" dirty="0" smtClean="0">
              <a:solidFill>
                <a:srgbClr val="FFFF00"/>
              </a:solidFill>
            </a:rPr>
            <a:t>, в </a:t>
          </a:r>
          <a:r>
            <a:rPr lang="ru-RU" sz="2400" b="1" kern="1200" dirty="0" err="1" smtClean="0">
              <a:solidFill>
                <a:srgbClr val="FFFF00"/>
              </a:solidFill>
            </a:rPr>
            <a:t>яких</a:t>
          </a:r>
          <a:r>
            <a:rPr lang="ru-RU" sz="2400" b="1" kern="1200" dirty="0" smtClean="0">
              <a:solidFill>
                <a:srgbClr val="FFFF00"/>
              </a:solidFill>
            </a:rPr>
            <a:t> </a:t>
          </a:r>
          <a:r>
            <a:rPr lang="ru-RU" sz="2400" b="1" kern="1200" dirty="0" err="1" smtClean="0">
              <a:solidFill>
                <a:srgbClr val="FFFF00"/>
              </a:solidFill>
            </a:rPr>
            <a:t>проводяться</a:t>
          </a:r>
          <a:r>
            <a:rPr lang="ru-RU" sz="2400" b="1" kern="1200" dirty="0" smtClean="0">
              <a:solidFill>
                <a:srgbClr val="FFFF00"/>
              </a:solidFill>
            </a:rPr>
            <a:t> </a:t>
          </a:r>
          <a:r>
            <a:rPr lang="ru-RU" sz="2400" b="1" kern="1200" dirty="0" err="1" smtClean="0">
              <a:solidFill>
                <a:srgbClr val="FFFF00"/>
              </a:solidFill>
            </a:rPr>
            <a:t>розважальні</a:t>
          </a:r>
          <a:r>
            <a:rPr lang="ru-RU" sz="2400" b="1" kern="1200" dirty="0" smtClean="0">
              <a:solidFill>
                <a:srgbClr val="FFFF00"/>
              </a:solidFill>
            </a:rPr>
            <a:t> </a:t>
          </a:r>
          <a:r>
            <a:rPr lang="ru-RU" sz="2400" b="1" kern="1200" dirty="0" err="1" smtClean="0">
              <a:solidFill>
                <a:srgbClr val="FFFF00"/>
              </a:solidFill>
            </a:rPr>
            <a:t>ігри</a:t>
          </a:r>
          <a:endParaRPr lang="ru-RU" sz="2400" kern="1200" dirty="0">
            <a:solidFill>
              <a:srgbClr val="FFFF00"/>
            </a:solidFill>
          </a:endParaRPr>
        </a:p>
      </dsp:txBody>
      <dsp:txXfrm rot="5400000">
        <a:off x="5197114" y="2768222"/>
        <a:ext cx="2250297" cy="4214842"/>
      </dsp:txXfrm>
    </dsp:sp>
    <dsp:sp modelId="{09C49F6A-80FA-421F-9336-652BC0E164C9}">
      <dsp:nvSpPr>
        <dsp:cNvPr id="0" name=""/>
        <dsp:cNvSpPr/>
      </dsp:nvSpPr>
      <dsp:spPr>
        <a:xfrm>
          <a:off x="1143006" y="2250297"/>
          <a:ext cx="6143671" cy="1500198"/>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ru-RU" sz="2400" b="1" kern="1200" smtClean="0"/>
            <a:t>Оригінал торгового патенту повинен бути розміщений: </a:t>
          </a:r>
          <a:endParaRPr lang="ru-RU" sz="2400" kern="1200"/>
        </a:p>
      </dsp:txBody>
      <dsp:txXfrm>
        <a:off x="1143006" y="2250297"/>
        <a:ext cx="6143671" cy="1500198"/>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8F402F-03E6-4000-BBF9-20627AED5392}">
      <dsp:nvSpPr>
        <dsp:cNvPr id="0" name=""/>
        <dsp:cNvSpPr/>
      </dsp:nvSpPr>
      <dsp:spPr>
        <a:xfrm>
          <a:off x="0" y="313260"/>
          <a:ext cx="8534400" cy="691200"/>
        </a:xfrm>
        <a:prstGeom prst="rect">
          <a:avLst/>
        </a:prstGeom>
        <a:blipFill rotWithShape="0">
          <a:blip xmlns:r="http://schemas.openxmlformats.org/officeDocument/2006/relationships" r:embed="rId1">
            <a:duotone>
              <a:schemeClr val="accent2">
                <a:hueOff val="0"/>
                <a:satOff val="0"/>
                <a:lumOff val="0"/>
                <a:alphaOff val="0"/>
                <a:shade val="22000"/>
                <a:satMod val="160000"/>
              </a:schemeClr>
              <a:schemeClr val="accent2">
                <a:hueOff val="0"/>
                <a:satOff val="0"/>
                <a:lumOff val="0"/>
                <a:alphaOff val="0"/>
                <a:shade val="45000"/>
                <a:satMod val="100000"/>
              </a:schemeClr>
            </a:duotone>
          </a:blip>
          <a:tile tx="0" ty="0" sx="65000" sy="65000" flip="none" algn="ctr"/>
        </a:blipFill>
        <a:ln>
          <a:noFill/>
        </a:ln>
        <a:effectLst>
          <a:outerShdw blurRad="38100" dist="25400" dir="5400000" algn="t" rotWithShape="0">
            <a:srgbClr val="000000">
              <a:alpha val="5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uk-UA" sz="3200" b="1" kern="1200" cap="none" spc="0" dirty="0" smtClean="0">
              <a:ln w="10541" cmpd="sng">
                <a:prstDash val="solid"/>
              </a:ln>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Основні терміни та поняття</a:t>
          </a:r>
          <a:endParaRPr lang="uk-UA" sz="3200" b="1" kern="1200" cap="none" spc="0" dirty="0">
            <a:ln w="10541" cmpd="sng">
              <a:prstDash val="solid"/>
            </a:ln>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dsp:txBody>
      <dsp:txXfrm>
        <a:off x="0" y="313260"/>
        <a:ext cx="8534400" cy="691200"/>
      </dsp:txXfrm>
    </dsp:sp>
    <dsp:sp modelId="{7334D37E-E64E-42C5-98F4-26DB00F77C96}">
      <dsp:nvSpPr>
        <dsp:cNvPr id="0" name=""/>
        <dsp:cNvSpPr/>
      </dsp:nvSpPr>
      <dsp:spPr>
        <a:xfrm>
          <a:off x="0" y="1004460"/>
          <a:ext cx="8534400" cy="5006879"/>
        </a:xfrm>
        <a:prstGeom prst="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38100" dist="25400" dir="5400000" algn="t" rotWithShape="0">
            <a:srgbClr val="000000">
              <a:alpha val="50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uk-UA" sz="2400" b="1" kern="1200" dirty="0" smtClean="0"/>
            <a:t>Податок на нерухоме майно, відмінне від земельної ділянки:</a:t>
          </a:r>
          <a:r>
            <a:rPr lang="uk-UA" sz="2400" kern="1200" dirty="0" smtClean="0"/>
            <a:t> платники податку, об’єкт оподаткування, не є об’єктом оподаткування, база оподаткування, пільги, ставки податку.</a:t>
          </a:r>
          <a:endParaRPr lang="uk-UA" sz="2400" kern="1200" dirty="0">
            <a:latin typeface="Times New Roman" pitchFamily="18" charset="0"/>
            <a:cs typeface="Times New Roman" pitchFamily="18" charset="0"/>
          </a:endParaRPr>
        </a:p>
        <a:p>
          <a:pPr marL="228600" lvl="1" indent="-228600" algn="l" defTabSz="1066800">
            <a:lnSpc>
              <a:spcPct val="90000"/>
            </a:lnSpc>
            <a:spcBef>
              <a:spcPct val="0"/>
            </a:spcBef>
            <a:spcAft>
              <a:spcPct val="15000"/>
            </a:spcAft>
            <a:buChar char="••"/>
          </a:pPr>
          <a:r>
            <a:rPr lang="uk-UA" sz="2400" b="1" kern="1200" dirty="0" smtClean="0"/>
            <a:t>Збір за місця для паркування транспортних засобів</a:t>
          </a:r>
          <a:r>
            <a:rPr lang="uk-UA" sz="2400" kern="1200" dirty="0" smtClean="0"/>
            <a:t>: платники збору, об’єкт оподаткування, база оподаткування, ставки збору, порядок обчислення, строки сплати збору.				</a:t>
          </a:r>
          <a:endParaRPr lang="ru-RU" sz="2400" kern="1200" dirty="0"/>
        </a:p>
        <a:p>
          <a:pPr marL="228600" lvl="1" indent="-228600" algn="l" defTabSz="1066800">
            <a:lnSpc>
              <a:spcPct val="90000"/>
            </a:lnSpc>
            <a:spcBef>
              <a:spcPct val="0"/>
            </a:spcBef>
            <a:spcAft>
              <a:spcPct val="15000"/>
            </a:spcAft>
            <a:buChar char="••"/>
          </a:pPr>
          <a:r>
            <a:rPr lang="uk-UA" sz="2400" b="1" kern="1200" dirty="0" smtClean="0"/>
            <a:t>Збір за провадження деяких видів підприємницької діяльності</a:t>
          </a:r>
          <a:r>
            <a:rPr lang="uk-UA" sz="2400" kern="1200" dirty="0" smtClean="0"/>
            <a:t>: платники збору, ставки збору, порядок придбання торгового патенту, порядок та строки сплати збору, порядок використання торгового патенту.</a:t>
          </a:r>
          <a:endParaRPr lang="ru-RU" sz="2400" kern="1200" dirty="0"/>
        </a:p>
        <a:p>
          <a:pPr marL="228600" lvl="1" indent="-228600" algn="l" defTabSz="1066800">
            <a:lnSpc>
              <a:spcPct val="90000"/>
            </a:lnSpc>
            <a:spcBef>
              <a:spcPct val="0"/>
            </a:spcBef>
            <a:spcAft>
              <a:spcPct val="15000"/>
            </a:spcAft>
            <a:buChar char="••"/>
          </a:pPr>
          <a:r>
            <a:rPr lang="uk-UA" sz="2400" b="1" kern="1200" dirty="0" smtClean="0"/>
            <a:t>Туристичний збір</a:t>
          </a:r>
          <a:r>
            <a:rPr lang="uk-UA" sz="2400" kern="1200" dirty="0" smtClean="0"/>
            <a:t>: платники збору, ставки збору,особливості справляння збору.                   </a:t>
          </a:r>
          <a:endParaRPr lang="ru-RU" sz="2400" kern="1200" dirty="0"/>
        </a:p>
      </dsp:txBody>
      <dsp:txXfrm>
        <a:off x="0" y="1004460"/>
        <a:ext cx="8534400" cy="5006879"/>
      </dsp:txXfrm>
    </dsp:sp>
  </dsp:spTree>
</dsp:drawing>
</file>

<file path=ppt/diagrams/drawing2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D3DA534-614E-44F0-9A73-05F36D354507}">
      <dsp:nvSpPr>
        <dsp:cNvPr id="0" name=""/>
        <dsp:cNvSpPr/>
      </dsp:nvSpPr>
      <dsp:spPr>
        <a:xfrm>
          <a:off x="0" y="26456"/>
          <a:ext cx="8286808" cy="169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ru-RU" sz="2500" b="1" kern="1200" dirty="0" smtClean="0">
              <a:solidFill>
                <a:srgbClr val="FFFF00"/>
              </a:solidFill>
            </a:rPr>
            <a:t>Строк </a:t>
          </a:r>
          <a:r>
            <a:rPr lang="ru-RU" sz="2500" b="1" kern="1200" dirty="0" err="1" smtClean="0">
              <a:solidFill>
                <a:srgbClr val="FFFF00"/>
              </a:solidFill>
            </a:rPr>
            <a:t>дії</a:t>
          </a:r>
          <a:r>
            <a:rPr lang="ru-RU" sz="2500" b="1" kern="1200" dirty="0" smtClean="0">
              <a:solidFill>
                <a:srgbClr val="FFFF00"/>
              </a:solidFill>
            </a:rPr>
            <a:t> торгового </a:t>
          </a:r>
          <a:r>
            <a:rPr lang="ru-RU" sz="2500" b="1" kern="1200" dirty="0" err="1" smtClean="0">
              <a:solidFill>
                <a:srgbClr val="FFFF00"/>
              </a:solidFill>
            </a:rPr>
            <a:t>і</a:t>
          </a:r>
          <a:r>
            <a:rPr lang="ru-RU" sz="2500" b="1" kern="1200" dirty="0" smtClean="0">
              <a:solidFill>
                <a:srgbClr val="FFFF00"/>
              </a:solidFill>
            </a:rPr>
            <a:t> </a:t>
          </a:r>
          <a:r>
            <a:rPr lang="ru-RU" sz="2500" b="1" kern="1200" dirty="0" err="1" smtClean="0">
              <a:solidFill>
                <a:srgbClr val="FFFF00"/>
              </a:solidFill>
            </a:rPr>
            <a:t>пільгового</a:t>
          </a:r>
          <a:r>
            <a:rPr lang="ru-RU" sz="2500" b="1" kern="1200" dirty="0" smtClean="0">
              <a:solidFill>
                <a:srgbClr val="FFFF00"/>
              </a:solidFill>
            </a:rPr>
            <a:t> патенту, </a:t>
          </a:r>
          <a:r>
            <a:rPr lang="ru-RU" sz="2500" b="1" kern="1200" dirty="0" err="1" smtClean="0">
              <a:solidFill>
                <a:srgbClr val="FFFF00"/>
              </a:solidFill>
            </a:rPr>
            <a:t>крім</a:t>
          </a:r>
          <a:r>
            <a:rPr lang="ru-RU" sz="2500" b="1" kern="1200" dirty="0" smtClean="0">
              <a:solidFill>
                <a:srgbClr val="FFFF00"/>
              </a:solidFill>
            </a:rPr>
            <a:t> </a:t>
          </a:r>
          <a:r>
            <a:rPr lang="ru-RU" sz="2500" b="1" kern="1200" dirty="0" err="1" smtClean="0">
              <a:solidFill>
                <a:srgbClr val="FFFF00"/>
              </a:solidFill>
            </a:rPr>
            <a:t>короткотермінового</a:t>
          </a:r>
          <a:r>
            <a:rPr lang="ru-RU" sz="2500" b="1" kern="1200" dirty="0" smtClean="0">
              <a:solidFill>
                <a:srgbClr val="FFFF00"/>
              </a:solidFill>
            </a:rPr>
            <a:t> торгового патенту та торгового патенту на </a:t>
          </a:r>
          <a:r>
            <a:rPr lang="ru-RU" sz="2500" b="1" kern="1200" dirty="0" err="1" smtClean="0">
              <a:solidFill>
                <a:srgbClr val="FFFF00"/>
              </a:solidFill>
            </a:rPr>
            <a:t>здійснення</a:t>
          </a:r>
          <a:r>
            <a:rPr lang="ru-RU" sz="2500" b="1" kern="1200" dirty="0" smtClean="0">
              <a:solidFill>
                <a:srgbClr val="FFFF00"/>
              </a:solidFill>
            </a:rPr>
            <a:t> </a:t>
          </a:r>
          <a:r>
            <a:rPr lang="ru-RU" sz="2500" b="1" kern="1200" dirty="0" err="1" smtClean="0">
              <a:solidFill>
                <a:srgbClr val="FFFF00"/>
              </a:solidFill>
            </a:rPr>
            <a:t>діяльності</a:t>
          </a:r>
          <a:r>
            <a:rPr lang="ru-RU" sz="2500" b="1" kern="1200" dirty="0" smtClean="0">
              <a:solidFill>
                <a:srgbClr val="FFFF00"/>
              </a:solidFill>
            </a:rPr>
            <a:t> у </a:t>
          </a:r>
          <a:r>
            <a:rPr lang="ru-RU" sz="2500" b="1" kern="1200" dirty="0" err="1" smtClean="0">
              <a:solidFill>
                <a:srgbClr val="FFFF00"/>
              </a:solidFill>
            </a:rPr>
            <a:t>сфері</a:t>
          </a:r>
          <a:r>
            <a:rPr lang="ru-RU" sz="2500" b="1" kern="1200" dirty="0" smtClean="0">
              <a:solidFill>
                <a:srgbClr val="FFFF00"/>
              </a:solidFill>
            </a:rPr>
            <a:t> </a:t>
          </a:r>
          <a:r>
            <a:rPr lang="ru-RU" sz="2500" b="1" kern="1200" dirty="0" err="1" smtClean="0">
              <a:solidFill>
                <a:srgbClr val="FFFF00"/>
              </a:solidFill>
            </a:rPr>
            <a:t>розваг</a:t>
          </a:r>
          <a:r>
            <a:rPr lang="ru-RU" sz="2500" b="1" kern="1200" dirty="0" smtClean="0">
              <a:solidFill>
                <a:srgbClr val="FFFF00"/>
              </a:solidFill>
            </a:rPr>
            <a:t>, становить 60 </a:t>
          </a:r>
          <a:r>
            <a:rPr lang="ru-RU" sz="2500" b="1" kern="1200" dirty="0" err="1" smtClean="0">
              <a:solidFill>
                <a:srgbClr val="FFFF00"/>
              </a:solidFill>
            </a:rPr>
            <a:t>календарних</a:t>
          </a:r>
          <a:r>
            <a:rPr lang="ru-RU" sz="2500" b="1" kern="1200" dirty="0" smtClean="0">
              <a:solidFill>
                <a:srgbClr val="FFFF00"/>
              </a:solidFill>
            </a:rPr>
            <a:t> </a:t>
          </a:r>
          <a:r>
            <a:rPr lang="ru-RU" sz="2500" b="1" kern="1200" dirty="0" err="1" smtClean="0">
              <a:solidFill>
                <a:srgbClr val="FFFF00"/>
              </a:solidFill>
            </a:rPr>
            <a:t>місяців</a:t>
          </a:r>
          <a:endParaRPr lang="ru-RU" sz="2500" kern="1200" dirty="0">
            <a:solidFill>
              <a:srgbClr val="FFFF00"/>
            </a:solidFill>
          </a:endParaRPr>
        </a:p>
      </dsp:txBody>
      <dsp:txXfrm>
        <a:off x="0" y="26456"/>
        <a:ext cx="8286808" cy="1696500"/>
      </dsp:txXfrm>
    </dsp:sp>
    <dsp:sp modelId="{AF975D73-555A-42D7-B660-FA0B5B814FF9}">
      <dsp:nvSpPr>
        <dsp:cNvPr id="0" name=""/>
        <dsp:cNvSpPr/>
      </dsp:nvSpPr>
      <dsp:spPr>
        <a:xfrm>
          <a:off x="0" y="1794956"/>
          <a:ext cx="8286808" cy="169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ru-RU" sz="2500" b="1" kern="1200" dirty="0" smtClean="0">
              <a:solidFill>
                <a:srgbClr val="FFFF00"/>
              </a:solidFill>
            </a:rPr>
            <a:t>Строк </a:t>
          </a:r>
          <a:r>
            <a:rPr lang="ru-RU" sz="2500" b="1" kern="1200" dirty="0" err="1" smtClean="0">
              <a:solidFill>
                <a:srgbClr val="FFFF00"/>
              </a:solidFill>
            </a:rPr>
            <a:t>дії</a:t>
          </a:r>
          <a:r>
            <a:rPr lang="ru-RU" sz="2500" b="1" kern="1200" dirty="0" smtClean="0">
              <a:solidFill>
                <a:srgbClr val="FFFF00"/>
              </a:solidFill>
            </a:rPr>
            <a:t> </a:t>
          </a:r>
          <a:r>
            <a:rPr lang="ru-RU" sz="2500" b="1" kern="1200" dirty="0" err="1" smtClean="0">
              <a:solidFill>
                <a:srgbClr val="FFFF00"/>
              </a:solidFill>
            </a:rPr>
            <a:t>короткотермінового</a:t>
          </a:r>
          <a:r>
            <a:rPr lang="ru-RU" sz="2500" b="1" kern="1200" dirty="0" smtClean="0">
              <a:solidFill>
                <a:srgbClr val="FFFF00"/>
              </a:solidFill>
            </a:rPr>
            <a:t> торгового патенту становить </a:t>
          </a:r>
          <a:r>
            <a:rPr lang="ru-RU" sz="2500" b="1" kern="1200" dirty="0" err="1" smtClean="0">
              <a:solidFill>
                <a:srgbClr val="FFFF00"/>
              </a:solidFill>
            </a:rPr>
            <a:t>від</a:t>
          </a:r>
          <a:r>
            <a:rPr lang="ru-RU" sz="2500" b="1" kern="1200" dirty="0" smtClean="0">
              <a:solidFill>
                <a:srgbClr val="FFFF00"/>
              </a:solidFill>
            </a:rPr>
            <a:t> одного до </a:t>
          </a:r>
          <a:r>
            <a:rPr lang="ru-RU" sz="2500" b="1" kern="1200" dirty="0" err="1" smtClean="0">
              <a:solidFill>
                <a:srgbClr val="FFFF00"/>
              </a:solidFill>
            </a:rPr>
            <a:t>п'ятнадцяти</a:t>
          </a:r>
          <a:r>
            <a:rPr lang="ru-RU" sz="2500" b="1" kern="1200" dirty="0" smtClean="0">
              <a:solidFill>
                <a:srgbClr val="FFFF00"/>
              </a:solidFill>
            </a:rPr>
            <a:t> </a:t>
          </a:r>
          <a:r>
            <a:rPr lang="ru-RU" sz="2500" b="1" kern="1200" dirty="0" err="1" smtClean="0">
              <a:solidFill>
                <a:srgbClr val="FFFF00"/>
              </a:solidFill>
            </a:rPr>
            <a:t>календарних</a:t>
          </a:r>
          <a:r>
            <a:rPr lang="ru-RU" sz="2500" b="1" kern="1200" dirty="0" smtClean="0">
              <a:solidFill>
                <a:srgbClr val="FFFF00"/>
              </a:solidFill>
            </a:rPr>
            <a:t> </a:t>
          </a:r>
          <a:r>
            <a:rPr lang="ru-RU" sz="2500" b="1" kern="1200" dirty="0" err="1" smtClean="0">
              <a:solidFill>
                <a:srgbClr val="FFFF00"/>
              </a:solidFill>
            </a:rPr>
            <a:t>днів</a:t>
          </a:r>
          <a:endParaRPr lang="ru-RU" sz="2500" kern="1200" dirty="0">
            <a:solidFill>
              <a:srgbClr val="FFFF00"/>
            </a:solidFill>
          </a:endParaRPr>
        </a:p>
      </dsp:txBody>
      <dsp:txXfrm>
        <a:off x="0" y="1794956"/>
        <a:ext cx="8286808" cy="1696500"/>
      </dsp:txXfrm>
    </dsp:sp>
    <dsp:sp modelId="{B3B8A919-B5CB-4941-AD47-7B673C64647C}">
      <dsp:nvSpPr>
        <dsp:cNvPr id="0" name=""/>
        <dsp:cNvSpPr/>
      </dsp:nvSpPr>
      <dsp:spPr>
        <a:xfrm>
          <a:off x="0" y="3563456"/>
          <a:ext cx="8286808" cy="169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ru-RU" sz="2500" b="1" kern="1200" dirty="0" smtClean="0">
              <a:solidFill>
                <a:srgbClr val="FFFF00"/>
              </a:solidFill>
            </a:rPr>
            <a:t>Строк </a:t>
          </a:r>
          <a:r>
            <a:rPr lang="ru-RU" sz="2500" b="1" kern="1200" dirty="0" err="1" smtClean="0">
              <a:solidFill>
                <a:srgbClr val="FFFF00"/>
              </a:solidFill>
            </a:rPr>
            <a:t>дії</a:t>
          </a:r>
          <a:r>
            <a:rPr lang="ru-RU" sz="2500" b="1" kern="1200" dirty="0" smtClean="0">
              <a:solidFill>
                <a:srgbClr val="FFFF00"/>
              </a:solidFill>
            </a:rPr>
            <a:t> торгового патенту на </a:t>
          </a:r>
          <a:r>
            <a:rPr lang="ru-RU" sz="2500" b="1" kern="1200" dirty="0" err="1" smtClean="0">
              <a:solidFill>
                <a:srgbClr val="FFFF00"/>
              </a:solidFill>
            </a:rPr>
            <a:t>здійснення</a:t>
          </a:r>
          <a:r>
            <a:rPr lang="ru-RU" sz="2500" b="1" kern="1200" dirty="0" smtClean="0">
              <a:solidFill>
                <a:srgbClr val="FFFF00"/>
              </a:solidFill>
            </a:rPr>
            <a:t> </a:t>
          </a:r>
          <a:r>
            <a:rPr lang="ru-RU" sz="2500" b="1" kern="1200" dirty="0" err="1" smtClean="0">
              <a:solidFill>
                <a:srgbClr val="FFFF00"/>
              </a:solidFill>
            </a:rPr>
            <a:t>діяльності</a:t>
          </a:r>
          <a:r>
            <a:rPr lang="ru-RU" sz="2500" b="1" kern="1200" dirty="0" smtClean="0">
              <a:solidFill>
                <a:srgbClr val="FFFF00"/>
              </a:solidFill>
            </a:rPr>
            <a:t> у </a:t>
          </a:r>
          <a:r>
            <a:rPr lang="ru-RU" sz="2500" b="1" kern="1200" dirty="0" err="1" smtClean="0">
              <a:solidFill>
                <a:srgbClr val="FFFF00"/>
              </a:solidFill>
            </a:rPr>
            <a:t>сфері</a:t>
          </a:r>
          <a:r>
            <a:rPr lang="ru-RU" sz="2500" b="1" kern="1200" dirty="0" smtClean="0">
              <a:solidFill>
                <a:srgbClr val="FFFF00"/>
              </a:solidFill>
            </a:rPr>
            <a:t> </a:t>
          </a:r>
          <a:r>
            <a:rPr lang="ru-RU" sz="2500" b="1" kern="1200" dirty="0" err="1" smtClean="0">
              <a:solidFill>
                <a:srgbClr val="FFFF00"/>
              </a:solidFill>
            </a:rPr>
            <a:t>розваг</a:t>
          </a:r>
          <a:r>
            <a:rPr lang="ru-RU" sz="2500" b="1" kern="1200" dirty="0" smtClean="0">
              <a:solidFill>
                <a:srgbClr val="FFFF00"/>
              </a:solidFill>
            </a:rPr>
            <a:t> становить </a:t>
          </a:r>
          <a:r>
            <a:rPr lang="ru-RU" sz="2500" b="1" kern="1200" dirty="0" err="1" smtClean="0">
              <a:solidFill>
                <a:srgbClr val="FFFF00"/>
              </a:solidFill>
            </a:rPr>
            <a:t>вісім</a:t>
          </a:r>
          <a:r>
            <a:rPr lang="ru-RU" sz="2500" b="1" kern="1200" dirty="0" smtClean="0">
              <a:solidFill>
                <a:srgbClr val="FFFF00"/>
              </a:solidFill>
            </a:rPr>
            <a:t> </a:t>
          </a:r>
          <a:r>
            <a:rPr lang="ru-RU" sz="2500" b="1" kern="1200" dirty="0" err="1" smtClean="0">
              <a:solidFill>
                <a:srgbClr val="FFFF00"/>
              </a:solidFill>
            </a:rPr>
            <a:t>календарних</a:t>
          </a:r>
          <a:r>
            <a:rPr lang="ru-RU" sz="2500" b="1" kern="1200" dirty="0" smtClean="0">
              <a:solidFill>
                <a:srgbClr val="FFFF00"/>
              </a:solidFill>
            </a:rPr>
            <a:t> </a:t>
          </a:r>
          <a:r>
            <a:rPr lang="ru-RU" sz="2500" b="1" kern="1200" dirty="0" err="1" smtClean="0">
              <a:solidFill>
                <a:srgbClr val="FFFF00"/>
              </a:solidFill>
            </a:rPr>
            <a:t>кварталів</a:t>
          </a:r>
          <a:endParaRPr lang="ru-RU" sz="2500" kern="1200" dirty="0">
            <a:solidFill>
              <a:srgbClr val="FFFF00"/>
            </a:solidFill>
          </a:endParaRPr>
        </a:p>
      </dsp:txBody>
      <dsp:txXfrm>
        <a:off x="0" y="3563456"/>
        <a:ext cx="8286808" cy="1696500"/>
      </dsp:txXfrm>
    </dsp:sp>
  </dsp:spTree>
</dsp:drawing>
</file>

<file path=ppt/diagrams/drawing2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244F2C4-723B-4A5A-B16D-3636C8112287}">
      <dsp:nvSpPr>
        <dsp:cNvPr id="0" name=""/>
        <dsp:cNvSpPr/>
      </dsp:nvSpPr>
      <dsp:spPr>
        <a:xfrm rot="5400000">
          <a:off x="4828196" y="-1514447"/>
          <a:ext cx="1943990" cy="545900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ru-RU" sz="1500" b="1" kern="1200" dirty="0" err="1" smtClean="0"/>
            <a:t>це</a:t>
          </a:r>
          <a:r>
            <a:rPr lang="ru-RU" sz="1500" b="1" kern="1200" dirty="0" smtClean="0"/>
            <a:t> </a:t>
          </a:r>
          <a:r>
            <a:rPr lang="ru-RU" sz="1500" b="1" kern="1200" dirty="0" err="1" smtClean="0"/>
            <a:t>місцевий</a:t>
          </a:r>
          <a:r>
            <a:rPr lang="ru-RU" sz="1500" b="1" kern="1200" dirty="0" smtClean="0"/>
            <a:t> </a:t>
          </a:r>
          <a:r>
            <a:rPr lang="ru-RU" sz="1500" b="1" kern="1200" dirty="0" err="1" smtClean="0"/>
            <a:t>збір</a:t>
          </a:r>
          <a:r>
            <a:rPr lang="ru-RU" sz="1500" b="1" kern="1200" dirty="0" smtClean="0"/>
            <a:t>, </a:t>
          </a:r>
          <a:r>
            <a:rPr lang="ru-RU" sz="1500" b="1" kern="1200" dirty="0" err="1" smtClean="0"/>
            <a:t>кошти</a:t>
          </a:r>
          <a:r>
            <a:rPr lang="ru-RU" sz="1500" b="1" kern="1200" dirty="0" smtClean="0"/>
            <a:t> </a:t>
          </a:r>
          <a:r>
            <a:rPr lang="ru-RU" sz="1500" b="1" kern="1200" dirty="0" err="1" smtClean="0"/>
            <a:t>від</a:t>
          </a:r>
          <a:r>
            <a:rPr lang="ru-RU" sz="1500" b="1" kern="1200" dirty="0" smtClean="0"/>
            <a:t> </a:t>
          </a:r>
          <a:r>
            <a:rPr lang="ru-RU" sz="1500" b="1" kern="1200" dirty="0" err="1" smtClean="0"/>
            <a:t>якого</a:t>
          </a:r>
          <a:r>
            <a:rPr lang="ru-RU" sz="1500" b="1" kern="1200" dirty="0" smtClean="0"/>
            <a:t> </a:t>
          </a:r>
          <a:r>
            <a:rPr lang="ru-RU" sz="1500" b="1" kern="1200" dirty="0" err="1" smtClean="0"/>
            <a:t>зараховуються</a:t>
          </a:r>
          <a:r>
            <a:rPr lang="ru-RU" sz="1500" b="1" kern="1200" dirty="0" smtClean="0"/>
            <a:t> до </a:t>
          </a:r>
          <a:r>
            <a:rPr lang="ru-RU" sz="1500" b="1" kern="1200" dirty="0" err="1" smtClean="0"/>
            <a:t>місцевого</a:t>
          </a:r>
          <a:r>
            <a:rPr lang="ru-RU" sz="1500" b="1" kern="1200" dirty="0" smtClean="0"/>
            <a:t> бюджету</a:t>
          </a:r>
          <a:endParaRPr lang="ru-RU" sz="1500" b="1" kern="1200" dirty="0"/>
        </a:p>
      </dsp:txBody>
      <dsp:txXfrm rot="5400000">
        <a:off x="4828196" y="-1514447"/>
        <a:ext cx="1943990" cy="5459004"/>
      </dsp:txXfrm>
    </dsp:sp>
    <dsp:sp modelId="{AFA10A90-BBE3-4DEC-B017-77CB322033A9}">
      <dsp:nvSpPr>
        <dsp:cNvPr id="0" name=""/>
        <dsp:cNvSpPr/>
      </dsp:nvSpPr>
      <dsp:spPr>
        <a:xfrm>
          <a:off x="0" y="60"/>
          <a:ext cx="3070689" cy="24299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ru-RU" sz="3000" b="1" kern="1200" dirty="0" err="1" smtClean="0">
              <a:solidFill>
                <a:srgbClr val="FFFF00"/>
              </a:solidFill>
            </a:rPr>
            <a:t>Туристичний</a:t>
          </a:r>
          <a:r>
            <a:rPr lang="ru-RU" sz="3000" b="1" kern="1200" dirty="0" smtClean="0">
              <a:solidFill>
                <a:srgbClr val="FFFF00"/>
              </a:solidFill>
            </a:rPr>
            <a:t> </a:t>
          </a:r>
          <a:r>
            <a:rPr lang="ru-RU" sz="3000" b="1" kern="1200" dirty="0" err="1" smtClean="0">
              <a:solidFill>
                <a:srgbClr val="FFFF00"/>
              </a:solidFill>
            </a:rPr>
            <a:t>збір</a:t>
          </a:r>
          <a:r>
            <a:rPr lang="ru-RU" sz="3000" kern="1200" dirty="0" smtClean="0">
              <a:solidFill>
                <a:srgbClr val="FFFF00"/>
              </a:solidFill>
            </a:rPr>
            <a:t> </a:t>
          </a:r>
          <a:endParaRPr lang="ru-RU" sz="3000" kern="1200" dirty="0">
            <a:solidFill>
              <a:srgbClr val="FFFF00"/>
            </a:solidFill>
          </a:endParaRPr>
        </a:p>
      </dsp:txBody>
      <dsp:txXfrm>
        <a:off x="0" y="60"/>
        <a:ext cx="3070689" cy="2429987"/>
      </dsp:txXfrm>
    </dsp:sp>
    <dsp:sp modelId="{F89D71FD-DA13-4B55-B573-FE9E6F16AD9B}">
      <dsp:nvSpPr>
        <dsp:cNvPr id="0" name=""/>
        <dsp:cNvSpPr/>
      </dsp:nvSpPr>
      <dsp:spPr>
        <a:xfrm rot="5400000">
          <a:off x="4828196" y="1037039"/>
          <a:ext cx="1943990" cy="545900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ru-RU" sz="1500" b="1" kern="1200" dirty="0" err="1" smtClean="0"/>
            <a:t>є</a:t>
          </a:r>
          <a:r>
            <a:rPr lang="ru-RU" sz="1500" b="1" kern="1200" dirty="0" smtClean="0"/>
            <a:t> </a:t>
          </a:r>
          <a:r>
            <a:rPr lang="ru-RU" sz="1500" b="1" kern="1200" dirty="0" err="1" smtClean="0"/>
            <a:t>громадяни</a:t>
          </a:r>
          <a:r>
            <a:rPr lang="ru-RU" sz="1500" b="1" kern="1200" dirty="0" smtClean="0"/>
            <a:t> </a:t>
          </a:r>
          <a:r>
            <a:rPr lang="ru-RU" sz="1500" b="1" kern="1200" dirty="0" err="1" smtClean="0"/>
            <a:t>України</a:t>
          </a:r>
          <a:r>
            <a:rPr lang="ru-RU" sz="1500" b="1" kern="1200" dirty="0" smtClean="0"/>
            <a:t>, </a:t>
          </a:r>
          <a:r>
            <a:rPr lang="ru-RU" sz="1500" b="1" kern="1200" dirty="0" err="1" smtClean="0"/>
            <a:t>іноземці</a:t>
          </a:r>
          <a:r>
            <a:rPr lang="ru-RU" sz="1500" b="1" kern="1200" dirty="0" smtClean="0"/>
            <a:t>, а </a:t>
          </a:r>
          <a:r>
            <a:rPr lang="ru-RU" sz="1500" b="1" kern="1200" dirty="0" err="1" smtClean="0"/>
            <a:t>також</a:t>
          </a:r>
          <a:r>
            <a:rPr lang="ru-RU" sz="1500" b="1" kern="1200" dirty="0" smtClean="0"/>
            <a:t> особи без </a:t>
          </a:r>
          <a:r>
            <a:rPr lang="ru-RU" sz="1500" b="1" kern="1200" dirty="0" err="1" smtClean="0"/>
            <a:t>громадянства</a:t>
          </a:r>
          <a:r>
            <a:rPr lang="ru-RU" sz="1500" b="1" kern="1200" dirty="0" smtClean="0"/>
            <a:t>, </a:t>
          </a:r>
          <a:r>
            <a:rPr lang="ru-RU" sz="1500" b="1" kern="1200" dirty="0" err="1" smtClean="0"/>
            <a:t>які</a:t>
          </a:r>
          <a:r>
            <a:rPr lang="ru-RU" sz="1500" b="1" kern="1200" dirty="0" smtClean="0"/>
            <a:t> </a:t>
          </a:r>
          <a:r>
            <a:rPr lang="ru-RU" sz="1500" b="1" kern="1200" dirty="0" err="1" smtClean="0"/>
            <a:t>прибувають</a:t>
          </a:r>
          <a:r>
            <a:rPr lang="ru-RU" sz="1500" b="1" kern="1200" dirty="0" smtClean="0"/>
            <a:t> на </a:t>
          </a:r>
          <a:r>
            <a:rPr lang="ru-RU" sz="1500" b="1" kern="1200" dirty="0" err="1" smtClean="0"/>
            <a:t>територію</a:t>
          </a:r>
          <a:r>
            <a:rPr lang="ru-RU" sz="1500" b="1" kern="1200" dirty="0" smtClean="0"/>
            <a:t> </a:t>
          </a:r>
          <a:r>
            <a:rPr lang="ru-RU" sz="1500" b="1" kern="1200" dirty="0" err="1" smtClean="0"/>
            <a:t>адміністративно-територіальної</a:t>
          </a:r>
          <a:r>
            <a:rPr lang="ru-RU" sz="1500" b="1" kern="1200" dirty="0" smtClean="0"/>
            <a:t> </a:t>
          </a:r>
          <a:r>
            <a:rPr lang="ru-RU" sz="1500" b="1" kern="1200" dirty="0" err="1" smtClean="0"/>
            <a:t>одиниці</a:t>
          </a:r>
          <a:r>
            <a:rPr lang="ru-RU" sz="1500" b="1" kern="1200" dirty="0" smtClean="0"/>
            <a:t>, </a:t>
          </a:r>
          <a:r>
            <a:rPr lang="ru-RU" sz="1500" b="1" kern="1200" dirty="0" err="1" smtClean="0"/>
            <a:t>на</a:t>
          </a:r>
          <a:r>
            <a:rPr lang="ru-RU" sz="1500" b="1" kern="1200" dirty="0" smtClean="0"/>
            <a:t> </a:t>
          </a:r>
          <a:r>
            <a:rPr lang="ru-RU" sz="1500" b="1" kern="1200" dirty="0" err="1" smtClean="0"/>
            <a:t>якій</a:t>
          </a:r>
          <a:r>
            <a:rPr lang="ru-RU" sz="1500" b="1" kern="1200" dirty="0" smtClean="0"/>
            <a:t> </a:t>
          </a:r>
          <a:r>
            <a:rPr lang="ru-RU" sz="1500" b="1" kern="1200" dirty="0" err="1" smtClean="0"/>
            <a:t>діє</a:t>
          </a:r>
          <a:r>
            <a:rPr lang="ru-RU" sz="1500" b="1" kern="1200" dirty="0" smtClean="0"/>
            <a:t> </a:t>
          </a:r>
          <a:r>
            <a:rPr lang="ru-RU" sz="1500" b="1" kern="1200" dirty="0" err="1" smtClean="0"/>
            <a:t>рішення</a:t>
          </a:r>
          <a:r>
            <a:rPr lang="ru-RU" sz="1500" b="1" kern="1200" dirty="0" smtClean="0"/>
            <a:t> </a:t>
          </a:r>
          <a:r>
            <a:rPr lang="ru-RU" sz="1500" b="1" kern="1200" dirty="0" err="1" smtClean="0"/>
            <a:t>сільської</a:t>
          </a:r>
          <a:r>
            <a:rPr lang="ru-RU" sz="1500" b="1" kern="1200" dirty="0" smtClean="0"/>
            <a:t>, </a:t>
          </a:r>
          <a:r>
            <a:rPr lang="ru-RU" sz="1500" b="1" kern="1200" dirty="0" err="1" smtClean="0"/>
            <a:t>селищної</a:t>
          </a:r>
          <a:r>
            <a:rPr lang="ru-RU" sz="1500" b="1" kern="1200" dirty="0" smtClean="0"/>
            <a:t> та </a:t>
          </a:r>
          <a:r>
            <a:rPr lang="ru-RU" sz="1500" b="1" kern="1200" dirty="0" err="1" smtClean="0"/>
            <a:t>міської</a:t>
          </a:r>
          <a:r>
            <a:rPr lang="ru-RU" sz="1500" b="1" kern="1200" dirty="0" smtClean="0"/>
            <a:t> ради про </a:t>
          </a:r>
          <a:r>
            <a:rPr lang="ru-RU" sz="1500" b="1" kern="1200" dirty="0" err="1" smtClean="0"/>
            <a:t>встановлення</a:t>
          </a:r>
          <a:r>
            <a:rPr lang="ru-RU" sz="1500" b="1" kern="1200" dirty="0" smtClean="0"/>
            <a:t> </a:t>
          </a:r>
          <a:r>
            <a:rPr lang="ru-RU" sz="1500" b="1" kern="1200" dirty="0" err="1" smtClean="0"/>
            <a:t>туристичного</a:t>
          </a:r>
          <a:r>
            <a:rPr lang="ru-RU" sz="1500" b="1" kern="1200" dirty="0" smtClean="0"/>
            <a:t> </a:t>
          </a:r>
          <a:r>
            <a:rPr lang="ru-RU" sz="1500" b="1" kern="1200" dirty="0" err="1" smtClean="0"/>
            <a:t>збору</a:t>
          </a:r>
          <a:r>
            <a:rPr lang="ru-RU" sz="1500" b="1" kern="1200" dirty="0" smtClean="0"/>
            <a:t>, та </a:t>
          </a:r>
          <a:r>
            <a:rPr lang="ru-RU" sz="1500" b="1" kern="1200" dirty="0" err="1" smtClean="0"/>
            <a:t>отримують</a:t>
          </a:r>
          <a:r>
            <a:rPr lang="ru-RU" sz="1500" b="1" kern="1200" dirty="0" smtClean="0"/>
            <a:t> (</a:t>
          </a:r>
          <a:r>
            <a:rPr lang="ru-RU" sz="1500" b="1" kern="1200" dirty="0" err="1" smtClean="0"/>
            <a:t>споживають</a:t>
          </a:r>
          <a:r>
            <a:rPr lang="ru-RU" sz="1500" b="1" kern="1200" dirty="0" smtClean="0"/>
            <a:t>) </a:t>
          </a:r>
          <a:r>
            <a:rPr lang="ru-RU" sz="1500" b="1" kern="1200" dirty="0" err="1" smtClean="0"/>
            <a:t>послуги</a:t>
          </a:r>
          <a:r>
            <a:rPr lang="ru-RU" sz="1500" b="1" kern="1200" dirty="0" smtClean="0"/>
            <a:t> </a:t>
          </a:r>
          <a:r>
            <a:rPr lang="ru-RU" sz="1500" b="1" kern="1200" dirty="0" err="1" smtClean="0"/>
            <a:t>з</a:t>
          </a:r>
          <a:r>
            <a:rPr lang="ru-RU" sz="1500" b="1" kern="1200" dirty="0" smtClean="0"/>
            <a:t> </a:t>
          </a:r>
          <a:r>
            <a:rPr lang="ru-RU" sz="1500" b="1" kern="1200" dirty="0" err="1" smtClean="0"/>
            <a:t>тимчасового</a:t>
          </a:r>
          <a:r>
            <a:rPr lang="ru-RU" sz="1500" b="1" kern="1200" dirty="0" smtClean="0"/>
            <a:t> </a:t>
          </a:r>
          <a:r>
            <a:rPr lang="ru-RU" sz="1500" b="1" kern="1200" dirty="0" err="1" smtClean="0"/>
            <a:t>проживання</a:t>
          </a:r>
          <a:r>
            <a:rPr lang="ru-RU" sz="1500" b="1" kern="1200" dirty="0" smtClean="0"/>
            <a:t> (</a:t>
          </a:r>
          <a:r>
            <a:rPr lang="ru-RU" sz="1500" b="1" kern="1200" dirty="0" err="1" smtClean="0"/>
            <a:t>ночівлі</a:t>
          </a:r>
          <a:r>
            <a:rPr lang="ru-RU" sz="1500" b="1" kern="1200" dirty="0" smtClean="0"/>
            <a:t>) </a:t>
          </a:r>
          <a:r>
            <a:rPr lang="ru-RU" sz="1500" b="1" kern="1200" dirty="0" err="1" smtClean="0"/>
            <a:t>із</a:t>
          </a:r>
          <a:r>
            <a:rPr lang="ru-RU" sz="1500" b="1" kern="1200" dirty="0" smtClean="0"/>
            <a:t> </a:t>
          </a:r>
          <a:r>
            <a:rPr lang="ru-RU" sz="1500" b="1" kern="1200" dirty="0" err="1" smtClean="0"/>
            <a:t>зобов'язанням</a:t>
          </a:r>
          <a:r>
            <a:rPr lang="ru-RU" sz="1500" b="1" kern="1200" dirty="0" smtClean="0"/>
            <a:t> </a:t>
          </a:r>
          <a:r>
            <a:rPr lang="ru-RU" sz="1500" b="1" kern="1200" dirty="0" err="1" smtClean="0"/>
            <a:t>залишити</a:t>
          </a:r>
          <a:r>
            <a:rPr lang="ru-RU" sz="1500" b="1" kern="1200" dirty="0" smtClean="0"/>
            <a:t> </a:t>
          </a:r>
          <a:r>
            <a:rPr lang="ru-RU" sz="1500" b="1" kern="1200" dirty="0" err="1" smtClean="0"/>
            <a:t>місце</a:t>
          </a:r>
          <a:r>
            <a:rPr lang="ru-RU" sz="1500" b="1" kern="1200" dirty="0" smtClean="0"/>
            <a:t> </a:t>
          </a:r>
          <a:r>
            <a:rPr lang="ru-RU" sz="1500" b="1" kern="1200" dirty="0" err="1" smtClean="0"/>
            <a:t>перебування</a:t>
          </a:r>
          <a:r>
            <a:rPr lang="ru-RU" sz="1500" b="1" kern="1200" dirty="0" smtClean="0"/>
            <a:t> в </a:t>
          </a:r>
          <a:r>
            <a:rPr lang="ru-RU" sz="1500" b="1" kern="1200" dirty="0" err="1" smtClean="0"/>
            <a:t>зазначений</a:t>
          </a:r>
          <a:r>
            <a:rPr lang="ru-RU" sz="1500" b="1" kern="1200" dirty="0" smtClean="0"/>
            <a:t> строк</a:t>
          </a:r>
          <a:endParaRPr lang="ru-RU" sz="1500" kern="1200" dirty="0"/>
        </a:p>
      </dsp:txBody>
      <dsp:txXfrm rot="5400000">
        <a:off x="4828196" y="1037039"/>
        <a:ext cx="1943990" cy="5459004"/>
      </dsp:txXfrm>
    </dsp:sp>
    <dsp:sp modelId="{A3ACCC35-FC6B-49C9-926F-6BB53EDB9A50}">
      <dsp:nvSpPr>
        <dsp:cNvPr id="0" name=""/>
        <dsp:cNvSpPr/>
      </dsp:nvSpPr>
      <dsp:spPr>
        <a:xfrm>
          <a:off x="0" y="2551547"/>
          <a:ext cx="3070689" cy="24299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ru-RU" sz="3000" b="1" kern="1200" dirty="0" err="1" smtClean="0">
              <a:solidFill>
                <a:srgbClr val="FFFF00"/>
              </a:solidFill>
            </a:rPr>
            <a:t>Платниками</a:t>
          </a:r>
          <a:r>
            <a:rPr lang="ru-RU" sz="3000" b="1" kern="1200" dirty="0" smtClean="0">
              <a:solidFill>
                <a:srgbClr val="FFFF00"/>
              </a:solidFill>
            </a:rPr>
            <a:t> </a:t>
          </a:r>
          <a:r>
            <a:rPr lang="ru-RU" sz="3000" b="1" kern="1200" dirty="0" err="1" smtClean="0">
              <a:solidFill>
                <a:srgbClr val="FFFF00"/>
              </a:solidFill>
            </a:rPr>
            <a:t>збору</a:t>
          </a:r>
          <a:r>
            <a:rPr lang="ru-RU" sz="3000" kern="1200" dirty="0" smtClean="0">
              <a:solidFill>
                <a:srgbClr val="FFFF00"/>
              </a:solidFill>
            </a:rPr>
            <a:t> </a:t>
          </a:r>
          <a:endParaRPr lang="ru-RU" sz="3000" kern="1200" dirty="0">
            <a:solidFill>
              <a:srgbClr val="FFFF00"/>
            </a:solidFill>
          </a:endParaRPr>
        </a:p>
      </dsp:txBody>
      <dsp:txXfrm>
        <a:off x="0" y="2551547"/>
        <a:ext cx="3070689" cy="2429987"/>
      </dsp:txXfrm>
    </dsp:sp>
  </dsp:spTree>
</dsp:drawing>
</file>

<file path=ppt/diagrams/drawing2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F2776E6-56EF-46A1-84A3-C60F6C907F3D}">
      <dsp:nvSpPr>
        <dsp:cNvPr id="0" name=""/>
        <dsp:cNvSpPr/>
      </dsp:nvSpPr>
      <dsp:spPr>
        <a:xfrm>
          <a:off x="4254" y="0"/>
          <a:ext cx="4092825" cy="55721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uk-UA" sz="4800" b="1" kern="1200" dirty="0" smtClean="0"/>
            <a:t>Ставка збору  </a:t>
          </a:r>
          <a:endParaRPr lang="ru-RU" sz="4800" kern="1200" dirty="0"/>
        </a:p>
      </dsp:txBody>
      <dsp:txXfrm>
        <a:off x="4254" y="0"/>
        <a:ext cx="4092825" cy="1671649"/>
      </dsp:txXfrm>
    </dsp:sp>
    <dsp:sp modelId="{E76B5101-55DA-4268-99E9-13C23E43FBAF}">
      <dsp:nvSpPr>
        <dsp:cNvPr id="0" name=""/>
        <dsp:cNvSpPr/>
      </dsp:nvSpPr>
      <dsp:spPr>
        <a:xfrm>
          <a:off x="413537" y="1671649"/>
          <a:ext cx="3274260" cy="36219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lvl="0" algn="ctr" defTabSz="1200150">
            <a:lnSpc>
              <a:spcPct val="90000"/>
            </a:lnSpc>
            <a:spcBef>
              <a:spcPct val="0"/>
            </a:spcBef>
            <a:spcAft>
              <a:spcPct val="35000"/>
            </a:spcAft>
          </a:pPr>
          <a:r>
            <a:rPr lang="ru-RU" sz="2700" b="1" kern="1200" dirty="0" err="1" smtClean="0">
              <a:solidFill>
                <a:srgbClr val="FFFF00"/>
              </a:solidFill>
            </a:rPr>
            <a:t>встановлюється</a:t>
          </a:r>
          <a:r>
            <a:rPr lang="ru-RU" sz="2700" b="1" kern="1200" dirty="0" smtClean="0">
              <a:solidFill>
                <a:srgbClr val="FFFF00"/>
              </a:solidFill>
            </a:rPr>
            <a:t> у </a:t>
          </a:r>
          <a:r>
            <a:rPr lang="ru-RU" sz="2700" b="1" kern="1200" dirty="0" err="1" smtClean="0">
              <a:solidFill>
                <a:srgbClr val="FFFF00"/>
              </a:solidFill>
            </a:rPr>
            <a:t>розмірі</a:t>
          </a:r>
          <a:r>
            <a:rPr lang="ru-RU" sz="2700" b="1" kern="1200" dirty="0" smtClean="0">
              <a:solidFill>
                <a:srgbClr val="FFFF00"/>
              </a:solidFill>
            </a:rPr>
            <a:t> </a:t>
          </a:r>
          <a:r>
            <a:rPr lang="ru-RU" sz="2700" b="1" kern="1200" dirty="0" err="1" smtClean="0">
              <a:solidFill>
                <a:srgbClr val="FFFF00"/>
              </a:solidFill>
            </a:rPr>
            <a:t>від</a:t>
          </a:r>
          <a:r>
            <a:rPr lang="ru-RU" sz="2700" b="1" kern="1200" dirty="0" smtClean="0">
              <a:solidFill>
                <a:srgbClr val="FFFF00"/>
              </a:solidFill>
            </a:rPr>
            <a:t> 0,5 до 1 </a:t>
          </a:r>
          <a:r>
            <a:rPr lang="ru-RU" sz="2700" b="1" kern="1200" dirty="0" err="1" smtClean="0">
              <a:solidFill>
                <a:srgbClr val="FFFF00"/>
              </a:solidFill>
            </a:rPr>
            <a:t>відсотка</a:t>
          </a:r>
          <a:r>
            <a:rPr lang="ru-RU" sz="2700" b="1" kern="1200" dirty="0" smtClean="0">
              <a:solidFill>
                <a:srgbClr val="FFFF00"/>
              </a:solidFill>
            </a:rPr>
            <a:t> до </a:t>
          </a:r>
          <a:r>
            <a:rPr lang="ru-RU" sz="2700" b="1" kern="1200" dirty="0" err="1" smtClean="0">
              <a:solidFill>
                <a:srgbClr val="FFFF00"/>
              </a:solidFill>
            </a:rPr>
            <a:t>бази</a:t>
          </a:r>
          <a:r>
            <a:rPr lang="ru-RU" sz="2700" b="1" kern="1200" dirty="0" smtClean="0">
              <a:solidFill>
                <a:srgbClr val="FFFF00"/>
              </a:solidFill>
            </a:rPr>
            <a:t> </a:t>
          </a:r>
          <a:r>
            <a:rPr lang="ru-RU" sz="2700" b="1" kern="1200" dirty="0" err="1" smtClean="0">
              <a:solidFill>
                <a:srgbClr val="FFFF00"/>
              </a:solidFill>
            </a:rPr>
            <a:t>справляння</a:t>
          </a:r>
          <a:r>
            <a:rPr lang="ru-RU" sz="2700" b="1" kern="1200" dirty="0" smtClean="0">
              <a:solidFill>
                <a:srgbClr val="FFFF00"/>
              </a:solidFill>
            </a:rPr>
            <a:t> </a:t>
          </a:r>
          <a:r>
            <a:rPr lang="ru-RU" sz="2700" b="1" kern="1200" dirty="0" err="1" smtClean="0">
              <a:solidFill>
                <a:srgbClr val="FFFF00"/>
              </a:solidFill>
            </a:rPr>
            <a:t>збору</a:t>
          </a:r>
          <a:endParaRPr lang="ru-RU" sz="2700" kern="1200" dirty="0">
            <a:solidFill>
              <a:srgbClr val="FFFF00"/>
            </a:solidFill>
          </a:endParaRPr>
        </a:p>
      </dsp:txBody>
      <dsp:txXfrm>
        <a:off x="413537" y="1671649"/>
        <a:ext cx="3274260" cy="3621906"/>
      </dsp:txXfrm>
    </dsp:sp>
    <dsp:sp modelId="{54D5E7F4-48D6-4877-9946-4A1977A3B013}">
      <dsp:nvSpPr>
        <dsp:cNvPr id="0" name=""/>
        <dsp:cNvSpPr/>
      </dsp:nvSpPr>
      <dsp:spPr>
        <a:xfrm>
          <a:off x="4404041" y="0"/>
          <a:ext cx="4092825" cy="55721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ru-RU" sz="4800" b="1" kern="1200" dirty="0" smtClean="0"/>
            <a:t>Базою </a:t>
          </a:r>
          <a:r>
            <a:rPr lang="ru-RU" sz="4800" b="1" kern="1200" dirty="0" err="1" smtClean="0"/>
            <a:t>справляння</a:t>
          </a:r>
          <a:r>
            <a:rPr lang="ru-RU" sz="4800" kern="1200" dirty="0" smtClean="0"/>
            <a:t> </a:t>
          </a:r>
          <a:endParaRPr lang="ru-RU" sz="4800" kern="1200" dirty="0"/>
        </a:p>
      </dsp:txBody>
      <dsp:txXfrm>
        <a:off x="4404041" y="0"/>
        <a:ext cx="4092825" cy="1671649"/>
      </dsp:txXfrm>
    </dsp:sp>
    <dsp:sp modelId="{072F1879-C498-4206-8F74-B18856F4CDED}">
      <dsp:nvSpPr>
        <dsp:cNvPr id="0" name=""/>
        <dsp:cNvSpPr/>
      </dsp:nvSpPr>
      <dsp:spPr>
        <a:xfrm>
          <a:off x="4813324" y="1671649"/>
          <a:ext cx="3274260" cy="36219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51435" rIns="68580" bIns="51435" numCol="1" spcCol="1270" anchor="ctr" anchorCtr="0">
          <a:noAutofit/>
        </a:bodyPr>
        <a:lstStyle/>
        <a:p>
          <a:pPr lvl="0" algn="ctr" defTabSz="1200150">
            <a:lnSpc>
              <a:spcPct val="90000"/>
            </a:lnSpc>
            <a:spcBef>
              <a:spcPct val="0"/>
            </a:spcBef>
            <a:spcAft>
              <a:spcPct val="35000"/>
            </a:spcAft>
          </a:pPr>
          <a:r>
            <a:rPr lang="ru-RU" sz="2700" kern="1200" dirty="0" err="1" smtClean="0">
              <a:solidFill>
                <a:srgbClr val="FFFF00"/>
              </a:solidFill>
            </a:rPr>
            <a:t>є</a:t>
          </a:r>
          <a:r>
            <a:rPr lang="ru-RU" sz="2700" kern="1200" dirty="0" smtClean="0">
              <a:solidFill>
                <a:srgbClr val="FFFF00"/>
              </a:solidFill>
            </a:rPr>
            <a:t> </a:t>
          </a:r>
          <a:r>
            <a:rPr lang="ru-RU" sz="2700" kern="1200" dirty="0" err="1" smtClean="0">
              <a:solidFill>
                <a:srgbClr val="FFFF00"/>
              </a:solidFill>
            </a:rPr>
            <a:t>вартість</a:t>
          </a:r>
          <a:r>
            <a:rPr lang="ru-RU" sz="2700" kern="1200" dirty="0" smtClean="0">
              <a:solidFill>
                <a:srgbClr val="FFFF00"/>
              </a:solidFill>
            </a:rPr>
            <a:t> </a:t>
          </a:r>
          <a:r>
            <a:rPr lang="ru-RU" sz="2700" kern="1200" dirty="0" err="1" smtClean="0">
              <a:solidFill>
                <a:srgbClr val="FFFF00"/>
              </a:solidFill>
            </a:rPr>
            <a:t>усього</a:t>
          </a:r>
          <a:r>
            <a:rPr lang="ru-RU" sz="2700" kern="1200" dirty="0" smtClean="0">
              <a:solidFill>
                <a:srgbClr val="FFFF00"/>
              </a:solidFill>
            </a:rPr>
            <a:t> </a:t>
          </a:r>
          <a:r>
            <a:rPr lang="ru-RU" sz="2700" kern="1200" dirty="0" err="1" smtClean="0">
              <a:solidFill>
                <a:srgbClr val="FFFF00"/>
              </a:solidFill>
            </a:rPr>
            <a:t>періоду</a:t>
          </a:r>
          <a:r>
            <a:rPr lang="ru-RU" sz="2700" kern="1200" dirty="0" smtClean="0">
              <a:solidFill>
                <a:srgbClr val="FFFF00"/>
              </a:solidFill>
            </a:rPr>
            <a:t> </a:t>
          </a:r>
          <a:r>
            <a:rPr lang="ru-RU" sz="2700" kern="1200" dirty="0" err="1" smtClean="0">
              <a:solidFill>
                <a:srgbClr val="FFFF00"/>
              </a:solidFill>
            </a:rPr>
            <a:t>проживання</a:t>
          </a:r>
          <a:r>
            <a:rPr lang="ru-RU" sz="2700" kern="1200" dirty="0" smtClean="0">
              <a:solidFill>
                <a:srgbClr val="FFFF00"/>
              </a:solidFill>
            </a:rPr>
            <a:t> (</a:t>
          </a:r>
          <a:r>
            <a:rPr lang="ru-RU" sz="2700" kern="1200" dirty="0" err="1" smtClean="0">
              <a:solidFill>
                <a:srgbClr val="FFFF00"/>
              </a:solidFill>
            </a:rPr>
            <a:t>ночівлі</a:t>
          </a:r>
          <a:r>
            <a:rPr lang="ru-RU" sz="2700" kern="1200" dirty="0" smtClean="0">
              <a:solidFill>
                <a:srgbClr val="FFFF00"/>
              </a:solidFill>
            </a:rPr>
            <a:t>) в </a:t>
          </a:r>
          <a:r>
            <a:rPr lang="ru-RU" sz="2700" kern="1200" dirty="0" err="1" smtClean="0">
              <a:solidFill>
                <a:srgbClr val="FFFF00"/>
              </a:solidFill>
            </a:rPr>
            <a:t>визначених</a:t>
          </a:r>
          <a:r>
            <a:rPr lang="ru-RU" sz="2700" kern="1200" dirty="0" smtClean="0">
              <a:solidFill>
                <a:srgbClr val="FFFF00"/>
              </a:solidFill>
            </a:rPr>
            <a:t> </a:t>
          </a:r>
          <a:r>
            <a:rPr lang="ru-RU" sz="2700" kern="1200" dirty="0" err="1" smtClean="0">
              <a:solidFill>
                <a:srgbClr val="FFFF00"/>
              </a:solidFill>
            </a:rPr>
            <a:t>місцях</a:t>
          </a:r>
          <a:r>
            <a:rPr lang="ru-RU" sz="2700" kern="1200" dirty="0" smtClean="0">
              <a:solidFill>
                <a:srgbClr val="FFFF00"/>
              </a:solidFill>
            </a:rPr>
            <a:t>,  за </a:t>
          </a:r>
          <a:r>
            <a:rPr lang="ru-RU" sz="2700" kern="1200" dirty="0" err="1" smtClean="0">
              <a:solidFill>
                <a:srgbClr val="FFFF00"/>
              </a:solidFill>
            </a:rPr>
            <a:t>вирахуванням</a:t>
          </a:r>
          <a:r>
            <a:rPr lang="ru-RU" sz="2700" kern="1200" dirty="0" smtClean="0">
              <a:solidFill>
                <a:srgbClr val="FFFF00"/>
              </a:solidFill>
            </a:rPr>
            <a:t> </a:t>
          </a:r>
          <a:r>
            <a:rPr lang="ru-RU" sz="2700" kern="1200" dirty="0" err="1" smtClean="0">
              <a:solidFill>
                <a:srgbClr val="FFFF00"/>
              </a:solidFill>
            </a:rPr>
            <a:t>податку</a:t>
          </a:r>
          <a:r>
            <a:rPr lang="ru-RU" sz="2700" kern="1200" dirty="0" smtClean="0">
              <a:solidFill>
                <a:srgbClr val="FFFF00"/>
              </a:solidFill>
            </a:rPr>
            <a:t> на </a:t>
          </a:r>
          <a:r>
            <a:rPr lang="ru-RU" sz="2700" kern="1200" dirty="0" err="1" smtClean="0">
              <a:solidFill>
                <a:srgbClr val="FFFF00"/>
              </a:solidFill>
            </a:rPr>
            <a:t>додану</a:t>
          </a:r>
          <a:r>
            <a:rPr lang="ru-RU" sz="2700" kern="1200" dirty="0" smtClean="0">
              <a:solidFill>
                <a:srgbClr val="FFFF00"/>
              </a:solidFill>
            </a:rPr>
            <a:t> </a:t>
          </a:r>
          <a:r>
            <a:rPr lang="ru-RU" sz="2700" kern="1200" dirty="0" err="1" smtClean="0">
              <a:solidFill>
                <a:srgbClr val="FFFF00"/>
              </a:solidFill>
            </a:rPr>
            <a:t>вартість</a:t>
          </a:r>
          <a:endParaRPr lang="ru-RU" sz="2700" kern="1200" dirty="0">
            <a:solidFill>
              <a:srgbClr val="FFFF00"/>
            </a:solidFill>
          </a:endParaRPr>
        </a:p>
      </dsp:txBody>
      <dsp:txXfrm>
        <a:off x="4813324" y="1671649"/>
        <a:ext cx="3274260" cy="3621906"/>
      </dsp:txXfrm>
    </dsp:sp>
  </dsp:spTree>
</dsp:drawing>
</file>

<file path=ppt/diagrams/drawing2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C97B5AD-A47F-44CB-A754-F60456148118}">
      <dsp:nvSpPr>
        <dsp:cNvPr id="0" name=""/>
        <dsp:cNvSpPr/>
      </dsp:nvSpPr>
      <dsp:spPr>
        <a:xfrm>
          <a:off x="142872" y="2092"/>
          <a:ext cx="8001063" cy="12624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uk-UA" sz="2700" kern="1200" dirty="0" smtClean="0">
              <a:solidFill>
                <a:srgbClr val="FFFF00"/>
              </a:solidFill>
            </a:rPr>
            <a:t>Згідно з рішенням сільської, селищної та міської ради </a:t>
          </a:r>
          <a:r>
            <a:rPr lang="uk-UA" sz="2700" b="1" kern="1200" dirty="0" smtClean="0">
              <a:solidFill>
                <a:srgbClr val="FFFF00"/>
              </a:solidFill>
            </a:rPr>
            <a:t>справляння збору</a:t>
          </a:r>
          <a:r>
            <a:rPr lang="uk-UA" sz="2700" kern="1200" dirty="0" smtClean="0">
              <a:solidFill>
                <a:srgbClr val="FFFF00"/>
              </a:solidFill>
            </a:rPr>
            <a:t> може здійснюватися: </a:t>
          </a:r>
          <a:endParaRPr lang="ru-RU" sz="2700" kern="1200" dirty="0">
            <a:solidFill>
              <a:srgbClr val="FFFF00"/>
            </a:solidFill>
          </a:endParaRPr>
        </a:p>
      </dsp:txBody>
      <dsp:txXfrm>
        <a:off x="142872" y="2092"/>
        <a:ext cx="8001063" cy="1262443"/>
      </dsp:txXfrm>
    </dsp:sp>
    <dsp:sp modelId="{D58B4001-91FC-41CF-A1BE-0FF4593C9D75}">
      <dsp:nvSpPr>
        <dsp:cNvPr id="0" name=""/>
        <dsp:cNvSpPr/>
      </dsp:nvSpPr>
      <dsp:spPr>
        <a:xfrm>
          <a:off x="942978" y="1264536"/>
          <a:ext cx="800106" cy="946832"/>
        </a:xfrm>
        <a:custGeom>
          <a:avLst/>
          <a:gdLst/>
          <a:ahLst/>
          <a:cxnLst/>
          <a:rect l="0" t="0" r="0" b="0"/>
          <a:pathLst>
            <a:path>
              <a:moveTo>
                <a:pt x="0" y="0"/>
              </a:moveTo>
              <a:lnTo>
                <a:pt x="0" y="946832"/>
              </a:lnTo>
              <a:lnTo>
                <a:pt x="800106" y="946832"/>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48CDBA-7140-4E63-81EF-56677EDE9D2B}">
      <dsp:nvSpPr>
        <dsp:cNvPr id="0" name=""/>
        <dsp:cNvSpPr/>
      </dsp:nvSpPr>
      <dsp:spPr>
        <a:xfrm>
          <a:off x="1743085" y="1580147"/>
          <a:ext cx="6400850" cy="1262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ru-RU" sz="2100" b="1" kern="1200" dirty="0" err="1" smtClean="0"/>
            <a:t>адміністраціями</a:t>
          </a:r>
          <a:r>
            <a:rPr lang="ru-RU" sz="2100" b="1" kern="1200" dirty="0" smtClean="0"/>
            <a:t> </a:t>
          </a:r>
          <a:r>
            <a:rPr lang="ru-RU" sz="2100" b="1" kern="1200" dirty="0" err="1" smtClean="0"/>
            <a:t>готелів</a:t>
          </a:r>
          <a:r>
            <a:rPr lang="ru-RU" sz="2100" b="1" kern="1200" dirty="0" smtClean="0"/>
            <a:t>, </a:t>
          </a:r>
          <a:r>
            <a:rPr lang="ru-RU" sz="2100" b="1" kern="1200" dirty="0" err="1" smtClean="0"/>
            <a:t>кемпінгів</a:t>
          </a:r>
          <a:r>
            <a:rPr lang="ru-RU" sz="2100" b="1" kern="1200" dirty="0" smtClean="0"/>
            <a:t>, </a:t>
          </a:r>
          <a:r>
            <a:rPr lang="ru-RU" sz="2100" b="1" kern="1200" dirty="0" err="1" smtClean="0"/>
            <a:t>мотелів</a:t>
          </a:r>
          <a:r>
            <a:rPr lang="ru-RU" sz="2100" b="1" kern="1200" dirty="0" smtClean="0"/>
            <a:t>, </a:t>
          </a:r>
          <a:r>
            <a:rPr lang="ru-RU" sz="2100" b="1" kern="1200" dirty="0" err="1" smtClean="0"/>
            <a:t>гуртожитків</a:t>
          </a:r>
          <a:r>
            <a:rPr lang="ru-RU" sz="2100" b="1" kern="1200" dirty="0" smtClean="0"/>
            <a:t> для </a:t>
          </a:r>
          <a:r>
            <a:rPr lang="ru-RU" sz="2100" b="1" kern="1200" dirty="0" err="1" smtClean="0"/>
            <a:t>приїжджих</a:t>
          </a:r>
          <a:r>
            <a:rPr lang="ru-RU" sz="2100" b="1" kern="1200" dirty="0" smtClean="0"/>
            <a:t> та </a:t>
          </a:r>
          <a:r>
            <a:rPr lang="ru-RU" sz="2100" b="1" kern="1200" dirty="0" err="1" smtClean="0"/>
            <a:t>іншими</a:t>
          </a:r>
          <a:r>
            <a:rPr lang="ru-RU" sz="2100" b="1" kern="1200" dirty="0" smtClean="0"/>
            <a:t> закладами </a:t>
          </a:r>
          <a:r>
            <a:rPr lang="ru-RU" sz="2100" b="1" kern="1200" dirty="0" err="1" smtClean="0"/>
            <a:t>готельного</a:t>
          </a:r>
          <a:r>
            <a:rPr lang="ru-RU" sz="2100" b="1" kern="1200" dirty="0" smtClean="0"/>
            <a:t> типу, </a:t>
          </a:r>
          <a:r>
            <a:rPr lang="ru-RU" sz="2100" b="1" kern="1200" dirty="0" err="1" smtClean="0"/>
            <a:t>санаторно-курортними</a:t>
          </a:r>
          <a:r>
            <a:rPr lang="ru-RU" sz="2100" b="1" kern="1200" dirty="0" smtClean="0"/>
            <a:t> закладами</a:t>
          </a:r>
          <a:endParaRPr lang="ru-RU" sz="2100" kern="1200" dirty="0"/>
        </a:p>
      </dsp:txBody>
      <dsp:txXfrm>
        <a:off x="1743085" y="1580147"/>
        <a:ext cx="6400850" cy="1262443"/>
      </dsp:txXfrm>
    </dsp:sp>
    <dsp:sp modelId="{785D5761-309F-460A-BE4D-68B9BD337006}">
      <dsp:nvSpPr>
        <dsp:cNvPr id="0" name=""/>
        <dsp:cNvSpPr/>
      </dsp:nvSpPr>
      <dsp:spPr>
        <a:xfrm>
          <a:off x="942978" y="1264536"/>
          <a:ext cx="800106" cy="2524886"/>
        </a:xfrm>
        <a:custGeom>
          <a:avLst/>
          <a:gdLst/>
          <a:ahLst/>
          <a:cxnLst/>
          <a:rect l="0" t="0" r="0" b="0"/>
          <a:pathLst>
            <a:path>
              <a:moveTo>
                <a:pt x="0" y="0"/>
              </a:moveTo>
              <a:lnTo>
                <a:pt x="0" y="2524886"/>
              </a:lnTo>
              <a:lnTo>
                <a:pt x="800106" y="252488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86A8D7-3CD5-485D-8EDC-D888EB5B2D13}">
      <dsp:nvSpPr>
        <dsp:cNvPr id="0" name=""/>
        <dsp:cNvSpPr/>
      </dsp:nvSpPr>
      <dsp:spPr>
        <a:xfrm>
          <a:off x="1743085" y="3158201"/>
          <a:ext cx="6400850" cy="1262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ru-RU" sz="2100" b="1" kern="1200" dirty="0" err="1" smtClean="0"/>
            <a:t>квартирно-посередницькими</a:t>
          </a:r>
          <a:r>
            <a:rPr lang="ru-RU" sz="2100" b="1" kern="1200" dirty="0" smtClean="0"/>
            <a:t> </a:t>
          </a:r>
          <a:r>
            <a:rPr lang="ru-RU" sz="2100" b="1" kern="1200" dirty="0" err="1" smtClean="0"/>
            <a:t>організаціями</a:t>
          </a:r>
          <a:endParaRPr lang="ru-RU" sz="2100" kern="1200" dirty="0"/>
        </a:p>
      </dsp:txBody>
      <dsp:txXfrm>
        <a:off x="1743085" y="3158201"/>
        <a:ext cx="6400850" cy="1262443"/>
      </dsp:txXfrm>
    </dsp:sp>
    <dsp:sp modelId="{0585776B-E6BE-4F2A-9376-5054DD64B618}">
      <dsp:nvSpPr>
        <dsp:cNvPr id="0" name=""/>
        <dsp:cNvSpPr/>
      </dsp:nvSpPr>
      <dsp:spPr>
        <a:xfrm>
          <a:off x="942978" y="1264536"/>
          <a:ext cx="800106" cy="4102941"/>
        </a:xfrm>
        <a:custGeom>
          <a:avLst/>
          <a:gdLst/>
          <a:ahLst/>
          <a:cxnLst/>
          <a:rect l="0" t="0" r="0" b="0"/>
          <a:pathLst>
            <a:path>
              <a:moveTo>
                <a:pt x="0" y="0"/>
              </a:moveTo>
              <a:lnTo>
                <a:pt x="0" y="4102941"/>
              </a:lnTo>
              <a:lnTo>
                <a:pt x="800106" y="410294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570D86-48AB-4766-914F-02DC7C4A7ABB}">
      <dsp:nvSpPr>
        <dsp:cNvPr id="0" name=""/>
        <dsp:cNvSpPr/>
      </dsp:nvSpPr>
      <dsp:spPr>
        <a:xfrm>
          <a:off x="1743085" y="4736255"/>
          <a:ext cx="6400850" cy="12624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005" tIns="26670" rIns="40005" bIns="26670" numCol="1" spcCol="1270" anchor="ctr" anchorCtr="0">
          <a:noAutofit/>
        </a:bodyPr>
        <a:lstStyle/>
        <a:p>
          <a:pPr lvl="0" algn="ctr" defTabSz="933450">
            <a:lnSpc>
              <a:spcPct val="90000"/>
            </a:lnSpc>
            <a:spcBef>
              <a:spcPct val="0"/>
            </a:spcBef>
            <a:spcAft>
              <a:spcPct val="35000"/>
            </a:spcAft>
          </a:pPr>
          <a:r>
            <a:rPr lang="uk-UA" sz="2100" b="1" kern="1200" dirty="0" smtClean="0"/>
            <a:t>юридичними особами або фізичними особами</a:t>
          </a:r>
          <a:r>
            <a:rPr lang="uk-UA" sz="2100" kern="1200" dirty="0" smtClean="0"/>
            <a:t> - підприємцями, які уповноважуються сільською, селищною або міською радою справляти збір на умовах договору, укладеного з відповідною радою</a:t>
          </a:r>
          <a:endParaRPr lang="ru-RU" sz="2100" kern="1200" dirty="0"/>
        </a:p>
      </dsp:txBody>
      <dsp:txXfrm>
        <a:off x="1743085" y="4736255"/>
        <a:ext cx="6400850" cy="1262443"/>
      </dsp:txXfrm>
    </dsp:sp>
  </dsp:spTree>
</dsp:drawing>
</file>

<file path=ppt/diagrams/drawing2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BB30F45-98E0-484C-AB83-767406B9AC93}">
      <dsp:nvSpPr>
        <dsp:cNvPr id="0" name=""/>
        <dsp:cNvSpPr/>
      </dsp:nvSpPr>
      <dsp:spPr>
        <a:xfrm>
          <a:off x="1922198" y="3288"/>
          <a:ext cx="4585287" cy="2751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ru-RU" sz="2100" b="1" kern="1200" smtClean="0">
              <a:solidFill>
                <a:srgbClr val="FFFF00"/>
              </a:solidFill>
            </a:rPr>
            <a:t>Податкові агенти справляють збір під час надання послуг</a:t>
          </a:r>
          <a:r>
            <a:rPr lang="ru-RU" sz="2100" kern="1200" smtClean="0">
              <a:solidFill>
                <a:srgbClr val="FFFF00"/>
              </a:solidFill>
            </a:rPr>
            <a:t>, </a:t>
          </a:r>
          <a:r>
            <a:rPr lang="ru-RU" sz="2100" b="1" kern="1200" smtClean="0">
              <a:solidFill>
                <a:srgbClr val="FFFF00"/>
              </a:solidFill>
            </a:rPr>
            <a:t>пов'язаних з тимчасовим проживанням (ночівлею), і зазначають суму сплаченого збору окремим рядком у рахунку (квитанції) на проживання.</a:t>
          </a:r>
          <a:endParaRPr lang="ru-RU" sz="2100" kern="1200">
            <a:solidFill>
              <a:srgbClr val="FFFF00"/>
            </a:solidFill>
          </a:endParaRPr>
        </a:p>
      </dsp:txBody>
      <dsp:txXfrm>
        <a:off x="1922198" y="3288"/>
        <a:ext cx="4585287" cy="2751172"/>
      </dsp:txXfrm>
    </dsp:sp>
    <dsp:sp modelId="{E46686FE-903A-438B-BF7E-7074A1D4ECE1}">
      <dsp:nvSpPr>
        <dsp:cNvPr id="0" name=""/>
        <dsp:cNvSpPr/>
      </dsp:nvSpPr>
      <dsp:spPr>
        <a:xfrm>
          <a:off x="1922198" y="3212989"/>
          <a:ext cx="4585287" cy="27511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ru-RU" sz="2100" b="1" kern="1200" dirty="0" smtClean="0">
              <a:solidFill>
                <a:srgbClr val="FFFF00"/>
              </a:solidFill>
            </a:rPr>
            <a:t>Сума </a:t>
          </a:r>
          <a:r>
            <a:rPr lang="ru-RU" sz="2100" b="1" kern="1200" dirty="0" err="1" smtClean="0">
              <a:solidFill>
                <a:srgbClr val="FFFF00"/>
              </a:solidFill>
            </a:rPr>
            <a:t>туристичного</a:t>
          </a:r>
          <a:r>
            <a:rPr lang="ru-RU" sz="2100" b="1" kern="1200" dirty="0" smtClean="0">
              <a:solidFill>
                <a:srgbClr val="FFFF00"/>
              </a:solidFill>
            </a:rPr>
            <a:t> </a:t>
          </a:r>
          <a:r>
            <a:rPr lang="ru-RU" sz="2100" b="1" kern="1200" dirty="0" err="1" smtClean="0">
              <a:solidFill>
                <a:srgbClr val="FFFF00"/>
              </a:solidFill>
            </a:rPr>
            <a:t>збору</a:t>
          </a:r>
          <a:r>
            <a:rPr lang="ru-RU" sz="2100" b="1" kern="1200" dirty="0" smtClean="0">
              <a:solidFill>
                <a:srgbClr val="FFFF00"/>
              </a:solidFill>
            </a:rPr>
            <a:t>, </a:t>
          </a:r>
          <a:r>
            <a:rPr lang="ru-RU" sz="2100" b="1" kern="1200" dirty="0" err="1" smtClean="0">
              <a:solidFill>
                <a:srgbClr val="FFFF00"/>
              </a:solidFill>
            </a:rPr>
            <a:t>обчислена</a:t>
          </a:r>
          <a:r>
            <a:rPr lang="ru-RU" sz="2100" b="1" kern="1200" dirty="0" smtClean="0">
              <a:solidFill>
                <a:srgbClr val="FFFF00"/>
              </a:solidFill>
            </a:rPr>
            <a:t> </a:t>
          </a:r>
          <a:r>
            <a:rPr lang="ru-RU" sz="2100" b="1" kern="1200" dirty="0" err="1" smtClean="0">
              <a:solidFill>
                <a:srgbClr val="FFFF00"/>
              </a:solidFill>
            </a:rPr>
            <a:t>відповідно</a:t>
          </a:r>
          <a:r>
            <a:rPr lang="ru-RU" sz="2100" b="1" kern="1200" dirty="0" smtClean="0">
              <a:solidFill>
                <a:srgbClr val="FFFF00"/>
              </a:solidFill>
            </a:rPr>
            <a:t> до </a:t>
          </a:r>
          <a:r>
            <a:rPr lang="ru-RU" sz="2100" b="1" kern="1200" dirty="0" err="1" smtClean="0">
              <a:solidFill>
                <a:srgbClr val="FFFF00"/>
              </a:solidFill>
            </a:rPr>
            <a:t>податкової</a:t>
          </a:r>
          <a:r>
            <a:rPr lang="ru-RU" sz="2100" b="1" kern="1200" dirty="0" smtClean="0">
              <a:solidFill>
                <a:srgbClr val="FFFF00"/>
              </a:solidFill>
            </a:rPr>
            <a:t> </a:t>
          </a:r>
          <a:r>
            <a:rPr lang="ru-RU" sz="2100" b="1" kern="1200" dirty="0" err="1" smtClean="0">
              <a:solidFill>
                <a:srgbClr val="FFFF00"/>
              </a:solidFill>
            </a:rPr>
            <a:t>декларації</a:t>
          </a:r>
          <a:r>
            <a:rPr lang="ru-RU" sz="2100" b="1" kern="1200" dirty="0" smtClean="0">
              <a:solidFill>
                <a:srgbClr val="FFFF00"/>
              </a:solidFill>
            </a:rPr>
            <a:t> за </a:t>
          </a:r>
          <a:r>
            <a:rPr lang="ru-RU" sz="2100" b="1" kern="1200" dirty="0" err="1" smtClean="0">
              <a:solidFill>
                <a:srgbClr val="FFFF00"/>
              </a:solidFill>
            </a:rPr>
            <a:t>звітний</a:t>
          </a:r>
          <a:r>
            <a:rPr lang="ru-RU" sz="2100" b="1" kern="1200" dirty="0" smtClean="0">
              <a:solidFill>
                <a:srgbClr val="FFFF00"/>
              </a:solidFill>
            </a:rPr>
            <a:t> (</a:t>
          </a:r>
          <a:r>
            <a:rPr lang="ru-RU" sz="2100" b="1" kern="1200" dirty="0" err="1" smtClean="0">
              <a:solidFill>
                <a:srgbClr val="FFFF00"/>
              </a:solidFill>
            </a:rPr>
            <a:t>податковий</a:t>
          </a:r>
          <a:r>
            <a:rPr lang="ru-RU" sz="2100" b="1" kern="1200" dirty="0" smtClean="0">
              <a:solidFill>
                <a:srgbClr val="FFFF00"/>
              </a:solidFill>
            </a:rPr>
            <a:t>) квартал, </a:t>
          </a:r>
          <a:r>
            <a:rPr lang="ru-RU" sz="2100" b="1" kern="1200" dirty="0" err="1" smtClean="0">
              <a:solidFill>
                <a:srgbClr val="FFFF00"/>
              </a:solidFill>
            </a:rPr>
            <a:t>сплачується</a:t>
          </a:r>
          <a:r>
            <a:rPr lang="ru-RU" sz="2100" b="1" kern="1200" dirty="0" smtClean="0">
              <a:solidFill>
                <a:srgbClr val="FFFF00"/>
              </a:solidFill>
            </a:rPr>
            <a:t> </a:t>
          </a:r>
          <a:r>
            <a:rPr lang="ru-RU" sz="2100" b="1" kern="1200" dirty="0" err="1" smtClean="0">
              <a:solidFill>
                <a:srgbClr val="FFFF00"/>
              </a:solidFill>
            </a:rPr>
            <a:t>щоквартально</a:t>
          </a:r>
          <a:r>
            <a:rPr lang="ru-RU" sz="2100" b="1" kern="1200" dirty="0" smtClean="0">
              <a:solidFill>
                <a:srgbClr val="FFFF00"/>
              </a:solidFill>
            </a:rPr>
            <a:t>, у </a:t>
          </a:r>
          <a:r>
            <a:rPr lang="ru-RU" sz="2100" b="1" kern="1200" dirty="0" err="1" smtClean="0">
              <a:solidFill>
                <a:srgbClr val="FFFF00"/>
              </a:solidFill>
            </a:rPr>
            <a:t>визначений</a:t>
          </a:r>
          <a:r>
            <a:rPr lang="ru-RU" sz="2100" b="1" kern="1200" dirty="0" smtClean="0">
              <a:solidFill>
                <a:srgbClr val="FFFF00"/>
              </a:solidFill>
            </a:rPr>
            <a:t> для квартального </a:t>
          </a:r>
          <a:r>
            <a:rPr lang="ru-RU" sz="2100" b="1" kern="1200" dirty="0" err="1" smtClean="0">
              <a:solidFill>
                <a:srgbClr val="FFFF00"/>
              </a:solidFill>
            </a:rPr>
            <a:t>звітного</a:t>
          </a:r>
          <a:r>
            <a:rPr lang="ru-RU" sz="2100" b="1" kern="1200" dirty="0" smtClean="0">
              <a:solidFill>
                <a:srgbClr val="FFFF00"/>
              </a:solidFill>
            </a:rPr>
            <a:t> (</a:t>
          </a:r>
          <a:r>
            <a:rPr lang="ru-RU" sz="2100" b="1" kern="1200" dirty="0" err="1" smtClean="0">
              <a:solidFill>
                <a:srgbClr val="FFFF00"/>
              </a:solidFill>
            </a:rPr>
            <a:t>податкового</a:t>
          </a:r>
          <a:r>
            <a:rPr lang="ru-RU" sz="2100" b="1" kern="1200" dirty="0" smtClean="0">
              <a:solidFill>
                <a:srgbClr val="FFFF00"/>
              </a:solidFill>
            </a:rPr>
            <a:t>) </a:t>
          </a:r>
          <a:r>
            <a:rPr lang="ru-RU" sz="2100" b="1" kern="1200" dirty="0" err="1" smtClean="0">
              <a:solidFill>
                <a:srgbClr val="FFFF00"/>
              </a:solidFill>
            </a:rPr>
            <a:t>періоду</a:t>
          </a:r>
          <a:r>
            <a:rPr lang="ru-RU" sz="2100" b="1" kern="1200" dirty="0" smtClean="0">
              <a:solidFill>
                <a:srgbClr val="FFFF00"/>
              </a:solidFill>
            </a:rPr>
            <a:t> строк, за </a:t>
          </a:r>
          <a:r>
            <a:rPr lang="ru-RU" sz="2100" b="1" kern="1200" dirty="0" err="1" smtClean="0">
              <a:solidFill>
                <a:srgbClr val="FFFF00"/>
              </a:solidFill>
            </a:rPr>
            <a:t>місцезнаходженням</a:t>
          </a:r>
          <a:r>
            <a:rPr lang="ru-RU" sz="2100" b="1" kern="1200" dirty="0" smtClean="0">
              <a:solidFill>
                <a:srgbClr val="FFFF00"/>
              </a:solidFill>
            </a:rPr>
            <a:t> </a:t>
          </a:r>
          <a:r>
            <a:rPr lang="ru-RU" sz="2100" b="1" kern="1200" dirty="0" err="1" smtClean="0">
              <a:solidFill>
                <a:srgbClr val="FFFF00"/>
              </a:solidFill>
            </a:rPr>
            <a:t>податкових</a:t>
          </a:r>
          <a:r>
            <a:rPr lang="ru-RU" sz="2100" b="1" kern="1200" dirty="0" smtClean="0">
              <a:solidFill>
                <a:srgbClr val="FFFF00"/>
              </a:solidFill>
            </a:rPr>
            <a:t> </a:t>
          </a:r>
          <a:r>
            <a:rPr lang="ru-RU" sz="2100" b="1" kern="1200" dirty="0" err="1" smtClean="0">
              <a:solidFill>
                <a:srgbClr val="FFFF00"/>
              </a:solidFill>
            </a:rPr>
            <a:t>агентів</a:t>
          </a:r>
          <a:endParaRPr lang="ru-RU" sz="2100" kern="1200" dirty="0">
            <a:solidFill>
              <a:srgbClr val="FFFF00"/>
            </a:solidFill>
          </a:endParaRPr>
        </a:p>
      </dsp:txBody>
      <dsp:txXfrm>
        <a:off x="1922198" y="3212989"/>
        <a:ext cx="4585287" cy="2751172"/>
      </dsp:txXfrm>
    </dsp:sp>
  </dsp:spTree>
</dsp:drawing>
</file>

<file path=ppt/diagrams/drawing2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B9BACC-4997-44AD-9939-D23135D13178}">
      <dsp:nvSpPr>
        <dsp:cNvPr id="0" name=""/>
        <dsp:cNvSpPr/>
      </dsp:nvSpPr>
      <dsp:spPr>
        <a:xfrm>
          <a:off x="0" y="136990"/>
          <a:ext cx="8786874"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lvl="0" algn="ctr" defTabSz="577850">
            <a:lnSpc>
              <a:spcPct val="90000"/>
            </a:lnSpc>
            <a:spcBef>
              <a:spcPct val="0"/>
            </a:spcBef>
            <a:spcAft>
              <a:spcPct val="35000"/>
            </a:spcAft>
          </a:pPr>
          <a:r>
            <a:rPr lang="uk-UA" sz="1300" b="1" kern="1200" dirty="0" smtClean="0">
              <a:solidFill>
                <a:srgbClr val="FFFF00"/>
              </a:solidFill>
            </a:rPr>
            <a:t>Питання для самоперевірки та корекції знань студентів:</a:t>
          </a:r>
          <a:endParaRPr lang="ru-RU" sz="1300" kern="1200" dirty="0">
            <a:solidFill>
              <a:srgbClr val="FFFF00"/>
            </a:solidFill>
          </a:endParaRPr>
        </a:p>
      </dsp:txBody>
      <dsp:txXfrm>
        <a:off x="0" y="136990"/>
        <a:ext cx="8786874" cy="374400"/>
      </dsp:txXfrm>
    </dsp:sp>
    <dsp:sp modelId="{F3C30B39-B9C9-406E-BC47-2FF1A4491BE1}">
      <dsp:nvSpPr>
        <dsp:cNvPr id="0" name=""/>
        <dsp:cNvSpPr/>
      </dsp:nvSpPr>
      <dsp:spPr>
        <a:xfrm>
          <a:off x="0" y="511391"/>
          <a:ext cx="8786874" cy="57096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uk-UA" sz="1300" kern="1200" smtClean="0"/>
            <a:t>Хто є платниками податку на нерухоме майно, відмінне від земельної ділянки?</a:t>
          </a:r>
          <a:endParaRPr lang="ru-RU" sz="1300" kern="1200" dirty="0"/>
        </a:p>
        <a:p>
          <a:pPr marL="114300" lvl="1" indent="-114300" algn="l" defTabSz="577850">
            <a:lnSpc>
              <a:spcPct val="90000"/>
            </a:lnSpc>
            <a:spcBef>
              <a:spcPct val="0"/>
            </a:spcBef>
            <a:spcAft>
              <a:spcPct val="15000"/>
            </a:spcAft>
            <a:buChar char="••"/>
          </a:pPr>
          <a:r>
            <a:rPr lang="uk-UA" sz="1300" kern="1200" smtClean="0"/>
            <a:t>Що є об’єктом оподаткування податку?</a:t>
          </a:r>
          <a:endParaRPr lang="ru-RU" sz="1300" kern="1200"/>
        </a:p>
        <a:p>
          <a:pPr marL="114300" lvl="1" indent="-114300" algn="l" defTabSz="577850">
            <a:lnSpc>
              <a:spcPct val="90000"/>
            </a:lnSpc>
            <a:spcBef>
              <a:spcPct val="0"/>
            </a:spcBef>
            <a:spcAft>
              <a:spcPct val="15000"/>
            </a:spcAft>
            <a:buChar char="••"/>
          </a:pPr>
          <a:r>
            <a:rPr lang="uk-UA" sz="1300" kern="1200" smtClean="0"/>
            <a:t>Що є базою оподаткування податку?</a:t>
          </a:r>
          <a:endParaRPr lang="ru-RU" sz="1300" kern="1200"/>
        </a:p>
        <a:p>
          <a:pPr marL="114300" lvl="1" indent="-114300" algn="l" defTabSz="577850">
            <a:lnSpc>
              <a:spcPct val="90000"/>
            </a:lnSpc>
            <a:spcBef>
              <a:spcPct val="0"/>
            </a:spcBef>
            <a:spcAft>
              <a:spcPct val="15000"/>
            </a:spcAft>
            <a:buChar char="••"/>
          </a:pPr>
          <a:r>
            <a:rPr lang="uk-UA" sz="1300" kern="1200" smtClean="0"/>
            <a:t>Розкрити особливості застосування ставок податку на нерухоме майно, відмінне від земельної ділянки</a:t>
          </a:r>
          <a:endParaRPr lang="ru-RU" sz="1300" kern="1200"/>
        </a:p>
        <a:p>
          <a:pPr marL="114300" lvl="1" indent="-114300" algn="l" defTabSz="577850">
            <a:lnSpc>
              <a:spcPct val="90000"/>
            </a:lnSpc>
            <a:spcBef>
              <a:spcPct val="0"/>
            </a:spcBef>
            <a:spcAft>
              <a:spcPct val="15000"/>
            </a:spcAft>
            <a:buChar char="••"/>
          </a:pPr>
          <a:r>
            <a:rPr lang="uk-UA" sz="1300" kern="1200" smtClean="0"/>
            <a:t>Які пільги використовуються щодо податку на нерухоме майно, відмінне від земельної ділянки</a:t>
          </a:r>
          <a:endParaRPr lang="ru-RU" sz="1300" kern="1200"/>
        </a:p>
        <a:p>
          <a:pPr marL="114300" lvl="1" indent="-114300" algn="l" defTabSz="577850">
            <a:lnSpc>
              <a:spcPct val="90000"/>
            </a:lnSpc>
            <a:spcBef>
              <a:spcPct val="0"/>
            </a:spcBef>
            <a:spcAft>
              <a:spcPct val="15000"/>
            </a:spcAft>
            <a:buChar char="••"/>
          </a:pPr>
          <a:r>
            <a:rPr lang="uk-UA" sz="1300" kern="1200" smtClean="0"/>
            <a:t>Який порядок податку на нерухоме майно, відмінне від земельної ділянки </a:t>
          </a:r>
          <a:endParaRPr lang="ru-RU" sz="1300" kern="1200"/>
        </a:p>
        <a:p>
          <a:pPr marL="114300" lvl="1" indent="-114300" algn="l" defTabSz="577850">
            <a:lnSpc>
              <a:spcPct val="90000"/>
            </a:lnSpc>
            <a:spcBef>
              <a:spcPct val="0"/>
            </a:spcBef>
            <a:spcAft>
              <a:spcPct val="15000"/>
            </a:spcAft>
            <a:buChar char="••"/>
          </a:pPr>
          <a:r>
            <a:rPr lang="uk-UA" sz="1300" kern="1200" smtClean="0"/>
            <a:t>Який порядок сплати податку на нерухоме майно, відмінне від земельної ділянки</a:t>
          </a:r>
          <a:endParaRPr lang="ru-RU" sz="1300" kern="1200"/>
        </a:p>
        <a:p>
          <a:pPr marL="114300" lvl="1" indent="-114300" algn="l" defTabSz="577850">
            <a:lnSpc>
              <a:spcPct val="90000"/>
            </a:lnSpc>
            <a:spcBef>
              <a:spcPct val="0"/>
            </a:spcBef>
            <a:spcAft>
              <a:spcPct val="15000"/>
            </a:spcAft>
            <a:buChar char="••"/>
          </a:pPr>
          <a:r>
            <a:rPr lang="uk-UA" sz="1300" kern="1200" smtClean="0"/>
            <a:t>Хто є платниками збору за місце для паркування транспортних засобів?</a:t>
          </a:r>
          <a:endParaRPr lang="ru-RU" sz="1300" kern="1200"/>
        </a:p>
        <a:p>
          <a:pPr marL="114300" lvl="1" indent="-114300" algn="l" defTabSz="577850">
            <a:lnSpc>
              <a:spcPct val="90000"/>
            </a:lnSpc>
            <a:spcBef>
              <a:spcPct val="0"/>
            </a:spcBef>
            <a:spcAft>
              <a:spcPct val="15000"/>
            </a:spcAft>
            <a:buChar char="••"/>
          </a:pPr>
          <a:r>
            <a:rPr lang="uk-UA" sz="1300" kern="1200" smtClean="0"/>
            <a:t>Що є об’єктом оподаткування збору за місце для паркування транспортних засобів?</a:t>
          </a:r>
          <a:endParaRPr lang="ru-RU" sz="1300" kern="1200"/>
        </a:p>
        <a:p>
          <a:pPr marL="114300" lvl="1" indent="-114300" algn="l" defTabSz="577850">
            <a:lnSpc>
              <a:spcPct val="90000"/>
            </a:lnSpc>
            <a:spcBef>
              <a:spcPct val="0"/>
            </a:spcBef>
            <a:spcAft>
              <a:spcPct val="15000"/>
            </a:spcAft>
            <a:buChar char="••"/>
          </a:pPr>
          <a:r>
            <a:rPr lang="uk-UA" sz="1300" kern="1200" smtClean="0"/>
            <a:t>Що є базою оподаткування збору за місце для паркування транспортних засобів?</a:t>
          </a:r>
          <a:endParaRPr lang="ru-RU" sz="1300" kern="1200"/>
        </a:p>
        <a:p>
          <a:pPr marL="114300" lvl="1" indent="-114300" algn="l" defTabSz="577850">
            <a:lnSpc>
              <a:spcPct val="90000"/>
            </a:lnSpc>
            <a:spcBef>
              <a:spcPct val="0"/>
            </a:spcBef>
            <a:spcAft>
              <a:spcPct val="15000"/>
            </a:spcAft>
            <a:buChar char="••"/>
          </a:pPr>
          <a:r>
            <a:rPr lang="uk-UA" sz="1300" kern="1200" smtClean="0"/>
            <a:t>Що є базою оподаткування збору за місце для паркування транспортних засобів?</a:t>
          </a:r>
          <a:endParaRPr lang="ru-RU" sz="1300" kern="1200"/>
        </a:p>
        <a:p>
          <a:pPr marL="114300" lvl="1" indent="-114300" algn="l" defTabSz="577850">
            <a:lnSpc>
              <a:spcPct val="90000"/>
            </a:lnSpc>
            <a:spcBef>
              <a:spcPct val="0"/>
            </a:spcBef>
            <a:spcAft>
              <a:spcPct val="15000"/>
            </a:spcAft>
            <a:buChar char="••"/>
          </a:pPr>
          <a:r>
            <a:rPr lang="uk-UA" sz="1300" kern="1200" smtClean="0"/>
            <a:t>Розкрити особливості застосування ставок збору за місце для паркування транспортних засобів </a:t>
          </a:r>
          <a:endParaRPr lang="ru-RU" sz="1300" kern="1200"/>
        </a:p>
        <a:p>
          <a:pPr marL="114300" lvl="1" indent="-114300" algn="l" defTabSz="577850">
            <a:lnSpc>
              <a:spcPct val="90000"/>
            </a:lnSpc>
            <a:spcBef>
              <a:spcPct val="0"/>
            </a:spcBef>
            <a:spcAft>
              <a:spcPct val="15000"/>
            </a:spcAft>
            <a:buChar char="••"/>
          </a:pPr>
          <a:r>
            <a:rPr lang="uk-UA" sz="1300" kern="1200" smtClean="0"/>
            <a:t>Який порядок обчислення збору за місце для паркування транспортних засобів</a:t>
          </a:r>
          <a:endParaRPr lang="ru-RU" sz="1300" kern="1200"/>
        </a:p>
        <a:p>
          <a:pPr marL="114300" lvl="1" indent="-114300" algn="l" defTabSz="577850">
            <a:lnSpc>
              <a:spcPct val="90000"/>
            </a:lnSpc>
            <a:spcBef>
              <a:spcPct val="0"/>
            </a:spcBef>
            <a:spcAft>
              <a:spcPct val="15000"/>
            </a:spcAft>
            <a:buChar char="••"/>
          </a:pPr>
          <a:r>
            <a:rPr lang="uk-UA" sz="1300" kern="1200" smtClean="0"/>
            <a:t>Який порядок сплати збору за місце для паркування транспортних засобів</a:t>
          </a:r>
          <a:endParaRPr lang="ru-RU" sz="1300" kern="1200"/>
        </a:p>
        <a:p>
          <a:pPr marL="114300" lvl="1" indent="-114300" algn="l" defTabSz="577850">
            <a:lnSpc>
              <a:spcPct val="90000"/>
            </a:lnSpc>
            <a:spcBef>
              <a:spcPct val="0"/>
            </a:spcBef>
            <a:spcAft>
              <a:spcPct val="15000"/>
            </a:spcAft>
            <a:buChar char="••"/>
          </a:pPr>
          <a:r>
            <a:rPr lang="uk-UA" sz="1300" kern="1200" smtClean="0"/>
            <a:t>Хто є платниками збору за  провадження деяких видів підприємницької діяльності?</a:t>
          </a:r>
          <a:endParaRPr lang="ru-RU" sz="1300" kern="1200"/>
        </a:p>
        <a:p>
          <a:pPr marL="114300" lvl="1" indent="-114300" algn="l" defTabSz="577850">
            <a:lnSpc>
              <a:spcPct val="90000"/>
            </a:lnSpc>
            <a:spcBef>
              <a:spcPct val="0"/>
            </a:spcBef>
            <a:spcAft>
              <a:spcPct val="15000"/>
            </a:spcAft>
            <a:buChar char="••"/>
          </a:pPr>
          <a:r>
            <a:rPr lang="uk-UA" sz="1300" kern="1200" smtClean="0"/>
            <a:t>Хто не є платниками збору за  провадження деяких видів підприємницької діяльності?</a:t>
          </a:r>
          <a:endParaRPr lang="ru-RU" sz="1300" kern="1200"/>
        </a:p>
        <a:p>
          <a:pPr marL="114300" lvl="1" indent="-114300" algn="l" defTabSz="577850">
            <a:lnSpc>
              <a:spcPct val="90000"/>
            </a:lnSpc>
            <a:spcBef>
              <a:spcPct val="0"/>
            </a:spcBef>
            <a:spcAft>
              <a:spcPct val="15000"/>
            </a:spcAft>
            <a:buChar char="••"/>
          </a:pPr>
          <a:r>
            <a:rPr lang="uk-UA" sz="1300" kern="1200" smtClean="0"/>
            <a:t>Розкрити особливості застосування ставок збору за  провадження деяких видів підприємницької діяльності?</a:t>
          </a:r>
          <a:endParaRPr lang="ru-RU" sz="1300" kern="1200"/>
        </a:p>
        <a:p>
          <a:pPr marL="114300" lvl="1" indent="-114300" algn="l" defTabSz="577850">
            <a:lnSpc>
              <a:spcPct val="90000"/>
            </a:lnSpc>
            <a:spcBef>
              <a:spcPct val="0"/>
            </a:spcBef>
            <a:spcAft>
              <a:spcPct val="15000"/>
            </a:spcAft>
            <a:buChar char="••"/>
          </a:pPr>
          <a:r>
            <a:rPr lang="uk-UA" sz="1300" kern="1200" smtClean="0"/>
            <a:t>Який порядок придбання торгового патенту для провадження деяких видів підприємницької діяльності?</a:t>
          </a:r>
          <a:endParaRPr lang="ru-RU" sz="1300" kern="1200"/>
        </a:p>
        <a:p>
          <a:pPr marL="114300" lvl="1" indent="-114300" algn="l" defTabSz="577850">
            <a:lnSpc>
              <a:spcPct val="90000"/>
            </a:lnSpc>
            <a:spcBef>
              <a:spcPct val="0"/>
            </a:spcBef>
            <a:spcAft>
              <a:spcPct val="15000"/>
            </a:spcAft>
            <a:buChar char="••"/>
          </a:pPr>
          <a:r>
            <a:rPr lang="uk-UA" sz="1300" kern="1200" smtClean="0"/>
            <a:t>Порядок обчислення збору за  провадження деяких видів підприємницької діяльності?</a:t>
          </a:r>
          <a:endParaRPr lang="ru-RU" sz="1300" kern="1200"/>
        </a:p>
        <a:p>
          <a:pPr marL="114300" lvl="1" indent="-114300" algn="l" defTabSz="577850">
            <a:lnSpc>
              <a:spcPct val="90000"/>
            </a:lnSpc>
            <a:spcBef>
              <a:spcPct val="0"/>
            </a:spcBef>
            <a:spcAft>
              <a:spcPct val="15000"/>
            </a:spcAft>
            <a:buChar char="••"/>
          </a:pPr>
          <a:r>
            <a:rPr lang="uk-UA" sz="1300" kern="1200" smtClean="0"/>
            <a:t>Який порядок та строки сплати збору за  провадження деяких видів підприємницької діяльності?</a:t>
          </a:r>
          <a:endParaRPr lang="ru-RU" sz="1300" kern="1200"/>
        </a:p>
        <a:p>
          <a:pPr marL="114300" lvl="1" indent="-114300" algn="l" defTabSz="577850">
            <a:lnSpc>
              <a:spcPct val="90000"/>
            </a:lnSpc>
            <a:spcBef>
              <a:spcPct val="0"/>
            </a:spcBef>
            <a:spcAft>
              <a:spcPct val="15000"/>
            </a:spcAft>
            <a:buChar char="••"/>
          </a:pPr>
          <a:r>
            <a:rPr lang="uk-UA" sz="1300" kern="1200" smtClean="0"/>
            <a:t>Який порядок використання торгового патенту для  провадження деяких видів підприємницької діяльності?</a:t>
          </a:r>
          <a:endParaRPr lang="ru-RU" sz="1300" kern="1200"/>
        </a:p>
        <a:p>
          <a:pPr marL="114300" lvl="1" indent="-114300" algn="l" defTabSz="577850">
            <a:lnSpc>
              <a:spcPct val="90000"/>
            </a:lnSpc>
            <a:spcBef>
              <a:spcPct val="0"/>
            </a:spcBef>
            <a:spcAft>
              <a:spcPct val="15000"/>
            </a:spcAft>
            <a:buChar char="••"/>
          </a:pPr>
          <a:r>
            <a:rPr lang="uk-UA" sz="1300" kern="1200" smtClean="0"/>
            <a:t>Хто є платниками  туристичного збору?</a:t>
          </a:r>
          <a:endParaRPr lang="ru-RU" sz="1300" kern="1200"/>
        </a:p>
        <a:p>
          <a:pPr marL="114300" lvl="1" indent="-114300" algn="l" defTabSz="577850">
            <a:lnSpc>
              <a:spcPct val="90000"/>
            </a:lnSpc>
            <a:spcBef>
              <a:spcPct val="0"/>
            </a:spcBef>
            <a:spcAft>
              <a:spcPct val="15000"/>
            </a:spcAft>
            <a:buChar char="••"/>
          </a:pPr>
          <a:r>
            <a:rPr lang="uk-UA" sz="1300" kern="1200" smtClean="0"/>
            <a:t>Хто не є платниками туристичного збору?</a:t>
          </a:r>
          <a:endParaRPr lang="ru-RU" sz="1300" kern="1200"/>
        </a:p>
        <a:p>
          <a:pPr marL="114300" lvl="1" indent="-114300" algn="l" defTabSz="577850">
            <a:lnSpc>
              <a:spcPct val="90000"/>
            </a:lnSpc>
            <a:spcBef>
              <a:spcPct val="0"/>
            </a:spcBef>
            <a:spcAft>
              <a:spcPct val="15000"/>
            </a:spcAft>
            <a:buChar char="••"/>
          </a:pPr>
          <a:r>
            <a:rPr lang="uk-UA" sz="1300" kern="1200" smtClean="0"/>
            <a:t>Розкрити особливості застосування ставок туристичного збору?</a:t>
          </a:r>
          <a:endParaRPr lang="ru-RU" sz="1300" kern="1200"/>
        </a:p>
        <a:p>
          <a:pPr marL="114300" lvl="1" indent="-114300" algn="l" defTabSz="577850">
            <a:lnSpc>
              <a:spcPct val="90000"/>
            </a:lnSpc>
            <a:spcBef>
              <a:spcPct val="0"/>
            </a:spcBef>
            <a:spcAft>
              <a:spcPct val="15000"/>
            </a:spcAft>
            <a:buChar char="••"/>
          </a:pPr>
          <a:r>
            <a:rPr lang="uk-UA" sz="1300" kern="1200" smtClean="0"/>
            <a:t>Хто може справляти туристичний збір?</a:t>
          </a:r>
          <a:endParaRPr lang="ru-RU" sz="1300" kern="1200"/>
        </a:p>
        <a:p>
          <a:pPr marL="114300" lvl="1" indent="-114300" algn="l" defTabSz="577850">
            <a:lnSpc>
              <a:spcPct val="90000"/>
            </a:lnSpc>
            <a:spcBef>
              <a:spcPct val="0"/>
            </a:spcBef>
            <a:spcAft>
              <a:spcPct val="15000"/>
            </a:spcAft>
            <a:buChar char="••"/>
          </a:pPr>
          <a:r>
            <a:rPr lang="uk-UA" sz="1300" kern="1200" smtClean="0"/>
            <a:t>Коли справляється туристичний збір?</a:t>
          </a:r>
          <a:endParaRPr lang="ru-RU" sz="1300" kern="1200"/>
        </a:p>
        <a:p>
          <a:pPr marL="114300" lvl="1" indent="-114300" algn="l" defTabSz="577850">
            <a:lnSpc>
              <a:spcPct val="90000"/>
            </a:lnSpc>
            <a:spcBef>
              <a:spcPct val="0"/>
            </a:spcBef>
            <a:spcAft>
              <a:spcPct val="15000"/>
            </a:spcAft>
            <a:buChar char="••"/>
          </a:pPr>
          <a:r>
            <a:rPr lang="uk-UA" sz="1300" kern="1200" smtClean="0"/>
            <a:t>Які  особливості справляння туристичного збору?</a:t>
          </a:r>
          <a:endParaRPr lang="ru-RU" sz="1300" kern="1200"/>
        </a:p>
      </dsp:txBody>
      <dsp:txXfrm>
        <a:off x="0" y="511391"/>
        <a:ext cx="8786874" cy="57096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DEF0852-7086-44C0-A4BD-DE1A95399C14}">
      <dsp:nvSpPr>
        <dsp:cNvPr id="0" name=""/>
        <dsp:cNvSpPr/>
      </dsp:nvSpPr>
      <dsp:spPr>
        <a:xfrm>
          <a:off x="0" y="0"/>
          <a:ext cx="8186766" cy="1371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09550" tIns="209550" rIns="209550" bIns="209550" numCol="1" spcCol="1270" anchor="ctr" anchorCtr="0">
          <a:noAutofit/>
        </a:bodyPr>
        <a:lstStyle/>
        <a:p>
          <a:pPr lvl="0" algn="ctr" defTabSz="2444750">
            <a:lnSpc>
              <a:spcPct val="90000"/>
            </a:lnSpc>
            <a:spcBef>
              <a:spcPct val="0"/>
            </a:spcBef>
            <a:spcAft>
              <a:spcPct val="35000"/>
            </a:spcAft>
          </a:pPr>
          <a:r>
            <a:rPr lang="ru-RU" sz="5500" b="1" kern="1200" smtClean="0">
              <a:solidFill>
                <a:srgbClr val="FFFF00"/>
              </a:solidFill>
            </a:rPr>
            <a:t>Платниками податку</a:t>
          </a:r>
          <a:r>
            <a:rPr lang="ru-RU" sz="5500" kern="1200" smtClean="0">
              <a:solidFill>
                <a:srgbClr val="FFFF00"/>
              </a:solidFill>
            </a:rPr>
            <a:t> </a:t>
          </a:r>
          <a:r>
            <a:rPr lang="ru-RU" sz="5500" b="1" kern="1200" smtClean="0">
              <a:solidFill>
                <a:srgbClr val="FFFF00"/>
              </a:solidFill>
            </a:rPr>
            <a:t>є </a:t>
          </a:r>
          <a:endParaRPr lang="ru-RU" sz="5500" kern="1200">
            <a:solidFill>
              <a:srgbClr val="FFFF00"/>
            </a:solidFill>
          </a:endParaRPr>
        </a:p>
      </dsp:txBody>
      <dsp:txXfrm>
        <a:off x="0" y="0"/>
        <a:ext cx="8186766" cy="1371600"/>
      </dsp:txXfrm>
    </dsp:sp>
    <dsp:sp modelId="{E21095E7-B8BC-4B16-BA5A-A36237E77302}">
      <dsp:nvSpPr>
        <dsp:cNvPr id="0" name=""/>
        <dsp:cNvSpPr/>
      </dsp:nvSpPr>
      <dsp:spPr>
        <a:xfrm>
          <a:off x="0" y="1371600"/>
          <a:ext cx="8186766" cy="288036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lvl="0" algn="ctr" defTabSz="2044700">
            <a:lnSpc>
              <a:spcPct val="90000"/>
            </a:lnSpc>
            <a:spcBef>
              <a:spcPct val="0"/>
            </a:spcBef>
            <a:spcAft>
              <a:spcPct val="35000"/>
            </a:spcAft>
          </a:pPr>
          <a:r>
            <a:rPr lang="ru-RU" sz="4600" b="1" kern="1200" dirty="0" err="1" smtClean="0">
              <a:solidFill>
                <a:srgbClr val="FFFF00"/>
              </a:solidFill>
            </a:rPr>
            <a:t>фізичні</a:t>
          </a:r>
          <a:r>
            <a:rPr lang="ru-RU" sz="4600" b="1" kern="1200" dirty="0" smtClean="0">
              <a:solidFill>
                <a:srgbClr val="FFFF00"/>
              </a:solidFill>
            </a:rPr>
            <a:t> та </a:t>
          </a:r>
          <a:r>
            <a:rPr lang="ru-RU" sz="4600" b="1" kern="1200" dirty="0" err="1" smtClean="0">
              <a:solidFill>
                <a:srgbClr val="FFFF00"/>
              </a:solidFill>
            </a:rPr>
            <a:t>юридичні</a:t>
          </a:r>
          <a:r>
            <a:rPr lang="ru-RU" sz="4600" b="1" kern="1200" dirty="0" smtClean="0">
              <a:solidFill>
                <a:srgbClr val="FFFF00"/>
              </a:solidFill>
            </a:rPr>
            <a:t> особи, в тому </a:t>
          </a:r>
          <a:r>
            <a:rPr lang="ru-RU" sz="4600" b="1" kern="1200" dirty="0" err="1" smtClean="0">
              <a:solidFill>
                <a:srgbClr val="FFFF00"/>
              </a:solidFill>
            </a:rPr>
            <a:t>числі</a:t>
          </a:r>
          <a:r>
            <a:rPr lang="ru-RU" sz="4600" b="1" kern="1200" dirty="0" smtClean="0">
              <a:solidFill>
                <a:srgbClr val="FFFF00"/>
              </a:solidFill>
            </a:rPr>
            <a:t> </a:t>
          </a:r>
          <a:r>
            <a:rPr lang="ru-RU" sz="4600" b="1" kern="1200" dirty="0" err="1" smtClean="0">
              <a:solidFill>
                <a:srgbClr val="FFFF00"/>
              </a:solidFill>
            </a:rPr>
            <a:t>нерезиденти</a:t>
          </a:r>
          <a:r>
            <a:rPr lang="ru-RU" sz="4600" b="1" kern="1200" dirty="0" smtClean="0">
              <a:solidFill>
                <a:srgbClr val="FFFF00"/>
              </a:solidFill>
            </a:rPr>
            <a:t>, </a:t>
          </a:r>
          <a:r>
            <a:rPr lang="ru-RU" sz="4600" b="1" kern="1200" dirty="0" err="1" smtClean="0">
              <a:solidFill>
                <a:srgbClr val="FFFF00"/>
              </a:solidFill>
            </a:rPr>
            <a:t>які</a:t>
          </a:r>
          <a:r>
            <a:rPr lang="ru-RU" sz="4600" b="1" kern="1200" dirty="0" smtClean="0">
              <a:solidFill>
                <a:srgbClr val="FFFF00"/>
              </a:solidFill>
            </a:rPr>
            <a:t> </a:t>
          </a:r>
          <a:r>
            <a:rPr lang="ru-RU" sz="4600" b="1" kern="1200" dirty="0" err="1" smtClean="0">
              <a:solidFill>
                <a:srgbClr val="FFFF00"/>
              </a:solidFill>
            </a:rPr>
            <a:t>є</a:t>
          </a:r>
          <a:r>
            <a:rPr lang="ru-RU" sz="4600" b="1" kern="1200" dirty="0" smtClean="0">
              <a:solidFill>
                <a:srgbClr val="FFFF00"/>
              </a:solidFill>
            </a:rPr>
            <a:t> </a:t>
          </a:r>
          <a:r>
            <a:rPr lang="ru-RU" sz="4600" b="1" kern="1200" dirty="0" err="1" smtClean="0">
              <a:solidFill>
                <a:srgbClr val="FFFF00"/>
              </a:solidFill>
            </a:rPr>
            <a:t>власниками</a:t>
          </a:r>
          <a:r>
            <a:rPr lang="ru-RU" sz="4600" b="1" kern="1200" dirty="0" smtClean="0">
              <a:solidFill>
                <a:srgbClr val="FFFF00"/>
              </a:solidFill>
            </a:rPr>
            <a:t> </a:t>
          </a:r>
          <a:r>
            <a:rPr lang="ru-RU" sz="4600" b="1" kern="1200" dirty="0" err="1" smtClean="0">
              <a:solidFill>
                <a:srgbClr val="FFFF00"/>
              </a:solidFill>
            </a:rPr>
            <a:t>об'єктів</a:t>
          </a:r>
          <a:r>
            <a:rPr lang="ru-RU" sz="4600" b="1" kern="1200" dirty="0" smtClean="0">
              <a:solidFill>
                <a:srgbClr val="FFFF00"/>
              </a:solidFill>
            </a:rPr>
            <a:t> </a:t>
          </a:r>
          <a:r>
            <a:rPr lang="ru-RU" sz="4600" b="1" kern="1200" dirty="0" err="1" smtClean="0">
              <a:solidFill>
                <a:srgbClr val="FFFF00"/>
              </a:solidFill>
            </a:rPr>
            <a:t>житлової</a:t>
          </a:r>
          <a:r>
            <a:rPr lang="ru-RU" sz="4600" b="1" kern="1200" dirty="0" smtClean="0">
              <a:solidFill>
                <a:srgbClr val="FFFF00"/>
              </a:solidFill>
            </a:rPr>
            <a:t> </a:t>
          </a:r>
          <a:r>
            <a:rPr lang="ru-RU" sz="4600" b="1" kern="1200" dirty="0" err="1" smtClean="0">
              <a:solidFill>
                <a:srgbClr val="FFFF00"/>
              </a:solidFill>
            </a:rPr>
            <a:t>нерухомості</a:t>
          </a:r>
          <a:endParaRPr lang="ru-RU" sz="4600" kern="1200" dirty="0">
            <a:solidFill>
              <a:srgbClr val="FFFF00"/>
            </a:solidFill>
          </a:endParaRPr>
        </a:p>
      </dsp:txBody>
      <dsp:txXfrm>
        <a:off x="0" y="1371600"/>
        <a:ext cx="8186766" cy="2880360"/>
      </dsp:txXfrm>
    </dsp:sp>
    <dsp:sp modelId="{11004278-4757-4237-BDA5-3D9EFB70C6DA}">
      <dsp:nvSpPr>
        <dsp:cNvPr id="0" name=""/>
        <dsp:cNvSpPr/>
      </dsp:nvSpPr>
      <dsp:spPr>
        <a:xfrm>
          <a:off x="0" y="4251960"/>
          <a:ext cx="8186766" cy="32004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D8C6550-0A64-4385-A576-2829E7089BC4}">
      <dsp:nvSpPr>
        <dsp:cNvPr id="0" name=""/>
        <dsp:cNvSpPr/>
      </dsp:nvSpPr>
      <dsp:spPr>
        <a:xfrm>
          <a:off x="0" y="1243596"/>
          <a:ext cx="8572560"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99BAD3-A762-4FAF-921D-6B9A596FA1D4}">
      <dsp:nvSpPr>
        <dsp:cNvPr id="0" name=""/>
        <dsp:cNvSpPr/>
      </dsp:nvSpPr>
      <dsp:spPr>
        <a:xfrm>
          <a:off x="428628" y="1007436"/>
          <a:ext cx="6000792"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16" tIns="0" rIns="226816" bIns="0" numCol="1" spcCol="1270" anchor="ctr" anchorCtr="0">
          <a:noAutofit/>
        </a:bodyPr>
        <a:lstStyle/>
        <a:p>
          <a:pPr lvl="0" algn="l" defTabSz="711200">
            <a:lnSpc>
              <a:spcPct val="90000"/>
            </a:lnSpc>
            <a:spcBef>
              <a:spcPct val="0"/>
            </a:spcBef>
            <a:spcAft>
              <a:spcPct val="35000"/>
            </a:spcAft>
          </a:pPr>
          <a:r>
            <a:rPr lang="uk-UA" sz="1600" b="1" kern="1200" smtClean="0">
              <a:solidFill>
                <a:srgbClr val="FFFF00"/>
              </a:solidFill>
            </a:rPr>
            <a:t>Об'єктом оподаткування є об'єкт житлової нерухомості</a:t>
          </a:r>
          <a:endParaRPr lang="ru-RU" sz="1600" kern="1200">
            <a:solidFill>
              <a:srgbClr val="FFFF00"/>
            </a:solidFill>
          </a:endParaRPr>
        </a:p>
      </dsp:txBody>
      <dsp:txXfrm>
        <a:off x="428628" y="1007436"/>
        <a:ext cx="6000792" cy="472320"/>
      </dsp:txXfrm>
    </dsp:sp>
    <dsp:sp modelId="{A2A3A4BB-A685-40B1-80B0-1674F480E0BB}">
      <dsp:nvSpPr>
        <dsp:cNvPr id="0" name=""/>
        <dsp:cNvSpPr/>
      </dsp:nvSpPr>
      <dsp:spPr>
        <a:xfrm>
          <a:off x="0" y="1969356"/>
          <a:ext cx="8572560" cy="302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5326" tIns="333248" rIns="665326" bIns="113792" numCol="1" spcCol="1270" anchor="t" anchorCtr="0">
          <a:noAutofit/>
        </a:bodyPr>
        <a:lstStyle/>
        <a:p>
          <a:pPr marL="171450" lvl="1" indent="-171450" algn="l" defTabSz="711200">
            <a:lnSpc>
              <a:spcPct val="90000"/>
            </a:lnSpc>
            <a:spcBef>
              <a:spcPct val="0"/>
            </a:spcBef>
            <a:spcAft>
              <a:spcPct val="15000"/>
            </a:spcAft>
            <a:buChar char="••"/>
          </a:pPr>
          <a:r>
            <a:rPr lang="uk-UA" sz="1600" kern="1200" dirty="0" smtClean="0"/>
            <a:t>об'єкти житлової нерухомості, які перебувають у власності держави або територіальних громад (їх спільній власності)</a:t>
          </a:r>
          <a:endParaRPr lang="ru-RU" sz="1600" kern="1200" dirty="0"/>
        </a:p>
        <a:p>
          <a:pPr marL="171450" lvl="1" indent="-171450" algn="l" defTabSz="711200">
            <a:lnSpc>
              <a:spcPct val="90000"/>
            </a:lnSpc>
            <a:spcBef>
              <a:spcPct val="0"/>
            </a:spcBef>
            <a:spcAft>
              <a:spcPct val="15000"/>
            </a:spcAft>
            <a:buChar char="••"/>
          </a:pPr>
          <a:r>
            <a:rPr lang="uk-UA" sz="1600" kern="1200" dirty="0" smtClean="0"/>
            <a:t>об'єкти житлової нерухомості, які розташовані в зонах відчуження та безумовного (обов'язкового) відселення, визначені законом</a:t>
          </a:r>
          <a:endParaRPr lang="ru-RU" sz="1600" kern="1200" dirty="0"/>
        </a:p>
        <a:p>
          <a:pPr marL="171450" lvl="1" indent="-171450" algn="l" defTabSz="711200">
            <a:lnSpc>
              <a:spcPct val="90000"/>
            </a:lnSpc>
            <a:spcBef>
              <a:spcPct val="0"/>
            </a:spcBef>
            <a:spcAft>
              <a:spcPct val="15000"/>
            </a:spcAft>
            <a:buChar char="••"/>
          </a:pPr>
          <a:r>
            <a:rPr lang="ru-RU" sz="1600" kern="1200" dirty="0" err="1" smtClean="0"/>
            <a:t>будівлі</a:t>
          </a:r>
          <a:r>
            <a:rPr lang="ru-RU" sz="1600" kern="1200" dirty="0" smtClean="0"/>
            <a:t> </a:t>
          </a:r>
          <a:r>
            <a:rPr lang="ru-RU" sz="1600" kern="1200" dirty="0" err="1" smtClean="0"/>
            <a:t>дитячих</a:t>
          </a:r>
          <a:r>
            <a:rPr lang="ru-RU" sz="1600" kern="1200" dirty="0" smtClean="0"/>
            <a:t> </a:t>
          </a:r>
          <a:r>
            <a:rPr lang="ru-RU" sz="1600" kern="1200" dirty="0" err="1" smtClean="0"/>
            <a:t>будинків</a:t>
          </a:r>
          <a:r>
            <a:rPr lang="ru-RU" sz="1600" kern="1200" dirty="0" smtClean="0"/>
            <a:t> </a:t>
          </a:r>
          <a:r>
            <a:rPr lang="ru-RU" sz="1600" kern="1200" dirty="0" err="1" smtClean="0"/>
            <a:t>сімейного</a:t>
          </a:r>
          <a:r>
            <a:rPr lang="ru-RU" sz="1600" kern="1200" dirty="0" smtClean="0"/>
            <a:t> типу</a:t>
          </a:r>
          <a:endParaRPr lang="ru-RU" sz="1600" kern="1200" dirty="0"/>
        </a:p>
        <a:p>
          <a:pPr marL="171450" lvl="1" indent="-171450" algn="l" defTabSz="711200">
            <a:lnSpc>
              <a:spcPct val="90000"/>
            </a:lnSpc>
            <a:spcBef>
              <a:spcPct val="0"/>
            </a:spcBef>
            <a:spcAft>
              <a:spcPct val="15000"/>
            </a:spcAft>
            <a:buChar char="••"/>
          </a:pPr>
          <a:r>
            <a:rPr lang="ru-RU" sz="1600" kern="1200" dirty="0" err="1" smtClean="0"/>
            <a:t>садовий</a:t>
          </a:r>
          <a:r>
            <a:rPr lang="ru-RU" sz="1600" kern="1200" dirty="0" smtClean="0"/>
            <a:t> </a:t>
          </a:r>
          <a:r>
            <a:rPr lang="ru-RU" sz="1600" kern="1200" dirty="0" err="1" smtClean="0"/>
            <a:t>або</a:t>
          </a:r>
          <a:r>
            <a:rPr lang="ru-RU" sz="1600" kern="1200" dirty="0" smtClean="0"/>
            <a:t> </a:t>
          </a:r>
          <a:r>
            <a:rPr lang="ru-RU" sz="1600" kern="1200" dirty="0" err="1" smtClean="0"/>
            <a:t>дачний</a:t>
          </a:r>
          <a:r>
            <a:rPr lang="ru-RU" sz="1600" kern="1200" dirty="0" smtClean="0"/>
            <a:t> </a:t>
          </a:r>
          <a:r>
            <a:rPr lang="ru-RU" sz="1600" kern="1200" dirty="0" err="1" smtClean="0"/>
            <a:t>будинок</a:t>
          </a:r>
          <a:r>
            <a:rPr lang="ru-RU" sz="1600" kern="1200" dirty="0" smtClean="0"/>
            <a:t>, </a:t>
          </a:r>
          <a:r>
            <a:rPr lang="ru-RU" sz="1600" kern="1200" dirty="0" err="1" smtClean="0"/>
            <a:t>але</a:t>
          </a:r>
          <a:r>
            <a:rPr lang="ru-RU" sz="1600" kern="1200" dirty="0" smtClean="0"/>
            <a:t> не </a:t>
          </a:r>
          <a:r>
            <a:rPr lang="ru-RU" sz="1600" kern="1200" dirty="0" err="1" smtClean="0"/>
            <a:t>більше</a:t>
          </a:r>
          <a:r>
            <a:rPr lang="ru-RU" sz="1600" kern="1200" dirty="0" smtClean="0"/>
            <a:t> одного такого </a:t>
          </a:r>
          <a:r>
            <a:rPr lang="ru-RU" sz="1600" kern="1200" dirty="0" err="1" smtClean="0"/>
            <a:t>об'єкта</a:t>
          </a:r>
          <a:r>
            <a:rPr lang="ru-RU" sz="1600" kern="1200" dirty="0" smtClean="0"/>
            <a:t> на одного </a:t>
          </a:r>
          <a:r>
            <a:rPr lang="ru-RU" sz="1600" kern="1200" dirty="0" err="1" smtClean="0"/>
            <a:t>платника</a:t>
          </a:r>
          <a:r>
            <a:rPr lang="ru-RU" sz="1600" kern="1200" dirty="0" smtClean="0"/>
            <a:t> </a:t>
          </a:r>
          <a:r>
            <a:rPr lang="ru-RU" sz="1600" kern="1200" dirty="0" err="1" smtClean="0"/>
            <a:t>податку</a:t>
          </a:r>
          <a:endParaRPr lang="ru-RU" sz="1600" kern="1200" dirty="0"/>
        </a:p>
        <a:p>
          <a:pPr marL="171450" lvl="1" indent="-171450" algn="l" defTabSz="711200">
            <a:lnSpc>
              <a:spcPct val="90000"/>
            </a:lnSpc>
            <a:spcBef>
              <a:spcPct val="0"/>
            </a:spcBef>
            <a:spcAft>
              <a:spcPct val="15000"/>
            </a:spcAft>
            <a:buChar char="••"/>
          </a:pPr>
          <a:r>
            <a:rPr lang="uk-UA" sz="1600" kern="1200" dirty="0" smtClean="0"/>
            <a:t>об'єкти житлової нерухомості, які належать багатодітним сім'ям та прийомним сім'ям, у яких виховується троє та більше дітей, але не більше одного такого об'єкта на сім'ю</a:t>
          </a:r>
          <a:endParaRPr lang="ru-RU" sz="1600" kern="1200" dirty="0"/>
        </a:p>
        <a:p>
          <a:pPr marL="171450" lvl="1" indent="-171450" algn="l" defTabSz="711200">
            <a:lnSpc>
              <a:spcPct val="90000"/>
            </a:lnSpc>
            <a:spcBef>
              <a:spcPct val="0"/>
            </a:spcBef>
            <a:spcAft>
              <a:spcPct val="15000"/>
            </a:spcAft>
            <a:buChar char="••"/>
          </a:pPr>
          <a:r>
            <a:rPr lang="uk-UA" sz="1600" kern="1200" dirty="0" smtClean="0"/>
            <a:t>гуртожитки</a:t>
          </a:r>
          <a:endParaRPr lang="ru-RU" sz="1600" kern="1200" dirty="0"/>
        </a:p>
      </dsp:txBody>
      <dsp:txXfrm>
        <a:off x="0" y="1969356"/>
        <a:ext cx="8572560" cy="3024000"/>
      </dsp:txXfrm>
    </dsp:sp>
    <dsp:sp modelId="{75BCA831-EAAE-45DD-8160-9D4AA655B86B}">
      <dsp:nvSpPr>
        <dsp:cNvPr id="0" name=""/>
        <dsp:cNvSpPr/>
      </dsp:nvSpPr>
      <dsp:spPr>
        <a:xfrm>
          <a:off x="428628" y="1733196"/>
          <a:ext cx="6000792"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6816" tIns="0" rIns="226816" bIns="0" numCol="1" spcCol="1270" anchor="ctr" anchorCtr="0">
          <a:noAutofit/>
        </a:bodyPr>
        <a:lstStyle/>
        <a:p>
          <a:pPr lvl="0" algn="l" defTabSz="711200">
            <a:lnSpc>
              <a:spcPct val="90000"/>
            </a:lnSpc>
            <a:spcBef>
              <a:spcPct val="0"/>
            </a:spcBef>
            <a:spcAft>
              <a:spcPct val="35000"/>
            </a:spcAft>
          </a:pPr>
          <a:r>
            <a:rPr lang="uk-UA" sz="1600" b="1" kern="1200" dirty="0" smtClean="0">
              <a:solidFill>
                <a:srgbClr val="FFFF00"/>
              </a:solidFill>
            </a:rPr>
            <a:t>Не є об'єктом оподаткування: </a:t>
          </a:r>
          <a:endParaRPr lang="ru-RU" sz="1600" kern="1200" dirty="0">
            <a:solidFill>
              <a:srgbClr val="FFFF00"/>
            </a:solidFill>
          </a:endParaRPr>
        </a:p>
      </dsp:txBody>
      <dsp:txXfrm>
        <a:off x="428628" y="1733196"/>
        <a:ext cx="6000792" cy="47232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2BC7DDB-13C8-411E-8898-EE58FADC3292}">
      <dsp:nvSpPr>
        <dsp:cNvPr id="0" name=""/>
        <dsp:cNvSpPr/>
      </dsp:nvSpPr>
      <dsp:spPr>
        <a:xfrm rot="16200000">
          <a:off x="564352" y="-564352"/>
          <a:ext cx="2928958" cy="4057664"/>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uk-UA" sz="2300" b="1" kern="1200" dirty="0" smtClean="0">
              <a:solidFill>
                <a:srgbClr val="FFFF00"/>
              </a:solidFill>
            </a:rPr>
            <a:t>Базою оподаткування є житлова площа об'єкта житлової нерухомості</a:t>
          </a:r>
          <a:endParaRPr lang="ru-RU" sz="2300" kern="1200" dirty="0">
            <a:solidFill>
              <a:srgbClr val="FFFF00"/>
            </a:solidFill>
          </a:endParaRPr>
        </a:p>
      </dsp:txBody>
      <dsp:txXfrm rot="16200000">
        <a:off x="930472" y="-930472"/>
        <a:ext cx="2196718" cy="4057664"/>
      </dsp:txXfrm>
    </dsp:sp>
    <dsp:sp modelId="{EFC3CC17-FA72-401F-9DA0-6C843BD1560C}">
      <dsp:nvSpPr>
        <dsp:cNvPr id="0" name=""/>
        <dsp:cNvSpPr/>
      </dsp:nvSpPr>
      <dsp:spPr>
        <a:xfrm>
          <a:off x="4025730" y="0"/>
          <a:ext cx="4057664" cy="2928958"/>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uk-UA" sz="2300" b="1" kern="1200" dirty="0" smtClean="0">
              <a:solidFill>
                <a:srgbClr val="FFFF00"/>
              </a:solidFill>
            </a:rPr>
            <a:t>База оподаткування об'єктів житлової нерухомості, які перебувають у власності фізичних осіб</a:t>
          </a:r>
          <a:endParaRPr lang="ru-RU" sz="2300" kern="1200" dirty="0">
            <a:solidFill>
              <a:srgbClr val="FFFF00"/>
            </a:solidFill>
          </a:endParaRPr>
        </a:p>
      </dsp:txBody>
      <dsp:txXfrm>
        <a:off x="4025730" y="0"/>
        <a:ext cx="4057664" cy="2196718"/>
      </dsp:txXfrm>
    </dsp:sp>
    <dsp:sp modelId="{6C53E63D-216F-4C75-B59D-35B2F22D16A8}">
      <dsp:nvSpPr>
        <dsp:cNvPr id="0" name=""/>
        <dsp:cNvSpPr/>
      </dsp:nvSpPr>
      <dsp:spPr>
        <a:xfrm rot="10800000">
          <a:off x="0" y="2928958"/>
          <a:ext cx="4057664" cy="2928958"/>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uk-UA" sz="2300" b="1" kern="1200" dirty="0" smtClean="0">
              <a:solidFill>
                <a:srgbClr val="FFFF00"/>
              </a:solidFill>
            </a:rPr>
            <a:t>База оподаткування об'єктів житлової нерухомості, що перебувають у власності юридичних осіб</a:t>
          </a:r>
          <a:endParaRPr lang="ru-RU" sz="2300" kern="1200" dirty="0">
            <a:solidFill>
              <a:srgbClr val="FFFF00"/>
            </a:solidFill>
          </a:endParaRPr>
        </a:p>
      </dsp:txBody>
      <dsp:txXfrm rot="10800000">
        <a:off x="0" y="3661197"/>
        <a:ext cx="4057664" cy="2196718"/>
      </dsp:txXfrm>
    </dsp:sp>
    <dsp:sp modelId="{E6B95FCE-1BB8-4497-AE0D-5C5BBB8A8A25}">
      <dsp:nvSpPr>
        <dsp:cNvPr id="0" name=""/>
        <dsp:cNvSpPr/>
      </dsp:nvSpPr>
      <dsp:spPr>
        <a:xfrm rot="5400000">
          <a:off x="4590083" y="2341817"/>
          <a:ext cx="2928958" cy="4057664"/>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a:lnSpc>
              <a:spcPct val="90000"/>
            </a:lnSpc>
            <a:spcBef>
              <a:spcPct val="0"/>
            </a:spcBef>
            <a:spcAft>
              <a:spcPct val="35000"/>
            </a:spcAft>
          </a:pPr>
          <a:r>
            <a:rPr lang="ru-RU" sz="2300" b="1" kern="1200" dirty="0" smtClean="0">
              <a:solidFill>
                <a:srgbClr val="FFFF00"/>
              </a:solidFill>
            </a:rPr>
            <a:t>У </a:t>
          </a:r>
          <a:r>
            <a:rPr lang="ru-RU" sz="2300" b="1" kern="1200" dirty="0" err="1" smtClean="0">
              <a:solidFill>
                <a:srgbClr val="FFFF00"/>
              </a:solidFill>
            </a:rPr>
            <a:t>разі</a:t>
          </a:r>
          <a:r>
            <a:rPr lang="ru-RU" sz="2300" b="1" kern="1200" dirty="0" smtClean="0">
              <a:solidFill>
                <a:srgbClr val="FFFF00"/>
              </a:solidFill>
            </a:rPr>
            <a:t> </a:t>
          </a:r>
          <a:r>
            <a:rPr lang="ru-RU" sz="2300" b="1" kern="1200" dirty="0" err="1" smtClean="0">
              <a:solidFill>
                <a:srgbClr val="FFFF00"/>
              </a:solidFill>
            </a:rPr>
            <a:t>наявності</a:t>
          </a:r>
          <a:r>
            <a:rPr lang="ru-RU" sz="2300" b="1" kern="1200" dirty="0" smtClean="0">
              <a:solidFill>
                <a:srgbClr val="FFFF00"/>
              </a:solidFill>
            </a:rPr>
            <a:t> </a:t>
          </a:r>
          <a:r>
            <a:rPr lang="ru-RU" sz="2300" b="1" kern="1200" dirty="0" err="1" smtClean="0">
              <a:solidFill>
                <a:srgbClr val="FFFF00"/>
              </a:solidFill>
            </a:rPr>
            <a:t>у</a:t>
          </a:r>
          <a:r>
            <a:rPr lang="ru-RU" sz="2300" b="1" kern="1200" dirty="0" smtClean="0">
              <a:solidFill>
                <a:srgbClr val="FFFF00"/>
              </a:solidFill>
            </a:rPr>
            <a:t> </a:t>
          </a:r>
          <a:r>
            <a:rPr lang="ru-RU" sz="2300" b="1" kern="1200" dirty="0" err="1" smtClean="0">
              <a:solidFill>
                <a:srgbClr val="FFFF00"/>
              </a:solidFill>
            </a:rPr>
            <a:t>платника</a:t>
          </a:r>
          <a:r>
            <a:rPr lang="ru-RU" sz="2300" b="1" kern="1200" dirty="0" smtClean="0">
              <a:solidFill>
                <a:srgbClr val="FFFF00"/>
              </a:solidFill>
            </a:rPr>
            <a:t> </a:t>
          </a:r>
          <a:r>
            <a:rPr lang="ru-RU" sz="2300" b="1" kern="1200" dirty="0" err="1" smtClean="0">
              <a:solidFill>
                <a:srgbClr val="FFFF00"/>
              </a:solidFill>
            </a:rPr>
            <a:t>податку</a:t>
          </a:r>
          <a:r>
            <a:rPr lang="ru-RU" sz="2300" b="1" kern="1200" dirty="0" smtClean="0">
              <a:solidFill>
                <a:srgbClr val="FFFF00"/>
              </a:solidFill>
            </a:rPr>
            <a:t> </a:t>
          </a:r>
          <a:r>
            <a:rPr lang="ru-RU" sz="2300" b="1" kern="1200" dirty="0" err="1" smtClean="0">
              <a:solidFill>
                <a:srgbClr val="FFFF00"/>
              </a:solidFill>
            </a:rPr>
            <a:t>кількох</a:t>
          </a:r>
          <a:r>
            <a:rPr lang="ru-RU" sz="2300" b="1" kern="1200" dirty="0" smtClean="0">
              <a:solidFill>
                <a:srgbClr val="FFFF00"/>
              </a:solidFill>
            </a:rPr>
            <a:t> </a:t>
          </a:r>
          <a:r>
            <a:rPr lang="ru-RU" sz="2300" b="1" kern="1200" dirty="0" err="1" smtClean="0">
              <a:solidFill>
                <a:srgbClr val="FFFF00"/>
              </a:solidFill>
            </a:rPr>
            <a:t>об'єктів</a:t>
          </a:r>
          <a:r>
            <a:rPr lang="ru-RU" sz="2300" b="1" kern="1200" dirty="0" smtClean="0">
              <a:solidFill>
                <a:srgbClr val="FFFF00"/>
              </a:solidFill>
            </a:rPr>
            <a:t> </a:t>
          </a:r>
          <a:r>
            <a:rPr lang="ru-RU" sz="2300" b="1" kern="1200" dirty="0" err="1" smtClean="0">
              <a:solidFill>
                <a:srgbClr val="FFFF00"/>
              </a:solidFill>
            </a:rPr>
            <a:t>оподаткування</a:t>
          </a:r>
          <a:r>
            <a:rPr lang="ru-RU" sz="2300" b="1" kern="1200" dirty="0" smtClean="0">
              <a:solidFill>
                <a:srgbClr val="FFFF00"/>
              </a:solidFill>
            </a:rPr>
            <a:t> база </a:t>
          </a:r>
          <a:r>
            <a:rPr lang="ru-RU" sz="2300" b="1" kern="1200" dirty="0" err="1" smtClean="0">
              <a:solidFill>
                <a:srgbClr val="FFFF00"/>
              </a:solidFill>
            </a:rPr>
            <a:t>оподаткування</a:t>
          </a:r>
          <a:r>
            <a:rPr lang="ru-RU" sz="2300" b="1" kern="1200" dirty="0" smtClean="0">
              <a:solidFill>
                <a:srgbClr val="FFFF00"/>
              </a:solidFill>
            </a:rPr>
            <a:t> </a:t>
          </a:r>
          <a:r>
            <a:rPr lang="ru-RU" sz="2300" b="1" kern="1200" dirty="0" err="1" smtClean="0">
              <a:solidFill>
                <a:srgbClr val="FFFF00"/>
              </a:solidFill>
            </a:rPr>
            <a:t>обчислюється</a:t>
          </a:r>
          <a:r>
            <a:rPr lang="ru-RU" sz="2300" b="1" kern="1200" dirty="0" smtClean="0">
              <a:solidFill>
                <a:srgbClr val="FFFF00"/>
              </a:solidFill>
            </a:rPr>
            <a:t> </a:t>
          </a:r>
          <a:r>
            <a:rPr lang="ru-RU" sz="2300" b="1" kern="1200" dirty="0" err="1" smtClean="0">
              <a:solidFill>
                <a:srgbClr val="FFFF00"/>
              </a:solidFill>
            </a:rPr>
            <a:t>окремо</a:t>
          </a:r>
          <a:r>
            <a:rPr lang="ru-RU" sz="2300" b="1" kern="1200" dirty="0" smtClean="0">
              <a:solidFill>
                <a:srgbClr val="FFFF00"/>
              </a:solidFill>
            </a:rPr>
            <a:t> за </a:t>
          </a:r>
          <a:r>
            <a:rPr lang="ru-RU" sz="2300" b="1" kern="1200" dirty="0" err="1" smtClean="0">
              <a:solidFill>
                <a:srgbClr val="FFFF00"/>
              </a:solidFill>
            </a:rPr>
            <a:t>кожним</a:t>
          </a:r>
          <a:r>
            <a:rPr lang="ru-RU" sz="2300" b="1" kern="1200" dirty="0" smtClean="0">
              <a:solidFill>
                <a:srgbClr val="FFFF00"/>
              </a:solidFill>
            </a:rPr>
            <a:t> </a:t>
          </a:r>
          <a:r>
            <a:rPr lang="ru-RU" sz="2300" b="1" kern="1200" dirty="0" err="1" smtClean="0">
              <a:solidFill>
                <a:srgbClr val="FFFF00"/>
              </a:solidFill>
            </a:rPr>
            <a:t>з</a:t>
          </a:r>
          <a:r>
            <a:rPr lang="ru-RU" sz="2300" b="1" kern="1200" dirty="0" smtClean="0">
              <a:solidFill>
                <a:srgbClr val="FFFF00"/>
              </a:solidFill>
            </a:rPr>
            <a:t> таких </a:t>
          </a:r>
          <a:r>
            <a:rPr lang="ru-RU" sz="2300" b="1" kern="1200" dirty="0" err="1" smtClean="0">
              <a:solidFill>
                <a:srgbClr val="FFFF00"/>
              </a:solidFill>
            </a:rPr>
            <a:t>об'єктів</a:t>
          </a:r>
          <a:endParaRPr lang="ru-RU" sz="2300" b="1" kern="1200" dirty="0">
            <a:solidFill>
              <a:srgbClr val="FFFF00"/>
            </a:solidFill>
          </a:endParaRPr>
        </a:p>
      </dsp:txBody>
      <dsp:txXfrm rot="5400000">
        <a:off x="4956202" y="2707937"/>
        <a:ext cx="2196718" cy="4057664"/>
      </dsp:txXfrm>
    </dsp:sp>
    <dsp:sp modelId="{97E4F641-4C26-4513-8F45-DD65105AC156}">
      <dsp:nvSpPr>
        <dsp:cNvPr id="0" name=""/>
        <dsp:cNvSpPr/>
      </dsp:nvSpPr>
      <dsp:spPr>
        <a:xfrm>
          <a:off x="1643077" y="2196718"/>
          <a:ext cx="4829172" cy="1464479"/>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uk-UA" sz="2300" b="1" kern="1200" dirty="0" smtClean="0"/>
            <a:t>База оподаткування </a:t>
          </a:r>
          <a:endParaRPr lang="ru-RU" sz="2300" kern="1200" dirty="0"/>
        </a:p>
      </dsp:txBody>
      <dsp:txXfrm>
        <a:off x="1643077" y="2196718"/>
        <a:ext cx="4829172" cy="146447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E58D6E6-82B9-406E-A04F-CEAB75EEDDF7}">
      <dsp:nvSpPr>
        <dsp:cNvPr id="0" name=""/>
        <dsp:cNvSpPr/>
      </dsp:nvSpPr>
      <dsp:spPr>
        <a:xfrm>
          <a:off x="4057664" y="2400698"/>
          <a:ext cx="385383" cy="1688348"/>
        </a:xfrm>
        <a:custGeom>
          <a:avLst/>
          <a:gdLst/>
          <a:ahLst/>
          <a:cxnLst/>
          <a:rect l="0" t="0" r="0" b="0"/>
          <a:pathLst>
            <a:path>
              <a:moveTo>
                <a:pt x="0" y="0"/>
              </a:moveTo>
              <a:lnTo>
                <a:pt x="0" y="1688348"/>
              </a:lnTo>
              <a:lnTo>
                <a:pt x="385383" y="168834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B6C976-F969-4C55-B0CA-282042C10BC8}">
      <dsp:nvSpPr>
        <dsp:cNvPr id="0" name=""/>
        <dsp:cNvSpPr/>
      </dsp:nvSpPr>
      <dsp:spPr>
        <a:xfrm>
          <a:off x="3672280" y="2400698"/>
          <a:ext cx="385383" cy="1688348"/>
        </a:xfrm>
        <a:custGeom>
          <a:avLst/>
          <a:gdLst/>
          <a:ahLst/>
          <a:cxnLst/>
          <a:rect l="0" t="0" r="0" b="0"/>
          <a:pathLst>
            <a:path>
              <a:moveTo>
                <a:pt x="385383" y="0"/>
              </a:moveTo>
              <a:lnTo>
                <a:pt x="385383" y="1688348"/>
              </a:lnTo>
              <a:lnTo>
                <a:pt x="0" y="168834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1BD535-6333-482C-9E67-178C09CB56FF}">
      <dsp:nvSpPr>
        <dsp:cNvPr id="0" name=""/>
        <dsp:cNvSpPr/>
      </dsp:nvSpPr>
      <dsp:spPr>
        <a:xfrm>
          <a:off x="2222502" y="565536"/>
          <a:ext cx="3670323" cy="1835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uk-UA" sz="2200" kern="1200" dirty="0" smtClean="0">
              <a:solidFill>
                <a:srgbClr val="FFFF00"/>
              </a:solidFill>
            </a:rPr>
            <a:t>База оподаткування об'єкта житлової нерухомості, що перебуває у власності </a:t>
          </a:r>
          <a:r>
            <a:rPr lang="uk-UA" sz="2200" b="1" kern="1200" dirty="0" smtClean="0">
              <a:solidFill>
                <a:srgbClr val="FFFF00"/>
              </a:solidFill>
            </a:rPr>
            <a:t>фізичної особи - платника податку, зменшується:</a:t>
          </a:r>
          <a:endParaRPr lang="ru-RU" sz="2200" kern="1200" dirty="0">
            <a:solidFill>
              <a:srgbClr val="FFFF00"/>
            </a:solidFill>
          </a:endParaRPr>
        </a:p>
      </dsp:txBody>
      <dsp:txXfrm>
        <a:off x="2222502" y="565536"/>
        <a:ext cx="3670323" cy="1835161"/>
      </dsp:txXfrm>
    </dsp:sp>
    <dsp:sp modelId="{9FE17EA4-85D0-4AA9-B69F-D0EFA5C6C111}">
      <dsp:nvSpPr>
        <dsp:cNvPr id="0" name=""/>
        <dsp:cNvSpPr/>
      </dsp:nvSpPr>
      <dsp:spPr>
        <a:xfrm>
          <a:off x="1956" y="3171465"/>
          <a:ext cx="3670323" cy="1835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ru-RU" sz="2200" b="1" kern="1200" dirty="0" smtClean="0">
              <a:solidFill>
                <a:srgbClr val="FFFF00"/>
              </a:solidFill>
            </a:rPr>
            <a:t>для </a:t>
          </a:r>
          <a:r>
            <a:rPr lang="ru-RU" sz="2200" b="1" kern="1200" dirty="0" err="1" smtClean="0">
              <a:solidFill>
                <a:srgbClr val="FFFF00"/>
              </a:solidFill>
            </a:rPr>
            <a:t>квартири</a:t>
          </a:r>
          <a:r>
            <a:rPr lang="ru-RU" sz="2200" b="1" kern="1200" dirty="0" smtClean="0">
              <a:solidFill>
                <a:srgbClr val="FFFF00"/>
              </a:solidFill>
            </a:rPr>
            <a:t> - на 120 кв. </a:t>
          </a:r>
          <a:r>
            <a:rPr lang="ru-RU" sz="2200" b="1" kern="1200" dirty="0" err="1" smtClean="0">
              <a:solidFill>
                <a:srgbClr val="FFFF00"/>
              </a:solidFill>
            </a:rPr>
            <a:t>метрів</a:t>
          </a:r>
          <a:endParaRPr lang="ru-RU" sz="2200" kern="1200" dirty="0">
            <a:solidFill>
              <a:srgbClr val="FFFF00"/>
            </a:solidFill>
          </a:endParaRPr>
        </a:p>
      </dsp:txBody>
      <dsp:txXfrm>
        <a:off x="1956" y="3171465"/>
        <a:ext cx="3670323" cy="1835161"/>
      </dsp:txXfrm>
    </dsp:sp>
    <dsp:sp modelId="{17EC2ED5-842D-4C19-9F0C-28EA8C294DF1}">
      <dsp:nvSpPr>
        <dsp:cNvPr id="0" name=""/>
        <dsp:cNvSpPr/>
      </dsp:nvSpPr>
      <dsp:spPr>
        <a:xfrm>
          <a:off x="4443047" y="3171465"/>
          <a:ext cx="3670323" cy="18351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ru-RU" sz="2200" b="1" kern="1200" dirty="0" smtClean="0">
              <a:solidFill>
                <a:srgbClr val="FFFF00"/>
              </a:solidFill>
            </a:rPr>
            <a:t>для </a:t>
          </a:r>
          <a:r>
            <a:rPr lang="ru-RU" sz="2200" b="1" kern="1200" dirty="0" err="1" smtClean="0">
              <a:solidFill>
                <a:srgbClr val="FFFF00"/>
              </a:solidFill>
            </a:rPr>
            <a:t>житлового</a:t>
          </a:r>
          <a:r>
            <a:rPr lang="ru-RU" sz="2200" b="1" kern="1200" dirty="0" smtClean="0">
              <a:solidFill>
                <a:srgbClr val="FFFF00"/>
              </a:solidFill>
            </a:rPr>
            <a:t> </a:t>
          </a:r>
          <a:r>
            <a:rPr lang="ru-RU" sz="2200" b="1" kern="1200" dirty="0" err="1" smtClean="0">
              <a:solidFill>
                <a:srgbClr val="FFFF00"/>
              </a:solidFill>
            </a:rPr>
            <a:t>будинку</a:t>
          </a:r>
          <a:r>
            <a:rPr lang="ru-RU" sz="2200" b="1" kern="1200" dirty="0" smtClean="0">
              <a:solidFill>
                <a:srgbClr val="FFFF00"/>
              </a:solidFill>
            </a:rPr>
            <a:t> - на 250 кв. </a:t>
          </a:r>
          <a:r>
            <a:rPr lang="ru-RU" sz="2200" b="1" kern="1200" dirty="0" err="1" smtClean="0">
              <a:solidFill>
                <a:srgbClr val="FFFF00"/>
              </a:solidFill>
            </a:rPr>
            <a:t>метрів</a:t>
          </a:r>
          <a:endParaRPr lang="ru-RU" sz="2200" kern="1200" dirty="0">
            <a:solidFill>
              <a:srgbClr val="FFFF00"/>
            </a:solidFill>
          </a:endParaRPr>
        </a:p>
      </dsp:txBody>
      <dsp:txXfrm>
        <a:off x="4443047" y="3171465"/>
        <a:ext cx="3670323" cy="1835161"/>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546C558-5FF7-49D4-818E-6A6B7DDCC8A8}">
      <dsp:nvSpPr>
        <dsp:cNvPr id="0" name=""/>
        <dsp:cNvSpPr/>
      </dsp:nvSpPr>
      <dsp:spPr>
        <a:xfrm>
          <a:off x="3111" y="357"/>
          <a:ext cx="8423460" cy="2957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ru-RU" sz="3700" b="1" kern="1200" dirty="0" smtClean="0">
              <a:solidFill>
                <a:srgbClr val="FFFF00"/>
              </a:solidFill>
            </a:rPr>
            <a:t>Ставки </a:t>
          </a:r>
          <a:r>
            <a:rPr lang="ru-RU" sz="3700" b="1" kern="1200" dirty="0" err="1" smtClean="0">
              <a:solidFill>
                <a:srgbClr val="FFFF00"/>
              </a:solidFill>
            </a:rPr>
            <a:t>податку</a:t>
          </a:r>
          <a:r>
            <a:rPr lang="ru-RU" sz="3700" b="1" kern="1200" dirty="0" smtClean="0">
              <a:solidFill>
                <a:srgbClr val="FFFF00"/>
              </a:solidFill>
            </a:rPr>
            <a:t> </a:t>
          </a:r>
          <a:r>
            <a:rPr lang="ru-RU" sz="3700" b="1" kern="1200" dirty="0" err="1" smtClean="0">
              <a:solidFill>
                <a:srgbClr val="FFFF00"/>
              </a:solidFill>
            </a:rPr>
            <a:t>встановлюються</a:t>
          </a:r>
          <a:r>
            <a:rPr lang="ru-RU" sz="3700" b="1" kern="1200" dirty="0" smtClean="0">
              <a:solidFill>
                <a:srgbClr val="FFFF00"/>
              </a:solidFill>
            </a:rPr>
            <a:t> </a:t>
          </a:r>
          <a:r>
            <a:rPr lang="ru-RU" sz="3700" b="1" kern="1200" dirty="0" err="1" smtClean="0">
              <a:solidFill>
                <a:srgbClr val="FFFF00"/>
              </a:solidFill>
            </a:rPr>
            <a:t>сільською</a:t>
          </a:r>
          <a:r>
            <a:rPr lang="ru-RU" sz="3700" b="1" kern="1200" dirty="0" smtClean="0">
              <a:solidFill>
                <a:srgbClr val="FFFF00"/>
              </a:solidFill>
            </a:rPr>
            <a:t>, </a:t>
          </a:r>
          <a:r>
            <a:rPr lang="ru-RU" sz="3700" b="1" kern="1200" dirty="0" err="1" smtClean="0">
              <a:solidFill>
                <a:srgbClr val="FFFF00"/>
              </a:solidFill>
            </a:rPr>
            <a:t>селищною</a:t>
          </a:r>
          <a:r>
            <a:rPr lang="ru-RU" sz="3700" b="1" kern="1200" dirty="0" smtClean="0">
              <a:solidFill>
                <a:srgbClr val="FFFF00"/>
              </a:solidFill>
            </a:rPr>
            <a:t> </a:t>
          </a:r>
          <a:r>
            <a:rPr lang="ru-RU" sz="3700" b="1" kern="1200" dirty="0" err="1" smtClean="0">
              <a:solidFill>
                <a:srgbClr val="FFFF00"/>
              </a:solidFill>
            </a:rPr>
            <a:t>або</a:t>
          </a:r>
          <a:r>
            <a:rPr lang="ru-RU" sz="3700" b="1" kern="1200" dirty="0" smtClean="0">
              <a:solidFill>
                <a:srgbClr val="FFFF00"/>
              </a:solidFill>
            </a:rPr>
            <a:t> </a:t>
          </a:r>
          <a:r>
            <a:rPr lang="ru-RU" sz="3700" b="1" kern="1200" dirty="0" err="1" smtClean="0">
              <a:solidFill>
                <a:srgbClr val="FFFF00"/>
              </a:solidFill>
            </a:rPr>
            <a:t>міською</a:t>
          </a:r>
          <a:r>
            <a:rPr lang="ru-RU" sz="3700" b="1" kern="1200" dirty="0" smtClean="0">
              <a:solidFill>
                <a:srgbClr val="FFFF00"/>
              </a:solidFill>
            </a:rPr>
            <a:t> радою в таких </a:t>
          </a:r>
          <a:r>
            <a:rPr lang="ru-RU" sz="3700" b="1" kern="1200" dirty="0" err="1" smtClean="0">
              <a:solidFill>
                <a:srgbClr val="FFFF00"/>
              </a:solidFill>
            </a:rPr>
            <a:t>розмірах</a:t>
          </a:r>
          <a:r>
            <a:rPr lang="ru-RU" sz="3700" b="1" kern="1200" dirty="0" smtClean="0">
              <a:solidFill>
                <a:srgbClr val="FFFF00"/>
              </a:solidFill>
            </a:rPr>
            <a:t> за 1 кв. метр </a:t>
          </a:r>
          <a:r>
            <a:rPr lang="ru-RU" sz="3700" b="1" kern="1200" dirty="0" err="1" smtClean="0">
              <a:solidFill>
                <a:srgbClr val="FFFF00"/>
              </a:solidFill>
            </a:rPr>
            <a:t>житлової</a:t>
          </a:r>
          <a:r>
            <a:rPr lang="ru-RU" sz="3700" b="1" kern="1200" dirty="0" smtClean="0">
              <a:solidFill>
                <a:srgbClr val="FFFF00"/>
              </a:solidFill>
            </a:rPr>
            <a:t> </a:t>
          </a:r>
          <a:r>
            <a:rPr lang="ru-RU" sz="3700" b="1" kern="1200" dirty="0" err="1" smtClean="0">
              <a:solidFill>
                <a:srgbClr val="FFFF00"/>
              </a:solidFill>
            </a:rPr>
            <a:t>площі</a:t>
          </a:r>
          <a:r>
            <a:rPr lang="ru-RU" sz="3700" b="1" kern="1200" dirty="0" smtClean="0">
              <a:solidFill>
                <a:srgbClr val="FFFF00"/>
              </a:solidFill>
            </a:rPr>
            <a:t> </a:t>
          </a:r>
          <a:r>
            <a:rPr lang="ru-RU" sz="3700" b="1" kern="1200" dirty="0" err="1" smtClean="0">
              <a:solidFill>
                <a:srgbClr val="FFFF00"/>
              </a:solidFill>
            </a:rPr>
            <a:t>об'єкта</a:t>
          </a:r>
          <a:r>
            <a:rPr lang="ru-RU" sz="3700" b="1" kern="1200" dirty="0" smtClean="0">
              <a:solidFill>
                <a:srgbClr val="FFFF00"/>
              </a:solidFill>
            </a:rPr>
            <a:t> </a:t>
          </a:r>
          <a:r>
            <a:rPr lang="ru-RU" sz="3700" b="1" kern="1200" dirty="0" err="1" smtClean="0">
              <a:solidFill>
                <a:srgbClr val="FFFF00"/>
              </a:solidFill>
            </a:rPr>
            <a:t>житлової</a:t>
          </a:r>
          <a:r>
            <a:rPr lang="ru-RU" sz="3700" b="1" kern="1200" dirty="0" smtClean="0">
              <a:solidFill>
                <a:srgbClr val="FFFF00"/>
              </a:solidFill>
            </a:rPr>
            <a:t> </a:t>
          </a:r>
          <a:r>
            <a:rPr lang="ru-RU" sz="3700" b="1" kern="1200" dirty="0" err="1" smtClean="0">
              <a:solidFill>
                <a:srgbClr val="FFFF00"/>
              </a:solidFill>
            </a:rPr>
            <a:t>нерухомості</a:t>
          </a:r>
          <a:r>
            <a:rPr lang="ru-RU" sz="3700" kern="1200" dirty="0" smtClean="0">
              <a:solidFill>
                <a:srgbClr val="FFFF00"/>
              </a:solidFill>
            </a:rPr>
            <a:t>: </a:t>
          </a:r>
          <a:endParaRPr lang="ru-RU" sz="3700" kern="1200" dirty="0">
            <a:solidFill>
              <a:srgbClr val="FFFF00"/>
            </a:solidFill>
          </a:endParaRPr>
        </a:p>
      </dsp:txBody>
      <dsp:txXfrm>
        <a:off x="3111" y="357"/>
        <a:ext cx="8423460" cy="2957840"/>
      </dsp:txXfrm>
    </dsp:sp>
    <dsp:sp modelId="{3D2CC748-3C00-4411-8366-969E08FF83F7}">
      <dsp:nvSpPr>
        <dsp:cNvPr id="0" name=""/>
        <dsp:cNvSpPr/>
      </dsp:nvSpPr>
      <dsp:spPr>
        <a:xfrm>
          <a:off x="3111" y="3185470"/>
          <a:ext cx="4041967" cy="2957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1" kern="1200" dirty="0" smtClean="0">
              <a:solidFill>
                <a:srgbClr val="FFFF00"/>
              </a:solidFill>
            </a:rPr>
            <a:t>для квартир, </a:t>
          </a:r>
          <a:r>
            <a:rPr lang="ru-RU" sz="1800" b="1" kern="1200" dirty="0" err="1" smtClean="0">
              <a:solidFill>
                <a:srgbClr val="FFFF00"/>
              </a:solidFill>
            </a:rPr>
            <a:t>житлова</a:t>
          </a:r>
          <a:r>
            <a:rPr lang="ru-RU" sz="1800" b="1" kern="1200" dirty="0" smtClean="0">
              <a:solidFill>
                <a:srgbClr val="FFFF00"/>
              </a:solidFill>
            </a:rPr>
            <a:t> </a:t>
          </a:r>
          <a:r>
            <a:rPr lang="ru-RU" sz="1800" b="1" kern="1200" dirty="0" err="1" smtClean="0">
              <a:solidFill>
                <a:srgbClr val="FFFF00"/>
              </a:solidFill>
            </a:rPr>
            <a:t>площа</a:t>
          </a:r>
          <a:r>
            <a:rPr lang="ru-RU" sz="1800" b="1" kern="1200" dirty="0" smtClean="0">
              <a:solidFill>
                <a:srgbClr val="FFFF00"/>
              </a:solidFill>
            </a:rPr>
            <a:t> </a:t>
          </a:r>
          <a:r>
            <a:rPr lang="ru-RU" sz="1800" b="1" kern="1200" dirty="0" err="1" smtClean="0">
              <a:solidFill>
                <a:srgbClr val="FFFF00"/>
              </a:solidFill>
            </a:rPr>
            <a:t>яких</a:t>
          </a:r>
          <a:r>
            <a:rPr lang="ru-RU" sz="1800" b="1" kern="1200" dirty="0" smtClean="0">
              <a:solidFill>
                <a:srgbClr val="FFFF00"/>
              </a:solidFill>
            </a:rPr>
            <a:t> не </a:t>
          </a:r>
          <a:r>
            <a:rPr lang="ru-RU" sz="1800" b="1" kern="1200" dirty="0" err="1" smtClean="0">
              <a:solidFill>
                <a:srgbClr val="FFFF00"/>
              </a:solidFill>
            </a:rPr>
            <a:t>перевищує</a:t>
          </a:r>
          <a:r>
            <a:rPr lang="ru-RU" sz="1800" b="1" kern="1200" dirty="0" smtClean="0">
              <a:solidFill>
                <a:srgbClr val="FFFF00"/>
              </a:solidFill>
            </a:rPr>
            <a:t> 240 кв. </a:t>
          </a:r>
          <a:r>
            <a:rPr lang="ru-RU" sz="1800" b="1" kern="1200" dirty="0" err="1" smtClean="0">
              <a:solidFill>
                <a:srgbClr val="FFFF00"/>
              </a:solidFill>
            </a:rPr>
            <a:t>метрів</a:t>
          </a:r>
          <a:r>
            <a:rPr lang="ru-RU" sz="1800" b="1" kern="1200" dirty="0" smtClean="0">
              <a:solidFill>
                <a:srgbClr val="FFFF00"/>
              </a:solidFill>
            </a:rPr>
            <a:t>, та </a:t>
          </a:r>
          <a:r>
            <a:rPr lang="ru-RU" sz="1800" b="1" kern="1200" dirty="0" err="1" smtClean="0">
              <a:solidFill>
                <a:srgbClr val="FFFF00"/>
              </a:solidFill>
            </a:rPr>
            <a:t>житлових</a:t>
          </a:r>
          <a:r>
            <a:rPr lang="ru-RU" sz="1800" b="1" kern="1200" dirty="0" smtClean="0">
              <a:solidFill>
                <a:srgbClr val="FFFF00"/>
              </a:solidFill>
            </a:rPr>
            <a:t> </a:t>
          </a:r>
          <a:r>
            <a:rPr lang="ru-RU" sz="1800" b="1" kern="1200" dirty="0" err="1" smtClean="0">
              <a:solidFill>
                <a:srgbClr val="FFFF00"/>
              </a:solidFill>
            </a:rPr>
            <a:t>будинків</a:t>
          </a:r>
          <a:r>
            <a:rPr lang="ru-RU" sz="1800" b="1" kern="1200" dirty="0" smtClean="0">
              <a:solidFill>
                <a:srgbClr val="FFFF00"/>
              </a:solidFill>
            </a:rPr>
            <a:t>, </a:t>
          </a:r>
          <a:r>
            <a:rPr lang="ru-RU" sz="1800" b="1" kern="1200" dirty="0" err="1" smtClean="0">
              <a:solidFill>
                <a:srgbClr val="FFFF00"/>
              </a:solidFill>
            </a:rPr>
            <a:t>житлова</a:t>
          </a:r>
          <a:r>
            <a:rPr lang="ru-RU" sz="1800" b="1" kern="1200" dirty="0" smtClean="0">
              <a:solidFill>
                <a:srgbClr val="FFFF00"/>
              </a:solidFill>
            </a:rPr>
            <a:t> </a:t>
          </a:r>
          <a:r>
            <a:rPr lang="ru-RU" sz="1800" b="1" kern="1200" dirty="0" err="1" smtClean="0">
              <a:solidFill>
                <a:srgbClr val="FFFF00"/>
              </a:solidFill>
            </a:rPr>
            <a:t>площа</a:t>
          </a:r>
          <a:r>
            <a:rPr lang="ru-RU" sz="1800" b="1" kern="1200" dirty="0" smtClean="0">
              <a:solidFill>
                <a:srgbClr val="FFFF00"/>
              </a:solidFill>
            </a:rPr>
            <a:t> </a:t>
          </a:r>
          <a:r>
            <a:rPr lang="ru-RU" sz="1800" b="1" kern="1200" dirty="0" err="1" smtClean="0">
              <a:solidFill>
                <a:srgbClr val="FFFF00"/>
              </a:solidFill>
            </a:rPr>
            <a:t>яких</a:t>
          </a:r>
          <a:r>
            <a:rPr lang="ru-RU" sz="1800" b="1" kern="1200" dirty="0" smtClean="0">
              <a:solidFill>
                <a:srgbClr val="FFFF00"/>
              </a:solidFill>
            </a:rPr>
            <a:t> не </a:t>
          </a:r>
          <a:r>
            <a:rPr lang="ru-RU" sz="1800" b="1" kern="1200" dirty="0" err="1" smtClean="0">
              <a:solidFill>
                <a:srgbClr val="FFFF00"/>
              </a:solidFill>
            </a:rPr>
            <a:t>перевищує</a:t>
          </a:r>
          <a:r>
            <a:rPr lang="ru-RU" sz="1800" b="1" kern="1200" dirty="0" smtClean="0">
              <a:solidFill>
                <a:srgbClr val="FFFF00"/>
              </a:solidFill>
            </a:rPr>
            <a:t> 500 кв. </a:t>
          </a:r>
          <a:r>
            <a:rPr lang="ru-RU" sz="1800" b="1" kern="1200" dirty="0" err="1" smtClean="0">
              <a:solidFill>
                <a:srgbClr val="FFFF00"/>
              </a:solidFill>
            </a:rPr>
            <a:t>метрів</a:t>
          </a:r>
          <a:r>
            <a:rPr lang="ru-RU" sz="1800" b="1" kern="1200" dirty="0" smtClean="0">
              <a:solidFill>
                <a:srgbClr val="FFFF00"/>
              </a:solidFill>
            </a:rPr>
            <a:t>, ставки </a:t>
          </a:r>
          <a:r>
            <a:rPr lang="ru-RU" sz="1800" b="1" kern="1200" dirty="0" err="1" smtClean="0">
              <a:solidFill>
                <a:srgbClr val="FFFF00"/>
              </a:solidFill>
            </a:rPr>
            <a:t>податку</a:t>
          </a:r>
          <a:r>
            <a:rPr lang="ru-RU" sz="1800" b="1" kern="1200" dirty="0" smtClean="0">
              <a:solidFill>
                <a:srgbClr val="FFFF00"/>
              </a:solidFill>
            </a:rPr>
            <a:t> не </a:t>
          </a:r>
          <a:r>
            <a:rPr lang="ru-RU" sz="1800" b="1" kern="1200" dirty="0" err="1" smtClean="0">
              <a:solidFill>
                <a:srgbClr val="FFFF00"/>
              </a:solidFill>
            </a:rPr>
            <a:t>можуть</a:t>
          </a:r>
          <a:r>
            <a:rPr lang="ru-RU" sz="1800" b="1" kern="1200" dirty="0" smtClean="0">
              <a:solidFill>
                <a:srgbClr val="FFFF00"/>
              </a:solidFill>
            </a:rPr>
            <a:t> </a:t>
          </a:r>
          <a:r>
            <a:rPr lang="ru-RU" sz="1800" b="1" kern="1200" dirty="0" err="1" smtClean="0">
              <a:solidFill>
                <a:srgbClr val="FFFF00"/>
              </a:solidFill>
            </a:rPr>
            <a:t>перевищувати</a:t>
          </a:r>
          <a:r>
            <a:rPr lang="ru-RU" sz="1800" b="1" kern="1200" dirty="0" smtClean="0">
              <a:solidFill>
                <a:srgbClr val="FFFF00"/>
              </a:solidFill>
            </a:rPr>
            <a:t> 1 </a:t>
          </a:r>
          <a:r>
            <a:rPr lang="ru-RU" sz="1800" b="1" kern="1200" dirty="0" err="1" smtClean="0">
              <a:solidFill>
                <a:srgbClr val="FFFF00"/>
              </a:solidFill>
            </a:rPr>
            <a:t>відсоток</a:t>
          </a:r>
          <a:r>
            <a:rPr lang="ru-RU" sz="1800" b="1" kern="1200" dirty="0" smtClean="0">
              <a:solidFill>
                <a:srgbClr val="FFFF00"/>
              </a:solidFill>
            </a:rPr>
            <a:t> </a:t>
          </a:r>
          <a:r>
            <a:rPr lang="ru-RU" sz="1800" b="1" kern="1200" dirty="0" err="1" smtClean="0">
              <a:solidFill>
                <a:srgbClr val="FFFF00"/>
              </a:solidFill>
            </a:rPr>
            <a:t>розміру</a:t>
          </a:r>
          <a:r>
            <a:rPr lang="ru-RU" sz="1800" b="1" kern="1200" dirty="0" smtClean="0">
              <a:solidFill>
                <a:srgbClr val="FFFF00"/>
              </a:solidFill>
            </a:rPr>
            <a:t> </a:t>
          </a:r>
          <a:r>
            <a:rPr lang="ru-RU" sz="1800" b="1" kern="1200" dirty="0" err="1" smtClean="0">
              <a:solidFill>
                <a:srgbClr val="FFFF00"/>
              </a:solidFill>
            </a:rPr>
            <a:t>мінімальної</a:t>
          </a:r>
          <a:r>
            <a:rPr lang="ru-RU" sz="1800" b="1" kern="1200" dirty="0" smtClean="0">
              <a:solidFill>
                <a:srgbClr val="FFFF00"/>
              </a:solidFill>
            </a:rPr>
            <a:t> </a:t>
          </a:r>
          <a:r>
            <a:rPr lang="ru-RU" sz="1800" b="1" kern="1200" dirty="0" err="1" smtClean="0">
              <a:solidFill>
                <a:srgbClr val="FFFF00"/>
              </a:solidFill>
            </a:rPr>
            <a:t>заробітної</a:t>
          </a:r>
          <a:r>
            <a:rPr lang="ru-RU" sz="1800" b="1" kern="1200" dirty="0" smtClean="0">
              <a:solidFill>
                <a:srgbClr val="FFFF00"/>
              </a:solidFill>
            </a:rPr>
            <a:t> плати, </a:t>
          </a:r>
          <a:r>
            <a:rPr lang="ru-RU" sz="1800" b="1" kern="1200" dirty="0" err="1" smtClean="0">
              <a:solidFill>
                <a:srgbClr val="FFFF00"/>
              </a:solidFill>
            </a:rPr>
            <a:t>встановленої</a:t>
          </a:r>
          <a:r>
            <a:rPr lang="ru-RU" sz="1800" b="1" kern="1200" dirty="0" smtClean="0">
              <a:solidFill>
                <a:srgbClr val="FFFF00"/>
              </a:solidFill>
            </a:rPr>
            <a:t> законом на 1 </a:t>
          </a:r>
          <a:r>
            <a:rPr lang="ru-RU" sz="1800" b="1" kern="1200" dirty="0" err="1" smtClean="0">
              <a:solidFill>
                <a:srgbClr val="FFFF00"/>
              </a:solidFill>
            </a:rPr>
            <a:t>січня</a:t>
          </a:r>
          <a:r>
            <a:rPr lang="ru-RU" sz="1800" b="1" kern="1200" dirty="0" smtClean="0">
              <a:solidFill>
                <a:srgbClr val="FFFF00"/>
              </a:solidFill>
            </a:rPr>
            <a:t> </a:t>
          </a:r>
          <a:r>
            <a:rPr lang="ru-RU" sz="1800" b="1" kern="1200" dirty="0" err="1" smtClean="0">
              <a:solidFill>
                <a:srgbClr val="FFFF00"/>
              </a:solidFill>
            </a:rPr>
            <a:t>звітного</a:t>
          </a:r>
          <a:r>
            <a:rPr lang="ru-RU" sz="1800" b="1" kern="1200" dirty="0" smtClean="0">
              <a:solidFill>
                <a:srgbClr val="FFFF00"/>
              </a:solidFill>
            </a:rPr>
            <a:t> (</a:t>
          </a:r>
          <a:r>
            <a:rPr lang="ru-RU" sz="1800" b="1" kern="1200" dirty="0" err="1" smtClean="0">
              <a:solidFill>
                <a:srgbClr val="FFFF00"/>
              </a:solidFill>
            </a:rPr>
            <a:t>податкового</a:t>
          </a:r>
          <a:r>
            <a:rPr lang="ru-RU" sz="1800" b="1" kern="1200" dirty="0" smtClean="0">
              <a:solidFill>
                <a:srgbClr val="FFFF00"/>
              </a:solidFill>
            </a:rPr>
            <a:t>) року</a:t>
          </a:r>
          <a:endParaRPr lang="ru-RU" sz="1800" kern="1200" dirty="0">
            <a:solidFill>
              <a:srgbClr val="FFFF00"/>
            </a:solidFill>
          </a:endParaRPr>
        </a:p>
      </dsp:txBody>
      <dsp:txXfrm>
        <a:off x="3111" y="3185470"/>
        <a:ext cx="4041967" cy="2957840"/>
      </dsp:txXfrm>
    </dsp:sp>
    <dsp:sp modelId="{66AEA2A5-E465-4028-96D7-3C0BA7B01412}">
      <dsp:nvSpPr>
        <dsp:cNvPr id="0" name=""/>
        <dsp:cNvSpPr/>
      </dsp:nvSpPr>
      <dsp:spPr>
        <a:xfrm>
          <a:off x="4384604" y="3185470"/>
          <a:ext cx="4041967" cy="29578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ru-RU" sz="1800" b="1" kern="1200" dirty="0" smtClean="0">
              <a:solidFill>
                <a:srgbClr val="FFFF00"/>
              </a:solidFill>
            </a:rPr>
            <a:t>для квартир, </a:t>
          </a:r>
          <a:r>
            <a:rPr lang="ru-RU" sz="1800" b="1" kern="1200" dirty="0" err="1" smtClean="0">
              <a:solidFill>
                <a:srgbClr val="FFFF00"/>
              </a:solidFill>
            </a:rPr>
            <a:t>житлова</a:t>
          </a:r>
          <a:r>
            <a:rPr lang="ru-RU" sz="1800" b="1" kern="1200" dirty="0" smtClean="0">
              <a:solidFill>
                <a:srgbClr val="FFFF00"/>
              </a:solidFill>
            </a:rPr>
            <a:t> </a:t>
          </a:r>
          <a:r>
            <a:rPr lang="ru-RU" sz="1800" b="1" kern="1200" dirty="0" err="1" smtClean="0">
              <a:solidFill>
                <a:srgbClr val="FFFF00"/>
              </a:solidFill>
            </a:rPr>
            <a:t>площа</a:t>
          </a:r>
          <a:r>
            <a:rPr lang="ru-RU" sz="1800" b="1" kern="1200" dirty="0" smtClean="0">
              <a:solidFill>
                <a:srgbClr val="FFFF00"/>
              </a:solidFill>
            </a:rPr>
            <a:t> </a:t>
          </a:r>
          <a:r>
            <a:rPr lang="ru-RU" sz="1800" b="1" kern="1200" dirty="0" err="1" smtClean="0">
              <a:solidFill>
                <a:srgbClr val="FFFF00"/>
              </a:solidFill>
            </a:rPr>
            <a:t>яких</a:t>
          </a:r>
          <a:r>
            <a:rPr lang="ru-RU" sz="1800" b="1" kern="1200" dirty="0" smtClean="0">
              <a:solidFill>
                <a:srgbClr val="FFFF00"/>
              </a:solidFill>
            </a:rPr>
            <a:t> </a:t>
          </a:r>
          <a:r>
            <a:rPr lang="ru-RU" sz="1800" b="1" kern="1200" dirty="0" err="1" smtClean="0">
              <a:solidFill>
                <a:srgbClr val="FFFF00"/>
              </a:solidFill>
            </a:rPr>
            <a:t>перевищує</a:t>
          </a:r>
          <a:r>
            <a:rPr lang="ru-RU" sz="1800" b="1" kern="1200" dirty="0" smtClean="0">
              <a:solidFill>
                <a:srgbClr val="FFFF00"/>
              </a:solidFill>
            </a:rPr>
            <a:t> 240 кв. </a:t>
          </a:r>
          <a:r>
            <a:rPr lang="ru-RU" sz="1800" b="1" kern="1200" dirty="0" err="1" smtClean="0">
              <a:solidFill>
                <a:srgbClr val="FFFF00"/>
              </a:solidFill>
            </a:rPr>
            <a:t>метрів</a:t>
          </a:r>
          <a:r>
            <a:rPr lang="ru-RU" sz="1800" b="1" kern="1200" dirty="0" smtClean="0">
              <a:solidFill>
                <a:srgbClr val="FFFF00"/>
              </a:solidFill>
            </a:rPr>
            <a:t>, та </a:t>
          </a:r>
          <a:r>
            <a:rPr lang="ru-RU" sz="1800" b="1" kern="1200" dirty="0" err="1" smtClean="0">
              <a:solidFill>
                <a:srgbClr val="FFFF00"/>
              </a:solidFill>
            </a:rPr>
            <a:t>житлових</a:t>
          </a:r>
          <a:r>
            <a:rPr lang="ru-RU" sz="1800" b="1" kern="1200" dirty="0" smtClean="0">
              <a:solidFill>
                <a:srgbClr val="FFFF00"/>
              </a:solidFill>
            </a:rPr>
            <a:t> </a:t>
          </a:r>
          <a:r>
            <a:rPr lang="ru-RU" sz="1800" b="1" kern="1200" dirty="0" err="1" smtClean="0">
              <a:solidFill>
                <a:srgbClr val="FFFF00"/>
              </a:solidFill>
            </a:rPr>
            <a:t>будинків</a:t>
          </a:r>
          <a:r>
            <a:rPr lang="ru-RU" sz="1800" b="1" kern="1200" dirty="0" smtClean="0">
              <a:solidFill>
                <a:srgbClr val="FFFF00"/>
              </a:solidFill>
            </a:rPr>
            <a:t>, </a:t>
          </a:r>
          <a:r>
            <a:rPr lang="ru-RU" sz="1800" b="1" kern="1200" dirty="0" err="1" smtClean="0">
              <a:solidFill>
                <a:srgbClr val="FFFF00"/>
              </a:solidFill>
            </a:rPr>
            <a:t>житлова</a:t>
          </a:r>
          <a:r>
            <a:rPr lang="ru-RU" sz="1800" b="1" kern="1200" dirty="0" smtClean="0">
              <a:solidFill>
                <a:srgbClr val="FFFF00"/>
              </a:solidFill>
            </a:rPr>
            <a:t> </a:t>
          </a:r>
          <a:r>
            <a:rPr lang="ru-RU" sz="1800" b="1" kern="1200" dirty="0" err="1" smtClean="0">
              <a:solidFill>
                <a:srgbClr val="FFFF00"/>
              </a:solidFill>
            </a:rPr>
            <a:t>площа</a:t>
          </a:r>
          <a:r>
            <a:rPr lang="ru-RU" sz="1800" b="1" kern="1200" dirty="0" smtClean="0">
              <a:solidFill>
                <a:srgbClr val="FFFF00"/>
              </a:solidFill>
            </a:rPr>
            <a:t> </a:t>
          </a:r>
          <a:r>
            <a:rPr lang="ru-RU" sz="1800" b="1" kern="1200" dirty="0" err="1" smtClean="0">
              <a:solidFill>
                <a:srgbClr val="FFFF00"/>
              </a:solidFill>
            </a:rPr>
            <a:t>яких</a:t>
          </a:r>
          <a:r>
            <a:rPr lang="ru-RU" sz="1800" b="1" kern="1200" dirty="0" smtClean="0">
              <a:solidFill>
                <a:srgbClr val="FFFF00"/>
              </a:solidFill>
            </a:rPr>
            <a:t> </a:t>
          </a:r>
          <a:r>
            <a:rPr lang="ru-RU" sz="1800" b="1" kern="1200" dirty="0" err="1" smtClean="0">
              <a:solidFill>
                <a:srgbClr val="FFFF00"/>
              </a:solidFill>
            </a:rPr>
            <a:t>перевищує</a:t>
          </a:r>
          <a:r>
            <a:rPr lang="ru-RU" sz="1800" b="1" kern="1200" dirty="0" smtClean="0">
              <a:solidFill>
                <a:srgbClr val="FFFF00"/>
              </a:solidFill>
            </a:rPr>
            <a:t> 500 кв. </a:t>
          </a:r>
          <a:r>
            <a:rPr lang="ru-RU" sz="1800" b="1" kern="1200" dirty="0" err="1" smtClean="0">
              <a:solidFill>
                <a:srgbClr val="FFFF00"/>
              </a:solidFill>
            </a:rPr>
            <a:t>метрів</a:t>
          </a:r>
          <a:r>
            <a:rPr lang="ru-RU" sz="1800" b="1" kern="1200" dirty="0" smtClean="0">
              <a:solidFill>
                <a:srgbClr val="FFFF00"/>
              </a:solidFill>
            </a:rPr>
            <a:t>, ставка </a:t>
          </a:r>
          <a:r>
            <a:rPr lang="ru-RU" sz="1800" b="1" kern="1200" dirty="0" err="1" smtClean="0">
              <a:solidFill>
                <a:srgbClr val="FFFF00"/>
              </a:solidFill>
            </a:rPr>
            <a:t>податку</a:t>
          </a:r>
          <a:r>
            <a:rPr lang="ru-RU" sz="1800" b="1" kern="1200" dirty="0" smtClean="0">
              <a:solidFill>
                <a:srgbClr val="FFFF00"/>
              </a:solidFill>
            </a:rPr>
            <a:t> становить 2,7 </a:t>
          </a:r>
          <a:r>
            <a:rPr lang="ru-RU" sz="1800" b="1" kern="1200" dirty="0" err="1" smtClean="0">
              <a:solidFill>
                <a:srgbClr val="FFFF00"/>
              </a:solidFill>
            </a:rPr>
            <a:t>відсотка</a:t>
          </a:r>
          <a:r>
            <a:rPr lang="ru-RU" sz="1800" b="1" kern="1200" dirty="0" smtClean="0">
              <a:solidFill>
                <a:srgbClr val="FFFF00"/>
              </a:solidFill>
            </a:rPr>
            <a:t> </a:t>
          </a:r>
          <a:r>
            <a:rPr lang="ru-RU" sz="1800" b="1" kern="1200" dirty="0" err="1" smtClean="0">
              <a:solidFill>
                <a:srgbClr val="FFFF00"/>
              </a:solidFill>
            </a:rPr>
            <a:t>розміру</a:t>
          </a:r>
          <a:r>
            <a:rPr lang="ru-RU" sz="1800" b="1" kern="1200" dirty="0" smtClean="0">
              <a:solidFill>
                <a:srgbClr val="FFFF00"/>
              </a:solidFill>
            </a:rPr>
            <a:t> </a:t>
          </a:r>
          <a:r>
            <a:rPr lang="ru-RU" sz="1800" b="1" kern="1200" dirty="0" err="1" smtClean="0">
              <a:solidFill>
                <a:srgbClr val="FFFF00"/>
              </a:solidFill>
            </a:rPr>
            <a:t>мінімальної</a:t>
          </a:r>
          <a:r>
            <a:rPr lang="ru-RU" sz="1800" b="1" kern="1200" dirty="0" smtClean="0">
              <a:solidFill>
                <a:srgbClr val="FFFF00"/>
              </a:solidFill>
            </a:rPr>
            <a:t> </a:t>
          </a:r>
          <a:r>
            <a:rPr lang="ru-RU" sz="1800" b="1" kern="1200" dirty="0" err="1" smtClean="0">
              <a:solidFill>
                <a:srgbClr val="FFFF00"/>
              </a:solidFill>
            </a:rPr>
            <a:t>заробітної</a:t>
          </a:r>
          <a:r>
            <a:rPr lang="ru-RU" sz="1800" b="1" kern="1200" dirty="0" smtClean="0">
              <a:solidFill>
                <a:srgbClr val="FFFF00"/>
              </a:solidFill>
            </a:rPr>
            <a:t> плати, </a:t>
          </a:r>
          <a:r>
            <a:rPr lang="ru-RU" sz="1800" b="1" kern="1200" dirty="0" err="1" smtClean="0">
              <a:solidFill>
                <a:srgbClr val="FFFF00"/>
              </a:solidFill>
            </a:rPr>
            <a:t>встановленої</a:t>
          </a:r>
          <a:r>
            <a:rPr lang="ru-RU" sz="1800" b="1" kern="1200" dirty="0" smtClean="0">
              <a:solidFill>
                <a:srgbClr val="FFFF00"/>
              </a:solidFill>
            </a:rPr>
            <a:t> законом на 1 </a:t>
          </a:r>
          <a:r>
            <a:rPr lang="ru-RU" sz="1800" b="1" kern="1200" dirty="0" err="1" smtClean="0">
              <a:solidFill>
                <a:srgbClr val="FFFF00"/>
              </a:solidFill>
            </a:rPr>
            <a:t>січня</a:t>
          </a:r>
          <a:r>
            <a:rPr lang="ru-RU" sz="1800" b="1" kern="1200" dirty="0" smtClean="0">
              <a:solidFill>
                <a:srgbClr val="FFFF00"/>
              </a:solidFill>
            </a:rPr>
            <a:t> </a:t>
          </a:r>
          <a:r>
            <a:rPr lang="ru-RU" sz="1800" b="1" kern="1200" dirty="0" err="1" smtClean="0">
              <a:solidFill>
                <a:srgbClr val="FFFF00"/>
              </a:solidFill>
            </a:rPr>
            <a:t>звітного</a:t>
          </a:r>
          <a:r>
            <a:rPr lang="ru-RU" sz="1800" b="1" kern="1200" dirty="0" smtClean="0">
              <a:solidFill>
                <a:srgbClr val="FFFF00"/>
              </a:solidFill>
            </a:rPr>
            <a:t> (</a:t>
          </a:r>
          <a:r>
            <a:rPr lang="ru-RU" sz="1800" b="1" kern="1200" dirty="0" err="1" smtClean="0">
              <a:solidFill>
                <a:srgbClr val="FFFF00"/>
              </a:solidFill>
            </a:rPr>
            <a:t>податкового</a:t>
          </a:r>
          <a:r>
            <a:rPr lang="ru-RU" sz="1800" b="1" kern="1200" dirty="0" smtClean="0">
              <a:solidFill>
                <a:srgbClr val="FFFF00"/>
              </a:solidFill>
            </a:rPr>
            <a:t>) року</a:t>
          </a:r>
          <a:endParaRPr lang="ru-RU" sz="1800" kern="1200" dirty="0">
            <a:solidFill>
              <a:srgbClr val="FFFF00"/>
            </a:solidFill>
          </a:endParaRPr>
        </a:p>
      </dsp:txBody>
      <dsp:txXfrm>
        <a:off x="4384604" y="3185470"/>
        <a:ext cx="4041967" cy="2957840"/>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44AE13F-CEE4-4B39-A0E5-FD2BEC8316AA}">
      <dsp:nvSpPr>
        <dsp:cNvPr id="0" name=""/>
        <dsp:cNvSpPr/>
      </dsp:nvSpPr>
      <dsp:spPr>
        <a:xfrm>
          <a:off x="1834708" y="1013"/>
          <a:ext cx="4588787" cy="27532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ru-RU" sz="2300" b="1" kern="1200" smtClean="0">
              <a:solidFill>
                <a:srgbClr val="FFFF00"/>
              </a:solidFill>
            </a:rPr>
            <a:t>Базовий податковий (звітний) період дорівнює календарному року</a:t>
          </a:r>
          <a:endParaRPr lang="ru-RU" sz="2300" kern="1200">
            <a:solidFill>
              <a:srgbClr val="FFFF00"/>
            </a:solidFill>
          </a:endParaRPr>
        </a:p>
      </dsp:txBody>
      <dsp:txXfrm>
        <a:off x="1834708" y="1013"/>
        <a:ext cx="4588787" cy="2753272"/>
      </dsp:txXfrm>
    </dsp:sp>
    <dsp:sp modelId="{22D1BFED-689A-4561-850D-D0D1BA977B84}">
      <dsp:nvSpPr>
        <dsp:cNvPr id="0" name=""/>
        <dsp:cNvSpPr/>
      </dsp:nvSpPr>
      <dsp:spPr>
        <a:xfrm>
          <a:off x="1834708" y="3213164"/>
          <a:ext cx="4588787" cy="275327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uk-UA" sz="2300" b="1" kern="1200" dirty="0" smtClean="0">
              <a:solidFill>
                <a:srgbClr val="FFFF00"/>
              </a:solidFill>
            </a:rPr>
            <a:t>Обчислення суми податку з об'єктів житлової нерухомості, які знаходяться у власності фізичних осіб, проводиться органом державної податкової служби за місцезнаходженням об'єкта житлової нерухомості</a:t>
          </a:r>
          <a:endParaRPr lang="ru-RU" sz="2300" kern="1200" dirty="0">
            <a:solidFill>
              <a:srgbClr val="FFFF00"/>
            </a:solidFill>
          </a:endParaRPr>
        </a:p>
      </dsp:txBody>
      <dsp:txXfrm>
        <a:off x="1834708" y="3213164"/>
        <a:ext cx="4588787" cy="2753272"/>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29716AD-BD6A-4065-8F69-BF607479762D}">
      <dsp:nvSpPr>
        <dsp:cNvPr id="0" name=""/>
        <dsp:cNvSpPr/>
      </dsp:nvSpPr>
      <dsp:spPr>
        <a:xfrm>
          <a:off x="0" y="0"/>
          <a:ext cx="4733939" cy="473393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832AA5-EBB4-44E5-88A5-9C97AB6D80A7}">
      <dsp:nvSpPr>
        <dsp:cNvPr id="0" name=""/>
        <dsp:cNvSpPr/>
      </dsp:nvSpPr>
      <dsp:spPr>
        <a:xfrm>
          <a:off x="2366969" y="0"/>
          <a:ext cx="5819796" cy="473393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ru-RU" sz="2800" b="1" kern="1200" dirty="0" err="1" smtClean="0"/>
            <a:t>Платники</a:t>
          </a:r>
          <a:r>
            <a:rPr lang="ru-RU" sz="2800" b="1" kern="1200" dirty="0" smtClean="0"/>
            <a:t> </a:t>
          </a:r>
          <a:r>
            <a:rPr lang="ru-RU" sz="2800" b="1" kern="1200" dirty="0" err="1" smtClean="0"/>
            <a:t>податку</a:t>
          </a:r>
          <a:r>
            <a:rPr lang="ru-RU" sz="2800" b="1" kern="1200" dirty="0" smtClean="0"/>
            <a:t> - </a:t>
          </a:r>
          <a:r>
            <a:rPr lang="ru-RU" sz="2800" b="1" kern="1200" dirty="0" err="1" smtClean="0"/>
            <a:t>юридичні</a:t>
          </a:r>
          <a:r>
            <a:rPr lang="ru-RU" sz="2800" b="1" kern="1200" dirty="0" smtClean="0"/>
            <a:t> особи </a:t>
          </a:r>
          <a:r>
            <a:rPr lang="ru-RU" sz="2800" b="1" kern="1200" dirty="0" err="1" smtClean="0"/>
            <a:t>самостійно</a:t>
          </a:r>
          <a:r>
            <a:rPr lang="ru-RU" sz="2800" b="1" kern="1200" dirty="0" smtClean="0"/>
            <a:t> </a:t>
          </a:r>
          <a:r>
            <a:rPr lang="ru-RU" sz="2800" b="1" kern="1200" dirty="0" err="1" smtClean="0"/>
            <a:t>обчислюють</a:t>
          </a:r>
          <a:r>
            <a:rPr lang="ru-RU" sz="2800" b="1" kern="1200" dirty="0" smtClean="0"/>
            <a:t> суму </a:t>
          </a:r>
          <a:r>
            <a:rPr lang="ru-RU" sz="2800" b="1" kern="1200" dirty="0" err="1" smtClean="0"/>
            <a:t>податку</a:t>
          </a:r>
          <a:r>
            <a:rPr lang="ru-RU" sz="2800" b="1" kern="1200" dirty="0" smtClean="0"/>
            <a:t> станом на 1 </a:t>
          </a:r>
          <a:r>
            <a:rPr lang="ru-RU" sz="2800" b="1" kern="1200" dirty="0" err="1" smtClean="0"/>
            <a:t>січня</a:t>
          </a:r>
          <a:r>
            <a:rPr lang="ru-RU" sz="2800" b="1" kern="1200" dirty="0" smtClean="0"/>
            <a:t> </a:t>
          </a:r>
          <a:r>
            <a:rPr lang="ru-RU" sz="2800" b="1" kern="1200" dirty="0" err="1" smtClean="0"/>
            <a:t>звітного</a:t>
          </a:r>
          <a:r>
            <a:rPr lang="ru-RU" sz="2800" b="1" kern="1200" dirty="0" smtClean="0"/>
            <a:t> року </a:t>
          </a:r>
          <a:r>
            <a:rPr lang="ru-RU" sz="2800" b="1" kern="1200" dirty="0" err="1" smtClean="0"/>
            <a:t>і</a:t>
          </a:r>
          <a:r>
            <a:rPr lang="ru-RU" sz="2800" b="1" kern="1200" dirty="0" smtClean="0"/>
            <a:t> до 1 лютого </a:t>
          </a:r>
          <a:r>
            <a:rPr lang="ru-RU" sz="2800" b="1" kern="1200" dirty="0" err="1" smtClean="0"/>
            <a:t>цього</a:t>
          </a:r>
          <a:r>
            <a:rPr lang="ru-RU" sz="2800" b="1" kern="1200" dirty="0" smtClean="0"/>
            <a:t> ж року </a:t>
          </a:r>
          <a:r>
            <a:rPr lang="ru-RU" sz="2800" b="1" kern="1200" dirty="0" err="1" smtClean="0"/>
            <a:t>подають</a:t>
          </a:r>
          <a:r>
            <a:rPr lang="ru-RU" sz="2800" b="1" kern="1200" dirty="0" smtClean="0"/>
            <a:t> органу </a:t>
          </a:r>
          <a:r>
            <a:rPr lang="ru-RU" sz="2800" b="1" kern="1200" dirty="0" err="1" smtClean="0"/>
            <a:t>державної</a:t>
          </a:r>
          <a:r>
            <a:rPr lang="ru-RU" sz="2800" b="1" kern="1200" dirty="0" smtClean="0"/>
            <a:t> </a:t>
          </a:r>
          <a:r>
            <a:rPr lang="ru-RU" sz="2800" b="1" kern="1200" dirty="0" err="1" smtClean="0"/>
            <a:t>податкової</a:t>
          </a:r>
          <a:r>
            <a:rPr lang="ru-RU" sz="2800" b="1" kern="1200" dirty="0" smtClean="0"/>
            <a:t> </a:t>
          </a:r>
          <a:r>
            <a:rPr lang="ru-RU" sz="2800" b="1" kern="1200" dirty="0" err="1" smtClean="0"/>
            <a:t>служби</a:t>
          </a:r>
          <a:r>
            <a:rPr lang="ru-RU" sz="2800" b="1" kern="1200" dirty="0" smtClean="0"/>
            <a:t> за </a:t>
          </a:r>
          <a:r>
            <a:rPr lang="ru-RU" sz="2800" b="1" kern="1200" dirty="0" err="1" smtClean="0"/>
            <a:t>місцезнаходженням</a:t>
          </a:r>
          <a:r>
            <a:rPr lang="ru-RU" sz="2800" b="1" kern="1200" dirty="0" smtClean="0"/>
            <a:t> </a:t>
          </a:r>
          <a:r>
            <a:rPr lang="ru-RU" sz="2800" b="1" kern="1200" dirty="0" err="1" smtClean="0"/>
            <a:t>об'єкта</a:t>
          </a:r>
          <a:r>
            <a:rPr lang="ru-RU" sz="2800" b="1" kern="1200" dirty="0" smtClean="0"/>
            <a:t> </a:t>
          </a:r>
          <a:r>
            <a:rPr lang="ru-RU" sz="2800" b="1" kern="1200" dirty="0" err="1" smtClean="0"/>
            <a:t>оподаткування</a:t>
          </a:r>
          <a:r>
            <a:rPr lang="ru-RU" sz="2800" b="1" kern="1200" dirty="0" smtClean="0"/>
            <a:t> </a:t>
          </a:r>
          <a:r>
            <a:rPr lang="ru-RU" sz="2800" b="1" kern="1200" dirty="0" err="1" smtClean="0"/>
            <a:t>декларацію</a:t>
          </a:r>
          <a:r>
            <a:rPr lang="ru-RU" sz="2800" b="1" kern="1200" dirty="0" smtClean="0"/>
            <a:t> </a:t>
          </a:r>
          <a:r>
            <a:rPr lang="ru-RU" sz="2800" b="1" kern="1200" dirty="0" err="1" smtClean="0"/>
            <a:t>за</a:t>
          </a:r>
          <a:r>
            <a:rPr lang="ru-RU" sz="2800" b="1" kern="1200" dirty="0" smtClean="0"/>
            <a:t> формою</a:t>
          </a:r>
          <a:r>
            <a:rPr lang="ru-RU" sz="2800" kern="1200" dirty="0" smtClean="0"/>
            <a:t>, </a:t>
          </a:r>
          <a:r>
            <a:rPr lang="ru-RU" sz="2800" kern="1200" dirty="0" err="1" smtClean="0"/>
            <a:t>встановленою</a:t>
          </a:r>
          <a:r>
            <a:rPr lang="ru-RU" sz="2800" kern="1200" dirty="0" smtClean="0"/>
            <a:t> у порядку,  </a:t>
          </a:r>
          <a:r>
            <a:rPr lang="ru-RU" sz="2800" kern="1200" dirty="0" err="1" smtClean="0"/>
            <a:t>з</a:t>
          </a:r>
          <a:r>
            <a:rPr lang="ru-RU" sz="2800" kern="1200" dirty="0" smtClean="0"/>
            <a:t> </a:t>
          </a:r>
          <a:r>
            <a:rPr lang="ru-RU" sz="2800" b="1" kern="1200" dirty="0" err="1" smtClean="0"/>
            <a:t>розбивкою</a:t>
          </a:r>
          <a:r>
            <a:rPr lang="ru-RU" sz="2800" b="1" kern="1200" dirty="0" smtClean="0"/>
            <a:t> </a:t>
          </a:r>
          <a:r>
            <a:rPr lang="ru-RU" sz="2800" b="1" kern="1200" dirty="0" err="1" smtClean="0"/>
            <a:t>річної</a:t>
          </a:r>
          <a:r>
            <a:rPr lang="ru-RU" sz="2800" b="1" kern="1200" dirty="0" smtClean="0"/>
            <a:t> </a:t>
          </a:r>
          <a:r>
            <a:rPr lang="ru-RU" sz="2800" b="1" kern="1200" dirty="0" err="1" smtClean="0"/>
            <a:t>суми</a:t>
          </a:r>
          <a:r>
            <a:rPr lang="ru-RU" sz="2800" b="1" kern="1200" dirty="0" smtClean="0"/>
            <a:t> </a:t>
          </a:r>
          <a:r>
            <a:rPr lang="ru-RU" sz="2800" b="1" kern="1200" dirty="0" err="1" smtClean="0"/>
            <a:t>рівними</a:t>
          </a:r>
          <a:r>
            <a:rPr lang="ru-RU" sz="2800" b="1" kern="1200" dirty="0" smtClean="0"/>
            <a:t> </a:t>
          </a:r>
          <a:r>
            <a:rPr lang="ru-RU" sz="2800" b="1" kern="1200" dirty="0" err="1" smtClean="0"/>
            <a:t>частками</a:t>
          </a:r>
          <a:r>
            <a:rPr lang="ru-RU" sz="2800" b="1" kern="1200" dirty="0" smtClean="0"/>
            <a:t> поквартально</a:t>
          </a:r>
          <a:endParaRPr lang="ru-RU" sz="2800" kern="1200" dirty="0"/>
        </a:p>
      </dsp:txBody>
      <dsp:txXfrm>
        <a:off x="2366969" y="0"/>
        <a:ext cx="5819796" cy="47339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2" name="Прямоугольник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Скругленный прямоугольник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Подзаголовок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p:txBody>
          <a:bodyPr/>
          <a:lstStyle/>
          <a:p>
            <a:fld id="{ACA809AD-B264-4813-9027-7C53EF0F5F2D}" type="datetimeFigureOut">
              <a:rPr lang="ru-RU" smtClean="0"/>
              <a:pPr/>
              <a:t>15.10.2013</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lIns="0" tIns="0" rIns="0" bIns="0">
            <a:noAutofit/>
          </a:bodyPr>
          <a:lstStyle>
            <a:lvl1pPr>
              <a:defRPr sz="1400">
                <a:solidFill>
                  <a:srgbClr val="FFFFFF"/>
                </a:solidFill>
              </a:defRPr>
            </a:lvl1pPr>
          </a:lstStyle>
          <a:p>
            <a:fld id="{1DE2690F-8951-48C0-90D9-6CDD3D0C82F7}" type="slidenum">
              <a:rPr lang="ru-RU" smtClean="0"/>
              <a:pPr/>
              <a:t>‹#›</a:t>
            </a:fld>
            <a:endParaRPr lang="ru-RU"/>
          </a:p>
        </p:txBody>
      </p:sp>
      <p:sp>
        <p:nvSpPr>
          <p:cNvPr id="7" name="Прямоугольник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ru-RU" smtClean="0"/>
              <a:t>Образец 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ACA809AD-B264-4813-9027-7C53EF0F5F2D}" type="datetimeFigureOut">
              <a:rPr lang="ru-RU" smtClean="0"/>
              <a:pPr/>
              <a:t>15.10.2013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E2690F-8951-48C0-90D9-6CDD3D0C82F7}"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41"/>
            <a:ext cx="201168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914400" y="274640"/>
            <a:ext cx="55626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ACA809AD-B264-4813-9027-7C53EF0F5F2D}" type="datetimeFigureOut">
              <a:rPr lang="ru-RU" smtClean="0"/>
              <a:pPr/>
              <a:t>15.10.2013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E2690F-8951-48C0-90D9-6CDD3D0C82F7}"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fld id="{ACA809AD-B264-4813-9027-7C53EF0F5F2D}" type="datetimeFigureOut">
              <a:rPr lang="ru-RU" smtClean="0"/>
              <a:pPr/>
              <a:t>15.10.2013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DE2690F-8951-48C0-90D9-6CDD3D0C82F7}" type="slidenum">
              <a:rPr lang="ru-RU" smtClean="0"/>
              <a:pPr/>
              <a:t>‹#›</a:t>
            </a:fld>
            <a:endParaRPr lang="ru-RU"/>
          </a:p>
        </p:txBody>
      </p:sp>
      <p:sp>
        <p:nvSpPr>
          <p:cNvPr id="8" name="Содержимое 7"/>
          <p:cNvSpPr>
            <a:spLocks noGrp="1"/>
          </p:cNvSpPr>
          <p:nvPr>
            <p:ph sz="quarter" idx="1"/>
          </p:nvPr>
        </p:nvSpPr>
        <p:spPr>
          <a:xfrm>
            <a:off x="914400" y="1447800"/>
            <a:ext cx="777240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1" name="Прямоугольник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Скругленный прямоугольник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722313" y="952500"/>
            <a:ext cx="7772400" cy="1362075"/>
          </a:xfrm>
        </p:spPr>
        <p:txBody>
          <a:bodyPr anchor="b" anchorCtr="0"/>
          <a:lstStyle>
            <a:lvl1pPr algn="l">
              <a:buNone/>
              <a:defRPr sz="4000" b="0" cap="none"/>
            </a:lvl1pPr>
          </a:lstStyle>
          <a:p>
            <a:r>
              <a:rPr kumimoji="0" lang="ru-RU" smtClean="0"/>
              <a:t>Образец заголовка</a:t>
            </a:r>
            <a:endParaRPr kumimoji="0" lang="en-US"/>
          </a:p>
        </p:txBody>
      </p:sp>
      <p:sp>
        <p:nvSpPr>
          <p:cNvPr id="3" name="Текст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ACA809AD-B264-4813-9027-7C53EF0F5F2D}" type="datetimeFigureOut">
              <a:rPr lang="ru-RU" smtClean="0"/>
              <a:pPr/>
              <a:t>15.10.2013</a:t>
            </a:fld>
            <a:endParaRPr lang="ru-RU"/>
          </a:p>
        </p:txBody>
      </p:sp>
      <p:sp>
        <p:nvSpPr>
          <p:cNvPr id="5" name="Нижний колонтитул 4"/>
          <p:cNvSpPr>
            <a:spLocks noGrp="1"/>
          </p:cNvSpPr>
          <p:nvPr>
            <p:ph type="ftr" sz="quarter" idx="11"/>
          </p:nvPr>
        </p:nvSpPr>
        <p:spPr>
          <a:xfrm>
            <a:off x="800100" y="6172200"/>
            <a:ext cx="4000500" cy="457200"/>
          </a:xfrm>
        </p:spPr>
        <p:txBody>
          <a:bodyPr/>
          <a:lstStyle/>
          <a:p>
            <a:endParaRPr lang="ru-RU"/>
          </a:p>
        </p:txBody>
      </p:sp>
      <p:sp>
        <p:nvSpPr>
          <p:cNvPr id="7" name="Прямоугольник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Номер слайда 5"/>
          <p:cNvSpPr>
            <a:spLocks noGrp="1"/>
          </p:cNvSpPr>
          <p:nvPr>
            <p:ph type="sldNum" sz="quarter" idx="12"/>
          </p:nvPr>
        </p:nvSpPr>
        <p:spPr>
          <a:xfrm>
            <a:off x="146304" y="6208776"/>
            <a:ext cx="457200" cy="457200"/>
          </a:xfrm>
        </p:spPr>
        <p:txBody>
          <a:bodyPr/>
          <a:lstStyle/>
          <a:p>
            <a:fld id="{1DE2690F-8951-48C0-90D9-6CDD3D0C82F7}"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ACA809AD-B264-4813-9027-7C53EF0F5F2D}" type="datetimeFigureOut">
              <a:rPr lang="ru-RU" smtClean="0"/>
              <a:pPr/>
              <a:t>15.10.2013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DE2690F-8951-48C0-90D9-6CDD3D0C82F7}" type="slidenum">
              <a:rPr lang="ru-RU" smtClean="0"/>
              <a:pPr/>
              <a:t>‹#›</a:t>
            </a:fld>
            <a:endParaRPr lang="ru-RU"/>
          </a:p>
        </p:txBody>
      </p:sp>
      <p:sp>
        <p:nvSpPr>
          <p:cNvPr id="9" name="Содержимое 8"/>
          <p:cNvSpPr>
            <a:spLocks noGrp="1"/>
          </p:cNvSpPr>
          <p:nvPr>
            <p:ph sz="quarter" idx="1"/>
          </p:nvPr>
        </p:nvSpPr>
        <p:spPr>
          <a:xfrm>
            <a:off x="91440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933950" y="1447800"/>
            <a:ext cx="3749040" cy="45720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273050"/>
            <a:ext cx="7772400" cy="1143000"/>
          </a:xfrm>
        </p:spPr>
        <p:txBody>
          <a:bodyPr anchor="b" anchorCtr="0"/>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fld id="{ACA809AD-B264-4813-9027-7C53EF0F5F2D}" type="datetimeFigureOut">
              <a:rPr lang="ru-RU" smtClean="0"/>
              <a:pPr/>
              <a:t>15.10.2013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DE2690F-8951-48C0-90D9-6CDD3D0C82F7}" type="slidenum">
              <a:rPr lang="ru-RU" smtClean="0"/>
              <a:pPr/>
              <a:t>‹#›</a:t>
            </a:fld>
            <a:endParaRPr lang="ru-RU"/>
          </a:p>
        </p:txBody>
      </p:sp>
      <p:sp>
        <p:nvSpPr>
          <p:cNvPr id="11" name="Содержимое 10"/>
          <p:cNvSpPr>
            <a:spLocks noGrp="1"/>
          </p:cNvSpPr>
          <p:nvPr>
            <p:ph sz="half" idx="2"/>
          </p:nvPr>
        </p:nvSpPr>
        <p:spPr>
          <a:xfrm>
            <a:off x="9144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half" idx="4"/>
          </p:nvPr>
        </p:nvSpPr>
        <p:spPr>
          <a:xfrm>
            <a:off x="4953000" y="2247900"/>
            <a:ext cx="3733800" cy="38862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ACA809AD-B264-4813-9027-7C53EF0F5F2D}" type="datetimeFigureOut">
              <a:rPr lang="ru-RU" smtClean="0"/>
              <a:pPr/>
              <a:t>15.10.2013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DE2690F-8951-48C0-90D9-6CDD3D0C82F7}"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CA809AD-B264-4813-9027-7C53EF0F5F2D}" type="datetimeFigureOut">
              <a:rPr lang="ru-RU" smtClean="0"/>
              <a:pPr/>
              <a:t>15.10.2013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DE2690F-8951-48C0-90D9-6CDD3D0C82F7}"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Скругленный прямоугольник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914400" y="273050"/>
            <a:ext cx="7772400" cy="1143000"/>
          </a:xfrm>
        </p:spPr>
        <p:txBody>
          <a:bodyPr anchor="b" anchorCtr="0"/>
          <a:lstStyle>
            <a:lvl1pPr algn="l">
              <a:buNone/>
              <a:defRPr sz="4000" b="0"/>
            </a:lvl1pPr>
          </a:lstStyle>
          <a:p>
            <a:r>
              <a:rPr kumimoji="0" lang="ru-RU" smtClean="0"/>
              <a:t>Образец заголовка</a:t>
            </a:r>
            <a:endParaRPr kumimoji="0" lang="en-US"/>
          </a:p>
        </p:txBody>
      </p:sp>
      <p:sp>
        <p:nvSpPr>
          <p:cNvPr id="3" name="Текст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ACA809AD-B264-4813-9027-7C53EF0F5F2D}" type="datetimeFigureOut">
              <a:rPr lang="ru-RU" smtClean="0"/>
              <a:pPr/>
              <a:t>15.10.2013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DE2690F-8951-48C0-90D9-6CDD3D0C82F7}" type="slidenum">
              <a:rPr lang="ru-RU" smtClean="0"/>
              <a:pPr/>
              <a:t>‹#›</a:t>
            </a:fld>
            <a:endParaRPr lang="ru-RU"/>
          </a:p>
        </p:txBody>
      </p:sp>
      <p:sp>
        <p:nvSpPr>
          <p:cNvPr id="11" name="Содержимое 10"/>
          <p:cNvSpPr>
            <a:spLocks noGrp="1"/>
          </p:cNvSpPr>
          <p:nvPr>
            <p:ph sz="quarter" idx="1"/>
          </p:nvPr>
        </p:nvSpPr>
        <p:spPr>
          <a:xfrm>
            <a:off x="2971800" y="1600200"/>
            <a:ext cx="5715000" cy="4495800"/>
          </a:xfrm>
        </p:spPr>
        <p:txBody>
          <a:bodyPr vert="horz"/>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ru-RU" smtClean="0"/>
              <a:t>Образец заголовка</a:t>
            </a:r>
            <a:endParaRPr kumimoji="0" lang="en-US"/>
          </a:p>
        </p:txBody>
      </p:sp>
      <p:sp>
        <p:nvSpPr>
          <p:cNvPr id="4" name="Текст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ACA809AD-B264-4813-9027-7C53EF0F5F2D}" type="datetimeFigureOut">
              <a:rPr lang="ru-RU" smtClean="0"/>
              <a:pPr/>
              <a:t>15.10.2013</a:t>
            </a:fld>
            <a:endParaRPr lang="ru-RU"/>
          </a:p>
        </p:txBody>
      </p:sp>
      <p:sp>
        <p:nvSpPr>
          <p:cNvPr id="6" name="Нижний колонтитул 5"/>
          <p:cNvSpPr>
            <a:spLocks noGrp="1"/>
          </p:cNvSpPr>
          <p:nvPr>
            <p:ph type="ftr" sz="quarter" idx="11"/>
          </p:nvPr>
        </p:nvSpPr>
        <p:spPr>
          <a:xfrm>
            <a:off x="914400" y="6172200"/>
            <a:ext cx="3886200" cy="457200"/>
          </a:xfrm>
        </p:spPr>
        <p:txBody>
          <a:bodyPr/>
          <a:lstStyle/>
          <a:p>
            <a:endParaRPr lang="ru-RU"/>
          </a:p>
        </p:txBody>
      </p:sp>
      <p:sp>
        <p:nvSpPr>
          <p:cNvPr id="7" name="Номер слайда 6"/>
          <p:cNvSpPr>
            <a:spLocks noGrp="1"/>
          </p:cNvSpPr>
          <p:nvPr>
            <p:ph type="sldNum" sz="quarter" idx="12"/>
          </p:nvPr>
        </p:nvSpPr>
        <p:spPr>
          <a:xfrm>
            <a:off x="146304" y="6208776"/>
            <a:ext cx="457200" cy="457200"/>
          </a:xfrm>
        </p:spPr>
        <p:txBody>
          <a:bodyPr/>
          <a:lstStyle/>
          <a:p>
            <a:fld id="{1DE2690F-8951-48C0-90D9-6CDD3D0C82F7}" type="slidenum">
              <a:rPr lang="ru-RU" smtClean="0"/>
              <a:pPr/>
              <a:t>‹#›</a:t>
            </a:fld>
            <a:endParaRPr lang="ru-RU"/>
          </a:p>
        </p:txBody>
      </p:sp>
      <p:sp>
        <p:nvSpPr>
          <p:cNvPr id="11" name="Прямоугольник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оугольник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Рисунок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ru-RU" smtClean="0"/>
              <a:t>Вставка рисунка</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Прямоугольник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Скругленный прямоугольник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Заголовок 21"/>
          <p:cNvSpPr>
            <a:spLocks noGrp="1"/>
          </p:cNvSpPr>
          <p:nvPr>
            <p:ph type="title"/>
          </p:nvPr>
        </p:nvSpPr>
        <p:spPr>
          <a:xfrm>
            <a:off x="914400" y="274638"/>
            <a:ext cx="7772400" cy="1143000"/>
          </a:xfrm>
          <a:prstGeom prst="rect">
            <a:avLst/>
          </a:prstGeom>
        </p:spPr>
        <p:txBody>
          <a:bodyPr bIns="91440" anchor="b" anchorCtr="0">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CA809AD-B264-4813-9027-7C53EF0F5F2D}" type="datetimeFigureOut">
              <a:rPr lang="ru-RU" smtClean="0"/>
              <a:pPr/>
              <a:t>15.10.2013</a:t>
            </a:fld>
            <a:endParaRPr lang="ru-RU"/>
          </a:p>
        </p:txBody>
      </p:sp>
      <p:sp>
        <p:nvSpPr>
          <p:cNvPr id="3" name="Нижний колонтитул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ru-RU"/>
          </a:p>
        </p:txBody>
      </p:sp>
      <p:sp>
        <p:nvSpPr>
          <p:cNvPr id="23" name="Номер слайда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DE2690F-8951-48C0-90D9-6CDD3D0C82F7}"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uk-UA" sz="4800" b="1" dirty="0" smtClean="0">
                <a:solidFill>
                  <a:srgbClr val="FFFF00"/>
                </a:solidFill>
                <a:effectLst>
                  <a:outerShdw blurRad="38100" dist="38100" dir="2700000" algn="tl">
                    <a:srgbClr val="000000">
                      <a:alpha val="43137"/>
                    </a:srgbClr>
                  </a:outerShdw>
                </a:effectLst>
                <a:latin typeface="Times New Roman" pitchFamily="18" charset="0"/>
                <a:cs typeface="Times New Roman" pitchFamily="18" charset="0"/>
              </a:rPr>
              <a:t>Місцеві податки і збори</a:t>
            </a:r>
            <a:endParaRPr lang="ru-RU" sz="4800"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00034" y="1285860"/>
          <a:ext cx="8186766" cy="4733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71472" y="714356"/>
          <a:ext cx="8115328" cy="5643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428596" y="1643082"/>
          <a:ext cx="8429684" cy="4786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uk-UA" b="1" dirty="0" smtClean="0">
                <a:solidFill>
                  <a:srgbClr val="FFFF00"/>
                </a:solidFill>
              </a:endParaRPr>
            </a:p>
            <a:p>
              <a:pPr lvl="0" algn="ctr"/>
              <a:r>
                <a:rPr lang="uk-UA" b="1" dirty="0" smtClean="0">
                  <a:solidFill>
                    <a:srgbClr val="FFFF00"/>
                  </a:solidFill>
                </a:rPr>
                <a:t>Збір </a:t>
              </a:r>
              <a:r>
                <a:rPr lang="uk-UA" b="1" dirty="0">
                  <a:solidFill>
                    <a:srgbClr val="FFFF00"/>
                  </a:solidFill>
                </a:rPr>
                <a:t>за місце для паркування транспортних засобів</a:t>
              </a:r>
              <a:endParaRPr lang="ru-RU" dirty="0">
                <a:solidFill>
                  <a:srgbClr val="FFFF00"/>
                </a:solidFill>
              </a:endParaRPr>
            </a:p>
            <a:p>
              <a:pPr lvl="0" algn="ctr"/>
              <a:endParaRPr lang="uk-UA" dirty="0">
                <a:solidFill>
                  <a:srgbClr val="FFFF00"/>
                </a:solidFill>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solidFill>
                    <a:srgbClr val="FFFF00"/>
                  </a:solidFill>
                </a:rPr>
                <a:t>2</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500042"/>
          <a:ext cx="8358246" cy="5929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00034" y="571480"/>
          <a:ext cx="8186766" cy="5857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357158" y="1447800"/>
          <a:ext cx="8501122" cy="50530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uk-UA" b="1" dirty="0" smtClean="0">
                <a:solidFill>
                  <a:srgbClr val="FFFF00"/>
                </a:solidFill>
              </a:endParaRPr>
            </a:p>
            <a:p>
              <a:pPr lvl="0" algn="ctr"/>
              <a:r>
                <a:rPr lang="ru-RU" b="1" dirty="0" err="1">
                  <a:solidFill>
                    <a:srgbClr val="FFFF00"/>
                  </a:solidFill>
                </a:rPr>
                <a:t>Збір</a:t>
              </a:r>
              <a:r>
                <a:rPr lang="ru-RU" b="1" dirty="0">
                  <a:solidFill>
                    <a:srgbClr val="FFFF00"/>
                  </a:solidFill>
                </a:rPr>
                <a:t> за </a:t>
              </a:r>
              <a:r>
                <a:rPr lang="ru-RU" b="1" dirty="0" err="1">
                  <a:solidFill>
                    <a:srgbClr val="FFFF00"/>
                  </a:solidFill>
                </a:rPr>
                <a:t>провадження</a:t>
              </a:r>
              <a:r>
                <a:rPr lang="ru-RU" b="1" dirty="0">
                  <a:solidFill>
                    <a:srgbClr val="FFFF00"/>
                  </a:solidFill>
                </a:rPr>
                <a:t> </a:t>
              </a:r>
              <a:r>
                <a:rPr lang="ru-RU" b="1" dirty="0" err="1">
                  <a:solidFill>
                    <a:srgbClr val="FFFF00"/>
                  </a:solidFill>
                </a:rPr>
                <a:t>деяких</a:t>
              </a:r>
              <a:r>
                <a:rPr lang="ru-RU" b="1" dirty="0">
                  <a:solidFill>
                    <a:srgbClr val="FFFF00"/>
                  </a:solidFill>
                </a:rPr>
                <a:t> </a:t>
              </a:r>
              <a:r>
                <a:rPr lang="ru-RU" b="1" dirty="0" err="1">
                  <a:solidFill>
                    <a:srgbClr val="FFFF00"/>
                  </a:solidFill>
                </a:rPr>
                <a:t>видів</a:t>
              </a:r>
              <a:r>
                <a:rPr lang="ru-RU" b="1" dirty="0">
                  <a:solidFill>
                    <a:srgbClr val="FFFF00"/>
                  </a:solidFill>
                </a:rPr>
                <a:t> </a:t>
              </a:r>
              <a:r>
                <a:rPr lang="ru-RU" b="1" dirty="0" err="1">
                  <a:solidFill>
                    <a:srgbClr val="FFFF00"/>
                  </a:solidFill>
                </a:rPr>
                <a:t>підприємницької</a:t>
              </a:r>
              <a:r>
                <a:rPr lang="ru-RU" b="1" dirty="0">
                  <a:solidFill>
                    <a:srgbClr val="FFFF00"/>
                  </a:solidFill>
                </a:rPr>
                <a:t> </a:t>
              </a:r>
              <a:r>
                <a:rPr lang="ru-RU" b="1" dirty="0" err="1">
                  <a:solidFill>
                    <a:srgbClr val="FFFF00"/>
                  </a:solidFill>
                </a:rPr>
                <a:t>діяльності</a:t>
              </a:r>
              <a:endParaRPr lang="ru-RU" dirty="0">
                <a:solidFill>
                  <a:srgbClr val="FFFF00"/>
                </a:solidFill>
              </a:endParaRPr>
            </a:p>
            <a:p>
              <a:pPr lvl="0" algn="ctr"/>
              <a:endParaRPr lang="uk-UA" dirty="0">
                <a:solidFill>
                  <a:srgbClr val="FFFF00"/>
                </a:solidFill>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solidFill>
                    <a:srgbClr val="FFFF00"/>
                  </a:solidFill>
                </a:rPr>
                <a:t>3</a:t>
              </a:r>
              <a:endParaRPr lang="uk-UA" b="1" dirty="0">
                <a:solidFill>
                  <a:srgbClr val="FFFF00"/>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00034" y="642918"/>
          <a:ext cx="8186766" cy="5643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00034" y="714356"/>
          <a:ext cx="8186766" cy="5715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285720" y="357166"/>
          <a:ext cx="8643998" cy="6253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357158" y="571480"/>
          <a:ext cx="8329642" cy="5786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381000" y="228600"/>
          <a:ext cx="83820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428604"/>
          <a:ext cx="8429684" cy="600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00034" y="1000108"/>
          <a:ext cx="8286808" cy="5286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357158" y="1447800"/>
          <a:ext cx="8529694" cy="49815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ru-RU" b="1" dirty="0" err="1" smtClean="0">
                  <a:solidFill>
                    <a:srgbClr val="FFFF00"/>
                  </a:solidFill>
                </a:rPr>
                <a:t>Туристичний</a:t>
              </a:r>
              <a:r>
                <a:rPr lang="ru-RU" b="1" dirty="0" smtClean="0">
                  <a:solidFill>
                    <a:srgbClr val="FFFF00"/>
                  </a:solidFill>
                </a:rPr>
                <a:t> </a:t>
              </a:r>
              <a:r>
                <a:rPr lang="ru-RU" b="1" dirty="0" err="1">
                  <a:solidFill>
                    <a:srgbClr val="FFFF00"/>
                  </a:solidFill>
                </a:rPr>
                <a:t>збір</a:t>
              </a:r>
              <a:endParaRPr lang="uk-UA" dirty="0">
                <a:solidFill>
                  <a:srgbClr val="FFFF00"/>
                </a:solidFill>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a:solidFill>
                    <a:srgbClr val="FFFF00"/>
                  </a:solidFill>
                </a:rPr>
                <a:t>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357158" y="714356"/>
          <a:ext cx="8501122" cy="557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00034" y="428604"/>
          <a:ext cx="8286808" cy="600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357158" y="500042"/>
          <a:ext cx="8429684" cy="5967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214282" y="285728"/>
          <a:ext cx="8786874" cy="6357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хема 3"/>
          <p:cNvGraphicFramePr/>
          <p:nvPr/>
        </p:nvGraphicFramePr>
        <p:xfrm>
          <a:off x="304800" y="304800"/>
          <a:ext cx="8534400" cy="6324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одержимое 6"/>
          <p:cNvGraphicFramePr>
            <a:graphicFrameLocks noGrp="1"/>
          </p:cNvGraphicFramePr>
          <p:nvPr>
            <p:ph sz="quarter" idx="1"/>
          </p:nvPr>
        </p:nvGraphicFramePr>
        <p:xfrm>
          <a:off x="500034" y="1643082"/>
          <a:ext cx="8186766"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Группа 3"/>
          <p:cNvGrpSpPr/>
          <p:nvPr/>
        </p:nvGrpSpPr>
        <p:grpSpPr>
          <a:xfrm>
            <a:off x="762000" y="304800"/>
            <a:ext cx="7696200" cy="990600"/>
            <a:chOff x="762000" y="304800"/>
            <a:chExt cx="7696200" cy="990600"/>
          </a:xfrm>
        </p:grpSpPr>
        <p:sp>
          <p:nvSpPr>
            <p:cNvPr id="5" name="Лента лицом вверх 4"/>
            <p:cNvSpPr/>
            <p:nvPr/>
          </p:nvSpPr>
          <p:spPr>
            <a:xfrm>
              <a:off x="762000" y="304800"/>
              <a:ext cx="7696200" cy="990600"/>
            </a:xfrm>
            <a:prstGeom prst="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b="1" dirty="0" smtClean="0">
                <a:solidFill>
                  <a:srgbClr val="FFFF00"/>
                </a:solidFill>
                <a:latin typeface="Times New Roman" pitchFamily="18" charset="0"/>
                <a:cs typeface="Times New Roman" pitchFamily="18" charset="0"/>
              </a:endParaRPr>
            </a:p>
            <a:p>
              <a:pPr algn="ctr"/>
              <a:r>
                <a:rPr lang="uk-UA" b="1" dirty="0" smtClean="0">
                  <a:solidFill>
                    <a:srgbClr val="FFFF00"/>
                  </a:solidFill>
                  <a:latin typeface="Times New Roman" pitchFamily="18" charset="0"/>
                  <a:cs typeface="Times New Roman" pitchFamily="18" charset="0"/>
                </a:rPr>
                <a:t> </a:t>
              </a:r>
              <a:r>
                <a:rPr lang="ru-RU" b="1" dirty="0" err="1">
                  <a:solidFill>
                    <a:srgbClr val="FFFF00"/>
                  </a:solidFill>
                </a:rPr>
                <a:t>Податок</a:t>
              </a:r>
              <a:r>
                <a:rPr lang="ru-RU" b="1" dirty="0">
                  <a:solidFill>
                    <a:srgbClr val="FFFF00"/>
                  </a:solidFill>
                </a:rPr>
                <a:t> на </a:t>
              </a:r>
              <a:r>
                <a:rPr lang="ru-RU" b="1" dirty="0" err="1">
                  <a:solidFill>
                    <a:srgbClr val="FFFF00"/>
                  </a:solidFill>
                </a:rPr>
                <a:t>нерухоме</a:t>
              </a:r>
              <a:r>
                <a:rPr lang="ru-RU" b="1" dirty="0">
                  <a:solidFill>
                    <a:srgbClr val="FFFF00"/>
                  </a:solidFill>
                </a:rPr>
                <a:t> </a:t>
              </a:r>
              <a:r>
                <a:rPr lang="ru-RU" b="1" dirty="0" err="1">
                  <a:solidFill>
                    <a:srgbClr val="FFFF00"/>
                  </a:solidFill>
                </a:rPr>
                <a:t>майно</a:t>
              </a:r>
              <a:r>
                <a:rPr lang="ru-RU" b="1" dirty="0">
                  <a:solidFill>
                    <a:srgbClr val="FFFF00"/>
                  </a:solidFill>
                </a:rPr>
                <a:t>, </a:t>
              </a:r>
              <a:r>
                <a:rPr lang="ru-RU" b="1" dirty="0" err="1">
                  <a:solidFill>
                    <a:srgbClr val="FFFF00"/>
                  </a:solidFill>
                </a:rPr>
                <a:t>відмінне</a:t>
              </a:r>
              <a:r>
                <a:rPr lang="ru-RU" b="1" dirty="0">
                  <a:solidFill>
                    <a:srgbClr val="FFFF00"/>
                  </a:solidFill>
                </a:rPr>
                <a:t> </a:t>
              </a:r>
              <a:r>
                <a:rPr lang="ru-RU" b="1" dirty="0" err="1">
                  <a:solidFill>
                    <a:srgbClr val="FFFF00"/>
                  </a:solidFill>
                </a:rPr>
                <a:t>від</a:t>
              </a:r>
              <a:r>
                <a:rPr lang="ru-RU" b="1" dirty="0">
                  <a:solidFill>
                    <a:srgbClr val="FFFF00"/>
                  </a:solidFill>
                </a:rPr>
                <a:t> </a:t>
              </a:r>
              <a:r>
                <a:rPr lang="ru-RU" b="1" dirty="0" err="1">
                  <a:solidFill>
                    <a:srgbClr val="FFFF00"/>
                  </a:solidFill>
                </a:rPr>
                <a:t>земельної</a:t>
              </a:r>
              <a:r>
                <a:rPr lang="ru-RU" b="1" dirty="0">
                  <a:solidFill>
                    <a:srgbClr val="FFFF00"/>
                  </a:solidFill>
                </a:rPr>
                <a:t> </a:t>
              </a:r>
              <a:r>
                <a:rPr lang="ru-RU" b="1" dirty="0" err="1">
                  <a:solidFill>
                    <a:srgbClr val="FFFF00"/>
                  </a:solidFill>
                </a:rPr>
                <a:t>ділянки</a:t>
              </a:r>
              <a:endParaRPr lang="ru-RU" dirty="0">
                <a:solidFill>
                  <a:srgbClr val="FFFF00"/>
                </a:solidFill>
              </a:endParaRPr>
            </a:p>
            <a:p>
              <a:pPr lvl="0" algn="ctr"/>
              <a:endParaRPr lang="uk-UA" dirty="0">
                <a:solidFill>
                  <a:srgbClr val="FFFF00"/>
                </a:solidFill>
                <a:latin typeface="Times New Roman" pitchFamily="18" charset="0"/>
                <a:cs typeface="Times New Roman" pitchFamily="18" charset="0"/>
              </a:endParaRPr>
            </a:p>
          </p:txBody>
        </p:sp>
        <p:sp>
          <p:nvSpPr>
            <p:cNvPr id="6" name="Солнце 5"/>
            <p:cNvSpPr/>
            <p:nvPr/>
          </p:nvSpPr>
          <p:spPr>
            <a:xfrm>
              <a:off x="1828800" y="533400"/>
              <a:ext cx="762000" cy="609600"/>
            </a:xfrm>
            <a:prstGeom prst="su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solidFill>
                    <a:srgbClr val="FFFF00"/>
                  </a:solidFill>
                </a:rPr>
                <a:t>1</a:t>
              </a:r>
              <a:endParaRPr lang="uk-UA" b="1" dirty="0">
                <a:solidFill>
                  <a:srgbClr val="FFFF00"/>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285720" y="500042"/>
          <a:ext cx="8572560" cy="600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71472" y="571480"/>
          <a:ext cx="8115328" cy="5857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571472" y="857232"/>
          <a:ext cx="8115328" cy="557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428604"/>
          <a:ext cx="8429684" cy="6143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Содержимое 3"/>
          <p:cNvGraphicFramePr>
            <a:graphicFrameLocks noGrp="1"/>
          </p:cNvGraphicFramePr>
          <p:nvPr>
            <p:ph sz="quarter" idx="1"/>
          </p:nvPr>
        </p:nvGraphicFramePr>
        <p:xfrm>
          <a:off x="428596" y="500042"/>
          <a:ext cx="8258204" cy="5967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праведливость">
  <a:themeElements>
    <a:clrScheme name="Другая 3">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Справедливость">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Справедливость">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Єдиний внесок на загальнообов’язкове державне соціальне страхування</Template>
  <TotalTime>182</TotalTime>
  <Words>1854</Words>
  <Application>Microsoft Office PowerPoint</Application>
  <PresentationFormat>Экран (4:3)</PresentationFormat>
  <Paragraphs>121</Paragraphs>
  <Slides>26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26</vt:i4>
      </vt:variant>
    </vt:vector>
  </HeadingPairs>
  <TitlesOfParts>
    <vt:vector size="27" baseType="lpstr">
      <vt:lpstr>Справедливость</vt:lpstr>
      <vt:lpstr>Місцеві податки і збори</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vector>
  </TitlesOfParts>
  <Company>Reanimator Extreme Edition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admin</dc:creator>
  <cp:lastModifiedBy>Ася</cp:lastModifiedBy>
  <cp:revision>29</cp:revision>
  <dcterms:created xsi:type="dcterms:W3CDTF">2013-10-15T16:27:30Z</dcterms:created>
  <dcterms:modified xsi:type="dcterms:W3CDTF">2013-10-15T19:31:58Z</dcterms:modified>
</cp:coreProperties>
</file>