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Override PartName="/ppt/diagrams/data13.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ppt/diagrams/layout11.xml" ContentType="application/vnd.openxmlformats-officedocument.drawingml.diagramLayout+xml"/>
  <Override PartName="/ppt/diagrams/layout12.xml" ContentType="application/vnd.openxmlformats-officedocument.drawingml.diagram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8FBDF-D8DF-4328-BA27-C51CAF7EEC66}" type="doc">
      <dgm:prSet loTypeId="urn:microsoft.com/office/officeart/2005/8/layout/hList1" loCatId="list" qsTypeId="urn:microsoft.com/office/officeart/2005/8/quickstyle/3d3" qsCatId="3D" csTypeId="urn:microsoft.com/office/officeart/2005/8/colors/colorful1" csCatId="colorful" phldr="1"/>
      <dgm:spPr/>
      <dgm:t>
        <a:bodyPr/>
        <a:lstStyle/>
        <a:p>
          <a:endParaRPr lang="uk-UA"/>
        </a:p>
      </dgm:t>
    </dgm:pt>
    <dgm:pt modelId="{905E7CFA-1B6D-48CB-8DBB-3E912C53A541}">
      <dgm:prSet phldrT="[Текст]" custT="1"/>
      <dgm:spPr/>
      <dgm:t>
        <a:bodyPr>
          <a:scene3d>
            <a:camera prst="orthographicFront"/>
            <a:lightRig rig="glow" dir="tl">
              <a:rot lat="0" lon="0" rev="5400000"/>
            </a:lightRig>
          </a:scene3d>
          <a:sp3d contourW="12700">
            <a:bevelT w="25400" h="25400"/>
            <a:contourClr>
              <a:schemeClr val="accent6">
                <a:shade val="73000"/>
              </a:schemeClr>
            </a:contourClr>
          </a:sp3d>
        </a:bodyPr>
        <a:lstStyle/>
        <a:p>
          <a:r>
            <a:rPr lang="uk-UA" sz="4800" b="1" cap="none" spc="0" dirty="0" smtClean="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rPr>
            <a:t>План</a:t>
          </a:r>
          <a:endParaRPr lang="uk-UA" sz="4800" b="1" cap="none" spc="0" dirty="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endParaRPr>
        </a:p>
      </dgm:t>
    </dgm:pt>
    <dgm:pt modelId="{C7370A4C-279E-4E13-BC16-B8E9EBBBCDFD}" type="parTrans" cxnId="{4E24D663-0D7B-4858-9362-000226863EF4}">
      <dgm:prSet/>
      <dgm:spPr/>
      <dgm:t>
        <a:bodyPr/>
        <a:lstStyle/>
        <a:p>
          <a:endParaRPr lang="uk-UA">
            <a:latin typeface="Times New Roman" pitchFamily="18" charset="0"/>
            <a:cs typeface="Times New Roman" pitchFamily="18" charset="0"/>
          </a:endParaRPr>
        </a:p>
      </dgm:t>
    </dgm:pt>
    <dgm:pt modelId="{102DE122-2BEF-4D38-8401-7287775DEB18}" type="sibTrans" cxnId="{4E24D663-0D7B-4858-9362-000226863EF4}">
      <dgm:prSet/>
      <dgm:spPr/>
      <dgm:t>
        <a:bodyPr/>
        <a:lstStyle/>
        <a:p>
          <a:endParaRPr lang="uk-UA">
            <a:latin typeface="Times New Roman" pitchFamily="18" charset="0"/>
            <a:cs typeface="Times New Roman" pitchFamily="18" charset="0"/>
          </a:endParaRPr>
        </a:p>
      </dgm:t>
    </dgm:pt>
    <dgm:pt modelId="{AD011DD3-E581-468A-974B-0FCA32CC394F}">
      <dgm:prSet phldrT="[Текст]"/>
      <dgm:spPr/>
      <dgm:t>
        <a:bodyPr/>
        <a:lstStyle/>
        <a:p>
          <a:r>
            <a:rPr lang="uk-UA" b="1" dirty="0" smtClean="0">
              <a:latin typeface="Times New Roman" pitchFamily="18" charset="0"/>
              <a:cs typeface="Times New Roman" pitchFamily="18" charset="0"/>
            </a:rPr>
            <a:t>1. </a:t>
          </a:r>
          <a:r>
            <a:rPr lang="uk-UA" b="1" dirty="0" smtClean="0"/>
            <a:t>Сутність плати за ресурси та послуги, їх види</a:t>
          </a:r>
          <a:endParaRPr lang="uk-UA" dirty="0">
            <a:latin typeface="Times New Roman" pitchFamily="18" charset="0"/>
            <a:cs typeface="Times New Roman" pitchFamily="18" charset="0"/>
          </a:endParaRPr>
        </a:p>
      </dgm:t>
    </dgm:pt>
    <dgm:pt modelId="{56DF9B2B-4F48-40A9-90E6-8F7A0A8F5B70}" type="parTrans" cxnId="{55544EDA-6F60-43FE-BD83-080A4463A691}">
      <dgm:prSet/>
      <dgm:spPr/>
      <dgm:t>
        <a:bodyPr/>
        <a:lstStyle/>
        <a:p>
          <a:endParaRPr lang="uk-UA">
            <a:latin typeface="Times New Roman" pitchFamily="18" charset="0"/>
            <a:cs typeface="Times New Roman" pitchFamily="18" charset="0"/>
          </a:endParaRPr>
        </a:p>
      </dgm:t>
    </dgm:pt>
    <dgm:pt modelId="{50CBCA64-793B-4518-9E7D-121B88EAAE46}" type="sibTrans" cxnId="{55544EDA-6F60-43FE-BD83-080A4463A691}">
      <dgm:prSet/>
      <dgm:spPr/>
      <dgm:t>
        <a:bodyPr/>
        <a:lstStyle/>
        <a:p>
          <a:endParaRPr lang="uk-UA">
            <a:latin typeface="Times New Roman" pitchFamily="18" charset="0"/>
            <a:cs typeface="Times New Roman" pitchFamily="18" charset="0"/>
          </a:endParaRPr>
        </a:p>
      </dgm:t>
    </dgm:pt>
    <dgm:pt modelId="{951F20DD-A2B5-489B-B798-AA53A667CE07}">
      <dgm:prSet/>
      <dgm:spPr/>
      <dgm:t>
        <a:bodyPr/>
        <a:lstStyle/>
        <a:p>
          <a:r>
            <a:rPr lang="uk-UA" b="1" dirty="0" smtClean="0"/>
            <a:t>2. Плата за землю</a:t>
          </a:r>
          <a:endParaRPr lang="ru-RU" dirty="0"/>
        </a:p>
      </dgm:t>
    </dgm:pt>
    <dgm:pt modelId="{949D6B87-11B9-4F3F-A047-98A214A7E503}" type="parTrans" cxnId="{F55124A2-B2D1-4907-B19D-DB922F182191}">
      <dgm:prSet/>
      <dgm:spPr/>
      <dgm:t>
        <a:bodyPr/>
        <a:lstStyle/>
        <a:p>
          <a:endParaRPr lang="ru-RU"/>
        </a:p>
      </dgm:t>
    </dgm:pt>
    <dgm:pt modelId="{26A30FA3-B517-487B-8BB5-65BD8A89B851}" type="sibTrans" cxnId="{F55124A2-B2D1-4907-B19D-DB922F182191}">
      <dgm:prSet/>
      <dgm:spPr/>
      <dgm:t>
        <a:bodyPr/>
        <a:lstStyle/>
        <a:p>
          <a:endParaRPr lang="ru-RU"/>
        </a:p>
      </dgm:t>
    </dgm:pt>
    <dgm:pt modelId="{127CB3EF-863D-4A9A-882D-157E87AED21C}" type="pres">
      <dgm:prSet presAssocID="{D5A8FBDF-D8DF-4328-BA27-C51CAF7EEC66}" presName="Name0" presStyleCnt="0">
        <dgm:presLayoutVars>
          <dgm:dir/>
          <dgm:animLvl val="lvl"/>
          <dgm:resizeHandles val="exact"/>
        </dgm:presLayoutVars>
      </dgm:prSet>
      <dgm:spPr/>
      <dgm:t>
        <a:bodyPr/>
        <a:lstStyle/>
        <a:p>
          <a:endParaRPr lang="uk-UA"/>
        </a:p>
      </dgm:t>
    </dgm:pt>
    <dgm:pt modelId="{EE5AC1E1-4BF3-4802-8E38-25F1216EA7BB}" type="pres">
      <dgm:prSet presAssocID="{905E7CFA-1B6D-48CB-8DBB-3E912C53A541}" presName="composite" presStyleCnt="0"/>
      <dgm:spPr/>
    </dgm:pt>
    <dgm:pt modelId="{D396F31C-CDD7-4E20-8EE7-E3DFAED57559}" type="pres">
      <dgm:prSet presAssocID="{905E7CFA-1B6D-48CB-8DBB-3E912C53A541}" presName="parTx" presStyleLbl="alignNode1" presStyleIdx="0" presStyleCnt="1">
        <dgm:presLayoutVars>
          <dgm:chMax val="0"/>
          <dgm:chPref val="0"/>
          <dgm:bulletEnabled val="1"/>
        </dgm:presLayoutVars>
      </dgm:prSet>
      <dgm:spPr/>
      <dgm:t>
        <a:bodyPr/>
        <a:lstStyle/>
        <a:p>
          <a:endParaRPr lang="uk-UA"/>
        </a:p>
      </dgm:t>
    </dgm:pt>
    <dgm:pt modelId="{0D33B51F-E786-4CE1-BB40-B20EFF7773A0}" type="pres">
      <dgm:prSet presAssocID="{905E7CFA-1B6D-48CB-8DBB-3E912C53A541}" presName="desTx" presStyleLbl="alignAccFollowNode1" presStyleIdx="0" presStyleCnt="1">
        <dgm:presLayoutVars>
          <dgm:bulletEnabled val="1"/>
        </dgm:presLayoutVars>
      </dgm:prSet>
      <dgm:spPr/>
      <dgm:t>
        <a:bodyPr/>
        <a:lstStyle/>
        <a:p>
          <a:endParaRPr lang="uk-UA"/>
        </a:p>
      </dgm:t>
    </dgm:pt>
  </dgm:ptLst>
  <dgm:cxnLst>
    <dgm:cxn modelId="{F55124A2-B2D1-4907-B19D-DB922F182191}" srcId="{905E7CFA-1B6D-48CB-8DBB-3E912C53A541}" destId="{951F20DD-A2B5-489B-B798-AA53A667CE07}" srcOrd="1" destOrd="0" parTransId="{949D6B87-11B9-4F3F-A047-98A214A7E503}" sibTransId="{26A30FA3-B517-487B-8BB5-65BD8A89B851}"/>
    <dgm:cxn modelId="{7993F2A2-DF9D-40A8-ADFF-4DE5633D356D}" type="presOf" srcId="{951F20DD-A2B5-489B-B798-AA53A667CE07}" destId="{0D33B51F-E786-4CE1-BB40-B20EFF7773A0}" srcOrd="0" destOrd="1" presId="urn:microsoft.com/office/officeart/2005/8/layout/hList1"/>
    <dgm:cxn modelId="{E07CCCA5-DE1C-4902-A394-29AB150C1EAA}" type="presOf" srcId="{905E7CFA-1B6D-48CB-8DBB-3E912C53A541}" destId="{D396F31C-CDD7-4E20-8EE7-E3DFAED57559}" srcOrd="0" destOrd="0" presId="urn:microsoft.com/office/officeart/2005/8/layout/hList1"/>
    <dgm:cxn modelId="{55544EDA-6F60-43FE-BD83-080A4463A691}" srcId="{905E7CFA-1B6D-48CB-8DBB-3E912C53A541}" destId="{AD011DD3-E581-468A-974B-0FCA32CC394F}" srcOrd="0" destOrd="0" parTransId="{56DF9B2B-4F48-40A9-90E6-8F7A0A8F5B70}" sibTransId="{50CBCA64-793B-4518-9E7D-121B88EAAE46}"/>
    <dgm:cxn modelId="{5142E5B1-C0FF-4CC7-A90D-B7E8043052B8}" type="presOf" srcId="{D5A8FBDF-D8DF-4328-BA27-C51CAF7EEC66}" destId="{127CB3EF-863D-4A9A-882D-157E87AED21C}" srcOrd="0" destOrd="0" presId="urn:microsoft.com/office/officeart/2005/8/layout/hList1"/>
    <dgm:cxn modelId="{4E24D663-0D7B-4858-9362-000226863EF4}" srcId="{D5A8FBDF-D8DF-4328-BA27-C51CAF7EEC66}" destId="{905E7CFA-1B6D-48CB-8DBB-3E912C53A541}" srcOrd="0" destOrd="0" parTransId="{C7370A4C-279E-4E13-BC16-B8E9EBBBCDFD}" sibTransId="{102DE122-2BEF-4D38-8401-7287775DEB18}"/>
    <dgm:cxn modelId="{211D0D30-8A65-4768-8997-86D510BD2CA3}" type="presOf" srcId="{AD011DD3-E581-468A-974B-0FCA32CC394F}" destId="{0D33B51F-E786-4CE1-BB40-B20EFF7773A0}" srcOrd="0" destOrd="0" presId="urn:microsoft.com/office/officeart/2005/8/layout/hList1"/>
    <dgm:cxn modelId="{8CCD3D9B-EE3E-4670-9C6F-5008128E0CA2}" type="presParOf" srcId="{127CB3EF-863D-4A9A-882D-157E87AED21C}" destId="{EE5AC1E1-4BF3-4802-8E38-25F1216EA7BB}" srcOrd="0" destOrd="0" presId="urn:microsoft.com/office/officeart/2005/8/layout/hList1"/>
    <dgm:cxn modelId="{00F90CDE-A6AE-47F1-B7FD-6E2A747B1046}" type="presParOf" srcId="{EE5AC1E1-4BF3-4802-8E38-25F1216EA7BB}" destId="{D396F31C-CDD7-4E20-8EE7-E3DFAED57559}" srcOrd="0" destOrd="0" presId="urn:microsoft.com/office/officeart/2005/8/layout/hList1"/>
    <dgm:cxn modelId="{C0839C77-8B40-42A0-B30F-9ECD25443981}" type="presParOf" srcId="{EE5AC1E1-4BF3-4802-8E38-25F1216EA7BB}" destId="{0D33B51F-E786-4CE1-BB40-B20EFF7773A0}"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1F2C4ACE-65BF-426A-8BCF-5F63E7AEEA1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7C74C734-1C7C-4D88-99C0-C07E14595426}">
      <dgm:prSet phldrT="[Текст]"/>
      <dgm:spPr/>
      <dgm:t>
        <a:bodyPr/>
        <a:lstStyle/>
        <a:p>
          <a:r>
            <a:rPr lang="uk-UA" b="1" dirty="0" smtClean="0"/>
            <a:t>Від сплати податку звільняються:</a:t>
          </a:r>
          <a:endParaRPr lang="ru-RU" b="1" dirty="0"/>
        </a:p>
      </dgm:t>
    </dgm:pt>
    <dgm:pt modelId="{0DC1F8D2-73EB-4ADC-A2BC-EEE71AF7C277}" type="parTrans" cxnId="{38678250-8F3B-4EE2-A52D-4E15DE982AAF}">
      <dgm:prSet/>
      <dgm:spPr/>
      <dgm:t>
        <a:bodyPr/>
        <a:lstStyle/>
        <a:p>
          <a:endParaRPr lang="ru-RU"/>
        </a:p>
      </dgm:t>
    </dgm:pt>
    <dgm:pt modelId="{8F66D9D9-1A1A-40B3-A331-CA2A3F0898A1}" type="sibTrans" cxnId="{38678250-8F3B-4EE2-A52D-4E15DE982AAF}">
      <dgm:prSet/>
      <dgm:spPr/>
      <dgm:t>
        <a:bodyPr/>
        <a:lstStyle/>
        <a:p>
          <a:endParaRPr lang="ru-RU"/>
        </a:p>
      </dgm:t>
    </dgm:pt>
    <dgm:pt modelId="{D1DD0F1B-9553-4998-B3B7-5EF273EA2ED8}">
      <dgm:prSet phldrT="[Текст]"/>
      <dgm:spPr/>
      <dgm:t>
        <a:bodyPr/>
        <a:lstStyle/>
        <a:p>
          <a:r>
            <a:rPr lang="uk-UA" b="1" dirty="0" smtClean="0"/>
            <a:t>заповідники</a:t>
          </a:r>
          <a:endParaRPr lang="ru-RU" dirty="0"/>
        </a:p>
      </dgm:t>
    </dgm:pt>
    <dgm:pt modelId="{C4A89119-1158-4746-8117-F7B6CDE15E2D}" type="parTrans" cxnId="{59CB8DA7-E14E-4B0E-BCE1-5836B14BF39D}">
      <dgm:prSet/>
      <dgm:spPr/>
      <dgm:t>
        <a:bodyPr/>
        <a:lstStyle/>
        <a:p>
          <a:endParaRPr lang="ru-RU"/>
        </a:p>
      </dgm:t>
    </dgm:pt>
    <dgm:pt modelId="{A6F0AF98-7293-486B-ABA4-CBC57805AAB5}" type="sibTrans" cxnId="{59CB8DA7-E14E-4B0E-BCE1-5836B14BF39D}">
      <dgm:prSet/>
      <dgm:spPr/>
      <dgm:t>
        <a:bodyPr/>
        <a:lstStyle/>
        <a:p>
          <a:endParaRPr lang="ru-RU"/>
        </a:p>
      </dgm:t>
    </dgm:pt>
    <dgm:pt modelId="{CF94255B-587B-4E45-BB7B-D6D252B1A945}">
      <dgm:prSet phldrT="[Текст]"/>
      <dgm:spPr/>
      <dgm:t>
        <a:bodyPr/>
        <a:lstStyle/>
        <a:p>
          <a:r>
            <a:rPr lang="uk-UA" b="1" dirty="0" smtClean="0"/>
            <a:t>дослідні господарства науково-дослідних установ і навчальних закладів сільськогосподарського профілю та професійно-технічних училищ</a:t>
          </a:r>
          <a:endParaRPr lang="ru-RU" dirty="0"/>
        </a:p>
      </dgm:t>
    </dgm:pt>
    <dgm:pt modelId="{E469FB50-C300-46F1-819F-B64788868717}" type="parTrans" cxnId="{80A9C22C-39B9-4E04-89EB-4D9B10946970}">
      <dgm:prSet/>
      <dgm:spPr/>
      <dgm:t>
        <a:bodyPr/>
        <a:lstStyle/>
        <a:p>
          <a:endParaRPr lang="ru-RU"/>
        </a:p>
      </dgm:t>
    </dgm:pt>
    <dgm:pt modelId="{1DEA5A3A-8918-4670-995E-26B99D8DFAA7}" type="sibTrans" cxnId="{80A9C22C-39B9-4E04-89EB-4D9B10946970}">
      <dgm:prSet/>
      <dgm:spPr/>
      <dgm:t>
        <a:bodyPr/>
        <a:lstStyle/>
        <a:p>
          <a:endParaRPr lang="ru-RU"/>
        </a:p>
      </dgm:t>
    </dgm:pt>
    <dgm:pt modelId="{E2EB9CF9-0F9E-4509-BE20-53776F700DED}">
      <dgm:prSet phldrT="[Текст]"/>
      <dgm:spPr/>
      <dgm:t>
        <a:bodyPr/>
        <a:lstStyle/>
        <a:p>
          <a:r>
            <a:rPr lang="uk-UA" b="1" dirty="0" smtClean="0"/>
            <a:t>органи державної влади та органи місцевого самоврядування, органи прокуратури, заклади, установи та організації, спеціалізовані санаторії України для реабілітації хворих, військові формування</a:t>
          </a:r>
          <a:endParaRPr lang="ru-RU" dirty="0"/>
        </a:p>
      </dgm:t>
    </dgm:pt>
    <dgm:pt modelId="{7DA18FFA-7B11-4622-8952-566407566963}" type="parTrans" cxnId="{9BCFDB1F-893A-4AAF-8905-B30F0D8E3612}">
      <dgm:prSet/>
      <dgm:spPr/>
      <dgm:t>
        <a:bodyPr/>
        <a:lstStyle/>
        <a:p>
          <a:endParaRPr lang="ru-RU"/>
        </a:p>
      </dgm:t>
    </dgm:pt>
    <dgm:pt modelId="{9CD37F6C-ABE3-40FE-9404-2D31A6C81E4C}" type="sibTrans" cxnId="{9BCFDB1F-893A-4AAF-8905-B30F0D8E3612}">
      <dgm:prSet/>
      <dgm:spPr/>
      <dgm:t>
        <a:bodyPr/>
        <a:lstStyle/>
        <a:p>
          <a:endParaRPr lang="ru-RU"/>
        </a:p>
      </dgm:t>
    </dgm:pt>
    <dgm:pt modelId="{C72E3D45-E86F-421A-A380-A70CBCB395A5}">
      <dgm:prSet phldrT="[Текст]"/>
      <dgm:spPr/>
      <dgm:t>
        <a:bodyPr/>
        <a:lstStyle/>
        <a:p>
          <a:r>
            <a:rPr lang="uk-UA" b="1" dirty="0" smtClean="0"/>
            <a:t>громадські організації інвалідів України, підприємства та організації громадських організацій інвалідів</a:t>
          </a:r>
          <a:endParaRPr lang="ru-RU" dirty="0"/>
        </a:p>
      </dgm:t>
    </dgm:pt>
    <dgm:pt modelId="{9D7FC051-CA75-4D80-AC95-2742AFD1943A}" type="parTrans" cxnId="{FF19A0D3-A729-4E04-B3BF-C6E763343844}">
      <dgm:prSet/>
      <dgm:spPr/>
      <dgm:t>
        <a:bodyPr/>
        <a:lstStyle/>
        <a:p>
          <a:endParaRPr lang="ru-RU"/>
        </a:p>
      </dgm:t>
    </dgm:pt>
    <dgm:pt modelId="{8A0037CD-90D5-43C0-A4BA-AEA71C6F34DA}" type="sibTrans" cxnId="{FF19A0D3-A729-4E04-B3BF-C6E763343844}">
      <dgm:prSet/>
      <dgm:spPr/>
      <dgm:t>
        <a:bodyPr/>
        <a:lstStyle/>
        <a:p>
          <a:endParaRPr lang="ru-RU"/>
        </a:p>
      </dgm:t>
    </dgm:pt>
    <dgm:pt modelId="{F6019B22-795D-4B57-807E-1E7D3F07FC42}">
      <dgm:prSet phldrT="[Текст]"/>
      <dgm:spPr/>
      <dgm:t>
        <a:bodyPr/>
        <a:lstStyle/>
        <a:p>
          <a:r>
            <a:rPr lang="uk-UA" b="1" dirty="0" smtClean="0"/>
            <a:t>дитячі санаторно-курортні та оздоровчі заклади України</a:t>
          </a:r>
          <a:endParaRPr lang="ru-RU" dirty="0"/>
        </a:p>
      </dgm:t>
    </dgm:pt>
    <dgm:pt modelId="{C7268E44-D443-429A-8390-21120A0755C3}" type="parTrans" cxnId="{D3A73126-D332-4FCF-B129-0ADD322C4A11}">
      <dgm:prSet/>
      <dgm:spPr/>
      <dgm:t>
        <a:bodyPr/>
        <a:lstStyle/>
        <a:p>
          <a:endParaRPr lang="ru-RU"/>
        </a:p>
      </dgm:t>
    </dgm:pt>
    <dgm:pt modelId="{584D4814-AA73-475E-BE79-525D6A615FEA}" type="sibTrans" cxnId="{D3A73126-D332-4FCF-B129-0ADD322C4A11}">
      <dgm:prSet/>
      <dgm:spPr/>
      <dgm:t>
        <a:bodyPr/>
        <a:lstStyle/>
        <a:p>
          <a:endParaRPr lang="ru-RU"/>
        </a:p>
      </dgm:t>
    </dgm:pt>
    <dgm:pt modelId="{B74E870F-AB2B-4EB6-9C70-850275DBA706}">
      <dgm:prSet phldrT="[Текст]"/>
      <dgm:spPr/>
      <dgm:t>
        <a:bodyPr/>
        <a:lstStyle/>
        <a:p>
          <a:r>
            <a:rPr lang="uk-UA" b="1" dirty="0" smtClean="0"/>
            <a:t>релігійні та благодійні організації</a:t>
          </a:r>
          <a:endParaRPr lang="ru-RU" dirty="0"/>
        </a:p>
      </dgm:t>
    </dgm:pt>
    <dgm:pt modelId="{665239F4-F0AD-4FEE-9F50-11681BBEC00C}" type="parTrans" cxnId="{1C341C19-093B-4A15-8856-027C373CD25A}">
      <dgm:prSet/>
      <dgm:spPr/>
      <dgm:t>
        <a:bodyPr/>
        <a:lstStyle/>
        <a:p>
          <a:endParaRPr lang="ru-RU"/>
        </a:p>
      </dgm:t>
    </dgm:pt>
    <dgm:pt modelId="{A90283C2-8463-48AE-BB3A-9E1BB184EF69}" type="sibTrans" cxnId="{1C341C19-093B-4A15-8856-027C373CD25A}">
      <dgm:prSet/>
      <dgm:spPr/>
      <dgm:t>
        <a:bodyPr/>
        <a:lstStyle/>
        <a:p>
          <a:endParaRPr lang="ru-RU"/>
        </a:p>
      </dgm:t>
    </dgm:pt>
    <dgm:pt modelId="{AEC0788D-C730-4831-B788-069AE6E5881D}">
      <dgm:prSet phldrT="[Текст]"/>
      <dgm:spPr/>
      <dgm:t>
        <a:bodyPr/>
        <a:lstStyle/>
        <a:p>
          <a:r>
            <a:rPr lang="uk-UA" b="1" dirty="0" smtClean="0"/>
            <a:t>санаторно-курортні та оздоровчі заклади громадських організацій інвалідів, реабілітаційні установи громадських організацій інвалідів</a:t>
          </a:r>
          <a:endParaRPr lang="ru-RU" dirty="0"/>
        </a:p>
      </dgm:t>
    </dgm:pt>
    <dgm:pt modelId="{4ACAE179-342B-4B93-9652-941095D09ACA}" type="parTrans" cxnId="{15409328-C2EE-461E-835D-2129A2FB99AE}">
      <dgm:prSet/>
      <dgm:spPr/>
      <dgm:t>
        <a:bodyPr/>
        <a:lstStyle/>
        <a:p>
          <a:endParaRPr lang="ru-RU"/>
        </a:p>
      </dgm:t>
    </dgm:pt>
    <dgm:pt modelId="{27B65B84-AE24-44A4-A96E-C606CB35D30F}" type="sibTrans" cxnId="{15409328-C2EE-461E-835D-2129A2FB99AE}">
      <dgm:prSet/>
      <dgm:spPr/>
      <dgm:t>
        <a:bodyPr/>
        <a:lstStyle/>
        <a:p>
          <a:endParaRPr lang="ru-RU"/>
        </a:p>
      </dgm:t>
    </dgm:pt>
    <dgm:pt modelId="{5AC55717-C5EA-4F12-9522-C7B962E0F1E8}" type="pres">
      <dgm:prSet presAssocID="{1F2C4ACE-65BF-426A-8BCF-5F63E7AEEA15}" presName="linear" presStyleCnt="0">
        <dgm:presLayoutVars>
          <dgm:dir/>
          <dgm:animLvl val="lvl"/>
          <dgm:resizeHandles val="exact"/>
        </dgm:presLayoutVars>
      </dgm:prSet>
      <dgm:spPr/>
    </dgm:pt>
    <dgm:pt modelId="{3754C390-9AA8-49A8-A223-1A8DADA700FC}" type="pres">
      <dgm:prSet presAssocID="{7C74C734-1C7C-4D88-99C0-C07E14595426}" presName="parentLin" presStyleCnt="0"/>
      <dgm:spPr/>
    </dgm:pt>
    <dgm:pt modelId="{0C68F4E6-6CE1-4495-BE9A-3F445195F8D9}" type="pres">
      <dgm:prSet presAssocID="{7C74C734-1C7C-4D88-99C0-C07E14595426}" presName="parentLeftMargin" presStyleLbl="node1" presStyleIdx="0" presStyleCnt="1"/>
      <dgm:spPr/>
    </dgm:pt>
    <dgm:pt modelId="{F690F0D9-4EC9-4813-970E-AE5D0921D83F}" type="pres">
      <dgm:prSet presAssocID="{7C74C734-1C7C-4D88-99C0-C07E14595426}" presName="parentText" presStyleLbl="node1" presStyleIdx="0" presStyleCnt="1">
        <dgm:presLayoutVars>
          <dgm:chMax val="0"/>
          <dgm:bulletEnabled val="1"/>
        </dgm:presLayoutVars>
      </dgm:prSet>
      <dgm:spPr/>
    </dgm:pt>
    <dgm:pt modelId="{2D9C071F-B5FD-47A6-9CD3-31B135B9FCAD}" type="pres">
      <dgm:prSet presAssocID="{7C74C734-1C7C-4D88-99C0-C07E14595426}" presName="negativeSpace" presStyleCnt="0"/>
      <dgm:spPr/>
    </dgm:pt>
    <dgm:pt modelId="{3A508F5A-2EC8-4092-9C3F-8B2B5CF069DC}" type="pres">
      <dgm:prSet presAssocID="{7C74C734-1C7C-4D88-99C0-C07E14595426}" presName="childText" presStyleLbl="conFgAcc1" presStyleIdx="0" presStyleCnt="1">
        <dgm:presLayoutVars>
          <dgm:bulletEnabled val="1"/>
        </dgm:presLayoutVars>
      </dgm:prSet>
      <dgm:spPr/>
    </dgm:pt>
  </dgm:ptLst>
  <dgm:cxnLst>
    <dgm:cxn modelId="{8DEAFD72-65E1-42DB-B972-FC8F7E9799CD}" type="presOf" srcId="{C72E3D45-E86F-421A-A380-A70CBCB395A5}" destId="{3A508F5A-2EC8-4092-9C3F-8B2B5CF069DC}" srcOrd="0" destOrd="6" presId="urn:microsoft.com/office/officeart/2005/8/layout/list1"/>
    <dgm:cxn modelId="{D3A73126-D332-4FCF-B129-0ADD322C4A11}" srcId="{7C74C734-1C7C-4D88-99C0-C07E14595426}" destId="{F6019B22-795D-4B57-807E-1E7D3F07FC42}" srcOrd="3" destOrd="0" parTransId="{C7268E44-D443-429A-8390-21120A0755C3}" sibTransId="{584D4814-AA73-475E-BE79-525D6A615FEA}"/>
    <dgm:cxn modelId="{FF19A0D3-A729-4E04-B3BF-C6E763343844}" srcId="{7C74C734-1C7C-4D88-99C0-C07E14595426}" destId="{C72E3D45-E86F-421A-A380-A70CBCB395A5}" srcOrd="6" destOrd="0" parTransId="{9D7FC051-CA75-4D80-AC95-2742AFD1943A}" sibTransId="{8A0037CD-90D5-43C0-A4BA-AEA71C6F34DA}"/>
    <dgm:cxn modelId="{CAB2ADB4-C318-405D-AF1A-CCA9CCC5F34F}" type="presOf" srcId="{D1DD0F1B-9553-4998-B3B7-5EF273EA2ED8}" destId="{3A508F5A-2EC8-4092-9C3F-8B2B5CF069DC}" srcOrd="0" destOrd="0" presId="urn:microsoft.com/office/officeart/2005/8/layout/list1"/>
    <dgm:cxn modelId="{E54A4663-FBD8-4911-A52D-69665C4A0B06}" type="presOf" srcId="{CF94255B-587B-4E45-BB7B-D6D252B1A945}" destId="{3A508F5A-2EC8-4092-9C3F-8B2B5CF069DC}" srcOrd="0" destOrd="1" presId="urn:microsoft.com/office/officeart/2005/8/layout/list1"/>
    <dgm:cxn modelId="{02DD7D03-47A4-4FB7-974E-EA86FC3C15C9}" type="presOf" srcId="{7C74C734-1C7C-4D88-99C0-C07E14595426}" destId="{0C68F4E6-6CE1-4495-BE9A-3F445195F8D9}" srcOrd="0" destOrd="0" presId="urn:microsoft.com/office/officeart/2005/8/layout/list1"/>
    <dgm:cxn modelId="{36F0A497-93B4-47EF-83B5-0DA7879EE844}" type="presOf" srcId="{1F2C4ACE-65BF-426A-8BCF-5F63E7AEEA15}" destId="{5AC55717-C5EA-4F12-9522-C7B962E0F1E8}" srcOrd="0" destOrd="0" presId="urn:microsoft.com/office/officeart/2005/8/layout/list1"/>
    <dgm:cxn modelId="{504692FB-6DE8-4057-AB26-4C52AE9C9438}" type="presOf" srcId="{B74E870F-AB2B-4EB6-9C70-850275DBA706}" destId="{3A508F5A-2EC8-4092-9C3F-8B2B5CF069DC}" srcOrd="0" destOrd="4" presId="urn:microsoft.com/office/officeart/2005/8/layout/list1"/>
    <dgm:cxn modelId="{6CD8ED8E-0122-4997-BF8E-E4DC78F94CCB}" type="presOf" srcId="{AEC0788D-C730-4831-B788-069AE6E5881D}" destId="{3A508F5A-2EC8-4092-9C3F-8B2B5CF069DC}" srcOrd="0" destOrd="5" presId="urn:microsoft.com/office/officeart/2005/8/layout/list1"/>
    <dgm:cxn modelId="{38678250-8F3B-4EE2-A52D-4E15DE982AAF}" srcId="{1F2C4ACE-65BF-426A-8BCF-5F63E7AEEA15}" destId="{7C74C734-1C7C-4D88-99C0-C07E14595426}" srcOrd="0" destOrd="0" parTransId="{0DC1F8D2-73EB-4ADC-A2BC-EEE71AF7C277}" sibTransId="{8F66D9D9-1A1A-40B3-A331-CA2A3F0898A1}"/>
    <dgm:cxn modelId="{59CB8DA7-E14E-4B0E-BCE1-5836B14BF39D}" srcId="{7C74C734-1C7C-4D88-99C0-C07E14595426}" destId="{D1DD0F1B-9553-4998-B3B7-5EF273EA2ED8}" srcOrd="0" destOrd="0" parTransId="{C4A89119-1158-4746-8117-F7B6CDE15E2D}" sibTransId="{A6F0AF98-7293-486B-ABA4-CBC57805AAB5}"/>
    <dgm:cxn modelId="{80A9C22C-39B9-4E04-89EB-4D9B10946970}" srcId="{7C74C734-1C7C-4D88-99C0-C07E14595426}" destId="{CF94255B-587B-4E45-BB7B-D6D252B1A945}" srcOrd="1" destOrd="0" parTransId="{E469FB50-C300-46F1-819F-B64788868717}" sibTransId="{1DEA5A3A-8918-4670-995E-26B99D8DFAA7}"/>
    <dgm:cxn modelId="{15409328-C2EE-461E-835D-2129A2FB99AE}" srcId="{7C74C734-1C7C-4D88-99C0-C07E14595426}" destId="{AEC0788D-C730-4831-B788-069AE6E5881D}" srcOrd="5" destOrd="0" parTransId="{4ACAE179-342B-4B93-9652-941095D09ACA}" sibTransId="{27B65B84-AE24-44A4-A96E-C606CB35D30F}"/>
    <dgm:cxn modelId="{1EF4EBBF-15DB-4E96-A1DB-CBBE186AF20A}" type="presOf" srcId="{F6019B22-795D-4B57-807E-1E7D3F07FC42}" destId="{3A508F5A-2EC8-4092-9C3F-8B2B5CF069DC}" srcOrd="0" destOrd="3" presId="urn:microsoft.com/office/officeart/2005/8/layout/list1"/>
    <dgm:cxn modelId="{F8483875-28AB-4B74-887A-83EB1C2546B9}" type="presOf" srcId="{7C74C734-1C7C-4D88-99C0-C07E14595426}" destId="{F690F0D9-4EC9-4813-970E-AE5D0921D83F}" srcOrd="1" destOrd="0" presId="urn:microsoft.com/office/officeart/2005/8/layout/list1"/>
    <dgm:cxn modelId="{9BCFDB1F-893A-4AAF-8905-B30F0D8E3612}" srcId="{7C74C734-1C7C-4D88-99C0-C07E14595426}" destId="{E2EB9CF9-0F9E-4509-BE20-53776F700DED}" srcOrd="2" destOrd="0" parTransId="{7DA18FFA-7B11-4622-8952-566407566963}" sibTransId="{9CD37F6C-ABE3-40FE-9404-2D31A6C81E4C}"/>
    <dgm:cxn modelId="{E3BE3FB5-DF75-4EDB-95F9-B80EBCD6B21B}" type="presOf" srcId="{E2EB9CF9-0F9E-4509-BE20-53776F700DED}" destId="{3A508F5A-2EC8-4092-9C3F-8B2B5CF069DC}" srcOrd="0" destOrd="2" presId="urn:microsoft.com/office/officeart/2005/8/layout/list1"/>
    <dgm:cxn modelId="{1C341C19-093B-4A15-8856-027C373CD25A}" srcId="{7C74C734-1C7C-4D88-99C0-C07E14595426}" destId="{B74E870F-AB2B-4EB6-9C70-850275DBA706}" srcOrd="4" destOrd="0" parTransId="{665239F4-F0AD-4FEE-9F50-11681BBEC00C}" sibTransId="{A90283C2-8463-48AE-BB3A-9E1BB184EF69}"/>
    <dgm:cxn modelId="{241A87E0-EAE9-4B39-8009-09198D835AE2}" type="presParOf" srcId="{5AC55717-C5EA-4F12-9522-C7B962E0F1E8}" destId="{3754C390-9AA8-49A8-A223-1A8DADA700FC}" srcOrd="0" destOrd="0" presId="urn:microsoft.com/office/officeart/2005/8/layout/list1"/>
    <dgm:cxn modelId="{B24FECBE-4F39-4A0E-9284-AE34F40EFE05}" type="presParOf" srcId="{3754C390-9AA8-49A8-A223-1A8DADA700FC}" destId="{0C68F4E6-6CE1-4495-BE9A-3F445195F8D9}" srcOrd="0" destOrd="0" presId="urn:microsoft.com/office/officeart/2005/8/layout/list1"/>
    <dgm:cxn modelId="{80857702-2CFF-463B-9641-CABC4D1D2CD6}" type="presParOf" srcId="{3754C390-9AA8-49A8-A223-1A8DADA700FC}" destId="{F690F0D9-4EC9-4813-970E-AE5D0921D83F}" srcOrd="1" destOrd="0" presId="urn:microsoft.com/office/officeart/2005/8/layout/list1"/>
    <dgm:cxn modelId="{35B46C01-79B6-4AE9-87ED-210999875B33}" type="presParOf" srcId="{5AC55717-C5EA-4F12-9522-C7B962E0F1E8}" destId="{2D9C071F-B5FD-47A6-9CD3-31B135B9FCAD}" srcOrd="1" destOrd="0" presId="urn:microsoft.com/office/officeart/2005/8/layout/list1"/>
    <dgm:cxn modelId="{7956BA17-0578-4119-90DE-A851951D411D}" type="presParOf" srcId="{5AC55717-C5EA-4F12-9522-C7B962E0F1E8}" destId="{3A508F5A-2EC8-4092-9C3F-8B2B5CF069DC}" srcOrd="2" destOrd="0" presId="urn:microsoft.com/office/officeart/2005/8/layout/list1"/>
  </dgm:cxnLst>
  <dgm:bg/>
  <dgm:whole/>
</dgm:dataModel>
</file>

<file path=ppt/diagrams/data11.xml><?xml version="1.0" encoding="utf-8"?>
<dgm:dataModel xmlns:dgm="http://schemas.openxmlformats.org/drawingml/2006/diagram" xmlns:a="http://schemas.openxmlformats.org/drawingml/2006/main">
  <dgm:ptLst>
    <dgm:pt modelId="{A70563C4-6A3A-4FAB-BEC5-123FDB1CC12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A0DAB91A-AD9D-4293-974E-A23C3E1DFFEC}">
      <dgm:prSet phldrT="[Текст]"/>
      <dgm:spPr/>
      <dgm:t>
        <a:bodyPr/>
        <a:lstStyle/>
        <a:p>
          <a:r>
            <a:rPr lang="uk-UA" b="1" smtClean="0"/>
            <a:t>Базовим (розрахунковим) податковим періодом для податку є календарний рік</a:t>
          </a:r>
          <a:endParaRPr lang="ru-RU" b="1"/>
        </a:p>
      </dgm:t>
    </dgm:pt>
    <dgm:pt modelId="{B45FEDA5-E17F-4ADE-ABD9-425C2BF3C749}" type="parTrans" cxnId="{AEA15D24-6167-483F-A854-10BB4F57643C}">
      <dgm:prSet/>
      <dgm:spPr/>
      <dgm:t>
        <a:bodyPr/>
        <a:lstStyle/>
        <a:p>
          <a:endParaRPr lang="ru-RU" b="1"/>
        </a:p>
      </dgm:t>
    </dgm:pt>
    <dgm:pt modelId="{F9174E0B-DDC6-431E-A62D-83487AE4F4EA}" type="sibTrans" cxnId="{AEA15D24-6167-483F-A854-10BB4F57643C}">
      <dgm:prSet/>
      <dgm:spPr/>
      <dgm:t>
        <a:bodyPr/>
        <a:lstStyle/>
        <a:p>
          <a:endParaRPr lang="ru-RU" b="1"/>
        </a:p>
      </dgm:t>
    </dgm:pt>
    <dgm:pt modelId="{01D4B18D-F5CD-413D-93FF-3A1BFBD52C9B}">
      <dgm:prSet phldrT="[Текст]"/>
      <dgm:spPr/>
      <dgm:t>
        <a:bodyPr/>
        <a:lstStyle/>
        <a:p>
          <a:r>
            <a:rPr lang="uk-UA" b="1" dirty="0" smtClean="0"/>
            <a:t>Підставою для нарахування земельного податку є дані державного земельного кадастру</a:t>
          </a:r>
          <a:endParaRPr lang="ru-RU" b="1" dirty="0"/>
        </a:p>
      </dgm:t>
    </dgm:pt>
    <dgm:pt modelId="{86C66680-626D-4218-A8C1-A942385F21E3}" type="parTrans" cxnId="{D4BC92AE-5B6D-4BC8-A652-C56CE25D5BFE}">
      <dgm:prSet/>
      <dgm:spPr/>
      <dgm:t>
        <a:bodyPr/>
        <a:lstStyle/>
        <a:p>
          <a:endParaRPr lang="ru-RU" b="1"/>
        </a:p>
      </dgm:t>
    </dgm:pt>
    <dgm:pt modelId="{25D0DB1A-3344-47E2-AF10-D50A5BA38A5A}" type="sibTrans" cxnId="{D4BC92AE-5B6D-4BC8-A652-C56CE25D5BFE}">
      <dgm:prSet/>
      <dgm:spPr/>
      <dgm:t>
        <a:bodyPr/>
        <a:lstStyle/>
        <a:p>
          <a:endParaRPr lang="ru-RU" b="1"/>
        </a:p>
      </dgm:t>
    </dgm:pt>
    <dgm:pt modelId="{80D227C5-E87E-4B61-A2ED-818C4E4ABD8C}">
      <dgm:prSet phldrT="[Текст]"/>
      <dgm:spPr/>
      <dgm:t>
        <a:bodyPr/>
        <a:lstStyle/>
        <a:p>
          <a:r>
            <a:rPr lang="uk-UA" b="1" dirty="0" smtClean="0"/>
            <a:t>Платники податку (крім фізичних осіб) самостійно обчислюють суму податку щороку за станом на 1 січня і до 1 лютого поточного року подають відповідному органу державної податкової служби за місцезнаходженням земельної ділянки податкову декларацію на поточний рік за формою, встановленою центральним органом державної податкової служби, з розбивкою річної суми рівними частками за місяцями</a:t>
          </a:r>
          <a:endParaRPr lang="ru-RU" b="1" dirty="0"/>
        </a:p>
      </dgm:t>
    </dgm:pt>
    <dgm:pt modelId="{5E9B0C74-E249-44BF-9CCB-227727075CAC}" type="parTrans" cxnId="{7DE150A4-845F-4FE1-8DDC-DAC87807B080}">
      <dgm:prSet/>
      <dgm:spPr/>
      <dgm:t>
        <a:bodyPr/>
        <a:lstStyle/>
        <a:p>
          <a:endParaRPr lang="ru-RU" b="1"/>
        </a:p>
      </dgm:t>
    </dgm:pt>
    <dgm:pt modelId="{9AE94D12-F40B-4B27-94D1-1C1FFBC17D82}" type="sibTrans" cxnId="{7DE150A4-845F-4FE1-8DDC-DAC87807B080}">
      <dgm:prSet/>
      <dgm:spPr/>
      <dgm:t>
        <a:bodyPr/>
        <a:lstStyle/>
        <a:p>
          <a:endParaRPr lang="ru-RU" b="1"/>
        </a:p>
      </dgm:t>
    </dgm:pt>
    <dgm:pt modelId="{ED8F19BA-A45C-40CC-B281-FC92D632ABCC}" type="pres">
      <dgm:prSet presAssocID="{A70563C4-6A3A-4FAB-BEC5-123FDB1CC120}" presName="diagram" presStyleCnt="0">
        <dgm:presLayoutVars>
          <dgm:dir/>
          <dgm:resizeHandles val="exact"/>
        </dgm:presLayoutVars>
      </dgm:prSet>
      <dgm:spPr/>
    </dgm:pt>
    <dgm:pt modelId="{CB75EAC6-EBBC-481F-8B92-6A61E6F0E16F}" type="pres">
      <dgm:prSet presAssocID="{A0DAB91A-AD9D-4293-974E-A23C3E1DFFEC}" presName="node" presStyleLbl="node1" presStyleIdx="0" presStyleCnt="3">
        <dgm:presLayoutVars>
          <dgm:bulletEnabled val="1"/>
        </dgm:presLayoutVars>
      </dgm:prSet>
      <dgm:spPr/>
      <dgm:t>
        <a:bodyPr/>
        <a:lstStyle/>
        <a:p>
          <a:endParaRPr lang="ru-RU"/>
        </a:p>
      </dgm:t>
    </dgm:pt>
    <dgm:pt modelId="{D10F1007-99BF-4E9C-9E35-85FED3D75115}" type="pres">
      <dgm:prSet presAssocID="{F9174E0B-DDC6-431E-A62D-83487AE4F4EA}" presName="sibTrans" presStyleCnt="0"/>
      <dgm:spPr/>
    </dgm:pt>
    <dgm:pt modelId="{F1AAD7F5-5B1B-4828-AE7A-9AF9E87FC23C}" type="pres">
      <dgm:prSet presAssocID="{01D4B18D-F5CD-413D-93FF-3A1BFBD52C9B}" presName="node" presStyleLbl="node1" presStyleIdx="1" presStyleCnt="3">
        <dgm:presLayoutVars>
          <dgm:bulletEnabled val="1"/>
        </dgm:presLayoutVars>
      </dgm:prSet>
      <dgm:spPr/>
      <dgm:t>
        <a:bodyPr/>
        <a:lstStyle/>
        <a:p>
          <a:endParaRPr lang="ru-RU"/>
        </a:p>
      </dgm:t>
    </dgm:pt>
    <dgm:pt modelId="{AA6988E5-D135-48BE-AAEC-BAB8F57C73E3}" type="pres">
      <dgm:prSet presAssocID="{25D0DB1A-3344-47E2-AF10-D50A5BA38A5A}" presName="sibTrans" presStyleCnt="0"/>
      <dgm:spPr/>
    </dgm:pt>
    <dgm:pt modelId="{BEC50003-8540-462F-98EC-3553509755B5}" type="pres">
      <dgm:prSet presAssocID="{80D227C5-E87E-4B61-A2ED-818C4E4ABD8C}" presName="node" presStyleLbl="node1" presStyleIdx="2" presStyleCnt="3" custScaleX="179699">
        <dgm:presLayoutVars>
          <dgm:bulletEnabled val="1"/>
        </dgm:presLayoutVars>
      </dgm:prSet>
      <dgm:spPr/>
      <dgm:t>
        <a:bodyPr/>
        <a:lstStyle/>
        <a:p>
          <a:endParaRPr lang="ru-RU"/>
        </a:p>
      </dgm:t>
    </dgm:pt>
  </dgm:ptLst>
  <dgm:cxnLst>
    <dgm:cxn modelId="{D4BC92AE-5B6D-4BC8-A652-C56CE25D5BFE}" srcId="{A70563C4-6A3A-4FAB-BEC5-123FDB1CC120}" destId="{01D4B18D-F5CD-413D-93FF-3A1BFBD52C9B}" srcOrd="1" destOrd="0" parTransId="{86C66680-626D-4218-A8C1-A942385F21E3}" sibTransId="{25D0DB1A-3344-47E2-AF10-D50A5BA38A5A}"/>
    <dgm:cxn modelId="{B0AAF47A-996D-4685-8F13-CD2D7EE87761}" type="presOf" srcId="{01D4B18D-F5CD-413D-93FF-3A1BFBD52C9B}" destId="{F1AAD7F5-5B1B-4828-AE7A-9AF9E87FC23C}" srcOrd="0" destOrd="0" presId="urn:microsoft.com/office/officeart/2005/8/layout/default"/>
    <dgm:cxn modelId="{7DE150A4-845F-4FE1-8DDC-DAC87807B080}" srcId="{A70563C4-6A3A-4FAB-BEC5-123FDB1CC120}" destId="{80D227C5-E87E-4B61-A2ED-818C4E4ABD8C}" srcOrd="2" destOrd="0" parTransId="{5E9B0C74-E249-44BF-9CCB-227727075CAC}" sibTransId="{9AE94D12-F40B-4B27-94D1-1C1FFBC17D82}"/>
    <dgm:cxn modelId="{E83D82EB-C1EC-4A9E-A240-4EDF3E871B3F}" type="presOf" srcId="{A0DAB91A-AD9D-4293-974E-A23C3E1DFFEC}" destId="{CB75EAC6-EBBC-481F-8B92-6A61E6F0E16F}" srcOrd="0" destOrd="0" presId="urn:microsoft.com/office/officeart/2005/8/layout/default"/>
    <dgm:cxn modelId="{5F3819FD-9551-4242-AD71-920FF0EE5F4D}" type="presOf" srcId="{80D227C5-E87E-4B61-A2ED-818C4E4ABD8C}" destId="{BEC50003-8540-462F-98EC-3553509755B5}" srcOrd="0" destOrd="0" presId="urn:microsoft.com/office/officeart/2005/8/layout/default"/>
    <dgm:cxn modelId="{4723DB35-B01D-4AA6-80FD-9E4511B16085}" type="presOf" srcId="{A70563C4-6A3A-4FAB-BEC5-123FDB1CC120}" destId="{ED8F19BA-A45C-40CC-B281-FC92D632ABCC}" srcOrd="0" destOrd="0" presId="urn:microsoft.com/office/officeart/2005/8/layout/default"/>
    <dgm:cxn modelId="{AEA15D24-6167-483F-A854-10BB4F57643C}" srcId="{A70563C4-6A3A-4FAB-BEC5-123FDB1CC120}" destId="{A0DAB91A-AD9D-4293-974E-A23C3E1DFFEC}" srcOrd="0" destOrd="0" parTransId="{B45FEDA5-E17F-4ADE-ABD9-425C2BF3C749}" sibTransId="{F9174E0B-DDC6-431E-A62D-83487AE4F4EA}"/>
    <dgm:cxn modelId="{4FCC7642-7838-4D52-A4E6-9BCE4492EF67}" type="presParOf" srcId="{ED8F19BA-A45C-40CC-B281-FC92D632ABCC}" destId="{CB75EAC6-EBBC-481F-8B92-6A61E6F0E16F}" srcOrd="0" destOrd="0" presId="urn:microsoft.com/office/officeart/2005/8/layout/default"/>
    <dgm:cxn modelId="{5A08ECCA-DB1F-44F7-8AC8-E8E29E9865E7}" type="presParOf" srcId="{ED8F19BA-A45C-40CC-B281-FC92D632ABCC}" destId="{D10F1007-99BF-4E9C-9E35-85FED3D75115}" srcOrd="1" destOrd="0" presId="urn:microsoft.com/office/officeart/2005/8/layout/default"/>
    <dgm:cxn modelId="{B39CC8EB-53B4-45EE-B0AE-9859272E2953}" type="presParOf" srcId="{ED8F19BA-A45C-40CC-B281-FC92D632ABCC}" destId="{F1AAD7F5-5B1B-4828-AE7A-9AF9E87FC23C}" srcOrd="2" destOrd="0" presId="urn:microsoft.com/office/officeart/2005/8/layout/default"/>
    <dgm:cxn modelId="{54DEA6AA-74E3-4A47-AD88-4CBA8FAFABC6}" type="presParOf" srcId="{ED8F19BA-A45C-40CC-B281-FC92D632ABCC}" destId="{AA6988E5-D135-48BE-AAEC-BAB8F57C73E3}" srcOrd="3" destOrd="0" presId="urn:microsoft.com/office/officeart/2005/8/layout/default"/>
    <dgm:cxn modelId="{27CDE2E1-8FA8-4FE5-BFE0-2843A522FDE9}" type="presParOf" srcId="{ED8F19BA-A45C-40CC-B281-FC92D632ABCC}" destId="{BEC50003-8540-462F-98EC-3553509755B5}" srcOrd="4" destOrd="0" presId="urn:microsoft.com/office/officeart/2005/8/layout/default"/>
  </dgm:cxnLst>
  <dgm:bg/>
  <dgm:whole/>
</dgm:dataModel>
</file>

<file path=ppt/diagrams/data12.xml><?xml version="1.0" encoding="utf-8"?>
<dgm:dataModel xmlns:dgm="http://schemas.openxmlformats.org/drawingml/2006/diagram" xmlns:a="http://schemas.openxmlformats.org/drawingml/2006/main">
  <dgm:ptLst>
    <dgm:pt modelId="{2577ED96-B48D-4C58-A271-9BFA31F028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7890EB6-A599-4E39-993F-706353AF011B}">
      <dgm:prSet phldrT="[Текст]"/>
      <dgm:spPr/>
      <dgm:t>
        <a:bodyPr/>
        <a:lstStyle/>
        <a:p>
          <a:r>
            <a:rPr lang="uk-UA" b="1" smtClean="0"/>
            <a:t>Облік фізичних осіб - платників податку і нарахування відповідних сум проводиться щороку станом на 1 травня</a:t>
          </a:r>
          <a:endParaRPr lang="ru-RU"/>
        </a:p>
      </dgm:t>
    </dgm:pt>
    <dgm:pt modelId="{B3B7DB65-214B-4B77-BA3A-22358AEAD932}" type="parTrans" cxnId="{5CDA00EA-824D-4475-B5D4-79CD8D17C6BB}">
      <dgm:prSet/>
      <dgm:spPr/>
      <dgm:t>
        <a:bodyPr/>
        <a:lstStyle/>
        <a:p>
          <a:endParaRPr lang="ru-RU"/>
        </a:p>
      </dgm:t>
    </dgm:pt>
    <dgm:pt modelId="{CCBA7FC6-5F6C-4447-89C8-6E41BCF0A465}" type="sibTrans" cxnId="{5CDA00EA-824D-4475-B5D4-79CD8D17C6BB}">
      <dgm:prSet/>
      <dgm:spPr/>
      <dgm:t>
        <a:bodyPr/>
        <a:lstStyle/>
        <a:p>
          <a:endParaRPr lang="ru-RU"/>
        </a:p>
      </dgm:t>
    </dgm:pt>
    <dgm:pt modelId="{B0E736E9-785C-4661-8F7C-7FB9FDC75B21}">
      <dgm:prSet phldrT="[Текст]"/>
      <dgm:spPr/>
      <dgm:t>
        <a:bodyPr/>
        <a:lstStyle/>
        <a:p>
          <a:r>
            <a:rPr lang="uk-UA" b="1" dirty="0" smtClean="0"/>
            <a:t>Податок фізичними особами сплачується рівними частками до 15 серпня і до 15 листопада</a:t>
          </a:r>
          <a:endParaRPr lang="ru-RU" dirty="0"/>
        </a:p>
      </dgm:t>
    </dgm:pt>
    <dgm:pt modelId="{CA6AFC6C-1A8D-41C8-918B-1458112E9553}" type="parTrans" cxnId="{F430D163-737D-438C-B17A-6821EF567085}">
      <dgm:prSet/>
      <dgm:spPr/>
      <dgm:t>
        <a:bodyPr/>
        <a:lstStyle/>
        <a:p>
          <a:endParaRPr lang="ru-RU"/>
        </a:p>
      </dgm:t>
    </dgm:pt>
    <dgm:pt modelId="{9E31936E-DE53-4BF2-ACB9-2BD4062AD9F3}" type="sibTrans" cxnId="{F430D163-737D-438C-B17A-6821EF567085}">
      <dgm:prSet/>
      <dgm:spPr/>
      <dgm:t>
        <a:bodyPr/>
        <a:lstStyle/>
        <a:p>
          <a:endParaRPr lang="ru-RU"/>
        </a:p>
      </dgm:t>
    </dgm:pt>
    <dgm:pt modelId="{326B5687-241D-4017-9405-99FCE5CBF4C4}">
      <dgm:prSet phldrT="[Текст]"/>
      <dgm:spPr/>
      <dgm:t>
        <a:bodyPr/>
        <a:lstStyle/>
        <a:p>
          <a:r>
            <a:rPr lang="uk-UA" b="1" smtClean="0"/>
            <a:t>Підставою для нарахування орендної плати є договір оренди такої земельної ділянки</a:t>
          </a:r>
          <a:endParaRPr lang="ru-RU" dirty="0"/>
        </a:p>
      </dgm:t>
    </dgm:pt>
    <dgm:pt modelId="{7A531EBF-8633-43E2-B405-A958EE2672DF}" type="parTrans" cxnId="{C8BABD94-5601-4611-827A-2B626E04BBA8}">
      <dgm:prSet/>
      <dgm:spPr/>
      <dgm:t>
        <a:bodyPr/>
        <a:lstStyle/>
        <a:p>
          <a:endParaRPr lang="ru-RU"/>
        </a:p>
      </dgm:t>
    </dgm:pt>
    <dgm:pt modelId="{979EC2FD-8EB6-4414-A8AA-C7534AF2F27D}" type="sibTrans" cxnId="{C8BABD94-5601-4611-827A-2B626E04BBA8}">
      <dgm:prSet/>
      <dgm:spPr/>
      <dgm:t>
        <a:bodyPr/>
        <a:lstStyle/>
        <a:p>
          <a:endParaRPr lang="ru-RU"/>
        </a:p>
      </dgm:t>
    </dgm:pt>
    <dgm:pt modelId="{731A57F0-734D-4654-9B79-9D6D6232A814}" type="pres">
      <dgm:prSet presAssocID="{2577ED96-B48D-4C58-A271-9BFA31F02882}" presName="linear" presStyleCnt="0">
        <dgm:presLayoutVars>
          <dgm:animLvl val="lvl"/>
          <dgm:resizeHandles val="exact"/>
        </dgm:presLayoutVars>
      </dgm:prSet>
      <dgm:spPr/>
    </dgm:pt>
    <dgm:pt modelId="{B547D198-8F8D-4131-8EF8-7C5C602498C7}" type="pres">
      <dgm:prSet presAssocID="{D7890EB6-A599-4E39-993F-706353AF011B}" presName="parentText" presStyleLbl="node1" presStyleIdx="0" presStyleCnt="3">
        <dgm:presLayoutVars>
          <dgm:chMax val="0"/>
          <dgm:bulletEnabled val="1"/>
        </dgm:presLayoutVars>
      </dgm:prSet>
      <dgm:spPr/>
    </dgm:pt>
    <dgm:pt modelId="{191ACBB8-EB14-4AC9-8FF7-651D97A6A2A4}" type="pres">
      <dgm:prSet presAssocID="{CCBA7FC6-5F6C-4447-89C8-6E41BCF0A465}" presName="spacer" presStyleCnt="0"/>
      <dgm:spPr/>
    </dgm:pt>
    <dgm:pt modelId="{6D0913DF-7117-4764-8611-172C06D27737}" type="pres">
      <dgm:prSet presAssocID="{B0E736E9-785C-4661-8F7C-7FB9FDC75B21}" presName="parentText" presStyleLbl="node1" presStyleIdx="1" presStyleCnt="3">
        <dgm:presLayoutVars>
          <dgm:chMax val="0"/>
          <dgm:bulletEnabled val="1"/>
        </dgm:presLayoutVars>
      </dgm:prSet>
      <dgm:spPr/>
    </dgm:pt>
    <dgm:pt modelId="{4C8E58EA-C913-431C-A17E-F222C7A29AFA}" type="pres">
      <dgm:prSet presAssocID="{9E31936E-DE53-4BF2-ACB9-2BD4062AD9F3}" presName="spacer" presStyleCnt="0"/>
      <dgm:spPr/>
    </dgm:pt>
    <dgm:pt modelId="{9CB4D0F8-766B-4205-BD32-024343DDB53E}" type="pres">
      <dgm:prSet presAssocID="{326B5687-241D-4017-9405-99FCE5CBF4C4}" presName="parentText" presStyleLbl="node1" presStyleIdx="2" presStyleCnt="3">
        <dgm:presLayoutVars>
          <dgm:chMax val="0"/>
          <dgm:bulletEnabled val="1"/>
        </dgm:presLayoutVars>
      </dgm:prSet>
      <dgm:spPr/>
      <dgm:t>
        <a:bodyPr/>
        <a:lstStyle/>
        <a:p>
          <a:endParaRPr lang="ru-RU"/>
        </a:p>
      </dgm:t>
    </dgm:pt>
  </dgm:ptLst>
  <dgm:cxnLst>
    <dgm:cxn modelId="{5CDA00EA-824D-4475-B5D4-79CD8D17C6BB}" srcId="{2577ED96-B48D-4C58-A271-9BFA31F02882}" destId="{D7890EB6-A599-4E39-993F-706353AF011B}" srcOrd="0" destOrd="0" parTransId="{B3B7DB65-214B-4B77-BA3A-22358AEAD932}" sibTransId="{CCBA7FC6-5F6C-4447-89C8-6E41BCF0A465}"/>
    <dgm:cxn modelId="{C8BABD94-5601-4611-827A-2B626E04BBA8}" srcId="{2577ED96-B48D-4C58-A271-9BFA31F02882}" destId="{326B5687-241D-4017-9405-99FCE5CBF4C4}" srcOrd="2" destOrd="0" parTransId="{7A531EBF-8633-43E2-B405-A958EE2672DF}" sibTransId="{979EC2FD-8EB6-4414-A8AA-C7534AF2F27D}"/>
    <dgm:cxn modelId="{7DA0388B-5C09-4C0B-B4F4-0BEA58B8CFEC}" type="presOf" srcId="{2577ED96-B48D-4C58-A271-9BFA31F02882}" destId="{731A57F0-734D-4654-9B79-9D6D6232A814}" srcOrd="0" destOrd="0" presId="urn:microsoft.com/office/officeart/2005/8/layout/vList2"/>
    <dgm:cxn modelId="{F430D163-737D-438C-B17A-6821EF567085}" srcId="{2577ED96-B48D-4C58-A271-9BFA31F02882}" destId="{B0E736E9-785C-4661-8F7C-7FB9FDC75B21}" srcOrd="1" destOrd="0" parTransId="{CA6AFC6C-1A8D-41C8-918B-1458112E9553}" sibTransId="{9E31936E-DE53-4BF2-ACB9-2BD4062AD9F3}"/>
    <dgm:cxn modelId="{88995E8C-0027-412C-8E7A-4558E7B1AC90}" type="presOf" srcId="{D7890EB6-A599-4E39-993F-706353AF011B}" destId="{B547D198-8F8D-4131-8EF8-7C5C602498C7}" srcOrd="0" destOrd="0" presId="urn:microsoft.com/office/officeart/2005/8/layout/vList2"/>
    <dgm:cxn modelId="{CB08156D-C6FF-4B20-BA4E-ED6DBA99F313}" type="presOf" srcId="{326B5687-241D-4017-9405-99FCE5CBF4C4}" destId="{9CB4D0F8-766B-4205-BD32-024343DDB53E}" srcOrd="0" destOrd="0" presId="urn:microsoft.com/office/officeart/2005/8/layout/vList2"/>
    <dgm:cxn modelId="{D2DC57A1-5483-416A-8048-8E68F2B84E16}" type="presOf" srcId="{B0E736E9-785C-4661-8F7C-7FB9FDC75B21}" destId="{6D0913DF-7117-4764-8611-172C06D27737}" srcOrd="0" destOrd="0" presId="urn:microsoft.com/office/officeart/2005/8/layout/vList2"/>
    <dgm:cxn modelId="{F13D4C69-5D74-4B40-A2EC-0346C5B2649C}" type="presParOf" srcId="{731A57F0-734D-4654-9B79-9D6D6232A814}" destId="{B547D198-8F8D-4131-8EF8-7C5C602498C7}" srcOrd="0" destOrd="0" presId="urn:microsoft.com/office/officeart/2005/8/layout/vList2"/>
    <dgm:cxn modelId="{29A033F9-31CD-4C81-8190-397BFF65F52F}" type="presParOf" srcId="{731A57F0-734D-4654-9B79-9D6D6232A814}" destId="{191ACBB8-EB14-4AC9-8FF7-651D97A6A2A4}" srcOrd="1" destOrd="0" presId="urn:microsoft.com/office/officeart/2005/8/layout/vList2"/>
    <dgm:cxn modelId="{273506A2-B38F-4AAC-941A-EAC24DFBB74C}" type="presParOf" srcId="{731A57F0-734D-4654-9B79-9D6D6232A814}" destId="{6D0913DF-7117-4764-8611-172C06D27737}" srcOrd="2" destOrd="0" presId="urn:microsoft.com/office/officeart/2005/8/layout/vList2"/>
    <dgm:cxn modelId="{37F5038B-E6B7-4722-AC98-90FC6690C913}" type="presParOf" srcId="{731A57F0-734D-4654-9B79-9D6D6232A814}" destId="{4C8E58EA-C913-431C-A17E-F222C7A29AFA}" srcOrd="3" destOrd="0" presId="urn:microsoft.com/office/officeart/2005/8/layout/vList2"/>
    <dgm:cxn modelId="{9EB0AA2E-4A3A-48BD-9F9C-3095A033B89C}" type="presParOf" srcId="{731A57F0-734D-4654-9B79-9D6D6232A814}" destId="{9CB4D0F8-766B-4205-BD32-024343DDB53E}" srcOrd="4" destOrd="0" presId="urn:microsoft.com/office/officeart/2005/8/layout/vList2"/>
  </dgm:cxnLst>
  <dgm:bg/>
  <dgm:whole/>
</dgm:dataModel>
</file>

<file path=ppt/diagrams/data13.xml><?xml version="1.0" encoding="utf-8"?>
<dgm:dataModel xmlns:dgm="http://schemas.openxmlformats.org/drawingml/2006/diagram" xmlns:a="http://schemas.openxmlformats.org/drawingml/2006/main">
  <dgm:ptLst>
    <dgm:pt modelId="{163C6459-F724-4080-882B-18FE657ED1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F4D64F6E-3F00-4AB5-85B7-0821F85CDC34}">
      <dgm:prSet phldrT="[Текст]"/>
      <dgm:spPr/>
      <dgm:t>
        <a:bodyPr/>
        <a:lstStyle/>
        <a:p>
          <a:r>
            <a:rPr lang="uk-UA" b="1" dirty="0" smtClean="0"/>
            <a:t>Питання для самоперевірки та корекції знань студентів:</a:t>
          </a:r>
          <a:endParaRPr lang="ru-RU" dirty="0"/>
        </a:p>
      </dgm:t>
    </dgm:pt>
    <dgm:pt modelId="{14299B33-ACA5-4274-A428-5901B6605511}" type="parTrans" cxnId="{8499097A-953C-4D3A-8B45-7EE3491BD649}">
      <dgm:prSet/>
      <dgm:spPr/>
      <dgm:t>
        <a:bodyPr/>
        <a:lstStyle/>
        <a:p>
          <a:endParaRPr lang="ru-RU"/>
        </a:p>
      </dgm:t>
    </dgm:pt>
    <dgm:pt modelId="{55E51EEF-FB00-4B24-A1AB-90D20E982FE8}" type="sibTrans" cxnId="{8499097A-953C-4D3A-8B45-7EE3491BD649}">
      <dgm:prSet/>
      <dgm:spPr/>
      <dgm:t>
        <a:bodyPr/>
        <a:lstStyle/>
        <a:p>
          <a:endParaRPr lang="ru-RU"/>
        </a:p>
      </dgm:t>
    </dgm:pt>
    <dgm:pt modelId="{8908E421-3073-4849-AAC9-D224ACCAA853}">
      <dgm:prSet phldrT="[Текст]"/>
      <dgm:spPr/>
      <dgm:t>
        <a:bodyPr/>
        <a:lstStyle/>
        <a:p>
          <a:r>
            <a:rPr lang="uk-UA" smtClean="0"/>
            <a:t>Яка мета введення плати за ресурси і послуги? </a:t>
          </a:r>
          <a:endParaRPr lang="ru-RU" dirty="0"/>
        </a:p>
      </dgm:t>
    </dgm:pt>
    <dgm:pt modelId="{531AFA51-9CCA-4CBB-BEE7-AA5FE4BF9052}" type="parTrans" cxnId="{770C91EE-9544-4F21-8BDE-EE7C347F5E2C}">
      <dgm:prSet/>
      <dgm:spPr/>
      <dgm:t>
        <a:bodyPr/>
        <a:lstStyle/>
        <a:p>
          <a:endParaRPr lang="ru-RU"/>
        </a:p>
      </dgm:t>
    </dgm:pt>
    <dgm:pt modelId="{9106A51C-A5F3-4326-9489-E2D64FC2593A}" type="sibTrans" cxnId="{770C91EE-9544-4F21-8BDE-EE7C347F5E2C}">
      <dgm:prSet/>
      <dgm:spPr/>
      <dgm:t>
        <a:bodyPr/>
        <a:lstStyle/>
        <a:p>
          <a:endParaRPr lang="ru-RU"/>
        </a:p>
      </dgm:t>
    </dgm:pt>
    <dgm:pt modelId="{6849AB4C-C1FC-470F-BC4C-D38C170F0986}">
      <dgm:prSet/>
      <dgm:spPr/>
      <dgm:t>
        <a:bodyPr/>
        <a:lstStyle/>
        <a:p>
          <a:r>
            <a:rPr lang="uk-UA" smtClean="0"/>
            <a:t>Які переваги та недоліки  плати за землю?</a:t>
          </a:r>
          <a:endParaRPr lang="ru-RU"/>
        </a:p>
      </dgm:t>
    </dgm:pt>
    <dgm:pt modelId="{A8942398-4EFE-4268-A474-30D5E2416C6B}" type="parTrans" cxnId="{3C765818-3339-49CE-80C7-018D018AEC3B}">
      <dgm:prSet/>
      <dgm:spPr/>
      <dgm:t>
        <a:bodyPr/>
        <a:lstStyle/>
        <a:p>
          <a:endParaRPr lang="ru-RU"/>
        </a:p>
      </dgm:t>
    </dgm:pt>
    <dgm:pt modelId="{1F7F4060-5775-4371-9B05-E0FF0B67EF1E}" type="sibTrans" cxnId="{3C765818-3339-49CE-80C7-018D018AEC3B}">
      <dgm:prSet/>
      <dgm:spPr/>
      <dgm:t>
        <a:bodyPr/>
        <a:lstStyle/>
        <a:p>
          <a:endParaRPr lang="ru-RU"/>
        </a:p>
      </dgm:t>
    </dgm:pt>
    <dgm:pt modelId="{59853A4E-C592-40D5-A610-84C26D3B712A}">
      <dgm:prSet/>
      <dgm:spPr/>
      <dgm:t>
        <a:bodyPr/>
        <a:lstStyle/>
        <a:p>
          <a:r>
            <a:rPr lang="uk-UA" smtClean="0"/>
            <a:t>Хто є платниками плати за землю ?</a:t>
          </a:r>
          <a:endParaRPr lang="ru-RU"/>
        </a:p>
      </dgm:t>
    </dgm:pt>
    <dgm:pt modelId="{F51515AF-DDCA-47FA-B606-E76AAEEF0AE4}" type="parTrans" cxnId="{A0BE1038-F777-47B0-9204-5F86719C864C}">
      <dgm:prSet/>
      <dgm:spPr/>
      <dgm:t>
        <a:bodyPr/>
        <a:lstStyle/>
        <a:p>
          <a:endParaRPr lang="ru-RU"/>
        </a:p>
      </dgm:t>
    </dgm:pt>
    <dgm:pt modelId="{E72E9655-B4BE-4791-B758-6AE5AF979930}" type="sibTrans" cxnId="{A0BE1038-F777-47B0-9204-5F86719C864C}">
      <dgm:prSet/>
      <dgm:spPr/>
      <dgm:t>
        <a:bodyPr/>
        <a:lstStyle/>
        <a:p>
          <a:endParaRPr lang="ru-RU"/>
        </a:p>
      </dgm:t>
    </dgm:pt>
    <dgm:pt modelId="{0C579B1C-D506-472F-B361-704AF49B32BD}">
      <dgm:prSet/>
      <dgm:spPr/>
      <dgm:t>
        <a:bodyPr/>
        <a:lstStyle/>
        <a:p>
          <a:r>
            <a:rPr lang="uk-UA" smtClean="0"/>
            <a:t>Що є об’єктом оподаткування?</a:t>
          </a:r>
          <a:endParaRPr lang="ru-RU"/>
        </a:p>
      </dgm:t>
    </dgm:pt>
    <dgm:pt modelId="{3C1F101B-0638-4DDA-BB85-B337518E4767}" type="parTrans" cxnId="{89B63B03-46AC-43F3-BFE2-6C703851E0F2}">
      <dgm:prSet/>
      <dgm:spPr/>
      <dgm:t>
        <a:bodyPr/>
        <a:lstStyle/>
        <a:p>
          <a:endParaRPr lang="ru-RU"/>
        </a:p>
      </dgm:t>
    </dgm:pt>
    <dgm:pt modelId="{DA631A48-C66C-4F36-B5C9-8252D1E359C9}" type="sibTrans" cxnId="{89B63B03-46AC-43F3-BFE2-6C703851E0F2}">
      <dgm:prSet/>
      <dgm:spPr/>
      <dgm:t>
        <a:bodyPr/>
        <a:lstStyle/>
        <a:p>
          <a:endParaRPr lang="ru-RU"/>
        </a:p>
      </dgm:t>
    </dgm:pt>
    <dgm:pt modelId="{E23FE338-7FDB-473E-9654-1F7A2B379573}">
      <dgm:prSet/>
      <dgm:spPr/>
      <dgm:t>
        <a:bodyPr/>
        <a:lstStyle/>
        <a:p>
          <a:r>
            <a:rPr lang="uk-UA" smtClean="0"/>
            <a:t>Що є базою оподаткування плати за землю?</a:t>
          </a:r>
          <a:endParaRPr lang="ru-RU"/>
        </a:p>
      </dgm:t>
    </dgm:pt>
    <dgm:pt modelId="{8A27DACC-FE63-4F15-BAAC-DD8748154BDE}" type="parTrans" cxnId="{B7E48E40-A2DB-4C80-9020-95A2BE1E844B}">
      <dgm:prSet/>
      <dgm:spPr/>
      <dgm:t>
        <a:bodyPr/>
        <a:lstStyle/>
        <a:p>
          <a:endParaRPr lang="ru-RU"/>
        </a:p>
      </dgm:t>
    </dgm:pt>
    <dgm:pt modelId="{A9165EB7-5A5F-47D0-BD37-94812E5C64CC}" type="sibTrans" cxnId="{B7E48E40-A2DB-4C80-9020-95A2BE1E844B}">
      <dgm:prSet/>
      <dgm:spPr/>
      <dgm:t>
        <a:bodyPr/>
        <a:lstStyle/>
        <a:p>
          <a:endParaRPr lang="ru-RU"/>
        </a:p>
      </dgm:t>
    </dgm:pt>
    <dgm:pt modelId="{C61B9603-F4C7-4228-8427-5AE8F4B95606}">
      <dgm:prSet/>
      <dgm:spPr/>
      <dgm:t>
        <a:bodyPr/>
        <a:lstStyle/>
        <a:p>
          <a:r>
            <a:rPr lang="uk-UA" smtClean="0"/>
            <a:t>Які особливості запроваджуються ставок плати за землю?</a:t>
          </a:r>
          <a:endParaRPr lang="ru-RU"/>
        </a:p>
      </dgm:t>
    </dgm:pt>
    <dgm:pt modelId="{01EF0ECC-687F-49BA-BEEA-953EAA318425}" type="parTrans" cxnId="{F26B32AD-5A8F-484A-ADAF-8DD58928BC1A}">
      <dgm:prSet/>
      <dgm:spPr/>
      <dgm:t>
        <a:bodyPr/>
        <a:lstStyle/>
        <a:p>
          <a:endParaRPr lang="ru-RU"/>
        </a:p>
      </dgm:t>
    </dgm:pt>
    <dgm:pt modelId="{7B4DE945-76B8-47D4-B419-E09223FFC526}" type="sibTrans" cxnId="{F26B32AD-5A8F-484A-ADAF-8DD58928BC1A}">
      <dgm:prSet/>
      <dgm:spPr/>
      <dgm:t>
        <a:bodyPr/>
        <a:lstStyle/>
        <a:p>
          <a:endParaRPr lang="ru-RU"/>
        </a:p>
      </dgm:t>
    </dgm:pt>
    <dgm:pt modelId="{686A7776-A593-4040-9FDD-CA45574F8033}">
      <dgm:prSet/>
      <dgm:spPr/>
      <dgm:t>
        <a:bodyPr/>
        <a:lstStyle/>
        <a:p>
          <a:r>
            <a:rPr lang="uk-UA" smtClean="0"/>
            <a:t>Які пільги щодо сплати плати за землю?</a:t>
          </a:r>
          <a:endParaRPr lang="ru-RU"/>
        </a:p>
      </dgm:t>
    </dgm:pt>
    <dgm:pt modelId="{FB690409-993A-4909-874B-32FA79451CFD}" type="parTrans" cxnId="{94FBC6E6-45B3-4331-BDBA-31DB389D9D68}">
      <dgm:prSet/>
      <dgm:spPr/>
      <dgm:t>
        <a:bodyPr/>
        <a:lstStyle/>
        <a:p>
          <a:endParaRPr lang="ru-RU"/>
        </a:p>
      </dgm:t>
    </dgm:pt>
    <dgm:pt modelId="{2C126326-0E43-48A5-92C4-F706FE955758}" type="sibTrans" cxnId="{94FBC6E6-45B3-4331-BDBA-31DB389D9D68}">
      <dgm:prSet/>
      <dgm:spPr/>
      <dgm:t>
        <a:bodyPr/>
        <a:lstStyle/>
        <a:p>
          <a:endParaRPr lang="ru-RU"/>
        </a:p>
      </dgm:t>
    </dgm:pt>
    <dgm:pt modelId="{616FCD98-6774-4AA6-A651-299111F6018F}">
      <dgm:prSet/>
      <dgm:spPr/>
      <dgm:t>
        <a:bodyPr/>
        <a:lstStyle/>
        <a:p>
          <a:r>
            <a:rPr lang="uk-UA" smtClean="0"/>
            <a:t>Який порядок обчислення та строки сплати плати за землю?</a:t>
          </a:r>
          <a:endParaRPr lang="ru-RU"/>
        </a:p>
      </dgm:t>
    </dgm:pt>
    <dgm:pt modelId="{0D750EF8-A856-44A0-8866-8A502FE8051A}" type="parTrans" cxnId="{85377D57-126B-4EC4-BE6D-B70EB3DA9CC6}">
      <dgm:prSet/>
      <dgm:spPr/>
      <dgm:t>
        <a:bodyPr/>
        <a:lstStyle/>
        <a:p>
          <a:endParaRPr lang="ru-RU"/>
        </a:p>
      </dgm:t>
    </dgm:pt>
    <dgm:pt modelId="{A87596DD-4EB2-4080-A838-0D61CDE9C17D}" type="sibTrans" cxnId="{85377D57-126B-4EC4-BE6D-B70EB3DA9CC6}">
      <dgm:prSet/>
      <dgm:spPr/>
      <dgm:t>
        <a:bodyPr/>
        <a:lstStyle/>
        <a:p>
          <a:endParaRPr lang="ru-RU"/>
        </a:p>
      </dgm:t>
    </dgm:pt>
    <dgm:pt modelId="{11A3D151-E7E7-4899-B6D9-7FA07E7B7B4E}">
      <dgm:prSet/>
      <dgm:spPr/>
      <dgm:t>
        <a:bodyPr/>
        <a:lstStyle/>
        <a:p>
          <a:r>
            <a:rPr lang="uk-UA" smtClean="0"/>
            <a:t>Що є підставою для нарахування орендної плати?</a:t>
          </a:r>
          <a:endParaRPr lang="ru-RU"/>
        </a:p>
      </dgm:t>
    </dgm:pt>
    <dgm:pt modelId="{293B4314-C4BA-4AC6-8D5D-D76B141CFE8C}" type="parTrans" cxnId="{F2E74297-DA94-4983-B87D-4290A8AFD0A9}">
      <dgm:prSet/>
      <dgm:spPr/>
      <dgm:t>
        <a:bodyPr/>
        <a:lstStyle/>
        <a:p>
          <a:endParaRPr lang="ru-RU"/>
        </a:p>
      </dgm:t>
    </dgm:pt>
    <dgm:pt modelId="{4FAA11EE-4EAD-4581-85F2-1DD0BBDF6874}" type="sibTrans" cxnId="{F2E74297-DA94-4983-B87D-4290A8AFD0A9}">
      <dgm:prSet/>
      <dgm:spPr/>
      <dgm:t>
        <a:bodyPr/>
        <a:lstStyle/>
        <a:p>
          <a:endParaRPr lang="ru-RU"/>
        </a:p>
      </dgm:t>
    </dgm:pt>
    <dgm:pt modelId="{863A64E5-EB49-4685-B615-92A28ADD317D}">
      <dgm:prSet/>
      <dgm:spPr/>
      <dgm:t>
        <a:bodyPr/>
        <a:lstStyle/>
        <a:p>
          <a:r>
            <a:rPr lang="uk-UA" smtClean="0"/>
            <a:t>Яка податкова звітність плати за землю?</a:t>
          </a:r>
          <a:endParaRPr lang="ru-RU"/>
        </a:p>
      </dgm:t>
    </dgm:pt>
    <dgm:pt modelId="{6212572E-DFE6-4740-AD95-0BBAFDE30BFA}" type="parTrans" cxnId="{91615C6A-176F-4B4E-9551-0E0B4097FF76}">
      <dgm:prSet/>
      <dgm:spPr/>
      <dgm:t>
        <a:bodyPr/>
        <a:lstStyle/>
        <a:p>
          <a:endParaRPr lang="ru-RU"/>
        </a:p>
      </dgm:t>
    </dgm:pt>
    <dgm:pt modelId="{A4BFC54A-001B-4C71-AA80-A9BC8D7AE4C3}" type="sibTrans" cxnId="{91615C6A-176F-4B4E-9551-0E0B4097FF76}">
      <dgm:prSet/>
      <dgm:spPr/>
      <dgm:t>
        <a:bodyPr/>
        <a:lstStyle/>
        <a:p>
          <a:endParaRPr lang="ru-RU"/>
        </a:p>
      </dgm:t>
    </dgm:pt>
    <dgm:pt modelId="{3D47D99D-12C4-42FE-8EF2-0A51A798FB0E}">
      <dgm:prSet/>
      <dgm:spPr/>
      <dgm:t>
        <a:bodyPr/>
        <a:lstStyle/>
        <a:p>
          <a:r>
            <a:rPr lang="uk-UA" smtClean="0"/>
            <a:t>Хто є контролюючим органом з питань дотримання законодавства?</a:t>
          </a:r>
          <a:endParaRPr lang="ru-RU"/>
        </a:p>
      </dgm:t>
    </dgm:pt>
    <dgm:pt modelId="{55D2E780-138D-40D2-B8B9-9896EBB349FC}" type="parTrans" cxnId="{2D2DD393-6265-4C88-9609-4D9AD0A29DAE}">
      <dgm:prSet/>
      <dgm:spPr/>
      <dgm:t>
        <a:bodyPr/>
        <a:lstStyle/>
        <a:p>
          <a:endParaRPr lang="ru-RU"/>
        </a:p>
      </dgm:t>
    </dgm:pt>
    <dgm:pt modelId="{0DF9428B-81D5-44FE-AA18-30ECFDE6201B}" type="sibTrans" cxnId="{2D2DD393-6265-4C88-9609-4D9AD0A29DAE}">
      <dgm:prSet/>
      <dgm:spPr/>
      <dgm:t>
        <a:bodyPr/>
        <a:lstStyle/>
        <a:p>
          <a:endParaRPr lang="ru-RU"/>
        </a:p>
      </dgm:t>
    </dgm:pt>
    <dgm:pt modelId="{F2C53D61-AC66-4CDD-ADCE-493E4E7D4BDD}" type="pres">
      <dgm:prSet presAssocID="{163C6459-F724-4080-882B-18FE657ED15A}" presName="Name0" presStyleCnt="0">
        <dgm:presLayoutVars>
          <dgm:dir/>
          <dgm:animLvl val="lvl"/>
          <dgm:resizeHandles val="exact"/>
        </dgm:presLayoutVars>
      </dgm:prSet>
      <dgm:spPr/>
    </dgm:pt>
    <dgm:pt modelId="{D93A7CEF-5023-4211-BB51-ED0CDBC7A8B0}" type="pres">
      <dgm:prSet presAssocID="{F4D64F6E-3F00-4AB5-85B7-0821F85CDC34}" presName="composite" presStyleCnt="0"/>
      <dgm:spPr/>
    </dgm:pt>
    <dgm:pt modelId="{DE631DC2-BC8C-40A9-8893-6D47C883DB9D}" type="pres">
      <dgm:prSet presAssocID="{F4D64F6E-3F00-4AB5-85B7-0821F85CDC34}" presName="parTx" presStyleLbl="alignNode1" presStyleIdx="0" presStyleCnt="1">
        <dgm:presLayoutVars>
          <dgm:chMax val="0"/>
          <dgm:chPref val="0"/>
          <dgm:bulletEnabled val="1"/>
        </dgm:presLayoutVars>
      </dgm:prSet>
      <dgm:spPr/>
      <dgm:t>
        <a:bodyPr/>
        <a:lstStyle/>
        <a:p>
          <a:endParaRPr lang="ru-RU"/>
        </a:p>
      </dgm:t>
    </dgm:pt>
    <dgm:pt modelId="{2893C5B5-AC52-46B9-AD95-74656EAC9A6A}" type="pres">
      <dgm:prSet presAssocID="{F4D64F6E-3F00-4AB5-85B7-0821F85CDC34}" presName="desTx" presStyleLbl="alignAccFollowNode1" presStyleIdx="0" presStyleCnt="1">
        <dgm:presLayoutVars>
          <dgm:bulletEnabled val="1"/>
        </dgm:presLayoutVars>
      </dgm:prSet>
      <dgm:spPr/>
      <dgm:t>
        <a:bodyPr/>
        <a:lstStyle/>
        <a:p>
          <a:endParaRPr lang="ru-RU"/>
        </a:p>
      </dgm:t>
    </dgm:pt>
  </dgm:ptLst>
  <dgm:cxnLst>
    <dgm:cxn modelId="{AA5A7FEB-BE3F-4A77-9022-7084FBB3043B}" type="presOf" srcId="{59853A4E-C592-40D5-A610-84C26D3B712A}" destId="{2893C5B5-AC52-46B9-AD95-74656EAC9A6A}" srcOrd="0" destOrd="2" presId="urn:microsoft.com/office/officeart/2005/8/layout/hList1"/>
    <dgm:cxn modelId="{43813B39-CC45-4CA9-ACA1-FCC4D72ECDF0}" type="presOf" srcId="{11A3D151-E7E7-4899-B6D9-7FA07E7B7B4E}" destId="{2893C5B5-AC52-46B9-AD95-74656EAC9A6A}" srcOrd="0" destOrd="8" presId="urn:microsoft.com/office/officeart/2005/8/layout/hList1"/>
    <dgm:cxn modelId="{94FBC6E6-45B3-4331-BDBA-31DB389D9D68}" srcId="{F4D64F6E-3F00-4AB5-85B7-0821F85CDC34}" destId="{686A7776-A593-4040-9FDD-CA45574F8033}" srcOrd="6" destOrd="0" parTransId="{FB690409-993A-4909-874B-32FA79451CFD}" sibTransId="{2C126326-0E43-48A5-92C4-F706FE955758}"/>
    <dgm:cxn modelId="{48C2115F-4AEE-4692-B740-F1C7C8DF0E85}" type="presOf" srcId="{C61B9603-F4C7-4228-8427-5AE8F4B95606}" destId="{2893C5B5-AC52-46B9-AD95-74656EAC9A6A}" srcOrd="0" destOrd="5" presId="urn:microsoft.com/office/officeart/2005/8/layout/hList1"/>
    <dgm:cxn modelId="{2D2BB16B-9FC1-4289-B19F-9E61354799C8}" type="presOf" srcId="{3D47D99D-12C4-42FE-8EF2-0A51A798FB0E}" destId="{2893C5B5-AC52-46B9-AD95-74656EAC9A6A}" srcOrd="0" destOrd="10" presId="urn:microsoft.com/office/officeart/2005/8/layout/hList1"/>
    <dgm:cxn modelId="{2895C971-7EA4-4D25-8B6C-5C46592BD8D8}" type="presOf" srcId="{616FCD98-6774-4AA6-A651-299111F6018F}" destId="{2893C5B5-AC52-46B9-AD95-74656EAC9A6A}" srcOrd="0" destOrd="7" presId="urn:microsoft.com/office/officeart/2005/8/layout/hList1"/>
    <dgm:cxn modelId="{D56300EA-9AC8-4BD0-9E74-8BE06010E1DC}" type="presOf" srcId="{F4D64F6E-3F00-4AB5-85B7-0821F85CDC34}" destId="{DE631DC2-BC8C-40A9-8893-6D47C883DB9D}" srcOrd="0" destOrd="0" presId="urn:microsoft.com/office/officeart/2005/8/layout/hList1"/>
    <dgm:cxn modelId="{32921B2F-3934-4369-8741-4D68FC5E77AE}" type="presOf" srcId="{863A64E5-EB49-4685-B615-92A28ADD317D}" destId="{2893C5B5-AC52-46B9-AD95-74656EAC9A6A}" srcOrd="0" destOrd="9" presId="urn:microsoft.com/office/officeart/2005/8/layout/hList1"/>
    <dgm:cxn modelId="{89B63B03-46AC-43F3-BFE2-6C703851E0F2}" srcId="{F4D64F6E-3F00-4AB5-85B7-0821F85CDC34}" destId="{0C579B1C-D506-472F-B361-704AF49B32BD}" srcOrd="3" destOrd="0" parTransId="{3C1F101B-0638-4DDA-BB85-B337518E4767}" sibTransId="{DA631A48-C66C-4F36-B5C9-8252D1E359C9}"/>
    <dgm:cxn modelId="{A0BE1038-F777-47B0-9204-5F86719C864C}" srcId="{F4D64F6E-3F00-4AB5-85B7-0821F85CDC34}" destId="{59853A4E-C592-40D5-A610-84C26D3B712A}" srcOrd="2" destOrd="0" parTransId="{F51515AF-DDCA-47FA-B606-E76AAEEF0AE4}" sibTransId="{E72E9655-B4BE-4791-B758-6AE5AF979930}"/>
    <dgm:cxn modelId="{2FD94AA3-E5F8-4605-BC77-6078006F026F}" type="presOf" srcId="{0C579B1C-D506-472F-B361-704AF49B32BD}" destId="{2893C5B5-AC52-46B9-AD95-74656EAC9A6A}" srcOrd="0" destOrd="3" presId="urn:microsoft.com/office/officeart/2005/8/layout/hList1"/>
    <dgm:cxn modelId="{91615C6A-176F-4B4E-9551-0E0B4097FF76}" srcId="{F4D64F6E-3F00-4AB5-85B7-0821F85CDC34}" destId="{863A64E5-EB49-4685-B615-92A28ADD317D}" srcOrd="9" destOrd="0" parTransId="{6212572E-DFE6-4740-AD95-0BBAFDE30BFA}" sibTransId="{A4BFC54A-001B-4C71-AA80-A9BC8D7AE4C3}"/>
    <dgm:cxn modelId="{B7E48E40-A2DB-4C80-9020-95A2BE1E844B}" srcId="{F4D64F6E-3F00-4AB5-85B7-0821F85CDC34}" destId="{E23FE338-7FDB-473E-9654-1F7A2B379573}" srcOrd="4" destOrd="0" parTransId="{8A27DACC-FE63-4F15-BAAC-DD8748154BDE}" sibTransId="{A9165EB7-5A5F-47D0-BD37-94812E5C64CC}"/>
    <dgm:cxn modelId="{62FAA705-E08F-4339-901C-AA5456A19BE7}" type="presOf" srcId="{686A7776-A593-4040-9FDD-CA45574F8033}" destId="{2893C5B5-AC52-46B9-AD95-74656EAC9A6A}" srcOrd="0" destOrd="6" presId="urn:microsoft.com/office/officeart/2005/8/layout/hList1"/>
    <dgm:cxn modelId="{F26B32AD-5A8F-484A-ADAF-8DD58928BC1A}" srcId="{F4D64F6E-3F00-4AB5-85B7-0821F85CDC34}" destId="{C61B9603-F4C7-4228-8427-5AE8F4B95606}" srcOrd="5" destOrd="0" parTransId="{01EF0ECC-687F-49BA-BEEA-953EAA318425}" sibTransId="{7B4DE945-76B8-47D4-B419-E09223FFC526}"/>
    <dgm:cxn modelId="{2D2DD393-6265-4C88-9609-4D9AD0A29DAE}" srcId="{F4D64F6E-3F00-4AB5-85B7-0821F85CDC34}" destId="{3D47D99D-12C4-42FE-8EF2-0A51A798FB0E}" srcOrd="10" destOrd="0" parTransId="{55D2E780-138D-40D2-B8B9-9896EBB349FC}" sibTransId="{0DF9428B-81D5-44FE-AA18-30ECFDE6201B}"/>
    <dgm:cxn modelId="{8499097A-953C-4D3A-8B45-7EE3491BD649}" srcId="{163C6459-F724-4080-882B-18FE657ED15A}" destId="{F4D64F6E-3F00-4AB5-85B7-0821F85CDC34}" srcOrd="0" destOrd="0" parTransId="{14299B33-ACA5-4274-A428-5901B6605511}" sibTransId="{55E51EEF-FB00-4B24-A1AB-90D20E982FE8}"/>
    <dgm:cxn modelId="{85377D57-126B-4EC4-BE6D-B70EB3DA9CC6}" srcId="{F4D64F6E-3F00-4AB5-85B7-0821F85CDC34}" destId="{616FCD98-6774-4AA6-A651-299111F6018F}" srcOrd="7" destOrd="0" parTransId="{0D750EF8-A856-44A0-8866-8A502FE8051A}" sibTransId="{A87596DD-4EB2-4080-A838-0D61CDE9C17D}"/>
    <dgm:cxn modelId="{770C91EE-9544-4F21-8BDE-EE7C347F5E2C}" srcId="{F4D64F6E-3F00-4AB5-85B7-0821F85CDC34}" destId="{8908E421-3073-4849-AAC9-D224ACCAA853}" srcOrd="0" destOrd="0" parTransId="{531AFA51-9CCA-4CBB-BEE7-AA5FE4BF9052}" sibTransId="{9106A51C-A5F3-4326-9489-E2D64FC2593A}"/>
    <dgm:cxn modelId="{48B4A507-AC19-4BBF-AB6D-E201A0E5C65B}" type="presOf" srcId="{163C6459-F724-4080-882B-18FE657ED15A}" destId="{F2C53D61-AC66-4CDD-ADCE-493E4E7D4BDD}" srcOrd="0" destOrd="0" presId="urn:microsoft.com/office/officeart/2005/8/layout/hList1"/>
    <dgm:cxn modelId="{381A7B8C-8AD0-4EB5-AB71-9A8DA6053E1B}" type="presOf" srcId="{8908E421-3073-4849-AAC9-D224ACCAA853}" destId="{2893C5B5-AC52-46B9-AD95-74656EAC9A6A}" srcOrd="0" destOrd="0" presId="urn:microsoft.com/office/officeart/2005/8/layout/hList1"/>
    <dgm:cxn modelId="{5F738003-8366-4983-BE04-9C5C0775C688}" type="presOf" srcId="{E23FE338-7FDB-473E-9654-1F7A2B379573}" destId="{2893C5B5-AC52-46B9-AD95-74656EAC9A6A}" srcOrd="0" destOrd="4" presId="urn:microsoft.com/office/officeart/2005/8/layout/hList1"/>
    <dgm:cxn modelId="{3C765818-3339-49CE-80C7-018D018AEC3B}" srcId="{F4D64F6E-3F00-4AB5-85B7-0821F85CDC34}" destId="{6849AB4C-C1FC-470F-BC4C-D38C170F0986}" srcOrd="1" destOrd="0" parTransId="{A8942398-4EFE-4268-A474-30D5E2416C6B}" sibTransId="{1F7F4060-5775-4371-9B05-E0FF0B67EF1E}"/>
    <dgm:cxn modelId="{F2E74297-DA94-4983-B87D-4290A8AFD0A9}" srcId="{F4D64F6E-3F00-4AB5-85B7-0821F85CDC34}" destId="{11A3D151-E7E7-4899-B6D9-7FA07E7B7B4E}" srcOrd="8" destOrd="0" parTransId="{293B4314-C4BA-4AC6-8D5D-D76B141CFE8C}" sibTransId="{4FAA11EE-4EAD-4581-85F2-1DD0BBDF6874}"/>
    <dgm:cxn modelId="{0983442B-173A-4E35-BF64-1E23A30FC37F}" type="presOf" srcId="{6849AB4C-C1FC-470F-BC4C-D38C170F0986}" destId="{2893C5B5-AC52-46B9-AD95-74656EAC9A6A}" srcOrd="0" destOrd="1" presId="urn:microsoft.com/office/officeart/2005/8/layout/hList1"/>
    <dgm:cxn modelId="{B00507EC-EFA5-410F-9FEB-464BC3D8B6EB}" type="presParOf" srcId="{F2C53D61-AC66-4CDD-ADCE-493E4E7D4BDD}" destId="{D93A7CEF-5023-4211-BB51-ED0CDBC7A8B0}" srcOrd="0" destOrd="0" presId="urn:microsoft.com/office/officeart/2005/8/layout/hList1"/>
    <dgm:cxn modelId="{3F5A63CE-092F-4EFB-881E-F330024BF9EF}" type="presParOf" srcId="{D93A7CEF-5023-4211-BB51-ED0CDBC7A8B0}" destId="{DE631DC2-BC8C-40A9-8893-6D47C883DB9D}" srcOrd="0" destOrd="0" presId="urn:microsoft.com/office/officeart/2005/8/layout/hList1"/>
    <dgm:cxn modelId="{61AAC412-DAE1-47AA-9DC8-BD18FCFAC804}" type="presParOf" srcId="{D93A7CEF-5023-4211-BB51-ED0CDBC7A8B0}" destId="{2893C5B5-AC52-46B9-AD95-74656EAC9A6A}"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C2C44E33-0EFA-48C8-A964-DAF4C887329D}" type="doc">
      <dgm:prSet loTypeId="urn:microsoft.com/office/officeart/2005/8/layout/hList1" loCatId="list" qsTypeId="urn:microsoft.com/office/officeart/2005/8/quickstyle/3d2" qsCatId="3D" csTypeId="urn:microsoft.com/office/officeart/2005/8/colors/accent2_2" csCatId="accent2" phldr="1"/>
      <dgm:spPr/>
      <dgm:t>
        <a:bodyPr/>
        <a:lstStyle/>
        <a:p>
          <a:endParaRPr lang="uk-UA"/>
        </a:p>
      </dgm:t>
    </dgm:pt>
    <dgm:pt modelId="{04305F44-AE5B-48EA-AA38-1AA5631C7C38}">
      <dgm:prSet phldrT="[Текст]" custT="1"/>
      <dgm:spPr/>
      <dgm:t>
        <a:bodyPr/>
        <a:lstStyle/>
        <a:p>
          <a:r>
            <a:rPr lang="uk-UA" sz="3200" b="1" cap="none" spc="0" dirty="0" smtClean="0">
              <a:ln w="10541" cmpd="sng">
                <a:prstDash val="solid"/>
              </a:ln>
              <a:effectLst>
                <a:outerShdw blurRad="38100" dist="38100" dir="2700000" algn="tl">
                  <a:srgbClr val="000000">
                    <a:alpha val="43137"/>
                  </a:srgbClr>
                </a:outerShdw>
              </a:effectLst>
              <a:latin typeface="Times New Roman" pitchFamily="18" charset="0"/>
              <a:cs typeface="Times New Roman" pitchFamily="18" charset="0"/>
            </a:rPr>
            <a:t>Основні терміни та поняття</a:t>
          </a:r>
          <a:endParaRPr lang="uk-UA" sz="3200" b="1" cap="none" spc="0" dirty="0">
            <a:ln w="10541" cmpd="sng">
              <a:prstDash val="solid"/>
            </a:ln>
            <a:effectLst>
              <a:outerShdw blurRad="38100" dist="38100" dir="2700000" algn="tl">
                <a:srgbClr val="000000">
                  <a:alpha val="43137"/>
                </a:srgbClr>
              </a:outerShdw>
            </a:effectLst>
            <a:latin typeface="Times New Roman" pitchFamily="18" charset="0"/>
            <a:cs typeface="Times New Roman" pitchFamily="18" charset="0"/>
          </a:endParaRPr>
        </a:p>
      </dgm:t>
    </dgm:pt>
    <dgm:pt modelId="{F13DEBDB-CE16-48E9-A108-FFCFBF05FCFD}" type="parTrans" cxnId="{19DE420E-86D3-4A38-A20F-C00C0BF4FF79}">
      <dgm:prSet/>
      <dgm:spPr/>
      <dgm:t>
        <a:bodyPr/>
        <a:lstStyle/>
        <a:p>
          <a:endParaRPr lang="uk-UA">
            <a:latin typeface="Times New Roman" pitchFamily="18" charset="0"/>
            <a:cs typeface="Times New Roman" pitchFamily="18" charset="0"/>
          </a:endParaRPr>
        </a:p>
      </dgm:t>
    </dgm:pt>
    <dgm:pt modelId="{A4A70884-2D41-478E-B262-AC0A0C451ADF}" type="sibTrans" cxnId="{19DE420E-86D3-4A38-A20F-C00C0BF4FF79}">
      <dgm:prSet/>
      <dgm:spPr/>
      <dgm:t>
        <a:bodyPr/>
        <a:lstStyle/>
        <a:p>
          <a:endParaRPr lang="uk-UA">
            <a:latin typeface="Times New Roman" pitchFamily="18" charset="0"/>
            <a:cs typeface="Times New Roman" pitchFamily="18" charset="0"/>
          </a:endParaRPr>
        </a:p>
      </dgm:t>
    </dgm:pt>
    <dgm:pt modelId="{F66821E5-8DAC-4A67-A272-FE5AECB6C095}">
      <dgm:prSet phldrT="[Текст]"/>
      <dgm:spPr/>
      <dgm:t>
        <a:bodyPr/>
        <a:lstStyle/>
        <a:p>
          <a:r>
            <a:rPr lang="uk-UA" dirty="0" smtClean="0"/>
            <a:t>Плата за ресурси та послуги, плата за землю, платники, об’єкт оподаткування,  ставки земельного податку, пільги, порядок нарахування, строки сплати плати за землю, орендна плата за земельні ділянки, податкова звітність, податкові санкції. </a:t>
          </a:r>
          <a:endParaRPr lang="uk-UA" dirty="0">
            <a:latin typeface="Times New Roman" pitchFamily="18" charset="0"/>
            <a:cs typeface="Times New Roman" pitchFamily="18" charset="0"/>
          </a:endParaRPr>
        </a:p>
      </dgm:t>
    </dgm:pt>
    <dgm:pt modelId="{A775991F-FA43-423D-BA03-69F686407BFB}" type="parTrans" cxnId="{D1A9D312-76D6-4A2A-A6FE-5CDC4F5AAA39}">
      <dgm:prSet/>
      <dgm:spPr/>
      <dgm:t>
        <a:bodyPr/>
        <a:lstStyle/>
        <a:p>
          <a:endParaRPr lang="uk-UA">
            <a:latin typeface="Times New Roman" pitchFamily="18" charset="0"/>
            <a:cs typeface="Times New Roman" pitchFamily="18" charset="0"/>
          </a:endParaRPr>
        </a:p>
      </dgm:t>
    </dgm:pt>
    <dgm:pt modelId="{8B531C5F-B1B1-4B60-A538-43C74CC3CF18}" type="sibTrans" cxnId="{D1A9D312-76D6-4A2A-A6FE-5CDC4F5AAA39}">
      <dgm:prSet/>
      <dgm:spPr/>
      <dgm:t>
        <a:bodyPr/>
        <a:lstStyle/>
        <a:p>
          <a:endParaRPr lang="uk-UA">
            <a:latin typeface="Times New Roman" pitchFamily="18" charset="0"/>
            <a:cs typeface="Times New Roman" pitchFamily="18" charset="0"/>
          </a:endParaRPr>
        </a:p>
      </dgm:t>
    </dgm:pt>
    <dgm:pt modelId="{E5F05DB1-8731-444F-826F-393070E26A47}" type="pres">
      <dgm:prSet presAssocID="{C2C44E33-0EFA-48C8-A964-DAF4C887329D}" presName="Name0" presStyleCnt="0">
        <dgm:presLayoutVars>
          <dgm:dir/>
          <dgm:animLvl val="lvl"/>
          <dgm:resizeHandles val="exact"/>
        </dgm:presLayoutVars>
      </dgm:prSet>
      <dgm:spPr/>
      <dgm:t>
        <a:bodyPr/>
        <a:lstStyle/>
        <a:p>
          <a:endParaRPr lang="uk-UA"/>
        </a:p>
      </dgm:t>
    </dgm:pt>
    <dgm:pt modelId="{43A8515F-1E70-42EE-8BF9-302C5ACB59AB}" type="pres">
      <dgm:prSet presAssocID="{04305F44-AE5B-48EA-AA38-1AA5631C7C38}" presName="composite" presStyleCnt="0"/>
      <dgm:spPr/>
      <dgm:t>
        <a:bodyPr/>
        <a:lstStyle/>
        <a:p>
          <a:endParaRPr lang="ru-RU"/>
        </a:p>
      </dgm:t>
    </dgm:pt>
    <dgm:pt modelId="{3B8F402F-03E6-4000-BBF9-20627AED5392}" type="pres">
      <dgm:prSet presAssocID="{04305F44-AE5B-48EA-AA38-1AA5631C7C38}" presName="parTx" presStyleLbl="alignNode1" presStyleIdx="0" presStyleCnt="1">
        <dgm:presLayoutVars>
          <dgm:chMax val="0"/>
          <dgm:chPref val="0"/>
          <dgm:bulletEnabled val="1"/>
        </dgm:presLayoutVars>
      </dgm:prSet>
      <dgm:spPr/>
      <dgm:t>
        <a:bodyPr/>
        <a:lstStyle/>
        <a:p>
          <a:endParaRPr lang="uk-UA"/>
        </a:p>
      </dgm:t>
    </dgm:pt>
    <dgm:pt modelId="{7334D37E-E64E-42C5-98F4-26DB00F77C96}" type="pres">
      <dgm:prSet presAssocID="{04305F44-AE5B-48EA-AA38-1AA5631C7C38}" presName="desTx" presStyleLbl="alignAccFollowNode1" presStyleIdx="0" presStyleCnt="1">
        <dgm:presLayoutVars>
          <dgm:bulletEnabled val="1"/>
        </dgm:presLayoutVars>
      </dgm:prSet>
      <dgm:spPr/>
      <dgm:t>
        <a:bodyPr/>
        <a:lstStyle/>
        <a:p>
          <a:endParaRPr lang="uk-UA"/>
        </a:p>
      </dgm:t>
    </dgm:pt>
  </dgm:ptLst>
  <dgm:cxnLst>
    <dgm:cxn modelId="{19DE420E-86D3-4A38-A20F-C00C0BF4FF79}" srcId="{C2C44E33-0EFA-48C8-A964-DAF4C887329D}" destId="{04305F44-AE5B-48EA-AA38-1AA5631C7C38}" srcOrd="0" destOrd="0" parTransId="{F13DEBDB-CE16-48E9-A108-FFCFBF05FCFD}" sibTransId="{A4A70884-2D41-478E-B262-AC0A0C451ADF}"/>
    <dgm:cxn modelId="{D1A9D312-76D6-4A2A-A6FE-5CDC4F5AAA39}" srcId="{04305F44-AE5B-48EA-AA38-1AA5631C7C38}" destId="{F66821E5-8DAC-4A67-A272-FE5AECB6C095}" srcOrd="0" destOrd="0" parTransId="{A775991F-FA43-423D-BA03-69F686407BFB}" sibTransId="{8B531C5F-B1B1-4B60-A538-43C74CC3CF18}"/>
    <dgm:cxn modelId="{A676954D-56C7-4D4B-B958-66E44585FBC6}" type="presOf" srcId="{04305F44-AE5B-48EA-AA38-1AA5631C7C38}" destId="{3B8F402F-03E6-4000-BBF9-20627AED5392}" srcOrd="0" destOrd="0" presId="urn:microsoft.com/office/officeart/2005/8/layout/hList1"/>
    <dgm:cxn modelId="{FE607C44-F58F-44EC-94D0-4F76424D066D}" type="presOf" srcId="{C2C44E33-0EFA-48C8-A964-DAF4C887329D}" destId="{E5F05DB1-8731-444F-826F-393070E26A47}" srcOrd="0" destOrd="0" presId="urn:microsoft.com/office/officeart/2005/8/layout/hList1"/>
    <dgm:cxn modelId="{036118EC-6945-4CF1-80CC-48EEDE43F1E1}" type="presOf" srcId="{F66821E5-8DAC-4A67-A272-FE5AECB6C095}" destId="{7334D37E-E64E-42C5-98F4-26DB00F77C96}" srcOrd="0" destOrd="0" presId="urn:microsoft.com/office/officeart/2005/8/layout/hList1"/>
    <dgm:cxn modelId="{60B124D8-E893-464F-8162-B7A30F9156E0}" type="presParOf" srcId="{E5F05DB1-8731-444F-826F-393070E26A47}" destId="{43A8515F-1E70-42EE-8BF9-302C5ACB59AB}" srcOrd="0" destOrd="0" presId="urn:microsoft.com/office/officeart/2005/8/layout/hList1"/>
    <dgm:cxn modelId="{9A5D56F4-C5A0-447B-A000-730D9AA93938}" type="presParOf" srcId="{43A8515F-1E70-42EE-8BF9-302C5ACB59AB}" destId="{3B8F402F-03E6-4000-BBF9-20627AED5392}" srcOrd="0" destOrd="0" presId="urn:microsoft.com/office/officeart/2005/8/layout/hList1"/>
    <dgm:cxn modelId="{0343CEB7-3B95-487A-B019-E16EDFB8A4C5}" type="presParOf" srcId="{43A8515F-1E70-42EE-8BF9-302C5ACB59AB}" destId="{7334D37E-E64E-42C5-98F4-26DB00F77C96}"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EF3438C2-A26B-416C-8D13-2141CD71D7F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ru-RU"/>
        </a:p>
      </dgm:t>
    </dgm:pt>
    <dgm:pt modelId="{24ABC1DC-9C0C-44F1-9D85-72294646EB89}">
      <dgm:prSet phldrT="[Текст]"/>
      <dgm:spPr/>
      <dgm:t>
        <a:bodyPr/>
        <a:lstStyle/>
        <a:p>
          <a:r>
            <a:rPr lang="uk-UA" b="1" i="0" dirty="0" smtClean="0"/>
            <a:t>Історія та практика оподаткування свідчать про використання  різних податків та платежів за ресурси, з допомогою  яких виконуються такі завдання:</a:t>
          </a:r>
          <a:endParaRPr lang="ru-RU" b="1" i="0" dirty="0"/>
        </a:p>
      </dgm:t>
    </dgm:pt>
    <dgm:pt modelId="{6BAFDBF3-4798-41BF-9CE6-70BFAB2AEB77}" type="parTrans" cxnId="{7B5E77F8-FF5A-4FB1-B62A-6EE759E9ECD2}">
      <dgm:prSet/>
      <dgm:spPr/>
      <dgm:t>
        <a:bodyPr/>
        <a:lstStyle/>
        <a:p>
          <a:endParaRPr lang="ru-RU"/>
        </a:p>
      </dgm:t>
    </dgm:pt>
    <dgm:pt modelId="{7441D423-3260-4CA8-A50B-11F825DB5C4F}" type="sibTrans" cxnId="{7B5E77F8-FF5A-4FB1-B62A-6EE759E9ECD2}">
      <dgm:prSet/>
      <dgm:spPr/>
      <dgm:t>
        <a:bodyPr/>
        <a:lstStyle/>
        <a:p>
          <a:endParaRPr lang="ru-RU"/>
        </a:p>
      </dgm:t>
    </dgm:pt>
    <dgm:pt modelId="{79631707-49EE-48EA-97B8-460B9FE3C01E}">
      <dgm:prSet phldrT="[Текст]"/>
      <dgm:spPr/>
      <dgm:t>
        <a:bodyPr/>
        <a:lstStyle/>
        <a:p>
          <a:r>
            <a:rPr lang="uk-UA" dirty="0" smtClean="0"/>
            <a:t>мобілізація коштів для забезпечення  фінансування витрат на відтворення та ефективне використання ресурсів</a:t>
          </a:r>
          <a:endParaRPr lang="ru-RU" dirty="0"/>
        </a:p>
      </dgm:t>
    </dgm:pt>
    <dgm:pt modelId="{363283E1-B9C6-40D0-9031-FFCD7A46BFFF}" type="parTrans" cxnId="{BA117C1A-8353-4538-88FD-3B6101419935}">
      <dgm:prSet/>
      <dgm:spPr/>
      <dgm:t>
        <a:bodyPr/>
        <a:lstStyle/>
        <a:p>
          <a:endParaRPr lang="ru-RU"/>
        </a:p>
      </dgm:t>
    </dgm:pt>
    <dgm:pt modelId="{98AB97A6-C3AD-449A-B854-019377903428}" type="sibTrans" cxnId="{BA117C1A-8353-4538-88FD-3B6101419935}">
      <dgm:prSet/>
      <dgm:spPr/>
      <dgm:t>
        <a:bodyPr/>
        <a:lstStyle/>
        <a:p>
          <a:endParaRPr lang="ru-RU"/>
        </a:p>
      </dgm:t>
    </dgm:pt>
    <dgm:pt modelId="{FC8B1720-2CCB-4D0C-868B-AB9112C3DB25}">
      <dgm:prSet phldrT="[Текст]"/>
      <dgm:spPr/>
      <dgm:t>
        <a:bodyPr/>
        <a:lstStyle/>
        <a:p>
          <a:r>
            <a:rPr lang="uk-UA" dirty="0" smtClean="0"/>
            <a:t>створення умов для ефективного, раціонального використання ресурсів підприємством</a:t>
          </a:r>
          <a:endParaRPr lang="ru-RU" dirty="0"/>
        </a:p>
      </dgm:t>
    </dgm:pt>
    <dgm:pt modelId="{D9DC2AFB-CCA1-40BF-9AF8-1111697118F1}" type="parTrans" cxnId="{629B08E9-98FA-4352-918B-0F0E283AB11B}">
      <dgm:prSet/>
      <dgm:spPr/>
      <dgm:t>
        <a:bodyPr/>
        <a:lstStyle/>
        <a:p>
          <a:endParaRPr lang="ru-RU"/>
        </a:p>
      </dgm:t>
    </dgm:pt>
    <dgm:pt modelId="{F5068FF6-F2D7-4847-B07A-B4D44A71E943}" type="sibTrans" cxnId="{629B08E9-98FA-4352-918B-0F0E283AB11B}">
      <dgm:prSet/>
      <dgm:spPr/>
      <dgm:t>
        <a:bodyPr/>
        <a:lstStyle/>
        <a:p>
          <a:endParaRPr lang="ru-RU"/>
        </a:p>
      </dgm:t>
    </dgm:pt>
    <dgm:pt modelId="{94D9A0D5-6219-4010-B786-D38B586C4618}" type="pres">
      <dgm:prSet presAssocID="{EF3438C2-A26B-416C-8D13-2141CD71D7F0}" presName="outerComposite" presStyleCnt="0">
        <dgm:presLayoutVars>
          <dgm:chMax val="5"/>
          <dgm:dir/>
          <dgm:resizeHandles val="exact"/>
        </dgm:presLayoutVars>
      </dgm:prSet>
      <dgm:spPr/>
      <dgm:t>
        <a:bodyPr/>
        <a:lstStyle/>
        <a:p>
          <a:endParaRPr lang="ru-RU"/>
        </a:p>
      </dgm:t>
    </dgm:pt>
    <dgm:pt modelId="{7B6AB579-64FA-4387-966E-0DC60BCE2502}" type="pres">
      <dgm:prSet presAssocID="{EF3438C2-A26B-416C-8D13-2141CD71D7F0}" presName="dummyMaxCanvas" presStyleCnt="0">
        <dgm:presLayoutVars/>
      </dgm:prSet>
      <dgm:spPr/>
    </dgm:pt>
    <dgm:pt modelId="{39F5D13C-B1E6-45B4-AFB8-82B21CAFCB85}" type="pres">
      <dgm:prSet presAssocID="{EF3438C2-A26B-416C-8D13-2141CD71D7F0}" presName="ThreeNodes_1" presStyleLbl="node1" presStyleIdx="0" presStyleCnt="3">
        <dgm:presLayoutVars>
          <dgm:bulletEnabled val="1"/>
        </dgm:presLayoutVars>
      </dgm:prSet>
      <dgm:spPr/>
      <dgm:t>
        <a:bodyPr/>
        <a:lstStyle/>
        <a:p>
          <a:endParaRPr lang="ru-RU"/>
        </a:p>
      </dgm:t>
    </dgm:pt>
    <dgm:pt modelId="{2036E4DA-C7E5-48D5-8954-252FA0D59931}" type="pres">
      <dgm:prSet presAssocID="{EF3438C2-A26B-416C-8D13-2141CD71D7F0}" presName="ThreeNodes_2" presStyleLbl="node1" presStyleIdx="1" presStyleCnt="3">
        <dgm:presLayoutVars>
          <dgm:bulletEnabled val="1"/>
        </dgm:presLayoutVars>
      </dgm:prSet>
      <dgm:spPr/>
      <dgm:t>
        <a:bodyPr/>
        <a:lstStyle/>
        <a:p>
          <a:endParaRPr lang="ru-RU"/>
        </a:p>
      </dgm:t>
    </dgm:pt>
    <dgm:pt modelId="{AB8034C6-6C8B-4DAE-8128-81306107881A}" type="pres">
      <dgm:prSet presAssocID="{EF3438C2-A26B-416C-8D13-2141CD71D7F0}" presName="ThreeNodes_3" presStyleLbl="node1" presStyleIdx="2" presStyleCnt="3">
        <dgm:presLayoutVars>
          <dgm:bulletEnabled val="1"/>
        </dgm:presLayoutVars>
      </dgm:prSet>
      <dgm:spPr/>
      <dgm:t>
        <a:bodyPr/>
        <a:lstStyle/>
        <a:p>
          <a:endParaRPr lang="ru-RU"/>
        </a:p>
      </dgm:t>
    </dgm:pt>
    <dgm:pt modelId="{57EBBF74-99F6-4BCB-9F9B-DEDAA824FDFA}" type="pres">
      <dgm:prSet presAssocID="{EF3438C2-A26B-416C-8D13-2141CD71D7F0}" presName="ThreeConn_1-2" presStyleLbl="fgAccFollowNode1" presStyleIdx="0" presStyleCnt="2">
        <dgm:presLayoutVars>
          <dgm:bulletEnabled val="1"/>
        </dgm:presLayoutVars>
      </dgm:prSet>
      <dgm:spPr/>
      <dgm:t>
        <a:bodyPr/>
        <a:lstStyle/>
        <a:p>
          <a:endParaRPr lang="ru-RU"/>
        </a:p>
      </dgm:t>
    </dgm:pt>
    <dgm:pt modelId="{8DEE4D44-66AB-4011-B7A9-E36D076071C0}" type="pres">
      <dgm:prSet presAssocID="{EF3438C2-A26B-416C-8D13-2141CD71D7F0}" presName="ThreeConn_2-3" presStyleLbl="fgAccFollowNode1" presStyleIdx="1" presStyleCnt="2">
        <dgm:presLayoutVars>
          <dgm:bulletEnabled val="1"/>
        </dgm:presLayoutVars>
      </dgm:prSet>
      <dgm:spPr/>
      <dgm:t>
        <a:bodyPr/>
        <a:lstStyle/>
        <a:p>
          <a:endParaRPr lang="ru-RU"/>
        </a:p>
      </dgm:t>
    </dgm:pt>
    <dgm:pt modelId="{4F999285-8145-4834-A6C3-AF58707CC490}" type="pres">
      <dgm:prSet presAssocID="{EF3438C2-A26B-416C-8D13-2141CD71D7F0}" presName="ThreeNodes_1_text" presStyleLbl="node1" presStyleIdx="2" presStyleCnt="3">
        <dgm:presLayoutVars>
          <dgm:bulletEnabled val="1"/>
        </dgm:presLayoutVars>
      </dgm:prSet>
      <dgm:spPr/>
      <dgm:t>
        <a:bodyPr/>
        <a:lstStyle/>
        <a:p>
          <a:endParaRPr lang="ru-RU"/>
        </a:p>
      </dgm:t>
    </dgm:pt>
    <dgm:pt modelId="{86CA10EC-5AB5-4034-9E4F-5C4D75EED5EE}" type="pres">
      <dgm:prSet presAssocID="{EF3438C2-A26B-416C-8D13-2141CD71D7F0}" presName="ThreeNodes_2_text" presStyleLbl="node1" presStyleIdx="2" presStyleCnt="3">
        <dgm:presLayoutVars>
          <dgm:bulletEnabled val="1"/>
        </dgm:presLayoutVars>
      </dgm:prSet>
      <dgm:spPr/>
      <dgm:t>
        <a:bodyPr/>
        <a:lstStyle/>
        <a:p>
          <a:endParaRPr lang="ru-RU"/>
        </a:p>
      </dgm:t>
    </dgm:pt>
    <dgm:pt modelId="{FEA33C6D-3715-44C7-9236-293722889BBB}" type="pres">
      <dgm:prSet presAssocID="{EF3438C2-A26B-416C-8D13-2141CD71D7F0}" presName="ThreeNodes_3_text" presStyleLbl="node1" presStyleIdx="2" presStyleCnt="3">
        <dgm:presLayoutVars>
          <dgm:bulletEnabled val="1"/>
        </dgm:presLayoutVars>
      </dgm:prSet>
      <dgm:spPr/>
      <dgm:t>
        <a:bodyPr/>
        <a:lstStyle/>
        <a:p>
          <a:endParaRPr lang="ru-RU"/>
        </a:p>
      </dgm:t>
    </dgm:pt>
  </dgm:ptLst>
  <dgm:cxnLst>
    <dgm:cxn modelId="{866B22D8-D359-4010-9AB3-EF9CEE04B1B3}" type="presOf" srcId="{79631707-49EE-48EA-97B8-460B9FE3C01E}" destId="{2036E4DA-C7E5-48D5-8954-252FA0D59931}" srcOrd="0" destOrd="0" presId="urn:microsoft.com/office/officeart/2005/8/layout/vProcess5"/>
    <dgm:cxn modelId="{BDBCE1EB-9AEB-4E03-94F5-8D2532F801BD}" type="presOf" srcId="{FC8B1720-2CCB-4D0C-868B-AB9112C3DB25}" destId="{FEA33C6D-3715-44C7-9236-293722889BBB}" srcOrd="1" destOrd="0" presId="urn:microsoft.com/office/officeart/2005/8/layout/vProcess5"/>
    <dgm:cxn modelId="{C1785EAC-FC27-4D9C-B829-7BB9E0B1E025}" type="presOf" srcId="{79631707-49EE-48EA-97B8-460B9FE3C01E}" destId="{86CA10EC-5AB5-4034-9E4F-5C4D75EED5EE}" srcOrd="1" destOrd="0" presId="urn:microsoft.com/office/officeart/2005/8/layout/vProcess5"/>
    <dgm:cxn modelId="{BA117C1A-8353-4538-88FD-3B6101419935}" srcId="{EF3438C2-A26B-416C-8D13-2141CD71D7F0}" destId="{79631707-49EE-48EA-97B8-460B9FE3C01E}" srcOrd="1" destOrd="0" parTransId="{363283E1-B9C6-40D0-9031-FFCD7A46BFFF}" sibTransId="{98AB97A6-C3AD-449A-B854-019377903428}"/>
    <dgm:cxn modelId="{83AFE321-CD5A-457C-8C32-254CE8695CA0}" type="presOf" srcId="{24ABC1DC-9C0C-44F1-9D85-72294646EB89}" destId="{4F999285-8145-4834-A6C3-AF58707CC490}" srcOrd="1" destOrd="0" presId="urn:microsoft.com/office/officeart/2005/8/layout/vProcess5"/>
    <dgm:cxn modelId="{3ED59EAF-FC25-4AAF-BC96-D54742D70C41}" type="presOf" srcId="{FC8B1720-2CCB-4D0C-868B-AB9112C3DB25}" destId="{AB8034C6-6C8B-4DAE-8128-81306107881A}" srcOrd="0" destOrd="0" presId="urn:microsoft.com/office/officeart/2005/8/layout/vProcess5"/>
    <dgm:cxn modelId="{7B5E77F8-FF5A-4FB1-B62A-6EE759E9ECD2}" srcId="{EF3438C2-A26B-416C-8D13-2141CD71D7F0}" destId="{24ABC1DC-9C0C-44F1-9D85-72294646EB89}" srcOrd="0" destOrd="0" parTransId="{6BAFDBF3-4798-41BF-9CE6-70BFAB2AEB77}" sibTransId="{7441D423-3260-4CA8-A50B-11F825DB5C4F}"/>
    <dgm:cxn modelId="{C85E16A9-0605-4932-A06A-66FCA259DFDF}" type="presOf" srcId="{24ABC1DC-9C0C-44F1-9D85-72294646EB89}" destId="{39F5D13C-B1E6-45B4-AFB8-82B21CAFCB85}" srcOrd="0" destOrd="0" presId="urn:microsoft.com/office/officeart/2005/8/layout/vProcess5"/>
    <dgm:cxn modelId="{6203BB32-35F8-4D45-909D-25A520243F0E}" type="presOf" srcId="{7441D423-3260-4CA8-A50B-11F825DB5C4F}" destId="{57EBBF74-99F6-4BCB-9F9B-DEDAA824FDFA}" srcOrd="0" destOrd="0" presId="urn:microsoft.com/office/officeart/2005/8/layout/vProcess5"/>
    <dgm:cxn modelId="{07344322-4C41-489B-9A16-DE5F1E67C46C}" type="presOf" srcId="{98AB97A6-C3AD-449A-B854-019377903428}" destId="{8DEE4D44-66AB-4011-B7A9-E36D076071C0}" srcOrd="0" destOrd="0" presId="urn:microsoft.com/office/officeart/2005/8/layout/vProcess5"/>
    <dgm:cxn modelId="{1824C97B-34FB-4FE9-B46A-BDF5275B3CD9}" type="presOf" srcId="{EF3438C2-A26B-416C-8D13-2141CD71D7F0}" destId="{94D9A0D5-6219-4010-B786-D38B586C4618}" srcOrd="0" destOrd="0" presId="urn:microsoft.com/office/officeart/2005/8/layout/vProcess5"/>
    <dgm:cxn modelId="{629B08E9-98FA-4352-918B-0F0E283AB11B}" srcId="{EF3438C2-A26B-416C-8D13-2141CD71D7F0}" destId="{FC8B1720-2CCB-4D0C-868B-AB9112C3DB25}" srcOrd="2" destOrd="0" parTransId="{D9DC2AFB-CCA1-40BF-9AF8-1111697118F1}" sibTransId="{F5068FF6-F2D7-4847-B07A-B4D44A71E943}"/>
    <dgm:cxn modelId="{6D4C7283-5E66-4B9E-8C24-C129927AD729}" type="presParOf" srcId="{94D9A0D5-6219-4010-B786-D38B586C4618}" destId="{7B6AB579-64FA-4387-966E-0DC60BCE2502}" srcOrd="0" destOrd="0" presId="urn:microsoft.com/office/officeart/2005/8/layout/vProcess5"/>
    <dgm:cxn modelId="{365CB023-77AC-4BC9-B6A3-4A586B282E61}" type="presParOf" srcId="{94D9A0D5-6219-4010-B786-D38B586C4618}" destId="{39F5D13C-B1E6-45B4-AFB8-82B21CAFCB85}" srcOrd="1" destOrd="0" presId="urn:microsoft.com/office/officeart/2005/8/layout/vProcess5"/>
    <dgm:cxn modelId="{950004B3-A79E-4113-9F53-A42456A62CDD}" type="presParOf" srcId="{94D9A0D5-6219-4010-B786-D38B586C4618}" destId="{2036E4DA-C7E5-48D5-8954-252FA0D59931}" srcOrd="2" destOrd="0" presId="urn:microsoft.com/office/officeart/2005/8/layout/vProcess5"/>
    <dgm:cxn modelId="{A5422292-C798-4FF7-9F33-C3E2A407150F}" type="presParOf" srcId="{94D9A0D5-6219-4010-B786-D38B586C4618}" destId="{AB8034C6-6C8B-4DAE-8128-81306107881A}" srcOrd="3" destOrd="0" presId="urn:microsoft.com/office/officeart/2005/8/layout/vProcess5"/>
    <dgm:cxn modelId="{E2EC815B-CF85-4A44-B4BB-0CD3B2FD7BAF}" type="presParOf" srcId="{94D9A0D5-6219-4010-B786-D38B586C4618}" destId="{57EBBF74-99F6-4BCB-9F9B-DEDAA824FDFA}" srcOrd="4" destOrd="0" presId="urn:microsoft.com/office/officeart/2005/8/layout/vProcess5"/>
    <dgm:cxn modelId="{3889DACE-1553-49C5-B088-7E203B2718FF}" type="presParOf" srcId="{94D9A0D5-6219-4010-B786-D38B586C4618}" destId="{8DEE4D44-66AB-4011-B7A9-E36D076071C0}" srcOrd="5" destOrd="0" presId="urn:microsoft.com/office/officeart/2005/8/layout/vProcess5"/>
    <dgm:cxn modelId="{9EB18B3D-E9A2-4596-A805-7D773F931DC1}" type="presParOf" srcId="{94D9A0D5-6219-4010-B786-D38B586C4618}" destId="{4F999285-8145-4834-A6C3-AF58707CC490}" srcOrd="6" destOrd="0" presId="urn:microsoft.com/office/officeart/2005/8/layout/vProcess5"/>
    <dgm:cxn modelId="{70CB8179-A916-40F3-A75A-15F7ED1B4A03}" type="presParOf" srcId="{94D9A0D5-6219-4010-B786-D38B586C4618}" destId="{86CA10EC-5AB5-4034-9E4F-5C4D75EED5EE}" srcOrd="7" destOrd="0" presId="urn:microsoft.com/office/officeart/2005/8/layout/vProcess5"/>
    <dgm:cxn modelId="{B30AEB68-0240-4C21-B504-324602A92158}" type="presParOf" srcId="{94D9A0D5-6219-4010-B786-D38B586C4618}" destId="{FEA33C6D-3715-44C7-9236-293722889BBB}" srcOrd="8" destOrd="0" presId="urn:microsoft.com/office/officeart/2005/8/layout/vProcess5"/>
  </dgm:cxnLst>
  <dgm:bg/>
  <dgm:whole/>
</dgm:dataModel>
</file>

<file path=ppt/diagrams/data4.xml><?xml version="1.0" encoding="utf-8"?>
<dgm:dataModel xmlns:dgm="http://schemas.openxmlformats.org/drawingml/2006/diagram" xmlns:a="http://schemas.openxmlformats.org/drawingml/2006/main">
  <dgm:ptLst>
    <dgm:pt modelId="{B3FE00E5-2EB9-46BA-B375-3F6CD839DF4C}"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ru-RU"/>
        </a:p>
      </dgm:t>
    </dgm:pt>
    <dgm:pt modelId="{D9B25BC4-F769-4068-8D51-C0B5792384E2}">
      <dgm:prSet phldrT="[Текст]" custT="1"/>
      <dgm:spPr/>
      <dgm:t>
        <a:bodyPr/>
        <a:lstStyle/>
        <a:p>
          <a:r>
            <a:rPr lang="uk-UA" sz="1800" b="1" i="0" dirty="0" smtClean="0"/>
            <a:t>Податкове законодавство України для суб’єктів господарювання  передбачає низку платежів за ресурси:</a:t>
          </a:r>
          <a:endParaRPr lang="ru-RU" sz="1800" b="1" i="0" dirty="0"/>
        </a:p>
      </dgm:t>
    </dgm:pt>
    <dgm:pt modelId="{726B6FB5-2965-4718-9D10-FA4487CB5825}" type="parTrans" cxnId="{9588DE49-0CDA-4B92-A82A-E186455D8F5B}">
      <dgm:prSet/>
      <dgm:spPr/>
      <dgm:t>
        <a:bodyPr/>
        <a:lstStyle/>
        <a:p>
          <a:endParaRPr lang="ru-RU" i="0"/>
        </a:p>
      </dgm:t>
    </dgm:pt>
    <dgm:pt modelId="{6D443F3F-AAB2-4908-B562-36CBBEBB16B2}" type="sibTrans" cxnId="{9588DE49-0CDA-4B92-A82A-E186455D8F5B}">
      <dgm:prSet/>
      <dgm:spPr/>
      <dgm:t>
        <a:bodyPr/>
        <a:lstStyle/>
        <a:p>
          <a:endParaRPr lang="ru-RU" i="0"/>
        </a:p>
      </dgm:t>
    </dgm:pt>
    <dgm:pt modelId="{0B053E7C-333E-419B-A69C-961CDCFF5457}">
      <dgm:prSet phldrT="[Текст]"/>
      <dgm:spPr/>
      <dgm:t>
        <a:bodyPr/>
        <a:lstStyle/>
        <a:p>
          <a:r>
            <a:rPr lang="uk-UA" b="1" i="0" dirty="0" smtClean="0"/>
            <a:t>плату за землю</a:t>
          </a:r>
          <a:endParaRPr lang="ru-RU" b="1" i="0" dirty="0"/>
        </a:p>
      </dgm:t>
    </dgm:pt>
    <dgm:pt modelId="{9F8310A7-5DFF-4EE7-863E-10B3B6901E46}" type="parTrans" cxnId="{99314780-54A8-4010-A1DD-868EEB8CE3C6}">
      <dgm:prSet/>
      <dgm:spPr/>
      <dgm:t>
        <a:bodyPr/>
        <a:lstStyle/>
        <a:p>
          <a:endParaRPr lang="ru-RU" i="0"/>
        </a:p>
      </dgm:t>
    </dgm:pt>
    <dgm:pt modelId="{9A52664D-1C0F-480C-922C-F43161D5BD50}" type="sibTrans" cxnId="{99314780-54A8-4010-A1DD-868EEB8CE3C6}">
      <dgm:prSet/>
      <dgm:spPr/>
      <dgm:t>
        <a:bodyPr/>
        <a:lstStyle/>
        <a:p>
          <a:endParaRPr lang="ru-RU" i="0"/>
        </a:p>
      </dgm:t>
    </dgm:pt>
    <dgm:pt modelId="{1A3DB9A2-4493-4E9E-A2A2-5B1EE3C5EDBB}">
      <dgm:prSet phldrT="[Текст]"/>
      <dgm:spPr/>
      <dgm:t>
        <a:bodyPr/>
        <a:lstStyle/>
        <a:p>
          <a:r>
            <a:rPr lang="uk-UA" b="1" i="0" dirty="0" smtClean="0"/>
            <a:t>збір за першу реєстрацію транспортного засобу</a:t>
          </a:r>
          <a:endParaRPr lang="ru-RU" b="1" i="0" dirty="0"/>
        </a:p>
      </dgm:t>
    </dgm:pt>
    <dgm:pt modelId="{6D6BB2D6-F5B8-48D0-843D-F99D50CE3DFE}" type="parTrans" cxnId="{2E85D352-410A-4F21-BB47-E469678D8195}">
      <dgm:prSet/>
      <dgm:spPr/>
      <dgm:t>
        <a:bodyPr/>
        <a:lstStyle/>
        <a:p>
          <a:endParaRPr lang="ru-RU" i="0"/>
        </a:p>
      </dgm:t>
    </dgm:pt>
    <dgm:pt modelId="{5A0FD89C-328F-45B2-B2EF-F854DD6371FF}" type="sibTrans" cxnId="{2E85D352-410A-4F21-BB47-E469678D8195}">
      <dgm:prSet/>
      <dgm:spPr/>
      <dgm:t>
        <a:bodyPr/>
        <a:lstStyle/>
        <a:p>
          <a:endParaRPr lang="ru-RU" i="0"/>
        </a:p>
      </dgm:t>
    </dgm:pt>
    <dgm:pt modelId="{A6AF9E86-A680-4312-BDEF-61539564CFFF}">
      <dgm:prSet phldrT="[Текст]"/>
      <dgm:spPr/>
      <dgm:t>
        <a:bodyPr/>
        <a:lstStyle/>
        <a:p>
          <a:r>
            <a:rPr lang="uk-UA" b="1" i="0" dirty="0" smtClean="0"/>
            <a:t>податок на нерухоме майно</a:t>
          </a:r>
          <a:endParaRPr lang="ru-RU" b="1" i="0" dirty="0"/>
        </a:p>
      </dgm:t>
    </dgm:pt>
    <dgm:pt modelId="{F6FDD03A-FEDD-4B00-B30C-10317232813B}" type="parTrans" cxnId="{6391BE8F-4189-4C75-A528-95C9D6DED2AE}">
      <dgm:prSet/>
      <dgm:spPr/>
      <dgm:t>
        <a:bodyPr/>
        <a:lstStyle/>
        <a:p>
          <a:endParaRPr lang="ru-RU" i="0"/>
        </a:p>
      </dgm:t>
    </dgm:pt>
    <dgm:pt modelId="{9249B333-9C13-4603-8701-6B6DBDFEF7E6}" type="sibTrans" cxnId="{6391BE8F-4189-4C75-A528-95C9D6DED2AE}">
      <dgm:prSet/>
      <dgm:spPr/>
      <dgm:t>
        <a:bodyPr/>
        <a:lstStyle/>
        <a:p>
          <a:endParaRPr lang="ru-RU" i="0"/>
        </a:p>
      </dgm:t>
    </dgm:pt>
    <dgm:pt modelId="{CFFE0466-79E5-4DFB-B1B5-7E5DA1AEA6A3}">
      <dgm:prSet phldrT="[Текст]"/>
      <dgm:spPr/>
      <dgm:t>
        <a:bodyPr/>
        <a:lstStyle/>
        <a:p>
          <a:r>
            <a:rPr lang="uk-UA" b="1" i="0" dirty="0" smtClean="0"/>
            <a:t>збір за спеціальне використання природних ресурсів (плата  за землю, плата  за лісові ресурси, плата  за воду, плата за користування надрами</a:t>
          </a:r>
          <a:endParaRPr lang="ru-RU" i="0" dirty="0"/>
        </a:p>
      </dgm:t>
    </dgm:pt>
    <dgm:pt modelId="{09B3A572-50D4-4227-BFAF-AAAD5F494A33}" type="parTrans" cxnId="{A23CBC54-90FC-43AD-AFC2-96106DA71BD0}">
      <dgm:prSet/>
      <dgm:spPr/>
      <dgm:t>
        <a:bodyPr/>
        <a:lstStyle/>
        <a:p>
          <a:endParaRPr lang="ru-RU" i="0"/>
        </a:p>
      </dgm:t>
    </dgm:pt>
    <dgm:pt modelId="{811AD295-7462-47F9-86E8-DE0ACE509C58}" type="sibTrans" cxnId="{A23CBC54-90FC-43AD-AFC2-96106DA71BD0}">
      <dgm:prSet/>
      <dgm:spPr/>
      <dgm:t>
        <a:bodyPr/>
        <a:lstStyle/>
        <a:p>
          <a:endParaRPr lang="ru-RU" i="0"/>
        </a:p>
      </dgm:t>
    </dgm:pt>
    <dgm:pt modelId="{380E2426-CCC0-40F9-BED2-2CED4BBBCED6}">
      <dgm:prSet phldrT="[Текст]"/>
      <dgm:spPr/>
      <dgm:t>
        <a:bodyPr/>
        <a:lstStyle/>
        <a:p>
          <a:r>
            <a:rPr lang="uk-UA" b="1" i="0" dirty="0" smtClean="0"/>
            <a:t>збір за забруднення навколишнього природного середовища</a:t>
          </a:r>
          <a:endParaRPr lang="ru-RU" b="1" i="0" dirty="0"/>
        </a:p>
      </dgm:t>
    </dgm:pt>
    <dgm:pt modelId="{06519D90-47BE-458D-A080-3C20702BB0EC}" type="parTrans" cxnId="{486818DC-1FB3-4CBE-871B-420073898A86}">
      <dgm:prSet/>
      <dgm:spPr/>
      <dgm:t>
        <a:bodyPr/>
        <a:lstStyle/>
        <a:p>
          <a:endParaRPr lang="ru-RU" i="0"/>
        </a:p>
      </dgm:t>
    </dgm:pt>
    <dgm:pt modelId="{EB22C49E-D04D-43B1-88D2-5CD7268B7F9C}" type="sibTrans" cxnId="{486818DC-1FB3-4CBE-871B-420073898A86}">
      <dgm:prSet/>
      <dgm:spPr/>
      <dgm:t>
        <a:bodyPr/>
        <a:lstStyle/>
        <a:p>
          <a:endParaRPr lang="ru-RU" i="0"/>
        </a:p>
      </dgm:t>
    </dgm:pt>
    <dgm:pt modelId="{9E1316C0-A2F8-4DC8-BF5B-06E237D5F6B8}" type="pres">
      <dgm:prSet presAssocID="{B3FE00E5-2EB9-46BA-B375-3F6CD839DF4C}" presName="Name0" presStyleCnt="0">
        <dgm:presLayoutVars>
          <dgm:dir/>
          <dgm:resizeHandles/>
        </dgm:presLayoutVars>
      </dgm:prSet>
      <dgm:spPr/>
      <dgm:t>
        <a:bodyPr/>
        <a:lstStyle/>
        <a:p>
          <a:endParaRPr lang="ru-RU"/>
        </a:p>
      </dgm:t>
    </dgm:pt>
    <dgm:pt modelId="{CD598B11-7E2A-43B1-BB1D-4B63D8865537}" type="pres">
      <dgm:prSet presAssocID="{D9B25BC4-F769-4068-8D51-C0B5792384E2}" presName="compNode" presStyleCnt="0"/>
      <dgm:spPr/>
    </dgm:pt>
    <dgm:pt modelId="{E59DF3E3-0341-49A6-A2DC-5B9701C00291}" type="pres">
      <dgm:prSet presAssocID="{D9B25BC4-F769-4068-8D51-C0B5792384E2}" presName="dummyConnPt" presStyleCnt="0"/>
      <dgm:spPr/>
    </dgm:pt>
    <dgm:pt modelId="{CCA31C89-6185-44EB-854A-32E8722ADD94}" type="pres">
      <dgm:prSet presAssocID="{D9B25BC4-F769-4068-8D51-C0B5792384E2}" presName="node" presStyleLbl="node1" presStyleIdx="0" presStyleCnt="6" custScaleY="119627">
        <dgm:presLayoutVars>
          <dgm:bulletEnabled val="1"/>
        </dgm:presLayoutVars>
      </dgm:prSet>
      <dgm:spPr/>
      <dgm:t>
        <a:bodyPr/>
        <a:lstStyle/>
        <a:p>
          <a:endParaRPr lang="ru-RU"/>
        </a:p>
      </dgm:t>
    </dgm:pt>
    <dgm:pt modelId="{F1548A8E-65C7-4E72-B046-D82404590C3D}" type="pres">
      <dgm:prSet presAssocID="{6D443F3F-AAB2-4908-B562-36CBBEBB16B2}" presName="sibTrans" presStyleLbl="bgSibTrans2D1" presStyleIdx="0" presStyleCnt="5"/>
      <dgm:spPr/>
      <dgm:t>
        <a:bodyPr/>
        <a:lstStyle/>
        <a:p>
          <a:endParaRPr lang="ru-RU"/>
        </a:p>
      </dgm:t>
    </dgm:pt>
    <dgm:pt modelId="{982A3AE6-DD98-421A-A1CD-7D48ACBA0ADE}" type="pres">
      <dgm:prSet presAssocID="{0B053E7C-333E-419B-A69C-961CDCFF5457}" presName="compNode" presStyleCnt="0"/>
      <dgm:spPr/>
    </dgm:pt>
    <dgm:pt modelId="{0146B81A-7C81-43F2-A426-ECA118D25A0C}" type="pres">
      <dgm:prSet presAssocID="{0B053E7C-333E-419B-A69C-961CDCFF5457}" presName="dummyConnPt" presStyleCnt="0"/>
      <dgm:spPr/>
    </dgm:pt>
    <dgm:pt modelId="{D16F5BB1-888E-4290-A43B-ABC92EA3B73B}" type="pres">
      <dgm:prSet presAssocID="{0B053E7C-333E-419B-A69C-961CDCFF5457}" presName="node" presStyleLbl="node1" presStyleIdx="1" presStyleCnt="6">
        <dgm:presLayoutVars>
          <dgm:bulletEnabled val="1"/>
        </dgm:presLayoutVars>
      </dgm:prSet>
      <dgm:spPr/>
      <dgm:t>
        <a:bodyPr/>
        <a:lstStyle/>
        <a:p>
          <a:endParaRPr lang="ru-RU"/>
        </a:p>
      </dgm:t>
    </dgm:pt>
    <dgm:pt modelId="{707FF130-69CE-465E-B495-E6A2679F513B}" type="pres">
      <dgm:prSet presAssocID="{9A52664D-1C0F-480C-922C-F43161D5BD50}" presName="sibTrans" presStyleLbl="bgSibTrans2D1" presStyleIdx="1" presStyleCnt="5"/>
      <dgm:spPr/>
      <dgm:t>
        <a:bodyPr/>
        <a:lstStyle/>
        <a:p>
          <a:endParaRPr lang="ru-RU"/>
        </a:p>
      </dgm:t>
    </dgm:pt>
    <dgm:pt modelId="{1F574252-E654-479F-8707-3E4148C5B0E4}" type="pres">
      <dgm:prSet presAssocID="{1A3DB9A2-4493-4E9E-A2A2-5B1EE3C5EDBB}" presName="compNode" presStyleCnt="0"/>
      <dgm:spPr/>
    </dgm:pt>
    <dgm:pt modelId="{7C9971BB-5ADC-45D0-880F-077176FF1F31}" type="pres">
      <dgm:prSet presAssocID="{1A3DB9A2-4493-4E9E-A2A2-5B1EE3C5EDBB}" presName="dummyConnPt" presStyleCnt="0"/>
      <dgm:spPr/>
    </dgm:pt>
    <dgm:pt modelId="{00FA4731-C2E2-4FBB-AC0B-B2FAEABEFDE0}" type="pres">
      <dgm:prSet presAssocID="{1A3DB9A2-4493-4E9E-A2A2-5B1EE3C5EDBB}" presName="node" presStyleLbl="node1" presStyleIdx="2" presStyleCnt="6">
        <dgm:presLayoutVars>
          <dgm:bulletEnabled val="1"/>
        </dgm:presLayoutVars>
      </dgm:prSet>
      <dgm:spPr/>
      <dgm:t>
        <a:bodyPr/>
        <a:lstStyle/>
        <a:p>
          <a:endParaRPr lang="ru-RU"/>
        </a:p>
      </dgm:t>
    </dgm:pt>
    <dgm:pt modelId="{2CB48A03-FA0F-41C4-B2DD-16A6D80D9F85}" type="pres">
      <dgm:prSet presAssocID="{5A0FD89C-328F-45B2-B2EF-F854DD6371FF}" presName="sibTrans" presStyleLbl="bgSibTrans2D1" presStyleIdx="2" presStyleCnt="5"/>
      <dgm:spPr/>
      <dgm:t>
        <a:bodyPr/>
        <a:lstStyle/>
        <a:p>
          <a:endParaRPr lang="ru-RU"/>
        </a:p>
      </dgm:t>
    </dgm:pt>
    <dgm:pt modelId="{40089EEF-A05A-4BA6-A39B-ADF1157817C6}" type="pres">
      <dgm:prSet presAssocID="{A6AF9E86-A680-4312-BDEF-61539564CFFF}" presName="compNode" presStyleCnt="0"/>
      <dgm:spPr/>
    </dgm:pt>
    <dgm:pt modelId="{B435EB7A-F4DA-44B8-BCDA-6DD585E59AA8}" type="pres">
      <dgm:prSet presAssocID="{A6AF9E86-A680-4312-BDEF-61539564CFFF}" presName="dummyConnPt" presStyleCnt="0"/>
      <dgm:spPr/>
    </dgm:pt>
    <dgm:pt modelId="{541DEF40-ED81-46E7-A7F2-6F9C41D6F7AB}" type="pres">
      <dgm:prSet presAssocID="{A6AF9E86-A680-4312-BDEF-61539564CFFF}" presName="node" presStyleLbl="node1" presStyleIdx="3" presStyleCnt="6">
        <dgm:presLayoutVars>
          <dgm:bulletEnabled val="1"/>
        </dgm:presLayoutVars>
      </dgm:prSet>
      <dgm:spPr/>
      <dgm:t>
        <a:bodyPr/>
        <a:lstStyle/>
        <a:p>
          <a:endParaRPr lang="ru-RU"/>
        </a:p>
      </dgm:t>
    </dgm:pt>
    <dgm:pt modelId="{E17D4B52-836D-41E8-84E7-0D9D167956B1}" type="pres">
      <dgm:prSet presAssocID="{9249B333-9C13-4603-8701-6B6DBDFEF7E6}" presName="sibTrans" presStyleLbl="bgSibTrans2D1" presStyleIdx="3" presStyleCnt="5"/>
      <dgm:spPr/>
      <dgm:t>
        <a:bodyPr/>
        <a:lstStyle/>
        <a:p>
          <a:endParaRPr lang="ru-RU"/>
        </a:p>
      </dgm:t>
    </dgm:pt>
    <dgm:pt modelId="{0205796C-25DB-4D29-B2E9-2EBB4DDD8BEE}" type="pres">
      <dgm:prSet presAssocID="{CFFE0466-79E5-4DFB-B1B5-7E5DA1AEA6A3}" presName="compNode" presStyleCnt="0"/>
      <dgm:spPr/>
    </dgm:pt>
    <dgm:pt modelId="{4CFB1266-608E-420D-A602-183891CC5EB2}" type="pres">
      <dgm:prSet presAssocID="{CFFE0466-79E5-4DFB-B1B5-7E5DA1AEA6A3}" presName="dummyConnPt" presStyleCnt="0"/>
      <dgm:spPr/>
    </dgm:pt>
    <dgm:pt modelId="{7C9E32A2-8189-48A4-A669-3C31F8F818EC}" type="pres">
      <dgm:prSet presAssocID="{CFFE0466-79E5-4DFB-B1B5-7E5DA1AEA6A3}" presName="node" presStyleLbl="node1" presStyleIdx="4" presStyleCnt="6">
        <dgm:presLayoutVars>
          <dgm:bulletEnabled val="1"/>
        </dgm:presLayoutVars>
      </dgm:prSet>
      <dgm:spPr/>
      <dgm:t>
        <a:bodyPr/>
        <a:lstStyle/>
        <a:p>
          <a:endParaRPr lang="ru-RU"/>
        </a:p>
      </dgm:t>
    </dgm:pt>
    <dgm:pt modelId="{07FE6872-4CA1-4046-95F7-27D951037038}" type="pres">
      <dgm:prSet presAssocID="{811AD295-7462-47F9-86E8-DE0ACE509C58}" presName="sibTrans" presStyleLbl="bgSibTrans2D1" presStyleIdx="4" presStyleCnt="5"/>
      <dgm:spPr/>
      <dgm:t>
        <a:bodyPr/>
        <a:lstStyle/>
        <a:p>
          <a:endParaRPr lang="ru-RU"/>
        </a:p>
      </dgm:t>
    </dgm:pt>
    <dgm:pt modelId="{ED1ED22E-F116-4DD1-A8E4-9E4B8CCB7A60}" type="pres">
      <dgm:prSet presAssocID="{380E2426-CCC0-40F9-BED2-2CED4BBBCED6}" presName="compNode" presStyleCnt="0"/>
      <dgm:spPr/>
    </dgm:pt>
    <dgm:pt modelId="{45D73B50-3454-43B0-AF1D-50AC643F178E}" type="pres">
      <dgm:prSet presAssocID="{380E2426-CCC0-40F9-BED2-2CED4BBBCED6}" presName="dummyConnPt" presStyleCnt="0"/>
      <dgm:spPr/>
    </dgm:pt>
    <dgm:pt modelId="{6B046387-8999-4210-8B54-323EF4955672}" type="pres">
      <dgm:prSet presAssocID="{380E2426-CCC0-40F9-BED2-2CED4BBBCED6}" presName="node" presStyleLbl="node1" presStyleIdx="5" presStyleCnt="6">
        <dgm:presLayoutVars>
          <dgm:bulletEnabled val="1"/>
        </dgm:presLayoutVars>
      </dgm:prSet>
      <dgm:spPr/>
      <dgm:t>
        <a:bodyPr/>
        <a:lstStyle/>
        <a:p>
          <a:endParaRPr lang="ru-RU"/>
        </a:p>
      </dgm:t>
    </dgm:pt>
  </dgm:ptLst>
  <dgm:cxnLst>
    <dgm:cxn modelId="{85559283-6679-47CD-A730-FCBB9FAF546B}" type="presOf" srcId="{1A3DB9A2-4493-4E9E-A2A2-5B1EE3C5EDBB}" destId="{00FA4731-C2E2-4FBB-AC0B-B2FAEABEFDE0}" srcOrd="0" destOrd="0" presId="urn:microsoft.com/office/officeart/2005/8/layout/bProcess4"/>
    <dgm:cxn modelId="{A9604CE0-7F41-40B7-B33A-C93CCC8F9FD7}" type="presOf" srcId="{811AD295-7462-47F9-86E8-DE0ACE509C58}" destId="{07FE6872-4CA1-4046-95F7-27D951037038}" srcOrd="0" destOrd="0" presId="urn:microsoft.com/office/officeart/2005/8/layout/bProcess4"/>
    <dgm:cxn modelId="{6391BE8F-4189-4C75-A528-95C9D6DED2AE}" srcId="{B3FE00E5-2EB9-46BA-B375-3F6CD839DF4C}" destId="{A6AF9E86-A680-4312-BDEF-61539564CFFF}" srcOrd="3" destOrd="0" parTransId="{F6FDD03A-FEDD-4B00-B30C-10317232813B}" sibTransId="{9249B333-9C13-4603-8701-6B6DBDFEF7E6}"/>
    <dgm:cxn modelId="{E9652D77-BF36-4AFD-A279-A787949D179A}" type="presOf" srcId="{380E2426-CCC0-40F9-BED2-2CED4BBBCED6}" destId="{6B046387-8999-4210-8B54-323EF4955672}" srcOrd="0" destOrd="0" presId="urn:microsoft.com/office/officeart/2005/8/layout/bProcess4"/>
    <dgm:cxn modelId="{DBCD0637-00C9-4599-85C6-54B741B3B297}" type="presOf" srcId="{9249B333-9C13-4603-8701-6B6DBDFEF7E6}" destId="{E17D4B52-836D-41E8-84E7-0D9D167956B1}" srcOrd="0" destOrd="0" presId="urn:microsoft.com/office/officeart/2005/8/layout/bProcess4"/>
    <dgm:cxn modelId="{A23CBC54-90FC-43AD-AFC2-96106DA71BD0}" srcId="{B3FE00E5-2EB9-46BA-B375-3F6CD839DF4C}" destId="{CFFE0466-79E5-4DFB-B1B5-7E5DA1AEA6A3}" srcOrd="4" destOrd="0" parTransId="{09B3A572-50D4-4227-BFAF-AAAD5F494A33}" sibTransId="{811AD295-7462-47F9-86E8-DE0ACE509C58}"/>
    <dgm:cxn modelId="{6D59E3BE-47C8-49BE-9D3E-F90F57D12A7F}" type="presOf" srcId="{5A0FD89C-328F-45B2-B2EF-F854DD6371FF}" destId="{2CB48A03-FA0F-41C4-B2DD-16A6D80D9F85}" srcOrd="0" destOrd="0" presId="urn:microsoft.com/office/officeart/2005/8/layout/bProcess4"/>
    <dgm:cxn modelId="{4AAC93DD-EBEF-47E8-85B8-FCF5A80A93D6}" type="presOf" srcId="{A6AF9E86-A680-4312-BDEF-61539564CFFF}" destId="{541DEF40-ED81-46E7-A7F2-6F9C41D6F7AB}" srcOrd="0" destOrd="0" presId="urn:microsoft.com/office/officeart/2005/8/layout/bProcess4"/>
    <dgm:cxn modelId="{99314780-54A8-4010-A1DD-868EEB8CE3C6}" srcId="{B3FE00E5-2EB9-46BA-B375-3F6CD839DF4C}" destId="{0B053E7C-333E-419B-A69C-961CDCFF5457}" srcOrd="1" destOrd="0" parTransId="{9F8310A7-5DFF-4EE7-863E-10B3B6901E46}" sibTransId="{9A52664D-1C0F-480C-922C-F43161D5BD50}"/>
    <dgm:cxn modelId="{1567A6EF-4ADB-42D8-9353-CF5D00E7F988}" type="presOf" srcId="{CFFE0466-79E5-4DFB-B1B5-7E5DA1AEA6A3}" destId="{7C9E32A2-8189-48A4-A669-3C31F8F818EC}" srcOrd="0" destOrd="0" presId="urn:microsoft.com/office/officeart/2005/8/layout/bProcess4"/>
    <dgm:cxn modelId="{9588DE49-0CDA-4B92-A82A-E186455D8F5B}" srcId="{B3FE00E5-2EB9-46BA-B375-3F6CD839DF4C}" destId="{D9B25BC4-F769-4068-8D51-C0B5792384E2}" srcOrd="0" destOrd="0" parTransId="{726B6FB5-2965-4718-9D10-FA4487CB5825}" sibTransId="{6D443F3F-AAB2-4908-B562-36CBBEBB16B2}"/>
    <dgm:cxn modelId="{23365FD8-6F67-4B25-8E37-10FDF38BA1F1}" type="presOf" srcId="{B3FE00E5-2EB9-46BA-B375-3F6CD839DF4C}" destId="{9E1316C0-A2F8-4DC8-BF5B-06E237D5F6B8}" srcOrd="0" destOrd="0" presId="urn:microsoft.com/office/officeart/2005/8/layout/bProcess4"/>
    <dgm:cxn modelId="{2E85D352-410A-4F21-BB47-E469678D8195}" srcId="{B3FE00E5-2EB9-46BA-B375-3F6CD839DF4C}" destId="{1A3DB9A2-4493-4E9E-A2A2-5B1EE3C5EDBB}" srcOrd="2" destOrd="0" parTransId="{6D6BB2D6-F5B8-48D0-843D-F99D50CE3DFE}" sibTransId="{5A0FD89C-328F-45B2-B2EF-F854DD6371FF}"/>
    <dgm:cxn modelId="{D2E3CA50-D8B9-43D3-9468-C34B53A04928}" type="presOf" srcId="{9A52664D-1C0F-480C-922C-F43161D5BD50}" destId="{707FF130-69CE-465E-B495-E6A2679F513B}" srcOrd="0" destOrd="0" presId="urn:microsoft.com/office/officeart/2005/8/layout/bProcess4"/>
    <dgm:cxn modelId="{32CE0948-67F7-42FC-9A32-ABAE407415CB}" type="presOf" srcId="{0B053E7C-333E-419B-A69C-961CDCFF5457}" destId="{D16F5BB1-888E-4290-A43B-ABC92EA3B73B}" srcOrd="0" destOrd="0" presId="urn:microsoft.com/office/officeart/2005/8/layout/bProcess4"/>
    <dgm:cxn modelId="{6486A5EF-14E8-4088-B078-83C5CC0A2AB5}" type="presOf" srcId="{D9B25BC4-F769-4068-8D51-C0B5792384E2}" destId="{CCA31C89-6185-44EB-854A-32E8722ADD94}" srcOrd="0" destOrd="0" presId="urn:microsoft.com/office/officeart/2005/8/layout/bProcess4"/>
    <dgm:cxn modelId="{EF05DDBD-1AEF-4B0D-923B-FC185BCAD32C}" type="presOf" srcId="{6D443F3F-AAB2-4908-B562-36CBBEBB16B2}" destId="{F1548A8E-65C7-4E72-B046-D82404590C3D}" srcOrd="0" destOrd="0" presId="urn:microsoft.com/office/officeart/2005/8/layout/bProcess4"/>
    <dgm:cxn modelId="{486818DC-1FB3-4CBE-871B-420073898A86}" srcId="{B3FE00E5-2EB9-46BA-B375-3F6CD839DF4C}" destId="{380E2426-CCC0-40F9-BED2-2CED4BBBCED6}" srcOrd="5" destOrd="0" parTransId="{06519D90-47BE-458D-A080-3C20702BB0EC}" sibTransId="{EB22C49E-D04D-43B1-88D2-5CD7268B7F9C}"/>
    <dgm:cxn modelId="{9CF53A4F-EFDD-4785-980F-F25A6F0A3B9C}" type="presParOf" srcId="{9E1316C0-A2F8-4DC8-BF5B-06E237D5F6B8}" destId="{CD598B11-7E2A-43B1-BB1D-4B63D8865537}" srcOrd="0" destOrd="0" presId="urn:microsoft.com/office/officeart/2005/8/layout/bProcess4"/>
    <dgm:cxn modelId="{D0E8A221-86E2-4C61-B1C8-A1A76024D84F}" type="presParOf" srcId="{CD598B11-7E2A-43B1-BB1D-4B63D8865537}" destId="{E59DF3E3-0341-49A6-A2DC-5B9701C00291}" srcOrd="0" destOrd="0" presId="urn:microsoft.com/office/officeart/2005/8/layout/bProcess4"/>
    <dgm:cxn modelId="{06A9288B-727B-4B3B-AFF0-D3E3FC191945}" type="presParOf" srcId="{CD598B11-7E2A-43B1-BB1D-4B63D8865537}" destId="{CCA31C89-6185-44EB-854A-32E8722ADD94}" srcOrd="1" destOrd="0" presId="urn:microsoft.com/office/officeart/2005/8/layout/bProcess4"/>
    <dgm:cxn modelId="{C36769A1-EED5-4C71-8B31-9DDAFB013E7E}" type="presParOf" srcId="{9E1316C0-A2F8-4DC8-BF5B-06E237D5F6B8}" destId="{F1548A8E-65C7-4E72-B046-D82404590C3D}" srcOrd="1" destOrd="0" presId="urn:microsoft.com/office/officeart/2005/8/layout/bProcess4"/>
    <dgm:cxn modelId="{36045B2B-BE23-4B13-B408-9E4488B1D716}" type="presParOf" srcId="{9E1316C0-A2F8-4DC8-BF5B-06E237D5F6B8}" destId="{982A3AE6-DD98-421A-A1CD-7D48ACBA0ADE}" srcOrd="2" destOrd="0" presId="urn:microsoft.com/office/officeart/2005/8/layout/bProcess4"/>
    <dgm:cxn modelId="{9D18010A-0BC2-4EC8-A66C-CB059D87019A}" type="presParOf" srcId="{982A3AE6-DD98-421A-A1CD-7D48ACBA0ADE}" destId="{0146B81A-7C81-43F2-A426-ECA118D25A0C}" srcOrd="0" destOrd="0" presId="urn:microsoft.com/office/officeart/2005/8/layout/bProcess4"/>
    <dgm:cxn modelId="{50AABE8A-F32C-4D4F-A358-F798DBFC8A33}" type="presParOf" srcId="{982A3AE6-DD98-421A-A1CD-7D48ACBA0ADE}" destId="{D16F5BB1-888E-4290-A43B-ABC92EA3B73B}" srcOrd="1" destOrd="0" presId="urn:microsoft.com/office/officeart/2005/8/layout/bProcess4"/>
    <dgm:cxn modelId="{F15B77A5-FDFF-4223-B18E-6EFD1AC1C47E}" type="presParOf" srcId="{9E1316C0-A2F8-4DC8-BF5B-06E237D5F6B8}" destId="{707FF130-69CE-465E-B495-E6A2679F513B}" srcOrd="3" destOrd="0" presId="urn:microsoft.com/office/officeart/2005/8/layout/bProcess4"/>
    <dgm:cxn modelId="{4FB1901A-3365-4DD2-8C9C-263B2F4E1A17}" type="presParOf" srcId="{9E1316C0-A2F8-4DC8-BF5B-06E237D5F6B8}" destId="{1F574252-E654-479F-8707-3E4148C5B0E4}" srcOrd="4" destOrd="0" presId="urn:microsoft.com/office/officeart/2005/8/layout/bProcess4"/>
    <dgm:cxn modelId="{8B8737CD-FEE5-4A23-8EE6-2DAC977DE30F}" type="presParOf" srcId="{1F574252-E654-479F-8707-3E4148C5B0E4}" destId="{7C9971BB-5ADC-45D0-880F-077176FF1F31}" srcOrd="0" destOrd="0" presId="urn:microsoft.com/office/officeart/2005/8/layout/bProcess4"/>
    <dgm:cxn modelId="{4A2A3A8A-3665-4A71-AB60-90EE556CFA71}" type="presParOf" srcId="{1F574252-E654-479F-8707-3E4148C5B0E4}" destId="{00FA4731-C2E2-4FBB-AC0B-B2FAEABEFDE0}" srcOrd="1" destOrd="0" presId="urn:microsoft.com/office/officeart/2005/8/layout/bProcess4"/>
    <dgm:cxn modelId="{FD46DC33-6C55-422F-9A72-E08F6658534D}" type="presParOf" srcId="{9E1316C0-A2F8-4DC8-BF5B-06E237D5F6B8}" destId="{2CB48A03-FA0F-41C4-B2DD-16A6D80D9F85}" srcOrd="5" destOrd="0" presId="urn:microsoft.com/office/officeart/2005/8/layout/bProcess4"/>
    <dgm:cxn modelId="{0307CF5B-4F13-416B-B66A-622DD5BBB779}" type="presParOf" srcId="{9E1316C0-A2F8-4DC8-BF5B-06E237D5F6B8}" destId="{40089EEF-A05A-4BA6-A39B-ADF1157817C6}" srcOrd="6" destOrd="0" presId="urn:microsoft.com/office/officeart/2005/8/layout/bProcess4"/>
    <dgm:cxn modelId="{11B7F8EA-CF06-4295-B5AC-D1862DA53312}" type="presParOf" srcId="{40089EEF-A05A-4BA6-A39B-ADF1157817C6}" destId="{B435EB7A-F4DA-44B8-BCDA-6DD585E59AA8}" srcOrd="0" destOrd="0" presId="urn:microsoft.com/office/officeart/2005/8/layout/bProcess4"/>
    <dgm:cxn modelId="{81929D04-C36E-4907-BEE4-FD351AF2C2D6}" type="presParOf" srcId="{40089EEF-A05A-4BA6-A39B-ADF1157817C6}" destId="{541DEF40-ED81-46E7-A7F2-6F9C41D6F7AB}" srcOrd="1" destOrd="0" presId="urn:microsoft.com/office/officeart/2005/8/layout/bProcess4"/>
    <dgm:cxn modelId="{07C9B8E2-6D94-42BF-8513-D6596B709308}" type="presParOf" srcId="{9E1316C0-A2F8-4DC8-BF5B-06E237D5F6B8}" destId="{E17D4B52-836D-41E8-84E7-0D9D167956B1}" srcOrd="7" destOrd="0" presId="urn:microsoft.com/office/officeart/2005/8/layout/bProcess4"/>
    <dgm:cxn modelId="{31295130-72C8-4840-B287-71A6E52D808E}" type="presParOf" srcId="{9E1316C0-A2F8-4DC8-BF5B-06E237D5F6B8}" destId="{0205796C-25DB-4D29-B2E9-2EBB4DDD8BEE}" srcOrd="8" destOrd="0" presId="urn:microsoft.com/office/officeart/2005/8/layout/bProcess4"/>
    <dgm:cxn modelId="{EC20FD0E-3454-41FC-B370-5D9AAD269F3B}" type="presParOf" srcId="{0205796C-25DB-4D29-B2E9-2EBB4DDD8BEE}" destId="{4CFB1266-608E-420D-A602-183891CC5EB2}" srcOrd="0" destOrd="0" presId="urn:microsoft.com/office/officeart/2005/8/layout/bProcess4"/>
    <dgm:cxn modelId="{49F0C240-27C8-4A8C-84FD-6E87EC1A2FD7}" type="presParOf" srcId="{0205796C-25DB-4D29-B2E9-2EBB4DDD8BEE}" destId="{7C9E32A2-8189-48A4-A669-3C31F8F818EC}" srcOrd="1" destOrd="0" presId="urn:microsoft.com/office/officeart/2005/8/layout/bProcess4"/>
    <dgm:cxn modelId="{AC35071B-5899-4620-822D-93E37220F66D}" type="presParOf" srcId="{9E1316C0-A2F8-4DC8-BF5B-06E237D5F6B8}" destId="{07FE6872-4CA1-4046-95F7-27D951037038}" srcOrd="9" destOrd="0" presId="urn:microsoft.com/office/officeart/2005/8/layout/bProcess4"/>
    <dgm:cxn modelId="{0263009A-2D31-4440-9B16-361C10407B09}" type="presParOf" srcId="{9E1316C0-A2F8-4DC8-BF5B-06E237D5F6B8}" destId="{ED1ED22E-F116-4DD1-A8E4-9E4B8CCB7A60}" srcOrd="10" destOrd="0" presId="urn:microsoft.com/office/officeart/2005/8/layout/bProcess4"/>
    <dgm:cxn modelId="{EB51FAC3-4E8C-4A96-B654-94F37032112C}" type="presParOf" srcId="{ED1ED22E-F116-4DD1-A8E4-9E4B8CCB7A60}" destId="{45D73B50-3454-43B0-AF1D-50AC643F178E}" srcOrd="0" destOrd="0" presId="urn:microsoft.com/office/officeart/2005/8/layout/bProcess4"/>
    <dgm:cxn modelId="{AA706F53-881C-4103-9C42-F5654F3DCBC6}" type="presParOf" srcId="{ED1ED22E-F116-4DD1-A8E4-9E4B8CCB7A60}" destId="{6B046387-8999-4210-8B54-323EF4955672}" srcOrd="1" destOrd="0" presId="urn:microsoft.com/office/officeart/2005/8/layout/bProcess4"/>
  </dgm:cxnLst>
  <dgm:bg/>
  <dgm:whole/>
</dgm:dataModel>
</file>

<file path=ppt/diagrams/data5.xml><?xml version="1.0" encoding="utf-8"?>
<dgm:dataModel xmlns:dgm="http://schemas.openxmlformats.org/drawingml/2006/diagram" xmlns:a="http://schemas.openxmlformats.org/drawingml/2006/main">
  <dgm:ptLst>
    <dgm:pt modelId="{8918D126-3E5A-4989-9668-7896FFB2E687}"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ru-RU"/>
        </a:p>
      </dgm:t>
    </dgm:pt>
    <dgm:pt modelId="{D9B395DF-0809-440D-B536-759DEBAEE8AE}">
      <dgm:prSet phldrT="[Текст]"/>
      <dgm:spPr/>
      <dgm:t>
        <a:bodyPr/>
        <a:lstStyle/>
        <a:p>
          <a:r>
            <a:rPr lang="uk-UA" smtClean="0"/>
            <a:t>Природні ресурси є власністю держави, і за їх використання вона бере плату, основне </a:t>
          </a:r>
          <a:r>
            <a:rPr lang="uk-UA" b="1" smtClean="0"/>
            <a:t>призначення </a:t>
          </a:r>
          <a:r>
            <a:rPr lang="uk-UA" smtClean="0"/>
            <a:t>якої – це покриття  видатків на їх відтворення та ефективне використання. </a:t>
          </a:r>
          <a:endParaRPr lang="ru-RU"/>
        </a:p>
      </dgm:t>
    </dgm:pt>
    <dgm:pt modelId="{64EC1C6F-4D64-4A01-B618-3A5FA3125DAE}" type="parTrans" cxnId="{03F8F7D0-6597-4AB2-9541-A0317117932C}">
      <dgm:prSet/>
      <dgm:spPr/>
      <dgm:t>
        <a:bodyPr/>
        <a:lstStyle/>
        <a:p>
          <a:endParaRPr lang="ru-RU"/>
        </a:p>
      </dgm:t>
    </dgm:pt>
    <dgm:pt modelId="{7205B887-3509-445B-A6CC-2F8AEE4804F9}" type="sibTrans" cxnId="{03F8F7D0-6597-4AB2-9541-A0317117932C}">
      <dgm:prSet/>
      <dgm:spPr/>
      <dgm:t>
        <a:bodyPr/>
        <a:lstStyle/>
        <a:p>
          <a:endParaRPr lang="ru-RU"/>
        </a:p>
      </dgm:t>
    </dgm:pt>
    <dgm:pt modelId="{B9A2F095-1705-48FE-A38D-BC6583207BE6}" type="pres">
      <dgm:prSet presAssocID="{8918D126-3E5A-4989-9668-7896FFB2E687}" presName="Name0" presStyleCnt="0">
        <dgm:presLayoutVars>
          <dgm:chMax val="7"/>
          <dgm:dir/>
          <dgm:animLvl val="lvl"/>
          <dgm:resizeHandles val="exact"/>
        </dgm:presLayoutVars>
      </dgm:prSet>
      <dgm:spPr/>
      <dgm:t>
        <a:bodyPr/>
        <a:lstStyle/>
        <a:p>
          <a:endParaRPr lang="ru-RU"/>
        </a:p>
      </dgm:t>
    </dgm:pt>
    <dgm:pt modelId="{2FC77DD9-A197-4E58-88B4-B375A5C7C45B}" type="pres">
      <dgm:prSet presAssocID="{D9B395DF-0809-440D-B536-759DEBAEE8AE}" presName="circle1" presStyleLbl="node1" presStyleIdx="0" presStyleCnt="1"/>
      <dgm:spPr/>
    </dgm:pt>
    <dgm:pt modelId="{BB4426BF-C8CF-4163-B84A-C64D3E4749F1}" type="pres">
      <dgm:prSet presAssocID="{D9B395DF-0809-440D-B536-759DEBAEE8AE}" presName="space" presStyleCnt="0"/>
      <dgm:spPr/>
    </dgm:pt>
    <dgm:pt modelId="{EE8B8196-C04B-4EA0-B16D-FBA7050FE102}" type="pres">
      <dgm:prSet presAssocID="{D9B395DF-0809-440D-B536-759DEBAEE8AE}" presName="rect1" presStyleLbl="alignAcc1" presStyleIdx="0" presStyleCnt="1"/>
      <dgm:spPr/>
      <dgm:t>
        <a:bodyPr/>
        <a:lstStyle/>
        <a:p>
          <a:endParaRPr lang="ru-RU"/>
        </a:p>
      </dgm:t>
    </dgm:pt>
    <dgm:pt modelId="{1E6BA734-4F5A-47FC-8679-93D7398304A5}" type="pres">
      <dgm:prSet presAssocID="{D9B395DF-0809-440D-B536-759DEBAEE8AE}" presName="rect1ParTxNoCh" presStyleLbl="alignAcc1" presStyleIdx="0" presStyleCnt="1">
        <dgm:presLayoutVars>
          <dgm:chMax val="1"/>
          <dgm:bulletEnabled val="1"/>
        </dgm:presLayoutVars>
      </dgm:prSet>
      <dgm:spPr/>
      <dgm:t>
        <a:bodyPr/>
        <a:lstStyle/>
        <a:p>
          <a:endParaRPr lang="ru-RU"/>
        </a:p>
      </dgm:t>
    </dgm:pt>
  </dgm:ptLst>
  <dgm:cxnLst>
    <dgm:cxn modelId="{36866EFC-C251-4418-B5C2-4A6EB7EE9543}" type="presOf" srcId="{8918D126-3E5A-4989-9668-7896FFB2E687}" destId="{B9A2F095-1705-48FE-A38D-BC6583207BE6}" srcOrd="0" destOrd="0" presId="urn:microsoft.com/office/officeart/2005/8/layout/target3"/>
    <dgm:cxn modelId="{A02523F8-B304-4A9E-B895-B0CC5901E0CC}" type="presOf" srcId="{D9B395DF-0809-440D-B536-759DEBAEE8AE}" destId="{1E6BA734-4F5A-47FC-8679-93D7398304A5}" srcOrd="1" destOrd="0" presId="urn:microsoft.com/office/officeart/2005/8/layout/target3"/>
    <dgm:cxn modelId="{DBA76A96-F9DB-493A-A344-BC5C1910DA59}" type="presOf" srcId="{D9B395DF-0809-440D-B536-759DEBAEE8AE}" destId="{EE8B8196-C04B-4EA0-B16D-FBA7050FE102}" srcOrd="0" destOrd="0" presId="urn:microsoft.com/office/officeart/2005/8/layout/target3"/>
    <dgm:cxn modelId="{03F8F7D0-6597-4AB2-9541-A0317117932C}" srcId="{8918D126-3E5A-4989-9668-7896FFB2E687}" destId="{D9B395DF-0809-440D-B536-759DEBAEE8AE}" srcOrd="0" destOrd="0" parTransId="{64EC1C6F-4D64-4A01-B618-3A5FA3125DAE}" sibTransId="{7205B887-3509-445B-A6CC-2F8AEE4804F9}"/>
    <dgm:cxn modelId="{2F4F4E01-27D7-48E1-BE81-50D60D3B7F7E}" type="presParOf" srcId="{B9A2F095-1705-48FE-A38D-BC6583207BE6}" destId="{2FC77DD9-A197-4E58-88B4-B375A5C7C45B}" srcOrd="0" destOrd="0" presId="urn:microsoft.com/office/officeart/2005/8/layout/target3"/>
    <dgm:cxn modelId="{13C0691E-D616-4F72-A3E1-71CFAE35AF11}" type="presParOf" srcId="{B9A2F095-1705-48FE-A38D-BC6583207BE6}" destId="{BB4426BF-C8CF-4163-B84A-C64D3E4749F1}" srcOrd="1" destOrd="0" presId="urn:microsoft.com/office/officeart/2005/8/layout/target3"/>
    <dgm:cxn modelId="{D3EA3262-DA20-4D23-938E-5FE104733746}" type="presParOf" srcId="{B9A2F095-1705-48FE-A38D-BC6583207BE6}" destId="{EE8B8196-C04B-4EA0-B16D-FBA7050FE102}" srcOrd="2" destOrd="0" presId="urn:microsoft.com/office/officeart/2005/8/layout/target3"/>
    <dgm:cxn modelId="{139701E9-7C34-44BC-AF2F-94F41DF7E7E3}" type="presParOf" srcId="{B9A2F095-1705-48FE-A38D-BC6583207BE6}" destId="{1E6BA734-4F5A-47FC-8679-93D7398304A5}" srcOrd="3" destOrd="0" presId="urn:microsoft.com/office/officeart/2005/8/layout/target3"/>
  </dgm:cxnLst>
  <dgm:bg/>
  <dgm:whole/>
</dgm:dataModel>
</file>

<file path=ppt/diagrams/data6.xml><?xml version="1.0" encoding="utf-8"?>
<dgm:dataModel xmlns:dgm="http://schemas.openxmlformats.org/drawingml/2006/diagram" xmlns:a="http://schemas.openxmlformats.org/drawingml/2006/main">
  <dgm:ptLst>
    <dgm:pt modelId="{7C599A56-D74D-4D7D-A29C-0AE23196CB62}"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ru-RU"/>
        </a:p>
      </dgm:t>
    </dgm:pt>
    <dgm:pt modelId="{F864100F-9FEE-41FB-84C6-13B14D0F4D01}">
      <dgm:prSet phldrT="[Текст]"/>
      <dgm:spPr/>
      <dgm:t>
        <a:bodyPr/>
        <a:lstStyle/>
        <a:p>
          <a:r>
            <a:rPr lang="uk-UA" b="1" smtClean="0"/>
            <a:t>Плата за землю</a:t>
          </a:r>
          <a:r>
            <a:rPr lang="uk-UA" smtClean="0"/>
            <a:t> </a:t>
          </a:r>
          <a:endParaRPr lang="ru-RU"/>
        </a:p>
      </dgm:t>
    </dgm:pt>
    <dgm:pt modelId="{03397A2D-D5FA-498E-88DF-D0A3A5D2AD02}" type="parTrans" cxnId="{98A628D8-0E01-41D8-80F3-C45C95497D6B}">
      <dgm:prSet/>
      <dgm:spPr/>
      <dgm:t>
        <a:bodyPr/>
        <a:lstStyle/>
        <a:p>
          <a:endParaRPr lang="ru-RU"/>
        </a:p>
      </dgm:t>
    </dgm:pt>
    <dgm:pt modelId="{7781C436-9DB4-49CC-86EC-C4B64DE2208A}" type="sibTrans" cxnId="{98A628D8-0E01-41D8-80F3-C45C95497D6B}">
      <dgm:prSet/>
      <dgm:spPr/>
      <dgm:t>
        <a:bodyPr/>
        <a:lstStyle/>
        <a:p>
          <a:endParaRPr lang="ru-RU"/>
        </a:p>
      </dgm:t>
    </dgm:pt>
    <dgm:pt modelId="{8DD8FD20-16AA-4ABE-B796-0EE430BEA817}">
      <dgm:prSet phldrT="[Текст]"/>
      <dgm:spPr/>
      <dgm:t>
        <a:bodyPr/>
        <a:lstStyle/>
        <a:p>
          <a:r>
            <a:rPr lang="uk-UA" dirty="0" smtClean="0"/>
            <a:t>це податковий платіж, який стягується з власників землі або землекористувача, розмір якого безпосередньо залежить від величини земельної ділянки, граничної </a:t>
          </a:r>
          <a:r>
            <a:rPr lang="uk-UA" dirty="0" err="1" smtClean="0"/>
            <a:t>оцінкової</a:t>
          </a:r>
          <a:r>
            <a:rPr lang="uk-UA" dirty="0" smtClean="0"/>
            <a:t> ставки та призначення землі</a:t>
          </a:r>
          <a:endParaRPr lang="ru-RU" dirty="0"/>
        </a:p>
      </dgm:t>
    </dgm:pt>
    <dgm:pt modelId="{7F1E6770-B392-4063-9303-00F9FB58CC38}" type="parTrans" cxnId="{385B4483-D85B-4144-AFFF-CEAF683A1604}">
      <dgm:prSet/>
      <dgm:spPr/>
      <dgm:t>
        <a:bodyPr/>
        <a:lstStyle/>
        <a:p>
          <a:endParaRPr lang="ru-RU"/>
        </a:p>
      </dgm:t>
    </dgm:pt>
    <dgm:pt modelId="{17BEBA36-6561-47E5-84DB-49B27C66E928}" type="sibTrans" cxnId="{385B4483-D85B-4144-AFFF-CEAF683A1604}">
      <dgm:prSet/>
      <dgm:spPr/>
      <dgm:t>
        <a:bodyPr/>
        <a:lstStyle/>
        <a:p>
          <a:endParaRPr lang="ru-RU"/>
        </a:p>
      </dgm:t>
    </dgm:pt>
    <dgm:pt modelId="{66172606-FC04-4CFE-9D6C-EB5189CC861E}" type="pres">
      <dgm:prSet presAssocID="{7C599A56-D74D-4D7D-A29C-0AE23196CB62}" presName="list" presStyleCnt="0">
        <dgm:presLayoutVars>
          <dgm:dir/>
          <dgm:animLvl val="lvl"/>
        </dgm:presLayoutVars>
      </dgm:prSet>
      <dgm:spPr/>
      <dgm:t>
        <a:bodyPr/>
        <a:lstStyle/>
        <a:p>
          <a:endParaRPr lang="ru-RU"/>
        </a:p>
      </dgm:t>
    </dgm:pt>
    <dgm:pt modelId="{F0EB690D-C41E-404B-9CEF-E1F6B6B86E47}" type="pres">
      <dgm:prSet presAssocID="{F864100F-9FEE-41FB-84C6-13B14D0F4D01}" presName="posSpace" presStyleCnt="0"/>
      <dgm:spPr/>
    </dgm:pt>
    <dgm:pt modelId="{8FE5241C-A080-4670-A79E-FEFB017BC08C}" type="pres">
      <dgm:prSet presAssocID="{F864100F-9FEE-41FB-84C6-13B14D0F4D01}" presName="vertFlow" presStyleCnt="0"/>
      <dgm:spPr/>
    </dgm:pt>
    <dgm:pt modelId="{A0CD351C-1DC9-474E-AEBB-676184059AA8}" type="pres">
      <dgm:prSet presAssocID="{F864100F-9FEE-41FB-84C6-13B14D0F4D01}" presName="topSpace" presStyleCnt="0"/>
      <dgm:spPr/>
    </dgm:pt>
    <dgm:pt modelId="{84141B66-9F4E-48CD-B58E-079E5095EE23}" type="pres">
      <dgm:prSet presAssocID="{F864100F-9FEE-41FB-84C6-13B14D0F4D01}" presName="firstComp" presStyleCnt="0"/>
      <dgm:spPr/>
    </dgm:pt>
    <dgm:pt modelId="{83AC6933-362B-489D-B855-8DB0B218999B}" type="pres">
      <dgm:prSet presAssocID="{F864100F-9FEE-41FB-84C6-13B14D0F4D01}" presName="firstChild" presStyleLbl="bgAccFollowNode1" presStyleIdx="0" presStyleCnt="1"/>
      <dgm:spPr/>
      <dgm:t>
        <a:bodyPr/>
        <a:lstStyle/>
        <a:p>
          <a:endParaRPr lang="ru-RU"/>
        </a:p>
      </dgm:t>
    </dgm:pt>
    <dgm:pt modelId="{0ECB382D-A58F-419F-B65E-C17E7EB317AC}" type="pres">
      <dgm:prSet presAssocID="{F864100F-9FEE-41FB-84C6-13B14D0F4D01}" presName="firstChildTx" presStyleLbl="bgAccFollowNode1" presStyleIdx="0" presStyleCnt="1">
        <dgm:presLayoutVars>
          <dgm:bulletEnabled val="1"/>
        </dgm:presLayoutVars>
      </dgm:prSet>
      <dgm:spPr/>
      <dgm:t>
        <a:bodyPr/>
        <a:lstStyle/>
        <a:p>
          <a:endParaRPr lang="ru-RU"/>
        </a:p>
      </dgm:t>
    </dgm:pt>
    <dgm:pt modelId="{1E30F4F6-0A62-4DF9-9645-6320DDA09969}" type="pres">
      <dgm:prSet presAssocID="{F864100F-9FEE-41FB-84C6-13B14D0F4D01}" presName="negSpace" presStyleCnt="0"/>
      <dgm:spPr/>
    </dgm:pt>
    <dgm:pt modelId="{33C5AA79-D655-48CD-BEAB-20580436A052}" type="pres">
      <dgm:prSet presAssocID="{F864100F-9FEE-41FB-84C6-13B14D0F4D01}" presName="circle" presStyleLbl="node1" presStyleIdx="0" presStyleCnt="1"/>
      <dgm:spPr/>
      <dgm:t>
        <a:bodyPr/>
        <a:lstStyle/>
        <a:p>
          <a:endParaRPr lang="ru-RU"/>
        </a:p>
      </dgm:t>
    </dgm:pt>
  </dgm:ptLst>
  <dgm:cxnLst>
    <dgm:cxn modelId="{98A628D8-0E01-41D8-80F3-C45C95497D6B}" srcId="{7C599A56-D74D-4D7D-A29C-0AE23196CB62}" destId="{F864100F-9FEE-41FB-84C6-13B14D0F4D01}" srcOrd="0" destOrd="0" parTransId="{03397A2D-D5FA-498E-88DF-D0A3A5D2AD02}" sibTransId="{7781C436-9DB4-49CC-86EC-C4B64DE2208A}"/>
    <dgm:cxn modelId="{D5991E8F-E078-4CD8-8747-07631E836F51}" type="presOf" srcId="{7C599A56-D74D-4D7D-A29C-0AE23196CB62}" destId="{66172606-FC04-4CFE-9D6C-EB5189CC861E}" srcOrd="0" destOrd="0" presId="urn:microsoft.com/office/officeart/2005/8/layout/hList9"/>
    <dgm:cxn modelId="{661A613B-0375-4283-8A46-78B2A4362764}" type="presOf" srcId="{8DD8FD20-16AA-4ABE-B796-0EE430BEA817}" destId="{0ECB382D-A58F-419F-B65E-C17E7EB317AC}" srcOrd="1" destOrd="0" presId="urn:microsoft.com/office/officeart/2005/8/layout/hList9"/>
    <dgm:cxn modelId="{ED15270F-2928-421A-8B85-B215B59B3041}" type="presOf" srcId="{F864100F-9FEE-41FB-84C6-13B14D0F4D01}" destId="{33C5AA79-D655-48CD-BEAB-20580436A052}" srcOrd="0" destOrd="0" presId="urn:microsoft.com/office/officeart/2005/8/layout/hList9"/>
    <dgm:cxn modelId="{075F4C7C-2567-4E5B-A165-E3EED9036B1D}" type="presOf" srcId="{8DD8FD20-16AA-4ABE-B796-0EE430BEA817}" destId="{83AC6933-362B-489D-B855-8DB0B218999B}" srcOrd="0" destOrd="0" presId="urn:microsoft.com/office/officeart/2005/8/layout/hList9"/>
    <dgm:cxn modelId="{385B4483-D85B-4144-AFFF-CEAF683A1604}" srcId="{F864100F-9FEE-41FB-84C6-13B14D0F4D01}" destId="{8DD8FD20-16AA-4ABE-B796-0EE430BEA817}" srcOrd="0" destOrd="0" parTransId="{7F1E6770-B392-4063-9303-00F9FB58CC38}" sibTransId="{17BEBA36-6561-47E5-84DB-49B27C66E928}"/>
    <dgm:cxn modelId="{449A4DCD-E378-429B-BE4D-0C03981EAD9D}" type="presParOf" srcId="{66172606-FC04-4CFE-9D6C-EB5189CC861E}" destId="{F0EB690D-C41E-404B-9CEF-E1F6B6B86E47}" srcOrd="0" destOrd="0" presId="urn:microsoft.com/office/officeart/2005/8/layout/hList9"/>
    <dgm:cxn modelId="{4D308BF3-86EE-4D2D-AF3C-91095C0EA175}" type="presParOf" srcId="{66172606-FC04-4CFE-9D6C-EB5189CC861E}" destId="{8FE5241C-A080-4670-A79E-FEFB017BC08C}" srcOrd="1" destOrd="0" presId="urn:microsoft.com/office/officeart/2005/8/layout/hList9"/>
    <dgm:cxn modelId="{62B3A743-0E13-4275-AF9F-D8B83417DC7C}" type="presParOf" srcId="{8FE5241C-A080-4670-A79E-FEFB017BC08C}" destId="{A0CD351C-1DC9-474E-AEBB-676184059AA8}" srcOrd="0" destOrd="0" presId="urn:microsoft.com/office/officeart/2005/8/layout/hList9"/>
    <dgm:cxn modelId="{EB0ADE54-0FEE-4795-B209-0D7E7F46AC0B}" type="presParOf" srcId="{8FE5241C-A080-4670-A79E-FEFB017BC08C}" destId="{84141B66-9F4E-48CD-B58E-079E5095EE23}" srcOrd="1" destOrd="0" presId="urn:microsoft.com/office/officeart/2005/8/layout/hList9"/>
    <dgm:cxn modelId="{F74B810E-F0C1-418D-A8F1-CC6DDC1B69E2}" type="presParOf" srcId="{84141B66-9F4E-48CD-B58E-079E5095EE23}" destId="{83AC6933-362B-489D-B855-8DB0B218999B}" srcOrd="0" destOrd="0" presId="urn:microsoft.com/office/officeart/2005/8/layout/hList9"/>
    <dgm:cxn modelId="{39B53169-2358-4A0D-AC8B-332A70F571E2}" type="presParOf" srcId="{84141B66-9F4E-48CD-B58E-079E5095EE23}" destId="{0ECB382D-A58F-419F-B65E-C17E7EB317AC}" srcOrd="1" destOrd="0" presId="urn:microsoft.com/office/officeart/2005/8/layout/hList9"/>
    <dgm:cxn modelId="{DD124B52-2AD8-473D-A73B-220CD40DB1F1}" type="presParOf" srcId="{66172606-FC04-4CFE-9D6C-EB5189CC861E}" destId="{1E30F4F6-0A62-4DF9-9645-6320DDA09969}" srcOrd="2" destOrd="0" presId="urn:microsoft.com/office/officeart/2005/8/layout/hList9"/>
    <dgm:cxn modelId="{F61B295A-D603-41EF-A765-524DAC860F1E}" type="presParOf" srcId="{66172606-FC04-4CFE-9D6C-EB5189CC861E}" destId="{33C5AA79-D655-48CD-BEAB-20580436A052}" srcOrd="3" destOrd="0" presId="urn:microsoft.com/office/officeart/2005/8/layout/hList9"/>
  </dgm:cxnLst>
  <dgm:bg/>
  <dgm:whole/>
</dgm:dataModel>
</file>

<file path=ppt/diagrams/data7.xml><?xml version="1.0" encoding="utf-8"?>
<dgm:dataModel xmlns:dgm="http://schemas.openxmlformats.org/drawingml/2006/diagram" xmlns:a="http://schemas.openxmlformats.org/drawingml/2006/main">
  <dgm:ptLst>
    <dgm:pt modelId="{56D40122-38E5-4818-9C64-64B0985D628C}" type="doc">
      <dgm:prSet loTypeId="urn:microsoft.com/office/officeart/2005/8/layout/lProcess2" loCatId="list" qsTypeId="urn:microsoft.com/office/officeart/2005/8/quickstyle/3d3" qsCatId="3D" csTypeId="urn:microsoft.com/office/officeart/2005/8/colors/colorful2" csCatId="colorful" phldr="1"/>
      <dgm:spPr/>
      <dgm:t>
        <a:bodyPr/>
        <a:lstStyle/>
        <a:p>
          <a:endParaRPr lang="ru-RU"/>
        </a:p>
      </dgm:t>
    </dgm:pt>
    <dgm:pt modelId="{503E367F-E5E1-4702-A21B-42E882AA2F1B}">
      <dgm:prSet phldrT="[Текст]"/>
      <dgm:spPr/>
      <dgm:t>
        <a:bodyPr/>
        <a:lstStyle/>
        <a:p>
          <a:r>
            <a:rPr lang="uk-UA" b="1" dirty="0" smtClean="0"/>
            <a:t>Платниками податку</a:t>
          </a:r>
          <a:r>
            <a:rPr lang="uk-UA" dirty="0" smtClean="0"/>
            <a:t> </a:t>
          </a:r>
          <a:r>
            <a:rPr lang="uk-UA" b="1" dirty="0" smtClean="0"/>
            <a:t>є:</a:t>
          </a:r>
          <a:endParaRPr lang="ru-RU" b="1" dirty="0"/>
        </a:p>
      </dgm:t>
    </dgm:pt>
    <dgm:pt modelId="{2AE73105-8764-4D61-AFEC-C866F77EC01E}" type="parTrans" cxnId="{9DDE0306-14C1-48D4-82D9-2C7A504C6BB6}">
      <dgm:prSet/>
      <dgm:spPr/>
      <dgm:t>
        <a:bodyPr/>
        <a:lstStyle/>
        <a:p>
          <a:endParaRPr lang="ru-RU"/>
        </a:p>
      </dgm:t>
    </dgm:pt>
    <dgm:pt modelId="{F7CCC8C6-F2F3-4B31-9FC3-06597A856F97}" type="sibTrans" cxnId="{9DDE0306-14C1-48D4-82D9-2C7A504C6BB6}">
      <dgm:prSet/>
      <dgm:spPr/>
      <dgm:t>
        <a:bodyPr/>
        <a:lstStyle/>
        <a:p>
          <a:endParaRPr lang="ru-RU"/>
        </a:p>
      </dgm:t>
    </dgm:pt>
    <dgm:pt modelId="{18F2C4F4-2895-44BB-9D77-BBB3183BFFA7}">
      <dgm:prSet phldrT="[Текст]"/>
      <dgm:spPr/>
      <dgm:t>
        <a:bodyPr/>
        <a:lstStyle/>
        <a:p>
          <a:r>
            <a:rPr lang="uk-UA" b="1" dirty="0" smtClean="0"/>
            <a:t>власники земельних ділянок, земельних часток (паїв)</a:t>
          </a:r>
          <a:endParaRPr lang="ru-RU" dirty="0"/>
        </a:p>
      </dgm:t>
    </dgm:pt>
    <dgm:pt modelId="{DD2B1CE3-CB56-4E2B-8B3B-E738A79B276B}" type="parTrans" cxnId="{C5811812-0A5A-4DDC-8889-1F2FBC93F769}">
      <dgm:prSet/>
      <dgm:spPr/>
      <dgm:t>
        <a:bodyPr/>
        <a:lstStyle/>
        <a:p>
          <a:endParaRPr lang="ru-RU"/>
        </a:p>
      </dgm:t>
    </dgm:pt>
    <dgm:pt modelId="{8C348F5E-92D0-4097-B600-9FCB68130857}" type="sibTrans" cxnId="{C5811812-0A5A-4DDC-8889-1F2FBC93F769}">
      <dgm:prSet/>
      <dgm:spPr/>
      <dgm:t>
        <a:bodyPr/>
        <a:lstStyle/>
        <a:p>
          <a:endParaRPr lang="ru-RU"/>
        </a:p>
      </dgm:t>
    </dgm:pt>
    <dgm:pt modelId="{A697BA4B-A064-409B-95BB-7A4E71F5E888}">
      <dgm:prSet phldrT="[Текст]"/>
      <dgm:spPr/>
      <dgm:t>
        <a:bodyPr/>
        <a:lstStyle/>
        <a:p>
          <a:r>
            <a:rPr lang="uk-UA" b="1" dirty="0" smtClean="0"/>
            <a:t>землекористувачі</a:t>
          </a:r>
          <a:endParaRPr lang="ru-RU" dirty="0"/>
        </a:p>
      </dgm:t>
    </dgm:pt>
    <dgm:pt modelId="{47A36D9D-473D-4284-8401-02C74C557B33}" type="parTrans" cxnId="{E413F9C6-FA0F-4954-9A9D-7910AE0D4C88}">
      <dgm:prSet/>
      <dgm:spPr/>
      <dgm:t>
        <a:bodyPr/>
        <a:lstStyle/>
        <a:p>
          <a:endParaRPr lang="ru-RU"/>
        </a:p>
      </dgm:t>
    </dgm:pt>
    <dgm:pt modelId="{5BA6A72A-C619-4430-B384-19BCD235AF41}" type="sibTrans" cxnId="{E413F9C6-FA0F-4954-9A9D-7910AE0D4C88}">
      <dgm:prSet/>
      <dgm:spPr/>
      <dgm:t>
        <a:bodyPr/>
        <a:lstStyle/>
        <a:p>
          <a:endParaRPr lang="ru-RU"/>
        </a:p>
      </dgm:t>
    </dgm:pt>
    <dgm:pt modelId="{E584C98E-87E1-47F3-BB09-59099F39061B}">
      <dgm:prSet phldrT="[Текст]"/>
      <dgm:spPr/>
      <dgm:t>
        <a:bodyPr/>
        <a:lstStyle/>
        <a:p>
          <a:r>
            <a:rPr lang="uk-UA" b="1" dirty="0" smtClean="0"/>
            <a:t>Об'єктом </a:t>
          </a:r>
          <a:r>
            <a:rPr lang="uk-UA" dirty="0" smtClean="0"/>
            <a:t> </a:t>
          </a:r>
          <a:r>
            <a:rPr lang="uk-UA" b="1" dirty="0" smtClean="0"/>
            <a:t>оподаткування є:</a:t>
          </a:r>
          <a:endParaRPr lang="ru-RU" dirty="0"/>
        </a:p>
      </dgm:t>
    </dgm:pt>
    <dgm:pt modelId="{DE5BE2CA-B22F-4EDE-A681-3C2C1E41DB90}" type="parTrans" cxnId="{E35644DA-C41F-4DE6-81B6-C09CC6B4A8A2}">
      <dgm:prSet/>
      <dgm:spPr/>
      <dgm:t>
        <a:bodyPr/>
        <a:lstStyle/>
        <a:p>
          <a:endParaRPr lang="ru-RU"/>
        </a:p>
      </dgm:t>
    </dgm:pt>
    <dgm:pt modelId="{AA7FAF4F-0C97-4DFC-AED2-5ECE067E15F1}" type="sibTrans" cxnId="{E35644DA-C41F-4DE6-81B6-C09CC6B4A8A2}">
      <dgm:prSet/>
      <dgm:spPr/>
      <dgm:t>
        <a:bodyPr/>
        <a:lstStyle/>
        <a:p>
          <a:endParaRPr lang="ru-RU"/>
        </a:p>
      </dgm:t>
    </dgm:pt>
    <dgm:pt modelId="{239165A8-9ACB-4DB8-B2C2-0E8966FDF529}">
      <dgm:prSet phldrT="[Текст]"/>
      <dgm:spPr/>
      <dgm:t>
        <a:bodyPr/>
        <a:lstStyle/>
        <a:p>
          <a:r>
            <a:rPr lang="uk-UA" b="1" dirty="0" smtClean="0"/>
            <a:t>земельні ділянки, які перебувають у власності або користуванні</a:t>
          </a:r>
          <a:endParaRPr lang="ru-RU" dirty="0"/>
        </a:p>
      </dgm:t>
    </dgm:pt>
    <dgm:pt modelId="{796F6189-C63A-4B1F-9488-0CB390901229}" type="parTrans" cxnId="{FFD290BD-FA99-4C33-9AC6-20F33DB92238}">
      <dgm:prSet/>
      <dgm:spPr/>
      <dgm:t>
        <a:bodyPr/>
        <a:lstStyle/>
        <a:p>
          <a:endParaRPr lang="ru-RU"/>
        </a:p>
      </dgm:t>
    </dgm:pt>
    <dgm:pt modelId="{587E68B6-037B-47D0-8421-7E0775570BC3}" type="sibTrans" cxnId="{FFD290BD-FA99-4C33-9AC6-20F33DB92238}">
      <dgm:prSet/>
      <dgm:spPr/>
      <dgm:t>
        <a:bodyPr/>
        <a:lstStyle/>
        <a:p>
          <a:endParaRPr lang="ru-RU"/>
        </a:p>
      </dgm:t>
    </dgm:pt>
    <dgm:pt modelId="{6E34CF26-7CA9-41D9-B823-33B2BBFF87A4}">
      <dgm:prSet phldrT="[Текст]"/>
      <dgm:spPr/>
      <dgm:t>
        <a:bodyPr/>
        <a:lstStyle/>
        <a:p>
          <a:r>
            <a:rPr lang="uk-UA" b="1" dirty="0" smtClean="0"/>
            <a:t>земельні частки (паї), які перебувають у власності</a:t>
          </a:r>
          <a:endParaRPr lang="ru-RU" dirty="0"/>
        </a:p>
      </dgm:t>
    </dgm:pt>
    <dgm:pt modelId="{5A6C9AC7-6F4D-4ED1-938C-E056766D48CF}" type="parTrans" cxnId="{80326F1E-6627-4776-B8BA-7215068CE991}">
      <dgm:prSet/>
      <dgm:spPr/>
      <dgm:t>
        <a:bodyPr/>
        <a:lstStyle/>
        <a:p>
          <a:endParaRPr lang="ru-RU"/>
        </a:p>
      </dgm:t>
    </dgm:pt>
    <dgm:pt modelId="{9E418DC3-AD5B-40CC-85C3-3D3DB80EDB57}" type="sibTrans" cxnId="{80326F1E-6627-4776-B8BA-7215068CE991}">
      <dgm:prSet/>
      <dgm:spPr/>
      <dgm:t>
        <a:bodyPr/>
        <a:lstStyle/>
        <a:p>
          <a:endParaRPr lang="ru-RU"/>
        </a:p>
      </dgm:t>
    </dgm:pt>
    <dgm:pt modelId="{0B70854D-133D-466A-BA51-93F6C41B7528}" type="pres">
      <dgm:prSet presAssocID="{56D40122-38E5-4818-9C64-64B0985D628C}" presName="theList" presStyleCnt="0">
        <dgm:presLayoutVars>
          <dgm:dir/>
          <dgm:animLvl val="lvl"/>
          <dgm:resizeHandles val="exact"/>
        </dgm:presLayoutVars>
      </dgm:prSet>
      <dgm:spPr/>
      <dgm:t>
        <a:bodyPr/>
        <a:lstStyle/>
        <a:p>
          <a:endParaRPr lang="ru-RU"/>
        </a:p>
      </dgm:t>
    </dgm:pt>
    <dgm:pt modelId="{759E223A-0B0B-4572-804A-E5CABE2D4D09}" type="pres">
      <dgm:prSet presAssocID="{503E367F-E5E1-4702-A21B-42E882AA2F1B}" presName="compNode" presStyleCnt="0"/>
      <dgm:spPr/>
    </dgm:pt>
    <dgm:pt modelId="{3C011704-E27D-4AC2-8B42-C2BE85F03F3C}" type="pres">
      <dgm:prSet presAssocID="{503E367F-E5E1-4702-A21B-42E882AA2F1B}" presName="aNode" presStyleLbl="bgShp" presStyleIdx="0" presStyleCnt="2"/>
      <dgm:spPr/>
      <dgm:t>
        <a:bodyPr/>
        <a:lstStyle/>
        <a:p>
          <a:endParaRPr lang="ru-RU"/>
        </a:p>
      </dgm:t>
    </dgm:pt>
    <dgm:pt modelId="{AB2ACE26-08AE-42B3-8E6A-FB9B4FECEE41}" type="pres">
      <dgm:prSet presAssocID="{503E367F-E5E1-4702-A21B-42E882AA2F1B}" presName="textNode" presStyleLbl="bgShp" presStyleIdx="0" presStyleCnt="2"/>
      <dgm:spPr/>
      <dgm:t>
        <a:bodyPr/>
        <a:lstStyle/>
        <a:p>
          <a:endParaRPr lang="ru-RU"/>
        </a:p>
      </dgm:t>
    </dgm:pt>
    <dgm:pt modelId="{C41E499E-91A8-4630-9E2E-CFD6D0E71361}" type="pres">
      <dgm:prSet presAssocID="{503E367F-E5E1-4702-A21B-42E882AA2F1B}" presName="compChildNode" presStyleCnt="0"/>
      <dgm:spPr/>
    </dgm:pt>
    <dgm:pt modelId="{F7F15CA4-A138-42EB-BF1E-C144B8F2A21C}" type="pres">
      <dgm:prSet presAssocID="{503E367F-E5E1-4702-A21B-42E882AA2F1B}" presName="theInnerList" presStyleCnt="0"/>
      <dgm:spPr/>
    </dgm:pt>
    <dgm:pt modelId="{DE5854C7-8D2D-4293-8450-5F3EA09144D9}" type="pres">
      <dgm:prSet presAssocID="{18F2C4F4-2895-44BB-9D77-BBB3183BFFA7}" presName="childNode" presStyleLbl="node1" presStyleIdx="0" presStyleCnt="4">
        <dgm:presLayoutVars>
          <dgm:bulletEnabled val="1"/>
        </dgm:presLayoutVars>
      </dgm:prSet>
      <dgm:spPr/>
      <dgm:t>
        <a:bodyPr/>
        <a:lstStyle/>
        <a:p>
          <a:endParaRPr lang="ru-RU"/>
        </a:p>
      </dgm:t>
    </dgm:pt>
    <dgm:pt modelId="{7F282511-54E5-4A89-8BFD-BD1498B49779}" type="pres">
      <dgm:prSet presAssocID="{18F2C4F4-2895-44BB-9D77-BBB3183BFFA7}" presName="aSpace2" presStyleCnt="0"/>
      <dgm:spPr/>
    </dgm:pt>
    <dgm:pt modelId="{868948A9-21AE-41C3-B205-37698F82C61A}" type="pres">
      <dgm:prSet presAssocID="{A697BA4B-A064-409B-95BB-7A4E71F5E888}" presName="childNode" presStyleLbl="node1" presStyleIdx="1" presStyleCnt="4">
        <dgm:presLayoutVars>
          <dgm:bulletEnabled val="1"/>
        </dgm:presLayoutVars>
      </dgm:prSet>
      <dgm:spPr/>
      <dgm:t>
        <a:bodyPr/>
        <a:lstStyle/>
        <a:p>
          <a:endParaRPr lang="ru-RU"/>
        </a:p>
      </dgm:t>
    </dgm:pt>
    <dgm:pt modelId="{E9633F00-639D-48D2-B696-720557F8B2A5}" type="pres">
      <dgm:prSet presAssocID="{503E367F-E5E1-4702-A21B-42E882AA2F1B}" presName="aSpace" presStyleCnt="0"/>
      <dgm:spPr/>
    </dgm:pt>
    <dgm:pt modelId="{07AE9CEB-B13F-4FD8-9B55-F70AE4DDE131}" type="pres">
      <dgm:prSet presAssocID="{E584C98E-87E1-47F3-BB09-59099F39061B}" presName="compNode" presStyleCnt="0"/>
      <dgm:spPr/>
    </dgm:pt>
    <dgm:pt modelId="{9D900F16-11FE-4F65-BB33-571BFFC5AC1A}" type="pres">
      <dgm:prSet presAssocID="{E584C98E-87E1-47F3-BB09-59099F39061B}" presName="aNode" presStyleLbl="bgShp" presStyleIdx="1" presStyleCnt="2"/>
      <dgm:spPr/>
      <dgm:t>
        <a:bodyPr/>
        <a:lstStyle/>
        <a:p>
          <a:endParaRPr lang="ru-RU"/>
        </a:p>
      </dgm:t>
    </dgm:pt>
    <dgm:pt modelId="{9FE1D508-94E6-43EC-B87D-F1AD24ABE2EE}" type="pres">
      <dgm:prSet presAssocID="{E584C98E-87E1-47F3-BB09-59099F39061B}" presName="textNode" presStyleLbl="bgShp" presStyleIdx="1" presStyleCnt="2"/>
      <dgm:spPr/>
      <dgm:t>
        <a:bodyPr/>
        <a:lstStyle/>
        <a:p>
          <a:endParaRPr lang="ru-RU"/>
        </a:p>
      </dgm:t>
    </dgm:pt>
    <dgm:pt modelId="{FAC877AD-B06A-4E2E-A13E-A85F77180D63}" type="pres">
      <dgm:prSet presAssocID="{E584C98E-87E1-47F3-BB09-59099F39061B}" presName="compChildNode" presStyleCnt="0"/>
      <dgm:spPr/>
    </dgm:pt>
    <dgm:pt modelId="{63BEB344-8EB9-492E-A5D2-CAD631077F80}" type="pres">
      <dgm:prSet presAssocID="{E584C98E-87E1-47F3-BB09-59099F39061B}" presName="theInnerList" presStyleCnt="0"/>
      <dgm:spPr/>
    </dgm:pt>
    <dgm:pt modelId="{D4195616-87CE-4164-A621-8B76EF4BDACD}" type="pres">
      <dgm:prSet presAssocID="{239165A8-9ACB-4DB8-B2C2-0E8966FDF529}" presName="childNode" presStyleLbl="node1" presStyleIdx="2" presStyleCnt="4">
        <dgm:presLayoutVars>
          <dgm:bulletEnabled val="1"/>
        </dgm:presLayoutVars>
      </dgm:prSet>
      <dgm:spPr/>
      <dgm:t>
        <a:bodyPr/>
        <a:lstStyle/>
        <a:p>
          <a:endParaRPr lang="ru-RU"/>
        </a:p>
      </dgm:t>
    </dgm:pt>
    <dgm:pt modelId="{192BBAF0-AB44-4713-82FD-917722D036D7}" type="pres">
      <dgm:prSet presAssocID="{239165A8-9ACB-4DB8-B2C2-0E8966FDF529}" presName="aSpace2" presStyleCnt="0"/>
      <dgm:spPr/>
    </dgm:pt>
    <dgm:pt modelId="{3A49EFE8-C197-4906-8B0F-B812286ED325}" type="pres">
      <dgm:prSet presAssocID="{6E34CF26-7CA9-41D9-B823-33B2BBFF87A4}" presName="childNode" presStyleLbl="node1" presStyleIdx="3" presStyleCnt="4">
        <dgm:presLayoutVars>
          <dgm:bulletEnabled val="1"/>
        </dgm:presLayoutVars>
      </dgm:prSet>
      <dgm:spPr/>
      <dgm:t>
        <a:bodyPr/>
        <a:lstStyle/>
        <a:p>
          <a:endParaRPr lang="ru-RU"/>
        </a:p>
      </dgm:t>
    </dgm:pt>
  </dgm:ptLst>
  <dgm:cxnLst>
    <dgm:cxn modelId="{5980336C-9D53-4F34-BAD2-8F4CA2EABE96}" type="presOf" srcId="{503E367F-E5E1-4702-A21B-42E882AA2F1B}" destId="{3C011704-E27D-4AC2-8B42-C2BE85F03F3C}" srcOrd="0" destOrd="0" presId="urn:microsoft.com/office/officeart/2005/8/layout/lProcess2"/>
    <dgm:cxn modelId="{C3A18C04-BB8B-422B-B7E3-89A0F637B0A9}" type="presOf" srcId="{503E367F-E5E1-4702-A21B-42E882AA2F1B}" destId="{AB2ACE26-08AE-42B3-8E6A-FB9B4FECEE41}" srcOrd="1" destOrd="0" presId="urn:microsoft.com/office/officeart/2005/8/layout/lProcess2"/>
    <dgm:cxn modelId="{4D8283A2-F795-4C39-959C-E0425D8CE645}" type="presOf" srcId="{A697BA4B-A064-409B-95BB-7A4E71F5E888}" destId="{868948A9-21AE-41C3-B205-37698F82C61A}" srcOrd="0" destOrd="0" presId="urn:microsoft.com/office/officeart/2005/8/layout/lProcess2"/>
    <dgm:cxn modelId="{41439929-94CA-4AD0-8B6C-5DAF506EA3B1}" type="presOf" srcId="{6E34CF26-7CA9-41D9-B823-33B2BBFF87A4}" destId="{3A49EFE8-C197-4906-8B0F-B812286ED325}" srcOrd="0" destOrd="0" presId="urn:microsoft.com/office/officeart/2005/8/layout/lProcess2"/>
    <dgm:cxn modelId="{E35644DA-C41F-4DE6-81B6-C09CC6B4A8A2}" srcId="{56D40122-38E5-4818-9C64-64B0985D628C}" destId="{E584C98E-87E1-47F3-BB09-59099F39061B}" srcOrd="1" destOrd="0" parTransId="{DE5BE2CA-B22F-4EDE-A681-3C2C1E41DB90}" sibTransId="{AA7FAF4F-0C97-4DFC-AED2-5ECE067E15F1}"/>
    <dgm:cxn modelId="{E153F9AF-CDB8-49C7-9FFA-E60364AA48B8}" type="presOf" srcId="{18F2C4F4-2895-44BB-9D77-BBB3183BFFA7}" destId="{DE5854C7-8D2D-4293-8450-5F3EA09144D9}" srcOrd="0" destOrd="0" presId="urn:microsoft.com/office/officeart/2005/8/layout/lProcess2"/>
    <dgm:cxn modelId="{7068CEC1-2807-4CFB-95FB-EA79D8144389}" type="presOf" srcId="{E584C98E-87E1-47F3-BB09-59099F39061B}" destId="{9D900F16-11FE-4F65-BB33-571BFFC5AC1A}" srcOrd="0" destOrd="0" presId="urn:microsoft.com/office/officeart/2005/8/layout/lProcess2"/>
    <dgm:cxn modelId="{FFD290BD-FA99-4C33-9AC6-20F33DB92238}" srcId="{E584C98E-87E1-47F3-BB09-59099F39061B}" destId="{239165A8-9ACB-4DB8-B2C2-0E8966FDF529}" srcOrd="0" destOrd="0" parTransId="{796F6189-C63A-4B1F-9488-0CB390901229}" sibTransId="{587E68B6-037B-47D0-8421-7E0775570BC3}"/>
    <dgm:cxn modelId="{9DDE0306-14C1-48D4-82D9-2C7A504C6BB6}" srcId="{56D40122-38E5-4818-9C64-64B0985D628C}" destId="{503E367F-E5E1-4702-A21B-42E882AA2F1B}" srcOrd="0" destOrd="0" parTransId="{2AE73105-8764-4D61-AFEC-C866F77EC01E}" sibTransId="{F7CCC8C6-F2F3-4B31-9FC3-06597A856F97}"/>
    <dgm:cxn modelId="{A202F59C-9883-4E64-85B8-BCA35172241B}" type="presOf" srcId="{56D40122-38E5-4818-9C64-64B0985D628C}" destId="{0B70854D-133D-466A-BA51-93F6C41B7528}" srcOrd="0" destOrd="0" presId="urn:microsoft.com/office/officeart/2005/8/layout/lProcess2"/>
    <dgm:cxn modelId="{80326F1E-6627-4776-B8BA-7215068CE991}" srcId="{E584C98E-87E1-47F3-BB09-59099F39061B}" destId="{6E34CF26-7CA9-41D9-B823-33B2BBFF87A4}" srcOrd="1" destOrd="0" parTransId="{5A6C9AC7-6F4D-4ED1-938C-E056766D48CF}" sibTransId="{9E418DC3-AD5B-40CC-85C3-3D3DB80EDB57}"/>
    <dgm:cxn modelId="{C5811812-0A5A-4DDC-8889-1F2FBC93F769}" srcId="{503E367F-E5E1-4702-A21B-42E882AA2F1B}" destId="{18F2C4F4-2895-44BB-9D77-BBB3183BFFA7}" srcOrd="0" destOrd="0" parTransId="{DD2B1CE3-CB56-4E2B-8B3B-E738A79B276B}" sibTransId="{8C348F5E-92D0-4097-B600-9FCB68130857}"/>
    <dgm:cxn modelId="{C5920DE9-F5AB-4EF1-84F5-F188D1F97D8F}" type="presOf" srcId="{239165A8-9ACB-4DB8-B2C2-0E8966FDF529}" destId="{D4195616-87CE-4164-A621-8B76EF4BDACD}" srcOrd="0" destOrd="0" presId="urn:microsoft.com/office/officeart/2005/8/layout/lProcess2"/>
    <dgm:cxn modelId="{E413F9C6-FA0F-4954-9A9D-7910AE0D4C88}" srcId="{503E367F-E5E1-4702-A21B-42E882AA2F1B}" destId="{A697BA4B-A064-409B-95BB-7A4E71F5E888}" srcOrd="1" destOrd="0" parTransId="{47A36D9D-473D-4284-8401-02C74C557B33}" sibTransId="{5BA6A72A-C619-4430-B384-19BCD235AF41}"/>
    <dgm:cxn modelId="{ADD5BB35-22CA-45B2-B7EF-49AF35EDB172}" type="presOf" srcId="{E584C98E-87E1-47F3-BB09-59099F39061B}" destId="{9FE1D508-94E6-43EC-B87D-F1AD24ABE2EE}" srcOrd="1" destOrd="0" presId="urn:microsoft.com/office/officeart/2005/8/layout/lProcess2"/>
    <dgm:cxn modelId="{35194C1C-F7C0-4F05-ADBC-0A14828D929C}" type="presParOf" srcId="{0B70854D-133D-466A-BA51-93F6C41B7528}" destId="{759E223A-0B0B-4572-804A-E5CABE2D4D09}" srcOrd="0" destOrd="0" presId="urn:microsoft.com/office/officeart/2005/8/layout/lProcess2"/>
    <dgm:cxn modelId="{59271ECB-5419-4DAF-AAA3-B63F8D50F768}" type="presParOf" srcId="{759E223A-0B0B-4572-804A-E5CABE2D4D09}" destId="{3C011704-E27D-4AC2-8B42-C2BE85F03F3C}" srcOrd="0" destOrd="0" presId="urn:microsoft.com/office/officeart/2005/8/layout/lProcess2"/>
    <dgm:cxn modelId="{EE1419F2-774D-4237-9C24-1EB0A7A71750}" type="presParOf" srcId="{759E223A-0B0B-4572-804A-E5CABE2D4D09}" destId="{AB2ACE26-08AE-42B3-8E6A-FB9B4FECEE41}" srcOrd="1" destOrd="0" presId="urn:microsoft.com/office/officeart/2005/8/layout/lProcess2"/>
    <dgm:cxn modelId="{C30B51AC-85D4-4162-9D8C-DAD3052524B9}" type="presParOf" srcId="{759E223A-0B0B-4572-804A-E5CABE2D4D09}" destId="{C41E499E-91A8-4630-9E2E-CFD6D0E71361}" srcOrd="2" destOrd="0" presId="urn:microsoft.com/office/officeart/2005/8/layout/lProcess2"/>
    <dgm:cxn modelId="{9B449F2C-B4E9-4A56-9611-C57CF1F041CE}" type="presParOf" srcId="{C41E499E-91A8-4630-9E2E-CFD6D0E71361}" destId="{F7F15CA4-A138-42EB-BF1E-C144B8F2A21C}" srcOrd="0" destOrd="0" presId="urn:microsoft.com/office/officeart/2005/8/layout/lProcess2"/>
    <dgm:cxn modelId="{003C136E-B915-46FC-8AC5-E748348239A5}" type="presParOf" srcId="{F7F15CA4-A138-42EB-BF1E-C144B8F2A21C}" destId="{DE5854C7-8D2D-4293-8450-5F3EA09144D9}" srcOrd="0" destOrd="0" presId="urn:microsoft.com/office/officeart/2005/8/layout/lProcess2"/>
    <dgm:cxn modelId="{CFE5BC43-C903-4407-8681-3CB0A72F374B}" type="presParOf" srcId="{F7F15CA4-A138-42EB-BF1E-C144B8F2A21C}" destId="{7F282511-54E5-4A89-8BFD-BD1498B49779}" srcOrd="1" destOrd="0" presId="urn:microsoft.com/office/officeart/2005/8/layout/lProcess2"/>
    <dgm:cxn modelId="{4237D076-C744-4779-809C-25CDE54ECD23}" type="presParOf" srcId="{F7F15CA4-A138-42EB-BF1E-C144B8F2A21C}" destId="{868948A9-21AE-41C3-B205-37698F82C61A}" srcOrd="2" destOrd="0" presId="urn:microsoft.com/office/officeart/2005/8/layout/lProcess2"/>
    <dgm:cxn modelId="{BDAB401E-EC28-4053-9C5A-3609C1719FC3}" type="presParOf" srcId="{0B70854D-133D-466A-BA51-93F6C41B7528}" destId="{E9633F00-639D-48D2-B696-720557F8B2A5}" srcOrd="1" destOrd="0" presId="urn:microsoft.com/office/officeart/2005/8/layout/lProcess2"/>
    <dgm:cxn modelId="{D3CFDA48-7542-438B-9198-B5D16CD977C1}" type="presParOf" srcId="{0B70854D-133D-466A-BA51-93F6C41B7528}" destId="{07AE9CEB-B13F-4FD8-9B55-F70AE4DDE131}" srcOrd="2" destOrd="0" presId="urn:microsoft.com/office/officeart/2005/8/layout/lProcess2"/>
    <dgm:cxn modelId="{F47EF1D8-0A20-4ECC-A15A-85BB7610D537}" type="presParOf" srcId="{07AE9CEB-B13F-4FD8-9B55-F70AE4DDE131}" destId="{9D900F16-11FE-4F65-BB33-571BFFC5AC1A}" srcOrd="0" destOrd="0" presId="urn:microsoft.com/office/officeart/2005/8/layout/lProcess2"/>
    <dgm:cxn modelId="{A6615202-86E5-40A6-AD8F-6E5D3ABB0301}" type="presParOf" srcId="{07AE9CEB-B13F-4FD8-9B55-F70AE4DDE131}" destId="{9FE1D508-94E6-43EC-B87D-F1AD24ABE2EE}" srcOrd="1" destOrd="0" presId="urn:microsoft.com/office/officeart/2005/8/layout/lProcess2"/>
    <dgm:cxn modelId="{FBF5F3AF-0387-4B74-942F-9C8D1924FC30}" type="presParOf" srcId="{07AE9CEB-B13F-4FD8-9B55-F70AE4DDE131}" destId="{FAC877AD-B06A-4E2E-A13E-A85F77180D63}" srcOrd="2" destOrd="0" presId="urn:microsoft.com/office/officeart/2005/8/layout/lProcess2"/>
    <dgm:cxn modelId="{68E1C85A-BB1B-4A64-9721-6C618215E3DD}" type="presParOf" srcId="{FAC877AD-B06A-4E2E-A13E-A85F77180D63}" destId="{63BEB344-8EB9-492E-A5D2-CAD631077F80}" srcOrd="0" destOrd="0" presId="urn:microsoft.com/office/officeart/2005/8/layout/lProcess2"/>
    <dgm:cxn modelId="{90359D25-1C3B-43DE-8DF9-95AA3A005257}" type="presParOf" srcId="{63BEB344-8EB9-492E-A5D2-CAD631077F80}" destId="{D4195616-87CE-4164-A621-8B76EF4BDACD}" srcOrd="0" destOrd="0" presId="urn:microsoft.com/office/officeart/2005/8/layout/lProcess2"/>
    <dgm:cxn modelId="{3906B203-A866-4F3D-AD65-3EDD90F4AFD4}" type="presParOf" srcId="{63BEB344-8EB9-492E-A5D2-CAD631077F80}" destId="{192BBAF0-AB44-4713-82FD-917722D036D7}" srcOrd="1" destOrd="0" presId="urn:microsoft.com/office/officeart/2005/8/layout/lProcess2"/>
    <dgm:cxn modelId="{2FAA92A0-6BC3-4C45-A799-7709EE27E57F}" type="presParOf" srcId="{63BEB344-8EB9-492E-A5D2-CAD631077F80}" destId="{3A49EFE8-C197-4906-8B0F-B812286ED325}" srcOrd="2" destOrd="0" presId="urn:microsoft.com/office/officeart/2005/8/layout/lProcess2"/>
  </dgm:cxnLst>
  <dgm:bg/>
  <dgm:whole/>
</dgm:dataModel>
</file>

<file path=ppt/diagrams/data8.xml><?xml version="1.0" encoding="utf-8"?>
<dgm:dataModel xmlns:dgm="http://schemas.openxmlformats.org/drawingml/2006/diagram" xmlns:a="http://schemas.openxmlformats.org/drawingml/2006/main">
  <dgm:ptLst>
    <dgm:pt modelId="{B4AE0F61-DCE2-43FD-976F-36A80AE86061}"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ru-RU"/>
        </a:p>
      </dgm:t>
    </dgm:pt>
    <dgm:pt modelId="{9C123172-1FE9-49D1-B9EF-198B20F3EF34}">
      <dgm:prSet phldrT="[Текст]"/>
      <dgm:spPr/>
      <dgm:t>
        <a:bodyPr/>
        <a:lstStyle/>
        <a:p>
          <a:r>
            <a:rPr lang="uk-UA" b="1" smtClean="0"/>
            <a:t>Базою оподаткування податком є:</a:t>
          </a:r>
          <a:endParaRPr lang="ru-RU"/>
        </a:p>
      </dgm:t>
    </dgm:pt>
    <dgm:pt modelId="{4E3CA4CE-B7C0-4B88-904D-DE9C8360936E}" type="parTrans" cxnId="{28492E72-413C-44A4-B18A-5C0609057EFF}">
      <dgm:prSet/>
      <dgm:spPr/>
      <dgm:t>
        <a:bodyPr/>
        <a:lstStyle/>
        <a:p>
          <a:endParaRPr lang="ru-RU"/>
        </a:p>
      </dgm:t>
    </dgm:pt>
    <dgm:pt modelId="{D3D5B410-B284-4EF4-BCE4-D30104884B33}" type="sibTrans" cxnId="{28492E72-413C-44A4-B18A-5C0609057EFF}">
      <dgm:prSet/>
      <dgm:spPr/>
      <dgm:t>
        <a:bodyPr/>
        <a:lstStyle/>
        <a:p>
          <a:endParaRPr lang="ru-RU"/>
        </a:p>
      </dgm:t>
    </dgm:pt>
    <dgm:pt modelId="{8A919442-5DB4-4EC8-8E45-3A0226816554}">
      <dgm:prSet phldrT="[Текст]"/>
      <dgm:spPr/>
      <dgm:t>
        <a:bodyPr/>
        <a:lstStyle/>
        <a:p>
          <a:r>
            <a:rPr lang="uk-UA" b="1" dirty="0" smtClean="0"/>
            <a:t>нормативна грошова оцінка земельних ділянок з урахуванням коефіцієнта індексації, визначеного відповідно до порядку, встановленого цим розділом</a:t>
          </a:r>
          <a:endParaRPr lang="ru-RU" dirty="0"/>
        </a:p>
      </dgm:t>
    </dgm:pt>
    <dgm:pt modelId="{80C7A2F0-1003-4736-BA6F-8D514D9722FE}" type="parTrans" cxnId="{877738CE-4EB4-43D4-BACE-9A599FB5CCE4}">
      <dgm:prSet/>
      <dgm:spPr/>
      <dgm:t>
        <a:bodyPr/>
        <a:lstStyle/>
        <a:p>
          <a:endParaRPr lang="ru-RU"/>
        </a:p>
      </dgm:t>
    </dgm:pt>
    <dgm:pt modelId="{EE27E228-343B-49B7-91A3-8A0AF14B358D}" type="sibTrans" cxnId="{877738CE-4EB4-43D4-BACE-9A599FB5CCE4}">
      <dgm:prSet/>
      <dgm:spPr/>
      <dgm:t>
        <a:bodyPr/>
        <a:lstStyle/>
        <a:p>
          <a:endParaRPr lang="ru-RU"/>
        </a:p>
      </dgm:t>
    </dgm:pt>
    <dgm:pt modelId="{BE226CED-497A-4FD2-98E2-EE084550DD29}">
      <dgm:prSet phldrT="[Текст]"/>
      <dgm:spPr/>
      <dgm:t>
        <a:bodyPr/>
        <a:lstStyle/>
        <a:p>
          <a:r>
            <a:rPr lang="uk-UA" b="1" dirty="0" smtClean="0"/>
            <a:t>площа земельних ділянок, нормативну грошову оцінку яких не проведено</a:t>
          </a:r>
          <a:endParaRPr lang="ru-RU" dirty="0"/>
        </a:p>
      </dgm:t>
    </dgm:pt>
    <dgm:pt modelId="{A310A6DE-9213-4140-948B-173E8D467E2D}" type="parTrans" cxnId="{8A08C765-7A9C-435B-887F-A98E96A9637F}">
      <dgm:prSet/>
      <dgm:spPr/>
      <dgm:t>
        <a:bodyPr/>
        <a:lstStyle/>
        <a:p>
          <a:endParaRPr lang="ru-RU"/>
        </a:p>
      </dgm:t>
    </dgm:pt>
    <dgm:pt modelId="{D7A42887-CD92-43F8-9013-4C225B0A361F}" type="sibTrans" cxnId="{8A08C765-7A9C-435B-887F-A98E96A9637F}">
      <dgm:prSet/>
      <dgm:spPr/>
      <dgm:t>
        <a:bodyPr/>
        <a:lstStyle/>
        <a:p>
          <a:endParaRPr lang="ru-RU"/>
        </a:p>
      </dgm:t>
    </dgm:pt>
    <dgm:pt modelId="{B1DC20BA-9931-4536-BE49-162C7A910FFA}" type="pres">
      <dgm:prSet presAssocID="{B4AE0F61-DCE2-43FD-976F-36A80AE86061}" presName="compositeShape" presStyleCnt="0">
        <dgm:presLayoutVars>
          <dgm:dir/>
          <dgm:resizeHandles/>
        </dgm:presLayoutVars>
      </dgm:prSet>
      <dgm:spPr/>
      <dgm:t>
        <a:bodyPr/>
        <a:lstStyle/>
        <a:p>
          <a:endParaRPr lang="ru-RU"/>
        </a:p>
      </dgm:t>
    </dgm:pt>
    <dgm:pt modelId="{C9B9D1B3-4369-4E70-BB22-DCD93D819B6F}" type="pres">
      <dgm:prSet presAssocID="{B4AE0F61-DCE2-43FD-976F-36A80AE86061}" presName="pyramid" presStyleLbl="node1" presStyleIdx="0" presStyleCnt="1"/>
      <dgm:spPr/>
    </dgm:pt>
    <dgm:pt modelId="{66CFD838-B34F-4C42-AC6D-4B0E0982E17F}" type="pres">
      <dgm:prSet presAssocID="{B4AE0F61-DCE2-43FD-976F-36A80AE86061}" presName="theList" presStyleCnt="0"/>
      <dgm:spPr/>
    </dgm:pt>
    <dgm:pt modelId="{7A0A0061-868E-4014-B4D2-ECBD8740CAC6}" type="pres">
      <dgm:prSet presAssocID="{9C123172-1FE9-49D1-B9EF-198B20F3EF34}" presName="aNode" presStyleLbl="fgAcc1" presStyleIdx="0" presStyleCnt="1">
        <dgm:presLayoutVars>
          <dgm:bulletEnabled val="1"/>
        </dgm:presLayoutVars>
      </dgm:prSet>
      <dgm:spPr/>
      <dgm:t>
        <a:bodyPr/>
        <a:lstStyle/>
        <a:p>
          <a:endParaRPr lang="ru-RU"/>
        </a:p>
      </dgm:t>
    </dgm:pt>
    <dgm:pt modelId="{D427611E-C721-4B7A-A192-1A3492D8F177}" type="pres">
      <dgm:prSet presAssocID="{9C123172-1FE9-49D1-B9EF-198B20F3EF34}" presName="aSpace" presStyleCnt="0"/>
      <dgm:spPr/>
    </dgm:pt>
  </dgm:ptLst>
  <dgm:cxnLst>
    <dgm:cxn modelId="{6A68A189-D149-42C5-8220-0F774D52508F}" type="presOf" srcId="{8A919442-5DB4-4EC8-8E45-3A0226816554}" destId="{7A0A0061-868E-4014-B4D2-ECBD8740CAC6}" srcOrd="0" destOrd="1" presId="urn:microsoft.com/office/officeart/2005/8/layout/pyramid2"/>
    <dgm:cxn modelId="{3BC2C51C-ABD7-425C-904E-2112A3246634}" type="presOf" srcId="{B4AE0F61-DCE2-43FD-976F-36A80AE86061}" destId="{B1DC20BA-9931-4536-BE49-162C7A910FFA}" srcOrd="0" destOrd="0" presId="urn:microsoft.com/office/officeart/2005/8/layout/pyramid2"/>
    <dgm:cxn modelId="{877738CE-4EB4-43D4-BACE-9A599FB5CCE4}" srcId="{9C123172-1FE9-49D1-B9EF-198B20F3EF34}" destId="{8A919442-5DB4-4EC8-8E45-3A0226816554}" srcOrd="0" destOrd="0" parTransId="{80C7A2F0-1003-4736-BA6F-8D514D9722FE}" sibTransId="{EE27E228-343B-49B7-91A3-8A0AF14B358D}"/>
    <dgm:cxn modelId="{2593523E-7BBC-4E25-88C9-8EE7EEDAAED6}" type="presOf" srcId="{9C123172-1FE9-49D1-B9EF-198B20F3EF34}" destId="{7A0A0061-868E-4014-B4D2-ECBD8740CAC6}" srcOrd="0" destOrd="0" presId="urn:microsoft.com/office/officeart/2005/8/layout/pyramid2"/>
    <dgm:cxn modelId="{28492E72-413C-44A4-B18A-5C0609057EFF}" srcId="{B4AE0F61-DCE2-43FD-976F-36A80AE86061}" destId="{9C123172-1FE9-49D1-B9EF-198B20F3EF34}" srcOrd="0" destOrd="0" parTransId="{4E3CA4CE-B7C0-4B88-904D-DE9C8360936E}" sibTransId="{D3D5B410-B284-4EF4-BCE4-D30104884B33}"/>
    <dgm:cxn modelId="{8A08C765-7A9C-435B-887F-A98E96A9637F}" srcId="{9C123172-1FE9-49D1-B9EF-198B20F3EF34}" destId="{BE226CED-497A-4FD2-98E2-EE084550DD29}" srcOrd="1" destOrd="0" parTransId="{A310A6DE-9213-4140-948B-173E8D467E2D}" sibTransId="{D7A42887-CD92-43F8-9013-4C225B0A361F}"/>
    <dgm:cxn modelId="{B885E359-7F8C-40C4-B45C-8D0665EE06E8}" type="presOf" srcId="{BE226CED-497A-4FD2-98E2-EE084550DD29}" destId="{7A0A0061-868E-4014-B4D2-ECBD8740CAC6}" srcOrd="0" destOrd="2" presId="urn:microsoft.com/office/officeart/2005/8/layout/pyramid2"/>
    <dgm:cxn modelId="{A29479C0-C7F9-4136-ACDE-2DDDA87B095B}" type="presParOf" srcId="{B1DC20BA-9931-4536-BE49-162C7A910FFA}" destId="{C9B9D1B3-4369-4E70-BB22-DCD93D819B6F}" srcOrd="0" destOrd="0" presId="urn:microsoft.com/office/officeart/2005/8/layout/pyramid2"/>
    <dgm:cxn modelId="{512A6C1F-DA52-42AE-8D8A-2191848C3DED}" type="presParOf" srcId="{B1DC20BA-9931-4536-BE49-162C7A910FFA}" destId="{66CFD838-B34F-4C42-AC6D-4B0E0982E17F}" srcOrd="1" destOrd="0" presId="urn:microsoft.com/office/officeart/2005/8/layout/pyramid2"/>
    <dgm:cxn modelId="{75C85B9D-1ED4-444E-BD03-DB1CB96374A6}" type="presParOf" srcId="{66CFD838-B34F-4C42-AC6D-4B0E0982E17F}" destId="{7A0A0061-868E-4014-B4D2-ECBD8740CAC6}" srcOrd="0" destOrd="0" presId="urn:microsoft.com/office/officeart/2005/8/layout/pyramid2"/>
    <dgm:cxn modelId="{0E5C7CC6-4062-45BE-B6AB-BE949F2EAB96}" type="presParOf" srcId="{66CFD838-B34F-4C42-AC6D-4B0E0982E17F}" destId="{D427611E-C721-4B7A-A192-1A3492D8F177}" srcOrd="1" destOrd="0" presId="urn:microsoft.com/office/officeart/2005/8/layout/pyramid2"/>
  </dgm:cxnLst>
  <dgm:bg/>
  <dgm:whole/>
</dgm:dataModel>
</file>

<file path=ppt/diagrams/data9.xml><?xml version="1.0" encoding="utf-8"?>
<dgm:dataModel xmlns:dgm="http://schemas.openxmlformats.org/drawingml/2006/diagram" xmlns:a="http://schemas.openxmlformats.org/drawingml/2006/main">
  <dgm:ptLst>
    <dgm:pt modelId="{6E7A4051-5160-4546-B02B-77FDDA639A0D}"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437435D8-DE47-467D-864B-B2F57B9558B8}">
      <dgm:prSet phldrT="[Текст]"/>
      <dgm:spPr/>
      <dgm:t>
        <a:bodyPr/>
        <a:lstStyle/>
        <a:p>
          <a:r>
            <a:rPr lang="uk-UA" b="1" dirty="0" smtClean="0"/>
            <a:t>Ставки податку за земельні ділянки</a:t>
          </a:r>
          <a:r>
            <a:rPr lang="uk-UA" dirty="0" smtClean="0"/>
            <a:t> сільськогосподарських угідь встановлюються у </a:t>
          </a:r>
          <a:r>
            <a:rPr lang="uk-UA" b="1" dirty="0" smtClean="0"/>
            <a:t>відсотках від їх нормативної грошової оцінки у таких розмірах</a:t>
          </a:r>
          <a:r>
            <a:rPr lang="uk-UA" dirty="0" smtClean="0"/>
            <a:t>: </a:t>
          </a:r>
          <a:endParaRPr lang="ru-RU" dirty="0"/>
        </a:p>
      </dgm:t>
    </dgm:pt>
    <dgm:pt modelId="{E30A4122-6C14-4C66-82C4-6F46552AD210}" type="parTrans" cxnId="{0D3EB71E-F627-4465-AD52-B2E9C9DEB221}">
      <dgm:prSet/>
      <dgm:spPr/>
      <dgm:t>
        <a:bodyPr/>
        <a:lstStyle/>
        <a:p>
          <a:endParaRPr lang="ru-RU"/>
        </a:p>
      </dgm:t>
    </dgm:pt>
    <dgm:pt modelId="{00C9C4F0-074C-49EF-9824-524BF3D7E50F}" type="sibTrans" cxnId="{0D3EB71E-F627-4465-AD52-B2E9C9DEB221}">
      <dgm:prSet/>
      <dgm:spPr/>
      <dgm:t>
        <a:bodyPr/>
        <a:lstStyle/>
        <a:p>
          <a:endParaRPr lang="ru-RU"/>
        </a:p>
      </dgm:t>
    </dgm:pt>
    <dgm:pt modelId="{2251DAF8-0BF8-4F7C-89D6-93F2E96BAF09}">
      <dgm:prSet phldrT="[Текст]"/>
      <dgm:spPr/>
      <dgm:t>
        <a:bodyPr/>
        <a:lstStyle/>
        <a:p>
          <a:r>
            <a:rPr lang="uk-UA" b="1" dirty="0" smtClean="0"/>
            <a:t>для ріллі, сіножатей та пасовищ - 0,1</a:t>
          </a:r>
          <a:endParaRPr lang="ru-RU" dirty="0"/>
        </a:p>
      </dgm:t>
    </dgm:pt>
    <dgm:pt modelId="{83908736-1715-47B7-A09A-9D1BB37A5655}" type="parTrans" cxnId="{35B8B804-F81E-471C-98CB-33D55FA77E41}">
      <dgm:prSet/>
      <dgm:spPr/>
      <dgm:t>
        <a:bodyPr/>
        <a:lstStyle/>
        <a:p>
          <a:endParaRPr lang="ru-RU"/>
        </a:p>
      </dgm:t>
    </dgm:pt>
    <dgm:pt modelId="{4CB20E09-0D24-46E0-BDF5-49C961A363A3}" type="sibTrans" cxnId="{35B8B804-F81E-471C-98CB-33D55FA77E41}">
      <dgm:prSet/>
      <dgm:spPr/>
      <dgm:t>
        <a:bodyPr/>
        <a:lstStyle/>
        <a:p>
          <a:endParaRPr lang="ru-RU"/>
        </a:p>
      </dgm:t>
    </dgm:pt>
    <dgm:pt modelId="{FF83EF3E-CA2A-4735-8308-78CE5D135FDF}">
      <dgm:prSet phldrT="[Текст]"/>
      <dgm:spPr/>
      <dgm:t>
        <a:bodyPr/>
        <a:lstStyle/>
        <a:p>
          <a:r>
            <a:rPr lang="uk-UA" b="1" smtClean="0"/>
            <a:t>для багаторічних насаджень - 0,03</a:t>
          </a:r>
          <a:endParaRPr lang="ru-RU" dirty="0"/>
        </a:p>
      </dgm:t>
    </dgm:pt>
    <dgm:pt modelId="{2FC17834-0120-4295-9BFE-004D7E4F1C27}" type="parTrans" cxnId="{24BA5D96-FC1E-447C-8E58-04FE4FA6092A}">
      <dgm:prSet/>
      <dgm:spPr/>
      <dgm:t>
        <a:bodyPr/>
        <a:lstStyle/>
        <a:p>
          <a:endParaRPr lang="ru-RU"/>
        </a:p>
      </dgm:t>
    </dgm:pt>
    <dgm:pt modelId="{31759D55-C7D5-4E87-9916-B736A181BA40}" type="sibTrans" cxnId="{24BA5D96-FC1E-447C-8E58-04FE4FA6092A}">
      <dgm:prSet/>
      <dgm:spPr/>
      <dgm:t>
        <a:bodyPr/>
        <a:lstStyle/>
        <a:p>
          <a:endParaRPr lang="ru-RU"/>
        </a:p>
      </dgm:t>
    </dgm:pt>
    <dgm:pt modelId="{77DEE51F-B03E-424E-9919-B1AEDA10AF7A}" type="pres">
      <dgm:prSet presAssocID="{6E7A4051-5160-4546-B02B-77FDDA639A0D}" presName="diagram" presStyleCnt="0">
        <dgm:presLayoutVars>
          <dgm:chPref val="1"/>
          <dgm:dir/>
          <dgm:animOne val="branch"/>
          <dgm:animLvl val="lvl"/>
          <dgm:resizeHandles/>
        </dgm:presLayoutVars>
      </dgm:prSet>
      <dgm:spPr/>
      <dgm:t>
        <a:bodyPr/>
        <a:lstStyle/>
        <a:p>
          <a:endParaRPr lang="ru-RU"/>
        </a:p>
      </dgm:t>
    </dgm:pt>
    <dgm:pt modelId="{DD9DC9FC-60E5-4786-BFA2-81C8DCBD6A62}" type="pres">
      <dgm:prSet presAssocID="{437435D8-DE47-467D-864B-B2F57B9558B8}" presName="root" presStyleCnt="0"/>
      <dgm:spPr/>
    </dgm:pt>
    <dgm:pt modelId="{657984BB-EBF8-46E2-BB27-F10587BFADC2}" type="pres">
      <dgm:prSet presAssocID="{437435D8-DE47-467D-864B-B2F57B9558B8}" presName="rootComposite" presStyleCnt="0"/>
      <dgm:spPr/>
    </dgm:pt>
    <dgm:pt modelId="{32A4C40C-EDB6-40E5-A8ED-7FA4CCA442F7}" type="pres">
      <dgm:prSet presAssocID="{437435D8-DE47-467D-864B-B2F57B9558B8}" presName="rootText" presStyleLbl="node1" presStyleIdx="0" presStyleCnt="1" custScaleX="212111"/>
      <dgm:spPr/>
      <dgm:t>
        <a:bodyPr/>
        <a:lstStyle/>
        <a:p>
          <a:endParaRPr lang="ru-RU"/>
        </a:p>
      </dgm:t>
    </dgm:pt>
    <dgm:pt modelId="{2EE1F846-B35F-46EC-B916-84C2E66C3024}" type="pres">
      <dgm:prSet presAssocID="{437435D8-DE47-467D-864B-B2F57B9558B8}" presName="rootConnector" presStyleLbl="node1" presStyleIdx="0" presStyleCnt="1"/>
      <dgm:spPr/>
      <dgm:t>
        <a:bodyPr/>
        <a:lstStyle/>
        <a:p>
          <a:endParaRPr lang="ru-RU"/>
        </a:p>
      </dgm:t>
    </dgm:pt>
    <dgm:pt modelId="{338FF3FC-B1F5-4576-B82A-981DBB22FDF8}" type="pres">
      <dgm:prSet presAssocID="{437435D8-DE47-467D-864B-B2F57B9558B8}" presName="childShape" presStyleCnt="0"/>
      <dgm:spPr/>
    </dgm:pt>
    <dgm:pt modelId="{923BB8F9-E58D-4760-B760-A85C47B01CE5}" type="pres">
      <dgm:prSet presAssocID="{83908736-1715-47B7-A09A-9D1BB37A5655}" presName="Name13" presStyleLbl="parChTrans1D2" presStyleIdx="0" presStyleCnt="2"/>
      <dgm:spPr/>
      <dgm:t>
        <a:bodyPr/>
        <a:lstStyle/>
        <a:p>
          <a:endParaRPr lang="ru-RU"/>
        </a:p>
      </dgm:t>
    </dgm:pt>
    <dgm:pt modelId="{91EBF231-9019-426B-9B19-D9E1A7910870}" type="pres">
      <dgm:prSet presAssocID="{2251DAF8-0BF8-4F7C-89D6-93F2E96BAF09}" presName="childText" presStyleLbl="bgAcc1" presStyleIdx="0" presStyleCnt="2" custScaleX="159476">
        <dgm:presLayoutVars>
          <dgm:bulletEnabled val="1"/>
        </dgm:presLayoutVars>
      </dgm:prSet>
      <dgm:spPr/>
      <dgm:t>
        <a:bodyPr/>
        <a:lstStyle/>
        <a:p>
          <a:endParaRPr lang="ru-RU"/>
        </a:p>
      </dgm:t>
    </dgm:pt>
    <dgm:pt modelId="{B221AF1C-0FF0-44E0-ABCD-D71BE038384A}" type="pres">
      <dgm:prSet presAssocID="{2FC17834-0120-4295-9BFE-004D7E4F1C27}" presName="Name13" presStyleLbl="parChTrans1D2" presStyleIdx="1" presStyleCnt="2"/>
      <dgm:spPr/>
      <dgm:t>
        <a:bodyPr/>
        <a:lstStyle/>
        <a:p>
          <a:endParaRPr lang="ru-RU"/>
        </a:p>
      </dgm:t>
    </dgm:pt>
    <dgm:pt modelId="{8635A5E9-C6C5-4C92-8A93-4FA81AE93A45}" type="pres">
      <dgm:prSet presAssocID="{FF83EF3E-CA2A-4735-8308-78CE5D135FDF}" presName="childText" presStyleLbl="bgAcc1" presStyleIdx="1" presStyleCnt="2" custScaleX="159476">
        <dgm:presLayoutVars>
          <dgm:bulletEnabled val="1"/>
        </dgm:presLayoutVars>
      </dgm:prSet>
      <dgm:spPr/>
      <dgm:t>
        <a:bodyPr/>
        <a:lstStyle/>
        <a:p>
          <a:endParaRPr lang="ru-RU"/>
        </a:p>
      </dgm:t>
    </dgm:pt>
  </dgm:ptLst>
  <dgm:cxnLst>
    <dgm:cxn modelId="{1EF6283B-CE37-45BA-8288-ABB396FA3934}" type="presOf" srcId="{2251DAF8-0BF8-4F7C-89D6-93F2E96BAF09}" destId="{91EBF231-9019-426B-9B19-D9E1A7910870}" srcOrd="0" destOrd="0" presId="urn:microsoft.com/office/officeart/2005/8/layout/hierarchy3"/>
    <dgm:cxn modelId="{092CD066-EE7D-4356-91B9-EF8042BF29C4}" type="presOf" srcId="{6E7A4051-5160-4546-B02B-77FDDA639A0D}" destId="{77DEE51F-B03E-424E-9919-B1AEDA10AF7A}" srcOrd="0" destOrd="0" presId="urn:microsoft.com/office/officeart/2005/8/layout/hierarchy3"/>
    <dgm:cxn modelId="{F29FE0B4-5C86-4770-8197-C5ED69DED29A}" type="presOf" srcId="{437435D8-DE47-467D-864B-B2F57B9558B8}" destId="{32A4C40C-EDB6-40E5-A8ED-7FA4CCA442F7}" srcOrd="0" destOrd="0" presId="urn:microsoft.com/office/officeart/2005/8/layout/hierarchy3"/>
    <dgm:cxn modelId="{35B8B804-F81E-471C-98CB-33D55FA77E41}" srcId="{437435D8-DE47-467D-864B-B2F57B9558B8}" destId="{2251DAF8-0BF8-4F7C-89D6-93F2E96BAF09}" srcOrd="0" destOrd="0" parTransId="{83908736-1715-47B7-A09A-9D1BB37A5655}" sibTransId="{4CB20E09-0D24-46E0-BDF5-49C961A363A3}"/>
    <dgm:cxn modelId="{52FC5036-5ADA-4FD1-8C4C-E32B495C4004}" type="presOf" srcId="{FF83EF3E-CA2A-4735-8308-78CE5D135FDF}" destId="{8635A5E9-C6C5-4C92-8A93-4FA81AE93A45}" srcOrd="0" destOrd="0" presId="urn:microsoft.com/office/officeart/2005/8/layout/hierarchy3"/>
    <dgm:cxn modelId="{0D3EB71E-F627-4465-AD52-B2E9C9DEB221}" srcId="{6E7A4051-5160-4546-B02B-77FDDA639A0D}" destId="{437435D8-DE47-467D-864B-B2F57B9558B8}" srcOrd="0" destOrd="0" parTransId="{E30A4122-6C14-4C66-82C4-6F46552AD210}" sibTransId="{00C9C4F0-074C-49EF-9824-524BF3D7E50F}"/>
    <dgm:cxn modelId="{24BA5D96-FC1E-447C-8E58-04FE4FA6092A}" srcId="{437435D8-DE47-467D-864B-B2F57B9558B8}" destId="{FF83EF3E-CA2A-4735-8308-78CE5D135FDF}" srcOrd="1" destOrd="0" parTransId="{2FC17834-0120-4295-9BFE-004D7E4F1C27}" sibTransId="{31759D55-C7D5-4E87-9916-B736A181BA40}"/>
    <dgm:cxn modelId="{8D5E132F-3C78-4CAB-B66A-7AA937D86BBC}" type="presOf" srcId="{2FC17834-0120-4295-9BFE-004D7E4F1C27}" destId="{B221AF1C-0FF0-44E0-ABCD-D71BE038384A}" srcOrd="0" destOrd="0" presId="urn:microsoft.com/office/officeart/2005/8/layout/hierarchy3"/>
    <dgm:cxn modelId="{7FDD75A3-61FD-4856-A859-71AC8A113B2C}" type="presOf" srcId="{83908736-1715-47B7-A09A-9D1BB37A5655}" destId="{923BB8F9-E58D-4760-B760-A85C47B01CE5}" srcOrd="0" destOrd="0" presId="urn:microsoft.com/office/officeart/2005/8/layout/hierarchy3"/>
    <dgm:cxn modelId="{6D618949-D1A3-4D8A-B9EF-26E8D95DAE40}" type="presOf" srcId="{437435D8-DE47-467D-864B-B2F57B9558B8}" destId="{2EE1F846-B35F-46EC-B916-84C2E66C3024}" srcOrd="1" destOrd="0" presId="urn:microsoft.com/office/officeart/2005/8/layout/hierarchy3"/>
    <dgm:cxn modelId="{239296E6-47C8-4E41-99A1-C3CD7F915A1D}" type="presParOf" srcId="{77DEE51F-B03E-424E-9919-B1AEDA10AF7A}" destId="{DD9DC9FC-60E5-4786-BFA2-81C8DCBD6A62}" srcOrd="0" destOrd="0" presId="urn:microsoft.com/office/officeart/2005/8/layout/hierarchy3"/>
    <dgm:cxn modelId="{B1BF9760-56B8-4BE4-B736-9EC731EBF287}" type="presParOf" srcId="{DD9DC9FC-60E5-4786-BFA2-81C8DCBD6A62}" destId="{657984BB-EBF8-46E2-BB27-F10587BFADC2}" srcOrd="0" destOrd="0" presId="urn:microsoft.com/office/officeart/2005/8/layout/hierarchy3"/>
    <dgm:cxn modelId="{F4680F86-37DA-4243-B0DC-45B3425E088F}" type="presParOf" srcId="{657984BB-EBF8-46E2-BB27-F10587BFADC2}" destId="{32A4C40C-EDB6-40E5-A8ED-7FA4CCA442F7}" srcOrd="0" destOrd="0" presId="urn:microsoft.com/office/officeart/2005/8/layout/hierarchy3"/>
    <dgm:cxn modelId="{280E94A9-C821-40CF-A78B-F286944F5FDF}" type="presParOf" srcId="{657984BB-EBF8-46E2-BB27-F10587BFADC2}" destId="{2EE1F846-B35F-46EC-B916-84C2E66C3024}" srcOrd="1" destOrd="0" presId="urn:microsoft.com/office/officeart/2005/8/layout/hierarchy3"/>
    <dgm:cxn modelId="{44D74151-EA6B-4789-BCC5-98AFC233F002}" type="presParOf" srcId="{DD9DC9FC-60E5-4786-BFA2-81C8DCBD6A62}" destId="{338FF3FC-B1F5-4576-B82A-981DBB22FDF8}" srcOrd="1" destOrd="0" presId="urn:microsoft.com/office/officeart/2005/8/layout/hierarchy3"/>
    <dgm:cxn modelId="{9C0FE5A6-AA05-4FE7-A948-1A5FB2C33F6E}" type="presParOf" srcId="{338FF3FC-B1F5-4576-B82A-981DBB22FDF8}" destId="{923BB8F9-E58D-4760-B760-A85C47B01CE5}" srcOrd="0" destOrd="0" presId="urn:microsoft.com/office/officeart/2005/8/layout/hierarchy3"/>
    <dgm:cxn modelId="{C89235F1-D862-4D52-86BB-DE5E5358A531}" type="presParOf" srcId="{338FF3FC-B1F5-4576-B82A-981DBB22FDF8}" destId="{91EBF231-9019-426B-9B19-D9E1A7910870}" srcOrd="1" destOrd="0" presId="urn:microsoft.com/office/officeart/2005/8/layout/hierarchy3"/>
    <dgm:cxn modelId="{B8FDA622-6388-48A3-BD3B-F6E45FD2A05D}" type="presParOf" srcId="{338FF3FC-B1F5-4576-B82A-981DBB22FDF8}" destId="{B221AF1C-0FF0-44E0-ABCD-D71BE038384A}" srcOrd="2" destOrd="0" presId="urn:microsoft.com/office/officeart/2005/8/layout/hierarchy3"/>
    <dgm:cxn modelId="{BC933DF4-284E-484A-9B35-000EFFB08E52}" type="presParOf" srcId="{338FF3FC-B1F5-4576-B82A-981DBB22FDF8}" destId="{8635A5E9-C6C5-4C92-8A93-4FA81AE93A45}" srcOrd="3"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 name="Прямоугольник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Скругленный прямоугольник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lIns="0" tIns="0" rIns="0" bIns="0">
            <a:noAutofit/>
          </a:bodyPr>
          <a:lstStyle>
            <a:lvl1pPr>
              <a:defRPr sz="1400">
                <a:solidFill>
                  <a:srgbClr val="FFFFFF"/>
                </a:solidFill>
              </a:defRPr>
            </a:lvl1pPr>
          </a:lstStyle>
          <a:p>
            <a:fld id="{6FBA90E6-B9FA-4A54-BDB3-99F6B55A69B3}" type="slidenum">
              <a:rPr lang="ru-RU" smtClean="0"/>
              <a:pPr/>
              <a:t>‹#›</a:t>
            </a:fld>
            <a:endParaRPr lang="ru-RU"/>
          </a:p>
        </p:txBody>
      </p:sp>
      <p:sp>
        <p:nvSpPr>
          <p:cNvPr id="7" name="Прямоугольник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ru-RU" smtClean="0"/>
              <a:t>Образец 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BA90E6-B9FA-4A54-BDB3-99F6B55A69B3}"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BA90E6-B9FA-4A54-BDB3-99F6B55A69B3}"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FBA90E6-B9FA-4A54-BDB3-99F6B55A69B3}" type="slidenum">
              <a:rPr lang="ru-RU" smtClean="0"/>
              <a:pPr/>
              <a:t>‹#›</a:t>
            </a:fld>
            <a:endParaRPr lang="ru-RU"/>
          </a:p>
        </p:txBody>
      </p:sp>
      <p:sp>
        <p:nvSpPr>
          <p:cNvPr id="8" name="Содержимое 7"/>
          <p:cNvSpPr>
            <a:spLocks noGrp="1"/>
          </p:cNvSpPr>
          <p:nvPr>
            <p:ph sz="quarter" idx="1"/>
          </p:nvPr>
        </p:nvSpPr>
        <p:spPr>
          <a:xfrm>
            <a:off x="914400" y="1447800"/>
            <a:ext cx="777240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1" name="Прямоугольник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Скругленный прямоугольник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13" y="952500"/>
            <a:ext cx="7772400" cy="1362075"/>
          </a:xfrm>
        </p:spPr>
        <p:txBody>
          <a:bodyPr anchor="b" anchorCtr="0"/>
          <a:lstStyle>
            <a:lvl1pPr algn="l">
              <a:buNone/>
              <a:defRPr sz="4000" b="0" cap="none"/>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5" name="Нижний колонтитул 4"/>
          <p:cNvSpPr>
            <a:spLocks noGrp="1"/>
          </p:cNvSpPr>
          <p:nvPr>
            <p:ph type="ftr" sz="quarter" idx="11"/>
          </p:nvPr>
        </p:nvSpPr>
        <p:spPr>
          <a:xfrm>
            <a:off x="800100" y="6172200"/>
            <a:ext cx="4000500" cy="457200"/>
          </a:xfrm>
        </p:spPr>
        <p:txBody>
          <a:bodyPr/>
          <a:lstStyle/>
          <a:p>
            <a:endParaRPr lang="ru-RU"/>
          </a:p>
        </p:txBody>
      </p:sp>
      <p:sp>
        <p:nvSpPr>
          <p:cNvPr id="7" name="Прямоугольник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146304" y="6208776"/>
            <a:ext cx="457200" cy="457200"/>
          </a:xfrm>
        </p:spPr>
        <p:txBody>
          <a:bodyPr/>
          <a:lstStyle/>
          <a:p>
            <a:fld id="{6FBA90E6-B9FA-4A54-BDB3-99F6B55A69B3}"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FBA90E6-B9FA-4A54-BDB3-99F6B55A69B3}" type="slidenum">
              <a:rPr lang="ru-RU" smtClean="0"/>
              <a:pPr/>
              <a:t>‹#›</a:t>
            </a:fld>
            <a:endParaRPr lang="ru-RU"/>
          </a:p>
        </p:txBody>
      </p:sp>
      <p:sp>
        <p:nvSpPr>
          <p:cNvPr id="9" name="Содержимое 8"/>
          <p:cNvSpPr>
            <a:spLocks noGrp="1"/>
          </p:cNvSpPr>
          <p:nvPr>
            <p:ph sz="quarter" idx="1"/>
          </p:nvPr>
        </p:nvSpPr>
        <p:spPr>
          <a:xfrm>
            <a:off x="91440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93395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nchor="b" anchorCtr="0"/>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FBA90E6-B9FA-4A54-BDB3-99F6B55A69B3}" type="slidenum">
              <a:rPr lang="ru-RU" smtClean="0"/>
              <a:pPr/>
              <a:t>‹#›</a:t>
            </a:fld>
            <a:endParaRPr lang="ru-RU"/>
          </a:p>
        </p:txBody>
      </p:sp>
      <p:sp>
        <p:nvSpPr>
          <p:cNvPr id="11" name="Содержимое 10"/>
          <p:cNvSpPr>
            <a:spLocks noGrp="1"/>
          </p:cNvSpPr>
          <p:nvPr>
            <p:ph sz="half" idx="2"/>
          </p:nvPr>
        </p:nvSpPr>
        <p:spPr>
          <a:xfrm>
            <a:off x="9144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4"/>
          </p:nvPr>
        </p:nvSpPr>
        <p:spPr>
          <a:xfrm>
            <a:off x="49530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FBA90E6-B9FA-4A54-BDB3-99F6B55A69B3}"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FBA90E6-B9FA-4A54-BDB3-99F6B55A69B3}"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Скругленный прямоугольник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914400" y="273050"/>
            <a:ext cx="7772400" cy="1143000"/>
          </a:xfrm>
        </p:spPr>
        <p:txBody>
          <a:bodyPr anchor="b" anchorCtr="0"/>
          <a:lstStyle>
            <a:lvl1pPr algn="l">
              <a:buNone/>
              <a:defRPr sz="4000" b="0"/>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FBA90E6-B9FA-4A54-BDB3-99F6B55A69B3}" type="slidenum">
              <a:rPr lang="ru-RU" smtClean="0"/>
              <a:pPr/>
              <a:t>‹#›</a:t>
            </a:fld>
            <a:endParaRPr lang="ru-RU"/>
          </a:p>
        </p:txBody>
      </p:sp>
      <p:sp>
        <p:nvSpPr>
          <p:cNvPr id="11" name="Содержимое 10"/>
          <p:cNvSpPr>
            <a:spLocks noGrp="1"/>
          </p:cNvSpPr>
          <p:nvPr>
            <p:ph sz="quarter" idx="1"/>
          </p:nvPr>
        </p:nvSpPr>
        <p:spPr>
          <a:xfrm>
            <a:off x="2971800" y="1600200"/>
            <a:ext cx="5715000" cy="44958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E9B0ABF5-B640-4BA3-A744-A20108BA968F}" type="datetimeFigureOut">
              <a:rPr lang="ru-RU" smtClean="0"/>
              <a:pPr/>
              <a:t>15.10.2013</a:t>
            </a:fld>
            <a:endParaRPr lang="ru-RU"/>
          </a:p>
        </p:txBody>
      </p:sp>
      <p:sp>
        <p:nvSpPr>
          <p:cNvPr id="6" name="Нижний колонтитул 5"/>
          <p:cNvSpPr>
            <a:spLocks noGrp="1"/>
          </p:cNvSpPr>
          <p:nvPr>
            <p:ph type="ftr" sz="quarter" idx="11"/>
          </p:nvPr>
        </p:nvSpPr>
        <p:spPr>
          <a:xfrm>
            <a:off x="914400" y="6172200"/>
            <a:ext cx="3886200" cy="457200"/>
          </a:xfrm>
        </p:spPr>
        <p:txBody>
          <a:bodyPr/>
          <a:lstStyle/>
          <a:p>
            <a:endParaRPr lang="ru-RU"/>
          </a:p>
        </p:txBody>
      </p:sp>
      <p:sp>
        <p:nvSpPr>
          <p:cNvPr id="7" name="Номер слайда 6"/>
          <p:cNvSpPr>
            <a:spLocks noGrp="1"/>
          </p:cNvSpPr>
          <p:nvPr>
            <p:ph type="sldNum" sz="quarter" idx="12"/>
          </p:nvPr>
        </p:nvSpPr>
        <p:spPr>
          <a:xfrm>
            <a:off x="146304" y="6208776"/>
            <a:ext cx="457200" cy="457200"/>
          </a:xfrm>
        </p:spPr>
        <p:txBody>
          <a:bodyPr/>
          <a:lstStyle/>
          <a:p>
            <a:fld id="{6FBA90E6-B9FA-4A54-BDB3-99F6B55A69B3}" type="slidenum">
              <a:rPr lang="ru-RU" smtClean="0"/>
              <a:pPr/>
              <a:t>‹#›</a:t>
            </a:fld>
            <a:endParaRPr lang="ru-RU"/>
          </a:p>
        </p:txBody>
      </p:sp>
      <p:sp>
        <p:nvSpPr>
          <p:cNvPr id="11" name="Прямоугольник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ru-RU" smtClean="0"/>
              <a:t>Вставка рисунка</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Скругленный прямоугольник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Заголовок 21"/>
          <p:cNvSpPr>
            <a:spLocks noGrp="1"/>
          </p:cNvSpPr>
          <p:nvPr>
            <p:ph type="title"/>
          </p:nvPr>
        </p:nvSpPr>
        <p:spPr>
          <a:xfrm>
            <a:off x="914400" y="274638"/>
            <a:ext cx="7772400" cy="1143000"/>
          </a:xfrm>
          <a:prstGeom prst="rect">
            <a:avLst/>
          </a:prstGeom>
        </p:spPr>
        <p:txBody>
          <a:bodyPr bIns="91440"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B0ABF5-B640-4BA3-A744-A20108BA968F}" type="datetimeFigureOut">
              <a:rPr lang="ru-RU" smtClean="0"/>
              <a:pPr/>
              <a:t>15.10.2013</a:t>
            </a:fld>
            <a:endParaRPr lang="ru-RU"/>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BA90E6-B9FA-4A54-BDB3-99F6B55A69B3}"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b="1" dirty="0" smtClean="0">
                <a:latin typeface="Times New Roman" pitchFamily="18" charset="0"/>
                <a:cs typeface="Times New Roman" pitchFamily="18" charset="0"/>
              </a:rPr>
              <a:t/>
            </a:r>
            <a:br>
              <a:rPr lang="uk-UA" b="1" dirty="0" smtClean="0">
                <a:latin typeface="Times New Roman" pitchFamily="18" charset="0"/>
                <a:cs typeface="Times New Roman" pitchFamily="18" charset="0"/>
              </a:rPr>
            </a:br>
            <a:r>
              <a:rPr lang="uk-UA" b="1" dirty="0" smtClean="0">
                <a:latin typeface="Times New Roman" pitchFamily="18" charset="0"/>
                <a:cs typeface="Times New Roman" pitchFamily="18" charset="0"/>
              </a:rPr>
              <a:t>Плата за ресурси та послуги</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r>
              <a:rPr lang="uk-UA" b="1" dirty="0" smtClean="0">
                <a:latin typeface="Times New Roman" pitchFamily="18" charset="0"/>
                <a:cs typeface="Times New Roman" pitchFamily="18" charset="0"/>
              </a:rPr>
              <a:t>(Плата за землю)</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57158" y="357166"/>
          <a:ext cx="8358246" cy="6072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57158" y="428604"/>
          <a:ext cx="8501122" cy="6143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785794"/>
          <a:ext cx="8115328" cy="5643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642910" y="642918"/>
          <a:ext cx="8043890" cy="5753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928670"/>
          <a:ext cx="8115328" cy="5091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81000" y="228600"/>
          <a:ext cx="83820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04800" y="304800"/>
          <a:ext cx="85344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428596" y="1447800"/>
          <a:ext cx="8429684" cy="5053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Сутність плати за ресурси та послуги, їх види</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1</a:t>
              </a:r>
              <a:endParaRPr lang="uk-UA" b="1"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57158" y="285728"/>
          <a:ext cx="8429684" cy="6143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1000108"/>
          <a:ext cx="8115328" cy="5467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500034" y="1447800"/>
          <a:ext cx="8358246" cy="5053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Плата за землю</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2</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500042"/>
          <a:ext cx="8258204" cy="6072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285720" y="357166"/>
          <a:ext cx="8601132" cy="6143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Другая 3">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Місцеві податки і збори</Template>
  <TotalTime>33</TotalTime>
  <Words>623</Words>
  <Application>Microsoft Office PowerPoint</Application>
  <PresentationFormat>Экран (4:3)</PresentationFormat>
  <Paragraphs>60</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Справедливость</vt:lpstr>
      <vt:lpstr> Плата за ресурси та послуги (Плата за землю) </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Плата за ресурси та послуги (Плата за землю) </dc:title>
  <dc:creator>admin</dc:creator>
  <cp:lastModifiedBy>admin</cp:lastModifiedBy>
  <cp:revision>8</cp:revision>
  <dcterms:created xsi:type="dcterms:W3CDTF">2013-10-15T19:30:11Z</dcterms:created>
  <dcterms:modified xsi:type="dcterms:W3CDTF">2013-10-15T20:18:52Z</dcterms:modified>
</cp:coreProperties>
</file>