
<file path=[Content_Types].xml><?xml version="1.0" encoding="utf-8"?>
<Types xmlns="http://schemas.openxmlformats.org/package/2006/content-types">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Override PartName="/ppt/diagrams/data13.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17.xml" ContentType="application/vnd.openxmlformats-officedocument.drawingml.diagramStyl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quickStyle15.xml" ContentType="application/vnd.openxmlformats-officedocument.drawingml.diagramStyle+xml"/>
  <Override PartName="/ppt/diagrams/layout17.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layout15.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8FBDF-D8DF-4328-BA27-C51CAF7EEC66}" type="doc">
      <dgm:prSet loTypeId="urn:microsoft.com/office/officeart/2005/8/layout/hList1" loCatId="list" qsTypeId="urn:microsoft.com/office/officeart/2005/8/quickstyle/3d3" qsCatId="3D" csTypeId="urn:microsoft.com/office/officeart/2005/8/colors/colorful1" csCatId="colorful" phldr="1"/>
      <dgm:spPr/>
      <dgm:t>
        <a:bodyPr/>
        <a:lstStyle/>
        <a:p>
          <a:endParaRPr lang="uk-UA"/>
        </a:p>
      </dgm:t>
    </dgm:pt>
    <dgm:pt modelId="{905E7CFA-1B6D-48CB-8DBB-3E912C53A541}">
      <dgm:prSet phldrT="[Текст]" custT="1"/>
      <dgm:spPr/>
      <dgm:t>
        <a:bodyPr>
          <a:scene3d>
            <a:camera prst="orthographicFront"/>
            <a:lightRig rig="glow" dir="tl">
              <a:rot lat="0" lon="0" rev="5400000"/>
            </a:lightRig>
          </a:scene3d>
          <a:sp3d contourW="12700">
            <a:bevelT w="25400" h="25400"/>
            <a:contourClr>
              <a:schemeClr val="accent6">
                <a:shade val="73000"/>
              </a:schemeClr>
            </a:contourClr>
          </a:sp3d>
        </a:bodyPr>
        <a:lstStyle/>
        <a:p>
          <a:r>
            <a:rPr lang="uk-UA" sz="4800" b="1" cap="none" spc="0" dirty="0" smtClean="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rPr>
            <a:t>План</a:t>
          </a:r>
          <a:endParaRPr lang="uk-UA" sz="4800" b="1" cap="none" spc="0" dirty="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endParaRPr>
        </a:p>
      </dgm:t>
    </dgm:pt>
    <dgm:pt modelId="{C7370A4C-279E-4E13-BC16-B8E9EBBBCDFD}" type="parTrans" cxnId="{4E24D663-0D7B-4858-9362-000226863EF4}">
      <dgm:prSet/>
      <dgm:spPr/>
      <dgm:t>
        <a:bodyPr/>
        <a:lstStyle/>
        <a:p>
          <a:endParaRPr lang="uk-UA">
            <a:latin typeface="Times New Roman" pitchFamily="18" charset="0"/>
            <a:cs typeface="Times New Roman" pitchFamily="18" charset="0"/>
          </a:endParaRPr>
        </a:p>
      </dgm:t>
    </dgm:pt>
    <dgm:pt modelId="{102DE122-2BEF-4D38-8401-7287775DEB18}" type="sibTrans" cxnId="{4E24D663-0D7B-4858-9362-000226863EF4}">
      <dgm:prSet/>
      <dgm:spPr/>
      <dgm:t>
        <a:bodyPr/>
        <a:lstStyle/>
        <a:p>
          <a:endParaRPr lang="uk-UA">
            <a:latin typeface="Times New Roman" pitchFamily="18" charset="0"/>
            <a:cs typeface="Times New Roman" pitchFamily="18" charset="0"/>
          </a:endParaRPr>
        </a:p>
      </dgm:t>
    </dgm:pt>
    <dgm:pt modelId="{AD011DD3-E581-468A-974B-0FCA32CC394F}">
      <dgm:prSet phldrT="[Текст]"/>
      <dgm:spPr/>
      <dgm:t>
        <a:bodyPr/>
        <a:lstStyle/>
        <a:p>
          <a:r>
            <a:rPr lang="uk-UA" b="1" dirty="0" smtClean="0"/>
            <a:t>1 Сутність податку на прибуток підприємств, значення </a:t>
          </a:r>
          <a:endParaRPr lang="uk-UA" dirty="0">
            <a:latin typeface="Times New Roman" pitchFamily="18" charset="0"/>
            <a:cs typeface="Times New Roman" pitchFamily="18" charset="0"/>
          </a:endParaRPr>
        </a:p>
      </dgm:t>
    </dgm:pt>
    <dgm:pt modelId="{56DF9B2B-4F48-40A9-90E6-8F7A0A8F5B70}" type="parTrans" cxnId="{55544EDA-6F60-43FE-BD83-080A4463A691}">
      <dgm:prSet/>
      <dgm:spPr/>
      <dgm:t>
        <a:bodyPr/>
        <a:lstStyle/>
        <a:p>
          <a:endParaRPr lang="uk-UA">
            <a:latin typeface="Times New Roman" pitchFamily="18" charset="0"/>
            <a:cs typeface="Times New Roman" pitchFamily="18" charset="0"/>
          </a:endParaRPr>
        </a:p>
      </dgm:t>
    </dgm:pt>
    <dgm:pt modelId="{50CBCA64-793B-4518-9E7D-121B88EAAE46}" type="sibTrans" cxnId="{55544EDA-6F60-43FE-BD83-080A4463A691}">
      <dgm:prSet/>
      <dgm:spPr/>
      <dgm:t>
        <a:bodyPr/>
        <a:lstStyle/>
        <a:p>
          <a:endParaRPr lang="uk-UA">
            <a:latin typeface="Times New Roman" pitchFamily="18" charset="0"/>
            <a:cs typeface="Times New Roman" pitchFamily="18" charset="0"/>
          </a:endParaRPr>
        </a:p>
      </dgm:t>
    </dgm:pt>
    <dgm:pt modelId="{0A2C15C3-3D79-41CC-B76C-FE122B6C2C82}">
      <dgm:prSet/>
      <dgm:spPr/>
      <dgm:t>
        <a:bodyPr/>
        <a:lstStyle/>
        <a:p>
          <a:r>
            <a:rPr lang="uk-UA" b="1" dirty="0" smtClean="0"/>
            <a:t>2 Платники податку та об'єкт оподаткування</a:t>
          </a:r>
          <a:endParaRPr lang="ru-RU" dirty="0"/>
        </a:p>
      </dgm:t>
    </dgm:pt>
    <dgm:pt modelId="{66388814-3339-4FD2-800E-E062F7CB7DD3}" type="parTrans" cxnId="{DE197734-C06A-4298-B583-FBD3B0957197}">
      <dgm:prSet/>
      <dgm:spPr/>
      <dgm:t>
        <a:bodyPr/>
        <a:lstStyle/>
        <a:p>
          <a:endParaRPr lang="ru-RU"/>
        </a:p>
      </dgm:t>
    </dgm:pt>
    <dgm:pt modelId="{2405D120-0C1F-483A-A382-C344E79AD538}" type="sibTrans" cxnId="{DE197734-C06A-4298-B583-FBD3B0957197}">
      <dgm:prSet/>
      <dgm:spPr/>
      <dgm:t>
        <a:bodyPr/>
        <a:lstStyle/>
        <a:p>
          <a:endParaRPr lang="ru-RU"/>
        </a:p>
      </dgm:t>
    </dgm:pt>
    <dgm:pt modelId="{5D8564D6-9D56-4C5C-9C26-9107D71E2646}">
      <dgm:prSet/>
      <dgm:spPr/>
      <dgm:t>
        <a:bodyPr/>
        <a:lstStyle/>
        <a:p>
          <a:r>
            <a:rPr lang="uk-UA" b="1" dirty="0" smtClean="0"/>
            <a:t>3 Ставки та пільги щодо оподаткування </a:t>
          </a:r>
          <a:endParaRPr lang="ru-RU" dirty="0"/>
        </a:p>
      </dgm:t>
    </dgm:pt>
    <dgm:pt modelId="{93271D74-152E-45D6-8FEE-AEF25A71C651}" type="parTrans" cxnId="{CB032D32-9207-489B-966F-B7433C4F10A7}">
      <dgm:prSet/>
      <dgm:spPr/>
      <dgm:t>
        <a:bodyPr/>
        <a:lstStyle/>
        <a:p>
          <a:endParaRPr lang="ru-RU"/>
        </a:p>
      </dgm:t>
    </dgm:pt>
    <dgm:pt modelId="{2AA7D65B-D2E4-4623-B43F-0AB1E49DD139}" type="sibTrans" cxnId="{CB032D32-9207-489B-966F-B7433C4F10A7}">
      <dgm:prSet/>
      <dgm:spPr/>
      <dgm:t>
        <a:bodyPr/>
        <a:lstStyle/>
        <a:p>
          <a:endParaRPr lang="ru-RU"/>
        </a:p>
      </dgm:t>
    </dgm:pt>
    <dgm:pt modelId="{A2380D11-5B61-4B8A-97E0-0146DA0A8BA5}">
      <dgm:prSet/>
      <dgm:spPr/>
      <dgm:t>
        <a:bodyPr/>
        <a:lstStyle/>
        <a:p>
          <a:r>
            <a:rPr lang="uk-UA" b="1" dirty="0" smtClean="0"/>
            <a:t>4 Порядок обчислення</a:t>
          </a:r>
          <a:endParaRPr lang="ru-RU" dirty="0"/>
        </a:p>
      </dgm:t>
    </dgm:pt>
    <dgm:pt modelId="{4E22FBBA-4FEF-4B35-8597-F1CF7A604A0B}" type="parTrans" cxnId="{70D8B5D0-EFA2-481B-BDEC-E42679210DF2}">
      <dgm:prSet/>
      <dgm:spPr/>
      <dgm:t>
        <a:bodyPr/>
        <a:lstStyle/>
        <a:p>
          <a:endParaRPr lang="ru-RU"/>
        </a:p>
      </dgm:t>
    </dgm:pt>
    <dgm:pt modelId="{25FBB6FB-3C99-4AA0-BA31-7A447E5B20DA}" type="sibTrans" cxnId="{70D8B5D0-EFA2-481B-BDEC-E42679210DF2}">
      <dgm:prSet/>
      <dgm:spPr/>
      <dgm:t>
        <a:bodyPr/>
        <a:lstStyle/>
        <a:p>
          <a:endParaRPr lang="ru-RU"/>
        </a:p>
      </dgm:t>
    </dgm:pt>
    <dgm:pt modelId="{413163D8-CC86-4600-8602-4133788197F3}">
      <dgm:prSet/>
      <dgm:spPr/>
      <dgm:t>
        <a:bodyPr/>
        <a:lstStyle/>
        <a:p>
          <a:r>
            <a:rPr lang="uk-UA" b="1" dirty="0" smtClean="0"/>
            <a:t>5 Звітність платників, податкові санкції</a:t>
          </a:r>
          <a:endParaRPr lang="ru-RU" dirty="0"/>
        </a:p>
      </dgm:t>
    </dgm:pt>
    <dgm:pt modelId="{3B614606-6741-4035-9B42-AF8F6A5336D4}" type="parTrans" cxnId="{739B7961-E54B-493C-9D4B-B1F048909436}">
      <dgm:prSet/>
      <dgm:spPr/>
      <dgm:t>
        <a:bodyPr/>
        <a:lstStyle/>
        <a:p>
          <a:endParaRPr lang="ru-RU"/>
        </a:p>
      </dgm:t>
    </dgm:pt>
    <dgm:pt modelId="{8D9B7C87-9FF3-4F32-B1E7-1C8FCECFBDC0}" type="sibTrans" cxnId="{739B7961-E54B-493C-9D4B-B1F048909436}">
      <dgm:prSet/>
      <dgm:spPr/>
      <dgm:t>
        <a:bodyPr/>
        <a:lstStyle/>
        <a:p>
          <a:endParaRPr lang="ru-RU"/>
        </a:p>
      </dgm:t>
    </dgm:pt>
    <dgm:pt modelId="{127CB3EF-863D-4A9A-882D-157E87AED21C}" type="pres">
      <dgm:prSet presAssocID="{D5A8FBDF-D8DF-4328-BA27-C51CAF7EEC66}" presName="Name0" presStyleCnt="0">
        <dgm:presLayoutVars>
          <dgm:dir/>
          <dgm:animLvl val="lvl"/>
          <dgm:resizeHandles val="exact"/>
        </dgm:presLayoutVars>
      </dgm:prSet>
      <dgm:spPr/>
      <dgm:t>
        <a:bodyPr/>
        <a:lstStyle/>
        <a:p>
          <a:endParaRPr lang="uk-UA"/>
        </a:p>
      </dgm:t>
    </dgm:pt>
    <dgm:pt modelId="{EE5AC1E1-4BF3-4802-8E38-25F1216EA7BB}" type="pres">
      <dgm:prSet presAssocID="{905E7CFA-1B6D-48CB-8DBB-3E912C53A541}" presName="composite" presStyleCnt="0"/>
      <dgm:spPr/>
    </dgm:pt>
    <dgm:pt modelId="{D396F31C-CDD7-4E20-8EE7-E3DFAED57559}" type="pres">
      <dgm:prSet presAssocID="{905E7CFA-1B6D-48CB-8DBB-3E912C53A541}" presName="parTx" presStyleLbl="alignNode1" presStyleIdx="0" presStyleCnt="1">
        <dgm:presLayoutVars>
          <dgm:chMax val="0"/>
          <dgm:chPref val="0"/>
          <dgm:bulletEnabled val="1"/>
        </dgm:presLayoutVars>
      </dgm:prSet>
      <dgm:spPr/>
      <dgm:t>
        <a:bodyPr/>
        <a:lstStyle/>
        <a:p>
          <a:endParaRPr lang="uk-UA"/>
        </a:p>
      </dgm:t>
    </dgm:pt>
    <dgm:pt modelId="{0D33B51F-E786-4CE1-BB40-B20EFF7773A0}" type="pres">
      <dgm:prSet presAssocID="{905E7CFA-1B6D-48CB-8DBB-3E912C53A541}" presName="desTx" presStyleLbl="alignAccFollowNode1" presStyleIdx="0" presStyleCnt="1">
        <dgm:presLayoutVars>
          <dgm:bulletEnabled val="1"/>
        </dgm:presLayoutVars>
      </dgm:prSet>
      <dgm:spPr/>
      <dgm:t>
        <a:bodyPr/>
        <a:lstStyle/>
        <a:p>
          <a:endParaRPr lang="uk-UA"/>
        </a:p>
      </dgm:t>
    </dgm:pt>
  </dgm:ptLst>
  <dgm:cxnLst>
    <dgm:cxn modelId="{5393441C-A6FE-4F46-BB64-8658FEB228A8}" type="presOf" srcId="{413163D8-CC86-4600-8602-4133788197F3}" destId="{0D33B51F-E786-4CE1-BB40-B20EFF7773A0}" srcOrd="0" destOrd="4" presId="urn:microsoft.com/office/officeart/2005/8/layout/hList1"/>
    <dgm:cxn modelId="{DE197734-C06A-4298-B583-FBD3B0957197}" srcId="{905E7CFA-1B6D-48CB-8DBB-3E912C53A541}" destId="{0A2C15C3-3D79-41CC-B76C-FE122B6C2C82}" srcOrd="1" destOrd="0" parTransId="{66388814-3339-4FD2-800E-E062F7CB7DD3}" sibTransId="{2405D120-0C1F-483A-A382-C344E79AD538}"/>
    <dgm:cxn modelId="{31EB06A1-3D13-4E5F-8953-B9628C00E05F}" type="presOf" srcId="{A2380D11-5B61-4B8A-97E0-0146DA0A8BA5}" destId="{0D33B51F-E786-4CE1-BB40-B20EFF7773A0}" srcOrd="0" destOrd="3" presId="urn:microsoft.com/office/officeart/2005/8/layout/hList1"/>
    <dgm:cxn modelId="{D9036B7C-98AF-4AC6-8BAB-7A884A707573}" type="presOf" srcId="{AD011DD3-E581-468A-974B-0FCA32CC394F}" destId="{0D33B51F-E786-4CE1-BB40-B20EFF7773A0}" srcOrd="0" destOrd="0" presId="urn:microsoft.com/office/officeart/2005/8/layout/hList1"/>
    <dgm:cxn modelId="{55544EDA-6F60-43FE-BD83-080A4463A691}" srcId="{905E7CFA-1B6D-48CB-8DBB-3E912C53A541}" destId="{AD011DD3-E581-468A-974B-0FCA32CC394F}" srcOrd="0" destOrd="0" parTransId="{56DF9B2B-4F48-40A9-90E6-8F7A0A8F5B70}" sibTransId="{50CBCA64-793B-4518-9E7D-121B88EAAE46}"/>
    <dgm:cxn modelId="{038BF2B5-D5AF-4B99-96F1-45CAC5F0EF84}" type="presOf" srcId="{D5A8FBDF-D8DF-4328-BA27-C51CAF7EEC66}" destId="{127CB3EF-863D-4A9A-882D-157E87AED21C}" srcOrd="0" destOrd="0" presId="urn:microsoft.com/office/officeart/2005/8/layout/hList1"/>
    <dgm:cxn modelId="{B791B78A-BF2F-4B08-8CCE-4425D927658D}" type="presOf" srcId="{0A2C15C3-3D79-41CC-B76C-FE122B6C2C82}" destId="{0D33B51F-E786-4CE1-BB40-B20EFF7773A0}" srcOrd="0" destOrd="1" presId="urn:microsoft.com/office/officeart/2005/8/layout/hList1"/>
    <dgm:cxn modelId="{CB032D32-9207-489B-966F-B7433C4F10A7}" srcId="{905E7CFA-1B6D-48CB-8DBB-3E912C53A541}" destId="{5D8564D6-9D56-4C5C-9C26-9107D71E2646}" srcOrd="2" destOrd="0" parTransId="{93271D74-152E-45D6-8FEE-AEF25A71C651}" sibTransId="{2AA7D65B-D2E4-4623-B43F-0AB1E49DD139}"/>
    <dgm:cxn modelId="{739B7961-E54B-493C-9D4B-B1F048909436}" srcId="{905E7CFA-1B6D-48CB-8DBB-3E912C53A541}" destId="{413163D8-CC86-4600-8602-4133788197F3}" srcOrd="4" destOrd="0" parTransId="{3B614606-6741-4035-9B42-AF8F6A5336D4}" sibTransId="{8D9B7C87-9FF3-4F32-B1E7-1C8FCECFBDC0}"/>
    <dgm:cxn modelId="{70D8B5D0-EFA2-481B-BDEC-E42679210DF2}" srcId="{905E7CFA-1B6D-48CB-8DBB-3E912C53A541}" destId="{A2380D11-5B61-4B8A-97E0-0146DA0A8BA5}" srcOrd="3" destOrd="0" parTransId="{4E22FBBA-4FEF-4B35-8597-F1CF7A604A0B}" sibTransId="{25FBB6FB-3C99-4AA0-BA31-7A447E5B20DA}"/>
    <dgm:cxn modelId="{4E24D663-0D7B-4858-9362-000226863EF4}" srcId="{D5A8FBDF-D8DF-4328-BA27-C51CAF7EEC66}" destId="{905E7CFA-1B6D-48CB-8DBB-3E912C53A541}" srcOrd="0" destOrd="0" parTransId="{C7370A4C-279E-4E13-BC16-B8E9EBBBCDFD}" sibTransId="{102DE122-2BEF-4D38-8401-7287775DEB18}"/>
    <dgm:cxn modelId="{FBF8F1F9-5C6D-4751-888D-67E82AA4F8B1}" type="presOf" srcId="{5D8564D6-9D56-4C5C-9C26-9107D71E2646}" destId="{0D33B51F-E786-4CE1-BB40-B20EFF7773A0}" srcOrd="0" destOrd="2" presId="urn:microsoft.com/office/officeart/2005/8/layout/hList1"/>
    <dgm:cxn modelId="{B43B896C-77A6-47BE-AC37-6B05709EB0EA}" type="presOf" srcId="{905E7CFA-1B6D-48CB-8DBB-3E912C53A541}" destId="{D396F31C-CDD7-4E20-8EE7-E3DFAED57559}" srcOrd="0" destOrd="0" presId="urn:microsoft.com/office/officeart/2005/8/layout/hList1"/>
    <dgm:cxn modelId="{828D459E-1761-491C-8A3F-AB559A4637EA}" type="presParOf" srcId="{127CB3EF-863D-4A9A-882D-157E87AED21C}" destId="{EE5AC1E1-4BF3-4802-8E38-25F1216EA7BB}" srcOrd="0" destOrd="0" presId="urn:microsoft.com/office/officeart/2005/8/layout/hList1"/>
    <dgm:cxn modelId="{F9B77A98-39F9-416E-95C9-74F17FE7456F}" type="presParOf" srcId="{EE5AC1E1-4BF3-4802-8E38-25F1216EA7BB}" destId="{D396F31C-CDD7-4E20-8EE7-E3DFAED57559}" srcOrd="0" destOrd="0" presId="urn:microsoft.com/office/officeart/2005/8/layout/hList1"/>
    <dgm:cxn modelId="{F740B4A6-748D-407E-98BF-C0C609BC0C12}" type="presParOf" srcId="{EE5AC1E1-4BF3-4802-8E38-25F1216EA7BB}" destId="{0D33B51F-E786-4CE1-BB40-B20EFF7773A0}"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4C26777B-781B-42A5-823F-E717E6E8B52F}" type="doc">
      <dgm:prSet loTypeId="urn:microsoft.com/office/officeart/2005/8/layout/orgChart1" loCatId="hierarchy" qsTypeId="urn:microsoft.com/office/officeart/2005/8/quickstyle/3d1" qsCatId="3D" csTypeId="urn:microsoft.com/office/officeart/2005/8/colors/colorful5" csCatId="colorful" phldr="1"/>
      <dgm:spPr/>
      <dgm:t>
        <a:bodyPr/>
        <a:lstStyle/>
        <a:p>
          <a:endParaRPr lang="ru-RU"/>
        </a:p>
      </dgm:t>
    </dgm:pt>
    <dgm:pt modelId="{E9F47761-CDBF-4CAD-9C78-92CC5C6528C4}">
      <dgm:prSet phldrT="[Текст]"/>
      <dgm:spPr/>
      <dgm:t>
        <a:bodyPr/>
        <a:lstStyle/>
        <a:p>
          <a:r>
            <a:rPr lang="uk-UA" b="1" dirty="0" smtClean="0"/>
            <a:t>Доходи, що враховуються при обчисленні об’єкта оподаткування, </a:t>
          </a:r>
          <a:r>
            <a:rPr lang="uk-UA" b="0" dirty="0" smtClean="0"/>
            <a:t>включаються до доходів звітного періоду на підставі первинних документів та складаються з:</a:t>
          </a:r>
          <a:endParaRPr lang="ru-RU" dirty="0"/>
        </a:p>
      </dgm:t>
    </dgm:pt>
    <dgm:pt modelId="{39710BB1-655F-4DEC-9BF5-DFE9507DDD92}" type="parTrans" cxnId="{4A7AD55C-7EAB-4B63-B7EC-FF0B82F7EF04}">
      <dgm:prSet/>
      <dgm:spPr/>
      <dgm:t>
        <a:bodyPr/>
        <a:lstStyle/>
        <a:p>
          <a:endParaRPr lang="ru-RU"/>
        </a:p>
      </dgm:t>
    </dgm:pt>
    <dgm:pt modelId="{99E78B9D-454F-4538-AA4C-4D29B92B86F7}" type="sibTrans" cxnId="{4A7AD55C-7EAB-4B63-B7EC-FF0B82F7EF04}">
      <dgm:prSet/>
      <dgm:spPr/>
      <dgm:t>
        <a:bodyPr/>
        <a:lstStyle/>
        <a:p>
          <a:endParaRPr lang="ru-RU"/>
        </a:p>
      </dgm:t>
    </dgm:pt>
    <dgm:pt modelId="{2AFDB50C-76F7-4EF8-9255-59E6435BD078}" type="asst">
      <dgm:prSet phldrT="[Текст]"/>
      <dgm:spPr/>
      <dgm:t>
        <a:bodyPr/>
        <a:lstStyle/>
        <a:p>
          <a:r>
            <a:rPr lang="uk-UA" b="1" dirty="0" smtClean="0"/>
            <a:t>доходів від операційної діяльності</a:t>
          </a:r>
          <a:endParaRPr lang="ru-RU" dirty="0"/>
        </a:p>
      </dgm:t>
    </dgm:pt>
    <dgm:pt modelId="{AB8114F1-F24E-4BDC-B9E5-4F70F2F9B41A}" type="parTrans" cxnId="{6E60A1FB-C6F9-42AA-938D-F5359AEEC4B1}">
      <dgm:prSet/>
      <dgm:spPr/>
      <dgm:t>
        <a:bodyPr/>
        <a:lstStyle/>
        <a:p>
          <a:endParaRPr lang="ru-RU"/>
        </a:p>
      </dgm:t>
    </dgm:pt>
    <dgm:pt modelId="{17B2ACFB-BCD8-4EF7-BF11-4A36EF7BCF88}" type="sibTrans" cxnId="{6E60A1FB-C6F9-42AA-938D-F5359AEEC4B1}">
      <dgm:prSet/>
      <dgm:spPr/>
      <dgm:t>
        <a:bodyPr/>
        <a:lstStyle/>
        <a:p>
          <a:endParaRPr lang="ru-RU"/>
        </a:p>
      </dgm:t>
    </dgm:pt>
    <dgm:pt modelId="{2377A7FC-5C2B-4DF8-B6B5-706FEB59FC9D}" type="asst">
      <dgm:prSet phldrT="[Текст]"/>
      <dgm:spPr/>
      <dgm:t>
        <a:bodyPr/>
        <a:lstStyle/>
        <a:p>
          <a:r>
            <a:rPr lang="uk-UA" b="1" dirty="0" smtClean="0"/>
            <a:t>інших доходів</a:t>
          </a:r>
          <a:endParaRPr lang="ru-RU" dirty="0"/>
        </a:p>
      </dgm:t>
    </dgm:pt>
    <dgm:pt modelId="{571513A9-B212-44A1-81A8-8FD26DB66A6F}" type="parTrans" cxnId="{49D9CC19-FDFF-47CA-A9DF-8457AF6D3DFA}">
      <dgm:prSet/>
      <dgm:spPr/>
      <dgm:t>
        <a:bodyPr/>
        <a:lstStyle/>
        <a:p>
          <a:endParaRPr lang="ru-RU"/>
        </a:p>
      </dgm:t>
    </dgm:pt>
    <dgm:pt modelId="{7C69B0A4-1518-4351-AF2E-B2C77BFA5BE3}" type="sibTrans" cxnId="{49D9CC19-FDFF-47CA-A9DF-8457AF6D3DFA}">
      <dgm:prSet/>
      <dgm:spPr/>
      <dgm:t>
        <a:bodyPr/>
        <a:lstStyle/>
        <a:p>
          <a:endParaRPr lang="ru-RU"/>
        </a:p>
      </dgm:t>
    </dgm:pt>
    <dgm:pt modelId="{A13A8F96-21E7-4A55-B510-8572002CB3B4}" type="pres">
      <dgm:prSet presAssocID="{4C26777B-781B-42A5-823F-E717E6E8B52F}" presName="hierChild1" presStyleCnt="0">
        <dgm:presLayoutVars>
          <dgm:orgChart val="1"/>
          <dgm:chPref val="1"/>
          <dgm:dir/>
          <dgm:animOne val="branch"/>
          <dgm:animLvl val="lvl"/>
          <dgm:resizeHandles/>
        </dgm:presLayoutVars>
      </dgm:prSet>
      <dgm:spPr/>
      <dgm:t>
        <a:bodyPr/>
        <a:lstStyle/>
        <a:p>
          <a:endParaRPr lang="ru-RU"/>
        </a:p>
      </dgm:t>
    </dgm:pt>
    <dgm:pt modelId="{442681A6-13A9-43DE-B35F-F02E308AD125}" type="pres">
      <dgm:prSet presAssocID="{E9F47761-CDBF-4CAD-9C78-92CC5C6528C4}" presName="hierRoot1" presStyleCnt="0">
        <dgm:presLayoutVars>
          <dgm:hierBranch val="init"/>
        </dgm:presLayoutVars>
      </dgm:prSet>
      <dgm:spPr/>
      <dgm:t>
        <a:bodyPr/>
        <a:lstStyle/>
        <a:p>
          <a:endParaRPr lang="ru-RU"/>
        </a:p>
      </dgm:t>
    </dgm:pt>
    <dgm:pt modelId="{67DB276B-3B0F-4FF7-985D-3114CAC6D643}" type="pres">
      <dgm:prSet presAssocID="{E9F47761-CDBF-4CAD-9C78-92CC5C6528C4}" presName="rootComposite1" presStyleCnt="0"/>
      <dgm:spPr/>
      <dgm:t>
        <a:bodyPr/>
        <a:lstStyle/>
        <a:p>
          <a:endParaRPr lang="ru-RU"/>
        </a:p>
      </dgm:t>
    </dgm:pt>
    <dgm:pt modelId="{40B4E47E-27F0-4496-8E4D-DC0FC6684151}" type="pres">
      <dgm:prSet presAssocID="{E9F47761-CDBF-4CAD-9C78-92CC5C6528C4}" presName="rootText1" presStyleLbl="node0" presStyleIdx="0" presStyleCnt="1" custScaleX="149294">
        <dgm:presLayoutVars>
          <dgm:chPref val="3"/>
        </dgm:presLayoutVars>
      </dgm:prSet>
      <dgm:spPr/>
      <dgm:t>
        <a:bodyPr/>
        <a:lstStyle/>
        <a:p>
          <a:endParaRPr lang="ru-RU"/>
        </a:p>
      </dgm:t>
    </dgm:pt>
    <dgm:pt modelId="{2724B404-4EA3-438D-A70A-E61F23CADFAB}" type="pres">
      <dgm:prSet presAssocID="{E9F47761-CDBF-4CAD-9C78-92CC5C6528C4}" presName="rootConnector1" presStyleLbl="node1" presStyleIdx="0" presStyleCnt="0"/>
      <dgm:spPr/>
      <dgm:t>
        <a:bodyPr/>
        <a:lstStyle/>
        <a:p>
          <a:endParaRPr lang="ru-RU"/>
        </a:p>
      </dgm:t>
    </dgm:pt>
    <dgm:pt modelId="{542B4082-CC60-42E7-82F6-DDCE90F893DB}" type="pres">
      <dgm:prSet presAssocID="{E9F47761-CDBF-4CAD-9C78-92CC5C6528C4}" presName="hierChild2" presStyleCnt="0"/>
      <dgm:spPr/>
      <dgm:t>
        <a:bodyPr/>
        <a:lstStyle/>
        <a:p>
          <a:endParaRPr lang="ru-RU"/>
        </a:p>
      </dgm:t>
    </dgm:pt>
    <dgm:pt modelId="{BBF7FDAD-6E74-49C0-B5F9-E07C355922A9}" type="pres">
      <dgm:prSet presAssocID="{E9F47761-CDBF-4CAD-9C78-92CC5C6528C4}" presName="hierChild3" presStyleCnt="0"/>
      <dgm:spPr/>
      <dgm:t>
        <a:bodyPr/>
        <a:lstStyle/>
        <a:p>
          <a:endParaRPr lang="ru-RU"/>
        </a:p>
      </dgm:t>
    </dgm:pt>
    <dgm:pt modelId="{44B73FBE-A4F6-438E-A06A-6A2023D0BB34}" type="pres">
      <dgm:prSet presAssocID="{AB8114F1-F24E-4BDC-B9E5-4F70F2F9B41A}" presName="Name111" presStyleLbl="parChTrans1D2" presStyleIdx="0" presStyleCnt="2"/>
      <dgm:spPr/>
      <dgm:t>
        <a:bodyPr/>
        <a:lstStyle/>
        <a:p>
          <a:endParaRPr lang="ru-RU"/>
        </a:p>
      </dgm:t>
    </dgm:pt>
    <dgm:pt modelId="{D6801E6D-270D-40A2-B067-FBAE650931EF}" type="pres">
      <dgm:prSet presAssocID="{2AFDB50C-76F7-4EF8-9255-59E6435BD078}" presName="hierRoot3" presStyleCnt="0">
        <dgm:presLayoutVars>
          <dgm:hierBranch val="init"/>
        </dgm:presLayoutVars>
      </dgm:prSet>
      <dgm:spPr/>
      <dgm:t>
        <a:bodyPr/>
        <a:lstStyle/>
        <a:p>
          <a:endParaRPr lang="ru-RU"/>
        </a:p>
      </dgm:t>
    </dgm:pt>
    <dgm:pt modelId="{C9649481-B74E-4FF5-855A-98DE29CB86F5}" type="pres">
      <dgm:prSet presAssocID="{2AFDB50C-76F7-4EF8-9255-59E6435BD078}" presName="rootComposite3" presStyleCnt="0"/>
      <dgm:spPr/>
      <dgm:t>
        <a:bodyPr/>
        <a:lstStyle/>
        <a:p>
          <a:endParaRPr lang="ru-RU"/>
        </a:p>
      </dgm:t>
    </dgm:pt>
    <dgm:pt modelId="{F16B3B7E-3B1D-4A42-8BF7-2351D32D2C16}" type="pres">
      <dgm:prSet presAssocID="{2AFDB50C-76F7-4EF8-9255-59E6435BD078}" presName="rootText3" presStyleLbl="asst1" presStyleIdx="0" presStyleCnt="2">
        <dgm:presLayoutVars>
          <dgm:chPref val="3"/>
        </dgm:presLayoutVars>
      </dgm:prSet>
      <dgm:spPr/>
      <dgm:t>
        <a:bodyPr/>
        <a:lstStyle/>
        <a:p>
          <a:endParaRPr lang="ru-RU"/>
        </a:p>
      </dgm:t>
    </dgm:pt>
    <dgm:pt modelId="{B6612B54-2CF5-4579-8068-0D23CF4F3E89}" type="pres">
      <dgm:prSet presAssocID="{2AFDB50C-76F7-4EF8-9255-59E6435BD078}" presName="rootConnector3" presStyleLbl="asst1" presStyleIdx="0" presStyleCnt="2"/>
      <dgm:spPr/>
      <dgm:t>
        <a:bodyPr/>
        <a:lstStyle/>
        <a:p>
          <a:endParaRPr lang="ru-RU"/>
        </a:p>
      </dgm:t>
    </dgm:pt>
    <dgm:pt modelId="{E5093EEC-2465-4201-9256-784A7333FA0D}" type="pres">
      <dgm:prSet presAssocID="{2AFDB50C-76F7-4EF8-9255-59E6435BD078}" presName="hierChild6" presStyleCnt="0"/>
      <dgm:spPr/>
      <dgm:t>
        <a:bodyPr/>
        <a:lstStyle/>
        <a:p>
          <a:endParaRPr lang="ru-RU"/>
        </a:p>
      </dgm:t>
    </dgm:pt>
    <dgm:pt modelId="{BBDEC19A-4DDF-4808-B341-39B07F374C1F}" type="pres">
      <dgm:prSet presAssocID="{2AFDB50C-76F7-4EF8-9255-59E6435BD078}" presName="hierChild7" presStyleCnt="0"/>
      <dgm:spPr/>
      <dgm:t>
        <a:bodyPr/>
        <a:lstStyle/>
        <a:p>
          <a:endParaRPr lang="ru-RU"/>
        </a:p>
      </dgm:t>
    </dgm:pt>
    <dgm:pt modelId="{BDA08F68-194F-4B2F-91FF-DFABBA1CD8E8}" type="pres">
      <dgm:prSet presAssocID="{571513A9-B212-44A1-81A8-8FD26DB66A6F}" presName="Name111" presStyleLbl="parChTrans1D2" presStyleIdx="1" presStyleCnt="2"/>
      <dgm:spPr/>
      <dgm:t>
        <a:bodyPr/>
        <a:lstStyle/>
        <a:p>
          <a:endParaRPr lang="ru-RU"/>
        </a:p>
      </dgm:t>
    </dgm:pt>
    <dgm:pt modelId="{BC4C462F-FEE6-42B6-88AE-BDE59C8B3524}" type="pres">
      <dgm:prSet presAssocID="{2377A7FC-5C2B-4DF8-B6B5-706FEB59FC9D}" presName="hierRoot3" presStyleCnt="0">
        <dgm:presLayoutVars>
          <dgm:hierBranch val="init"/>
        </dgm:presLayoutVars>
      </dgm:prSet>
      <dgm:spPr/>
      <dgm:t>
        <a:bodyPr/>
        <a:lstStyle/>
        <a:p>
          <a:endParaRPr lang="ru-RU"/>
        </a:p>
      </dgm:t>
    </dgm:pt>
    <dgm:pt modelId="{42EA88E7-9A41-477A-8342-0DE6922961B2}" type="pres">
      <dgm:prSet presAssocID="{2377A7FC-5C2B-4DF8-B6B5-706FEB59FC9D}" presName="rootComposite3" presStyleCnt="0"/>
      <dgm:spPr/>
      <dgm:t>
        <a:bodyPr/>
        <a:lstStyle/>
        <a:p>
          <a:endParaRPr lang="ru-RU"/>
        </a:p>
      </dgm:t>
    </dgm:pt>
    <dgm:pt modelId="{E0AFEC25-7CCF-4F9D-9BA2-0E22D8E1A086}" type="pres">
      <dgm:prSet presAssocID="{2377A7FC-5C2B-4DF8-B6B5-706FEB59FC9D}" presName="rootText3" presStyleLbl="asst1" presStyleIdx="1" presStyleCnt="2">
        <dgm:presLayoutVars>
          <dgm:chPref val="3"/>
        </dgm:presLayoutVars>
      </dgm:prSet>
      <dgm:spPr/>
      <dgm:t>
        <a:bodyPr/>
        <a:lstStyle/>
        <a:p>
          <a:endParaRPr lang="ru-RU"/>
        </a:p>
      </dgm:t>
    </dgm:pt>
    <dgm:pt modelId="{6EA6A62E-6C4E-4D08-8110-EAC7FC1FE6A7}" type="pres">
      <dgm:prSet presAssocID="{2377A7FC-5C2B-4DF8-B6B5-706FEB59FC9D}" presName="rootConnector3" presStyleLbl="asst1" presStyleIdx="1" presStyleCnt="2"/>
      <dgm:spPr/>
      <dgm:t>
        <a:bodyPr/>
        <a:lstStyle/>
        <a:p>
          <a:endParaRPr lang="ru-RU"/>
        </a:p>
      </dgm:t>
    </dgm:pt>
    <dgm:pt modelId="{4B540528-F5C2-42A4-BACC-5A98D60B6BC3}" type="pres">
      <dgm:prSet presAssocID="{2377A7FC-5C2B-4DF8-B6B5-706FEB59FC9D}" presName="hierChild6" presStyleCnt="0"/>
      <dgm:spPr/>
      <dgm:t>
        <a:bodyPr/>
        <a:lstStyle/>
        <a:p>
          <a:endParaRPr lang="ru-RU"/>
        </a:p>
      </dgm:t>
    </dgm:pt>
    <dgm:pt modelId="{4ECA44DC-9A69-42D9-8941-DA5FAD995022}" type="pres">
      <dgm:prSet presAssocID="{2377A7FC-5C2B-4DF8-B6B5-706FEB59FC9D}" presName="hierChild7" presStyleCnt="0"/>
      <dgm:spPr/>
      <dgm:t>
        <a:bodyPr/>
        <a:lstStyle/>
        <a:p>
          <a:endParaRPr lang="ru-RU"/>
        </a:p>
      </dgm:t>
    </dgm:pt>
  </dgm:ptLst>
  <dgm:cxnLst>
    <dgm:cxn modelId="{255243AF-BFD1-4BF8-A33C-8DA9B02F7FBC}" type="presOf" srcId="{AB8114F1-F24E-4BDC-B9E5-4F70F2F9B41A}" destId="{44B73FBE-A4F6-438E-A06A-6A2023D0BB34}" srcOrd="0" destOrd="0" presId="urn:microsoft.com/office/officeart/2005/8/layout/orgChart1"/>
    <dgm:cxn modelId="{49D9CC19-FDFF-47CA-A9DF-8457AF6D3DFA}" srcId="{E9F47761-CDBF-4CAD-9C78-92CC5C6528C4}" destId="{2377A7FC-5C2B-4DF8-B6B5-706FEB59FC9D}" srcOrd="1" destOrd="0" parTransId="{571513A9-B212-44A1-81A8-8FD26DB66A6F}" sibTransId="{7C69B0A4-1518-4351-AF2E-B2C77BFA5BE3}"/>
    <dgm:cxn modelId="{2E24E303-A102-4DF5-A422-AF2BEEB55E2E}" type="presOf" srcId="{2377A7FC-5C2B-4DF8-B6B5-706FEB59FC9D}" destId="{E0AFEC25-7CCF-4F9D-9BA2-0E22D8E1A086}" srcOrd="0" destOrd="0" presId="urn:microsoft.com/office/officeart/2005/8/layout/orgChart1"/>
    <dgm:cxn modelId="{3869628D-524C-44BB-9558-E72EBDA32709}" type="presOf" srcId="{4C26777B-781B-42A5-823F-E717E6E8B52F}" destId="{A13A8F96-21E7-4A55-B510-8572002CB3B4}" srcOrd="0" destOrd="0" presId="urn:microsoft.com/office/officeart/2005/8/layout/orgChart1"/>
    <dgm:cxn modelId="{870B6AA8-95E2-419F-981E-E733AC07DCE2}" type="presOf" srcId="{E9F47761-CDBF-4CAD-9C78-92CC5C6528C4}" destId="{40B4E47E-27F0-4496-8E4D-DC0FC6684151}" srcOrd="0" destOrd="0" presId="urn:microsoft.com/office/officeart/2005/8/layout/orgChart1"/>
    <dgm:cxn modelId="{6E60A1FB-C6F9-42AA-938D-F5359AEEC4B1}" srcId="{E9F47761-CDBF-4CAD-9C78-92CC5C6528C4}" destId="{2AFDB50C-76F7-4EF8-9255-59E6435BD078}" srcOrd="0" destOrd="0" parTransId="{AB8114F1-F24E-4BDC-B9E5-4F70F2F9B41A}" sibTransId="{17B2ACFB-BCD8-4EF7-BF11-4A36EF7BCF88}"/>
    <dgm:cxn modelId="{1109035A-766D-40CE-A926-5F5027C7DD2B}" type="presOf" srcId="{2AFDB50C-76F7-4EF8-9255-59E6435BD078}" destId="{F16B3B7E-3B1D-4A42-8BF7-2351D32D2C16}" srcOrd="0" destOrd="0" presId="urn:microsoft.com/office/officeart/2005/8/layout/orgChart1"/>
    <dgm:cxn modelId="{4DC9691C-1EE9-450A-95EB-A5D6561031FC}" type="presOf" srcId="{2377A7FC-5C2B-4DF8-B6B5-706FEB59FC9D}" destId="{6EA6A62E-6C4E-4D08-8110-EAC7FC1FE6A7}" srcOrd="1" destOrd="0" presId="urn:microsoft.com/office/officeart/2005/8/layout/orgChart1"/>
    <dgm:cxn modelId="{4A7AD55C-7EAB-4B63-B7EC-FF0B82F7EF04}" srcId="{4C26777B-781B-42A5-823F-E717E6E8B52F}" destId="{E9F47761-CDBF-4CAD-9C78-92CC5C6528C4}" srcOrd="0" destOrd="0" parTransId="{39710BB1-655F-4DEC-9BF5-DFE9507DDD92}" sibTransId="{99E78B9D-454F-4538-AA4C-4D29B92B86F7}"/>
    <dgm:cxn modelId="{FCEEF80D-A0DB-4CE6-BA8C-A635D613110D}" type="presOf" srcId="{E9F47761-CDBF-4CAD-9C78-92CC5C6528C4}" destId="{2724B404-4EA3-438D-A70A-E61F23CADFAB}" srcOrd="1" destOrd="0" presId="urn:microsoft.com/office/officeart/2005/8/layout/orgChart1"/>
    <dgm:cxn modelId="{D070C066-651B-4A86-9D66-4F1285E9DBB3}" type="presOf" srcId="{2AFDB50C-76F7-4EF8-9255-59E6435BD078}" destId="{B6612B54-2CF5-4579-8068-0D23CF4F3E89}" srcOrd="1" destOrd="0" presId="urn:microsoft.com/office/officeart/2005/8/layout/orgChart1"/>
    <dgm:cxn modelId="{8C77224A-0662-4EF9-9FD7-22080001F5B3}" type="presOf" srcId="{571513A9-B212-44A1-81A8-8FD26DB66A6F}" destId="{BDA08F68-194F-4B2F-91FF-DFABBA1CD8E8}" srcOrd="0" destOrd="0" presId="urn:microsoft.com/office/officeart/2005/8/layout/orgChart1"/>
    <dgm:cxn modelId="{7AA184E8-2D8E-49BA-8E64-AF38D3CB613E}" type="presParOf" srcId="{A13A8F96-21E7-4A55-B510-8572002CB3B4}" destId="{442681A6-13A9-43DE-B35F-F02E308AD125}" srcOrd="0" destOrd="0" presId="urn:microsoft.com/office/officeart/2005/8/layout/orgChart1"/>
    <dgm:cxn modelId="{E2302B34-E478-4084-9961-ADE9E1AF21E6}" type="presParOf" srcId="{442681A6-13A9-43DE-B35F-F02E308AD125}" destId="{67DB276B-3B0F-4FF7-985D-3114CAC6D643}" srcOrd="0" destOrd="0" presId="urn:microsoft.com/office/officeart/2005/8/layout/orgChart1"/>
    <dgm:cxn modelId="{4FD1A343-5739-419C-8B9A-B9D4B88A3A5F}" type="presParOf" srcId="{67DB276B-3B0F-4FF7-985D-3114CAC6D643}" destId="{40B4E47E-27F0-4496-8E4D-DC0FC6684151}" srcOrd="0" destOrd="0" presId="urn:microsoft.com/office/officeart/2005/8/layout/orgChart1"/>
    <dgm:cxn modelId="{B607A69F-3FDA-4DF9-B817-F78E80B4724E}" type="presParOf" srcId="{67DB276B-3B0F-4FF7-985D-3114CAC6D643}" destId="{2724B404-4EA3-438D-A70A-E61F23CADFAB}" srcOrd="1" destOrd="0" presId="urn:microsoft.com/office/officeart/2005/8/layout/orgChart1"/>
    <dgm:cxn modelId="{0258A045-9AF0-4CBF-8B75-1942F6D3FF21}" type="presParOf" srcId="{442681A6-13A9-43DE-B35F-F02E308AD125}" destId="{542B4082-CC60-42E7-82F6-DDCE90F893DB}" srcOrd="1" destOrd="0" presId="urn:microsoft.com/office/officeart/2005/8/layout/orgChart1"/>
    <dgm:cxn modelId="{80C6C586-FBB1-42AD-8146-8E46D178E826}" type="presParOf" srcId="{442681A6-13A9-43DE-B35F-F02E308AD125}" destId="{BBF7FDAD-6E74-49C0-B5F9-E07C355922A9}" srcOrd="2" destOrd="0" presId="urn:microsoft.com/office/officeart/2005/8/layout/orgChart1"/>
    <dgm:cxn modelId="{F2EB0A53-2396-4483-B442-E0705648E31F}" type="presParOf" srcId="{BBF7FDAD-6E74-49C0-B5F9-E07C355922A9}" destId="{44B73FBE-A4F6-438E-A06A-6A2023D0BB34}" srcOrd="0" destOrd="0" presId="urn:microsoft.com/office/officeart/2005/8/layout/orgChart1"/>
    <dgm:cxn modelId="{CFDF2BA4-9C77-49A0-ABF0-32BE222931D8}" type="presParOf" srcId="{BBF7FDAD-6E74-49C0-B5F9-E07C355922A9}" destId="{D6801E6D-270D-40A2-B067-FBAE650931EF}" srcOrd="1" destOrd="0" presId="urn:microsoft.com/office/officeart/2005/8/layout/orgChart1"/>
    <dgm:cxn modelId="{0012A440-D23A-4D57-98B6-F88FB411784C}" type="presParOf" srcId="{D6801E6D-270D-40A2-B067-FBAE650931EF}" destId="{C9649481-B74E-4FF5-855A-98DE29CB86F5}" srcOrd="0" destOrd="0" presId="urn:microsoft.com/office/officeart/2005/8/layout/orgChart1"/>
    <dgm:cxn modelId="{DC34E314-5AA0-49C8-810D-F67865211D16}" type="presParOf" srcId="{C9649481-B74E-4FF5-855A-98DE29CB86F5}" destId="{F16B3B7E-3B1D-4A42-8BF7-2351D32D2C16}" srcOrd="0" destOrd="0" presId="urn:microsoft.com/office/officeart/2005/8/layout/orgChart1"/>
    <dgm:cxn modelId="{5E04D3C6-2F4A-4030-9105-94FB0A3D891E}" type="presParOf" srcId="{C9649481-B74E-4FF5-855A-98DE29CB86F5}" destId="{B6612B54-2CF5-4579-8068-0D23CF4F3E89}" srcOrd="1" destOrd="0" presId="urn:microsoft.com/office/officeart/2005/8/layout/orgChart1"/>
    <dgm:cxn modelId="{853654F3-6E54-4F87-9155-B299B9D9E0F6}" type="presParOf" srcId="{D6801E6D-270D-40A2-B067-FBAE650931EF}" destId="{E5093EEC-2465-4201-9256-784A7333FA0D}" srcOrd="1" destOrd="0" presId="urn:microsoft.com/office/officeart/2005/8/layout/orgChart1"/>
    <dgm:cxn modelId="{D467416B-7E7C-4E3E-B73F-7918A68086E1}" type="presParOf" srcId="{D6801E6D-270D-40A2-B067-FBAE650931EF}" destId="{BBDEC19A-4DDF-4808-B341-39B07F374C1F}" srcOrd="2" destOrd="0" presId="urn:microsoft.com/office/officeart/2005/8/layout/orgChart1"/>
    <dgm:cxn modelId="{D6220A40-779C-46E7-85A5-D07E1E1CE384}" type="presParOf" srcId="{BBF7FDAD-6E74-49C0-B5F9-E07C355922A9}" destId="{BDA08F68-194F-4B2F-91FF-DFABBA1CD8E8}" srcOrd="2" destOrd="0" presId="urn:microsoft.com/office/officeart/2005/8/layout/orgChart1"/>
    <dgm:cxn modelId="{CEBCAC74-23CF-4E17-BF39-82AC0DDE750D}" type="presParOf" srcId="{BBF7FDAD-6E74-49C0-B5F9-E07C355922A9}" destId="{BC4C462F-FEE6-42B6-88AE-BDE59C8B3524}" srcOrd="3" destOrd="0" presId="urn:microsoft.com/office/officeart/2005/8/layout/orgChart1"/>
    <dgm:cxn modelId="{E53FBEED-818F-4D13-909E-9CF117004387}" type="presParOf" srcId="{BC4C462F-FEE6-42B6-88AE-BDE59C8B3524}" destId="{42EA88E7-9A41-477A-8342-0DE6922961B2}" srcOrd="0" destOrd="0" presId="urn:microsoft.com/office/officeart/2005/8/layout/orgChart1"/>
    <dgm:cxn modelId="{6692A239-B79D-41DF-920A-EDBCCF68BD02}" type="presParOf" srcId="{42EA88E7-9A41-477A-8342-0DE6922961B2}" destId="{E0AFEC25-7CCF-4F9D-9BA2-0E22D8E1A086}" srcOrd="0" destOrd="0" presId="urn:microsoft.com/office/officeart/2005/8/layout/orgChart1"/>
    <dgm:cxn modelId="{2081F300-8022-4954-8FA1-A01898AFB0D1}" type="presParOf" srcId="{42EA88E7-9A41-477A-8342-0DE6922961B2}" destId="{6EA6A62E-6C4E-4D08-8110-EAC7FC1FE6A7}" srcOrd="1" destOrd="0" presId="urn:microsoft.com/office/officeart/2005/8/layout/orgChart1"/>
    <dgm:cxn modelId="{78CB290D-679D-4EB9-975B-E04187E59C2A}" type="presParOf" srcId="{BC4C462F-FEE6-42B6-88AE-BDE59C8B3524}" destId="{4B540528-F5C2-42A4-BACC-5A98D60B6BC3}" srcOrd="1" destOrd="0" presId="urn:microsoft.com/office/officeart/2005/8/layout/orgChart1"/>
    <dgm:cxn modelId="{DC912C92-5F7D-4858-BA23-0F5CD7139DE1}" type="presParOf" srcId="{BC4C462F-FEE6-42B6-88AE-BDE59C8B3524}" destId="{4ECA44DC-9A69-42D9-8941-DA5FAD995022}" srcOrd="2" destOrd="0" presId="urn:microsoft.com/office/officeart/2005/8/layout/orgChart1"/>
  </dgm:cxnLst>
  <dgm:bg/>
  <dgm:whole/>
</dgm:dataModel>
</file>

<file path=ppt/diagrams/data11.xml><?xml version="1.0" encoding="utf-8"?>
<dgm:dataModel xmlns:dgm="http://schemas.openxmlformats.org/drawingml/2006/diagram" xmlns:a="http://schemas.openxmlformats.org/drawingml/2006/main">
  <dgm:ptLst>
    <dgm:pt modelId="{C55EE802-0C78-47A2-AE73-089FFBB15CDB}" type="doc">
      <dgm:prSet loTypeId="urn:microsoft.com/office/officeart/2005/8/layout/radial1" loCatId="cycle" qsTypeId="urn:microsoft.com/office/officeart/2005/8/quickstyle/simple3" qsCatId="simple" csTypeId="urn:microsoft.com/office/officeart/2005/8/colors/colorful5" csCatId="colorful" phldr="1"/>
      <dgm:spPr/>
      <dgm:t>
        <a:bodyPr/>
        <a:lstStyle/>
        <a:p>
          <a:endParaRPr lang="ru-RU"/>
        </a:p>
      </dgm:t>
    </dgm:pt>
    <dgm:pt modelId="{D5B1BB02-3A2F-4BDA-A3CA-AA3F897606C8}">
      <dgm:prSet phldrT="[Текст]" custT="1"/>
      <dgm:spPr/>
      <dgm:t>
        <a:bodyPr/>
        <a:lstStyle/>
        <a:p>
          <a:r>
            <a:rPr lang="uk-UA" sz="2800" b="1" dirty="0" smtClean="0"/>
            <a:t>Датою отримання доходів, </a:t>
          </a:r>
          <a:r>
            <a:rPr lang="ru-RU" sz="2800" dirty="0" err="1" smtClean="0"/>
            <a:t>які</a:t>
          </a:r>
          <a:r>
            <a:rPr lang="ru-RU" sz="2800" dirty="0" smtClean="0"/>
            <a:t> </a:t>
          </a:r>
          <a:r>
            <a:rPr lang="ru-RU" sz="2800" dirty="0" err="1" smtClean="0"/>
            <a:t>враховуються</a:t>
          </a:r>
          <a:r>
            <a:rPr lang="ru-RU" sz="2800" dirty="0" smtClean="0"/>
            <a:t> для </a:t>
          </a:r>
          <a:r>
            <a:rPr lang="ru-RU" sz="2800" dirty="0" err="1" smtClean="0"/>
            <a:t>визна­чення</a:t>
          </a:r>
          <a:r>
            <a:rPr lang="ru-RU" sz="2800" dirty="0" smtClean="0"/>
            <a:t> </a:t>
          </a:r>
          <a:r>
            <a:rPr lang="ru-RU" sz="2800" dirty="0" err="1" smtClean="0"/>
            <a:t>об'єкта</a:t>
          </a:r>
          <a:r>
            <a:rPr lang="ru-RU" sz="2800" dirty="0" smtClean="0"/>
            <a:t> </a:t>
          </a:r>
          <a:r>
            <a:rPr lang="ru-RU" sz="2800" dirty="0" err="1" smtClean="0"/>
            <a:t>оподаткування</a:t>
          </a:r>
          <a:r>
            <a:rPr lang="ru-RU" sz="2800" dirty="0" smtClean="0"/>
            <a:t>, </a:t>
          </a:r>
          <a:r>
            <a:rPr lang="ru-RU" sz="2800" b="1" dirty="0" err="1" smtClean="0"/>
            <a:t>є</a:t>
          </a:r>
          <a:r>
            <a:rPr lang="ru-RU" sz="2800" b="1" dirty="0" smtClean="0"/>
            <a:t> </a:t>
          </a:r>
          <a:r>
            <a:rPr lang="ru-RU" sz="2800" b="1" dirty="0" err="1" smtClean="0"/>
            <a:t>звітний</a:t>
          </a:r>
          <a:r>
            <a:rPr lang="ru-RU" sz="2800" b="1" dirty="0" smtClean="0"/>
            <a:t> </a:t>
          </a:r>
          <a:r>
            <a:rPr lang="ru-RU" sz="2800" b="1" dirty="0" err="1" smtClean="0"/>
            <a:t>період</a:t>
          </a:r>
          <a:r>
            <a:rPr lang="ru-RU" sz="2800" dirty="0" smtClean="0"/>
            <a:t>, у </a:t>
          </a:r>
          <a:r>
            <a:rPr lang="ru-RU" sz="2800" dirty="0" err="1" smtClean="0"/>
            <a:t>якому</a:t>
          </a:r>
          <a:r>
            <a:rPr lang="ru-RU" sz="2800" dirty="0" smtClean="0"/>
            <a:t> </a:t>
          </a:r>
          <a:r>
            <a:rPr lang="ru-RU" sz="2800" dirty="0" err="1" smtClean="0"/>
            <a:t>такі</a:t>
          </a:r>
          <a:r>
            <a:rPr lang="ru-RU" sz="2800" dirty="0" smtClean="0"/>
            <a:t> доходи </a:t>
          </a:r>
          <a:r>
            <a:rPr lang="ru-RU" sz="2800" dirty="0" err="1" smtClean="0"/>
            <a:t>визнаються</a:t>
          </a:r>
          <a:r>
            <a:rPr lang="ru-RU" sz="2800" dirty="0" smtClean="0"/>
            <a:t> </a:t>
          </a:r>
          <a:r>
            <a:rPr lang="ru-RU" sz="2800" dirty="0" err="1" smtClean="0"/>
            <a:t>незалежно</a:t>
          </a:r>
          <a:r>
            <a:rPr lang="ru-RU" sz="2800" dirty="0" smtClean="0"/>
            <a:t> </a:t>
          </a:r>
          <a:r>
            <a:rPr lang="ru-RU" sz="2800" dirty="0" err="1" smtClean="0"/>
            <a:t>від</a:t>
          </a:r>
          <a:r>
            <a:rPr lang="ru-RU" sz="2800" dirty="0" smtClean="0"/>
            <a:t> фактичного </a:t>
          </a:r>
          <a:r>
            <a:rPr lang="ru-RU" sz="2800" dirty="0" err="1" smtClean="0"/>
            <a:t>надходження</a:t>
          </a:r>
          <a:r>
            <a:rPr lang="ru-RU" sz="2800" dirty="0" smtClean="0"/>
            <a:t> </a:t>
          </a:r>
          <a:r>
            <a:rPr lang="ru-RU" sz="2800" dirty="0" err="1" smtClean="0"/>
            <a:t>коштів</a:t>
          </a:r>
          <a:r>
            <a:rPr lang="ru-RU" sz="2800" dirty="0" smtClean="0"/>
            <a:t> (метод </a:t>
          </a:r>
          <a:r>
            <a:rPr lang="ru-RU" sz="2800" dirty="0" err="1" smtClean="0"/>
            <a:t>нарахувань</a:t>
          </a:r>
          <a:r>
            <a:rPr lang="ru-RU" sz="2800" dirty="0" smtClean="0"/>
            <a:t>)</a:t>
          </a:r>
          <a:endParaRPr lang="ru-RU" sz="2800" dirty="0"/>
        </a:p>
      </dgm:t>
    </dgm:pt>
    <dgm:pt modelId="{AB81A6A7-A45F-46D7-90C5-017A2CD097E9}" type="parTrans" cxnId="{B6AE187B-778E-45CC-8DF0-7E2F921CB56C}">
      <dgm:prSet/>
      <dgm:spPr/>
      <dgm:t>
        <a:bodyPr/>
        <a:lstStyle/>
        <a:p>
          <a:endParaRPr lang="ru-RU"/>
        </a:p>
      </dgm:t>
    </dgm:pt>
    <dgm:pt modelId="{F4930A6D-21B6-46D4-A837-240DFF64C6D5}" type="sibTrans" cxnId="{B6AE187B-778E-45CC-8DF0-7E2F921CB56C}">
      <dgm:prSet/>
      <dgm:spPr/>
      <dgm:t>
        <a:bodyPr/>
        <a:lstStyle/>
        <a:p>
          <a:endParaRPr lang="ru-RU"/>
        </a:p>
      </dgm:t>
    </dgm:pt>
    <dgm:pt modelId="{48B22A47-6526-41F9-9214-DD25101DE0A2}" type="pres">
      <dgm:prSet presAssocID="{C55EE802-0C78-47A2-AE73-089FFBB15CDB}" presName="cycle" presStyleCnt="0">
        <dgm:presLayoutVars>
          <dgm:chMax val="1"/>
          <dgm:dir/>
          <dgm:animLvl val="ctr"/>
          <dgm:resizeHandles val="exact"/>
        </dgm:presLayoutVars>
      </dgm:prSet>
      <dgm:spPr/>
      <dgm:t>
        <a:bodyPr/>
        <a:lstStyle/>
        <a:p>
          <a:endParaRPr lang="ru-RU"/>
        </a:p>
      </dgm:t>
    </dgm:pt>
    <dgm:pt modelId="{38C6333E-3B33-4AF7-B343-3B632AEBE66D}" type="pres">
      <dgm:prSet presAssocID="{D5B1BB02-3A2F-4BDA-A3CA-AA3F897606C8}" presName="centerShape" presStyleLbl="node0" presStyleIdx="0" presStyleCnt="1"/>
      <dgm:spPr/>
      <dgm:t>
        <a:bodyPr/>
        <a:lstStyle/>
        <a:p>
          <a:endParaRPr lang="ru-RU"/>
        </a:p>
      </dgm:t>
    </dgm:pt>
  </dgm:ptLst>
  <dgm:cxnLst>
    <dgm:cxn modelId="{B6AE187B-778E-45CC-8DF0-7E2F921CB56C}" srcId="{C55EE802-0C78-47A2-AE73-089FFBB15CDB}" destId="{D5B1BB02-3A2F-4BDA-A3CA-AA3F897606C8}" srcOrd="0" destOrd="0" parTransId="{AB81A6A7-A45F-46D7-90C5-017A2CD097E9}" sibTransId="{F4930A6D-21B6-46D4-A837-240DFF64C6D5}"/>
    <dgm:cxn modelId="{A7F29188-086D-49DF-98DA-10CF0D9BB0B2}" type="presOf" srcId="{C55EE802-0C78-47A2-AE73-089FFBB15CDB}" destId="{48B22A47-6526-41F9-9214-DD25101DE0A2}" srcOrd="0" destOrd="0" presId="urn:microsoft.com/office/officeart/2005/8/layout/radial1"/>
    <dgm:cxn modelId="{A4546A13-6784-4969-B548-8C399016B893}" type="presOf" srcId="{D5B1BB02-3A2F-4BDA-A3CA-AA3F897606C8}" destId="{38C6333E-3B33-4AF7-B343-3B632AEBE66D}" srcOrd="0" destOrd="0" presId="urn:microsoft.com/office/officeart/2005/8/layout/radial1"/>
    <dgm:cxn modelId="{94F95E13-79FD-4904-8B44-842F938CF3A8}" type="presParOf" srcId="{48B22A47-6526-41F9-9214-DD25101DE0A2}" destId="{38C6333E-3B33-4AF7-B343-3B632AEBE66D}" srcOrd="0" destOrd="0" presId="urn:microsoft.com/office/officeart/2005/8/layout/radial1"/>
  </dgm:cxnLst>
  <dgm:bg/>
  <dgm:whole/>
</dgm:dataModel>
</file>

<file path=ppt/diagrams/data12.xml><?xml version="1.0" encoding="utf-8"?>
<dgm:dataModel xmlns:dgm="http://schemas.openxmlformats.org/drawingml/2006/diagram" xmlns:a="http://schemas.openxmlformats.org/drawingml/2006/main">
  <dgm:ptLst>
    <dgm:pt modelId="{4C26777B-781B-42A5-823F-E717E6E8B52F}" type="doc">
      <dgm:prSet loTypeId="urn:microsoft.com/office/officeart/2005/8/layout/orgChart1" loCatId="hierarchy" qsTypeId="urn:microsoft.com/office/officeart/2005/8/quickstyle/3d1" qsCatId="3D" csTypeId="urn:microsoft.com/office/officeart/2005/8/colors/colorful2" csCatId="colorful" phldr="1"/>
      <dgm:spPr/>
      <dgm:t>
        <a:bodyPr/>
        <a:lstStyle/>
        <a:p>
          <a:endParaRPr lang="ru-RU"/>
        </a:p>
      </dgm:t>
    </dgm:pt>
    <dgm:pt modelId="{E9F47761-CDBF-4CAD-9C78-92CC5C6528C4}">
      <dgm:prSet phldrT="[Текст]"/>
      <dgm:spPr/>
      <dgm:t>
        <a:bodyPr/>
        <a:lstStyle/>
        <a:p>
          <a:r>
            <a:rPr lang="uk-UA" b="1" dirty="0" smtClean="0"/>
            <a:t>Витрати, </a:t>
          </a:r>
          <a:r>
            <a:rPr lang="ru-RU" dirty="0" err="1" smtClean="0"/>
            <a:t>що</a:t>
          </a:r>
          <a:r>
            <a:rPr lang="ru-RU" dirty="0" smtClean="0"/>
            <a:t> </a:t>
          </a:r>
          <a:r>
            <a:rPr lang="ru-RU" dirty="0" err="1" smtClean="0"/>
            <a:t>враховуються</a:t>
          </a:r>
          <a:r>
            <a:rPr lang="ru-RU" dirty="0" smtClean="0"/>
            <a:t> при </a:t>
          </a:r>
          <a:r>
            <a:rPr lang="ru-RU" dirty="0" err="1" smtClean="0"/>
            <a:t>обчисленні</a:t>
          </a:r>
          <a:r>
            <a:rPr lang="ru-RU" dirty="0" smtClean="0"/>
            <a:t> </a:t>
          </a:r>
          <a:r>
            <a:rPr lang="ru-RU" dirty="0" err="1" smtClean="0"/>
            <a:t>об'єкта</a:t>
          </a:r>
          <a:r>
            <a:rPr lang="ru-RU" dirty="0" smtClean="0"/>
            <a:t> </a:t>
          </a:r>
          <a:r>
            <a:rPr lang="ru-RU" dirty="0" err="1" smtClean="0"/>
            <a:t>опода­ткування</a:t>
          </a:r>
          <a:r>
            <a:rPr lang="ru-RU" dirty="0" smtClean="0"/>
            <a:t>, </a:t>
          </a:r>
          <a:r>
            <a:rPr lang="ru-RU" dirty="0" err="1" smtClean="0"/>
            <a:t>складаються</a:t>
          </a:r>
          <a:r>
            <a:rPr lang="ru-RU" dirty="0" smtClean="0"/>
            <a:t> </a:t>
          </a:r>
          <a:r>
            <a:rPr lang="ru-RU" dirty="0" err="1" smtClean="0"/>
            <a:t>із</a:t>
          </a:r>
          <a:r>
            <a:rPr lang="ru-RU" dirty="0" smtClean="0"/>
            <a:t>:</a:t>
          </a:r>
          <a:endParaRPr lang="ru-RU" dirty="0"/>
        </a:p>
      </dgm:t>
    </dgm:pt>
    <dgm:pt modelId="{39710BB1-655F-4DEC-9BF5-DFE9507DDD92}" type="parTrans" cxnId="{4A7AD55C-7EAB-4B63-B7EC-FF0B82F7EF04}">
      <dgm:prSet/>
      <dgm:spPr/>
      <dgm:t>
        <a:bodyPr/>
        <a:lstStyle/>
        <a:p>
          <a:endParaRPr lang="ru-RU"/>
        </a:p>
      </dgm:t>
    </dgm:pt>
    <dgm:pt modelId="{99E78B9D-454F-4538-AA4C-4D29B92B86F7}" type="sibTrans" cxnId="{4A7AD55C-7EAB-4B63-B7EC-FF0B82F7EF04}">
      <dgm:prSet/>
      <dgm:spPr/>
      <dgm:t>
        <a:bodyPr/>
        <a:lstStyle/>
        <a:p>
          <a:endParaRPr lang="ru-RU"/>
        </a:p>
      </dgm:t>
    </dgm:pt>
    <dgm:pt modelId="{2AFDB50C-76F7-4EF8-9255-59E6435BD078}" type="asst">
      <dgm:prSet phldrT="[Текст]"/>
      <dgm:spPr/>
      <dgm:t>
        <a:bodyPr/>
        <a:lstStyle/>
        <a:p>
          <a:r>
            <a:rPr lang="ru-RU" b="1" dirty="0" err="1" smtClean="0"/>
            <a:t>витрат</a:t>
          </a:r>
          <a:r>
            <a:rPr lang="ru-RU" b="1" dirty="0" smtClean="0"/>
            <a:t> </a:t>
          </a:r>
          <a:r>
            <a:rPr lang="ru-RU" b="1" dirty="0" err="1" smtClean="0"/>
            <a:t>операційної</a:t>
          </a:r>
          <a:r>
            <a:rPr lang="ru-RU" b="1" dirty="0" smtClean="0"/>
            <a:t> </a:t>
          </a:r>
          <a:r>
            <a:rPr lang="ru-RU" b="1" dirty="0" err="1" smtClean="0"/>
            <a:t>діяльності</a:t>
          </a:r>
          <a:endParaRPr lang="ru-RU" dirty="0"/>
        </a:p>
      </dgm:t>
    </dgm:pt>
    <dgm:pt modelId="{AB8114F1-F24E-4BDC-B9E5-4F70F2F9B41A}" type="parTrans" cxnId="{6E60A1FB-C6F9-42AA-938D-F5359AEEC4B1}">
      <dgm:prSet/>
      <dgm:spPr/>
      <dgm:t>
        <a:bodyPr/>
        <a:lstStyle/>
        <a:p>
          <a:endParaRPr lang="ru-RU"/>
        </a:p>
      </dgm:t>
    </dgm:pt>
    <dgm:pt modelId="{17B2ACFB-BCD8-4EF7-BF11-4A36EF7BCF88}" type="sibTrans" cxnId="{6E60A1FB-C6F9-42AA-938D-F5359AEEC4B1}">
      <dgm:prSet/>
      <dgm:spPr/>
      <dgm:t>
        <a:bodyPr/>
        <a:lstStyle/>
        <a:p>
          <a:endParaRPr lang="ru-RU"/>
        </a:p>
      </dgm:t>
    </dgm:pt>
    <dgm:pt modelId="{2377A7FC-5C2B-4DF8-B6B5-706FEB59FC9D}" type="asst">
      <dgm:prSet phldrT="[Текст]"/>
      <dgm:spPr/>
      <dgm:t>
        <a:bodyPr/>
        <a:lstStyle/>
        <a:p>
          <a:r>
            <a:rPr lang="uk-UA" b="1" dirty="0" smtClean="0"/>
            <a:t>інших витрат</a:t>
          </a:r>
          <a:endParaRPr lang="ru-RU" dirty="0"/>
        </a:p>
      </dgm:t>
    </dgm:pt>
    <dgm:pt modelId="{571513A9-B212-44A1-81A8-8FD26DB66A6F}" type="parTrans" cxnId="{49D9CC19-FDFF-47CA-A9DF-8457AF6D3DFA}">
      <dgm:prSet/>
      <dgm:spPr/>
      <dgm:t>
        <a:bodyPr/>
        <a:lstStyle/>
        <a:p>
          <a:endParaRPr lang="ru-RU"/>
        </a:p>
      </dgm:t>
    </dgm:pt>
    <dgm:pt modelId="{7C69B0A4-1518-4351-AF2E-B2C77BFA5BE3}" type="sibTrans" cxnId="{49D9CC19-FDFF-47CA-A9DF-8457AF6D3DFA}">
      <dgm:prSet/>
      <dgm:spPr/>
      <dgm:t>
        <a:bodyPr/>
        <a:lstStyle/>
        <a:p>
          <a:endParaRPr lang="ru-RU"/>
        </a:p>
      </dgm:t>
    </dgm:pt>
    <dgm:pt modelId="{A13A8F96-21E7-4A55-B510-8572002CB3B4}" type="pres">
      <dgm:prSet presAssocID="{4C26777B-781B-42A5-823F-E717E6E8B52F}" presName="hierChild1" presStyleCnt="0">
        <dgm:presLayoutVars>
          <dgm:orgChart val="1"/>
          <dgm:chPref val="1"/>
          <dgm:dir/>
          <dgm:animOne val="branch"/>
          <dgm:animLvl val="lvl"/>
          <dgm:resizeHandles/>
        </dgm:presLayoutVars>
      </dgm:prSet>
      <dgm:spPr/>
      <dgm:t>
        <a:bodyPr/>
        <a:lstStyle/>
        <a:p>
          <a:endParaRPr lang="ru-RU"/>
        </a:p>
      </dgm:t>
    </dgm:pt>
    <dgm:pt modelId="{442681A6-13A9-43DE-B35F-F02E308AD125}" type="pres">
      <dgm:prSet presAssocID="{E9F47761-CDBF-4CAD-9C78-92CC5C6528C4}" presName="hierRoot1" presStyleCnt="0">
        <dgm:presLayoutVars>
          <dgm:hierBranch val="init"/>
        </dgm:presLayoutVars>
      </dgm:prSet>
      <dgm:spPr/>
      <dgm:t>
        <a:bodyPr/>
        <a:lstStyle/>
        <a:p>
          <a:endParaRPr lang="ru-RU"/>
        </a:p>
      </dgm:t>
    </dgm:pt>
    <dgm:pt modelId="{67DB276B-3B0F-4FF7-985D-3114CAC6D643}" type="pres">
      <dgm:prSet presAssocID="{E9F47761-CDBF-4CAD-9C78-92CC5C6528C4}" presName="rootComposite1" presStyleCnt="0"/>
      <dgm:spPr/>
      <dgm:t>
        <a:bodyPr/>
        <a:lstStyle/>
        <a:p>
          <a:endParaRPr lang="ru-RU"/>
        </a:p>
      </dgm:t>
    </dgm:pt>
    <dgm:pt modelId="{40B4E47E-27F0-4496-8E4D-DC0FC6684151}" type="pres">
      <dgm:prSet presAssocID="{E9F47761-CDBF-4CAD-9C78-92CC5C6528C4}" presName="rootText1" presStyleLbl="node0" presStyleIdx="0" presStyleCnt="1" custScaleX="149294">
        <dgm:presLayoutVars>
          <dgm:chPref val="3"/>
        </dgm:presLayoutVars>
      </dgm:prSet>
      <dgm:spPr/>
      <dgm:t>
        <a:bodyPr/>
        <a:lstStyle/>
        <a:p>
          <a:endParaRPr lang="ru-RU"/>
        </a:p>
      </dgm:t>
    </dgm:pt>
    <dgm:pt modelId="{2724B404-4EA3-438D-A70A-E61F23CADFAB}" type="pres">
      <dgm:prSet presAssocID="{E9F47761-CDBF-4CAD-9C78-92CC5C6528C4}" presName="rootConnector1" presStyleLbl="node1" presStyleIdx="0" presStyleCnt="0"/>
      <dgm:spPr/>
      <dgm:t>
        <a:bodyPr/>
        <a:lstStyle/>
        <a:p>
          <a:endParaRPr lang="ru-RU"/>
        </a:p>
      </dgm:t>
    </dgm:pt>
    <dgm:pt modelId="{542B4082-CC60-42E7-82F6-DDCE90F893DB}" type="pres">
      <dgm:prSet presAssocID="{E9F47761-CDBF-4CAD-9C78-92CC5C6528C4}" presName="hierChild2" presStyleCnt="0"/>
      <dgm:spPr/>
      <dgm:t>
        <a:bodyPr/>
        <a:lstStyle/>
        <a:p>
          <a:endParaRPr lang="ru-RU"/>
        </a:p>
      </dgm:t>
    </dgm:pt>
    <dgm:pt modelId="{BBF7FDAD-6E74-49C0-B5F9-E07C355922A9}" type="pres">
      <dgm:prSet presAssocID="{E9F47761-CDBF-4CAD-9C78-92CC5C6528C4}" presName="hierChild3" presStyleCnt="0"/>
      <dgm:spPr/>
      <dgm:t>
        <a:bodyPr/>
        <a:lstStyle/>
        <a:p>
          <a:endParaRPr lang="ru-RU"/>
        </a:p>
      </dgm:t>
    </dgm:pt>
    <dgm:pt modelId="{44B73FBE-A4F6-438E-A06A-6A2023D0BB34}" type="pres">
      <dgm:prSet presAssocID="{AB8114F1-F24E-4BDC-B9E5-4F70F2F9B41A}" presName="Name111" presStyleLbl="parChTrans1D2" presStyleIdx="0" presStyleCnt="2"/>
      <dgm:spPr/>
      <dgm:t>
        <a:bodyPr/>
        <a:lstStyle/>
        <a:p>
          <a:endParaRPr lang="ru-RU"/>
        </a:p>
      </dgm:t>
    </dgm:pt>
    <dgm:pt modelId="{D6801E6D-270D-40A2-B067-FBAE650931EF}" type="pres">
      <dgm:prSet presAssocID="{2AFDB50C-76F7-4EF8-9255-59E6435BD078}" presName="hierRoot3" presStyleCnt="0">
        <dgm:presLayoutVars>
          <dgm:hierBranch val="init"/>
        </dgm:presLayoutVars>
      </dgm:prSet>
      <dgm:spPr/>
      <dgm:t>
        <a:bodyPr/>
        <a:lstStyle/>
        <a:p>
          <a:endParaRPr lang="ru-RU"/>
        </a:p>
      </dgm:t>
    </dgm:pt>
    <dgm:pt modelId="{C9649481-B74E-4FF5-855A-98DE29CB86F5}" type="pres">
      <dgm:prSet presAssocID="{2AFDB50C-76F7-4EF8-9255-59E6435BD078}" presName="rootComposite3" presStyleCnt="0"/>
      <dgm:spPr/>
      <dgm:t>
        <a:bodyPr/>
        <a:lstStyle/>
        <a:p>
          <a:endParaRPr lang="ru-RU"/>
        </a:p>
      </dgm:t>
    </dgm:pt>
    <dgm:pt modelId="{F16B3B7E-3B1D-4A42-8BF7-2351D32D2C16}" type="pres">
      <dgm:prSet presAssocID="{2AFDB50C-76F7-4EF8-9255-59E6435BD078}" presName="rootText3" presStyleLbl="asst1" presStyleIdx="0" presStyleCnt="2">
        <dgm:presLayoutVars>
          <dgm:chPref val="3"/>
        </dgm:presLayoutVars>
      </dgm:prSet>
      <dgm:spPr/>
      <dgm:t>
        <a:bodyPr/>
        <a:lstStyle/>
        <a:p>
          <a:endParaRPr lang="ru-RU"/>
        </a:p>
      </dgm:t>
    </dgm:pt>
    <dgm:pt modelId="{B6612B54-2CF5-4579-8068-0D23CF4F3E89}" type="pres">
      <dgm:prSet presAssocID="{2AFDB50C-76F7-4EF8-9255-59E6435BD078}" presName="rootConnector3" presStyleLbl="asst1" presStyleIdx="0" presStyleCnt="2"/>
      <dgm:spPr/>
      <dgm:t>
        <a:bodyPr/>
        <a:lstStyle/>
        <a:p>
          <a:endParaRPr lang="ru-RU"/>
        </a:p>
      </dgm:t>
    </dgm:pt>
    <dgm:pt modelId="{E5093EEC-2465-4201-9256-784A7333FA0D}" type="pres">
      <dgm:prSet presAssocID="{2AFDB50C-76F7-4EF8-9255-59E6435BD078}" presName="hierChild6" presStyleCnt="0"/>
      <dgm:spPr/>
      <dgm:t>
        <a:bodyPr/>
        <a:lstStyle/>
        <a:p>
          <a:endParaRPr lang="ru-RU"/>
        </a:p>
      </dgm:t>
    </dgm:pt>
    <dgm:pt modelId="{BBDEC19A-4DDF-4808-B341-39B07F374C1F}" type="pres">
      <dgm:prSet presAssocID="{2AFDB50C-76F7-4EF8-9255-59E6435BD078}" presName="hierChild7" presStyleCnt="0"/>
      <dgm:spPr/>
      <dgm:t>
        <a:bodyPr/>
        <a:lstStyle/>
        <a:p>
          <a:endParaRPr lang="ru-RU"/>
        </a:p>
      </dgm:t>
    </dgm:pt>
    <dgm:pt modelId="{BDA08F68-194F-4B2F-91FF-DFABBA1CD8E8}" type="pres">
      <dgm:prSet presAssocID="{571513A9-B212-44A1-81A8-8FD26DB66A6F}" presName="Name111" presStyleLbl="parChTrans1D2" presStyleIdx="1" presStyleCnt="2"/>
      <dgm:spPr/>
      <dgm:t>
        <a:bodyPr/>
        <a:lstStyle/>
        <a:p>
          <a:endParaRPr lang="ru-RU"/>
        </a:p>
      </dgm:t>
    </dgm:pt>
    <dgm:pt modelId="{BC4C462F-FEE6-42B6-88AE-BDE59C8B3524}" type="pres">
      <dgm:prSet presAssocID="{2377A7FC-5C2B-4DF8-B6B5-706FEB59FC9D}" presName="hierRoot3" presStyleCnt="0">
        <dgm:presLayoutVars>
          <dgm:hierBranch val="init"/>
        </dgm:presLayoutVars>
      </dgm:prSet>
      <dgm:spPr/>
      <dgm:t>
        <a:bodyPr/>
        <a:lstStyle/>
        <a:p>
          <a:endParaRPr lang="ru-RU"/>
        </a:p>
      </dgm:t>
    </dgm:pt>
    <dgm:pt modelId="{42EA88E7-9A41-477A-8342-0DE6922961B2}" type="pres">
      <dgm:prSet presAssocID="{2377A7FC-5C2B-4DF8-B6B5-706FEB59FC9D}" presName="rootComposite3" presStyleCnt="0"/>
      <dgm:spPr/>
      <dgm:t>
        <a:bodyPr/>
        <a:lstStyle/>
        <a:p>
          <a:endParaRPr lang="ru-RU"/>
        </a:p>
      </dgm:t>
    </dgm:pt>
    <dgm:pt modelId="{E0AFEC25-7CCF-4F9D-9BA2-0E22D8E1A086}" type="pres">
      <dgm:prSet presAssocID="{2377A7FC-5C2B-4DF8-B6B5-706FEB59FC9D}" presName="rootText3" presStyleLbl="asst1" presStyleIdx="1" presStyleCnt="2">
        <dgm:presLayoutVars>
          <dgm:chPref val="3"/>
        </dgm:presLayoutVars>
      </dgm:prSet>
      <dgm:spPr/>
      <dgm:t>
        <a:bodyPr/>
        <a:lstStyle/>
        <a:p>
          <a:endParaRPr lang="ru-RU"/>
        </a:p>
      </dgm:t>
    </dgm:pt>
    <dgm:pt modelId="{6EA6A62E-6C4E-4D08-8110-EAC7FC1FE6A7}" type="pres">
      <dgm:prSet presAssocID="{2377A7FC-5C2B-4DF8-B6B5-706FEB59FC9D}" presName="rootConnector3" presStyleLbl="asst1" presStyleIdx="1" presStyleCnt="2"/>
      <dgm:spPr/>
      <dgm:t>
        <a:bodyPr/>
        <a:lstStyle/>
        <a:p>
          <a:endParaRPr lang="ru-RU"/>
        </a:p>
      </dgm:t>
    </dgm:pt>
    <dgm:pt modelId="{4B540528-F5C2-42A4-BACC-5A98D60B6BC3}" type="pres">
      <dgm:prSet presAssocID="{2377A7FC-5C2B-4DF8-B6B5-706FEB59FC9D}" presName="hierChild6" presStyleCnt="0"/>
      <dgm:spPr/>
      <dgm:t>
        <a:bodyPr/>
        <a:lstStyle/>
        <a:p>
          <a:endParaRPr lang="ru-RU"/>
        </a:p>
      </dgm:t>
    </dgm:pt>
    <dgm:pt modelId="{4ECA44DC-9A69-42D9-8941-DA5FAD995022}" type="pres">
      <dgm:prSet presAssocID="{2377A7FC-5C2B-4DF8-B6B5-706FEB59FC9D}" presName="hierChild7" presStyleCnt="0"/>
      <dgm:spPr/>
      <dgm:t>
        <a:bodyPr/>
        <a:lstStyle/>
        <a:p>
          <a:endParaRPr lang="ru-RU"/>
        </a:p>
      </dgm:t>
    </dgm:pt>
  </dgm:ptLst>
  <dgm:cxnLst>
    <dgm:cxn modelId="{63E7BD4C-49D9-4756-BC81-DA3DCF558ED1}" type="presOf" srcId="{E9F47761-CDBF-4CAD-9C78-92CC5C6528C4}" destId="{40B4E47E-27F0-4496-8E4D-DC0FC6684151}" srcOrd="0" destOrd="0" presId="urn:microsoft.com/office/officeart/2005/8/layout/orgChart1"/>
    <dgm:cxn modelId="{05C46BA1-93F6-4843-BDA4-C5D849928BAB}" type="presOf" srcId="{571513A9-B212-44A1-81A8-8FD26DB66A6F}" destId="{BDA08F68-194F-4B2F-91FF-DFABBA1CD8E8}" srcOrd="0" destOrd="0" presId="urn:microsoft.com/office/officeart/2005/8/layout/orgChart1"/>
    <dgm:cxn modelId="{49D9CC19-FDFF-47CA-A9DF-8457AF6D3DFA}" srcId="{E9F47761-CDBF-4CAD-9C78-92CC5C6528C4}" destId="{2377A7FC-5C2B-4DF8-B6B5-706FEB59FC9D}" srcOrd="1" destOrd="0" parTransId="{571513A9-B212-44A1-81A8-8FD26DB66A6F}" sibTransId="{7C69B0A4-1518-4351-AF2E-B2C77BFA5BE3}"/>
    <dgm:cxn modelId="{D0A682E1-8396-442F-8D47-87FA836DD9D9}" type="presOf" srcId="{4C26777B-781B-42A5-823F-E717E6E8B52F}" destId="{A13A8F96-21E7-4A55-B510-8572002CB3B4}" srcOrd="0" destOrd="0" presId="urn:microsoft.com/office/officeart/2005/8/layout/orgChart1"/>
    <dgm:cxn modelId="{6EFB7F82-FC19-4BA1-959E-02A1C13639D3}" type="presOf" srcId="{2AFDB50C-76F7-4EF8-9255-59E6435BD078}" destId="{F16B3B7E-3B1D-4A42-8BF7-2351D32D2C16}" srcOrd="0" destOrd="0" presId="urn:microsoft.com/office/officeart/2005/8/layout/orgChart1"/>
    <dgm:cxn modelId="{AAAAE686-80BE-440B-B7BE-922CB2326805}" type="presOf" srcId="{AB8114F1-F24E-4BDC-B9E5-4F70F2F9B41A}" destId="{44B73FBE-A4F6-438E-A06A-6A2023D0BB34}" srcOrd="0" destOrd="0" presId="urn:microsoft.com/office/officeart/2005/8/layout/orgChart1"/>
    <dgm:cxn modelId="{6E60A1FB-C6F9-42AA-938D-F5359AEEC4B1}" srcId="{E9F47761-CDBF-4CAD-9C78-92CC5C6528C4}" destId="{2AFDB50C-76F7-4EF8-9255-59E6435BD078}" srcOrd="0" destOrd="0" parTransId="{AB8114F1-F24E-4BDC-B9E5-4F70F2F9B41A}" sibTransId="{17B2ACFB-BCD8-4EF7-BF11-4A36EF7BCF88}"/>
    <dgm:cxn modelId="{63D24D76-1D86-4C8A-9B6B-0E51BF0D5174}" type="presOf" srcId="{2377A7FC-5C2B-4DF8-B6B5-706FEB59FC9D}" destId="{E0AFEC25-7CCF-4F9D-9BA2-0E22D8E1A086}" srcOrd="0" destOrd="0" presId="urn:microsoft.com/office/officeart/2005/8/layout/orgChart1"/>
    <dgm:cxn modelId="{E73CE8B6-5451-4C55-B8EE-6CC718D1BDAC}" type="presOf" srcId="{2AFDB50C-76F7-4EF8-9255-59E6435BD078}" destId="{B6612B54-2CF5-4579-8068-0D23CF4F3E89}" srcOrd="1" destOrd="0" presId="urn:microsoft.com/office/officeart/2005/8/layout/orgChart1"/>
    <dgm:cxn modelId="{4A7AD55C-7EAB-4B63-B7EC-FF0B82F7EF04}" srcId="{4C26777B-781B-42A5-823F-E717E6E8B52F}" destId="{E9F47761-CDBF-4CAD-9C78-92CC5C6528C4}" srcOrd="0" destOrd="0" parTransId="{39710BB1-655F-4DEC-9BF5-DFE9507DDD92}" sibTransId="{99E78B9D-454F-4538-AA4C-4D29B92B86F7}"/>
    <dgm:cxn modelId="{E40A9D7C-5A7F-4891-8FE8-51F2BEF42F36}" type="presOf" srcId="{2377A7FC-5C2B-4DF8-B6B5-706FEB59FC9D}" destId="{6EA6A62E-6C4E-4D08-8110-EAC7FC1FE6A7}" srcOrd="1" destOrd="0" presId="urn:microsoft.com/office/officeart/2005/8/layout/orgChart1"/>
    <dgm:cxn modelId="{F3B128E5-2B8F-461C-91E1-F0E81AA12F5D}" type="presOf" srcId="{E9F47761-CDBF-4CAD-9C78-92CC5C6528C4}" destId="{2724B404-4EA3-438D-A70A-E61F23CADFAB}" srcOrd="1" destOrd="0" presId="urn:microsoft.com/office/officeart/2005/8/layout/orgChart1"/>
    <dgm:cxn modelId="{0985AF34-0582-4342-BFA7-ACD174694D4D}" type="presParOf" srcId="{A13A8F96-21E7-4A55-B510-8572002CB3B4}" destId="{442681A6-13A9-43DE-B35F-F02E308AD125}" srcOrd="0" destOrd="0" presId="urn:microsoft.com/office/officeart/2005/8/layout/orgChart1"/>
    <dgm:cxn modelId="{85BBFDCF-1A0B-4993-ADA7-65DC96C3F1BC}" type="presParOf" srcId="{442681A6-13A9-43DE-B35F-F02E308AD125}" destId="{67DB276B-3B0F-4FF7-985D-3114CAC6D643}" srcOrd="0" destOrd="0" presId="urn:microsoft.com/office/officeart/2005/8/layout/orgChart1"/>
    <dgm:cxn modelId="{A4A50F30-2C09-4C6A-8D33-311BA4F3B53E}" type="presParOf" srcId="{67DB276B-3B0F-4FF7-985D-3114CAC6D643}" destId="{40B4E47E-27F0-4496-8E4D-DC0FC6684151}" srcOrd="0" destOrd="0" presId="urn:microsoft.com/office/officeart/2005/8/layout/orgChart1"/>
    <dgm:cxn modelId="{CEBF7689-FF06-4865-BD6C-6EA4A51BD13B}" type="presParOf" srcId="{67DB276B-3B0F-4FF7-985D-3114CAC6D643}" destId="{2724B404-4EA3-438D-A70A-E61F23CADFAB}" srcOrd="1" destOrd="0" presId="urn:microsoft.com/office/officeart/2005/8/layout/orgChart1"/>
    <dgm:cxn modelId="{2526A787-65CE-4E84-9BE2-D90E0677397E}" type="presParOf" srcId="{442681A6-13A9-43DE-B35F-F02E308AD125}" destId="{542B4082-CC60-42E7-82F6-DDCE90F893DB}" srcOrd="1" destOrd="0" presId="urn:microsoft.com/office/officeart/2005/8/layout/orgChart1"/>
    <dgm:cxn modelId="{0EEB5846-B891-4837-8CDD-F5BC1254D26D}" type="presParOf" srcId="{442681A6-13A9-43DE-B35F-F02E308AD125}" destId="{BBF7FDAD-6E74-49C0-B5F9-E07C355922A9}" srcOrd="2" destOrd="0" presId="urn:microsoft.com/office/officeart/2005/8/layout/orgChart1"/>
    <dgm:cxn modelId="{7BF14AB6-0B6B-454A-977B-51867FFAC725}" type="presParOf" srcId="{BBF7FDAD-6E74-49C0-B5F9-E07C355922A9}" destId="{44B73FBE-A4F6-438E-A06A-6A2023D0BB34}" srcOrd="0" destOrd="0" presId="urn:microsoft.com/office/officeart/2005/8/layout/orgChart1"/>
    <dgm:cxn modelId="{CDF786DD-6E4E-4B52-914F-E47C796FCC22}" type="presParOf" srcId="{BBF7FDAD-6E74-49C0-B5F9-E07C355922A9}" destId="{D6801E6D-270D-40A2-B067-FBAE650931EF}" srcOrd="1" destOrd="0" presId="urn:microsoft.com/office/officeart/2005/8/layout/orgChart1"/>
    <dgm:cxn modelId="{151997B9-4B0F-4DFB-9F33-30A9D030F1F5}" type="presParOf" srcId="{D6801E6D-270D-40A2-B067-FBAE650931EF}" destId="{C9649481-B74E-4FF5-855A-98DE29CB86F5}" srcOrd="0" destOrd="0" presId="urn:microsoft.com/office/officeart/2005/8/layout/orgChart1"/>
    <dgm:cxn modelId="{F4BE6D1B-3A84-437A-BAD7-A87959C77D1D}" type="presParOf" srcId="{C9649481-B74E-4FF5-855A-98DE29CB86F5}" destId="{F16B3B7E-3B1D-4A42-8BF7-2351D32D2C16}" srcOrd="0" destOrd="0" presId="urn:microsoft.com/office/officeart/2005/8/layout/orgChart1"/>
    <dgm:cxn modelId="{99598377-B6FE-49A3-BCFA-1D2353620F60}" type="presParOf" srcId="{C9649481-B74E-4FF5-855A-98DE29CB86F5}" destId="{B6612B54-2CF5-4579-8068-0D23CF4F3E89}" srcOrd="1" destOrd="0" presId="urn:microsoft.com/office/officeart/2005/8/layout/orgChart1"/>
    <dgm:cxn modelId="{74F9493A-0F09-46A7-8426-74157E588E69}" type="presParOf" srcId="{D6801E6D-270D-40A2-B067-FBAE650931EF}" destId="{E5093EEC-2465-4201-9256-784A7333FA0D}" srcOrd="1" destOrd="0" presId="urn:microsoft.com/office/officeart/2005/8/layout/orgChart1"/>
    <dgm:cxn modelId="{F49DD3DB-F5D7-42DD-B7AC-D1B3611AACD1}" type="presParOf" srcId="{D6801E6D-270D-40A2-B067-FBAE650931EF}" destId="{BBDEC19A-4DDF-4808-B341-39B07F374C1F}" srcOrd="2" destOrd="0" presId="urn:microsoft.com/office/officeart/2005/8/layout/orgChart1"/>
    <dgm:cxn modelId="{86397295-E508-4137-9700-C93896A5486B}" type="presParOf" srcId="{BBF7FDAD-6E74-49C0-B5F9-E07C355922A9}" destId="{BDA08F68-194F-4B2F-91FF-DFABBA1CD8E8}" srcOrd="2" destOrd="0" presId="urn:microsoft.com/office/officeart/2005/8/layout/orgChart1"/>
    <dgm:cxn modelId="{739314D3-1F7A-4B13-95CF-A7FFF6C4A4A3}" type="presParOf" srcId="{BBF7FDAD-6E74-49C0-B5F9-E07C355922A9}" destId="{BC4C462F-FEE6-42B6-88AE-BDE59C8B3524}" srcOrd="3" destOrd="0" presId="urn:microsoft.com/office/officeart/2005/8/layout/orgChart1"/>
    <dgm:cxn modelId="{D4A41D02-2F08-4E5A-A58C-1DFEF1552EC1}" type="presParOf" srcId="{BC4C462F-FEE6-42B6-88AE-BDE59C8B3524}" destId="{42EA88E7-9A41-477A-8342-0DE6922961B2}" srcOrd="0" destOrd="0" presId="urn:microsoft.com/office/officeart/2005/8/layout/orgChart1"/>
    <dgm:cxn modelId="{1AF9E755-06BF-43B1-B91F-F1C3E1586D44}" type="presParOf" srcId="{42EA88E7-9A41-477A-8342-0DE6922961B2}" destId="{E0AFEC25-7CCF-4F9D-9BA2-0E22D8E1A086}" srcOrd="0" destOrd="0" presId="urn:microsoft.com/office/officeart/2005/8/layout/orgChart1"/>
    <dgm:cxn modelId="{1C34A5EC-58AC-4925-95E3-155EB8F364F5}" type="presParOf" srcId="{42EA88E7-9A41-477A-8342-0DE6922961B2}" destId="{6EA6A62E-6C4E-4D08-8110-EAC7FC1FE6A7}" srcOrd="1" destOrd="0" presId="urn:microsoft.com/office/officeart/2005/8/layout/orgChart1"/>
    <dgm:cxn modelId="{6E22A5EC-FE40-4B5D-9824-F8E9B1221E86}" type="presParOf" srcId="{BC4C462F-FEE6-42B6-88AE-BDE59C8B3524}" destId="{4B540528-F5C2-42A4-BACC-5A98D60B6BC3}" srcOrd="1" destOrd="0" presId="urn:microsoft.com/office/officeart/2005/8/layout/orgChart1"/>
    <dgm:cxn modelId="{6BCD7034-86D8-4657-8C76-D62AEEE7FB8A}" type="presParOf" srcId="{BC4C462F-FEE6-42B6-88AE-BDE59C8B3524}" destId="{4ECA44DC-9A69-42D9-8941-DA5FAD995022}" srcOrd="2" destOrd="0" presId="urn:microsoft.com/office/officeart/2005/8/layout/orgChart1"/>
  </dgm:cxnLst>
  <dgm:bg/>
  <dgm:whole/>
</dgm:dataModel>
</file>

<file path=ppt/diagrams/data13.xml><?xml version="1.0" encoding="utf-8"?>
<dgm:dataModel xmlns:dgm="http://schemas.openxmlformats.org/drawingml/2006/diagram" xmlns:a="http://schemas.openxmlformats.org/drawingml/2006/main">
  <dgm:ptLst>
    <dgm:pt modelId="{E0E24EC0-9B4D-4D6E-BA76-351F43B90EAF}" type="doc">
      <dgm:prSet loTypeId="urn:microsoft.com/office/officeart/2005/8/layout/lProcess2" loCatId="list" qsTypeId="urn:microsoft.com/office/officeart/2005/8/quickstyle/simple4" qsCatId="simple" csTypeId="urn:microsoft.com/office/officeart/2005/8/colors/colorful3" csCatId="colorful" phldr="1"/>
      <dgm:spPr/>
      <dgm:t>
        <a:bodyPr/>
        <a:lstStyle/>
        <a:p>
          <a:endParaRPr lang="ru-RU"/>
        </a:p>
      </dgm:t>
    </dgm:pt>
    <dgm:pt modelId="{CB31DC7C-08C4-465F-9477-7C339BEDB8A7}">
      <dgm:prSet phldrT="[Текст]"/>
      <dgm:spPr/>
      <dgm:t>
        <a:bodyPr/>
        <a:lstStyle/>
        <a:p>
          <a:r>
            <a:rPr lang="uk-UA" b="1" smtClean="0"/>
            <a:t>Собівартість виготовлених та реалізованих товарів, виконаних робіт, наданих послуг </a:t>
          </a:r>
          <a:r>
            <a:rPr lang="ru-RU" smtClean="0"/>
            <a:t>складається з витрат, прямо пов'язаних з виробництвом таких товарів, виконанням робіт, наданням послуг, а саме:</a:t>
          </a:r>
          <a:endParaRPr lang="ru-RU"/>
        </a:p>
      </dgm:t>
    </dgm:pt>
    <dgm:pt modelId="{1C6B3DC3-84E8-464A-9D87-BF67D8B0CD26}" type="parTrans" cxnId="{CC22D0BF-6B98-4B68-A562-7AD6A9A78F13}">
      <dgm:prSet/>
      <dgm:spPr/>
      <dgm:t>
        <a:bodyPr/>
        <a:lstStyle/>
        <a:p>
          <a:endParaRPr lang="ru-RU"/>
        </a:p>
      </dgm:t>
    </dgm:pt>
    <dgm:pt modelId="{A286DC40-DA49-4C70-9290-ECCA5A81FAED}" type="sibTrans" cxnId="{CC22D0BF-6B98-4B68-A562-7AD6A9A78F13}">
      <dgm:prSet/>
      <dgm:spPr/>
      <dgm:t>
        <a:bodyPr/>
        <a:lstStyle/>
        <a:p>
          <a:endParaRPr lang="ru-RU"/>
        </a:p>
      </dgm:t>
    </dgm:pt>
    <dgm:pt modelId="{6DD0E489-5FFB-4EEB-857F-86DB4D4EDB41}">
      <dgm:prSet phldrT="[Текст]"/>
      <dgm:spPr/>
      <dgm:t>
        <a:bodyPr/>
        <a:lstStyle/>
        <a:p>
          <a:r>
            <a:rPr lang="ru-RU" b="1" dirty="0" err="1" smtClean="0"/>
            <a:t>прямих</a:t>
          </a:r>
          <a:r>
            <a:rPr lang="ru-RU" b="1" dirty="0" smtClean="0"/>
            <a:t> </a:t>
          </a:r>
          <a:r>
            <a:rPr lang="ru-RU" b="1" dirty="0" err="1" smtClean="0"/>
            <a:t>матеріальних</a:t>
          </a:r>
          <a:r>
            <a:rPr lang="ru-RU" b="1" dirty="0" smtClean="0"/>
            <a:t> </a:t>
          </a:r>
          <a:r>
            <a:rPr lang="ru-RU" b="1" dirty="0" err="1" smtClean="0"/>
            <a:t>витрат</a:t>
          </a:r>
          <a:endParaRPr lang="ru-RU" dirty="0"/>
        </a:p>
      </dgm:t>
    </dgm:pt>
    <dgm:pt modelId="{945B10CF-045B-48C3-9421-F1E97DD1684D}" type="parTrans" cxnId="{82776225-4703-437A-B7A8-0446A1D7972D}">
      <dgm:prSet/>
      <dgm:spPr/>
      <dgm:t>
        <a:bodyPr/>
        <a:lstStyle/>
        <a:p>
          <a:endParaRPr lang="ru-RU"/>
        </a:p>
      </dgm:t>
    </dgm:pt>
    <dgm:pt modelId="{6E68C215-47EE-4123-953C-14331286246E}" type="sibTrans" cxnId="{82776225-4703-437A-B7A8-0446A1D7972D}">
      <dgm:prSet/>
      <dgm:spPr/>
      <dgm:t>
        <a:bodyPr/>
        <a:lstStyle/>
        <a:p>
          <a:endParaRPr lang="ru-RU"/>
        </a:p>
      </dgm:t>
    </dgm:pt>
    <dgm:pt modelId="{0FD3D8FB-57D9-406D-A72A-3E423C4BC084}">
      <dgm:prSet phldrT="[Текст]"/>
      <dgm:spPr/>
      <dgm:t>
        <a:bodyPr/>
        <a:lstStyle/>
        <a:p>
          <a:r>
            <a:rPr lang="ru-RU" b="1" dirty="0" err="1" smtClean="0"/>
            <a:t>прямих</a:t>
          </a:r>
          <a:r>
            <a:rPr lang="ru-RU" b="1" dirty="0" smtClean="0"/>
            <a:t> </a:t>
          </a:r>
          <a:r>
            <a:rPr lang="ru-RU" b="1" dirty="0" err="1" smtClean="0"/>
            <a:t>витрат</a:t>
          </a:r>
          <a:r>
            <a:rPr lang="ru-RU" b="1" dirty="0" smtClean="0"/>
            <a:t> на оплату </a:t>
          </a:r>
          <a:r>
            <a:rPr lang="ru-RU" b="1" dirty="0" err="1" smtClean="0"/>
            <a:t>праці</a:t>
          </a:r>
          <a:endParaRPr lang="ru-RU" dirty="0"/>
        </a:p>
      </dgm:t>
    </dgm:pt>
    <dgm:pt modelId="{8A229D33-D40F-4C6A-9229-840DBCA590D2}" type="parTrans" cxnId="{361AB7E3-263A-49B6-A70E-28B0B9F7C82F}">
      <dgm:prSet/>
      <dgm:spPr/>
      <dgm:t>
        <a:bodyPr/>
        <a:lstStyle/>
        <a:p>
          <a:endParaRPr lang="ru-RU"/>
        </a:p>
      </dgm:t>
    </dgm:pt>
    <dgm:pt modelId="{72D6CBE3-9624-44CF-9A90-B855F006E361}" type="sibTrans" cxnId="{361AB7E3-263A-49B6-A70E-28B0B9F7C82F}">
      <dgm:prSet/>
      <dgm:spPr/>
      <dgm:t>
        <a:bodyPr/>
        <a:lstStyle/>
        <a:p>
          <a:endParaRPr lang="ru-RU"/>
        </a:p>
      </dgm:t>
    </dgm:pt>
    <dgm:pt modelId="{1C94B429-89B4-4891-8B22-7111A26F03E8}">
      <dgm:prSet phldrT="[Текст]"/>
      <dgm:spPr/>
      <dgm:t>
        <a:bodyPr/>
        <a:lstStyle/>
        <a:p>
          <a:r>
            <a:rPr lang="ru-RU" b="1" dirty="0" err="1" smtClean="0"/>
            <a:t>амортизації</a:t>
          </a:r>
          <a:r>
            <a:rPr lang="ru-RU" b="1" dirty="0" smtClean="0"/>
            <a:t> </a:t>
          </a:r>
          <a:r>
            <a:rPr lang="ru-RU" b="1" dirty="0" err="1" smtClean="0"/>
            <a:t>виробничих</a:t>
          </a:r>
          <a:r>
            <a:rPr lang="ru-RU" b="1" dirty="0" smtClean="0"/>
            <a:t> </a:t>
          </a:r>
          <a:r>
            <a:rPr lang="ru-RU" b="1" dirty="0" err="1" smtClean="0"/>
            <a:t>основних</a:t>
          </a:r>
          <a:r>
            <a:rPr lang="ru-RU" b="1" dirty="0" smtClean="0"/>
            <a:t> </a:t>
          </a:r>
          <a:r>
            <a:rPr lang="ru-RU" b="1" dirty="0" err="1" smtClean="0"/>
            <a:t>засобів</a:t>
          </a:r>
          <a:r>
            <a:rPr lang="ru-RU" b="1" dirty="0" smtClean="0"/>
            <a:t> та </a:t>
          </a:r>
          <a:r>
            <a:rPr lang="ru-RU" b="1" dirty="0" err="1" smtClean="0"/>
            <a:t>нематеріа­льних</a:t>
          </a:r>
          <a:r>
            <a:rPr lang="ru-RU" b="1" dirty="0" smtClean="0"/>
            <a:t> </a:t>
          </a:r>
          <a:r>
            <a:rPr lang="ru-RU" b="1" dirty="0" err="1" smtClean="0"/>
            <a:t>активів</a:t>
          </a:r>
          <a:r>
            <a:rPr lang="ru-RU" b="1" dirty="0" smtClean="0"/>
            <a:t>, </a:t>
          </a:r>
          <a:r>
            <a:rPr lang="ru-RU" b="1" dirty="0" err="1" smtClean="0"/>
            <a:t>безпосередньо</a:t>
          </a:r>
          <a:r>
            <a:rPr lang="ru-RU" b="1" dirty="0" smtClean="0"/>
            <a:t> </a:t>
          </a:r>
          <a:r>
            <a:rPr lang="ru-RU" b="1" dirty="0" err="1" smtClean="0"/>
            <a:t>пов'язаних</a:t>
          </a:r>
          <a:r>
            <a:rPr lang="ru-RU" b="1" dirty="0" smtClean="0"/>
            <a:t> </a:t>
          </a:r>
          <a:r>
            <a:rPr lang="ru-RU" b="1" dirty="0" err="1" smtClean="0"/>
            <a:t>з</a:t>
          </a:r>
          <a:r>
            <a:rPr lang="ru-RU" b="1" dirty="0" smtClean="0"/>
            <a:t> </a:t>
          </a:r>
          <a:r>
            <a:rPr lang="ru-RU" b="1" dirty="0" err="1" smtClean="0"/>
            <a:t>виробництвом</a:t>
          </a:r>
          <a:r>
            <a:rPr lang="ru-RU" b="1" dirty="0" smtClean="0"/>
            <a:t> </a:t>
          </a:r>
          <a:r>
            <a:rPr lang="ru-RU" b="1" dirty="0" err="1" smtClean="0"/>
            <a:t>то­варів</a:t>
          </a:r>
          <a:r>
            <a:rPr lang="ru-RU" b="1" dirty="0" smtClean="0"/>
            <a:t>, </a:t>
          </a:r>
          <a:r>
            <a:rPr lang="ru-RU" b="1" dirty="0" err="1" smtClean="0"/>
            <a:t>виконанням</a:t>
          </a:r>
          <a:r>
            <a:rPr lang="ru-RU" b="1" dirty="0" smtClean="0"/>
            <a:t> </a:t>
          </a:r>
          <a:r>
            <a:rPr lang="ru-RU" b="1" dirty="0" err="1" smtClean="0"/>
            <a:t>робіт</a:t>
          </a:r>
          <a:r>
            <a:rPr lang="ru-RU" b="1" dirty="0" smtClean="0"/>
            <a:t>, </a:t>
          </a:r>
          <a:r>
            <a:rPr lang="ru-RU" b="1" dirty="0" err="1" smtClean="0"/>
            <a:t>наданням</a:t>
          </a:r>
          <a:r>
            <a:rPr lang="ru-RU" b="1" dirty="0" smtClean="0"/>
            <a:t> </a:t>
          </a:r>
          <a:r>
            <a:rPr lang="ru-RU" b="1" dirty="0" err="1" smtClean="0"/>
            <a:t>послуг</a:t>
          </a:r>
          <a:endParaRPr lang="ru-RU" dirty="0"/>
        </a:p>
      </dgm:t>
    </dgm:pt>
    <dgm:pt modelId="{FFEF7F65-9B70-4058-970B-3402E5A620AE}" type="parTrans" cxnId="{3FDABB77-918A-49A5-A28E-3998B1643D61}">
      <dgm:prSet/>
      <dgm:spPr/>
      <dgm:t>
        <a:bodyPr/>
        <a:lstStyle/>
        <a:p>
          <a:endParaRPr lang="ru-RU"/>
        </a:p>
      </dgm:t>
    </dgm:pt>
    <dgm:pt modelId="{90DC5203-FB1E-4B2D-9A57-26DCF6666B1E}" type="sibTrans" cxnId="{3FDABB77-918A-49A5-A28E-3998B1643D61}">
      <dgm:prSet/>
      <dgm:spPr/>
      <dgm:t>
        <a:bodyPr/>
        <a:lstStyle/>
        <a:p>
          <a:endParaRPr lang="ru-RU"/>
        </a:p>
      </dgm:t>
    </dgm:pt>
    <dgm:pt modelId="{EA2BD36A-8386-4F0B-A549-F2455B32AD15}">
      <dgm:prSet phldrT="[Текст]"/>
      <dgm:spPr/>
      <dgm:t>
        <a:bodyPr/>
        <a:lstStyle/>
        <a:p>
          <a:r>
            <a:rPr lang="ru-RU" b="1" dirty="0" err="1" smtClean="0"/>
            <a:t>інших</a:t>
          </a:r>
          <a:r>
            <a:rPr lang="ru-RU" b="1" dirty="0" smtClean="0"/>
            <a:t> </a:t>
          </a:r>
          <a:r>
            <a:rPr lang="ru-RU" b="1" dirty="0" err="1" smtClean="0"/>
            <a:t>прямих</a:t>
          </a:r>
          <a:r>
            <a:rPr lang="ru-RU" b="1" dirty="0" smtClean="0"/>
            <a:t> </a:t>
          </a:r>
          <a:r>
            <a:rPr lang="ru-RU" b="1" dirty="0" err="1" smtClean="0"/>
            <a:t>витрат</a:t>
          </a:r>
          <a:r>
            <a:rPr lang="ru-RU" b="1" dirty="0" smtClean="0"/>
            <a:t>, у тому </a:t>
          </a:r>
          <a:r>
            <a:rPr lang="ru-RU" b="1" dirty="0" err="1" smtClean="0"/>
            <a:t>числі</a:t>
          </a:r>
          <a:r>
            <a:rPr lang="ru-RU" b="1" dirty="0" smtClean="0"/>
            <a:t> </a:t>
          </a:r>
          <a:r>
            <a:rPr lang="ru-RU" b="1" dirty="0" err="1" smtClean="0"/>
            <a:t>витрат</a:t>
          </a:r>
          <a:r>
            <a:rPr lang="ru-RU" b="1" dirty="0" smtClean="0"/>
            <a:t> </a:t>
          </a:r>
          <a:r>
            <a:rPr lang="ru-RU" b="1" dirty="0" err="1" smtClean="0"/>
            <a:t>з</a:t>
          </a:r>
          <a:r>
            <a:rPr lang="ru-RU" b="1" dirty="0" smtClean="0"/>
            <a:t> </a:t>
          </a:r>
          <a:r>
            <a:rPr lang="ru-RU" b="1" dirty="0" err="1" smtClean="0"/>
            <a:t>придбання</a:t>
          </a:r>
          <a:r>
            <a:rPr lang="ru-RU" b="1" dirty="0" smtClean="0"/>
            <a:t> </a:t>
          </a:r>
          <a:r>
            <a:rPr lang="ru-RU" b="1" dirty="0" err="1" smtClean="0"/>
            <a:t>електричної</a:t>
          </a:r>
          <a:r>
            <a:rPr lang="ru-RU" b="1" dirty="0" smtClean="0"/>
            <a:t> </a:t>
          </a:r>
          <a:r>
            <a:rPr lang="ru-RU" b="1" dirty="0" err="1" smtClean="0"/>
            <a:t>енергії</a:t>
          </a:r>
          <a:r>
            <a:rPr lang="ru-RU" b="1" dirty="0" smtClean="0"/>
            <a:t> </a:t>
          </a:r>
          <a:endParaRPr lang="ru-RU" dirty="0"/>
        </a:p>
      </dgm:t>
    </dgm:pt>
    <dgm:pt modelId="{C23A63DB-4684-4FBF-BEA8-36F02E6402B9}" type="parTrans" cxnId="{12481146-2845-4C7D-8543-8977B24D3607}">
      <dgm:prSet/>
      <dgm:spPr/>
      <dgm:t>
        <a:bodyPr/>
        <a:lstStyle/>
        <a:p>
          <a:endParaRPr lang="ru-RU"/>
        </a:p>
      </dgm:t>
    </dgm:pt>
    <dgm:pt modelId="{42711B43-522E-4B0E-BF5D-792ABB552B79}" type="sibTrans" cxnId="{12481146-2845-4C7D-8543-8977B24D3607}">
      <dgm:prSet/>
      <dgm:spPr/>
      <dgm:t>
        <a:bodyPr/>
        <a:lstStyle/>
        <a:p>
          <a:endParaRPr lang="ru-RU"/>
        </a:p>
      </dgm:t>
    </dgm:pt>
    <dgm:pt modelId="{83E2A845-8F27-4C74-9A99-29A17FA18F0F}">
      <dgm:prSet phldrT="[Текст]"/>
      <dgm:spPr/>
      <dgm:t>
        <a:bodyPr/>
        <a:lstStyle/>
        <a:p>
          <a:r>
            <a:rPr lang="ru-RU" b="1" dirty="0" err="1" smtClean="0"/>
            <a:t>вартості</a:t>
          </a:r>
          <a:r>
            <a:rPr lang="ru-RU" b="1" dirty="0" smtClean="0"/>
            <a:t> </a:t>
          </a:r>
          <a:r>
            <a:rPr lang="ru-RU" b="1" dirty="0" err="1" smtClean="0"/>
            <a:t>придбаних</a:t>
          </a:r>
          <a:r>
            <a:rPr lang="ru-RU" b="1" dirty="0" smtClean="0"/>
            <a:t> </a:t>
          </a:r>
          <a:r>
            <a:rPr lang="ru-RU" b="1" dirty="0" err="1" smtClean="0"/>
            <a:t>послуг</a:t>
          </a:r>
          <a:r>
            <a:rPr lang="ru-RU" b="1" dirty="0" smtClean="0"/>
            <a:t>, прямо </a:t>
          </a:r>
          <a:r>
            <a:rPr lang="ru-RU" b="1" dirty="0" err="1" smtClean="0"/>
            <a:t>пов'язаних</a:t>
          </a:r>
          <a:r>
            <a:rPr lang="ru-RU" b="1" dirty="0" smtClean="0"/>
            <a:t> </a:t>
          </a:r>
          <a:r>
            <a:rPr lang="ru-RU" b="1" dirty="0" err="1" smtClean="0"/>
            <a:t>з</a:t>
          </a:r>
          <a:r>
            <a:rPr lang="ru-RU" b="1" dirty="0" smtClean="0"/>
            <a:t> </a:t>
          </a:r>
          <a:r>
            <a:rPr lang="ru-RU" b="1" dirty="0" err="1" smtClean="0"/>
            <a:t>вироб­ництвом</a:t>
          </a:r>
          <a:r>
            <a:rPr lang="ru-RU" b="1" dirty="0" smtClean="0"/>
            <a:t> </a:t>
          </a:r>
          <a:r>
            <a:rPr lang="ru-RU" b="1" dirty="0" err="1" smtClean="0"/>
            <a:t>товарів</a:t>
          </a:r>
          <a:r>
            <a:rPr lang="ru-RU" b="1" dirty="0" smtClean="0"/>
            <a:t>, </a:t>
          </a:r>
          <a:r>
            <a:rPr lang="ru-RU" b="1" dirty="0" err="1" smtClean="0"/>
            <a:t>виконанням</a:t>
          </a:r>
          <a:r>
            <a:rPr lang="ru-RU" b="1" dirty="0" smtClean="0"/>
            <a:t> </a:t>
          </a:r>
          <a:r>
            <a:rPr lang="ru-RU" b="1" dirty="0" err="1" smtClean="0"/>
            <a:t>робіт</a:t>
          </a:r>
          <a:r>
            <a:rPr lang="ru-RU" b="1" dirty="0" smtClean="0"/>
            <a:t>, </a:t>
          </a:r>
          <a:r>
            <a:rPr lang="ru-RU" b="1" dirty="0" err="1" smtClean="0"/>
            <a:t>наданням</a:t>
          </a:r>
          <a:r>
            <a:rPr lang="ru-RU" b="1" dirty="0" smtClean="0"/>
            <a:t> </a:t>
          </a:r>
          <a:r>
            <a:rPr lang="ru-RU" b="1" dirty="0" err="1" smtClean="0"/>
            <a:t>послуг</a:t>
          </a:r>
          <a:endParaRPr lang="ru-RU" dirty="0"/>
        </a:p>
      </dgm:t>
    </dgm:pt>
    <dgm:pt modelId="{3E35DB6A-C32F-46C4-8C1E-BFFBEA049059}" type="parTrans" cxnId="{31FEC7A9-46FC-4A57-A0E2-FC39335F2D31}">
      <dgm:prSet/>
      <dgm:spPr/>
      <dgm:t>
        <a:bodyPr/>
        <a:lstStyle/>
        <a:p>
          <a:endParaRPr lang="ru-RU"/>
        </a:p>
      </dgm:t>
    </dgm:pt>
    <dgm:pt modelId="{A13D5110-4C7A-42D8-83D1-A817A9F863A1}" type="sibTrans" cxnId="{31FEC7A9-46FC-4A57-A0E2-FC39335F2D31}">
      <dgm:prSet/>
      <dgm:spPr/>
      <dgm:t>
        <a:bodyPr/>
        <a:lstStyle/>
        <a:p>
          <a:endParaRPr lang="ru-RU"/>
        </a:p>
      </dgm:t>
    </dgm:pt>
    <dgm:pt modelId="{C550D944-6BF9-4817-8D3B-6013AD3A3668}" type="pres">
      <dgm:prSet presAssocID="{E0E24EC0-9B4D-4D6E-BA76-351F43B90EAF}" presName="theList" presStyleCnt="0">
        <dgm:presLayoutVars>
          <dgm:dir/>
          <dgm:animLvl val="lvl"/>
          <dgm:resizeHandles val="exact"/>
        </dgm:presLayoutVars>
      </dgm:prSet>
      <dgm:spPr/>
      <dgm:t>
        <a:bodyPr/>
        <a:lstStyle/>
        <a:p>
          <a:endParaRPr lang="ru-RU"/>
        </a:p>
      </dgm:t>
    </dgm:pt>
    <dgm:pt modelId="{2993D0F1-98A7-42F8-9259-5B2E08BE9DC5}" type="pres">
      <dgm:prSet presAssocID="{CB31DC7C-08C4-465F-9477-7C339BEDB8A7}" presName="compNode" presStyleCnt="0"/>
      <dgm:spPr/>
      <dgm:t>
        <a:bodyPr/>
        <a:lstStyle/>
        <a:p>
          <a:endParaRPr lang="ru-RU"/>
        </a:p>
      </dgm:t>
    </dgm:pt>
    <dgm:pt modelId="{2D70969D-EE8B-4964-B506-C1BFDCD723BA}" type="pres">
      <dgm:prSet presAssocID="{CB31DC7C-08C4-465F-9477-7C339BEDB8A7}" presName="aNode" presStyleLbl="bgShp" presStyleIdx="0" presStyleCnt="1"/>
      <dgm:spPr/>
      <dgm:t>
        <a:bodyPr/>
        <a:lstStyle/>
        <a:p>
          <a:endParaRPr lang="ru-RU"/>
        </a:p>
      </dgm:t>
    </dgm:pt>
    <dgm:pt modelId="{25C48E73-7B47-4B02-93E1-532F12394D5C}" type="pres">
      <dgm:prSet presAssocID="{CB31DC7C-08C4-465F-9477-7C339BEDB8A7}" presName="textNode" presStyleLbl="bgShp" presStyleIdx="0" presStyleCnt="1"/>
      <dgm:spPr/>
      <dgm:t>
        <a:bodyPr/>
        <a:lstStyle/>
        <a:p>
          <a:endParaRPr lang="ru-RU"/>
        </a:p>
      </dgm:t>
    </dgm:pt>
    <dgm:pt modelId="{A6D7FFC7-0449-40FB-827F-C227FE2742F4}" type="pres">
      <dgm:prSet presAssocID="{CB31DC7C-08C4-465F-9477-7C339BEDB8A7}" presName="compChildNode" presStyleCnt="0"/>
      <dgm:spPr/>
      <dgm:t>
        <a:bodyPr/>
        <a:lstStyle/>
        <a:p>
          <a:endParaRPr lang="ru-RU"/>
        </a:p>
      </dgm:t>
    </dgm:pt>
    <dgm:pt modelId="{E0E9CCCB-AB47-4BCA-A115-A7C21F06B749}" type="pres">
      <dgm:prSet presAssocID="{CB31DC7C-08C4-465F-9477-7C339BEDB8A7}" presName="theInnerList" presStyleCnt="0"/>
      <dgm:spPr/>
      <dgm:t>
        <a:bodyPr/>
        <a:lstStyle/>
        <a:p>
          <a:endParaRPr lang="ru-RU"/>
        </a:p>
      </dgm:t>
    </dgm:pt>
    <dgm:pt modelId="{45A8A9E2-AB57-497A-9F40-25D211FEE94B}" type="pres">
      <dgm:prSet presAssocID="{6DD0E489-5FFB-4EEB-857F-86DB4D4EDB41}" presName="childNode" presStyleLbl="node1" presStyleIdx="0" presStyleCnt="5" custScaleX="114669">
        <dgm:presLayoutVars>
          <dgm:bulletEnabled val="1"/>
        </dgm:presLayoutVars>
      </dgm:prSet>
      <dgm:spPr/>
      <dgm:t>
        <a:bodyPr/>
        <a:lstStyle/>
        <a:p>
          <a:endParaRPr lang="ru-RU"/>
        </a:p>
      </dgm:t>
    </dgm:pt>
    <dgm:pt modelId="{11ECAB2D-0803-4556-9137-FEA133690EBA}" type="pres">
      <dgm:prSet presAssocID="{6DD0E489-5FFB-4EEB-857F-86DB4D4EDB41}" presName="aSpace2" presStyleCnt="0"/>
      <dgm:spPr/>
      <dgm:t>
        <a:bodyPr/>
        <a:lstStyle/>
        <a:p>
          <a:endParaRPr lang="ru-RU"/>
        </a:p>
      </dgm:t>
    </dgm:pt>
    <dgm:pt modelId="{D4F8287D-1A50-4515-99CB-4BC1FB1E9101}" type="pres">
      <dgm:prSet presAssocID="{0FD3D8FB-57D9-406D-A72A-3E423C4BC084}" presName="childNode" presStyleLbl="node1" presStyleIdx="1" presStyleCnt="5" custScaleX="114669">
        <dgm:presLayoutVars>
          <dgm:bulletEnabled val="1"/>
        </dgm:presLayoutVars>
      </dgm:prSet>
      <dgm:spPr/>
      <dgm:t>
        <a:bodyPr/>
        <a:lstStyle/>
        <a:p>
          <a:endParaRPr lang="ru-RU"/>
        </a:p>
      </dgm:t>
    </dgm:pt>
    <dgm:pt modelId="{32841F2A-3F4B-4EBB-87FB-66436EA78ACF}" type="pres">
      <dgm:prSet presAssocID="{0FD3D8FB-57D9-406D-A72A-3E423C4BC084}" presName="aSpace2" presStyleCnt="0"/>
      <dgm:spPr/>
      <dgm:t>
        <a:bodyPr/>
        <a:lstStyle/>
        <a:p>
          <a:endParaRPr lang="ru-RU"/>
        </a:p>
      </dgm:t>
    </dgm:pt>
    <dgm:pt modelId="{8D62D3A0-7C23-466F-ADB7-1667E176E386}" type="pres">
      <dgm:prSet presAssocID="{1C94B429-89B4-4891-8B22-7111A26F03E8}" presName="childNode" presStyleLbl="node1" presStyleIdx="2" presStyleCnt="5" custScaleX="114669">
        <dgm:presLayoutVars>
          <dgm:bulletEnabled val="1"/>
        </dgm:presLayoutVars>
      </dgm:prSet>
      <dgm:spPr/>
      <dgm:t>
        <a:bodyPr/>
        <a:lstStyle/>
        <a:p>
          <a:endParaRPr lang="ru-RU"/>
        </a:p>
      </dgm:t>
    </dgm:pt>
    <dgm:pt modelId="{D26D9279-31C2-4EA0-AB3C-FDD5EAA7DB30}" type="pres">
      <dgm:prSet presAssocID="{1C94B429-89B4-4891-8B22-7111A26F03E8}" presName="aSpace2" presStyleCnt="0"/>
      <dgm:spPr/>
      <dgm:t>
        <a:bodyPr/>
        <a:lstStyle/>
        <a:p>
          <a:endParaRPr lang="ru-RU"/>
        </a:p>
      </dgm:t>
    </dgm:pt>
    <dgm:pt modelId="{3EA8BB95-2E42-4737-A977-F1E860C67016}" type="pres">
      <dgm:prSet presAssocID="{83E2A845-8F27-4C74-9A99-29A17FA18F0F}" presName="childNode" presStyleLbl="node1" presStyleIdx="3" presStyleCnt="5" custScaleX="114669">
        <dgm:presLayoutVars>
          <dgm:bulletEnabled val="1"/>
        </dgm:presLayoutVars>
      </dgm:prSet>
      <dgm:spPr/>
      <dgm:t>
        <a:bodyPr/>
        <a:lstStyle/>
        <a:p>
          <a:endParaRPr lang="ru-RU"/>
        </a:p>
      </dgm:t>
    </dgm:pt>
    <dgm:pt modelId="{A5EC28A4-B969-4DB9-9581-EDAC04F3EE9C}" type="pres">
      <dgm:prSet presAssocID="{83E2A845-8F27-4C74-9A99-29A17FA18F0F}" presName="aSpace2" presStyleCnt="0"/>
      <dgm:spPr/>
      <dgm:t>
        <a:bodyPr/>
        <a:lstStyle/>
        <a:p>
          <a:endParaRPr lang="ru-RU"/>
        </a:p>
      </dgm:t>
    </dgm:pt>
    <dgm:pt modelId="{D6C8C4C4-A465-486B-B0D8-640CE127D399}" type="pres">
      <dgm:prSet presAssocID="{EA2BD36A-8386-4F0B-A549-F2455B32AD15}" presName="childNode" presStyleLbl="node1" presStyleIdx="4" presStyleCnt="5" custScaleX="114669">
        <dgm:presLayoutVars>
          <dgm:bulletEnabled val="1"/>
        </dgm:presLayoutVars>
      </dgm:prSet>
      <dgm:spPr/>
      <dgm:t>
        <a:bodyPr/>
        <a:lstStyle/>
        <a:p>
          <a:endParaRPr lang="ru-RU"/>
        </a:p>
      </dgm:t>
    </dgm:pt>
  </dgm:ptLst>
  <dgm:cxnLst>
    <dgm:cxn modelId="{859A2542-E710-4061-954C-1A94031591C0}" type="presOf" srcId="{CB31DC7C-08C4-465F-9477-7C339BEDB8A7}" destId="{2D70969D-EE8B-4964-B506-C1BFDCD723BA}" srcOrd="0" destOrd="0" presId="urn:microsoft.com/office/officeart/2005/8/layout/lProcess2"/>
    <dgm:cxn modelId="{6B12E5BF-51BC-40BD-8DA8-A6FEF9C60057}" type="presOf" srcId="{CB31DC7C-08C4-465F-9477-7C339BEDB8A7}" destId="{25C48E73-7B47-4B02-93E1-532F12394D5C}" srcOrd="1" destOrd="0" presId="urn:microsoft.com/office/officeart/2005/8/layout/lProcess2"/>
    <dgm:cxn modelId="{31FEC7A9-46FC-4A57-A0E2-FC39335F2D31}" srcId="{CB31DC7C-08C4-465F-9477-7C339BEDB8A7}" destId="{83E2A845-8F27-4C74-9A99-29A17FA18F0F}" srcOrd="3" destOrd="0" parTransId="{3E35DB6A-C32F-46C4-8C1E-BFFBEA049059}" sibTransId="{A13D5110-4C7A-42D8-83D1-A817A9F863A1}"/>
    <dgm:cxn modelId="{CFC4A79F-3AFE-4464-AAA3-72B344B8F3D6}" type="presOf" srcId="{EA2BD36A-8386-4F0B-A549-F2455B32AD15}" destId="{D6C8C4C4-A465-486B-B0D8-640CE127D399}" srcOrd="0" destOrd="0" presId="urn:microsoft.com/office/officeart/2005/8/layout/lProcess2"/>
    <dgm:cxn modelId="{12481146-2845-4C7D-8543-8977B24D3607}" srcId="{CB31DC7C-08C4-465F-9477-7C339BEDB8A7}" destId="{EA2BD36A-8386-4F0B-A549-F2455B32AD15}" srcOrd="4" destOrd="0" parTransId="{C23A63DB-4684-4FBF-BEA8-36F02E6402B9}" sibTransId="{42711B43-522E-4B0E-BF5D-792ABB552B79}"/>
    <dgm:cxn modelId="{361AB7E3-263A-49B6-A70E-28B0B9F7C82F}" srcId="{CB31DC7C-08C4-465F-9477-7C339BEDB8A7}" destId="{0FD3D8FB-57D9-406D-A72A-3E423C4BC084}" srcOrd="1" destOrd="0" parTransId="{8A229D33-D40F-4C6A-9229-840DBCA590D2}" sibTransId="{72D6CBE3-9624-44CF-9A90-B855F006E361}"/>
    <dgm:cxn modelId="{C33CEFCB-2612-4F98-8120-2A710D427B40}" type="presOf" srcId="{83E2A845-8F27-4C74-9A99-29A17FA18F0F}" destId="{3EA8BB95-2E42-4737-A977-F1E860C67016}" srcOrd="0" destOrd="0" presId="urn:microsoft.com/office/officeart/2005/8/layout/lProcess2"/>
    <dgm:cxn modelId="{82776225-4703-437A-B7A8-0446A1D7972D}" srcId="{CB31DC7C-08C4-465F-9477-7C339BEDB8A7}" destId="{6DD0E489-5FFB-4EEB-857F-86DB4D4EDB41}" srcOrd="0" destOrd="0" parTransId="{945B10CF-045B-48C3-9421-F1E97DD1684D}" sibTransId="{6E68C215-47EE-4123-953C-14331286246E}"/>
    <dgm:cxn modelId="{AD4FE429-1654-4208-8024-AD6C79590D53}" type="presOf" srcId="{6DD0E489-5FFB-4EEB-857F-86DB4D4EDB41}" destId="{45A8A9E2-AB57-497A-9F40-25D211FEE94B}" srcOrd="0" destOrd="0" presId="urn:microsoft.com/office/officeart/2005/8/layout/lProcess2"/>
    <dgm:cxn modelId="{3FDABB77-918A-49A5-A28E-3998B1643D61}" srcId="{CB31DC7C-08C4-465F-9477-7C339BEDB8A7}" destId="{1C94B429-89B4-4891-8B22-7111A26F03E8}" srcOrd="2" destOrd="0" parTransId="{FFEF7F65-9B70-4058-970B-3402E5A620AE}" sibTransId="{90DC5203-FB1E-4B2D-9A57-26DCF6666B1E}"/>
    <dgm:cxn modelId="{543EC99D-42A8-4982-99CD-4CF0305A5294}" type="presOf" srcId="{1C94B429-89B4-4891-8B22-7111A26F03E8}" destId="{8D62D3A0-7C23-466F-ADB7-1667E176E386}" srcOrd="0" destOrd="0" presId="urn:microsoft.com/office/officeart/2005/8/layout/lProcess2"/>
    <dgm:cxn modelId="{3CED68A6-121E-4B20-AB02-5A0EA265DC53}" type="presOf" srcId="{E0E24EC0-9B4D-4D6E-BA76-351F43B90EAF}" destId="{C550D944-6BF9-4817-8D3B-6013AD3A3668}" srcOrd="0" destOrd="0" presId="urn:microsoft.com/office/officeart/2005/8/layout/lProcess2"/>
    <dgm:cxn modelId="{CC22D0BF-6B98-4B68-A562-7AD6A9A78F13}" srcId="{E0E24EC0-9B4D-4D6E-BA76-351F43B90EAF}" destId="{CB31DC7C-08C4-465F-9477-7C339BEDB8A7}" srcOrd="0" destOrd="0" parTransId="{1C6B3DC3-84E8-464A-9D87-BF67D8B0CD26}" sibTransId="{A286DC40-DA49-4C70-9290-ECCA5A81FAED}"/>
    <dgm:cxn modelId="{82505B24-C20A-4F8B-9B8A-BE7E9D55C9BD}" type="presOf" srcId="{0FD3D8FB-57D9-406D-A72A-3E423C4BC084}" destId="{D4F8287D-1A50-4515-99CB-4BC1FB1E9101}" srcOrd="0" destOrd="0" presId="urn:microsoft.com/office/officeart/2005/8/layout/lProcess2"/>
    <dgm:cxn modelId="{29F324E4-13D7-4248-87EC-1450A310D040}" type="presParOf" srcId="{C550D944-6BF9-4817-8D3B-6013AD3A3668}" destId="{2993D0F1-98A7-42F8-9259-5B2E08BE9DC5}" srcOrd="0" destOrd="0" presId="urn:microsoft.com/office/officeart/2005/8/layout/lProcess2"/>
    <dgm:cxn modelId="{A30B8A8E-3CF9-4D5D-956C-B30CB3B9DAC5}" type="presParOf" srcId="{2993D0F1-98A7-42F8-9259-5B2E08BE9DC5}" destId="{2D70969D-EE8B-4964-B506-C1BFDCD723BA}" srcOrd="0" destOrd="0" presId="urn:microsoft.com/office/officeart/2005/8/layout/lProcess2"/>
    <dgm:cxn modelId="{95D459A9-1C06-4632-90B3-A7C6AAA16B26}" type="presParOf" srcId="{2993D0F1-98A7-42F8-9259-5B2E08BE9DC5}" destId="{25C48E73-7B47-4B02-93E1-532F12394D5C}" srcOrd="1" destOrd="0" presId="urn:microsoft.com/office/officeart/2005/8/layout/lProcess2"/>
    <dgm:cxn modelId="{A404D275-B1AD-43A0-89DD-98037C8F982B}" type="presParOf" srcId="{2993D0F1-98A7-42F8-9259-5B2E08BE9DC5}" destId="{A6D7FFC7-0449-40FB-827F-C227FE2742F4}" srcOrd="2" destOrd="0" presId="urn:microsoft.com/office/officeart/2005/8/layout/lProcess2"/>
    <dgm:cxn modelId="{EC69B3B3-C07F-44DB-822C-3DE8FA243EAF}" type="presParOf" srcId="{A6D7FFC7-0449-40FB-827F-C227FE2742F4}" destId="{E0E9CCCB-AB47-4BCA-A115-A7C21F06B749}" srcOrd="0" destOrd="0" presId="urn:microsoft.com/office/officeart/2005/8/layout/lProcess2"/>
    <dgm:cxn modelId="{EC6A0111-1AD0-4260-94A3-D19517CFC1AC}" type="presParOf" srcId="{E0E9CCCB-AB47-4BCA-A115-A7C21F06B749}" destId="{45A8A9E2-AB57-497A-9F40-25D211FEE94B}" srcOrd="0" destOrd="0" presId="urn:microsoft.com/office/officeart/2005/8/layout/lProcess2"/>
    <dgm:cxn modelId="{87846A93-622E-4D38-9B5D-E168FE0AC1F4}" type="presParOf" srcId="{E0E9CCCB-AB47-4BCA-A115-A7C21F06B749}" destId="{11ECAB2D-0803-4556-9137-FEA133690EBA}" srcOrd="1" destOrd="0" presId="urn:microsoft.com/office/officeart/2005/8/layout/lProcess2"/>
    <dgm:cxn modelId="{7DAA0E25-21B4-41A4-9F57-5DD27FBA5D5B}" type="presParOf" srcId="{E0E9CCCB-AB47-4BCA-A115-A7C21F06B749}" destId="{D4F8287D-1A50-4515-99CB-4BC1FB1E9101}" srcOrd="2" destOrd="0" presId="urn:microsoft.com/office/officeart/2005/8/layout/lProcess2"/>
    <dgm:cxn modelId="{2B5AC712-B57F-4C81-8C4E-62D16675600D}" type="presParOf" srcId="{E0E9CCCB-AB47-4BCA-A115-A7C21F06B749}" destId="{32841F2A-3F4B-4EBB-87FB-66436EA78ACF}" srcOrd="3" destOrd="0" presId="urn:microsoft.com/office/officeart/2005/8/layout/lProcess2"/>
    <dgm:cxn modelId="{FDD33FDF-100C-413E-9F1B-F218ECC71288}" type="presParOf" srcId="{E0E9CCCB-AB47-4BCA-A115-A7C21F06B749}" destId="{8D62D3A0-7C23-466F-ADB7-1667E176E386}" srcOrd="4" destOrd="0" presId="urn:microsoft.com/office/officeart/2005/8/layout/lProcess2"/>
    <dgm:cxn modelId="{059724A6-0855-4CDE-96DD-64B897CEEC15}" type="presParOf" srcId="{E0E9CCCB-AB47-4BCA-A115-A7C21F06B749}" destId="{D26D9279-31C2-4EA0-AB3C-FDD5EAA7DB30}" srcOrd="5" destOrd="0" presId="urn:microsoft.com/office/officeart/2005/8/layout/lProcess2"/>
    <dgm:cxn modelId="{9967001A-BB58-4FA3-8CC2-5D69204A7494}" type="presParOf" srcId="{E0E9CCCB-AB47-4BCA-A115-A7C21F06B749}" destId="{3EA8BB95-2E42-4737-A977-F1E860C67016}" srcOrd="6" destOrd="0" presId="urn:microsoft.com/office/officeart/2005/8/layout/lProcess2"/>
    <dgm:cxn modelId="{E5220316-4339-4094-914A-E1B433CEF856}" type="presParOf" srcId="{E0E9CCCB-AB47-4BCA-A115-A7C21F06B749}" destId="{A5EC28A4-B969-4DB9-9581-EDAC04F3EE9C}" srcOrd="7" destOrd="0" presId="urn:microsoft.com/office/officeart/2005/8/layout/lProcess2"/>
    <dgm:cxn modelId="{609D9D9E-90B2-4C33-9FA3-9B341D334F11}" type="presParOf" srcId="{E0E9CCCB-AB47-4BCA-A115-A7C21F06B749}" destId="{D6C8C4C4-A465-486B-B0D8-640CE127D399}" srcOrd="8" destOrd="0" presId="urn:microsoft.com/office/officeart/2005/8/layout/lProcess2"/>
  </dgm:cxnLst>
  <dgm:bg/>
  <dgm:whole/>
</dgm:dataModel>
</file>

<file path=ppt/diagrams/data14.xml><?xml version="1.0" encoding="utf-8"?>
<dgm:dataModel xmlns:dgm="http://schemas.openxmlformats.org/drawingml/2006/diagram" xmlns:a="http://schemas.openxmlformats.org/drawingml/2006/main">
  <dgm:ptLst>
    <dgm:pt modelId="{9728DA24-E563-4CDA-A6E9-05243ABD7113}" type="doc">
      <dgm:prSet loTypeId="urn:microsoft.com/office/officeart/2005/8/layout/hList1" loCatId="list" qsTypeId="urn:microsoft.com/office/officeart/2005/8/quickstyle/3d1" qsCatId="3D" csTypeId="urn:microsoft.com/office/officeart/2005/8/colors/colorful3" csCatId="colorful" phldr="1"/>
      <dgm:spPr/>
      <dgm:t>
        <a:bodyPr/>
        <a:lstStyle/>
        <a:p>
          <a:endParaRPr lang="ru-RU"/>
        </a:p>
      </dgm:t>
    </dgm:pt>
    <dgm:pt modelId="{43D7B840-00CB-42F2-9387-2B3D2DA9C44C}">
      <dgm:prSet phldrT="[Текст]"/>
      <dgm:spPr/>
      <dgm:t>
        <a:bodyPr/>
        <a:lstStyle/>
        <a:p>
          <a:r>
            <a:rPr lang="uk-UA" b="1" dirty="0" smtClean="0"/>
            <a:t>Об’єкти амортизації </a:t>
          </a:r>
        </a:p>
        <a:p>
          <a:r>
            <a:rPr lang="uk-UA" b="1" i="1" dirty="0" smtClean="0"/>
            <a:t>Амортизації підлягають</a:t>
          </a:r>
          <a:r>
            <a:rPr lang="uk-UA" i="1" dirty="0" smtClean="0"/>
            <a:t>:</a:t>
          </a:r>
          <a:endParaRPr lang="ru-RU" dirty="0"/>
        </a:p>
      </dgm:t>
    </dgm:pt>
    <dgm:pt modelId="{00167B61-98B4-41F8-87AE-01C143BB5056}" type="parTrans" cxnId="{90E344FA-84FF-4C66-86FA-2704680303A4}">
      <dgm:prSet/>
      <dgm:spPr/>
      <dgm:t>
        <a:bodyPr/>
        <a:lstStyle/>
        <a:p>
          <a:endParaRPr lang="ru-RU"/>
        </a:p>
      </dgm:t>
    </dgm:pt>
    <dgm:pt modelId="{EDA65BFD-2588-42BC-B4DF-AF14FC9D5E07}" type="sibTrans" cxnId="{90E344FA-84FF-4C66-86FA-2704680303A4}">
      <dgm:prSet/>
      <dgm:spPr/>
      <dgm:t>
        <a:bodyPr/>
        <a:lstStyle/>
        <a:p>
          <a:endParaRPr lang="ru-RU"/>
        </a:p>
      </dgm:t>
    </dgm:pt>
    <dgm:pt modelId="{B201BD33-E14B-4BBC-B4F3-A56552FDD683}">
      <dgm:prSet phldrT="[Текст]"/>
      <dgm:spPr/>
      <dgm:t>
        <a:bodyPr/>
        <a:lstStyle/>
        <a:p>
          <a:r>
            <a:rPr lang="uk-UA" dirty="0" smtClean="0"/>
            <a:t>витрати на придбання основних засобів, нематеріальних активів та довгострокових біологічних активів для використання у господарській діяльності</a:t>
          </a:r>
          <a:endParaRPr lang="ru-RU" dirty="0"/>
        </a:p>
      </dgm:t>
    </dgm:pt>
    <dgm:pt modelId="{89D2FF66-DCE4-4B4A-9CF7-979C02CE6913}" type="parTrans" cxnId="{1E827F2C-36C7-49F2-B390-3B1B55BCEB6A}">
      <dgm:prSet/>
      <dgm:spPr/>
      <dgm:t>
        <a:bodyPr/>
        <a:lstStyle/>
        <a:p>
          <a:endParaRPr lang="ru-RU"/>
        </a:p>
      </dgm:t>
    </dgm:pt>
    <dgm:pt modelId="{9CCD1BD0-70A4-449B-9C92-31283C00FC7A}" type="sibTrans" cxnId="{1E827F2C-36C7-49F2-B390-3B1B55BCEB6A}">
      <dgm:prSet/>
      <dgm:spPr/>
      <dgm:t>
        <a:bodyPr/>
        <a:lstStyle/>
        <a:p>
          <a:endParaRPr lang="ru-RU"/>
        </a:p>
      </dgm:t>
    </dgm:pt>
    <dgm:pt modelId="{644F0BDA-63FF-40B6-8B2E-9A242C2B9725}">
      <dgm:prSet/>
      <dgm:spPr/>
      <dgm:t>
        <a:bodyPr/>
        <a:lstStyle/>
        <a:p>
          <a:r>
            <a:rPr lang="uk-UA" dirty="0" smtClean="0"/>
            <a:t>витрати на самостійне виготовлення основних засобів вирощування довгострокових біологічних активів для використання в господарській діяльності, у тому числі витрати на оплату заробітної плати працівникам, які були зайняті</a:t>
          </a:r>
          <a:endParaRPr lang="ru-RU" dirty="0"/>
        </a:p>
      </dgm:t>
    </dgm:pt>
    <dgm:pt modelId="{9ABA4151-24DD-4B1F-8D40-1C4CBC2C30F7}" type="parTrans" cxnId="{741D0D6F-6405-4ADE-AC19-587D664FC3D5}">
      <dgm:prSet/>
      <dgm:spPr/>
      <dgm:t>
        <a:bodyPr/>
        <a:lstStyle/>
        <a:p>
          <a:endParaRPr lang="ru-RU"/>
        </a:p>
      </dgm:t>
    </dgm:pt>
    <dgm:pt modelId="{95BB2C45-E90F-4812-A6B3-08053D2DF978}" type="sibTrans" cxnId="{741D0D6F-6405-4ADE-AC19-587D664FC3D5}">
      <dgm:prSet/>
      <dgm:spPr/>
      <dgm:t>
        <a:bodyPr/>
        <a:lstStyle/>
        <a:p>
          <a:endParaRPr lang="ru-RU"/>
        </a:p>
      </dgm:t>
    </dgm:pt>
    <dgm:pt modelId="{233CD81A-34F3-4A08-AB2C-7A5A8CAAA15F}">
      <dgm:prSet/>
      <dgm:spPr/>
      <dgm:t>
        <a:bodyPr/>
        <a:lstStyle/>
        <a:p>
          <a:r>
            <a:rPr lang="uk-UA" dirty="0" smtClean="0"/>
            <a:t>витрати на проведення ремонту, реконструкції, модернізації та інших видів поліпшення основних засобів, що перевищують 10 відсотків сукупної балансової вартості всіх груп основних засобів, що підлягають амортизації, на початок звітного року</a:t>
          </a:r>
          <a:endParaRPr lang="ru-RU" dirty="0"/>
        </a:p>
      </dgm:t>
    </dgm:pt>
    <dgm:pt modelId="{72306374-7AF4-4824-90EE-B579001234A3}" type="parTrans" cxnId="{A45D63B0-69D2-4820-BB13-04E2A308E70C}">
      <dgm:prSet/>
      <dgm:spPr/>
      <dgm:t>
        <a:bodyPr/>
        <a:lstStyle/>
        <a:p>
          <a:endParaRPr lang="ru-RU"/>
        </a:p>
      </dgm:t>
    </dgm:pt>
    <dgm:pt modelId="{0E061AE4-6F03-4E20-91D4-07BDC80EC62E}" type="sibTrans" cxnId="{A45D63B0-69D2-4820-BB13-04E2A308E70C}">
      <dgm:prSet/>
      <dgm:spPr/>
      <dgm:t>
        <a:bodyPr/>
        <a:lstStyle/>
        <a:p>
          <a:endParaRPr lang="ru-RU"/>
        </a:p>
      </dgm:t>
    </dgm:pt>
    <dgm:pt modelId="{B3943D63-6035-456E-8339-98B059E04EFB}">
      <dgm:prSet/>
      <dgm:spPr/>
      <dgm:t>
        <a:bodyPr/>
        <a:lstStyle/>
        <a:p>
          <a:r>
            <a:rPr lang="uk-UA" dirty="0" smtClean="0"/>
            <a:t>витрати на капітальне поліпшення землі, не пов’язане з будівництвом, а саме іригацію, осушення та інше подібне капітальне поліпшення землі</a:t>
          </a:r>
          <a:endParaRPr lang="ru-RU" dirty="0"/>
        </a:p>
      </dgm:t>
    </dgm:pt>
    <dgm:pt modelId="{E0525B0F-F169-4F4C-BF90-A6B38E4E3065}" type="parTrans" cxnId="{71B94E4E-4823-4CAA-B2C5-AA92B293D3CB}">
      <dgm:prSet/>
      <dgm:spPr/>
      <dgm:t>
        <a:bodyPr/>
        <a:lstStyle/>
        <a:p>
          <a:endParaRPr lang="ru-RU"/>
        </a:p>
      </dgm:t>
    </dgm:pt>
    <dgm:pt modelId="{82E3374A-9A24-4EDA-82F5-437798E67DD3}" type="sibTrans" cxnId="{71B94E4E-4823-4CAA-B2C5-AA92B293D3CB}">
      <dgm:prSet/>
      <dgm:spPr/>
      <dgm:t>
        <a:bodyPr/>
        <a:lstStyle/>
        <a:p>
          <a:endParaRPr lang="ru-RU"/>
        </a:p>
      </dgm:t>
    </dgm:pt>
    <dgm:pt modelId="{23ABA302-2D0C-4AF8-A9F4-F2981885275D}">
      <dgm:prSet/>
      <dgm:spPr/>
      <dgm:t>
        <a:bodyPr/>
        <a:lstStyle/>
        <a:p>
          <a:r>
            <a:rPr lang="uk-UA" dirty="0" smtClean="0"/>
            <a:t>капітальні інвестиції, отримані платником податку з бюджету, у вигляді цільового фінансування на придбання об’єкта інвестування (основного засобу, нематеріального </a:t>
          </a:r>
          <a:r>
            <a:rPr lang="uk-UA" dirty="0" err="1" smtClean="0"/>
            <a:t>актива</a:t>
          </a:r>
          <a:r>
            <a:rPr lang="uk-UA" dirty="0" smtClean="0"/>
            <a:t>) за умови визнання доходів пропорційно сумі нарахованої амортизації по такому об’єкту відповідно до положень підпункту 137.2.1 пункту 137.2 статті 137 цього розділу</a:t>
          </a:r>
          <a:endParaRPr lang="ru-RU" dirty="0"/>
        </a:p>
      </dgm:t>
    </dgm:pt>
    <dgm:pt modelId="{135502CC-5CBF-473B-85E6-8002520E5AF7}" type="parTrans" cxnId="{4A857B71-62B2-46DA-899D-1C79BEC44CF0}">
      <dgm:prSet/>
      <dgm:spPr/>
      <dgm:t>
        <a:bodyPr/>
        <a:lstStyle/>
        <a:p>
          <a:endParaRPr lang="ru-RU"/>
        </a:p>
      </dgm:t>
    </dgm:pt>
    <dgm:pt modelId="{D38DBE62-17FA-4713-A45F-D957DE439874}" type="sibTrans" cxnId="{4A857B71-62B2-46DA-899D-1C79BEC44CF0}">
      <dgm:prSet/>
      <dgm:spPr/>
      <dgm:t>
        <a:bodyPr/>
        <a:lstStyle/>
        <a:p>
          <a:endParaRPr lang="ru-RU"/>
        </a:p>
      </dgm:t>
    </dgm:pt>
    <dgm:pt modelId="{4286F458-3595-4AD2-9D4E-511BA96994EE}">
      <dgm:prSet/>
      <dgm:spPr/>
      <dgm:t>
        <a:bodyPr/>
        <a:lstStyle/>
        <a:p>
          <a:r>
            <a:rPr lang="uk-UA" dirty="0" smtClean="0"/>
            <a:t>сума переоцінки вартості основних засобів, проведеної відповідно до статті 146 цього розділу</a:t>
          </a:r>
          <a:endParaRPr lang="ru-RU" dirty="0"/>
        </a:p>
      </dgm:t>
    </dgm:pt>
    <dgm:pt modelId="{5F2BB042-0850-44AA-B3D4-5D61D2D68FD2}" type="parTrans" cxnId="{54D18C50-A4A8-4E80-9F08-8F3B1526BEE6}">
      <dgm:prSet/>
      <dgm:spPr/>
      <dgm:t>
        <a:bodyPr/>
        <a:lstStyle/>
        <a:p>
          <a:endParaRPr lang="ru-RU"/>
        </a:p>
      </dgm:t>
    </dgm:pt>
    <dgm:pt modelId="{7EB1BE34-A1F1-4A42-BDEF-2347A749EEFF}" type="sibTrans" cxnId="{54D18C50-A4A8-4E80-9F08-8F3B1526BEE6}">
      <dgm:prSet/>
      <dgm:spPr/>
      <dgm:t>
        <a:bodyPr/>
        <a:lstStyle/>
        <a:p>
          <a:endParaRPr lang="ru-RU"/>
        </a:p>
      </dgm:t>
    </dgm:pt>
    <dgm:pt modelId="{180B0A5B-D6E6-48A4-B443-C16935A88AB8}">
      <dgm:prSet/>
      <dgm:spPr/>
      <dgm:t>
        <a:bodyPr/>
        <a:lstStyle/>
        <a:p>
          <a:r>
            <a:rPr lang="ru-RU" dirty="0" err="1" smtClean="0"/>
            <a:t>вартість</a:t>
          </a:r>
          <a:r>
            <a:rPr lang="ru-RU" dirty="0" smtClean="0"/>
            <a:t> </a:t>
          </a:r>
          <a:r>
            <a:rPr lang="ru-RU" dirty="0" err="1" smtClean="0"/>
            <a:t>безоплатно</a:t>
          </a:r>
          <a:r>
            <a:rPr lang="ru-RU" dirty="0" smtClean="0"/>
            <a:t> </a:t>
          </a:r>
          <a:r>
            <a:rPr lang="ru-RU" dirty="0" err="1" smtClean="0"/>
            <a:t>отриманих</a:t>
          </a:r>
          <a:r>
            <a:rPr lang="ru-RU" dirty="0" smtClean="0"/>
            <a:t> </a:t>
          </a:r>
          <a:r>
            <a:rPr lang="ru-RU" dirty="0" err="1" smtClean="0"/>
            <a:t>об’єктів</a:t>
          </a:r>
          <a:r>
            <a:rPr lang="ru-RU" dirty="0" smtClean="0"/>
            <a:t> </a:t>
          </a:r>
          <a:r>
            <a:rPr lang="ru-RU" dirty="0" err="1" smtClean="0"/>
            <a:t>енергопостачання</a:t>
          </a:r>
          <a:r>
            <a:rPr lang="ru-RU" dirty="0" smtClean="0"/>
            <a:t>, </a:t>
          </a:r>
          <a:r>
            <a:rPr lang="ru-RU" dirty="0" err="1" smtClean="0"/>
            <a:t>газо</a:t>
          </a:r>
          <a:r>
            <a:rPr lang="ru-RU" dirty="0" smtClean="0"/>
            <a:t>- </a:t>
          </a:r>
          <a:r>
            <a:rPr lang="ru-RU" dirty="0" err="1" smtClean="0"/>
            <a:t>і</a:t>
          </a:r>
          <a:r>
            <a:rPr lang="ru-RU" dirty="0" smtClean="0"/>
            <a:t> </a:t>
          </a:r>
          <a:r>
            <a:rPr lang="ru-RU" dirty="0" err="1" smtClean="0"/>
            <a:t>теплозабезпечення</a:t>
          </a:r>
          <a:r>
            <a:rPr lang="ru-RU" dirty="0" smtClean="0"/>
            <a:t>, </a:t>
          </a:r>
          <a:r>
            <a:rPr lang="ru-RU" dirty="0" err="1" smtClean="0"/>
            <a:t>водопостачання</a:t>
          </a:r>
          <a:r>
            <a:rPr lang="ru-RU" dirty="0" smtClean="0"/>
            <a:t>, </a:t>
          </a:r>
          <a:r>
            <a:rPr lang="ru-RU" dirty="0" err="1" smtClean="0"/>
            <a:t>каналізаційних</a:t>
          </a:r>
          <a:r>
            <a:rPr lang="ru-RU" dirty="0" smtClean="0"/>
            <a:t> мереж, </a:t>
          </a:r>
          <a:r>
            <a:rPr lang="ru-RU" dirty="0" err="1" smtClean="0"/>
            <a:t>побудованих</a:t>
          </a:r>
          <a:r>
            <a:rPr lang="ru-RU" dirty="0" smtClean="0"/>
            <a:t> </a:t>
          </a:r>
          <a:r>
            <a:rPr lang="ru-RU" dirty="0" err="1" smtClean="0"/>
            <a:t>споживачами</a:t>
          </a:r>
          <a:r>
            <a:rPr lang="ru-RU" dirty="0" smtClean="0"/>
            <a:t> на </a:t>
          </a:r>
          <a:r>
            <a:rPr lang="ru-RU" dirty="0" err="1" smtClean="0"/>
            <a:t>вимогу</a:t>
          </a:r>
          <a:r>
            <a:rPr lang="ru-RU" dirty="0" smtClean="0"/>
            <a:t> </a:t>
          </a:r>
          <a:r>
            <a:rPr lang="ru-RU" dirty="0" err="1" smtClean="0"/>
            <a:t>спеціалізованих</a:t>
          </a:r>
          <a:r>
            <a:rPr lang="ru-RU" dirty="0" smtClean="0"/>
            <a:t> </a:t>
          </a:r>
          <a:r>
            <a:rPr lang="ru-RU" dirty="0" err="1" smtClean="0"/>
            <a:t>експлуатуючих</a:t>
          </a:r>
          <a:r>
            <a:rPr lang="ru-RU" dirty="0" smtClean="0"/>
            <a:t> </a:t>
          </a:r>
          <a:r>
            <a:rPr lang="ru-RU" dirty="0" err="1" smtClean="0"/>
            <a:t>підприємств</a:t>
          </a:r>
          <a:r>
            <a:rPr lang="ru-RU" dirty="0" smtClean="0"/>
            <a:t> </a:t>
          </a:r>
          <a:r>
            <a:rPr lang="ru-RU" dirty="0" err="1" smtClean="0"/>
            <a:t>згідно</a:t>
          </a:r>
          <a:r>
            <a:rPr lang="ru-RU" dirty="0" smtClean="0"/>
            <a:t> </a:t>
          </a:r>
          <a:r>
            <a:rPr lang="ru-RU" dirty="0" err="1" smtClean="0"/>
            <a:t>з</a:t>
          </a:r>
          <a:r>
            <a:rPr lang="ru-RU" dirty="0" smtClean="0"/>
            <a:t> </a:t>
          </a:r>
          <a:r>
            <a:rPr lang="ru-RU" dirty="0" err="1" smtClean="0"/>
            <a:t>технічними</a:t>
          </a:r>
          <a:r>
            <a:rPr lang="ru-RU" dirty="0" smtClean="0"/>
            <a:t> </a:t>
          </a:r>
          <a:r>
            <a:rPr lang="ru-RU" dirty="0" err="1" smtClean="0"/>
            <a:t>умовами</a:t>
          </a:r>
          <a:r>
            <a:rPr lang="ru-RU" dirty="0" smtClean="0"/>
            <a:t> </a:t>
          </a:r>
          <a:r>
            <a:rPr lang="ru-RU" dirty="0" err="1" smtClean="0"/>
            <a:t>на</a:t>
          </a:r>
          <a:r>
            <a:rPr lang="ru-RU" dirty="0" smtClean="0"/>
            <a:t> </a:t>
          </a:r>
          <a:r>
            <a:rPr lang="ru-RU" dirty="0" err="1" smtClean="0"/>
            <a:t>приєднання</a:t>
          </a:r>
          <a:r>
            <a:rPr lang="ru-RU" dirty="0" smtClean="0"/>
            <a:t> до </a:t>
          </a:r>
          <a:r>
            <a:rPr lang="ru-RU" dirty="0" err="1" smtClean="0"/>
            <a:t>вищевказаних</a:t>
          </a:r>
          <a:r>
            <a:rPr lang="ru-RU" dirty="0" smtClean="0"/>
            <a:t> мереж </a:t>
          </a:r>
          <a:r>
            <a:rPr lang="ru-RU" dirty="0" err="1" smtClean="0"/>
            <a:t>або</a:t>
          </a:r>
          <a:r>
            <a:rPr lang="ru-RU" dirty="0" smtClean="0"/>
            <a:t> </a:t>
          </a:r>
          <a:r>
            <a:rPr lang="ru-RU" dirty="0" err="1" smtClean="0"/>
            <a:t>об’єктів</a:t>
          </a:r>
          <a:endParaRPr lang="ru-RU" dirty="0"/>
        </a:p>
      </dgm:t>
    </dgm:pt>
    <dgm:pt modelId="{9AD27204-EBEE-4B35-91D9-C0F99EEFCCDA}" type="parTrans" cxnId="{797B6D16-6E41-4D97-B0F8-F0218ABCE58B}">
      <dgm:prSet/>
      <dgm:spPr/>
      <dgm:t>
        <a:bodyPr/>
        <a:lstStyle/>
        <a:p>
          <a:endParaRPr lang="ru-RU"/>
        </a:p>
      </dgm:t>
    </dgm:pt>
    <dgm:pt modelId="{1108EEAF-9976-4207-BBB6-8F691CEA757A}" type="sibTrans" cxnId="{797B6D16-6E41-4D97-B0F8-F0218ABCE58B}">
      <dgm:prSet/>
      <dgm:spPr/>
      <dgm:t>
        <a:bodyPr/>
        <a:lstStyle/>
        <a:p>
          <a:endParaRPr lang="ru-RU"/>
        </a:p>
      </dgm:t>
    </dgm:pt>
    <dgm:pt modelId="{64A1EFCC-A687-4189-840D-0EFFCC2F86BB}" type="pres">
      <dgm:prSet presAssocID="{9728DA24-E563-4CDA-A6E9-05243ABD7113}" presName="Name0" presStyleCnt="0">
        <dgm:presLayoutVars>
          <dgm:dir/>
          <dgm:animLvl val="lvl"/>
          <dgm:resizeHandles val="exact"/>
        </dgm:presLayoutVars>
      </dgm:prSet>
      <dgm:spPr/>
      <dgm:t>
        <a:bodyPr/>
        <a:lstStyle/>
        <a:p>
          <a:endParaRPr lang="ru-RU"/>
        </a:p>
      </dgm:t>
    </dgm:pt>
    <dgm:pt modelId="{3614A406-B151-4E0C-967C-70C632C0399D}" type="pres">
      <dgm:prSet presAssocID="{43D7B840-00CB-42F2-9387-2B3D2DA9C44C}" presName="composite" presStyleCnt="0"/>
      <dgm:spPr/>
      <dgm:t>
        <a:bodyPr/>
        <a:lstStyle/>
        <a:p>
          <a:endParaRPr lang="ru-RU"/>
        </a:p>
      </dgm:t>
    </dgm:pt>
    <dgm:pt modelId="{3ADE6C85-7A11-449F-8D6C-25D3E00B776F}" type="pres">
      <dgm:prSet presAssocID="{43D7B840-00CB-42F2-9387-2B3D2DA9C44C}" presName="parTx" presStyleLbl="alignNode1" presStyleIdx="0" presStyleCnt="1">
        <dgm:presLayoutVars>
          <dgm:chMax val="0"/>
          <dgm:chPref val="0"/>
          <dgm:bulletEnabled val="1"/>
        </dgm:presLayoutVars>
      </dgm:prSet>
      <dgm:spPr/>
      <dgm:t>
        <a:bodyPr/>
        <a:lstStyle/>
        <a:p>
          <a:endParaRPr lang="ru-RU"/>
        </a:p>
      </dgm:t>
    </dgm:pt>
    <dgm:pt modelId="{5502854A-0257-44D4-8410-3DDC46BD5D10}" type="pres">
      <dgm:prSet presAssocID="{43D7B840-00CB-42F2-9387-2B3D2DA9C44C}" presName="desTx" presStyleLbl="alignAccFollowNode1" presStyleIdx="0" presStyleCnt="1">
        <dgm:presLayoutVars>
          <dgm:bulletEnabled val="1"/>
        </dgm:presLayoutVars>
      </dgm:prSet>
      <dgm:spPr/>
      <dgm:t>
        <a:bodyPr/>
        <a:lstStyle/>
        <a:p>
          <a:endParaRPr lang="ru-RU"/>
        </a:p>
      </dgm:t>
    </dgm:pt>
  </dgm:ptLst>
  <dgm:cxnLst>
    <dgm:cxn modelId="{741D0D6F-6405-4ADE-AC19-587D664FC3D5}" srcId="{43D7B840-00CB-42F2-9387-2B3D2DA9C44C}" destId="{644F0BDA-63FF-40B6-8B2E-9A242C2B9725}" srcOrd="1" destOrd="0" parTransId="{9ABA4151-24DD-4B1F-8D40-1C4CBC2C30F7}" sibTransId="{95BB2C45-E90F-4812-A6B3-08053D2DF978}"/>
    <dgm:cxn modelId="{54D18C50-A4A8-4E80-9F08-8F3B1526BEE6}" srcId="{43D7B840-00CB-42F2-9387-2B3D2DA9C44C}" destId="{4286F458-3595-4AD2-9D4E-511BA96994EE}" srcOrd="5" destOrd="0" parTransId="{5F2BB042-0850-44AA-B3D4-5D61D2D68FD2}" sibTransId="{7EB1BE34-A1F1-4A42-BDEF-2347A749EEFF}"/>
    <dgm:cxn modelId="{797B6D16-6E41-4D97-B0F8-F0218ABCE58B}" srcId="{43D7B840-00CB-42F2-9387-2B3D2DA9C44C}" destId="{180B0A5B-D6E6-48A4-B443-C16935A88AB8}" srcOrd="6" destOrd="0" parTransId="{9AD27204-EBEE-4B35-91D9-C0F99EEFCCDA}" sibTransId="{1108EEAF-9976-4207-BBB6-8F691CEA757A}"/>
    <dgm:cxn modelId="{2902F01A-E622-4FD1-8E04-04C44D8660ED}" type="presOf" srcId="{644F0BDA-63FF-40B6-8B2E-9A242C2B9725}" destId="{5502854A-0257-44D4-8410-3DDC46BD5D10}" srcOrd="0" destOrd="1" presId="urn:microsoft.com/office/officeart/2005/8/layout/hList1"/>
    <dgm:cxn modelId="{F67A56DE-84E1-4125-9365-3EC1301C9517}" type="presOf" srcId="{233CD81A-34F3-4A08-AB2C-7A5A8CAAA15F}" destId="{5502854A-0257-44D4-8410-3DDC46BD5D10}" srcOrd="0" destOrd="2" presId="urn:microsoft.com/office/officeart/2005/8/layout/hList1"/>
    <dgm:cxn modelId="{442C8EE4-1063-4031-A06E-73E35B02B15D}" type="presOf" srcId="{43D7B840-00CB-42F2-9387-2B3D2DA9C44C}" destId="{3ADE6C85-7A11-449F-8D6C-25D3E00B776F}" srcOrd="0" destOrd="0" presId="urn:microsoft.com/office/officeart/2005/8/layout/hList1"/>
    <dgm:cxn modelId="{A45D63B0-69D2-4820-BB13-04E2A308E70C}" srcId="{43D7B840-00CB-42F2-9387-2B3D2DA9C44C}" destId="{233CD81A-34F3-4A08-AB2C-7A5A8CAAA15F}" srcOrd="2" destOrd="0" parTransId="{72306374-7AF4-4824-90EE-B579001234A3}" sibTransId="{0E061AE4-6F03-4E20-91D4-07BDC80EC62E}"/>
    <dgm:cxn modelId="{C143553D-6141-4AAF-A81D-0B859CA99CC3}" type="presOf" srcId="{B3943D63-6035-456E-8339-98B059E04EFB}" destId="{5502854A-0257-44D4-8410-3DDC46BD5D10}" srcOrd="0" destOrd="3" presId="urn:microsoft.com/office/officeart/2005/8/layout/hList1"/>
    <dgm:cxn modelId="{15ABBA6C-F849-45A4-BE58-BBB02681E3B7}" type="presOf" srcId="{180B0A5B-D6E6-48A4-B443-C16935A88AB8}" destId="{5502854A-0257-44D4-8410-3DDC46BD5D10}" srcOrd="0" destOrd="6" presId="urn:microsoft.com/office/officeart/2005/8/layout/hList1"/>
    <dgm:cxn modelId="{1E827F2C-36C7-49F2-B390-3B1B55BCEB6A}" srcId="{43D7B840-00CB-42F2-9387-2B3D2DA9C44C}" destId="{B201BD33-E14B-4BBC-B4F3-A56552FDD683}" srcOrd="0" destOrd="0" parTransId="{89D2FF66-DCE4-4B4A-9CF7-979C02CE6913}" sibTransId="{9CCD1BD0-70A4-449B-9C92-31283C00FC7A}"/>
    <dgm:cxn modelId="{BDFBF1E8-137B-4FF1-8C81-7484C64D270E}" type="presOf" srcId="{4286F458-3595-4AD2-9D4E-511BA96994EE}" destId="{5502854A-0257-44D4-8410-3DDC46BD5D10}" srcOrd="0" destOrd="5" presId="urn:microsoft.com/office/officeart/2005/8/layout/hList1"/>
    <dgm:cxn modelId="{90E344FA-84FF-4C66-86FA-2704680303A4}" srcId="{9728DA24-E563-4CDA-A6E9-05243ABD7113}" destId="{43D7B840-00CB-42F2-9387-2B3D2DA9C44C}" srcOrd="0" destOrd="0" parTransId="{00167B61-98B4-41F8-87AE-01C143BB5056}" sibTransId="{EDA65BFD-2588-42BC-B4DF-AF14FC9D5E07}"/>
    <dgm:cxn modelId="{71B94E4E-4823-4CAA-B2C5-AA92B293D3CB}" srcId="{43D7B840-00CB-42F2-9387-2B3D2DA9C44C}" destId="{B3943D63-6035-456E-8339-98B059E04EFB}" srcOrd="3" destOrd="0" parTransId="{E0525B0F-F169-4F4C-BF90-A6B38E4E3065}" sibTransId="{82E3374A-9A24-4EDA-82F5-437798E67DD3}"/>
    <dgm:cxn modelId="{4A857B71-62B2-46DA-899D-1C79BEC44CF0}" srcId="{43D7B840-00CB-42F2-9387-2B3D2DA9C44C}" destId="{23ABA302-2D0C-4AF8-A9F4-F2981885275D}" srcOrd="4" destOrd="0" parTransId="{135502CC-5CBF-473B-85E6-8002520E5AF7}" sibTransId="{D38DBE62-17FA-4713-A45F-D957DE439874}"/>
    <dgm:cxn modelId="{DBAFA301-47CB-42D9-AD4E-E58D4A546DDD}" type="presOf" srcId="{9728DA24-E563-4CDA-A6E9-05243ABD7113}" destId="{64A1EFCC-A687-4189-840D-0EFFCC2F86BB}" srcOrd="0" destOrd="0" presId="urn:microsoft.com/office/officeart/2005/8/layout/hList1"/>
    <dgm:cxn modelId="{6CB1E2D7-A0F1-443D-8D69-C97DBDDEB625}" type="presOf" srcId="{23ABA302-2D0C-4AF8-A9F4-F2981885275D}" destId="{5502854A-0257-44D4-8410-3DDC46BD5D10}" srcOrd="0" destOrd="4" presId="urn:microsoft.com/office/officeart/2005/8/layout/hList1"/>
    <dgm:cxn modelId="{B8A77324-92F9-485F-8DC1-58CDB7058BAC}" type="presOf" srcId="{B201BD33-E14B-4BBC-B4F3-A56552FDD683}" destId="{5502854A-0257-44D4-8410-3DDC46BD5D10}" srcOrd="0" destOrd="0" presId="urn:microsoft.com/office/officeart/2005/8/layout/hList1"/>
    <dgm:cxn modelId="{94C9C2E8-65C0-4D59-A0A9-96188F8F97C5}" type="presParOf" srcId="{64A1EFCC-A687-4189-840D-0EFFCC2F86BB}" destId="{3614A406-B151-4E0C-967C-70C632C0399D}" srcOrd="0" destOrd="0" presId="urn:microsoft.com/office/officeart/2005/8/layout/hList1"/>
    <dgm:cxn modelId="{87CF908C-703A-4B42-A737-847F457C1ED5}" type="presParOf" srcId="{3614A406-B151-4E0C-967C-70C632C0399D}" destId="{3ADE6C85-7A11-449F-8D6C-25D3E00B776F}" srcOrd="0" destOrd="0" presId="urn:microsoft.com/office/officeart/2005/8/layout/hList1"/>
    <dgm:cxn modelId="{DC57CAEE-D75C-4183-B534-72977D84440A}" type="presParOf" srcId="{3614A406-B151-4E0C-967C-70C632C0399D}" destId="{5502854A-0257-44D4-8410-3DDC46BD5D10}"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6A88F764-A333-45F0-BAC9-13B6C5BBE322}" type="doc">
      <dgm:prSet loTypeId="urn:microsoft.com/office/officeart/2005/8/layout/radial3" loCatId="relationship" qsTypeId="urn:microsoft.com/office/officeart/2005/8/quickstyle/3d3" qsCatId="3D" csTypeId="urn:microsoft.com/office/officeart/2005/8/colors/colorful3" csCatId="colorful" phldr="1"/>
      <dgm:spPr/>
      <dgm:t>
        <a:bodyPr/>
        <a:lstStyle/>
        <a:p>
          <a:endParaRPr lang="ru-RU"/>
        </a:p>
      </dgm:t>
    </dgm:pt>
    <dgm:pt modelId="{787A1CF5-2A23-4581-B28E-2219E42F0944}">
      <dgm:prSet phldrT="[Текст]"/>
      <dgm:spPr/>
      <dgm:t>
        <a:bodyPr/>
        <a:lstStyle/>
        <a:p>
          <a:r>
            <a:rPr lang="ru-RU" b="1" dirty="0" err="1" smtClean="0">
              <a:latin typeface="Times New Roman" pitchFamily="18" charset="0"/>
              <a:cs typeface="Times New Roman" pitchFamily="18" charset="0"/>
            </a:rPr>
            <a:t>Амортизація</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основних</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засобів</a:t>
          </a:r>
          <a:r>
            <a:rPr lang="ru-RU" b="1" dirty="0" smtClean="0">
              <a:latin typeface="Times New Roman" pitchFamily="18" charset="0"/>
              <a:cs typeface="Times New Roman" pitchFamily="18" charset="0"/>
            </a:rPr>
            <a:t> та </a:t>
          </a:r>
          <a:r>
            <a:rPr lang="ru-RU" b="1" dirty="0" err="1" smtClean="0">
              <a:latin typeface="Times New Roman" pitchFamily="18" charset="0"/>
              <a:cs typeface="Times New Roman" pitchFamily="18" charset="0"/>
            </a:rPr>
            <a:t>нематеріальних</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активів</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може</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здійснюватися</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із</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застосуванням</a:t>
          </a:r>
          <a:r>
            <a:rPr lang="ru-RU" b="1" dirty="0" smtClean="0">
              <a:latin typeface="Times New Roman" pitchFamily="18" charset="0"/>
              <a:cs typeface="Times New Roman" pitchFamily="18" charset="0"/>
            </a:rPr>
            <a:t> таких </a:t>
          </a:r>
          <a:r>
            <a:rPr lang="ru-RU" b="1" dirty="0" err="1" smtClean="0">
              <a:latin typeface="Times New Roman" pitchFamily="18" charset="0"/>
              <a:cs typeface="Times New Roman" pitchFamily="18" charset="0"/>
            </a:rPr>
            <a:t>методів</a:t>
          </a:r>
          <a:r>
            <a:rPr lang="ru-RU"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dgm:t>
    </dgm:pt>
    <dgm:pt modelId="{137393D0-8993-4C0D-8639-3526060E209D}" type="parTrans" cxnId="{985F8435-54BA-497E-8307-4EC2D6B1D69C}">
      <dgm:prSet/>
      <dgm:spPr/>
      <dgm:t>
        <a:bodyPr/>
        <a:lstStyle/>
        <a:p>
          <a:endParaRPr lang="ru-RU" b="1">
            <a:latin typeface="Times New Roman" pitchFamily="18" charset="0"/>
            <a:cs typeface="Times New Roman" pitchFamily="18" charset="0"/>
          </a:endParaRPr>
        </a:p>
      </dgm:t>
    </dgm:pt>
    <dgm:pt modelId="{A5A7B5E3-EA2B-4596-8511-A22CA6E25FE6}" type="sibTrans" cxnId="{985F8435-54BA-497E-8307-4EC2D6B1D69C}">
      <dgm:prSet/>
      <dgm:spPr/>
      <dgm:t>
        <a:bodyPr/>
        <a:lstStyle/>
        <a:p>
          <a:endParaRPr lang="ru-RU" b="1">
            <a:latin typeface="Times New Roman" pitchFamily="18" charset="0"/>
            <a:cs typeface="Times New Roman" pitchFamily="18" charset="0"/>
          </a:endParaRPr>
        </a:p>
      </dgm:t>
    </dgm:pt>
    <dgm:pt modelId="{6290766D-7E6D-4873-8671-4CFC56ADFAE9}">
      <dgm:prSet phldrT="[Текст]"/>
      <dgm:spPr/>
      <dgm:t>
        <a:bodyPr/>
        <a:lstStyle/>
        <a:p>
          <a:r>
            <a:rPr lang="ru-RU" b="1" dirty="0" err="1" smtClean="0">
              <a:latin typeface="Times New Roman" pitchFamily="18" charset="0"/>
              <a:cs typeface="Times New Roman" pitchFamily="18" charset="0"/>
            </a:rPr>
            <a:t>прямолінійного</a:t>
          </a:r>
          <a:endParaRPr lang="ru-RU" b="1" dirty="0">
            <a:latin typeface="Times New Roman" pitchFamily="18" charset="0"/>
            <a:cs typeface="Times New Roman" pitchFamily="18" charset="0"/>
          </a:endParaRPr>
        </a:p>
      </dgm:t>
    </dgm:pt>
    <dgm:pt modelId="{ACB8CBCD-3022-410B-B9CB-0F1D18ECC6B3}" type="parTrans" cxnId="{33A93984-7916-4679-9012-CC4409A8C2C5}">
      <dgm:prSet/>
      <dgm:spPr/>
      <dgm:t>
        <a:bodyPr/>
        <a:lstStyle/>
        <a:p>
          <a:endParaRPr lang="ru-RU" b="1">
            <a:latin typeface="Times New Roman" pitchFamily="18" charset="0"/>
            <a:cs typeface="Times New Roman" pitchFamily="18" charset="0"/>
          </a:endParaRPr>
        </a:p>
      </dgm:t>
    </dgm:pt>
    <dgm:pt modelId="{D25E16AE-311D-463F-8F2F-8EE883795881}" type="sibTrans" cxnId="{33A93984-7916-4679-9012-CC4409A8C2C5}">
      <dgm:prSet/>
      <dgm:spPr/>
      <dgm:t>
        <a:bodyPr/>
        <a:lstStyle/>
        <a:p>
          <a:endParaRPr lang="ru-RU" b="1">
            <a:latin typeface="Times New Roman" pitchFamily="18" charset="0"/>
            <a:cs typeface="Times New Roman" pitchFamily="18" charset="0"/>
          </a:endParaRPr>
        </a:p>
      </dgm:t>
    </dgm:pt>
    <dgm:pt modelId="{E10BAF8F-B638-4F7A-BFE4-1B62B5A82595}">
      <dgm:prSet phldrT="[Текст]"/>
      <dgm:spPr/>
      <dgm:t>
        <a:bodyPr/>
        <a:lstStyle/>
        <a:p>
          <a:r>
            <a:rPr lang="ru-RU" b="1" dirty="0" err="1" smtClean="0">
              <a:latin typeface="Times New Roman" pitchFamily="18" charset="0"/>
              <a:cs typeface="Times New Roman" pitchFamily="18" charset="0"/>
            </a:rPr>
            <a:t>зменшення</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залишкової</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вартості</a:t>
          </a:r>
          <a:endParaRPr lang="ru-RU" b="1" dirty="0">
            <a:latin typeface="Times New Roman" pitchFamily="18" charset="0"/>
            <a:cs typeface="Times New Roman" pitchFamily="18" charset="0"/>
          </a:endParaRPr>
        </a:p>
      </dgm:t>
    </dgm:pt>
    <dgm:pt modelId="{F75BA970-7C15-4F05-BF8C-56059E4E9309}" type="parTrans" cxnId="{BF652253-F9F5-4B17-99A9-60B641BD11DD}">
      <dgm:prSet/>
      <dgm:spPr/>
      <dgm:t>
        <a:bodyPr/>
        <a:lstStyle/>
        <a:p>
          <a:endParaRPr lang="ru-RU" b="1">
            <a:latin typeface="Times New Roman" pitchFamily="18" charset="0"/>
            <a:cs typeface="Times New Roman" pitchFamily="18" charset="0"/>
          </a:endParaRPr>
        </a:p>
      </dgm:t>
    </dgm:pt>
    <dgm:pt modelId="{38FD1777-3525-486D-A622-5C064D8FD7C1}" type="sibTrans" cxnId="{BF652253-F9F5-4B17-99A9-60B641BD11DD}">
      <dgm:prSet/>
      <dgm:spPr/>
      <dgm:t>
        <a:bodyPr/>
        <a:lstStyle/>
        <a:p>
          <a:endParaRPr lang="ru-RU" b="1">
            <a:latin typeface="Times New Roman" pitchFamily="18" charset="0"/>
            <a:cs typeface="Times New Roman" pitchFamily="18" charset="0"/>
          </a:endParaRPr>
        </a:p>
      </dgm:t>
    </dgm:pt>
    <dgm:pt modelId="{5D231AB6-34D1-4D40-AEA2-927497DA7216}">
      <dgm:prSet phldrT="[Текст]"/>
      <dgm:spPr/>
      <dgm:t>
        <a:bodyPr/>
        <a:lstStyle/>
        <a:p>
          <a:r>
            <a:rPr lang="ru-RU" b="1" dirty="0" err="1" smtClean="0">
              <a:latin typeface="Times New Roman" pitchFamily="18" charset="0"/>
              <a:cs typeface="Times New Roman" pitchFamily="18" charset="0"/>
            </a:rPr>
            <a:t>прискореного</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зменшення</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залишкової</a:t>
          </a:r>
          <a:r>
            <a:rPr lang="ru-RU" b="1" dirty="0" smtClean="0">
              <a:latin typeface="Times New Roman" pitchFamily="18" charset="0"/>
              <a:cs typeface="Times New Roman" pitchFamily="18" charset="0"/>
            </a:rPr>
            <a:t> </a:t>
          </a:r>
          <a:r>
            <a:rPr lang="ru-RU" b="1" dirty="0" err="1" smtClean="0">
              <a:latin typeface="Times New Roman" pitchFamily="18" charset="0"/>
              <a:cs typeface="Times New Roman" pitchFamily="18" charset="0"/>
            </a:rPr>
            <a:t>вартості</a:t>
          </a:r>
          <a:endParaRPr lang="ru-RU" b="1" dirty="0">
            <a:latin typeface="Times New Roman" pitchFamily="18" charset="0"/>
            <a:cs typeface="Times New Roman" pitchFamily="18" charset="0"/>
          </a:endParaRPr>
        </a:p>
      </dgm:t>
    </dgm:pt>
    <dgm:pt modelId="{F8C15DE4-E862-4901-BDAD-A0A0C250CC61}" type="parTrans" cxnId="{F74AEFAA-B724-4485-847A-C425CDD8F06C}">
      <dgm:prSet/>
      <dgm:spPr/>
      <dgm:t>
        <a:bodyPr/>
        <a:lstStyle/>
        <a:p>
          <a:endParaRPr lang="ru-RU" b="1">
            <a:latin typeface="Times New Roman" pitchFamily="18" charset="0"/>
            <a:cs typeface="Times New Roman" pitchFamily="18" charset="0"/>
          </a:endParaRPr>
        </a:p>
      </dgm:t>
    </dgm:pt>
    <dgm:pt modelId="{90100358-0E62-4708-951F-8BB153132BAB}" type="sibTrans" cxnId="{F74AEFAA-B724-4485-847A-C425CDD8F06C}">
      <dgm:prSet/>
      <dgm:spPr/>
      <dgm:t>
        <a:bodyPr/>
        <a:lstStyle/>
        <a:p>
          <a:endParaRPr lang="ru-RU" b="1">
            <a:latin typeface="Times New Roman" pitchFamily="18" charset="0"/>
            <a:cs typeface="Times New Roman" pitchFamily="18" charset="0"/>
          </a:endParaRPr>
        </a:p>
      </dgm:t>
    </dgm:pt>
    <dgm:pt modelId="{A42908AE-BD8A-440E-9CBF-EDFB50E0D063}">
      <dgm:prSet phldrT="[Текст]"/>
      <dgm:spPr/>
      <dgm:t>
        <a:bodyPr/>
        <a:lstStyle/>
        <a:p>
          <a:r>
            <a:rPr lang="ru-RU" b="1" dirty="0" err="1" smtClean="0">
              <a:latin typeface="Times New Roman" pitchFamily="18" charset="0"/>
              <a:cs typeface="Times New Roman" pitchFamily="18" charset="0"/>
            </a:rPr>
            <a:t>виробничого</a:t>
          </a:r>
          <a:endParaRPr lang="ru-RU" b="1" dirty="0">
            <a:latin typeface="Times New Roman" pitchFamily="18" charset="0"/>
            <a:cs typeface="Times New Roman" pitchFamily="18" charset="0"/>
          </a:endParaRPr>
        </a:p>
      </dgm:t>
    </dgm:pt>
    <dgm:pt modelId="{4EE59E25-586C-49D4-B99F-82BD17822561}" type="parTrans" cxnId="{F67A14C4-C896-4307-A3E1-DE597E110067}">
      <dgm:prSet/>
      <dgm:spPr/>
      <dgm:t>
        <a:bodyPr/>
        <a:lstStyle/>
        <a:p>
          <a:endParaRPr lang="ru-RU" b="1">
            <a:latin typeface="Times New Roman" pitchFamily="18" charset="0"/>
            <a:cs typeface="Times New Roman" pitchFamily="18" charset="0"/>
          </a:endParaRPr>
        </a:p>
      </dgm:t>
    </dgm:pt>
    <dgm:pt modelId="{89F7EF64-2394-4DAA-9E5F-72B0CA454E60}" type="sibTrans" cxnId="{F67A14C4-C896-4307-A3E1-DE597E110067}">
      <dgm:prSet/>
      <dgm:spPr/>
      <dgm:t>
        <a:bodyPr/>
        <a:lstStyle/>
        <a:p>
          <a:endParaRPr lang="ru-RU" b="1">
            <a:latin typeface="Times New Roman" pitchFamily="18" charset="0"/>
            <a:cs typeface="Times New Roman" pitchFamily="18" charset="0"/>
          </a:endParaRPr>
        </a:p>
      </dgm:t>
    </dgm:pt>
    <dgm:pt modelId="{6A460724-B539-47F8-B305-08DA50D59C3A}">
      <dgm:prSet phldrT="[Текст]"/>
      <dgm:spPr/>
      <dgm:t>
        <a:bodyPr/>
        <a:lstStyle/>
        <a:p>
          <a:r>
            <a:rPr lang="ru-RU" b="1" dirty="0" smtClean="0">
              <a:latin typeface="Times New Roman" pitchFamily="18" charset="0"/>
              <a:cs typeface="Times New Roman" pitchFamily="18" charset="0"/>
            </a:rPr>
            <a:t>кумулятивного</a:t>
          </a:r>
          <a:endParaRPr lang="ru-RU" b="1" dirty="0">
            <a:latin typeface="Times New Roman" pitchFamily="18" charset="0"/>
            <a:cs typeface="Times New Roman" pitchFamily="18" charset="0"/>
          </a:endParaRPr>
        </a:p>
      </dgm:t>
    </dgm:pt>
    <dgm:pt modelId="{85A94B3E-0BD1-48A4-9079-FF828AF96DE0}" type="parTrans" cxnId="{8FDAC012-E9F0-4DEC-8B48-7D9A8E55A70E}">
      <dgm:prSet/>
      <dgm:spPr/>
      <dgm:t>
        <a:bodyPr/>
        <a:lstStyle/>
        <a:p>
          <a:endParaRPr lang="ru-RU" b="1">
            <a:latin typeface="Times New Roman" pitchFamily="18" charset="0"/>
            <a:cs typeface="Times New Roman" pitchFamily="18" charset="0"/>
          </a:endParaRPr>
        </a:p>
      </dgm:t>
    </dgm:pt>
    <dgm:pt modelId="{F9FEEBF3-29C9-43DF-8D1F-F9FF89147F5B}" type="sibTrans" cxnId="{8FDAC012-E9F0-4DEC-8B48-7D9A8E55A70E}">
      <dgm:prSet/>
      <dgm:spPr/>
      <dgm:t>
        <a:bodyPr/>
        <a:lstStyle/>
        <a:p>
          <a:endParaRPr lang="ru-RU" b="1">
            <a:latin typeface="Times New Roman" pitchFamily="18" charset="0"/>
            <a:cs typeface="Times New Roman" pitchFamily="18" charset="0"/>
          </a:endParaRPr>
        </a:p>
      </dgm:t>
    </dgm:pt>
    <dgm:pt modelId="{82EB970E-00E0-4990-AD73-9D87017089A4}" type="pres">
      <dgm:prSet presAssocID="{6A88F764-A333-45F0-BAC9-13B6C5BBE322}" presName="composite" presStyleCnt="0">
        <dgm:presLayoutVars>
          <dgm:chMax val="1"/>
          <dgm:dir/>
          <dgm:resizeHandles val="exact"/>
        </dgm:presLayoutVars>
      </dgm:prSet>
      <dgm:spPr/>
      <dgm:t>
        <a:bodyPr/>
        <a:lstStyle/>
        <a:p>
          <a:endParaRPr lang="ru-RU"/>
        </a:p>
      </dgm:t>
    </dgm:pt>
    <dgm:pt modelId="{236F8EB9-C3FC-47B5-8EAD-0D553F064260}" type="pres">
      <dgm:prSet presAssocID="{6A88F764-A333-45F0-BAC9-13B6C5BBE322}" presName="radial" presStyleCnt="0">
        <dgm:presLayoutVars>
          <dgm:animLvl val="ctr"/>
        </dgm:presLayoutVars>
      </dgm:prSet>
      <dgm:spPr/>
      <dgm:t>
        <a:bodyPr/>
        <a:lstStyle/>
        <a:p>
          <a:endParaRPr lang="ru-RU"/>
        </a:p>
      </dgm:t>
    </dgm:pt>
    <dgm:pt modelId="{75364CA5-6CBA-4472-971A-59847A047F0B}" type="pres">
      <dgm:prSet presAssocID="{787A1CF5-2A23-4581-B28E-2219E42F0944}" presName="centerShape" presStyleLbl="vennNode1" presStyleIdx="0" presStyleCnt="6" custScaleX="89857" custScaleY="84700"/>
      <dgm:spPr/>
      <dgm:t>
        <a:bodyPr/>
        <a:lstStyle/>
        <a:p>
          <a:endParaRPr lang="ru-RU"/>
        </a:p>
      </dgm:t>
    </dgm:pt>
    <dgm:pt modelId="{6F962415-B897-4FCC-B8DE-97E0BB560769}" type="pres">
      <dgm:prSet presAssocID="{6290766D-7E6D-4873-8671-4CFC56ADFAE9}" presName="node" presStyleLbl="vennNode1" presStyleIdx="1" presStyleCnt="6" custScaleX="119763" custScaleY="112431">
        <dgm:presLayoutVars>
          <dgm:bulletEnabled val="1"/>
        </dgm:presLayoutVars>
      </dgm:prSet>
      <dgm:spPr/>
      <dgm:t>
        <a:bodyPr/>
        <a:lstStyle/>
        <a:p>
          <a:endParaRPr lang="ru-RU"/>
        </a:p>
      </dgm:t>
    </dgm:pt>
    <dgm:pt modelId="{1FB4AFB1-283B-46CF-AE62-2FF9EE6C1BC4}" type="pres">
      <dgm:prSet presAssocID="{E10BAF8F-B638-4F7A-BFE4-1B62B5A82595}" presName="node" presStyleLbl="vennNode1" presStyleIdx="2" presStyleCnt="6" custScaleX="119763" custScaleY="112431">
        <dgm:presLayoutVars>
          <dgm:bulletEnabled val="1"/>
        </dgm:presLayoutVars>
      </dgm:prSet>
      <dgm:spPr/>
      <dgm:t>
        <a:bodyPr/>
        <a:lstStyle/>
        <a:p>
          <a:endParaRPr lang="ru-RU"/>
        </a:p>
      </dgm:t>
    </dgm:pt>
    <dgm:pt modelId="{CE97359F-A039-46B5-B710-327772AA13D9}" type="pres">
      <dgm:prSet presAssocID="{5D231AB6-34D1-4D40-AEA2-927497DA7216}" presName="node" presStyleLbl="vennNode1" presStyleIdx="3" presStyleCnt="6" custScaleX="119763" custScaleY="112431">
        <dgm:presLayoutVars>
          <dgm:bulletEnabled val="1"/>
        </dgm:presLayoutVars>
      </dgm:prSet>
      <dgm:spPr/>
      <dgm:t>
        <a:bodyPr/>
        <a:lstStyle/>
        <a:p>
          <a:endParaRPr lang="ru-RU"/>
        </a:p>
      </dgm:t>
    </dgm:pt>
    <dgm:pt modelId="{A3B0BE8B-D352-4925-9B89-9EB35C4683E0}" type="pres">
      <dgm:prSet presAssocID="{6A460724-B539-47F8-B305-08DA50D59C3A}" presName="node" presStyleLbl="vennNode1" presStyleIdx="4" presStyleCnt="6" custScaleX="119763" custScaleY="112431">
        <dgm:presLayoutVars>
          <dgm:bulletEnabled val="1"/>
        </dgm:presLayoutVars>
      </dgm:prSet>
      <dgm:spPr/>
      <dgm:t>
        <a:bodyPr/>
        <a:lstStyle/>
        <a:p>
          <a:endParaRPr lang="ru-RU"/>
        </a:p>
      </dgm:t>
    </dgm:pt>
    <dgm:pt modelId="{7C502E5E-8228-4C25-9D27-E5CA44D1988D}" type="pres">
      <dgm:prSet presAssocID="{A42908AE-BD8A-440E-9CBF-EDFB50E0D063}" presName="node" presStyleLbl="vennNode1" presStyleIdx="5" presStyleCnt="6" custScaleX="119763" custScaleY="112431">
        <dgm:presLayoutVars>
          <dgm:bulletEnabled val="1"/>
        </dgm:presLayoutVars>
      </dgm:prSet>
      <dgm:spPr/>
      <dgm:t>
        <a:bodyPr/>
        <a:lstStyle/>
        <a:p>
          <a:endParaRPr lang="ru-RU"/>
        </a:p>
      </dgm:t>
    </dgm:pt>
  </dgm:ptLst>
  <dgm:cxnLst>
    <dgm:cxn modelId="{8FDAC012-E9F0-4DEC-8B48-7D9A8E55A70E}" srcId="{787A1CF5-2A23-4581-B28E-2219E42F0944}" destId="{6A460724-B539-47F8-B305-08DA50D59C3A}" srcOrd="3" destOrd="0" parTransId="{85A94B3E-0BD1-48A4-9079-FF828AF96DE0}" sibTransId="{F9FEEBF3-29C9-43DF-8D1F-F9FF89147F5B}"/>
    <dgm:cxn modelId="{F38E3D1C-7408-436F-A3AD-FB0DCBFCC0EE}" type="presOf" srcId="{6A88F764-A333-45F0-BAC9-13B6C5BBE322}" destId="{82EB970E-00E0-4990-AD73-9D87017089A4}" srcOrd="0" destOrd="0" presId="urn:microsoft.com/office/officeart/2005/8/layout/radial3"/>
    <dgm:cxn modelId="{7321F9F4-65B2-461D-A6B7-707212C0089F}" type="presOf" srcId="{5D231AB6-34D1-4D40-AEA2-927497DA7216}" destId="{CE97359F-A039-46B5-B710-327772AA13D9}" srcOrd="0" destOrd="0" presId="urn:microsoft.com/office/officeart/2005/8/layout/radial3"/>
    <dgm:cxn modelId="{D376E8CD-183D-4774-AB8B-E1E477DE70C9}" type="presOf" srcId="{E10BAF8F-B638-4F7A-BFE4-1B62B5A82595}" destId="{1FB4AFB1-283B-46CF-AE62-2FF9EE6C1BC4}" srcOrd="0" destOrd="0" presId="urn:microsoft.com/office/officeart/2005/8/layout/radial3"/>
    <dgm:cxn modelId="{985F8435-54BA-497E-8307-4EC2D6B1D69C}" srcId="{6A88F764-A333-45F0-BAC9-13B6C5BBE322}" destId="{787A1CF5-2A23-4581-B28E-2219E42F0944}" srcOrd="0" destOrd="0" parTransId="{137393D0-8993-4C0D-8639-3526060E209D}" sibTransId="{A5A7B5E3-EA2B-4596-8511-A22CA6E25FE6}"/>
    <dgm:cxn modelId="{33A93984-7916-4679-9012-CC4409A8C2C5}" srcId="{787A1CF5-2A23-4581-B28E-2219E42F0944}" destId="{6290766D-7E6D-4873-8671-4CFC56ADFAE9}" srcOrd="0" destOrd="0" parTransId="{ACB8CBCD-3022-410B-B9CB-0F1D18ECC6B3}" sibTransId="{D25E16AE-311D-463F-8F2F-8EE883795881}"/>
    <dgm:cxn modelId="{C84DBC45-6128-4A07-A5FB-A0BF32A4EE3E}" type="presOf" srcId="{6290766D-7E6D-4873-8671-4CFC56ADFAE9}" destId="{6F962415-B897-4FCC-B8DE-97E0BB560769}" srcOrd="0" destOrd="0" presId="urn:microsoft.com/office/officeart/2005/8/layout/radial3"/>
    <dgm:cxn modelId="{F74AEFAA-B724-4485-847A-C425CDD8F06C}" srcId="{787A1CF5-2A23-4581-B28E-2219E42F0944}" destId="{5D231AB6-34D1-4D40-AEA2-927497DA7216}" srcOrd="2" destOrd="0" parTransId="{F8C15DE4-E862-4901-BDAD-A0A0C250CC61}" sibTransId="{90100358-0E62-4708-951F-8BB153132BAB}"/>
    <dgm:cxn modelId="{8231E3BD-81CC-4154-9272-D92F90FCA9C8}" type="presOf" srcId="{787A1CF5-2A23-4581-B28E-2219E42F0944}" destId="{75364CA5-6CBA-4472-971A-59847A047F0B}" srcOrd="0" destOrd="0" presId="urn:microsoft.com/office/officeart/2005/8/layout/radial3"/>
    <dgm:cxn modelId="{F67A14C4-C896-4307-A3E1-DE597E110067}" srcId="{787A1CF5-2A23-4581-B28E-2219E42F0944}" destId="{A42908AE-BD8A-440E-9CBF-EDFB50E0D063}" srcOrd="4" destOrd="0" parTransId="{4EE59E25-586C-49D4-B99F-82BD17822561}" sibTransId="{89F7EF64-2394-4DAA-9E5F-72B0CA454E60}"/>
    <dgm:cxn modelId="{09E1469F-BD25-48B8-A22E-3C4041E9C726}" type="presOf" srcId="{A42908AE-BD8A-440E-9CBF-EDFB50E0D063}" destId="{7C502E5E-8228-4C25-9D27-E5CA44D1988D}" srcOrd="0" destOrd="0" presId="urn:microsoft.com/office/officeart/2005/8/layout/radial3"/>
    <dgm:cxn modelId="{BF652253-F9F5-4B17-99A9-60B641BD11DD}" srcId="{787A1CF5-2A23-4581-B28E-2219E42F0944}" destId="{E10BAF8F-B638-4F7A-BFE4-1B62B5A82595}" srcOrd="1" destOrd="0" parTransId="{F75BA970-7C15-4F05-BF8C-56059E4E9309}" sibTransId="{38FD1777-3525-486D-A622-5C064D8FD7C1}"/>
    <dgm:cxn modelId="{99D3AEA2-DE7F-4C12-B791-D25052EDE093}" type="presOf" srcId="{6A460724-B539-47F8-B305-08DA50D59C3A}" destId="{A3B0BE8B-D352-4925-9B89-9EB35C4683E0}" srcOrd="0" destOrd="0" presId="urn:microsoft.com/office/officeart/2005/8/layout/radial3"/>
    <dgm:cxn modelId="{14EB4B54-57C7-4F2A-AEA9-50142FE6D713}" type="presParOf" srcId="{82EB970E-00E0-4990-AD73-9D87017089A4}" destId="{236F8EB9-C3FC-47B5-8EAD-0D553F064260}" srcOrd="0" destOrd="0" presId="urn:microsoft.com/office/officeart/2005/8/layout/radial3"/>
    <dgm:cxn modelId="{09D68893-65DD-4048-9A29-BF61034CF26B}" type="presParOf" srcId="{236F8EB9-C3FC-47B5-8EAD-0D553F064260}" destId="{75364CA5-6CBA-4472-971A-59847A047F0B}" srcOrd="0" destOrd="0" presId="urn:microsoft.com/office/officeart/2005/8/layout/radial3"/>
    <dgm:cxn modelId="{3DCCC6CF-E920-4D08-A042-0E1A7A01B040}" type="presParOf" srcId="{236F8EB9-C3FC-47B5-8EAD-0D553F064260}" destId="{6F962415-B897-4FCC-B8DE-97E0BB560769}" srcOrd="1" destOrd="0" presId="urn:microsoft.com/office/officeart/2005/8/layout/radial3"/>
    <dgm:cxn modelId="{B68819B1-6D10-4E86-A99D-0D6E5CBE5504}" type="presParOf" srcId="{236F8EB9-C3FC-47B5-8EAD-0D553F064260}" destId="{1FB4AFB1-283B-46CF-AE62-2FF9EE6C1BC4}" srcOrd="2" destOrd="0" presId="urn:microsoft.com/office/officeart/2005/8/layout/radial3"/>
    <dgm:cxn modelId="{486B11AF-B6B3-42A2-95B3-F07FDAF864EC}" type="presParOf" srcId="{236F8EB9-C3FC-47B5-8EAD-0D553F064260}" destId="{CE97359F-A039-46B5-B710-327772AA13D9}" srcOrd="3" destOrd="0" presId="urn:microsoft.com/office/officeart/2005/8/layout/radial3"/>
    <dgm:cxn modelId="{355F06C2-8B21-4B93-A45A-09CEF112B8F1}" type="presParOf" srcId="{236F8EB9-C3FC-47B5-8EAD-0D553F064260}" destId="{A3B0BE8B-D352-4925-9B89-9EB35C4683E0}" srcOrd="4" destOrd="0" presId="urn:microsoft.com/office/officeart/2005/8/layout/radial3"/>
    <dgm:cxn modelId="{188DD19F-0B49-4803-9137-5F5EFB6E92AD}" type="presParOf" srcId="{236F8EB9-C3FC-47B5-8EAD-0D553F064260}" destId="{7C502E5E-8228-4C25-9D27-E5CA44D1988D}" srcOrd="5" destOrd="0" presId="urn:microsoft.com/office/officeart/2005/8/layout/radial3"/>
  </dgm:cxnLst>
  <dgm:bg/>
  <dgm:whole/>
</dgm:dataModel>
</file>

<file path=ppt/diagrams/data16.xml><?xml version="1.0" encoding="utf-8"?>
<dgm:dataModel xmlns:dgm="http://schemas.openxmlformats.org/drawingml/2006/diagram" xmlns:a="http://schemas.openxmlformats.org/drawingml/2006/main">
  <dgm:ptLst>
    <dgm:pt modelId="{609B2884-F6AE-43B2-9732-AC8FD017085F}" type="doc">
      <dgm:prSet loTypeId="urn:microsoft.com/office/officeart/2005/8/layout/matrix1" loCatId="matrix" qsTypeId="urn:microsoft.com/office/officeart/2005/8/quickstyle/3d1" qsCatId="3D" csTypeId="urn:microsoft.com/office/officeart/2005/8/colors/colorful2" csCatId="colorful" phldr="1"/>
      <dgm:spPr/>
      <dgm:t>
        <a:bodyPr/>
        <a:lstStyle/>
        <a:p>
          <a:endParaRPr lang="ru-RU"/>
        </a:p>
      </dgm:t>
    </dgm:pt>
    <dgm:pt modelId="{C88B41E1-94D8-472C-8291-334439261BC7}">
      <dgm:prSet phldrT="[Текст]"/>
      <dgm:spPr/>
      <dgm:t>
        <a:bodyPr/>
        <a:lstStyle/>
        <a:p>
          <a:r>
            <a:rPr lang="uk-UA" b="1" dirty="0" smtClean="0"/>
            <a:t>Платники податку подають декларацію  за </a:t>
          </a:r>
          <a:endParaRPr lang="ru-RU" dirty="0"/>
        </a:p>
      </dgm:t>
    </dgm:pt>
    <dgm:pt modelId="{D0311C78-F6B0-4F7D-B2CE-0F5A85C55534}" type="parTrans" cxnId="{FAA80DE4-277A-43D0-9DE3-708309589056}">
      <dgm:prSet/>
      <dgm:spPr/>
      <dgm:t>
        <a:bodyPr/>
        <a:lstStyle/>
        <a:p>
          <a:endParaRPr lang="ru-RU"/>
        </a:p>
      </dgm:t>
    </dgm:pt>
    <dgm:pt modelId="{57C3270B-1260-46F4-A921-7A7F2015C1C3}" type="sibTrans" cxnId="{FAA80DE4-277A-43D0-9DE3-708309589056}">
      <dgm:prSet/>
      <dgm:spPr/>
      <dgm:t>
        <a:bodyPr/>
        <a:lstStyle/>
        <a:p>
          <a:endParaRPr lang="ru-RU"/>
        </a:p>
      </dgm:t>
    </dgm:pt>
    <dgm:pt modelId="{C502FA21-0905-48E8-A65E-AEBF1513C2CA}">
      <dgm:prSet phldrT="[Текст]"/>
      <dgm:spPr/>
      <dgm:t>
        <a:bodyPr/>
        <a:lstStyle/>
        <a:p>
          <a:r>
            <a:rPr lang="uk-UA" b="1" dirty="0" smtClean="0"/>
            <a:t>календарний квартал</a:t>
          </a:r>
          <a:endParaRPr lang="ru-RU" dirty="0"/>
        </a:p>
      </dgm:t>
    </dgm:pt>
    <dgm:pt modelId="{6F83B15F-8C59-4AC4-88CB-47BB9A3C747C}" type="parTrans" cxnId="{658CBC15-80CF-4AC8-A54A-C755B0A6E4DF}">
      <dgm:prSet/>
      <dgm:spPr/>
      <dgm:t>
        <a:bodyPr/>
        <a:lstStyle/>
        <a:p>
          <a:endParaRPr lang="ru-RU"/>
        </a:p>
      </dgm:t>
    </dgm:pt>
    <dgm:pt modelId="{B0F81CA2-9BE5-41AD-AF11-B64CF4015C14}" type="sibTrans" cxnId="{658CBC15-80CF-4AC8-A54A-C755B0A6E4DF}">
      <dgm:prSet/>
      <dgm:spPr/>
      <dgm:t>
        <a:bodyPr/>
        <a:lstStyle/>
        <a:p>
          <a:endParaRPr lang="ru-RU"/>
        </a:p>
      </dgm:t>
    </dgm:pt>
    <dgm:pt modelId="{3CD8DA67-09D0-43C8-90AB-572071A049D5}">
      <dgm:prSet phldrT="[Текст]"/>
      <dgm:spPr/>
      <dgm:t>
        <a:bodyPr/>
        <a:lstStyle/>
        <a:p>
          <a:r>
            <a:rPr lang="uk-UA" b="1" dirty="0" smtClean="0"/>
            <a:t>півріччя</a:t>
          </a:r>
          <a:endParaRPr lang="ru-RU" dirty="0"/>
        </a:p>
      </dgm:t>
    </dgm:pt>
    <dgm:pt modelId="{8C4AA17A-9659-4993-A2B2-D3B886D4DFAB}" type="parTrans" cxnId="{17EB8120-0752-4736-A2EF-3E71F6FC34A2}">
      <dgm:prSet/>
      <dgm:spPr/>
      <dgm:t>
        <a:bodyPr/>
        <a:lstStyle/>
        <a:p>
          <a:endParaRPr lang="ru-RU"/>
        </a:p>
      </dgm:t>
    </dgm:pt>
    <dgm:pt modelId="{CD10C8AA-3490-43C7-8F6C-DB535B93CB3D}" type="sibTrans" cxnId="{17EB8120-0752-4736-A2EF-3E71F6FC34A2}">
      <dgm:prSet/>
      <dgm:spPr/>
      <dgm:t>
        <a:bodyPr/>
        <a:lstStyle/>
        <a:p>
          <a:endParaRPr lang="ru-RU"/>
        </a:p>
      </dgm:t>
    </dgm:pt>
    <dgm:pt modelId="{8B3B07D4-9B96-4D8E-93F4-50BFFF1631D0}">
      <dgm:prSet phldrT="[Текст]"/>
      <dgm:spPr/>
      <dgm:t>
        <a:bodyPr/>
        <a:lstStyle/>
        <a:p>
          <a:r>
            <a:rPr lang="uk-UA" b="1" dirty="0" smtClean="0"/>
            <a:t>три квартали</a:t>
          </a:r>
          <a:endParaRPr lang="ru-RU" dirty="0"/>
        </a:p>
      </dgm:t>
    </dgm:pt>
    <dgm:pt modelId="{D097203B-56F6-47C1-A3EC-7264AB99CE8E}" type="parTrans" cxnId="{D588D5E9-7FC6-43F2-B867-6DBF832D0686}">
      <dgm:prSet/>
      <dgm:spPr/>
      <dgm:t>
        <a:bodyPr/>
        <a:lstStyle/>
        <a:p>
          <a:endParaRPr lang="ru-RU"/>
        </a:p>
      </dgm:t>
    </dgm:pt>
    <dgm:pt modelId="{2A0CFA73-BDEB-43C0-8A58-9E5F7904E276}" type="sibTrans" cxnId="{D588D5E9-7FC6-43F2-B867-6DBF832D0686}">
      <dgm:prSet/>
      <dgm:spPr/>
      <dgm:t>
        <a:bodyPr/>
        <a:lstStyle/>
        <a:p>
          <a:endParaRPr lang="ru-RU"/>
        </a:p>
      </dgm:t>
    </dgm:pt>
    <dgm:pt modelId="{D43CB657-2777-4D0F-B22C-160F54D31249}">
      <dgm:prSet phldrT="[Текст]"/>
      <dgm:spPr/>
      <dgm:t>
        <a:bodyPr/>
        <a:lstStyle/>
        <a:p>
          <a:r>
            <a:rPr lang="uk-UA" b="1" dirty="0" smtClean="0"/>
            <a:t>рік</a:t>
          </a:r>
          <a:endParaRPr lang="ru-RU" dirty="0"/>
        </a:p>
      </dgm:t>
    </dgm:pt>
    <dgm:pt modelId="{BF712CF3-4F0E-4573-B821-837FEC75055A}" type="parTrans" cxnId="{62BCA354-7FFA-4090-9934-02C6239376DE}">
      <dgm:prSet/>
      <dgm:spPr/>
      <dgm:t>
        <a:bodyPr/>
        <a:lstStyle/>
        <a:p>
          <a:endParaRPr lang="ru-RU"/>
        </a:p>
      </dgm:t>
    </dgm:pt>
    <dgm:pt modelId="{0662430E-C56E-4DE3-A282-4F2520D9CFA8}" type="sibTrans" cxnId="{62BCA354-7FFA-4090-9934-02C6239376DE}">
      <dgm:prSet/>
      <dgm:spPr/>
      <dgm:t>
        <a:bodyPr/>
        <a:lstStyle/>
        <a:p>
          <a:endParaRPr lang="ru-RU"/>
        </a:p>
      </dgm:t>
    </dgm:pt>
    <dgm:pt modelId="{8C837E7F-D914-453B-8C72-6B3DA17BEA5E}" type="pres">
      <dgm:prSet presAssocID="{609B2884-F6AE-43B2-9732-AC8FD017085F}" presName="diagram" presStyleCnt="0">
        <dgm:presLayoutVars>
          <dgm:chMax val="1"/>
          <dgm:dir/>
          <dgm:animLvl val="ctr"/>
          <dgm:resizeHandles val="exact"/>
        </dgm:presLayoutVars>
      </dgm:prSet>
      <dgm:spPr/>
      <dgm:t>
        <a:bodyPr/>
        <a:lstStyle/>
        <a:p>
          <a:endParaRPr lang="ru-RU"/>
        </a:p>
      </dgm:t>
    </dgm:pt>
    <dgm:pt modelId="{93774156-399B-45CC-9107-9AC6DDE27E60}" type="pres">
      <dgm:prSet presAssocID="{609B2884-F6AE-43B2-9732-AC8FD017085F}" presName="matrix" presStyleCnt="0"/>
      <dgm:spPr/>
    </dgm:pt>
    <dgm:pt modelId="{52E78CED-B53A-4BFD-8DB7-12A8BD500B34}" type="pres">
      <dgm:prSet presAssocID="{609B2884-F6AE-43B2-9732-AC8FD017085F}" presName="tile1" presStyleLbl="node1" presStyleIdx="0" presStyleCnt="4"/>
      <dgm:spPr/>
      <dgm:t>
        <a:bodyPr/>
        <a:lstStyle/>
        <a:p>
          <a:endParaRPr lang="ru-RU"/>
        </a:p>
      </dgm:t>
    </dgm:pt>
    <dgm:pt modelId="{181756C1-40D4-4E8A-8FA5-B49C1B386FDE}" type="pres">
      <dgm:prSet presAssocID="{609B2884-F6AE-43B2-9732-AC8FD017085F}" presName="tile1text" presStyleLbl="node1" presStyleIdx="0" presStyleCnt="4">
        <dgm:presLayoutVars>
          <dgm:chMax val="0"/>
          <dgm:chPref val="0"/>
          <dgm:bulletEnabled val="1"/>
        </dgm:presLayoutVars>
      </dgm:prSet>
      <dgm:spPr/>
      <dgm:t>
        <a:bodyPr/>
        <a:lstStyle/>
        <a:p>
          <a:endParaRPr lang="ru-RU"/>
        </a:p>
      </dgm:t>
    </dgm:pt>
    <dgm:pt modelId="{61622645-E412-40D5-9F37-75CB550E02FB}" type="pres">
      <dgm:prSet presAssocID="{609B2884-F6AE-43B2-9732-AC8FD017085F}" presName="tile2" presStyleLbl="node1" presStyleIdx="1" presStyleCnt="4"/>
      <dgm:spPr/>
      <dgm:t>
        <a:bodyPr/>
        <a:lstStyle/>
        <a:p>
          <a:endParaRPr lang="ru-RU"/>
        </a:p>
      </dgm:t>
    </dgm:pt>
    <dgm:pt modelId="{BBA8EED0-C41C-41E8-A1A3-A5B4B8403F7E}" type="pres">
      <dgm:prSet presAssocID="{609B2884-F6AE-43B2-9732-AC8FD017085F}" presName="tile2text" presStyleLbl="node1" presStyleIdx="1" presStyleCnt="4">
        <dgm:presLayoutVars>
          <dgm:chMax val="0"/>
          <dgm:chPref val="0"/>
          <dgm:bulletEnabled val="1"/>
        </dgm:presLayoutVars>
      </dgm:prSet>
      <dgm:spPr/>
      <dgm:t>
        <a:bodyPr/>
        <a:lstStyle/>
        <a:p>
          <a:endParaRPr lang="ru-RU"/>
        </a:p>
      </dgm:t>
    </dgm:pt>
    <dgm:pt modelId="{BC491E98-72AB-4616-B7F3-A66DCA23CAA3}" type="pres">
      <dgm:prSet presAssocID="{609B2884-F6AE-43B2-9732-AC8FD017085F}" presName="tile3" presStyleLbl="node1" presStyleIdx="2" presStyleCnt="4"/>
      <dgm:spPr/>
      <dgm:t>
        <a:bodyPr/>
        <a:lstStyle/>
        <a:p>
          <a:endParaRPr lang="ru-RU"/>
        </a:p>
      </dgm:t>
    </dgm:pt>
    <dgm:pt modelId="{479AE16D-F897-4743-8D01-07DDDD522464}" type="pres">
      <dgm:prSet presAssocID="{609B2884-F6AE-43B2-9732-AC8FD017085F}" presName="tile3text" presStyleLbl="node1" presStyleIdx="2" presStyleCnt="4">
        <dgm:presLayoutVars>
          <dgm:chMax val="0"/>
          <dgm:chPref val="0"/>
          <dgm:bulletEnabled val="1"/>
        </dgm:presLayoutVars>
      </dgm:prSet>
      <dgm:spPr/>
      <dgm:t>
        <a:bodyPr/>
        <a:lstStyle/>
        <a:p>
          <a:endParaRPr lang="ru-RU"/>
        </a:p>
      </dgm:t>
    </dgm:pt>
    <dgm:pt modelId="{626C2398-E9A7-41D4-AAD7-85C513651110}" type="pres">
      <dgm:prSet presAssocID="{609B2884-F6AE-43B2-9732-AC8FD017085F}" presName="tile4" presStyleLbl="node1" presStyleIdx="3" presStyleCnt="4"/>
      <dgm:spPr/>
      <dgm:t>
        <a:bodyPr/>
        <a:lstStyle/>
        <a:p>
          <a:endParaRPr lang="ru-RU"/>
        </a:p>
      </dgm:t>
    </dgm:pt>
    <dgm:pt modelId="{52E4351B-567B-486D-B33E-C65AFB48F840}" type="pres">
      <dgm:prSet presAssocID="{609B2884-F6AE-43B2-9732-AC8FD017085F}" presName="tile4text" presStyleLbl="node1" presStyleIdx="3" presStyleCnt="4">
        <dgm:presLayoutVars>
          <dgm:chMax val="0"/>
          <dgm:chPref val="0"/>
          <dgm:bulletEnabled val="1"/>
        </dgm:presLayoutVars>
      </dgm:prSet>
      <dgm:spPr/>
      <dgm:t>
        <a:bodyPr/>
        <a:lstStyle/>
        <a:p>
          <a:endParaRPr lang="ru-RU"/>
        </a:p>
      </dgm:t>
    </dgm:pt>
    <dgm:pt modelId="{A318D10C-9208-442E-9239-1A3DCACF11C9}" type="pres">
      <dgm:prSet presAssocID="{609B2884-F6AE-43B2-9732-AC8FD017085F}" presName="centerTile" presStyleLbl="fgShp" presStyleIdx="0" presStyleCnt="1" custScaleX="198528" custScaleY="82899">
        <dgm:presLayoutVars>
          <dgm:chMax val="0"/>
          <dgm:chPref val="0"/>
        </dgm:presLayoutVars>
      </dgm:prSet>
      <dgm:spPr/>
      <dgm:t>
        <a:bodyPr/>
        <a:lstStyle/>
        <a:p>
          <a:endParaRPr lang="ru-RU"/>
        </a:p>
      </dgm:t>
    </dgm:pt>
  </dgm:ptLst>
  <dgm:cxnLst>
    <dgm:cxn modelId="{393B24A8-96BC-4DC4-800D-7EBF22D00422}" type="presOf" srcId="{3CD8DA67-09D0-43C8-90AB-572071A049D5}" destId="{61622645-E412-40D5-9F37-75CB550E02FB}" srcOrd="0" destOrd="0" presId="urn:microsoft.com/office/officeart/2005/8/layout/matrix1"/>
    <dgm:cxn modelId="{A2CE34E9-64A4-4C17-842F-A90DDC33167B}" type="presOf" srcId="{8B3B07D4-9B96-4D8E-93F4-50BFFF1631D0}" destId="{479AE16D-F897-4743-8D01-07DDDD522464}" srcOrd="1" destOrd="0" presId="urn:microsoft.com/office/officeart/2005/8/layout/matrix1"/>
    <dgm:cxn modelId="{FAA80DE4-277A-43D0-9DE3-708309589056}" srcId="{609B2884-F6AE-43B2-9732-AC8FD017085F}" destId="{C88B41E1-94D8-472C-8291-334439261BC7}" srcOrd="0" destOrd="0" parTransId="{D0311C78-F6B0-4F7D-B2CE-0F5A85C55534}" sibTransId="{57C3270B-1260-46F4-A921-7A7F2015C1C3}"/>
    <dgm:cxn modelId="{658CBC15-80CF-4AC8-A54A-C755B0A6E4DF}" srcId="{C88B41E1-94D8-472C-8291-334439261BC7}" destId="{C502FA21-0905-48E8-A65E-AEBF1513C2CA}" srcOrd="0" destOrd="0" parTransId="{6F83B15F-8C59-4AC4-88CB-47BB9A3C747C}" sibTransId="{B0F81CA2-9BE5-41AD-AF11-B64CF4015C14}"/>
    <dgm:cxn modelId="{8678E65B-B197-4832-8A17-FEFD82226496}" type="presOf" srcId="{C502FA21-0905-48E8-A65E-AEBF1513C2CA}" destId="{52E78CED-B53A-4BFD-8DB7-12A8BD500B34}" srcOrd="0" destOrd="0" presId="urn:microsoft.com/office/officeart/2005/8/layout/matrix1"/>
    <dgm:cxn modelId="{17EB8120-0752-4736-A2EF-3E71F6FC34A2}" srcId="{C88B41E1-94D8-472C-8291-334439261BC7}" destId="{3CD8DA67-09D0-43C8-90AB-572071A049D5}" srcOrd="1" destOrd="0" parTransId="{8C4AA17A-9659-4993-A2B2-D3B886D4DFAB}" sibTransId="{CD10C8AA-3490-43C7-8F6C-DB535B93CB3D}"/>
    <dgm:cxn modelId="{D588D5E9-7FC6-43F2-B867-6DBF832D0686}" srcId="{C88B41E1-94D8-472C-8291-334439261BC7}" destId="{8B3B07D4-9B96-4D8E-93F4-50BFFF1631D0}" srcOrd="2" destOrd="0" parTransId="{D097203B-56F6-47C1-A3EC-7264AB99CE8E}" sibTransId="{2A0CFA73-BDEB-43C0-8A58-9E5F7904E276}"/>
    <dgm:cxn modelId="{C5E719D0-12D2-4234-BC13-98A780D462E1}" type="presOf" srcId="{D43CB657-2777-4D0F-B22C-160F54D31249}" destId="{626C2398-E9A7-41D4-AAD7-85C513651110}" srcOrd="0" destOrd="0" presId="urn:microsoft.com/office/officeart/2005/8/layout/matrix1"/>
    <dgm:cxn modelId="{C35B8129-06BE-460D-BF40-FF83241A9999}" type="presOf" srcId="{C88B41E1-94D8-472C-8291-334439261BC7}" destId="{A318D10C-9208-442E-9239-1A3DCACF11C9}" srcOrd="0" destOrd="0" presId="urn:microsoft.com/office/officeart/2005/8/layout/matrix1"/>
    <dgm:cxn modelId="{7DA68D65-1A1D-4F09-9C4F-ED602579D8A6}" type="presOf" srcId="{3CD8DA67-09D0-43C8-90AB-572071A049D5}" destId="{BBA8EED0-C41C-41E8-A1A3-A5B4B8403F7E}" srcOrd="1" destOrd="0" presId="urn:microsoft.com/office/officeart/2005/8/layout/matrix1"/>
    <dgm:cxn modelId="{814C1A90-0A98-4E78-ADE7-AEB91B164462}" type="presOf" srcId="{C502FA21-0905-48E8-A65E-AEBF1513C2CA}" destId="{181756C1-40D4-4E8A-8FA5-B49C1B386FDE}" srcOrd="1" destOrd="0" presId="urn:microsoft.com/office/officeart/2005/8/layout/matrix1"/>
    <dgm:cxn modelId="{AF8B4F00-2903-4B6D-84E4-F4A3C71FFB73}" type="presOf" srcId="{609B2884-F6AE-43B2-9732-AC8FD017085F}" destId="{8C837E7F-D914-453B-8C72-6B3DA17BEA5E}" srcOrd="0" destOrd="0" presId="urn:microsoft.com/office/officeart/2005/8/layout/matrix1"/>
    <dgm:cxn modelId="{62BCA354-7FFA-4090-9934-02C6239376DE}" srcId="{C88B41E1-94D8-472C-8291-334439261BC7}" destId="{D43CB657-2777-4D0F-B22C-160F54D31249}" srcOrd="3" destOrd="0" parTransId="{BF712CF3-4F0E-4573-B821-837FEC75055A}" sibTransId="{0662430E-C56E-4DE3-A282-4F2520D9CFA8}"/>
    <dgm:cxn modelId="{D54F562E-08B7-46DC-BC52-6419B7A38D67}" type="presOf" srcId="{D43CB657-2777-4D0F-B22C-160F54D31249}" destId="{52E4351B-567B-486D-B33E-C65AFB48F840}" srcOrd="1" destOrd="0" presId="urn:microsoft.com/office/officeart/2005/8/layout/matrix1"/>
    <dgm:cxn modelId="{F3373A4C-B64C-4465-974F-E68379BF6747}" type="presOf" srcId="{8B3B07D4-9B96-4D8E-93F4-50BFFF1631D0}" destId="{BC491E98-72AB-4616-B7F3-A66DCA23CAA3}" srcOrd="0" destOrd="0" presId="urn:microsoft.com/office/officeart/2005/8/layout/matrix1"/>
    <dgm:cxn modelId="{DAFDB9BC-8786-47C5-9478-5DD2AC00C7AA}" type="presParOf" srcId="{8C837E7F-D914-453B-8C72-6B3DA17BEA5E}" destId="{93774156-399B-45CC-9107-9AC6DDE27E60}" srcOrd="0" destOrd="0" presId="urn:microsoft.com/office/officeart/2005/8/layout/matrix1"/>
    <dgm:cxn modelId="{5B088E27-553D-410F-9E3A-8655746EF143}" type="presParOf" srcId="{93774156-399B-45CC-9107-9AC6DDE27E60}" destId="{52E78CED-B53A-4BFD-8DB7-12A8BD500B34}" srcOrd="0" destOrd="0" presId="urn:microsoft.com/office/officeart/2005/8/layout/matrix1"/>
    <dgm:cxn modelId="{0AC58CAF-0EE1-4CC8-9888-CF11CDB1BF4A}" type="presParOf" srcId="{93774156-399B-45CC-9107-9AC6DDE27E60}" destId="{181756C1-40D4-4E8A-8FA5-B49C1B386FDE}" srcOrd="1" destOrd="0" presId="urn:microsoft.com/office/officeart/2005/8/layout/matrix1"/>
    <dgm:cxn modelId="{D2DCB480-0F37-48D5-A910-6FAAB3B88C83}" type="presParOf" srcId="{93774156-399B-45CC-9107-9AC6DDE27E60}" destId="{61622645-E412-40D5-9F37-75CB550E02FB}" srcOrd="2" destOrd="0" presId="urn:microsoft.com/office/officeart/2005/8/layout/matrix1"/>
    <dgm:cxn modelId="{1A509CCF-55CC-4BAE-8DFB-38D1664D71D2}" type="presParOf" srcId="{93774156-399B-45CC-9107-9AC6DDE27E60}" destId="{BBA8EED0-C41C-41E8-A1A3-A5B4B8403F7E}" srcOrd="3" destOrd="0" presId="urn:microsoft.com/office/officeart/2005/8/layout/matrix1"/>
    <dgm:cxn modelId="{CBE7C2B4-9FE7-4009-A550-4C5EF89BB7A1}" type="presParOf" srcId="{93774156-399B-45CC-9107-9AC6DDE27E60}" destId="{BC491E98-72AB-4616-B7F3-A66DCA23CAA3}" srcOrd="4" destOrd="0" presId="urn:microsoft.com/office/officeart/2005/8/layout/matrix1"/>
    <dgm:cxn modelId="{8B36281A-F8C9-4D07-8737-6385A08FEC79}" type="presParOf" srcId="{93774156-399B-45CC-9107-9AC6DDE27E60}" destId="{479AE16D-F897-4743-8D01-07DDDD522464}" srcOrd="5" destOrd="0" presId="urn:microsoft.com/office/officeart/2005/8/layout/matrix1"/>
    <dgm:cxn modelId="{7A35E743-CAAF-4EAA-8935-70E275E76143}" type="presParOf" srcId="{93774156-399B-45CC-9107-9AC6DDE27E60}" destId="{626C2398-E9A7-41D4-AAD7-85C513651110}" srcOrd="6" destOrd="0" presId="urn:microsoft.com/office/officeart/2005/8/layout/matrix1"/>
    <dgm:cxn modelId="{FA2309E7-C7F2-4067-AB7C-DEF31DF06E0C}" type="presParOf" srcId="{93774156-399B-45CC-9107-9AC6DDE27E60}" destId="{52E4351B-567B-486D-B33E-C65AFB48F840}" srcOrd="7" destOrd="0" presId="urn:microsoft.com/office/officeart/2005/8/layout/matrix1"/>
    <dgm:cxn modelId="{447E52F7-05BD-4181-B7A7-99721B40CA66}" type="presParOf" srcId="{8C837E7F-D914-453B-8C72-6B3DA17BEA5E}" destId="{A318D10C-9208-442E-9239-1A3DCACF11C9}" srcOrd="1" destOrd="0" presId="urn:microsoft.com/office/officeart/2005/8/layout/matrix1"/>
  </dgm:cxnLst>
  <dgm:bg/>
  <dgm:whole/>
</dgm:dataModel>
</file>

<file path=ppt/diagrams/data17.xml><?xml version="1.0" encoding="utf-8"?>
<dgm:dataModel xmlns:dgm="http://schemas.openxmlformats.org/drawingml/2006/diagram" xmlns:a="http://schemas.openxmlformats.org/drawingml/2006/main">
  <dgm:ptLst>
    <dgm:pt modelId="{A4818129-B9F9-466C-B73F-FD67DB806E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4FBAE718-12A7-4E04-85A7-2106C72DACBB}">
      <dgm:prSet phldrT="[Текст]"/>
      <dgm:spPr/>
      <dgm:t>
        <a:bodyPr/>
        <a:lstStyle/>
        <a:p>
          <a:r>
            <a:rPr lang="uk-UA" b="1" dirty="0" smtClean="0"/>
            <a:t>Питання для самоконтролю та корекції знань</a:t>
          </a:r>
          <a:endParaRPr lang="ru-RU" dirty="0"/>
        </a:p>
      </dgm:t>
    </dgm:pt>
    <dgm:pt modelId="{F550C882-1F04-4DE1-BDAB-48CA508D9587}" type="parTrans" cxnId="{AB9DD273-A0EF-4107-9910-9A182F18AC48}">
      <dgm:prSet/>
      <dgm:spPr/>
      <dgm:t>
        <a:bodyPr/>
        <a:lstStyle/>
        <a:p>
          <a:endParaRPr lang="ru-RU"/>
        </a:p>
      </dgm:t>
    </dgm:pt>
    <dgm:pt modelId="{FCD21B0E-AA2A-4C3E-86EC-D61EDED50E1E}" type="sibTrans" cxnId="{AB9DD273-A0EF-4107-9910-9A182F18AC48}">
      <dgm:prSet/>
      <dgm:spPr/>
      <dgm:t>
        <a:bodyPr/>
        <a:lstStyle/>
        <a:p>
          <a:endParaRPr lang="ru-RU"/>
        </a:p>
      </dgm:t>
    </dgm:pt>
    <dgm:pt modelId="{BEAA7B83-C5D6-47B4-B963-C6586669838F}">
      <dgm:prSet phldrT="[Текст]"/>
      <dgm:spPr/>
      <dgm:t>
        <a:bodyPr/>
        <a:lstStyle/>
        <a:p>
          <a:r>
            <a:rPr lang="uk-UA" dirty="0" smtClean="0"/>
            <a:t>1. Розкрити суть податку на прибуток підприємств	      	</a:t>
          </a:r>
          <a:endParaRPr lang="ru-RU" dirty="0"/>
        </a:p>
      </dgm:t>
    </dgm:pt>
    <dgm:pt modelId="{962455C2-B8B1-4EE3-9EC2-0FE14865219F}" type="parTrans" cxnId="{BC1CA44B-93B3-48C7-9E34-61EDD9F735E2}">
      <dgm:prSet/>
      <dgm:spPr/>
      <dgm:t>
        <a:bodyPr/>
        <a:lstStyle/>
        <a:p>
          <a:endParaRPr lang="ru-RU"/>
        </a:p>
      </dgm:t>
    </dgm:pt>
    <dgm:pt modelId="{F70C3DFB-F49A-459A-9807-BD507AAEFA2D}" type="sibTrans" cxnId="{BC1CA44B-93B3-48C7-9E34-61EDD9F735E2}">
      <dgm:prSet/>
      <dgm:spPr/>
      <dgm:t>
        <a:bodyPr/>
        <a:lstStyle/>
        <a:p>
          <a:endParaRPr lang="ru-RU"/>
        </a:p>
      </dgm:t>
    </dgm:pt>
    <dgm:pt modelId="{291E2341-DF0B-4DA7-9230-88D8D7224230}">
      <dgm:prSet/>
      <dgm:spPr/>
      <dgm:t>
        <a:bodyPr/>
        <a:lstStyle/>
        <a:p>
          <a:r>
            <a:rPr lang="uk-UA" smtClean="0"/>
            <a:t>4. Який обчислюється податок на прибуток підприємств?</a:t>
          </a:r>
          <a:endParaRPr lang="ru-RU"/>
        </a:p>
      </dgm:t>
    </dgm:pt>
    <dgm:pt modelId="{AFBCA2C9-84E0-45AA-B95F-7F400648C608}" type="parTrans" cxnId="{D2628D26-B74F-4C02-81C2-421FA99EDF8A}">
      <dgm:prSet/>
      <dgm:spPr/>
      <dgm:t>
        <a:bodyPr/>
        <a:lstStyle/>
        <a:p>
          <a:endParaRPr lang="ru-RU"/>
        </a:p>
      </dgm:t>
    </dgm:pt>
    <dgm:pt modelId="{B125B1D2-A000-4F79-BC43-F8A961F31DA2}" type="sibTrans" cxnId="{D2628D26-B74F-4C02-81C2-421FA99EDF8A}">
      <dgm:prSet/>
      <dgm:spPr/>
      <dgm:t>
        <a:bodyPr/>
        <a:lstStyle/>
        <a:p>
          <a:endParaRPr lang="ru-RU"/>
        </a:p>
      </dgm:t>
    </dgm:pt>
    <dgm:pt modelId="{F0DBA1C4-08C0-4C8F-83D6-38CE42D0D80B}">
      <dgm:prSet/>
      <dgm:spPr/>
      <dgm:t>
        <a:bodyPr/>
        <a:lstStyle/>
        <a:p>
          <a:r>
            <a:rPr lang="uk-UA" smtClean="0"/>
            <a:t>5. Який  порядок визначення доходів та склад ?</a:t>
          </a:r>
          <a:endParaRPr lang="ru-RU"/>
        </a:p>
      </dgm:t>
    </dgm:pt>
    <dgm:pt modelId="{F198212C-BA81-416B-8237-E82E38E6DD71}" type="parTrans" cxnId="{743EF170-60A1-4DD8-8D81-D9807E44E24E}">
      <dgm:prSet/>
      <dgm:spPr/>
      <dgm:t>
        <a:bodyPr/>
        <a:lstStyle/>
        <a:p>
          <a:endParaRPr lang="ru-RU"/>
        </a:p>
      </dgm:t>
    </dgm:pt>
    <dgm:pt modelId="{7E4B9093-5652-46A1-9E04-E2D86683B8AA}" type="sibTrans" cxnId="{743EF170-60A1-4DD8-8D81-D9807E44E24E}">
      <dgm:prSet/>
      <dgm:spPr/>
      <dgm:t>
        <a:bodyPr/>
        <a:lstStyle/>
        <a:p>
          <a:endParaRPr lang="ru-RU"/>
        </a:p>
      </dgm:t>
    </dgm:pt>
    <dgm:pt modelId="{E423D601-3017-4A74-A795-9E76C82F87E5}">
      <dgm:prSet/>
      <dgm:spPr/>
      <dgm:t>
        <a:bodyPr/>
        <a:lstStyle/>
        <a:p>
          <a:r>
            <a:rPr lang="uk-UA" smtClean="0"/>
            <a:t>6. Які доходи не включають в об’єкт оподаткування?</a:t>
          </a:r>
          <a:endParaRPr lang="ru-RU"/>
        </a:p>
      </dgm:t>
    </dgm:pt>
    <dgm:pt modelId="{27D80B4D-239E-4B92-BB89-89EF14A0971A}" type="parTrans" cxnId="{C0409E28-4D3C-40AD-8D3B-69E44BEF20FF}">
      <dgm:prSet/>
      <dgm:spPr/>
      <dgm:t>
        <a:bodyPr/>
        <a:lstStyle/>
        <a:p>
          <a:endParaRPr lang="ru-RU"/>
        </a:p>
      </dgm:t>
    </dgm:pt>
    <dgm:pt modelId="{35B53615-5A04-4375-8228-4F3747E74013}" type="sibTrans" cxnId="{C0409E28-4D3C-40AD-8D3B-69E44BEF20FF}">
      <dgm:prSet/>
      <dgm:spPr/>
      <dgm:t>
        <a:bodyPr/>
        <a:lstStyle/>
        <a:p>
          <a:endParaRPr lang="ru-RU"/>
        </a:p>
      </dgm:t>
    </dgm:pt>
    <dgm:pt modelId="{E3F2DD7F-ADC6-420D-B4EB-8EEA546FCE79}">
      <dgm:prSet/>
      <dgm:spPr/>
      <dgm:t>
        <a:bodyPr/>
        <a:lstStyle/>
        <a:p>
          <a:r>
            <a:rPr lang="uk-UA" smtClean="0"/>
            <a:t>7. Який  порядок визначення витрат та склад ?</a:t>
          </a:r>
          <a:endParaRPr lang="ru-RU"/>
        </a:p>
      </dgm:t>
    </dgm:pt>
    <dgm:pt modelId="{279D4A83-B84E-4A55-BB24-61DCAF464223}" type="parTrans" cxnId="{969AC0CA-2F8A-4630-95D3-7F9040B481D9}">
      <dgm:prSet/>
      <dgm:spPr/>
      <dgm:t>
        <a:bodyPr/>
        <a:lstStyle/>
        <a:p>
          <a:endParaRPr lang="ru-RU"/>
        </a:p>
      </dgm:t>
    </dgm:pt>
    <dgm:pt modelId="{7865ADEE-38EE-4520-BD74-A41BD561D0B1}" type="sibTrans" cxnId="{969AC0CA-2F8A-4630-95D3-7F9040B481D9}">
      <dgm:prSet/>
      <dgm:spPr/>
      <dgm:t>
        <a:bodyPr/>
        <a:lstStyle/>
        <a:p>
          <a:endParaRPr lang="ru-RU"/>
        </a:p>
      </dgm:t>
    </dgm:pt>
    <dgm:pt modelId="{C1B0C0A1-8EA6-4FD8-BC05-EF691C208ED7}">
      <dgm:prSet/>
      <dgm:spPr/>
      <dgm:t>
        <a:bodyPr/>
        <a:lstStyle/>
        <a:p>
          <a:r>
            <a:rPr lang="uk-UA" smtClean="0"/>
            <a:t>8. Як визначити амортизаційні відрахування та їх вплив на об’єкт оподаткування?</a:t>
          </a:r>
          <a:endParaRPr lang="ru-RU"/>
        </a:p>
      </dgm:t>
    </dgm:pt>
    <dgm:pt modelId="{95183783-8C3F-4F86-B8DE-D520F2B0536B}" type="parTrans" cxnId="{C9BB1E0C-1479-4AC8-ADB0-B2FC097E5716}">
      <dgm:prSet/>
      <dgm:spPr/>
      <dgm:t>
        <a:bodyPr/>
        <a:lstStyle/>
        <a:p>
          <a:endParaRPr lang="ru-RU"/>
        </a:p>
      </dgm:t>
    </dgm:pt>
    <dgm:pt modelId="{A6C5686B-FC23-47E7-B600-9B0AA211A0F2}" type="sibTrans" cxnId="{C9BB1E0C-1479-4AC8-ADB0-B2FC097E5716}">
      <dgm:prSet/>
      <dgm:spPr/>
      <dgm:t>
        <a:bodyPr/>
        <a:lstStyle/>
        <a:p>
          <a:endParaRPr lang="ru-RU"/>
        </a:p>
      </dgm:t>
    </dgm:pt>
    <dgm:pt modelId="{D1AC80E8-7226-4ED9-8AF5-FBED96AB6A17}">
      <dgm:prSet/>
      <dgm:spPr/>
      <dgm:t>
        <a:bodyPr/>
        <a:lstStyle/>
        <a:p>
          <a:r>
            <a:rPr lang="uk-UA" smtClean="0"/>
            <a:t>9. Як змінюються ставки податку на прибуток підприємств?</a:t>
          </a:r>
          <a:endParaRPr lang="ru-RU"/>
        </a:p>
      </dgm:t>
    </dgm:pt>
    <dgm:pt modelId="{54D1D9B2-BE40-4EF1-9030-F01DFADFFF75}" type="parTrans" cxnId="{902C52BF-C462-41B7-8004-91ED278E0FF6}">
      <dgm:prSet/>
      <dgm:spPr/>
      <dgm:t>
        <a:bodyPr/>
        <a:lstStyle/>
        <a:p>
          <a:endParaRPr lang="ru-RU"/>
        </a:p>
      </dgm:t>
    </dgm:pt>
    <dgm:pt modelId="{5D91E8AC-9148-4B79-92E6-507DEF6C2599}" type="sibTrans" cxnId="{902C52BF-C462-41B7-8004-91ED278E0FF6}">
      <dgm:prSet/>
      <dgm:spPr/>
      <dgm:t>
        <a:bodyPr/>
        <a:lstStyle/>
        <a:p>
          <a:endParaRPr lang="ru-RU"/>
        </a:p>
      </dgm:t>
    </dgm:pt>
    <dgm:pt modelId="{B7421DB1-4280-492C-9E2F-2F91BDE0A220}">
      <dgm:prSet/>
      <dgm:spPr/>
      <dgm:t>
        <a:bodyPr/>
        <a:lstStyle/>
        <a:p>
          <a:r>
            <a:rPr lang="uk-UA" smtClean="0"/>
            <a:t>10. Які пільги податку на прибуток підприємств?</a:t>
          </a:r>
          <a:endParaRPr lang="ru-RU"/>
        </a:p>
      </dgm:t>
    </dgm:pt>
    <dgm:pt modelId="{41DD034D-5130-4FC1-816D-D44C90F69050}" type="parTrans" cxnId="{5DF292D2-4F5F-452B-BB2D-BC1AEA33253E}">
      <dgm:prSet/>
      <dgm:spPr/>
      <dgm:t>
        <a:bodyPr/>
        <a:lstStyle/>
        <a:p>
          <a:endParaRPr lang="ru-RU"/>
        </a:p>
      </dgm:t>
    </dgm:pt>
    <dgm:pt modelId="{F8A9961D-ECA0-435A-9C98-99A12E615EA1}" type="sibTrans" cxnId="{5DF292D2-4F5F-452B-BB2D-BC1AEA33253E}">
      <dgm:prSet/>
      <dgm:spPr/>
      <dgm:t>
        <a:bodyPr/>
        <a:lstStyle/>
        <a:p>
          <a:endParaRPr lang="ru-RU"/>
        </a:p>
      </dgm:t>
    </dgm:pt>
    <dgm:pt modelId="{A28B4688-77B3-450D-B16B-9024933953A0}">
      <dgm:prSet/>
      <dgm:spPr/>
      <dgm:t>
        <a:bodyPr/>
        <a:lstStyle/>
        <a:p>
          <a:r>
            <a:rPr lang="uk-UA" smtClean="0"/>
            <a:t>11. Які особливості звітності податку на прибуток підприємств?</a:t>
          </a:r>
          <a:endParaRPr lang="ru-RU"/>
        </a:p>
      </dgm:t>
    </dgm:pt>
    <dgm:pt modelId="{63F5BB4B-2ED2-47A3-ACAD-14B73648F8F6}" type="parTrans" cxnId="{7CA2F44F-35F4-4EAE-A1E6-9E84931FB99A}">
      <dgm:prSet/>
      <dgm:spPr/>
      <dgm:t>
        <a:bodyPr/>
        <a:lstStyle/>
        <a:p>
          <a:endParaRPr lang="ru-RU"/>
        </a:p>
      </dgm:t>
    </dgm:pt>
    <dgm:pt modelId="{9D50E025-30EC-4237-AAE6-753C1EACDA1A}" type="sibTrans" cxnId="{7CA2F44F-35F4-4EAE-A1E6-9E84931FB99A}">
      <dgm:prSet/>
      <dgm:spPr/>
      <dgm:t>
        <a:bodyPr/>
        <a:lstStyle/>
        <a:p>
          <a:endParaRPr lang="ru-RU"/>
        </a:p>
      </dgm:t>
    </dgm:pt>
    <dgm:pt modelId="{6C2B07DE-084B-429F-8608-93310056DC2C}">
      <dgm:prSet/>
      <dgm:spPr/>
      <dgm:t>
        <a:bodyPr/>
        <a:lstStyle/>
        <a:p>
          <a:r>
            <a:rPr lang="uk-UA" dirty="0" smtClean="0"/>
            <a:t>12. Які податкові санкції  податку на прибуток підприємств?</a:t>
          </a:r>
          <a:endParaRPr lang="ru-RU" dirty="0"/>
        </a:p>
      </dgm:t>
    </dgm:pt>
    <dgm:pt modelId="{BA947420-9FA6-4DEC-BE8E-9986382506EA}" type="parTrans" cxnId="{A3D72602-5A34-467C-8D79-A08793DFFB48}">
      <dgm:prSet/>
      <dgm:spPr/>
      <dgm:t>
        <a:bodyPr/>
        <a:lstStyle/>
        <a:p>
          <a:endParaRPr lang="ru-RU"/>
        </a:p>
      </dgm:t>
    </dgm:pt>
    <dgm:pt modelId="{DEB48B0A-F120-43FD-AA61-C52D8B756D36}" type="sibTrans" cxnId="{A3D72602-5A34-467C-8D79-A08793DFFB48}">
      <dgm:prSet/>
      <dgm:spPr/>
      <dgm:t>
        <a:bodyPr/>
        <a:lstStyle/>
        <a:p>
          <a:endParaRPr lang="ru-RU"/>
        </a:p>
      </dgm:t>
    </dgm:pt>
    <dgm:pt modelId="{6C7CE2E4-8351-447B-970B-46B0EAB9A90D}">
      <dgm:prSet phldrT="[Текст]"/>
      <dgm:spPr/>
      <dgm:t>
        <a:bodyPr/>
        <a:lstStyle/>
        <a:p>
          <a:r>
            <a:rPr lang="uk-UA" dirty="0" smtClean="0"/>
            <a:t>2. Назвіть  платників податку на прибуток підприємств?	 </a:t>
          </a:r>
          <a:endParaRPr lang="ru-RU" dirty="0"/>
        </a:p>
      </dgm:t>
    </dgm:pt>
    <dgm:pt modelId="{B61C6D7E-1417-4717-B9C5-3C0F83E80179}" type="parTrans" cxnId="{F08FEB06-6030-476B-897A-EF20DC993545}">
      <dgm:prSet/>
      <dgm:spPr/>
      <dgm:t>
        <a:bodyPr/>
        <a:lstStyle/>
        <a:p>
          <a:endParaRPr lang="ru-RU"/>
        </a:p>
      </dgm:t>
    </dgm:pt>
    <dgm:pt modelId="{490A1E06-7097-4391-994C-0406D7610EE8}" type="sibTrans" cxnId="{F08FEB06-6030-476B-897A-EF20DC993545}">
      <dgm:prSet/>
      <dgm:spPr/>
      <dgm:t>
        <a:bodyPr/>
        <a:lstStyle/>
        <a:p>
          <a:endParaRPr lang="ru-RU"/>
        </a:p>
      </dgm:t>
    </dgm:pt>
    <dgm:pt modelId="{54DFB2E1-45A8-490F-89A8-02F483FE4CA8}">
      <dgm:prSet phldrT="[Текст]"/>
      <dgm:spPr/>
      <dgm:t>
        <a:bodyPr/>
        <a:lstStyle/>
        <a:p>
          <a:r>
            <a:rPr lang="uk-UA" smtClean="0"/>
            <a:t>3</a:t>
          </a:r>
          <a:r>
            <a:rPr lang="uk-UA" dirty="0" smtClean="0"/>
            <a:t>. Що є об’єктом оподаткування податку на прибуток підприємств?</a:t>
          </a:r>
          <a:endParaRPr lang="ru-RU" dirty="0"/>
        </a:p>
      </dgm:t>
    </dgm:pt>
    <dgm:pt modelId="{80B9898B-A7AC-40E2-BEA0-16488A26A770}" type="parTrans" cxnId="{C4A90AA2-4160-4493-90B7-4EB6819C7B81}">
      <dgm:prSet/>
      <dgm:spPr/>
      <dgm:t>
        <a:bodyPr/>
        <a:lstStyle/>
        <a:p>
          <a:endParaRPr lang="ru-RU"/>
        </a:p>
      </dgm:t>
    </dgm:pt>
    <dgm:pt modelId="{00EC1DF3-BBCC-4BAC-8B4A-58F4BEA5013E}" type="sibTrans" cxnId="{C4A90AA2-4160-4493-90B7-4EB6819C7B81}">
      <dgm:prSet/>
      <dgm:spPr/>
      <dgm:t>
        <a:bodyPr/>
        <a:lstStyle/>
        <a:p>
          <a:endParaRPr lang="ru-RU"/>
        </a:p>
      </dgm:t>
    </dgm:pt>
    <dgm:pt modelId="{D2D92BE7-225B-4BCC-982D-DE984BC5E686}" type="pres">
      <dgm:prSet presAssocID="{A4818129-B9F9-466C-B73F-FD67DB806EBB}" presName="Name0" presStyleCnt="0">
        <dgm:presLayoutVars>
          <dgm:dir/>
          <dgm:animLvl val="lvl"/>
          <dgm:resizeHandles val="exact"/>
        </dgm:presLayoutVars>
      </dgm:prSet>
      <dgm:spPr/>
      <dgm:t>
        <a:bodyPr/>
        <a:lstStyle/>
        <a:p>
          <a:endParaRPr lang="ru-RU"/>
        </a:p>
      </dgm:t>
    </dgm:pt>
    <dgm:pt modelId="{354A66D1-7675-4ABB-8E02-37B5D5CB3E80}" type="pres">
      <dgm:prSet presAssocID="{4FBAE718-12A7-4E04-85A7-2106C72DACBB}" presName="composite" presStyleCnt="0"/>
      <dgm:spPr/>
    </dgm:pt>
    <dgm:pt modelId="{8EE5C326-F7A0-4812-B5E3-AA6A76032D5D}" type="pres">
      <dgm:prSet presAssocID="{4FBAE718-12A7-4E04-85A7-2106C72DACBB}" presName="parTx" presStyleLbl="alignNode1" presStyleIdx="0" presStyleCnt="1">
        <dgm:presLayoutVars>
          <dgm:chMax val="0"/>
          <dgm:chPref val="0"/>
          <dgm:bulletEnabled val="1"/>
        </dgm:presLayoutVars>
      </dgm:prSet>
      <dgm:spPr/>
      <dgm:t>
        <a:bodyPr/>
        <a:lstStyle/>
        <a:p>
          <a:endParaRPr lang="ru-RU"/>
        </a:p>
      </dgm:t>
    </dgm:pt>
    <dgm:pt modelId="{D52600D1-FD4B-42CF-88AE-AE12ECE263A9}" type="pres">
      <dgm:prSet presAssocID="{4FBAE718-12A7-4E04-85A7-2106C72DACBB}" presName="desTx" presStyleLbl="alignAccFollowNode1" presStyleIdx="0" presStyleCnt="1">
        <dgm:presLayoutVars>
          <dgm:bulletEnabled val="1"/>
        </dgm:presLayoutVars>
      </dgm:prSet>
      <dgm:spPr/>
      <dgm:t>
        <a:bodyPr/>
        <a:lstStyle/>
        <a:p>
          <a:endParaRPr lang="ru-RU"/>
        </a:p>
      </dgm:t>
    </dgm:pt>
  </dgm:ptLst>
  <dgm:cxnLst>
    <dgm:cxn modelId="{2DF70C7E-A985-47E0-A521-FA5160BE2069}" type="presOf" srcId="{6C2B07DE-084B-429F-8608-93310056DC2C}" destId="{D52600D1-FD4B-42CF-88AE-AE12ECE263A9}" srcOrd="0" destOrd="11" presId="urn:microsoft.com/office/officeart/2005/8/layout/hList1"/>
    <dgm:cxn modelId="{743EF170-60A1-4DD8-8D81-D9807E44E24E}" srcId="{4FBAE718-12A7-4E04-85A7-2106C72DACBB}" destId="{F0DBA1C4-08C0-4C8F-83D6-38CE42D0D80B}" srcOrd="4" destOrd="0" parTransId="{F198212C-BA81-416B-8237-E82E38E6DD71}" sibTransId="{7E4B9093-5652-46A1-9E04-E2D86683B8AA}"/>
    <dgm:cxn modelId="{F3C44068-343E-433E-A7BF-373F39E19DDE}" type="presOf" srcId="{BEAA7B83-C5D6-47B4-B963-C6586669838F}" destId="{D52600D1-FD4B-42CF-88AE-AE12ECE263A9}" srcOrd="0" destOrd="0" presId="urn:microsoft.com/office/officeart/2005/8/layout/hList1"/>
    <dgm:cxn modelId="{1C50E08B-2AE0-4943-822E-07FC41437935}" type="presOf" srcId="{A28B4688-77B3-450D-B16B-9024933953A0}" destId="{D52600D1-FD4B-42CF-88AE-AE12ECE263A9}" srcOrd="0" destOrd="10" presId="urn:microsoft.com/office/officeart/2005/8/layout/hList1"/>
    <dgm:cxn modelId="{C4A90AA2-4160-4493-90B7-4EB6819C7B81}" srcId="{4FBAE718-12A7-4E04-85A7-2106C72DACBB}" destId="{54DFB2E1-45A8-490F-89A8-02F483FE4CA8}" srcOrd="2" destOrd="0" parTransId="{80B9898B-A7AC-40E2-BEA0-16488A26A770}" sibTransId="{00EC1DF3-BBCC-4BAC-8B4A-58F4BEA5013E}"/>
    <dgm:cxn modelId="{C9BB1E0C-1479-4AC8-ADB0-B2FC097E5716}" srcId="{4FBAE718-12A7-4E04-85A7-2106C72DACBB}" destId="{C1B0C0A1-8EA6-4FD8-BC05-EF691C208ED7}" srcOrd="7" destOrd="0" parTransId="{95183783-8C3F-4F86-B8DE-D520F2B0536B}" sibTransId="{A6C5686B-FC23-47E7-B600-9B0AA211A0F2}"/>
    <dgm:cxn modelId="{902C52BF-C462-41B7-8004-91ED278E0FF6}" srcId="{4FBAE718-12A7-4E04-85A7-2106C72DACBB}" destId="{D1AC80E8-7226-4ED9-8AF5-FBED96AB6A17}" srcOrd="8" destOrd="0" parTransId="{54D1D9B2-BE40-4EF1-9030-F01DFADFFF75}" sibTransId="{5D91E8AC-9148-4B79-92E6-507DEF6C2599}"/>
    <dgm:cxn modelId="{7AFBC441-BCF2-455E-9028-65D9515174EB}" type="presOf" srcId="{54DFB2E1-45A8-490F-89A8-02F483FE4CA8}" destId="{D52600D1-FD4B-42CF-88AE-AE12ECE263A9}" srcOrd="0" destOrd="2" presId="urn:microsoft.com/office/officeart/2005/8/layout/hList1"/>
    <dgm:cxn modelId="{5DF292D2-4F5F-452B-BB2D-BC1AEA33253E}" srcId="{4FBAE718-12A7-4E04-85A7-2106C72DACBB}" destId="{B7421DB1-4280-492C-9E2F-2F91BDE0A220}" srcOrd="9" destOrd="0" parTransId="{41DD034D-5130-4FC1-816D-D44C90F69050}" sibTransId="{F8A9961D-ECA0-435A-9C98-99A12E615EA1}"/>
    <dgm:cxn modelId="{F1CBC9D0-B9DF-4379-8B0C-BCD2BC58ED13}" type="presOf" srcId="{F0DBA1C4-08C0-4C8F-83D6-38CE42D0D80B}" destId="{D52600D1-FD4B-42CF-88AE-AE12ECE263A9}" srcOrd="0" destOrd="4" presId="urn:microsoft.com/office/officeart/2005/8/layout/hList1"/>
    <dgm:cxn modelId="{1FE69457-2D62-4731-9D95-D02058B02FA2}" type="presOf" srcId="{291E2341-DF0B-4DA7-9230-88D8D7224230}" destId="{D52600D1-FD4B-42CF-88AE-AE12ECE263A9}" srcOrd="0" destOrd="3" presId="urn:microsoft.com/office/officeart/2005/8/layout/hList1"/>
    <dgm:cxn modelId="{D2628D26-B74F-4C02-81C2-421FA99EDF8A}" srcId="{4FBAE718-12A7-4E04-85A7-2106C72DACBB}" destId="{291E2341-DF0B-4DA7-9230-88D8D7224230}" srcOrd="3" destOrd="0" parTransId="{AFBCA2C9-84E0-45AA-B95F-7F400648C608}" sibTransId="{B125B1D2-A000-4F79-BC43-F8A961F31DA2}"/>
    <dgm:cxn modelId="{A3D72602-5A34-467C-8D79-A08793DFFB48}" srcId="{4FBAE718-12A7-4E04-85A7-2106C72DACBB}" destId="{6C2B07DE-084B-429F-8608-93310056DC2C}" srcOrd="11" destOrd="0" parTransId="{BA947420-9FA6-4DEC-BE8E-9986382506EA}" sibTransId="{DEB48B0A-F120-43FD-AA61-C52D8B756D36}"/>
    <dgm:cxn modelId="{30963403-0902-4604-9DBC-DB2C1E379673}" type="presOf" srcId="{D1AC80E8-7226-4ED9-8AF5-FBED96AB6A17}" destId="{D52600D1-FD4B-42CF-88AE-AE12ECE263A9}" srcOrd="0" destOrd="8" presId="urn:microsoft.com/office/officeart/2005/8/layout/hList1"/>
    <dgm:cxn modelId="{9B3D9ABE-4E2C-478F-BD1D-EBAC138EFF25}" type="presOf" srcId="{C1B0C0A1-8EA6-4FD8-BC05-EF691C208ED7}" destId="{D52600D1-FD4B-42CF-88AE-AE12ECE263A9}" srcOrd="0" destOrd="7" presId="urn:microsoft.com/office/officeart/2005/8/layout/hList1"/>
    <dgm:cxn modelId="{BC1CA44B-93B3-48C7-9E34-61EDD9F735E2}" srcId="{4FBAE718-12A7-4E04-85A7-2106C72DACBB}" destId="{BEAA7B83-C5D6-47B4-B963-C6586669838F}" srcOrd="0" destOrd="0" parTransId="{962455C2-B8B1-4EE3-9EC2-0FE14865219F}" sibTransId="{F70C3DFB-F49A-459A-9807-BD507AAEFA2D}"/>
    <dgm:cxn modelId="{C0409E28-4D3C-40AD-8D3B-69E44BEF20FF}" srcId="{4FBAE718-12A7-4E04-85A7-2106C72DACBB}" destId="{E423D601-3017-4A74-A795-9E76C82F87E5}" srcOrd="5" destOrd="0" parTransId="{27D80B4D-239E-4B92-BB89-89EF14A0971A}" sibTransId="{35B53615-5A04-4375-8228-4F3747E74013}"/>
    <dgm:cxn modelId="{6C18FEF5-7425-40BF-B33C-6E5AE6B52C1E}" type="presOf" srcId="{A4818129-B9F9-466C-B73F-FD67DB806EBB}" destId="{D2D92BE7-225B-4BCC-982D-DE984BC5E686}" srcOrd="0" destOrd="0" presId="urn:microsoft.com/office/officeart/2005/8/layout/hList1"/>
    <dgm:cxn modelId="{FA6745A5-6FF3-44CE-974E-E171EE8D788D}" type="presOf" srcId="{E3F2DD7F-ADC6-420D-B4EB-8EEA546FCE79}" destId="{D52600D1-FD4B-42CF-88AE-AE12ECE263A9}" srcOrd="0" destOrd="6" presId="urn:microsoft.com/office/officeart/2005/8/layout/hList1"/>
    <dgm:cxn modelId="{E3346B07-8CAE-4582-93CF-A78F76C60BE9}" type="presOf" srcId="{B7421DB1-4280-492C-9E2F-2F91BDE0A220}" destId="{D52600D1-FD4B-42CF-88AE-AE12ECE263A9}" srcOrd="0" destOrd="9" presId="urn:microsoft.com/office/officeart/2005/8/layout/hList1"/>
    <dgm:cxn modelId="{AB9DD273-A0EF-4107-9910-9A182F18AC48}" srcId="{A4818129-B9F9-466C-B73F-FD67DB806EBB}" destId="{4FBAE718-12A7-4E04-85A7-2106C72DACBB}" srcOrd="0" destOrd="0" parTransId="{F550C882-1F04-4DE1-BDAB-48CA508D9587}" sibTransId="{FCD21B0E-AA2A-4C3E-86EC-D61EDED50E1E}"/>
    <dgm:cxn modelId="{62F51BDA-4CEF-4872-8C1C-5F4CD8276DAA}" type="presOf" srcId="{6C7CE2E4-8351-447B-970B-46B0EAB9A90D}" destId="{D52600D1-FD4B-42CF-88AE-AE12ECE263A9}" srcOrd="0" destOrd="1" presId="urn:microsoft.com/office/officeart/2005/8/layout/hList1"/>
    <dgm:cxn modelId="{DDCBF72E-21DA-4715-9ED4-4A23454FD234}" type="presOf" srcId="{4FBAE718-12A7-4E04-85A7-2106C72DACBB}" destId="{8EE5C326-F7A0-4812-B5E3-AA6A76032D5D}" srcOrd="0" destOrd="0" presId="urn:microsoft.com/office/officeart/2005/8/layout/hList1"/>
    <dgm:cxn modelId="{969AC0CA-2F8A-4630-95D3-7F9040B481D9}" srcId="{4FBAE718-12A7-4E04-85A7-2106C72DACBB}" destId="{E3F2DD7F-ADC6-420D-B4EB-8EEA546FCE79}" srcOrd="6" destOrd="0" parTransId="{279D4A83-B84E-4A55-BB24-61DCAF464223}" sibTransId="{7865ADEE-38EE-4520-BD74-A41BD561D0B1}"/>
    <dgm:cxn modelId="{F08FEB06-6030-476B-897A-EF20DC993545}" srcId="{4FBAE718-12A7-4E04-85A7-2106C72DACBB}" destId="{6C7CE2E4-8351-447B-970B-46B0EAB9A90D}" srcOrd="1" destOrd="0" parTransId="{B61C6D7E-1417-4717-B9C5-3C0F83E80179}" sibTransId="{490A1E06-7097-4391-994C-0406D7610EE8}"/>
    <dgm:cxn modelId="{7CA2F44F-35F4-4EAE-A1E6-9E84931FB99A}" srcId="{4FBAE718-12A7-4E04-85A7-2106C72DACBB}" destId="{A28B4688-77B3-450D-B16B-9024933953A0}" srcOrd="10" destOrd="0" parTransId="{63F5BB4B-2ED2-47A3-ACAD-14B73648F8F6}" sibTransId="{9D50E025-30EC-4237-AAE6-753C1EACDA1A}"/>
    <dgm:cxn modelId="{600DD241-A072-4F75-8054-102A752C2FB9}" type="presOf" srcId="{E423D601-3017-4A74-A795-9E76C82F87E5}" destId="{D52600D1-FD4B-42CF-88AE-AE12ECE263A9}" srcOrd="0" destOrd="5" presId="urn:microsoft.com/office/officeart/2005/8/layout/hList1"/>
    <dgm:cxn modelId="{8DC275A2-6E9A-46BA-A1A3-B673614AAEB1}" type="presParOf" srcId="{D2D92BE7-225B-4BCC-982D-DE984BC5E686}" destId="{354A66D1-7675-4ABB-8E02-37B5D5CB3E80}" srcOrd="0" destOrd="0" presId="urn:microsoft.com/office/officeart/2005/8/layout/hList1"/>
    <dgm:cxn modelId="{7CF38DD0-A966-421F-ADE3-D7D605C12313}" type="presParOf" srcId="{354A66D1-7675-4ABB-8E02-37B5D5CB3E80}" destId="{8EE5C326-F7A0-4812-B5E3-AA6A76032D5D}" srcOrd="0" destOrd="0" presId="urn:microsoft.com/office/officeart/2005/8/layout/hList1"/>
    <dgm:cxn modelId="{F275161E-00B7-437A-B9C3-64F08F46D47A}" type="presParOf" srcId="{354A66D1-7675-4ABB-8E02-37B5D5CB3E80}" destId="{D52600D1-FD4B-42CF-88AE-AE12ECE263A9}"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C2C44E33-0EFA-48C8-A964-DAF4C887329D}" type="doc">
      <dgm:prSet loTypeId="urn:microsoft.com/office/officeart/2005/8/layout/hList1" loCatId="list" qsTypeId="urn:microsoft.com/office/officeart/2005/8/quickstyle/3d2" qsCatId="3D" csTypeId="urn:microsoft.com/office/officeart/2005/8/colors/accent2_2" csCatId="accent2" phldr="1"/>
      <dgm:spPr/>
      <dgm:t>
        <a:bodyPr/>
        <a:lstStyle/>
        <a:p>
          <a:endParaRPr lang="uk-UA"/>
        </a:p>
      </dgm:t>
    </dgm:pt>
    <dgm:pt modelId="{04305F44-AE5B-48EA-AA38-1AA5631C7C38}">
      <dgm:prSet phldrT="[Текст]" custT="1"/>
      <dgm:spPr/>
      <dgm:t>
        <a:bodyPr/>
        <a:lstStyle/>
        <a:p>
          <a:r>
            <a:rPr lang="uk-UA" sz="3200" b="1" cap="none" spc="0" dirty="0" smtClean="0">
              <a:ln w="10541" cmpd="sng">
                <a:prstDash val="solid"/>
              </a:ln>
              <a:effectLst>
                <a:outerShdw blurRad="38100" dist="38100" dir="2700000" algn="tl">
                  <a:srgbClr val="000000">
                    <a:alpha val="43137"/>
                  </a:srgbClr>
                </a:outerShdw>
              </a:effectLst>
              <a:latin typeface="Times New Roman" pitchFamily="18" charset="0"/>
              <a:cs typeface="Times New Roman" pitchFamily="18" charset="0"/>
            </a:rPr>
            <a:t>Основні терміни та поняття</a:t>
          </a:r>
          <a:endParaRPr lang="uk-UA" sz="3200" b="1" cap="none" spc="0" dirty="0">
            <a:ln w="10541" cmpd="sng">
              <a:prstDash val="solid"/>
            </a:ln>
            <a:effectLst>
              <a:outerShdw blurRad="38100" dist="38100" dir="2700000" algn="tl">
                <a:srgbClr val="000000">
                  <a:alpha val="43137"/>
                </a:srgbClr>
              </a:outerShdw>
            </a:effectLst>
            <a:latin typeface="Times New Roman" pitchFamily="18" charset="0"/>
            <a:cs typeface="Times New Roman" pitchFamily="18" charset="0"/>
          </a:endParaRPr>
        </a:p>
      </dgm:t>
    </dgm:pt>
    <dgm:pt modelId="{F13DEBDB-CE16-48E9-A108-FFCFBF05FCFD}" type="parTrans" cxnId="{19DE420E-86D3-4A38-A20F-C00C0BF4FF79}">
      <dgm:prSet/>
      <dgm:spPr/>
      <dgm:t>
        <a:bodyPr/>
        <a:lstStyle/>
        <a:p>
          <a:endParaRPr lang="uk-UA">
            <a:latin typeface="Times New Roman" pitchFamily="18" charset="0"/>
            <a:cs typeface="Times New Roman" pitchFamily="18" charset="0"/>
          </a:endParaRPr>
        </a:p>
      </dgm:t>
    </dgm:pt>
    <dgm:pt modelId="{A4A70884-2D41-478E-B262-AC0A0C451ADF}" type="sibTrans" cxnId="{19DE420E-86D3-4A38-A20F-C00C0BF4FF79}">
      <dgm:prSet/>
      <dgm:spPr/>
      <dgm:t>
        <a:bodyPr/>
        <a:lstStyle/>
        <a:p>
          <a:endParaRPr lang="uk-UA">
            <a:latin typeface="Times New Roman" pitchFamily="18" charset="0"/>
            <a:cs typeface="Times New Roman" pitchFamily="18" charset="0"/>
          </a:endParaRPr>
        </a:p>
      </dgm:t>
    </dgm:pt>
    <dgm:pt modelId="{F66821E5-8DAC-4A67-A272-FE5AECB6C095}">
      <dgm:prSet phldrT="[Текст]"/>
      <dgm:spPr/>
      <dgm:t>
        <a:bodyPr/>
        <a:lstStyle/>
        <a:p>
          <a:r>
            <a:rPr lang="uk-UA" dirty="0" smtClean="0"/>
            <a:t>Сутність податку на прибуток підприємств, значення податку, платники податку, об’єкт оподаткування, ставки та пільги щодо оподаткування, порядок обчислення податку, доходи звітного періоду, дохід від операційної діяльності, інші доходи, дата отримання доходів, доходи, що не враховуються  при обчисленні об’єкта оподаткування, витати операційної діяльності, інші витрати, </a:t>
          </a:r>
          <a:r>
            <a:rPr lang="uk-UA" dirty="0" err="1" smtClean="0"/>
            <a:t>витрати</a:t>
          </a:r>
          <a:r>
            <a:rPr lang="uk-UA" dirty="0" smtClean="0"/>
            <a:t>, що не враховуються при обчисленні об’єкта оподаткування, амортизаційні відрахування,  звітність платників, податкові санкції.</a:t>
          </a:r>
          <a:endParaRPr lang="uk-UA" dirty="0">
            <a:latin typeface="Times New Roman" pitchFamily="18" charset="0"/>
            <a:cs typeface="Times New Roman" pitchFamily="18" charset="0"/>
          </a:endParaRPr>
        </a:p>
      </dgm:t>
    </dgm:pt>
    <dgm:pt modelId="{A775991F-FA43-423D-BA03-69F686407BFB}" type="parTrans" cxnId="{D1A9D312-76D6-4A2A-A6FE-5CDC4F5AAA39}">
      <dgm:prSet/>
      <dgm:spPr/>
      <dgm:t>
        <a:bodyPr/>
        <a:lstStyle/>
        <a:p>
          <a:endParaRPr lang="uk-UA">
            <a:latin typeface="Times New Roman" pitchFamily="18" charset="0"/>
            <a:cs typeface="Times New Roman" pitchFamily="18" charset="0"/>
          </a:endParaRPr>
        </a:p>
      </dgm:t>
    </dgm:pt>
    <dgm:pt modelId="{8B531C5F-B1B1-4B60-A538-43C74CC3CF18}" type="sibTrans" cxnId="{D1A9D312-76D6-4A2A-A6FE-5CDC4F5AAA39}">
      <dgm:prSet/>
      <dgm:spPr/>
      <dgm:t>
        <a:bodyPr/>
        <a:lstStyle/>
        <a:p>
          <a:endParaRPr lang="uk-UA">
            <a:latin typeface="Times New Roman" pitchFamily="18" charset="0"/>
            <a:cs typeface="Times New Roman" pitchFamily="18" charset="0"/>
          </a:endParaRPr>
        </a:p>
      </dgm:t>
    </dgm:pt>
    <dgm:pt modelId="{E5F05DB1-8731-444F-826F-393070E26A47}" type="pres">
      <dgm:prSet presAssocID="{C2C44E33-0EFA-48C8-A964-DAF4C887329D}" presName="Name0" presStyleCnt="0">
        <dgm:presLayoutVars>
          <dgm:dir/>
          <dgm:animLvl val="lvl"/>
          <dgm:resizeHandles val="exact"/>
        </dgm:presLayoutVars>
      </dgm:prSet>
      <dgm:spPr/>
      <dgm:t>
        <a:bodyPr/>
        <a:lstStyle/>
        <a:p>
          <a:endParaRPr lang="uk-UA"/>
        </a:p>
      </dgm:t>
    </dgm:pt>
    <dgm:pt modelId="{43A8515F-1E70-42EE-8BF9-302C5ACB59AB}" type="pres">
      <dgm:prSet presAssocID="{04305F44-AE5B-48EA-AA38-1AA5631C7C38}" presName="composite" presStyleCnt="0"/>
      <dgm:spPr/>
      <dgm:t>
        <a:bodyPr/>
        <a:lstStyle/>
        <a:p>
          <a:endParaRPr lang="ru-RU"/>
        </a:p>
      </dgm:t>
    </dgm:pt>
    <dgm:pt modelId="{3B8F402F-03E6-4000-BBF9-20627AED5392}" type="pres">
      <dgm:prSet presAssocID="{04305F44-AE5B-48EA-AA38-1AA5631C7C38}" presName="parTx" presStyleLbl="alignNode1" presStyleIdx="0" presStyleCnt="1">
        <dgm:presLayoutVars>
          <dgm:chMax val="0"/>
          <dgm:chPref val="0"/>
          <dgm:bulletEnabled val="1"/>
        </dgm:presLayoutVars>
      </dgm:prSet>
      <dgm:spPr/>
      <dgm:t>
        <a:bodyPr/>
        <a:lstStyle/>
        <a:p>
          <a:endParaRPr lang="uk-UA"/>
        </a:p>
      </dgm:t>
    </dgm:pt>
    <dgm:pt modelId="{7334D37E-E64E-42C5-98F4-26DB00F77C96}" type="pres">
      <dgm:prSet presAssocID="{04305F44-AE5B-48EA-AA38-1AA5631C7C38}" presName="desTx" presStyleLbl="alignAccFollowNode1" presStyleIdx="0" presStyleCnt="1">
        <dgm:presLayoutVars>
          <dgm:bulletEnabled val="1"/>
        </dgm:presLayoutVars>
      </dgm:prSet>
      <dgm:spPr/>
      <dgm:t>
        <a:bodyPr/>
        <a:lstStyle/>
        <a:p>
          <a:endParaRPr lang="uk-UA"/>
        </a:p>
      </dgm:t>
    </dgm:pt>
  </dgm:ptLst>
  <dgm:cxnLst>
    <dgm:cxn modelId="{D1A9D312-76D6-4A2A-A6FE-5CDC4F5AAA39}" srcId="{04305F44-AE5B-48EA-AA38-1AA5631C7C38}" destId="{F66821E5-8DAC-4A67-A272-FE5AECB6C095}" srcOrd="0" destOrd="0" parTransId="{A775991F-FA43-423D-BA03-69F686407BFB}" sibTransId="{8B531C5F-B1B1-4B60-A538-43C74CC3CF18}"/>
    <dgm:cxn modelId="{BEAE3C11-6322-4AC4-91A3-14D0883FC09C}" type="presOf" srcId="{C2C44E33-0EFA-48C8-A964-DAF4C887329D}" destId="{E5F05DB1-8731-444F-826F-393070E26A47}" srcOrd="0" destOrd="0" presId="urn:microsoft.com/office/officeart/2005/8/layout/hList1"/>
    <dgm:cxn modelId="{19DE420E-86D3-4A38-A20F-C00C0BF4FF79}" srcId="{C2C44E33-0EFA-48C8-A964-DAF4C887329D}" destId="{04305F44-AE5B-48EA-AA38-1AA5631C7C38}" srcOrd="0" destOrd="0" parTransId="{F13DEBDB-CE16-48E9-A108-FFCFBF05FCFD}" sibTransId="{A4A70884-2D41-478E-B262-AC0A0C451ADF}"/>
    <dgm:cxn modelId="{5477627C-2270-46F1-B903-03637E3B9D2A}" type="presOf" srcId="{04305F44-AE5B-48EA-AA38-1AA5631C7C38}" destId="{3B8F402F-03E6-4000-BBF9-20627AED5392}" srcOrd="0" destOrd="0" presId="urn:microsoft.com/office/officeart/2005/8/layout/hList1"/>
    <dgm:cxn modelId="{27447A70-B472-43B4-AF52-C66F96334CFF}" type="presOf" srcId="{F66821E5-8DAC-4A67-A272-FE5AECB6C095}" destId="{7334D37E-E64E-42C5-98F4-26DB00F77C96}" srcOrd="0" destOrd="0" presId="urn:microsoft.com/office/officeart/2005/8/layout/hList1"/>
    <dgm:cxn modelId="{5E25876E-49DA-47C5-9A74-E2630460DFEE}" type="presParOf" srcId="{E5F05DB1-8731-444F-826F-393070E26A47}" destId="{43A8515F-1E70-42EE-8BF9-302C5ACB59AB}" srcOrd="0" destOrd="0" presId="urn:microsoft.com/office/officeart/2005/8/layout/hList1"/>
    <dgm:cxn modelId="{67AE917D-DBE0-41F6-BA23-79F39DAA193D}" type="presParOf" srcId="{43A8515F-1E70-42EE-8BF9-302C5ACB59AB}" destId="{3B8F402F-03E6-4000-BBF9-20627AED5392}" srcOrd="0" destOrd="0" presId="urn:microsoft.com/office/officeart/2005/8/layout/hList1"/>
    <dgm:cxn modelId="{A7CF048D-56C9-4F40-9DAB-D925FC66B8C6}" type="presParOf" srcId="{43A8515F-1E70-42EE-8BF9-302C5ACB59AB}" destId="{7334D37E-E64E-42C5-98F4-26DB00F77C96}"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A10D4461-DA6E-40C7-906C-0C070BA1535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ru-RU"/>
        </a:p>
      </dgm:t>
    </dgm:pt>
    <dgm:pt modelId="{CCB13797-DC1C-4026-99A9-12F69A4B9E76}">
      <dgm:prSet phldrT="[Текст]"/>
      <dgm:spPr/>
      <dgm:t>
        <a:bodyPr/>
        <a:lstStyle/>
        <a:p>
          <a:r>
            <a:rPr lang="uk-UA" b="1" smtClean="0"/>
            <a:t>Податок на прибуток </a:t>
          </a:r>
          <a:endParaRPr lang="ru-RU"/>
        </a:p>
      </dgm:t>
    </dgm:pt>
    <dgm:pt modelId="{348C4F85-C06A-4B06-BF08-0F7590DD45D4}" type="parTrans" cxnId="{FFA23299-3D13-4430-8698-0C7D3C389C0C}">
      <dgm:prSet/>
      <dgm:spPr/>
      <dgm:t>
        <a:bodyPr/>
        <a:lstStyle/>
        <a:p>
          <a:endParaRPr lang="ru-RU"/>
        </a:p>
      </dgm:t>
    </dgm:pt>
    <dgm:pt modelId="{B2B13C06-455F-4DD4-9F38-229028BC8DBB}" type="sibTrans" cxnId="{FFA23299-3D13-4430-8698-0C7D3C389C0C}">
      <dgm:prSet/>
      <dgm:spPr/>
      <dgm:t>
        <a:bodyPr/>
        <a:lstStyle/>
        <a:p>
          <a:endParaRPr lang="ru-RU"/>
        </a:p>
      </dgm:t>
    </dgm:pt>
    <dgm:pt modelId="{D070BB72-3B0F-41CD-8CB1-A02CB094C1F3}">
      <dgm:prSet phldrT="[Текст]"/>
      <dgm:spPr/>
      <dgm:t>
        <a:bodyPr/>
        <a:lstStyle/>
        <a:p>
          <a:r>
            <a:rPr lang="uk-UA" dirty="0" smtClean="0"/>
            <a:t>є найвагомішим із групи прямих податків у податковій системі  України</a:t>
          </a:r>
          <a:endParaRPr lang="ru-RU" dirty="0"/>
        </a:p>
      </dgm:t>
    </dgm:pt>
    <dgm:pt modelId="{DA81AE13-ED43-49D2-A04D-E4BAC77464CF}" type="parTrans" cxnId="{160A19D0-4F85-4649-9711-66D3F9172E50}">
      <dgm:prSet/>
      <dgm:spPr/>
      <dgm:t>
        <a:bodyPr/>
        <a:lstStyle/>
        <a:p>
          <a:endParaRPr lang="ru-RU"/>
        </a:p>
      </dgm:t>
    </dgm:pt>
    <dgm:pt modelId="{9D1FF18F-14E1-4B60-8385-1F23FD67B929}" type="sibTrans" cxnId="{160A19D0-4F85-4649-9711-66D3F9172E50}">
      <dgm:prSet/>
      <dgm:spPr/>
      <dgm:t>
        <a:bodyPr/>
        <a:lstStyle/>
        <a:p>
          <a:endParaRPr lang="ru-RU"/>
        </a:p>
      </dgm:t>
    </dgm:pt>
    <dgm:pt modelId="{702AA2F9-3009-4201-9618-832523137B8F}">
      <dgm:prSet phldrT="[Текст]"/>
      <dgm:spPr/>
      <dgm:t>
        <a:bodyPr/>
        <a:lstStyle/>
        <a:p>
          <a:r>
            <a:rPr lang="uk-UA" i="1" dirty="0" smtClean="0"/>
            <a:t>Становив основну масу доходів до бюджету в централізовано-плановій економіці</a:t>
          </a:r>
          <a:endParaRPr lang="ru-RU" dirty="0"/>
        </a:p>
      </dgm:t>
    </dgm:pt>
    <dgm:pt modelId="{9887FAA0-254D-485E-91DF-1118DDBCF2E6}" type="parTrans" cxnId="{095644DA-989E-45F4-B3D5-68C3E165852C}">
      <dgm:prSet/>
      <dgm:spPr/>
      <dgm:t>
        <a:bodyPr/>
        <a:lstStyle/>
        <a:p>
          <a:endParaRPr lang="ru-RU"/>
        </a:p>
      </dgm:t>
    </dgm:pt>
    <dgm:pt modelId="{399A8165-8461-4F7E-B869-DBA79FA7FE5E}" type="sibTrans" cxnId="{095644DA-989E-45F4-B3D5-68C3E165852C}">
      <dgm:prSet/>
      <dgm:spPr/>
      <dgm:t>
        <a:bodyPr/>
        <a:lstStyle/>
        <a:p>
          <a:endParaRPr lang="ru-RU"/>
        </a:p>
      </dgm:t>
    </dgm:pt>
    <dgm:pt modelId="{883692DC-05FC-4D16-9ACE-4D5126E17B3B}">
      <dgm:prSet phldrT="[Текст]"/>
      <dgm:spPr/>
      <dgm:t>
        <a:bodyPr/>
        <a:lstStyle/>
        <a:p>
          <a:r>
            <a:rPr lang="uk-UA" i="1" dirty="0" smtClean="0"/>
            <a:t>У нинішніх умовах ймовірним є поступове збільшення бюджетного значення прибуткового податку з громадян і зменшення податку на прибуток підприємств</a:t>
          </a:r>
          <a:endParaRPr lang="ru-RU" dirty="0"/>
        </a:p>
      </dgm:t>
    </dgm:pt>
    <dgm:pt modelId="{618D2140-DD65-4F68-9606-46EDD3D98732}" type="parTrans" cxnId="{D871217C-59F4-4D9C-AB70-54D864555B75}">
      <dgm:prSet/>
      <dgm:spPr/>
      <dgm:t>
        <a:bodyPr/>
        <a:lstStyle/>
        <a:p>
          <a:endParaRPr lang="ru-RU"/>
        </a:p>
      </dgm:t>
    </dgm:pt>
    <dgm:pt modelId="{6B14A27F-1B08-4D8A-81B3-AA09AEC43C1E}" type="sibTrans" cxnId="{D871217C-59F4-4D9C-AB70-54D864555B75}">
      <dgm:prSet/>
      <dgm:spPr/>
      <dgm:t>
        <a:bodyPr/>
        <a:lstStyle/>
        <a:p>
          <a:endParaRPr lang="ru-RU"/>
        </a:p>
      </dgm:t>
    </dgm:pt>
    <dgm:pt modelId="{5A65358A-8A1F-43D3-A63B-6888E6C62693}" type="pres">
      <dgm:prSet presAssocID="{A10D4461-DA6E-40C7-906C-0C070BA1535D}" presName="linear" presStyleCnt="0">
        <dgm:presLayoutVars>
          <dgm:dir/>
          <dgm:animLvl val="lvl"/>
          <dgm:resizeHandles val="exact"/>
        </dgm:presLayoutVars>
      </dgm:prSet>
      <dgm:spPr/>
      <dgm:t>
        <a:bodyPr/>
        <a:lstStyle/>
        <a:p>
          <a:endParaRPr lang="ru-RU"/>
        </a:p>
      </dgm:t>
    </dgm:pt>
    <dgm:pt modelId="{F47FE78E-0AFF-4DCF-B38F-C9A4E8AB76C1}" type="pres">
      <dgm:prSet presAssocID="{CCB13797-DC1C-4026-99A9-12F69A4B9E76}" presName="parentLin" presStyleCnt="0"/>
      <dgm:spPr/>
      <dgm:t>
        <a:bodyPr/>
        <a:lstStyle/>
        <a:p>
          <a:endParaRPr lang="ru-RU"/>
        </a:p>
      </dgm:t>
    </dgm:pt>
    <dgm:pt modelId="{3BF6E524-A9A1-459F-B9A5-C7991DAF1BBC}" type="pres">
      <dgm:prSet presAssocID="{CCB13797-DC1C-4026-99A9-12F69A4B9E76}" presName="parentLeftMargin" presStyleLbl="node1" presStyleIdx="0" presStyleCnt="1"/>
      <dgm:spPr/>
      <dgm:t>
        <a:bodyPr/>
        <a:lstStyle/>
        <a:p>
          <a:endParaRPr lang="ru-RU"/>
        </a:p>
      </dgm:t>
    </dgm:pt>
    <dgm:pt modelId="{B76C8D83-A594-46CC-BD49-CBC0FAE0F532}" type="pres">
      <dgm:prSet presAssocID="{CCB13797-DC1C-4026-99A9-12F69A4B9E76}" presName="parentText" presStyleLbl="node1" presStyleIdx="0" presStyleCnt="1">
        <dgm:presLayoutVars>
          <dgm:chMax val="0"/>
          <dgm:bulletEnabled val="1"/>
        </dgm:presLayoutVars>
      </dgm:prSet>
      <dgm:spPr/>
      <dgm:t>
        <a:bodyPr/>
        <a:lstStyle/>
        <a:p>
          <a:endParaRPr lang="ru-RU"/>
        </a:p>
      </dgm:t>
    </dgm:pt>
    <dgm:pt modelId="{8C12DA0A-61E3-48F6-A2DC-8F982EF9A112}" type="pres">
      <dgm:prSet presAssocID="{CCB13797-DC1C-4026-99A9-12F69A4B9E76}" presName="negativeSpace" presStyleCnt="0"/>
      <dgm:spPr/>
      <dgm:t>
        <a:bodyPr/>
        <a:lstStyle/>
        <a:p>
          <a:endParaRPr lang="ru-RU"/>
        </a:p>
      </dgm:t>
    </dgm:pt>
    <dgm:pt modelId="{B258E371-FD7C-435F-96F3-27D30C46CE5C}" type="pres">
      <dgm:prSet presAssocID="{CCB13797-DC1C-4026-99A9-12F69A4B9E76}" presName="childText" presStyleLbl="conFgAcc1" presStyleIdx="0" presStyleCnt="1">
        <dgm:presLayoutVars>
          <dgm:bulletEnabled val="1"/>
        </dgm:presLayoutVars>
      </dgm:prSet>
      <dgm:spPr/>
      <dgm:t>
        <a:bodyPr/>
        <a:lstStyle/>
        <a:p>
          <a:endParaRPr lang="ru-RU"/>
        </a:p>
      </dgm:t>
    </dgm:pt>
  </dgm:ptLst>
  <dgm:cxnLst>
    <dgm:cxn modelId="{160A19D0-4F85-4649-9711-66D3F9172E50}" srcId="{CCB13797-DC1C-4026-99A9-12F69A4B9E76}" destId="{D070BB72-3B0F-41CD-8CB1-A02CB094C1F3}" srcOrd="0" destOrd="0" parTransId="{DA81AE13-ED43-49D2-A04D-E4BAC77464CF}" sibTransId="{9D1FF18F-14E1-4B60-8385-1F23FD67B929}"/>
    <dgm:cxn modelId="{E184BFD8-51E2-4320-A78A-ABF141548720}" type="presOf" srcId="{883692DC-05FC-4D16-9ACE-4D5126E17B3B}" destId="{B258E371-FD7C-435F-96F3-27D30C46CE5C}" srcOrd="0" destOrd="2" presId="urn:microsoft.com/office/officeart/2005/8/layout/list1"/>
    <dgm:cxn modelId="{CED46ACA-CC32-40DD-A512-E2C43593D9DD}" type="presOf" srcId="{D070BB72-3B0F-41CD-8CB1-A02CB094C1F3}" destId="{B258E371-FD7C-435F-96F3-27D30C46CE5C}" srcOrd="0" destOrd="0" presId="urn:microsoft.com/office/officeart/2005/8/layout/list1"/>
    <dgm:cxn modelId="{D871217C-59F4-4D9C-AB70-54D864555B75}" srcId="{CCB13797-DC1C-4026-99A9-12F69A4B9E76}" destId="{883692DC-05FC-4D16-9ACE-4D5126E17B3B}" srcOrd="2" destOrd="0" parTransId="{618D2140-DD65-4F68-9606-46EDD3D98732}" sibTransId="{6B14A27F-1B08-4D8A-81B3-AA09AEC43C1E}"/>
    <dgm:cxn modelId="{A63FFE2A-61DB-418F-988F-1CA9C5016E72}" type="presOf" srcId="{A10D4461-DA6E-40C7-906C-0C070BA1535D}" destId="{5A65358A-8A1F-43D3-A63B-6888E6C62693}" srcOrd="0" destOrd="0" presId="urn:microsoft.com/office/officeart/2005/8/layout/list1"/>
    <dgm:cxn modelId="{B6B9EC9B-6E3C-4E9D-9601-6AB89DC6B1F1}" type="presOf" srcId="{702AA2F9-3009-4201-9618-832523137B8F}" destId="{B258E371-FD7C-435F-96F3-27D30C46CE5C}" srcOrd="0" destOrd="1" presId="urn:microsoft.com/office/officeart/2005/8/layout/list1"/>
    <dgm:cxn modelId="{095644DA-989E-45F4-B3D5-68C3E165852C}" srcId="{CCB13797-DC1C-4026-99A9-12F69A4B9E76}" destId="{702AA2F9-3009-4201-9618-832523137B8F}" srcOrd="1" destOrd="0" parTransId="{9887FAA0-254D-485E-91DF-1118DDBCF2E6}" sibTransId="{399A8165-8461-4F7E-B869-DBA79FA7FE5E}"/>
    <dgm:cxn modelId="{4BBAB926-89C2-4AC0-B4EB-C15E680D600A}" type="presOf" srcId="{CCB13797-DC1C-4026-99A9-12F69A4B9E76}" destId="{3BF6E524-A9A1-459F-B9A5-C7991DAF1BBC}" srcOrd="0" destOrd="0" presId="urn:microsoft.com/office/officeart/2005/8/layout/list1"/>
    <dgm:cxn modelId="{FFA23299-3D13-4430-8698-0C7D3C389C0C}" srcId="{A10D4461-DA6E-40C7-906C-0C070BA1535D}" destId="{CCB13797-DC1C-4026-99A9-12F69A4B9E76}" srcOrd="0" destOrd="0" parTransId="{348C4F85-C06A-4B06-BF08-0F7590DD45D4}" sibTransId="{B2B13C06-455F-4DD4-9F38-229028BC8DBB}"/>
    <dgm:cxn modelId="{D8BBD424-9F35-40F0-9C3D-FC679CF2FD72}" type="presOf" srcId="{CCB13797-DC1C-4026-99A9-12F69A4B9E76}" destId="{B76C8D83-A594-46CC-BD49-CBC0FAE0F532}" srcOrd="1" destOrd="0" presId="urn:microsoft.com/office/officeart/2005/8/layout/list1"/>
    <dgm:cxn modelId="{43EC8F88-125B-4680-AD3C-74750F8B9B20}" type="presParOf" srcId="{5A65358A-8A1F-43D3-A63B-6888E6C62693}" destId="{F47FE78E-0AFF-4DCF-B38F-C9A4E8AB76C1}" srcOrd="0" destOrd="0" presId="urn:microsoft.com/office/officeart/2005/8/layout/list1"/>
    <dgm:cxn modelId="{47A65C07-B6E2-4286-B687-EB5FF607C592}" type="presParOf" srcId="{F47FE78E-0AFF-4DCF-B38F-C9A4E8AB76C1}" destId="{3BF6E524-A9A1-459F-B9A5-C7991DAF1BBC}" srcOrd="0" destOrd="0" presId="urn:microsoft.com/office/officeart/2005/8/layout/list1"/>
    <dgm:cxn modelId="{7563232D-7221-46E4-B063-53CA512D6FBC}" type="presParOf" srcId="{F47FE78E-0AFF-4DCF-B38F-C9A4E8AB76C1}" destId="{B76C8D83-A594-46CC-BD49-CBC0FAE0F532}" srcOrd="1" destOrd="0" presId="urn:microsoft.com/office/officeart/2005/8/layout/list1"/>
    <dgm:cxn modelId="{E5C61ACD-6316-492E-9B17-7958E917B089}" type="presParOf" srcId="{5A65358A-8A1F-43D3-A63B-6888E6C62693}" destId="{8C12DA0A-61E3-48F6-A2DC-8F982EF9A112}" srcOrd="1" destOrd="0" presId="urn:microsoft.com/office/officeart/2005/8/layout/list1"/>
    <dgm:cxn modelId="{F0A9C51E-F0BA-417C-BF7D-C92CEB7B8069}" type="presParOf" srcId="{5A65358A-8A1F-43D3-A63B-6888E6C62693}" destId="{B258E371-FD7C-435F-96F3-27D30C46CE5C}" srcOrd="2" destOrd="0" presId="urn:microsoft.com/office/officeart/2005/8/layout/list1"/>
  </dgm:cxnLst>
  <dgm:bg/>
  <dgm:whole/>
</dgm:dataModel>
</file>

<file path=ppt/diagrams/data4.xml><?xml version="1.0" encoding="utf-8"?>
<dgm:dataModel xmlns:dgm="http://schemas.openxmlformats.org/drawingml/2006/diagram" xmlns:a="http://schemas.openxmlformats.org/drawingml/2006/main">
  <dgm:ptLst>
    <dgm:pt modelId="{6BF78E54-9EC9-4077-A4E9-A5939972F99C}" type="doc">
      <dgm:prSet loTypeId="urn:microsoft.com/office/officeart/2005/8/layout/process4" loCatId="list" qsTypeId="urn:microsoft.com/office/officeart/2005/8/quickstyle/3d1" qsCatId="3D" csTypeId="urn:microsoft.com/office/officeart/2005/8/colors/colorful3" csCatId="colorful" phldr="1"/>
      <dgm:spPr/>
      <dgm:t>
        <a:bodyPr/>
        <a:lstStyle/>
        <a:p>
          <a:endParaRPr lang="ru-RU"/>
        </a:p>
      </dgm:t>
    </dgm:pt>
    <dgm:pt modelId="{39C5142D-32A2-4A94-891E-53206B74B112}">
      <dgm:prSet phldrT="[Текст]"/>
      <dgm:spPr/>
      <dgm:t>
        <a:bodyPr/>
        <a:lstStyle/>
        <a:p>
          <a:r>
            <a:rPr lang="uk-UA" b="1" dirty="0" smtClean="0"/>
            <a:t>Платниками податку є:</a:t>
          </a:r>
          <a:endParaRPr lang="ru-RU" b="1" dirty="0"/>
        </a:p>
      </dgm:t>
    </dgm:pt>
    <dgm:pt modelId="{E927B727-67A0-4443-ABD4-87BD475D82E5}" type="parTrans" cxnId="{B611F6C2-B8BD-477A-85DC-B1C994840874}">
      <dgm:prSet/>
      <dgm:spPr/>
      <dgm:t>
        <a:bodyPr/>
        <a:lstStyle/>
        <a:p>
          <a:endParaRPr lang="ru-RU"/>
        </a:p>
      </dgm:t>
    </dgm:pt>
    <dgm:pt modelId="{862C591B-7AD9-4C7F-A56B-959C9B96BEA4}" type="sibTrans" cxnId="{B611F6C2-B8BD-477A-85DC-B1C994840874}">
      <dgm:prSet/>
      <dgm:spPr/>
      <dgm:t>
        <a:bodyPr/>
        <a:lstStyle/>
        <a:p>
          <a:endParaRPr lang="ru-RU"/>
        </a:p>
      </dgm:t>
    </dgm:pt>
    <dgm:pt modelId="{31A58C69-12FC-40BF-8FC0-EFCB27BF1BB4}">
      <dgm:prSet phldrT="[Текст]"/>
      <dgm:spPr/>
      <dgm:t>
        <a:bodyPr/>
        <a:lstStyle/>
        <a:p>
          <a:r>
            <a:rPr lang="uk-UA" dirty="0" smtClean="0"/>
            <a:t>1. З числа </a:t>
          </a:r>
          <a:r>
            <a:rPr lang="uk-UA" b="1" dirty="0" smtClean="0"/>
            <a:t>резидентів: </a:t>
          </a:r>
          <a:endParaRPr lang="ru-RU" dirty="0"/>
        </a:p>
      </dgm:t>
    </dgm:pt>
    <dgm:pt modelId="{0B98663B-AAFA-4A81-BDF9-3A6904A2C90F}" type="parTrans" cxnId="{BA392CC5-C380-4865-A0EB-D23F80ABFD6E}">
      <dgm:prSet/>
      <dgm:spPr/>
      <dgm:t>
        <a:bodyPr/>
        <a:lstStyle/>
        <a:p>
          <a:endParaRPr lang="ru-RU"/>
        </a:p>
      </dgm:t>
    </dgm:pt>
    <dgm:pt modelId="{4765423F-55DA-4CC4-ABB5-FE23726E4B12}" type="sibTrans" cxnId="{BA392CC5-C380-4865-A0EB-D23F80ABFD6E}">
      <dgm:prSet/>
      <dgm:spPr/>
      <dgm:t>
        <a:bodyPr/>
        <a:lstStyle/>
        <a:p>
          <a:endParaRPr lang="ru-RU"/>
        </a:p>
      </dgm:t>
    </dgm:pt>
    <dgm:pt modelId="{E7C00593-6C7D-4BCE-98A2-6FA0ACF3C9B7}">
      <dgm:prSet phldrT="[Текст]"/>
      <dgm:spPr/>
      <dgm:t>
        <a:bodyPr/>
        <a:lstStyle/>
        <a:p>
          <a:r>
            <a:rPr lang="uk-UA" b="1" dirty="0" smtClean="0"/>
            <a:t>суб'єкти господарювання, </a:t>
          </a:r>
          <a:r>
            <a:rPr lang="uk-UA" dirty="0" smtClean="0"/>
            <a:t>юридичні особи, які </a:t>
          </a:r>
          <a:r>
            <a:rPr lang="uk-UA" b="1" dirty="0" smtClean="0"/>
            <a:t>проводять господарську діяльність</a:t>
          </a:r>
          <a:r>
            <a:rPr lang="uk-UA" dirty="0" smtClean="0"/>
            <a:t>  </a:t>
          </a:r>
          <a:endParaRPr lang="ru-RU" dirty="0"/>
        </a:p>
      </dgm:t>
    </dgm:pt>
    <dgm:pt modelId="{2BA723DF-D3EF-4AC8-BD51-5B8992C13256}" type="parTrans" cxnId="{483C49B1-1474-4295-859D-607B264A7CB6}">
      <dgm:prSet/>
      <dgm:spPr/>
      <dgm:t>
        <a:bodyPr/>
        <a:lstStyle/>
        <a:p>
          <a:endParaRPr lang="ru-RU"/>
        </a:p>
      </dgm:t>
    </dgm:pt>
    <dgm:pt modelId="{0444A054-DBAC-466C-9C26-9F4BD72CD387}" type="sibTrans" cxnId="{483C49B1-1474-4295-859D-607B264A7CB6}">
      <dgm:prSet/>
      <dgm:spPr/>
      <dgm:t>
        <a:bodyPr/>
        <a:lstStyle/>
        <a:p>
          <a:endParaRPr lang="ru-RU"/>
        </a:p>
      </dgm:t>
    </dgm:pt>
    <dgm:pt modelId="{203E3121-7FE5-4E1F-9EA2-206EED3487BD}">
      <dgm:prSet phldrT="[Текст]"/>
      <dgm:spPr/>
      <dgm:t>
        <a:bodyPr/>
        <a:lstStyle/>
        <a:p>
          <a:r>
            <a:rPr lang="uk-UA" b="1" dirty="0" smtClean="0"/>
            <a:t>управління залізниць</a:t>
          </a:r>
          <a:endParaRPr lang="ru-RU" dirty="0"/>
        </a:p>
      </dgm:t>
    </dgm:pt>
    <dgm:pt modelId="{CCDBCA72-8B98-4FE8-A905-092567842292}" type="parTrans" cxnId="{1974447D-6501-4B32-B0C3-096E3F296EA8}">
      <dgm:prSet/>
      <dgm:spPr/>
      <dgm:t>
        <a:bodyPr/>
        <a:lstStyle/>
        <a:p>
          <a:endParaRPr lang="ru-RU"/>
        </a:p>
      </dgm:t>
    </dgm:pt>
    <dgm:pt modelId="{6CB7ACEA-F1EC-43B1-AA13-390674F2FCE7}" type="sibTrans" cxnId="{1974447D-6501-4B32-B0C3-096E3F296EA8}">
      <dgm:prSet/>
      <dgm:spPr/>
      <dgm:t>
        <a:bodyPr/>
        <a:lstStyle/>
        <a:p>
          <a:endParaRPr lang="ru-RU"/>
        </a:p>
      </dgm:t>
    </dgm:pt>
    <dgm:pt modelId="{97866481-7817-48FD-B472-8BFC6CB52095}">
      <dgm:prSet phldrT="[Текст]"/>
      <dgm:spPr/>
      <dgm:t>
        <a:bodyPr/>
        <a:lstStyle/>
        <a:p>
          <a:r>
            <a:rPr lang="uk-UA" dirty="0" smtClean="0"/>
            <a:t>2. З числа </a:t>
          </a:r>
          <a:r>
            <a:rPr lang="uk-UA" b="1" dirty="0" smtClean="0"/>
            <a:t>нерезидентів:</a:t>
          </a:r>
          <a:endParaRPr lang="ru-RU" dirty="0"/>
        </a:p>
      </dgm:t>
    </dgm:pt>
    <dgm:pt modelId="{D6F9C1D8-DFE3-453A-ADC0-8B27B2E0DC04}" type="parTrans" cxnId="{11BF4868-5942-412B-AFFE-6B6751B4998A}">
      <dgm:prSet/>
      <dgm:spPr/>
      <dgm:t>
        <a:bodyPr/>
        <a:lstStyle/>
        <a:p>
          <a:endParaRPr lang="ru-RU"/>
        </a:p>
      </dgm:t>
    </dgm:pt>
    <dgm:pt modelId="{0FE31CA9-0593-4D87-9EB2-82814B1BD0BE}" type="sibTrans" cxnId="{11BF4868-5942-412B-AFFE-6B6751B4998A}">
      <dgm:prSet/>
      <dgm:spPr/>
      <dgm:t>
        <a:bodyPr/>
        <a:lstStyle/>
        <a:p>
          <a:endParaRPr lang="ru-RU"/>
        </a:p>
      </dgm:t>
    </dgm:pt>
    <dgm:pt modelId="{934F5D15-2875-474E-8B78-A3379FBB78F6}">
      <dgm:prSet phldrT="[Текст]"/>
      <dgm:spPr/>
      <dgm:t>
        <a:bodyPr/>
        <a:lstStyle/>
        <a:p>
          <a:r>
            <a:rPr lang="uk-UA" b="1" dirty="0" smtClean="0"/>
            <a:t>юридичні особи, </a:t>
          </a:r>
          <a:r>
            <a:rPr lang="uk-UA" dirty="0" smtClean="0"/>
            <a:t>які отримують </a:t>
          </a:r>
          <a:r>
            <a:rPr lang="uk-UA" b="1" dirty="0" smtClean="0"/>
            <a:t>доходи </a:t>
          </a:r>
          <a:r>
            <a:rPr lang="uk-UA" dirty="0" smtClean="0"/>
            <a:t>  з джерелом  їх </a:t>
          </a:r>
          <a:r>
            <a:rPr lang="uk-UA" b="1" dirty="0" smtClean="0"/>
            <a:t>походження з України</a:t>
          </a:r>
          <a:endParaRPr lang="ru-RU" dirty="0"/>
        </a:p>
      </dgm:t>
    </dgm:pt>
    <dgm:pt modelId="{1A1B1B9B-843B-451D-9381-8DDF37D656A2}" type="parTrans" cxnId="{E5AE064E-5EBA-4F34-814A-BBD26820610D}">
      <dgm:prSet/>
      <dgm:spPr/>
      <dgm:t>
        <a:bodyPr/>
        <a:lstStyle/>
        <a:p>
          <a:endParaRPr lang="ru-RU"/>
        </a:p>
      </dgm:t>
    </dgm:pt>
    <dgm:pt modelId="{1673DF8F-7F60-498C-ACBD-5655E7D5E546}" type="sibTrans" cxnId="{E5AE064E-5EBA-4F34-814A-BBD26820610D}">
      <dgm:prSet/>
      <dgm:spPr/>
      <dgm:t>
        <a:bodyPr/>
        <a:lstStyle/>
        <a:p>
          <a:endParaRPr lang="ru-RU"/>
        </a:p>
      </dgm:t>
    </dgm:pt>
    <dgm:pt modelId="{EE92F2C2-5D95-4157-8D24-F460BE71524C}">
      <dgm:prSet phldrT="[Текст]"/>
      <dgm:spPr/>
      <dgm:t>
        <a:bodyPr/>
        <a:lstStyle/>
        <a:p>
          <a:r>
            <a:rPr lang="uk-UA" dirty="0" smtClean="0"/>
            <a:t>відокремлені </a:t>
          </a:r>
          <a:r>
            <a:rPr lang="uk-UA" b="1" dirty="0" smtClean="0"/>
            <a:t>підрозділи платників податків</a:t>
          </a:r>
          <a:endParaRPr lang="ru-RU" dirty="0"/>
        </a:p>
      </dgm:t>
    </dgm:pt>
    <dgm:pt modelId="{08DDCCC9-806D-4DCF-933C-887842FD3D71}" type="parTrans" cxnId="{CAB72EC2-9CE0-49B4-9C80-E87F699DD0FF}">
      <dgm:prSet/>
      <dgm:spPr/>
      <dgm:t>
        <a:bodyPr/>
        <a:lstStyle/>
        <a:p>
          <a:endParaRPr lang="ru-RU"/>
        </a:p>
      </dgm:t>
    </dgm:pt>
    <dgm:pt modelId="{4FBA9A24-4908-43DA-9A2C-841AB2EB8B76}" type="sibTrans" cxnId="{CAB72EC2-9CE0-49B4-9C80-E87F699DD0FF}">
      <dgm:prSet/>
      <dgm:spPr/>
      <dgm:t>
        <a:bodyPr/>
        <a:lstStyle/>
        <a:p>
          <a:endParaRPr lang="ru-RU"/>
        </a:p>
      </dgm:t>
    </dgm:pt>
    <dgm:pt modelId="{B583DC6B-4C41-4184-AB12-A43A23656EED}">
      <dgm:prSet phldrT="[Текст]"/>
      <dgm:spPr/>
      <dgm:t>
        <a:bodyPr/>
        <a:lstStyle/>
        <a:p>
          <a:r>
            <a:rPr lang="uk-UA" b="1" dirty="0" smtClean="0"/>
            <a:t>неприбуткові установи</a:t>
          </a:r>
          <a:r>
            <a:rPr lang="uk-UA" dirty="0" smtClean="0"/>
            <a:t> </a:t>
          </a:r>
          <a:r>
            <a:rPr lang="uk-UA" b="1" dirty="0" smtClean="0"/>
            <a:t>та організації</a:t>
          </a:r>
          <a:r>
            <a:rPr lang="uk-UA" dirty="0" smtClean="0"/>
            <a:t> </a:t>
          </a:r>
          <a:endParaRPr lang="ru-RU" dirty="0"/>
        </a:p>
      </dgm:t>
    </dgm:pt>
    <dgm:pt modelId="{7E924FFC-C1C8-4FB9-8ADD-3505906A263B}" type="parTrans" cxnId="{20FACE3E-FDBD-476F-B113-0A53596BA021}">
      <dgm:prSet/>
      <dgm:spPr/>
      <dgm:t>
        <a:bodyPr/>
        <a:lstStyle/>
        <a:p>
          <a:endParaRPr lang="ru-RU"/>
        </a:p>
      </dgm:t>
    </dgm:pt>
    <dgm:pt modelId="{7EF351C5-1D88-4945-B3E1-D65E153204A3}" type="sibTrans" cxnId="{20FACE3E-FDBD-476F-B113-0A53596BA021}">
      <dgm:prSet/>
      <dgm:spPr/>
      <dgm:t>
        <a:bodyPr/>
        <a:lstStyle/>
        <a:p>
          <a:endParaRPr lang="ru-RU"/>
        </a:p>
      </dgm:t>
    </dgm:pt>
    <dgm:pt modelId="{534E171F-C426-46E8-AC12-3D3FC70FB2E6}">
      <dgm:prSet phldrT="[Текст]"/>
      <dgm:spPr/>
      <dgm:t>
        <a:bodyPr/>
        <a:lstStyle/>
        <a:p>
          <a:r>
            <a:rPr lang="uk-UA" dirty="0" smtClean="0"/>
            <a:t>постійні </a:t>
          </a:r>
          <a:r>
            <a:rPr lang="uk-UA" b="1" dirty="0" smtClean="0"/>
            <a:t>представництва нерезидентів</a:t>
          </a:r>
          <a:endParaRPr lang="ru-RU" dirty="0"/>
        </a:p>
      </dgm:t>
    </dgm:pt>
    <dgm:pt modelId="{C0187EE7-16A8-49FE-9F32-17AC9BB1F57E}" type="parTrans" cxnId="{D61A4110-4E45-4109-A751-3319CC5165AB}">
      <dgm:prSet/>
      <dgm:spPr/>
      <dgm:t>
        <a:bodyPr/>
        <a:lstStyle/>
        <a:p>
          <a:endParaRPr lang="ru-RU"/>
        </a:p>
      </dgm:t>
    </dgm:pt>
    <dgm:pt modelId="{4CEAF32F-AB4B-42CF-8BDF-D199BB7A3ACF}" type="sibTrans" cxnId="{D61A4110-4E45-4109-A751-3319CC5165AB}">
      <dgm:prSet/>
      <dgm:spPr/>
      <dgm:t>
        <a:bodyPr/>
        <a:lstStyle/>
        <a:p>
          <a:endParaRPr lang="ru-RU"/>
        </a:p>
      </dgm:t>
    </dgm:pt>
    <dgm:pt modelId="{304979B5-B14B-477F-92E4-7392EE5B04F5}" type="pres">
      <dgm:prSet presAssocID="{6BF78E54-9EC9-4077-A4E9-A5939972F99C}" presName="Name0" presStyleCnt="0">
        <dgm:presLayoutVars>
          <dgm:dir/>
          <dgm:animLvl val="lvl"/>
          <dgm:resizeHandles val="exact"/>
        </dgm:presLayoutVars>
      </dgm:prSet>
      <dgm:spPr/>
      <dgm:t>
        <a:bodyPr/>
        <a:lstStyle/>
        <a:p>
          <a:endParaRPr lang="ru-RU"/>
        </a:p>
      </dgm:t>
    </dgm:pt>
    <dgm:pt modelId="{19ED4D12-1674-44FA-834F-C1BEF67D0F90}" type="pres">
      <dgm:prSet presAssocID="{39C5142D-32A2-4A94-891E-53206B74B112}" presName="boxAndChildren" presStyleCnt="0"/>
      <dgm:spPr/>
      <dgm:t>
        <a:bodyPr/>
        <a:lstStyle/>
        <a:p>
          <a:endParaRPr lang="ru-RU"/>
        </a:p>
      </dgm:t>
    </dgm:pt>
    <dgm:pt modelId="{F7C51874-2805-438F-B280-2901C7423F98}" type="pres">
      <dgm:prSet presAssocID="{39C5142D-32A2-4A94-891E-53206B74B112}" presName="parentTextBox" presStyleLbl="node1" presStyleIdx="0" presStyleCnt="1"/>
      <dgm:spPr/>
      <dgm:t>
        <a:bodyPr/>
        <a:lstStyle/>
        <a:p>
          <a:endParaRPr lang="ru-RU"/>
        </a:p>
      </dgm:t>
    </dgm:pt>
    <dgm:pt modelId="{C89C881E-24BD-447C-963E-65CBD3928742}" type="pres">
      <dgm:prSet presAssocID="{39C5142D-32A2-4A94-891E-53206B74B112}" presName="entireBox" presStyleLbl="node1" presStyleIdx="0" presStyleCnt="1"/>
      <dgm:spPr/>
      <dgm:t>
        <a:bodyPr/>
        <a:lstStyle/>
        <a:p>
          <a:endParaRPr lang="ru-RU"/>
        </a:p>
      </dgm:t>
    </dgm:pt>
    <dgm:pt modelId="{E25B9083-EA6A-4766-9351-AB1FA238789D}" type="pres">
      <dgm:prSet presAssocID="{39C5142D-32A2-4A94-891E-53206B74B112}" presName="descendantBox" presStyleCnt="0"/>
      <dgm:spPr/>
      <dgm:t>
        <a:bodyPr/>
        <a:lstStyle/>
        <a:p>
          <a:endParaRPr lang="ru-RU"/>
        </a:p>
      </dgm:t>
    </dgm:pt>
    <dgm:pt modelId="{A807856E-2E46-4027-97B7-896B9CBCD2A6}" type="pres">
      <dgm:prSet presAssocID="{31A58C69-12FC-40BF-8FC0-EFCB27BF1BB4}" presName="childTextBox" presStyleLbl="fgAccFollowNode1" presStyleIdx="0" presStyleCnt="2">
        <dgm:presLayoutVars>
          <dgm:bulletEnabled val="1"/>
        </dgm:presLayoutVars>
      </dgm:prSet>
      <dgm:spPr/>
      <dgm:t>
        <a:bodyPr/>
        <a:lstStyle/>
        <a:p>
          <a:endParaRPr lang="ru-RU"/>
        </a:p>
      </dgm:t>
    </dgm:pt>
    <dgm:pt modelId="{84CB626B-0836-459C-9BD5-A91CCADE32F3}" type="pres">
      <dgm:prSet presAssocID="{97866481-7817-48FD-B472-8BFC6CB52095}" presName="childTextBox" presStyleLbl="fgAccFollowNode1" presStyleIdx="1" presStyleCnt="2">
        <dgm:presLayoutVars>
          <dgm:bulletEnabled val="1"/>
        </dgm:presLayoutVars>
      </dgm:prSet>
      <dgm:spPr/>
      <dgm:t>
        <a:bodyPr/>
        <a:lstStyle/>
        <a:p>
          <a:endParaRPr lang="ru-RU"/>
        </a:p>
      </dgm:t>
    </dgm:pt>
  </dgm:ptLst>
  <dgm:cxnLst>
    <dgm:cxn modelId="{5774E651-E7DF-4220-8021-10DD530216B9}" type="presOf" srcId="{6BF78E54-9EC9-4077-A4E9-A5939972F99C}" destId="{304979B5-B14B-477F-92E4-7392EE5B04F5}" srcOrd="0" destOrd="0" presId="urn:microsoft.com/office/officeart/2005/8/layout/process4"/>
    <dgm:cxn modelId="{1974447D-6501-4B32-B0C3-096E3F296EA8}" srcId="{31A58C69-12FC-40BF-8FC0-EFCB27BF1BB4}" destId="{203E3121-7FE5-4E1F-9EA2-206EED3487BD}" srcOrd="1" destOrd="0" parTransId="{CCDBCA72-8B98-4FE8-A905-092567842292}" sibTransId="{6CB7ACEA-F1EC-43B1-AA13-390674F2FCE7}"/>
    <dgm:cxn modelId="{F06F3122-E03F-4528-9BC0-5839AE427C5E}" type="presOf" srcId="{31A58C69-12FC-40BF-8FC0-EFCB27BF1BB4}" destId="{A807856E-2E46-4027-97B7-896B9CBCD2A6}" srcOrd="0" destOrd="0" presId="urn:microsoft.com/office/officeart/2005/8/layout/process4"/>
    <dgm:cxn modelId="{E5AE064E-5EBA-4F34-814A-BBD26820610D}" srcId="{97866481-7817-48FD-B472-8BFC6CB52095}" destId="{934F5D15-2875-474E-8B78-A3379FBB78F6}" srcOrd="0" destOrd="0" parTransId="{1A1B1B9B-843B-451D-9381-8DDF37D656A2}" sibTransId="{1673DF8F-7F60-498C-ACBD-5655E7D5E546}"/>
    <dgm:cxn modelId="{CAB72EC2-9CE0-49B4-9C80-E87F699DD0FF}" srcId="{31A58C69-12FC-40BF-8FC0-EFCB27BF1BB4}" destId="{EE92F2C2-5D95-4157-8D24-F460BE71524C}" srcOrd="3" destOrd="0" parTransId="{08DDCCC9-806D-4DCF-933C-887842FD3D71}" sibTransId="{4FBA9A24-4908-43DA-9A2C-841AB2EB8B76}"/>
    <dgm:cxn modelId="{483C49B1-1474-4295-859D-607B264A7CB6}" srcId="{31A58C69-12FC-40BF-8FC0-EFCB27BF1BB4}" destId="{E7C00593-6C7D-4BCE-98A2-6FA0ACF3C9B7}" srcOrd="0" destOrd="0" parTransId="{2BA723DF-D3EF-4AC8-BD51-5B8992C13256}" sibTransId="{0444A054-DBAC-466C-9C26-9F4BD72CD387}"/>
    <dgm:cxn modelId="{41DCBFB9-2895-48F0-8622-8CA5F6D1F7D8}" type="presOf" srcId="{B583DC6B-4C41-4184-AB12-A43A23656EED}" destId="{A807856E-2E46-4027-97B7-896B9CBCD2A6}" srcOrd="0" destOrd="3" presId="urn:microsoft.com/office/officeart/2005/8/layout/process4"/>
    <dgm:cxn modelId="{8DE7214A-BA91-40C9-A21B-74EAC8268745}" type="presOf" srcId="{39C5142D-32A2-4A94-891E-53206B74B112}" destId="{F7C51874-2805-438F-B280-2901C7423F98}" srcOrd="0" destOrd="0" presId="urn:microsoft.com/office/officeart/2005/8/layout/process4"/>
    <dgm:cxn modelId="{0D7D6462-B156-4B03-8F84-F2B3F665A946}" type="presOf" srcId="{39C5142D-32A2-4A94-891E-53206B74B112}" destId="{C89C881E-24BD-447C-963E-65CBD3928742}" srcOrd="1" destOrd="0" presId="urn:microsoft.com/office/officeart/2005/8/layout/process4"/>
    <dgm:cxn modelId="{40E4824A-02FD-43FB-BC69-991DA4D45FE1}" type="presOf" srcId="{EE92F2C2-5D95-4157-8D24-F460BE71524C}" destId="{A807856E-2E46-4027-97B7-896B9CBCD2A6}" srcOrd="0" destOrd="4" presId="urn:microsoft.com/office/officeart/2005/8/layout/process4"/>
    <dgm:cxn modelId="{D61A4110-4E45-4109-A751-3319CC5165AB}" srcId="{97866481-7817-48FD-B472-8BFC6CB52095}" destId="{534E171F-C426-46E8-AC12-3D3FC70FB2E6}" srcOrd="1" destOrd="0" parTransId="{C0187EE7-16A8-49FE-9F32-17AC9BB1F57E}" sibTransId="{4CEAF32F-AB4B-42CF-8BDF-D199BB7A3ACF}"/>
    <dgm:cxn modelId="{11BF4868-5942-412B-AFFE-6B6751B4998A}" srcId="{39C5142D-32A2-4A94-891E-53206B74B112}" destId="{97866481-7817-48FD-B472-8BFC6CB52095}" srcOrd="1" destOrd="0" parTransId="{D6F9C1D8-DFE3-453A-ADC0-8B27B2E0DC04}" sibTransId="{0FE31CA9-0593-4D87-9EB2-82814B1BD0BE}"/>
    <dgm:cxn modelId="{75857589-1509-4327-8600-0D8AFA3FEFBD}" type="presOf" srcId="{E7C00593-6C7D-4BCE-98A2-6FA0ACF3C9B7}" destId="{A807856E-2E46-4027-97B7-896B9CBCD2A6}" srcOrd="0" destOrd="1" presId="urn:microsoft.com/office/officeart/2005/8/layout/process4"/>
    <dgm:cxn modelId="{FD763639-0BD2-4344-8279-DC7581C62EB9}" type="presOf" srcId="{97866481-7817-48FD-B472-8BFC6CB52095}" destId="{84CB626B-0836-459C-9BD5-A91CCADE32F3}" srcOrd="0" destOrd="0" presId="urn:microsoft.com/office/officeart/2005/8/layout/process4"/>
    <dgm:cxn modelId="{1B7A62F2-5B37-4341-A6E2-DAA3EF5C8815}" type="presOf" srcId="{934F5D15-2875-474E-8B78-A3379FBB78F6}" destId="{84CB626B-0836-459C-9BD5-A91CCADE32F3}" srcOrd="0" destOrd="1" presId="urn:microsoft.com/office/officeart/2005/8/layout/process4"/>
    <dgm:cxn modelId="{E2AA3502-942D-4826-98DE-13496AA8D18B}" type="presOf" srcId="{534E171F-C426-46E8-AC12-3D3FC70FB2E6}" destId="{84CB626B-0836-459C-9BD5-A91CCADE32F3}" srcOrd="0" destOrd="2" presId="urn:microsoft.com/office/officeart/2005/8/layout/process4"/>
    <dgm:cxn modelId="{B611F6C2-B8BD-477A-85DC-B1C994840874}" srcId="{6BF78E54-9EC9-4077-A4E9-A5939972F99C}" destId="{39C5142D-32A2-4A94-891E-53206B74B112}" srcOrd="0" destOrd="0" parTransId="{E927B727-67A0-4443-ABD4-87BD475D82E5}" sibTransId="{862C591B-7AD9-4C7F-A56B-959C9B96BEA4}"/>
    <dgm:cxn modelId="{20FACE3E-FDBD-476F-B113-0A53596BA021}" srcId="{31A58C69-12FC-40BF-8FC0-EFCB27BF1BB4}" destId="{B583DC6B-4C41-4184-AB12-A43A23656EED}" srcOrd="2" destOrd="0" parTransId="{7E924FFC-C1C8-4FB9-8ADD-3505906A263B}" sibTransId="{7EF351C5-1D88-4945-B3E1-D65E153204A3}"/>
    <dgm:cxn modelId="{A5B9DB4C-1063-4C2F-9A56-AA6A6B1C2712}" type="presOf" srcId="{203E3121-7FE5-4E1F-9EA2-206EED3487BD}" destId="{A807856E-2E46-4027-97B7-896B9CBCD2A6}" srcOrd="0" destOrd="2" presId="urn:microsoft.com/office/officeart/2005/8/layout/process4"/>
    <dgm:cxn modelId="{BA392CC5-C380-4865-A0EB-D23F80ABFD6E}" srcId="{39C5142D-32A2-4A94-891E-53206B74B112}" destId="{31A58C69-12FC-40BF-8FC0-EFCB27BF1BB4}" srcOrd="0" destOrd="0" parTransId="{0B98663B-AAFA-4A81-BDF9-3A6904A2C90F}" sibTransId="{4765423F-55DA-4CC4-ABB5-FE23726E4B12}"/>
    <dgm:cxn modelId="{F6F7D843-4F8B-4016-BC6F-612B0B78D6FA}" type="presParOf" srcId="{304979B5-B14B-477F-92E4-7392EE5B04F5}" destId="{19ED4D12-1674-44FA-834F-C1BEF67D0F90}" srcOrd="0" destOrd="0" presId="urn:microsoft.com/office/officeart/2005/8/layout/process4"/>
    <dgm:cxn modelId="{ABEB8767-E07E-4D12-9802-FFF2381DECEC}" type="presParOf" srcId="{19ED4D12-1674-44FA-834F-C1BEF67D0F90}" destId="{F7C51874-2805-438F-B280-2901C7423F98}" srcOrd="0" destOrd="0" presId="urn:microsoft.com/office/officeart/2005/8/layout/process4"/>
    <dgm:cxn modelId="{DA2ED002-ED21-447F-819A-CC0CB6116536}" type="presParOf" srcId="{19ED4D12-1674-44FA-834F-C1BEF67D0F90}" destId="{C89C881E-24BD-447C-963E-65CBD3928742}" srcOrd="1" destOrd="0" presId="urn:microsoft.com/office/officeart/2005/8/layout/process4"/>
    <dgm:cxn modelId="{2E493AA5-EFD5-452F-859C-20CBAEA92AE6}" type="presParOf" srcId="{19ED4D12-1674-44FA-834F-C1BEF67D0F90}" destId="{E25B9083-EA6A-4766-9351-AB1FA238789D}" srcOrd="2" destOrd="0" presId="urn:microsoft.com/office/officeart/2005/8/layout/process4"/>
    <dgm:cxn modelId="{8B6E0CB6-D188-46F7-8586-D517A66486D2}" type="presParOf" srcId="{E25B9083-EA6A-4766-9351-AB1FA238789D}" destId="{A807856E-2E46-4027-97B7-896B9CBCD2A6}" srcOrd="0" destOrd="0" presId="urn:microsoft.com/office/officeart/2005/8/layout/process4"/>
    <dgm:cxn modelId="{59375FFD-BD47-4F3B-9D50-832F5D3AFDA4}" type="presParOf" srcId="{E25B9083-EA6A-4766-9351-AB1FA238789D}" destId="{84CB626B-0836-459C-9BD5-A91CCADE32F3}" srcOrd="1" destOrd="0" presId="urn:microsoft.com/office/officeart/2005/8/layout/process4"/>
  </dgm:cxnLst>
  <dgm:bg/>
  <dgm:whole/>
</dgm:dataModel>
</file>

<file path=ppt/diagrams/data5.xml><?xml version="1.0" encoding="utf-8"?>
<dgm:dataModel xmlns:dgm="http://schemas.openxmlformats.org/drawingml/2006/diagram" xmlns:a="http://schemas.openxmlformats.org/drawingml/2006/main">
  <dgm:ptLst>
    <dgm:pt modelId="{D44D71F6-926D-4B82-A5FB-880B83017C60}" type="doc">
      <dgm:prSet loTypeId="urn:microsoft.com/office/officeart/2005/8/layout/hierarchy3" loCatId="list" qsTypeId="urn:microsoft.com/office/officeart/2005/8/quickstyle/simple3" qsCatId="simple" csTypeId="urn:microsoft.com/office/officeart/2005/8/colors/colorful4" csCatId="colorful" phldr="1"/>
      <dgm:spPr/>
      <dgm:t>
        <a:bodyPr/>
        <a:lstStyle/>
        <a:p>
          <a:endParaRPr lang="ru-RU"/>
        </a:p>
      </dgm:t>
    </dgm:pt>
    <dgm:pt modelId="{A421DFF8-6217-46BE-A33D-80E56E346F51}">
      <dgm:prSet phldrT="[Текст]"/>
      <dgm:spPr/>
      <dgm:t>
        <a:bodyPr/>
        <a:lstStyle/>
        <a:p>
          <a:r>
            <a:rPr lang="uk-UA" b="1" smtClean="0"/>
            <a:t>Об</a:t>
          </a:r>
          <a:r>
            <a:rPr lang="ru-RU" b="1" smtClean="0"/>
            <a:t>’</a:t>
          </a:r>
          <a:r>
            <a:rPr lang="uk-UA" b="1" smtClean="0"/>
            <a:t>єктом оподаткування податком на прибуток підприємства є:</a:t>
          </a:r>
          <a:endParaRPr lang="ru-RU"/>
        </a:p>
      </dgm:t>
    </dgm:pt>
    <dgm:pt modelId="{9AE726A8-1359-4BBB-A9AE-1A3ABB9E4767}" type="parTrans" cxnId="{882F1FBA-15F9-47C2-BF95-EC6482AAC186}">
      <dgm:prSet/>
      <dgm:spPr/>
      <dgm:t>
        <a:bodyPr/>
        <a:lstStyle/>
        <a:p>
          <a:endParaRPr lang="ru-RU"/>
        </a:p>
      </dgm:t>
    </dgm:pt>
    <dgm:pt modelId="{8922E39B-7EDD-48FE-B1CA-293FBB462949}" type="sibTrans" cxnId="{882F1FBA-15F9-47C2-BF95-EC6482AAC186}">
      <dgm:prSet/>
      <dgm:spPr/>
      <dgm:t>
        <a:bodyPr/>
        <a:lstStyle/>
        <a:p>
          <a:endParaRPr lang="ru-RU"/>
        </a:p>
      </dgm:t>
    </dgm:pt>
    <dgm:pt modelId="{C772FD5D-4EF2-485C-8BBC-5A2776DB1A5F}">
      <dgm:prSet phldrT="[Текст]"/>
      <dgm:spPr/>
      <dgm:t>
        <a:bodyPr/>
        <a:lstStyle/>
        <a:p>
          <a:r>
            <a:rPr lang="uk-UA" b="1" dirty="0" smtClean="0"/>
            <a:t>прибуток</a:t>
          </a:r>
          <a:r>
            <a:rPr lang="uk-UA" dirty="0" smtClean="0"/>
            <a:t> з джерелом походження з України та за її межами</a:t>
          </a:r>
          <a:endParaRPr lang="ru-RU" dirty="0"/>
        </a:p>
      </dgm:t>
    </dgm:pt>
    <dgm:pt modelId="{E5D28887-46FC-4ABD-B3FE-BAE85FB328C4}" type="parTrans" cxnId="{6648CFE9-6FBC-4A98-BA36-911B8D2AF61E}">
      <dgm:prSet/>
      <dgm:spPr/>
      <dgm:t>
        <a:bodyPr/>
        <a:lstStyle/>
        <a:p>
          <a:endParaRPr lang="ru-RU"/>
        </a:p>
      </dgm:t>
    </dgm:pt>
    <dgm:pt modelId="{CAD1D3AC-901D-48A2-A32C-4ABF05D5A171}" type="sibTrans" cxnId="{6648CFE9-6FBC-4A98-BA36-911B8D2AF61E}">
      <dgm:prSet/>
      <dgm:spPr/>
      <dgm:t>
        <a:bodyPr/>
        <a:lstStyle/>
        <a:p>
          <a:endParaRPr lang="ru-RU"/>
        </a:p>
      </dgm:t>
    </dgm:pt>
    <dgm:pt modelId="{5FB899CD-0736-4CE1-BABE-4973DCC07283}">
      <dgm:prSet phldrT="[Текст]"/>
      <dgm:spPr/>
      <dgm:t>
        <a:bodyPr/>
        <a:lstStyle/>
        <a:p>
          <a:r>
            <a:rPr lang="uk-UA" b="1" dirty="0" smtClean="0"/>
            <a:t>дохід (прибуток</a:t>
          </a:r>
          <a:r>
            <a:rPr lang="uk-UA" dirty="0" smtClean="0"/>
            <a:t>) нерезидента з джерелом походження з України</a:t>
          </a:r>
          <a:endParaRPr lang="ru-RU" dirty="0"/>
        </a:p>
      </dgm:t>
    </dgm:pt>
    <dgm:pt modelId="{210BB91F-C7F9-40F7-9719-B33E6B0242A6}" type="parTrans" cxnId="{5B621406-6236-49FA-86C7-C23DCCC7A90A}">
      <dgm:prSet/>
      <dgm:spPr/>
      <dgm:t>
        <a:bodyPr/>
        <a:lstStyle/>
        <a:p>
          <a:endParaRPr lang="ru-RU"/>
        </a:p>
      </dgm:t>
    </dgm:pt>
    <dgm:pt modelId="{4BC0979C-09C9-4C0E-9053-ECEC2903BAA6}" type="sibTrans" cxnId="{5B621406-6236-49FA-86C7-C23DCCC7A90A}">
      <dgm:prSet/>
      <dgm:spPr/>
      <dgm:t>
        <a:bodyPr/>
        <a:lstStyle/>
        <a:p>
          <a:endParaRPr lang="ru-RU"/>
        </a:p>
      </dgm:t>
    </dgm:pt>
    <dgm:pt modelId="{03463C70-96CA-4055-B34F-19C45641914F}" type="pres">
      <dgm:prSet presAssocID="{D44D71F6-926D-4B82-A5FB-880B83017C60}" presName="diagram" presStyleCnt="0">
        <dgm:presLayoutVars>
          <dgm:chPref val="1"/>
          <dgm:dir/>
          <dgm:animOne val="branch"/>
          <dgm:animLvl val="lvl"/>
          <dgm:resizeHandles/>
        </dgm:presLayoutVars>
      </dgm:prSet>
      <dgm:spPr/>
      <dgm:t>
        <a:bodyPr/>
        <a:lstStyle/>
        <a:p>
          <a:endParaRPr lang="ru-RU"/>
        </a:p>
      </dgm:t>
    </dgm:pt>
    <dgm:pt modelId="{BBBF60A4-9E25-4034-9FD0-0C6E2F32BCC7}" type="pres">
      <dgm:prSet presAssocID="{A421DFF8-6217-46BE-A33D-80E56E346F51}" presName="root" presStyleCnt="0"/>
      <dgm:spPr/>
      <dgm:t>
        <a:bodyPr/>
        <a:lstStyle/>
        <a:p>
          <a:endParaRPr lang="ru-RU"/>
        </a:p>
      </dgm:t>
    </dgm:pt>
    <dgm:pt modelId="{15F6BBD3-2210-4138-B30E-C7EA9E6DFFF5}" type="pres">
      <dgm:prSet presAssocID="{A421DFF8-6217-46BE-A33D-80E56E346F51}" presName="rootComposite" presStyleCnt="0"/>
      <dgm:spPr/>
      <dgm:t>
        <a:bodyPr/>
        <a:lstStyle/>
        <a:p>
          <a:endParaRPr lang="ru-RU"/>
        </a:p>
      </dgm:t>
    </dgm:pt>
    <dgm:pt modelId="{45868EBD-44A6-43B3-A12D-3ACA4FF9D72A}" type="pres">
      <dgm:prSet presAssocID="{A421DFF8-6217-46BE-A33D-80E56E346F51}" presName="rootText" presStyleLbl="node1" presStyleIdx="0" presStyleCnt="1" custScaleX="189673"/>
      <dgm:spPr/>
      <dgm:t>
        <a:bodyPr/>
        <a:lstStyle/>
        <a:p>
          <a:endParaRPr lang="ru-RU"/>
        </a:p>
      </dgm:t>
    </dgm:pt>
    <dgm:pt modelId="{6C16E0B2-0EF7-4ECF-A684-09807AD9910A}" type="pres">
      <dgm:prSet presAssocID="{A421DFF8-6217-46BE-A33D-80E56E346F51}" presName="rootConnector" presStyleLbl="node1" presStyleIdx="0" presStyleCnt="1"/>
      <dgm:spPr/>
      <dgm:t>
        <a:bodyPr/>
        <a:lstStyle/>
        <a:p>
          <a:endParaRPr lang="ru-RU"/>
        </a:p>
      </dgm:t>
    </dgm:pt>
    <dgm:pt modelId="{43553FB8-88E9-4D8A-9D57-F1C104780BCE}" type="pres">
      <dgm:prSet presAssocID="{A421DFF8-6217-46BE-A33D-80E56E346F51}" presName="childShape" presStyleCnt="0"/>
      <dgm:spPr/>
      <dgm:t>
        <a:bodyPr/>
        <a:lstStyle/>
        <a:p>
          <a:endParaRPr lang="ru-RU"/>
        </a:p>
      </dgm:t>
    </dgm:pt>
    <dgm:pt modelId="{F8013FBD-8130-44E6-8D17-062BE48007DB}" type="pres">
      <dgm:prSet presAssocID="{E5D28887-46FC-4ABD-B3FE-BAE85FB328C4}" presName="Name13" presStyleLbl="parChTrans1D2" presStyleIdx="0" presStyleCnt="2"/>
      <dgm:spPr/>
      <dgm:t>
        <a:bodyPr/>
        <a:lstStyle/>
        <a:p>
          <a:endParaRPr lang="ru-RU"/>
        </a:p>
      </dgm:t>
    </dgm:pt>
    <dgm:pt modelId="{45743ED7-6431-47D4-9E46-8FCF3D49FCB0}" type="pres">
      <dgm:prSet presAssocID="{C772FD5D-4EF2-485C-8BBC-5A2776DB1A5F}" presName="childText" presStyleLbl="bgAcc1" presStyleIdx="0" presStyleCnt="2" custScaleX="189673">
        <dgm:presLayoutVars>
          <dgm:bulletEnabled val="1"/>
        </dgm:presLayoutVars>
      </dgm:prSet>
      <dgm:spPr/>
      <dgm:t>
        <a:bodyPr/>
        <a:lstStyle/>
        <a:p>
          <a:endParaRPr lang="ru-RU"/>
        </a:p>
      </dgm:t>
    </dgm:pt>
    <dgm:pt modelId="{F9B1E58A-3A89-448B-A73C-EB44C639A164}" type="pres">
      <dgm:prSet presAssocID="{210BB91F-C7F9-40F7-9719-B33E6B0242A6}" presName="Name13" presStyleLbl="parChTrans1D2" presStyleIdx="1" presStyleCnt="2"/>
      <dgm:spPr/>
      <dgm:t>
        <a:bodyPr/>
        <a:lstStyle/>
        <a:p>
          <a:endParaRPr lang="ru-RU"/>
        </a:p>
      </dgm:t>
    </dgm:pt>
    <dgm:pt modelId="{F15D20B3-77ED-4EC1-B1EA-27AB058A15DC}" type="pres">
      <dgm:prSet presAssocID="{5FB899CD-0736-4CE1-BABE-4973DCC07283}" presName="childText" presStyleLbl="bgAcc1" presStyleIdx="1" presStyleCnt="2" custScaleX="189673">
        <dgm:presLayoutVars>
          <dgm:bulletEnabled val="1"/>
        </dgm:presLayoutVars>
      </dgm:prSet>
      <dgm:spPr/>
      <dgm:t>
        <a:bodyPr/>
        <a:lstStyle/>
        <a:p>
          <a:endParaRPr lang="ru-RU"/>
        </a:p>
      </dgm:t>
    </dgm:pt>
  </dgm:ptLst>
  <dgm:cxnLst>
    <dgm:cxn modelId="{431454F3-139C-4AFB-A29F-1AC319F19F72}" type="presOf" srcId="{A421DFF8-6217-46BE-A33D-80E56E346F51}" destId="{6C16E0B2-0EF7-4ECF-A684-09807AD9910A}" srcOrd="1" destOrd="0" presId="urn:microsoft.com/office/officeart/2005/8/layout/hierarchy3"/>
    <dgm:cxn modelId="{5B621406-6236-49FA-86C7-C23DCCC7A90A}" srcId="{A421DFF8-6217-46BE-A33D-80E56E346F51}" destId="{5FB899CD-0736-4CE1-BABE-4973DCC07283}" srcOrd="1" destOrd="0" parTransId="{210BB91F-C7F9-40F7-9719-B33E6B0242A6}" sibTransId="{4BC0979C-09C9-4C0E-9053-ECEC2903BAA6}"/>
    <dgm:cxn modelId="{6648CFE9-6FBC-4A98-BA36-911B8D2AF61E}" srcId="{A421DFF8-6217-46BE-A33D-80E56E346F51}" destId="{C772FD5D-4EF2-485C-8BBC-5A2776DB1A5F}" srcOrd="0" destOrd="0" parTransId="{E5D28887-46FC-4ABD-B3FE-BAE85FB328C4}" sibTransId="{CAD1D3AC-901D-48A2-A32C-4ABF05D5A171}"/>
    <dgm:cxn modelId="{882F1FBA-15F9-47C2-BF95-EC6482AAC186}" srcId="{D44D71F6-926D-4B82-A5FB-880B83017C60}" destId="{A421DFF8-6217-46BE-A33D-80E56E346F51}" srcOrd="0" destOrd="0" parTransId="{9AE726A8-1359-4BBB-A9AE-1A3ABB9E4767}" sibTransId="{8922E39B-7EDD-48FE-B1CA-293FBB462949}"/>
    <dgm:cxn modelId="{C6441F34-E0D1-41FD-B20C-A8323CFC8AC8}" type="presOf" srcId="{E5D28887-46FC-4ABD-B3FE-BAE85FB328C4}" destId="{F8013FBD-8130-44E6-8D17-062BE48007DB}" srcOrd="0" destOrd="0" presId="urn:microsoft.com/office/officeart/2005/8/layout/hierarchy3"/>
    <dgm:cxn modelId="{693E35E7-8006-4AC9-9FCF-9A0DC2DD2C96}" type="presOf" srcId="{5FB899CD-0736-4CE1-BABE-4973DCC07283}" destId="{F15D20B3-77ED-4EC1-B1EA-27AB058A15DC}" srcOrd="0" destOrd="0" presId="urn:microsoft.com/office/officeart/2005/8/layout/hierarchy3"/>
    <dgm:cxn modelId="{0390E487-2396-4B78-882E-F22296AD3406}" type="presOf" srcId="{A421DFF8-6217-46BE-A33D-80E56E346F51}" destId="{45868EBD-44A6-43B3-A12D-3ACA4FF9D72A}" srcOrd="0" destOrd="0" presId="urn:microsoft.com/office/officeart/2005/8/layout/hierarchy3"/>
    <dgm:cxn modelId="{98C91C74-A77F-49CA-8675-D83DC9E4C322}" type="presOf" srcId="{D44D71F6-926D-4B82-A5FB-880B83017C60}" destId="{03463C70-96CA-4055-B34F-19C45641914F}" srcOrd="0" destOrd="0" presId="urn:microsoft.com/office/officeart/2005/8/layout/hierarchy3"/>
    <dgm:cxn modelId="{AF1827CE-0DC2-423D-BCD8-4132B3E89369}" type="presOf" srcId="{C772FD5D-4EF2-485C-8BBC-5A2776DB1A5F}" destId="{45743ED7-6431-47D4-9E46-8FCF3D49FCB0}" srcOrd="0" destOrd="0" presId="urn:microsoft.com/office/officeart/2005/8/layout/hierarchy3"/>
    <dgm:cxn modelId="{F1226A15-12E9-49C9-8413-1624C76A4C02}" type="presOf" srcId="{210BB91F-C7F9-40F7-9719-B33E6B0242A6}" destId="{F9B1E58A-3A89-448B-A73C-EB44C639A164}" srcOrd="0" destOrd="0" presId="urn:microsoft.com/office/officeart/2005/8/layout/hierarchy3"/>
    <dgm:cxn modelId="{14C80291-18BC-4414-B3AF-4ACFFBB0C7D8}" type="presParOf" srcId="{03463C70-96CA-4055-B34F-19C45641914F}" destId="{BBBF60A4-9E25-4034-9FD0-0C6E2F32BCC7}" srcOrd="0" destOrd="0" presId="urn:microsoft.com/office/officeart/2005/8/layout/hierarchy3"/>
    <dgm:cxn modelId="{67C79B65-DD08-40AC-81DF-556D11A30D80}" type="presParOf" srcId="{BBBF60A4-9E25-4034-9FD0-0C6E2F32BCC7}" destId="{15F6BBD3-2210-4138-B30E-C7EA9E6DFFF5}" srcOrd="0" destOrd="0" presId="urn:microsoft.com/office/officeart/2005/8/layout/hierarchy3"/>
    <dgm:cxn modelId="{56F6ECE6-B7F5-45E7-8BDF-40EA7DB4AA34}" type="presParOf" srcId="{15F6BBD3-2210-4138-B30E-C7EA9E6DFFF5}" destId="{45868EBD-44A6-43B3-A12D-3ACA4FF9D72A}" srcOrd="0" destOrd="0" presId="urn:microsoft.com/office/officeart/2005/8/layout/hierarchy3"/>
    <dgm:cxn modelId="{42B8B714-CB41-4320-8765-EC99C88C5DFB}" type="presParOf" srcId="{15F6BBD3-2210-4138-B30E-C7EA9E6DFFF5}" destId="{6C16E0B2-0EF7-4ECF-A684-09807AD9910A}" srcOrd="1" destOrd="0" presId="urn:microsoft.com/office/officeart/2005/8/layout/hierarchy3"/>
    <dgm:cxn modelId="{E8374495-0BED-4341-8FF5-44ED11853F85}" type="presParOf" srcId="{BBBF60A4-9E25-4034-9FD0-0C6E2F32BCC7}" destId="{43553FB8-88E9-4D8A-9D57-F1C104780BCE}" srcOrd="1" destOrd="0" presId="urn:microsoft.com/office/officeart/2005/8/layout/hierarchy3"/>
    <dgm:cxn modelId="{F061686F-88A1-4CD9-AC75-792632A9E02D}" type="presParOf" srcId="{43553FB8-88E9-4D8A-9D57-F1C104780BCE}" destId="{F8013FBD-8130-44E6-8D17-062BE48007DB}" srcOrd="0" destOrd="0" presId="urn:microsoft.com/office/officeart/2005/8/layout/hierarchy3"/>
    <dgm:cxn modelId="{BCBAB246-2B7B-4944-B8E3-56BAAB7BE10B}" type="presParOf" srcId="{43553FB8-88E9-4D8A-9D57-F1C104780BCE}" destId="{45743ED7-6431-47D4-9E46-8FCF3D49FCB0}" srcOrd="1" destOrd="0" presId="urn:microsoft.com/office/officeart/2005/8/layout/hierarchy3"/>
    <dgm:cxn modelId="{1AC7101B-8DA2-4B4F-9F95-89AABE4260F0}" type="presParOf" srcId="{43553FB8-88E9-4D8A-9D57-F1C104780BCE}" destId="{F9B1E58A-3A89-448B-A73C-EB44C639A164}" srcOrd="2" destOrd="0" presId="urn:microsoft.com/office/officeart/2005/8/layout/hierarchy3"/>
    <dgm:cxn modelId="{286B283E-7A17-4E5B-9F8E-07E6AA89FBB6}" type="presParOf" srcId="{43553FB8-88E9-4D8A-9D57-F1C104780BCE}" destId="{F15D20B3-77ED-4EC1-B1EA-27AB058A15DC}" srcOrd="3" destOrd="0" presId="urn:microsoft.com/office/officeart/2005/8/layout/hierarchy3"/>
  </dgm:cxnLst>
  <dgm:bg/>
  <dgm:whole/>
</dgm:dataModel>
</file>

<file path=ppt/diagrams/data6.xml><?xml version="1.0" encoding="utf-8"?>
<dgm:dataModel xmlns:dgm="http://schemas.openxmlformats.org/drawingml/2006/diagram" xmlns:a="http://schemas.openxmlformats.org/drawingml/2006/main">
  <dgm:ptLst>
    <dgm:pt modelId="{25478345-1A0C-467F-9FB0-4F6AAF6C8ABF}" type="doc">
      <dgm:prSet loTypeId="urn:microsoft.com/office/officeart/2005/8/layout/lProcess2" loCatId="list" qsTypeId="urn:microsoft.com/office/officeart/2005/8/quickstyle/simple4" qsCatId="simple" csTypeId="urn:microsoft.com/office/officeart/2005/8/colors/accent3_2" csCatId="accent3" phldr="1"/>
      <dgm:spPr/>
      <dgm:t>
        <a:bodyPr/>
        <a:lstStyle/>
        <a:p>
          <a:endParaRPr lang="ru-RU"/>
        </a:p>
      </dgm:t>
    </dgm:pt>
    <dgm:pt modelId="{9289F78D-08E4-4C55-9756-B8E9D4032D8E}">
      <dgm:prSet phldrT="[Текст]"/>
      <dgm:spPr/>
      <dgm:t>
        <a:bodyPr/>
        <a:lstStyle/>
        <a:p>
          <a:r>
            <a:rPr lang="uk-UA" smtClean="0"/>
            <a:t>Тимчасово, до 1 січня 2020 року, </a:t>
          </a:r>
          <a:r>
            <a:rPr lang="uk-UA" b="1" smtClean="0"/>
            <a:t>звільняються від оподаткування</a:t>
          </a:r>
          <a:r>
            <a:rPr lang="uk-UA" smtClean="0"/>
            <a:t>:</a:t>
          </a:r>
          <a:endParaRPr lang="ru-RU"/>
        </a:p>
      </dgm:t>
    </dgm:pt>
    <dgm:pt modelId="{B10FFF0A-AABE-4C24-B23F-90A05653C8A5}" type="parTrans" cxnId="{CE6F0AD3-B31D-4063-874A-8A976A73E3E2}">
      <dgm:prSet/>
      <dgm:spPr/>
      <dgm:t>
        <a:bodyPr/>
        <a:lstStyle/>
        <a:p>
          <a:endParaRPr lang="ru-RU"/>
        </a:p>
      </dgm:t>
    </dgm:pt>
    <dgm:pt modelId="{C443CCB9-4FBF-4555-9389-707CF5B1C1D4}" type="sibTrans" cxnId="{CE6F0AD3-B31D-4063-874A-8A976A73E3E2}">
      <dgm:prSet/>
      <dgm:spPr/>
      <dgm:t>
        <a:bodyPr/>
        <a:lstStyle/>
        <a:p>
          <a:endParaRPr lang="ru-RU"/>
        </a:p>
      </dgm:t>
    </dgm:pt>
    <dgm:pt modelId="{410C533F-12A1-4FD5-8023-A4423B50373D}">
      <dgm:prSet phldrT="[Текст]"/>
      <dgm:spPr/>
      <dgm:t>
        <a:bodyPr/>
        <a:lstStyle/>
        <a:p>
          <a:r>
            <a:rPr lang="uk-UA" b="1" dirty="0" smtClean="0"/>
            <a:t>прибуток виробників біопалива, отриманий від продажу біопалива</a:t>
          </a:r>
          <a:endParaRPr lang="ru-RU" dirty="0"/>
        </a:p>
      </dgm:t>
    </dgm:pt>
    <dgm:pt modelId="{65F3A11B-5711-4A91-8548-F90A654CC5CD}" type="parTrans" cxnId="{05FA7B9C-9DFD-439C-9DA6-41667303700C}">
      <dgm:prSet/>
      <dgm:spPr/>
      <dgm:t>
        <a:bodyPr/>
        <a:lstStyle/>
        <a:p>
          <a:endParaRPr lang="ru-RU"/>
        </a:p>
      </dgm:t>
    </dgm:pt>
    <dgm:pt modelId="{D15FD7C4-479A-451C-B5BB-4342D0BD2E8A}" type="sibTrans" cxnId="{05FA7B9C-9DFD-439C-9DA6-41667303700C}">
      <dgm:prSet/>
      <dgm:spPr/>
      <dgm:t>
        <a:bodyPr/>
        <a:lstStyle/>
        <a:p>
          <a:endParaRPr lang="ru-RU"/>
        </a:p>
      </dgm:t>
    </dgm:pt>
    <dgm:pt modelId="{09EF5EC0-E432-4C33-A987-95967F32DFC6}">
      <dgm:prSet phldrT="[Текст]"/>
      <dgm:spPr/>
      <dgm:t>
        <a:bodyPr/>
        <a:lstStyle/>
        <a:p>
          <a:r>
            <a:rPr lang="uk-UA" b="1" dirty="0" smtClean="0"/>
            <a:t>прибуток підприємств, отриманий ними від діяльності одночасного виробництва електричної і теплової енергії та/або виробництва теплової енергії з використанням біологічних видів палива</a:t>
          </a:r>
          <a:endParaRPr lang="ru-RU" dirty="0"/>
        </a:p>
      </dgm:t>
    </dgm:pt>
    <dgm:pt modelId="{77E7C5E1-C0B0-4E91-B558-7EF815B79CBB}" type="parTrans" cxnId="{494E856E-D266-472B-B6D8-6D05C078FB3C}">
      <dgm:prSet/>
      <dgm:spPr/>
      <dgm:t>
        <a:bodyPr/>
        <a:lstStyle/>
        <a:p>
          <a:endParaRPr lang="ru-RU"/>
        </a:p>
      </dgm:t>
    </dgm:pt>
    <dgm:pt modelId="{1B4473A3-1476-4C2F-AE48-E022D3840F24}" type="sibTrans" cxnId="{494E856E-D266-472B-B6D8-6D05C078FB3C}">
      <dgm:prSet/>
      <dgm:spPr/>
      <dgm:t>
        <a:bodyPr/>
        <a:lstStyle/>
        <a:p>
          <a:endParaRPr lang="ru-RU"/>
        </a:p>
      </dgm:t>
    </dgm:pt>
    <dgm:pt modelId="{F6BC19A1-D560-4669-ADBF-9BB5429AB2DF}">
      <dgm:prSet phldrT="[Текст]"/>
      <dgm:spPr/>
      <dgm:t>
        <a:bodyPr/>
        <a:lstStyle/>
        <a:p>
          <a:r>
            <a:rPr lang="uk-UA" b="1" dirty="0" smtClean="0"/>
            <a:t>прибуток виробників техніки, обладнання, устаткування для виготовлення та реконструкції технічних і транспортних засобів, у тому числі самохідних сільськогосподарських машин та енергетичних установок</a:t>
          </a:r>
          <a:endParaRPr lang="ru-RU" dirty="0"/>
        </a:p>
      </dgm:t>
    </dgm:pt>
    <dgm:pt modelId="{580A75B5-367A-4EAA-B3BD-473B8CF56C53}" type="parTrans" cxnId="{C0C45A47-1405-4570-B615-C5E1ED047B50}">
      <dgm:prSet/>
      <dgm:spPr/>
      <dgm:t>
        <a:bodyPr/>
        <a:lstStyle/>
        <a:p>
          <a:endParaRPr lang="ru-RU"/>
        </a:p>
      </dgm:t>
    </dgm:pt>
    <dgm:pt modelId="{D19D447D-1E11-4C08-B8B5-C7795B99B967}" type="sibTrans" cxnId="{C0C45A47-1405-4570-B615-C5E1ED047B50}">
      <dgm:prSet/>
      <dgm:spPr/>
      <dgm:t>
        <a:bodyPr/>
        <a:lstStyle/>
        <a:p>
          <a:endParaRPr lang="ru-RU"/>
        </a:p>
      </dgm:t>
    </dgm:pt>
    <dgm:pt modelId="{EAE0EDAE-5F04-4C2D-9D3B-8350C73E0024}" type="pres">
      <dgm:prSet presAssocID="{25478345-1A0C-467F-9FB0-4F6AAF6C8ABF}" presName="theList" presStyleCnt="0">
        <dgm:presLayoutVars>
          <dgm:dir/>
          <dgm:animLvl val="lvl"/>
          <dgm:resizeHandles val="exact"/>
        </dgm:presLayoutVars>
      </dgm:prSet>
      <dgm:spPr/>
      <dgm:t>
        <a:bodyPr/>
        <a:lstStyle/>
        <a:p>
          <a:endParaRPr lang="ru-RU"/>
        </a:p>
      </dgm:t>
    </dgm:pt>
    <dgm:pt modelId="{DF9996C0-FB6F-4EE9-AAE6-B05D236D464D}" type="pres">
      <dgm:prSet presAssocID="{9289F78D-08E4-4C55-9756-B8E9D4032D8E}" presName="compNode" presStyleCnt="0"/>
      <dgm:spPr/>
      <dgm:t>
        <a:bodyPr/>
        <a:lstStyle/>
        <a:p>
          <a:endParaRPr lang="ru-RU"/>
        </a:p>
      </dgm:t>
    </dgm:pt>
    <dgm:pt modelId="{62635B4B-3C90-4D8A-9659-C9C2C54467A2}" type="pres">
      <dgm:prSet presAssocID="{9289F78D-08E4-4C55-9756-B8E9D4032D8E}" presName="aNode" presStyleLbl="bgShp" presStyleIdx="0" presStyleCnt="1"/>
      <dgm:spPr/>
      <dgm:t>
        <a:bodyPr/>
        <a:lstStyle/>
        <a:p>
          <a:endParaRPr lang="ru-RU"/>
        </a:p>
      </dgm:t>
    </dgm:pt>
    <dgm:pt modelId="{A6549940-0C7F-4AF8-881A-E4EDE53ED07F}" type="pres">
      <dgm:prSet presAssocID="{9289F78D-08E4-4C55-9756-B8E9D4032D8E}" presName="textNode" presStyleLbl="bgShp" presStyleIdx="0" presStyleCnt="1"/>
      <dgm:spPr/>
      <dgm:t>
        <a:bodyPr/>
        <a:lstStyle/>
        <a:p>
          <a:endParaRPr lang="ru-RU"/>
        </a:p>
      </dgm:t>
    </dgm:pt>
    <dgm:pt modelId="{2BF912A9-6539-427B-A5CC-1BC0DC1D534C}" type="pres">
      <dgm:prSet presAssocID="{9289F78D-08E4-4C55-9756-B8E9D4032D8E}" presName="compChildNode" presStyleCnt="0"/>
      <dgm:spPr/>
      <dgm:t>
        <a:bodyPr/>
        <a:lstStyle/>
        <a:p>
          <a:endParaRPr lang="ru-RU"/>
        </a:p>
      </dgm:t>
    </dgm:pt>
    <dgm:pt modelId="{5B0BF398-4FA7-4AA2-AF7C-FF25F3A3AFF1}" type="pres">
      <dgm:prSet presAssocID="{9289F78D-08E4-4C55-9756-B8E9D4032D8E}" presName="theInnerList" presStyleCnt="0"/>
      <dgm:spPr/>
      <dgm:t>
        <a:bodyPr/>
        <a:lstStyle/>
        <a:p>
          <a:endParaRPr lang="ru-RU"/>
        </a:p>
      </dgm:t>
    </dgm:pt>
    <dgm:pt modelId="{B090E8E9-A5A1-41CB-8459-581434202391}" type="pres">
      <dgm:prSet presAssocID="{410C533F-12A1-4FD5-8023-A4423B50373D}" presName="childNode" presStyleLbl="node1" presStyleIdx="0" presStyleCnt="3">
        <dgm:presLayoutVars>
          <dgm:bulletEnabled val="1"/>
        </dgm:presLayoutVars>
      </dgm:prSet>
      <dgm:spPr/>
      <dgm:t>
        <a:bodyPr/>
        <a:lstStyle/>
        <a:p>
          <a:endParaRPr lang="ru-RU"/>
        </a:p>
      </dgm:t>
    </dgm:pt>
    <dgm:pt modelId="{A768124A-7F02-4840-B4F2-CA5B7ECFFC46}" type="pres">
      <dgm:prSet presAssocID="{410C533F-12A1-4FD5-8023-A4423B50373D}" presName="aSpace2" presStyleCnt="0"/>
      <dgm:spPr/>
      <dgm:t>
        <a:bodyPr/>
        <a:lstStyle/>
        <a:p>
          <a:endParaRPr lang="ru-RU"/>
        </a:p>
      </dgm:t>
    </dgm:pt>
    <dgm:pt modelId="{DFF09B45-9654-4F3C-9E14-37FF3FD5D113}" type="pres">
      <dgm:prSet presAssocID="{09EF5EC0-E432-4C33-A987-95967F32DFC6}" presName="childNode" presStyleLbl="node1" presStyleIdx="1" presStyleCnt="3">
        <dgm:presLayoutVars>
          <dgm:bulletEnabled val="1"/>
        </dgm:presLayoutVars>
      </dgm:prSet>
      <dgm:spPr/>
      <dgm:t>
        <a:bodyPr/>
        <a:lstStyle/>
        <a:p>
          <a:endParaRPr lang="ru-RU"/>
        </a:p>
      </dgm:t>
    </dgm:pt>
    <dgm:pt modelId="{EECE8F98-AFEC-45E5-A791-986923F4BAA7}" type="pres">
      <dgm:prSet presAssocID="{09EF5EC0-E432-4C33-A987-95967F32DFC6}" presName="aSpace2" presStyleCnt="0"/>
      <dgm:spPr/>
      <dgm:t>
        <a:bodyPr/>
        <a:lstStyle/>
        <a:p>
          <a:endParaRPr lang="ru-RU"/>
        </a:p>
      </dgm:t>
    </dgm:pt>
    <dgm:pt modelId="{74C05EB9-EFC8-450C-A7B1-91F83DF0F7AF}" type="pres">
      <dgm:prSet presAssocID="{F6BC19A1-D560-4669-ADBF-9BB5429AB2DF}" presName="childNode" presStyleLbl="node1" presStyleIdx="2" presStyleCnt="3">
        <dgm:presLayoutVars>
          <dgm:bulletEnabled val="1"/>
        </dgm:presLayoutVars>
      </dgm:prSet>
      <dgm:spPr/>
      <dgm:t>
        <a:bodyPr/>
        <a:lstStyle/>
        <a:p>
          <a:endParaRPr lang="ru-RU"/>
        </a:p>
      </dgm:t>
    </dgm:pt>
  </dgm:ptLst>
  <dgm:cxnLst>
    <dgm:cxn modelId="{7838F78C-0BCD-4F14-91E4-CA4DBDB4A28B}" type="presOf" srcId="{9289F78D-08E4-4C55-9756-B8E9D4032D8E}" destId="{62635B4B-3C90-4D8A-9659-C9C2C54467A2}" srcOrd="0" destOrd="0" presId="urn:microsoft.com/office/officeart/2005/8/layout/lProcess2"/>
    <dgm:cxn modelId="{FC7793E1-485A-48A2-993A-6BE1AE0116A6}" type="presOf" srcId="{25478345-1A0C-467F-9FB0-4F6AAF6C8ABF}" destId="{EAE0EDAE-5F04-4C2D-9D3B-8350C73E0024}" srcOrd="0" destOrd="0" presId="urn:microsoft.com/office/officeart/2005/8/layout/lProcess2"/>
    <dgm:cxn modelId="{494E856E-D266-472B-B6D8-6D05C078FB3C}" srcId="{9289F78D-08E4-4C55-9756-B8E9D4032D8E}" destId="{09EF5EC0-E432-4C33-A987-95967F32DFC6}" srcOrd="1" destOrd="0" parTransId="{77E7C5E1-C0B0-4E91-B558-7EF815B79CBB}" sibTransId="{1B4473A3-1476-4C2F-AE48-E022D3840F24}"/>
    <dgm:cxn modelId="{E3537AB0-5DC1-45AA-B1B7-669C0DCC8F91}" type="presOf" srcId="{410C533F-12A1-4FD5-8023-A4423B50373D}" destId="{B090E8E9-A5A1-41CB-8459-581434202391}" srcOrd="0" destOrd="0" presId="urn:microsoft.com/office/officeart/2005/8/layout/lProcess2"/>
    <dgm:cxn modelId="{05FA7B9C-9DFD-439C-9DA6-41667303700C}" srcId="{9289F78D-08E4-4C55-9756-B8E9D4032D8E}" destId="{410C533F-12A1-4FD5-8023-A4423B50373D}" srcOrd="0" destOrd="0" parTransId="{65F3A11B-5711-4A91-8548-F90A654CC5CD}" sibTransId="{D15FD7C4-479A-451C-B5BB-4342D0BD2E8A}"/>
    <dgm:cxn modelId="{5771071F-607F-407E-A88D-CE3079824D19}" type="presOf" srcId="{09EF5EC0-E432-4C33-A987-95967F32DFC6}" destId="{DFF09B45-9654-4F3C-9E14-37FF3FD5D113}" srcOrd="0" destOrd="0" presId="urn:microsoft.com/office/officeart/2005/8/layout/lProcess2"/>
    <dgm:cxn modelId="{CE6F0AD3-B31D-4063-874A-8A976A73E3E2}" srcId="{25478345-1A0C-467F-9FB0-4F6AAF6C8ABF}" destId="{9289F78D-08E4-4C55-9756-B8E9D4032D8E}" srcOrd="0" destOrd="0" parTransId="{B10FFF0A-AABE-4C24-B23F-90A05653C8A5}" sibTransId="{C443CCB9-4FBF-4555-9389-707CF5B1C1D4}"/>
    <dgm:cxn modelId="{286B8061-E84A-49D2-B0E3-FC4A7E93F2EB}" type="presOf" srcId="{9289F78D-08E4-4C55-9756-B8E9D4032D8E}" destId="{A6549940-0C7F-4AF8-881A-E4EDE53ED07F}" srcOrd="1" destOrd="0" presId="urn:microsoft.com/office/officeart/2005/8/layout/lProcess2"/>
    <dgm:cxn modelId="{76595BDD-C399-48AE-B7BC-1474DEF8BC4A}" type="presOf" srcId="{F6BC19A1-D560-4669-ADBF-9BB5429AB2DF}" destId="{74C05EB9-EFC8-450C-A7B1-91F83DF0F7AF}" srcOrd="0" destOrd="0" presId="urn:microsoft.com/office/officeart/2005/8/layout/lProcess2"/>
    <dgm:cxn modelId="{C0C45A47-1405-4570-B615-C5E1ED047B50}" srcId="{9289F78D-08E4-4C55-9756-B8E9D4032D8E}" destId="{F6BC19A1-D560-4669-ADBF-9BB5429AB2DF}" srcOrd="2" destOrd="0" parTransId="{580A75B5-367A-4EAA-B3BD-473B8CF56C53}" sibTransId="{D19D447D-1E11-4C08-B8B5-C7795B99B967}"/>
    <dgm:cxn modelId="{087F2286-B5BD-4314-A3FB-2BC5F1024F85}" type="presParOf" srcId="{EAE0EDAE-5F04-4C2D-9D3B-8350C73E0024}" destId="{DF9996C0-FB6F-4EE9-AAE6-B05D236D464D}" srcOrd="0" destOrd="0" presId="urn:microsoft.com/office/officeart/2005/8/layout/lProcess2"/>
    <dgm:cxn modelId="{5F3499F0-BFD4-4974-897A-BB9196A6D91D}" type="presParOf" srcId="{DF9996C0-FB6F-4EE9-AAE6-B05D236D464D}" destId="{62635B4B-3C90-4D8A-9659-C9C2C54467A2}" srcOrd="0" destOrd="0" presId="urn:microsoft.com/office/officeart/2005/8/layout/lProcess2"/>
    <dgm:cxn modelId="{3B2D7C45-E7E0-4D33-B9F1-A4946F08C8D0}" type="presParOf" srcId="{DF9996C0-FB6F-4EE9-AAE6-B05D236D464D}" destId="{A6549940-0C7F-4AF8-881A-E4EDE53ED07F}" srcOrd="1" destOrd="0" presId="urn:microsoft.com/office/officeart/2005/8/layout/lProcess2"/>
    <dgm:cxn modelId="{E74608A8-0DC0-4E9A-9C5D-44A8AB51A044}" type="presParOf" srcId="{DF9996C0-FB6F-4EE9-AAE6-B05D236D464D}" destId="{2BF912A9-6539-427B-A5CC-1BC0DC1D534C}" srcOrd="2" destOrd="0" presId="urn:microsoft.com/office/officeart/2005/8/layout/lProcess2"/>
    <dgm:cxn modelId="{E71D38C4-48D4-42F1-A85B-DB42E37BBC58}" type="presParOf" srcId="{2BF912A9-6539-427B-A5CC-1BC0DC1D534C}" destId="{5B0BF398-4FA7-4AA2-AF7C-FF25F3A3AFF1}" srcOrd="0" destOrd="0" presId="urn:microsoft.com/office/officeart/2005/8/layout/lProcess2"/>
    <dgm:cxn modelId="{5343AFC9-E4CB-4B51-93CA-B587D0A9E1C7}" type="presParOf" srcId="{5B0BF398-4FA7-4AA2-AF7C-FF25F3A3AFF1}" destId="{B090E8E9-A5A1-41CB-8459-581434202391}" srcOrd="0" destOrd="0" presId="urn:microsoft.com/office/officeart/2005/8/layout/lProcess2"/>
    <dgm:cxn modelId="{AF0D73D4-2BF3-4DB1-A2FB-1A7B880B6B5F}" type="presParOf" srcId="{5B0BF398-4FA7-4AA2-AF7C-FF25F3A3AFF1}" destId="{A768124A-7F02-4840-B4F2-CA5B7ECFFC46}" srcOrd="1" destOrd="0" presId="urn:microsoft.com/office/officeart/2005/8/layout/lProcess2"/>
    <dgm:cxn modelId="{ED1F075A-2670-4A99-89F9-107CE6BD111A}" type="presParOf" srcId="{5B0BF398-4FA7-4AA2-AF7C-FF25F3A3AFF1}" destId="{DFF09B45-9654-4F3C-9E14-37FF3FD5D113}" srcOrd="2" destOrd="0" presId="urn:microsoft.com/office/officeart/2005/8/layout/lProcess2"/>
    <dgm:cxn modelId="{760BC1BA-6004-4BB4-9518-63FCF25657D9}" type="presParOf" srcId="{5B0BF398-4FA7-4AA2-AF7C-FF25F3A3AFF1}" destId="{EECE8F98-AFEC-45E5-A791-986923F4BAA7}" srcOrd="3" destOrd="0" presId="urn:microsoft.com/office/officeart/2005/8/layout/lProcess2"/>
    <dgm:cxn modelId="{2B306A19-F1D5-4B24-A5C4-FFC419E07E0B}" type="presParOf" srcId="{5B0BF398-4FA7-4AA2-AF7C-FF25F3A3AFF1}" destId="{74C05EB9-EFC8-450C-A7B1-91F83DF0F7AF}" srcOrd="4" destOrd="0" presId="urn:microsoft.com/office/officeart/2005/8/layout/lProcess2"/>
  </dgm:cxnLst>
  <dgm:bg/>
  <dgm:whole/>
</dgm:dataModel>
</file>

<file path=ppt/diagrams/data7.xml><?xml version="1.0" encoding="utf-8"?>
<dgm:dataModel xmlns:dgm="http://schemas.openxmlformats.org/drawingml/2006/diagram" xmlns:a="http://schemas.openxmlformats.org/drawingml/2006/main">
  <dgm:ptLst>
    <dgm:pt modelId="{377BCE0E-CDDB-4CE6-8668-555207AEFC21}" type="doc">
      <dgm:prSet loTypeId="urn:microsoft.com/office/officeart/2005/8/layout/default" loCatId="list" qsTypeId="urn:microsoft.com/office/officeart/2005/8/quickstyle/3d1" qsCatId="3D" csTypeId="urn:microsoft.com/office/officeart/2005/8/colors/colorful3" csCatId="colorful" phldr="1"/>
      <dgm:spPr/>
      <dgm:t>
        <a:bodyPr/>
        <a:lstStyle/>
        <a:p>
          <a:endParaRPr lang="ru-RU"/>
        </a:p>
      </dgm:t>
    </dgm:pt>
    <dgm:pt modelId="{B0E65BA8-3568-44C9-9999-C55AB265ACC0}">
      <dgm:prSet phldrT="[Текст]"/>
      <dgm:spPr/>
      <dgm:t>
        <a:bodyPr/>
        <a:lstStyle/>
        <a:p>
          <a:r>
            <a:rPr lang="uk-UA" b="1" dirty="0" smtClean="0"/>
            <a:t>Основна ставка податку становить </a:t>
          </a:r>
          <a:r>
            <a:rPr lang="uk-UA" b="1" u="sng" dirty="0" smtClean="0"/>
            <a:t>16%</a:t>
          </a:r>
          <a:r>
            <a:rPr lang="uk-UA" u="sng" dirty="0" smtClean="0"/>
            <a:t> </a:t>
          </a:r>
          <a:endParaRPr lang="ru-RU" u="sng" dirty="0"/>
        </a:p>
      </dgm:t>
    </dgm:pt>
    <dgm:pt modelId="{EB4C2EBB-73E2-4849-83F9-7054B69C228D}" type="parTrans" cxnId="{43AC6A5D-5C19-4F56-A962-2AD220F96C10}">
      <dgm:prSet/>
      <dgm:spPr/>
      <dgm:t>
        <a:bodyPr/>
        <a:lstStyle/>
        <a:p>
          <a:endParaRPr lang="ru-RU"/>
        </a:p>
      </dgm:t>
    </dgm:pt>
    <dgm:pt modelId="{42C97727-27C9-467D-98A1-F66A3A6762C0}" type="sibTrans" cxnId="{43AC6A5D-5C19-4F56-A962-2AD220F96C10}">
      <dgm:prSet/>
      <dgm:spPr/>
      <dgm:t>
        <a:bodyPr/>
        <a:lstStyle/>
        <a:p>
          <a:endParaRPr lang="ru-RU"/>
        </a:p>
      </dgm:t>
    </dgm:pt>
    <dgm:pt modelId="{F5BA36DF-6B3D-48E1-864F-50AC2EA9C531}">
      <dgm:prSet phldrT="[Текст]"/>
      <dgm:spPr/>
      <dgm:t>
        <a:bodyPr/>
        <a:lstStyle/>
        <a:p>
          <a:r>
            <a:rPr lang="uk-UA" b="1" dirty="0" smtClean="0"/>
            <a:t>За ставкою 0% прибуток від страхової діяльності юридичних осіб за умови страхування життя</a:t>
          </a:r>
          <a:endParaRPr lang="ru-RU" dirty="0"/>
        </a:p>
      </dgm:t>
    </dgm:pt>
    <dgm:pt modelId="{9ECB87FC-778A-4B87-B25B-6A1BDE409937}" type="parTrans" cxnId="{EBB7909A-16C0-4FF7-9D8C-62321DECBEAF}">
      <dgm:prSet/>
      <dgm:spPr/>
      <dgm:t>
        <a:bodyPr/>
        <a:lstStyle/>
        <a:p>
          <a:endParaRPr lang="ru-RU"/>
        </a:p>
      </dgm:t>
    </dgm:pt>
    <dgm:pt modelId="{939F6EA1-D8E5-4717-A247-3CEA47F34684}" type="sibTrans" cxnId="{EBB7909A-16C0-4FF7-9D8C-62321DECBEAF}">
      <dgm:prSet/>
      <dgm:spPr/>
      <dgm:t>
        <a:bodyPr/>
        <a:lstStyle/>
        <a:p>
          <a:endParaRPr lang="ru-RU"/>
        </a:p>
      </dgm:t>
    </dgm:pt>
    <dgm:pt modelId="{F754EAA8-A2E5-419C-AB63-C1EE22990C48}">
      <dgm:prSet phldrT="[Текст]"/>
      <dgm:spPr/>
      <dgm:t>
        <a:bodyPr/>
        <a:lstStyle/>
        <a:p>
          <a:r>
            <a:rPr lang="uk-UA" b="1" dirty="0" smtClean="0"/>
            <a:t>Доходи нерезидентів та прирівняних до них осіб із джерелом походження з України у випадках встановлених статтею 160 ПКУ, оподатковуватимуть за ставкою 0,4, 6, 12, 15, 20%</a:t>
          </a:r>
          <a:endParaRPr lang="ru-RU" dirty="0"/>
        </a:p>
      </dgm:t>
    </dgm:pt>
    <dgm:pt modelId="{014887AF-5A86-4DD4-9E4C-EF813C079B46}" type="parTrans" cxnId="{5337A0CF-C1B7-40DE-BB28-F2585CB53DE1}">
      <dgm:prSet/>
      <dgm:spPr/>
      <dgm:t>
        <a:bodyPr/>
        <a:lstStyle/>
        <a:p>
          <a:endParaRPr lang="ru-RU"/>
        </a:p>
      </dgm:t>
    </dgm:pt>
    <dgm:pt modelId="{F55509B8-D1BC-4937-A860-ABEFCB7386D3}" type="sibTrans" cxnId="{5337A0CF-C1B7-40DE-BB28-F2585CB53DE1}">
      <dgm:prSet/>
      <dgm:spPr/>
      <dgm:t>
        <a:bodyPr/>
        <a:lstStyle/>
        <a:p>
          <a:endParaRPr lang="ru-RU"/>
        </a:p>
      </dgm:t>
    </dgm:pt>
    <dgm:pt modelId="{20B6A8CB-7AF7-4A24-BB59-906DC0F8A162}" type="pres">
      <dgm:prSet presAssocID="{377BCE0E-CDDB-4CE6-8668-555207AEFC21}" presName="diagram" presStyleCnt="0">
        <dgm:presLayoutVars>
          <dgm:dir/>
          <dgm:resizeHandles val="exact"/>
        </dgm:presLayoutVars>
      </dgm:prSet>
      <dgm:spPr/>
      <dgm:t>
        <a:bodyPr/>
        <a:lstStyle/>
        <a:p>
          <a:endParaRPr lang="ru-RU"/>
        </a:p>
      </dgm:t>
    </dgm:pt>
    <dgm:pt modelId="{B7BF62FA-DCA2-4360-A567-067317B571EB}" type="pres">
      <dgm:prSet presAssocID="{B0E65BA8-3568-44C9-9999-C55AB265ACC0}" presName="node" presStyleLbl="node1" presStyleIdx="0" presStyleCnt="3">
        <dgm:presLayoutVars>
          <dgm:bulletEnabled val="1"/>
        </dgm:presLayoutVars>
      </dgm:prSet>
      <dgm:spPr/>
      <dgm:t>
        <a:bodyPr/>
        <a:lstStyle/>
        <a:p>
          <a:endParaRPr lang="ru-RU"/>
        </a:p>
      </dgm:t>
    </dgm:pt>
    <dgm:pt modelId="{BEC651E6-3259-446A-8A0C-9E27DE747423}" type="pres">
      <dgm:prSet presAssocID="{42C97727-27C9-467D-98A1-F66A3A6762C0}" presName="sibTrans" presStyleCnt="0"/>
      <dgm:spPr/>
      <dgm:t>
        <a:bodyPr/>
        <a:lstStyle/>
        <a:p>
          <a:endParaRPr lang="ru-RU"/>
        </a:p>
      </dgm:t>
    </dgm:pt>
    <dgm:pt modelId="{8B050310-EF40-4F36-A7D5-2757F6BFCCBC}" type="pres">
      <dgm:prSet presAssocID="{F5BA36DF-6B3D-48E1-864F-50AC2EA9C531}" presName="node" presStyleLbl="node1" presStyleIdx="1" presStyleCnt="3">
        <dgm:presLayoutVars>
          <dgm:bulletEnabled val="1"/>
        </dgm:presLayoutVars>
      </dgm:prSet>
      <dgm:spPr/>
      <dgm:t>
        <a:bodyPr/>
        <a:lstStyle/>
        <a:p>
          <a:endParaRPr lang="ru-RU"/>
        </a:p>
      </dgm:t>
    </dgm:pt>
    <dgm:pt modelId="{6970D5F3-15D3-409E-83F6-24DBCC0B5FC3}" type="pres">
      <dgm:prSet presAssocID="{939F6EA1-D8E5-4717-A247-3CEA47F34684}" presName="sibTrans" presStyleCnt="0"/>
      <dgm:spPr/>
      <dgm:t>
        <a:bodyPr/>
        <a:lstStyle/>
        <a:p>
          <a:endParaRPr lang="ru-RU"/>
        </a:p>
      </dgm:t>
    </dgm:pt>
    <dgm:pt modelId="{B02C27DB-A97F-40F9-83F0-F2A7DB65071C}" type="pres">
      <dgm:prSet presAssocID="{F754EAA8-A2E5-419C-AB63-C1EE22990C48}" presName="node" presStyleLbl="node1" presStyleIdx="2" presStyleCnt="3">
        <dgm:presLayoutVars>
          <dgm:bulletEnabled val="1"/>
        </dgm:presLayoutVars>
      </dgm:prSet>
      <dgm:spPr/>
      <dgm:t>
        <a:bodyPr/>
        <a:lstStyle/>
        <a:p>
          <a:endParaRPr lang="ru-RU"/>
        </a:p>
      </dgm:t>
    </dgm:pt>
  </dgm:ptLst>
  <dgm:cxnLst>
    <dgm:cxn modelId="{AE7A3142-0170-4033-88AD-E2AC5C2A5C76}" type="presOf" srcId="{F5BA36DF-6B3D-48E1-864F-50AC2EA9C531}" destId="{8B050310-EF40-4F36-A7D5-2757F6BFCCBC}" srcOrd="0" destOrd="0" presId="urn:microsoft.com/office/officeart/2005/8/layout/default"/>
    <dgm:cxn modelId="{D16A6C65-9D07-4C8A-9C50-B474343E057F}" type="presOf" srcId="{F754EAA8-A2E5-419C-AB63-C1EE22990C48}" destId="{B02C27DB-A97F-40F9-83F0-F2A7DB65071C}" srcOrd="0" destOrd="0" presId="urn:microsoft.com/office/officeart/2005/8/layout/default"/>
    <dgm:cxn modelId="{47386D2F-731E-4247-A047-083808A425D9}" type="presOf" srcId="{377BCE0E-CDDB-4CE6-8668-555207AEFC21}" destId="{20B6A8CB-7AF7-4A24-BB59-906DC0F8A162}" srcOrd="0" destOrd="0" presId="urn:microsoft.com/office/officeart/2005/8/layout/default"/>
    <dgm:cxn modelId="{B6CED6C2-E85C-4809-82B6-C1D0675F3BC4}" type="presOf" srcId="{B0E65BA8-3568-44C9-9999-C55AB265ACC0}" destId="{B7BF62FA-DCA2-4360-A567-067317B571EB}" srcOrd="0" destOrd="0" presId="urn:microsoft.com/office/officeart/2005/8/layout/default"/>
    <dgm:cxn modelId="{43AC6A5D-5C19-4F56-A962-2AD220F96C10}" srcId="{377BCE0E-CDDB-4CE6-8668-555207AEFC21}" destId="{B0E65BA8-3568-44C9-9999-C55AB265ACC0}" srcOrd="0" destOrd="0" parTransId="{EB4C2EBB-73E2-4849-83F9-7054B69C228D}" sibTransId="{42C97727-27C9-467D-98A1-F66A3A6762C0}"/>
    <dgm:cxn modelId="{5337A0CF-C1B7-40DE-BB28-F2585CB53DE1}" srcId="{377BCE0E-CDDB-4CE6-8668-555207AEFC21}" destId="{F754EAA8-A2E5-419C-AB63-C1EE22990C48}" srcOrd="2" destOrd="0" parTransId="{014887AF-5A86-4DD4-9E4C-EF813C079B46}" sibTransId="{F55509B8-D1BC-4937-A860-ABEFCB7386D3}"/>
    <dgm:cxn modelId="{EBB7909A-16C0-4FF7-9D8C-62321DECBEAF}" srcId="{377BCE0E-CDDB-4CE6-8668-555207AEFC21}" destId="{F5BA36DF-6B3D-48E1-864F-50AC2EA9C531}" srcOrd="1" destOrd="0" parTransId="{9ECB87FC-778A-4B87-B25B-6A1BDE409937}" sibTransId="{939F6EA1-D8E5-4717-A247-3CEA47F34684}"/>
    <dgm:cxn modelId="{01BD52F3-8A52-4784-B410-DD0E6FCA2BB5}" type="presParOf" srcId="{20B6A8CB-7AF7-4A24-BB59-906DC0F8A162}" destId="{B7BF62FA-DCA2-4360-A567-067317B571EB}" srcOrd="0" destOrd="0" presId="urn:microsoft.com/office/officeart/2005/8/layout/default"/>
    <dgm:cxn modelId="{F406E3CB-A426-46D3-87C6-52E254AA83A9}" type="presParOf" srcId="{20B6A8CB-7AF7-4A24-BB59-906DC0F8A162}" destId="{BEC651E6-3259-446A-8A0C-9E27DE747423}" srcOrd="1" destOrd="0" presId="urn:microsoft.com/office/officeart/2005/8/layout/default"/>
    <dgm:cxn modelId="{7E358FCC-8539-4BBE-982A-5BFD283C2BB1}" type="presParOf" srcId="{20B6A8CB-7AF7-4A24-BB59-906DC0F8A162}" destId="{8B050310-EF40-4F36-A7D5-2757F6BFCCBC}" srcOrd="2" destOrd="0" presId="urn:microsoft.com/office/officeart/2005/8/layout/default"/>
    <dgm:cxn modelId="{DB3532EC-676A-4742-9EA4-1E6DDD46DA43}" type="presParOf" srcId="{20B6A8CB-7AF7-4A24-BB59-906DC0F8A162}" destId="{6970D5F3-15D3-409E-83F6-24DBCC0B5FC3}" srcOrd="3" destOrd="0" presId="urn:microsoft.com/office/officeart/2005/8/layout/default"/>
    <dgm:cxn modelId="{F3805B2A-630D-40A7-9D21-364C4112C1B1}" type="presParOf" srcId="{20B6A8CB-7AF7-4A24-BB59-906DC0F8A162}" destId="{B02C27DB-A97F-40F9-83F0-F2A7DB65071C}" srcOrd="4" destOrd="0" presId="urn:microsoft.com/office/officeart/2005/8/layout/default"/>
  </dgm:cxnLst>
  <dgm:bg/>
  <dgm:whole/>
</dgm:dataModel>
</file>

<file path=ppt/diagrams/data8.xml><?xml version="1.0" encoding="utf-8"?>
<dgm:dataModel xmlns:dgm="http://schemas.openxmlformats.org/drawingml/2006/diagram" xmlns:a="http://schemas.openxmlformats.org/drawingml/2006/main">
  <dgm:ptLst>
    <dgm:pt modelId="{F7EE9029-BE0A-4DB2-A332-C3C1A7BE30AA}" type="doc">
      <dgm:prSet loTypeId="urn:microsoft.com/office/officeart/2005/8/layout/hierarchy4" loCatId="list" qsTypeId="urn:microsoft.com/office/officeart/2005/8/quickstyle/simple3" qsCatId="simple" csTypeId="urn:microsoft.com/office/officeart/2005/8/colors/colorful5" csCatId="colorful" phldr="1"/>
      <dgm:spPr/>
      <dgm:t>
        <a:bodyPr/>
        <a:lstStyle/>
        <a:p>
          <a:endParaRPr lang="ru-RU"/>
        </a:p>
      </dgm:t>
    </dgm:pt>
    <dgm:pt modelId="{3E5500C4-391C-4F59-8E3B-8478FBBD82B8}">
      <dgm:prSet phldrT="[Текст]"/>
      <dgm:spPr/>
      <dgm:t>
        <a:bodyPr/>
        <a:lstStyle/>
        <a:p>
          <a:r>
            <a:rPr lang="uk-UA" b="1" smtClean="0"/>
            <a:t>Оподаткований прибуток =          дохід за звітний період  -  собівартість реалізованих товарів, виконаних робіт, наданих послуг – інші витрати звітного податкового періоду</a:t>
          </a:r>
          <a:endParaRPr lang="ru-RU"/>
        </a:p>
      </dgm:t>
    </dgm:pt>
    <dgm:pt modelId="{862AB2D0-7DCB-492D-B720-C6EF7910B4A3}" type="parTrans" cxnId="{6B4B3473-C64C-4D0B-8396-A2393135E735}">
      <dgm:prSet/>
      <dgm:spPr/>
      <dgm:t>
        <a:bodyPr/>
        <a:lstStyle/>
        <a:p>
          <a:endParaRPr lang="ru-RU"/>
        </a:p>
      </dgm:t>
    </dgm:pt>
    <dgm:pt modelId="{357A63E5-7366-4BFA-BEBD-36A9E4A34E6A}" type="sibTrans" cxnId="{6B4B3473-C64C-4D0B-8396-A2393135E735}">
      <dgm:prSet/>
      <dgm:spPr/>
      <dgm:t>
        <a:bodyPr/>
        <a:lstStyle/>
        <a:p>
          <a:endParaRPr lang="ru-RU"/>
        </a:p>
      </dgm:t>
    </dgm:pt>
    <dgm:pt modelId="{900642AE-1C0B-4E1B-9A7A-05DDEEB2DF33}" type="pres">
      <dgm:prSet presAssocID="{F7EE9029-BE0A-4DB2-A332-C3C1A7BE30AA}" presName="Name0" presStyleCnt="0">
        <dgm:presLayoutVars>
          <dgm:chPref val="1"/>
          <dgm:dir/>
          <dgm:animOne val="branch"/>
          <dgm:animLvl val="lvl"/>
          <dgm:resizeHandles/>
        </dgm:presLayoutVars>
      </dgm:prSet>
      <dgm:spPr/>
      <dgm:t>
        <a:bodyPr/>
        <a:lstStyle/>
        <a:p>
          <a:endParaRPr lang="ru-RU"/>
        </a:p>
      </dgm:t>
    </dgm:pt>
    <dgm:pt modelId="{3ACD1B2F-C8C8-4F11-89DF-120323B78BAD}" type="pres">
      <dgm:prSet presAssocID="{3E5500C4-391C-4F59-8E3B-8478FBBD82B8}" presName="vertOne" presStyleCnt="0"/>
      <dgm:spPr/>
      <dgm:t>
        <a:bodyPr/>
        <a:lstStyle/>
        <a:p>
          <a:endParaRPr lang="ru-RU"/>
        </a:p>
      </dgm:t>
    </dgm:pt>
    <dgm:pt modelId="{EB772239-E87E-4B7D-8951-B46BC26F0732}" type="pres">
      <dgm:prSet presAssocID="{3E5500C4-391C-4F59-8E3B-8478FBBD82B8}" presName="txOne" presStyleLbl="node0" presStyleIdx="0" presStyleCnt="1">
        <dgm:presLayoutVars>
          <dgm:chPref val="3"/>
        </dgm:presLayoutVars>
      </dgm:prSet>
      <dgm:spPr/>
      <dgm:t>
        <a:bodyPr/>
        <a:lstStyle/>
        <a:p>
          <a:endParaRPr lang="ru-RU"/>
        </a:p>
      </dgm:t>
    </dgm:pt>
    <dgm:pt modelId="{719B76F6-C41C-4F5F-A2EB-1029EA412D32}" type="pres">
      <dgm:prSet presAssocID="{3E5500C4-391C-4F59-8E3B-8478FBBD82B8}" presName="horzOne" presStyleCnt="0"/>
      <dgm:spPr/>
      <dgm:t>
        <a:bodyPr/>
        <a:lstStyle/>
        <a:p>
          <a:endParaRPr lang="ru-RU"/>
        </a:p>
      </dgm:t>
    </dgm:pt>
  </dgm:ptLst>
  <dgm:cxnLst>
    <dgm:cxn modelId="{0B3E1B5E-75BD-4377-B65E-8F5729570C7E}" type="presOf" srcId="{3E5500C4-391C-4F59-8E3B-8478FBBD82B8}" destId="{EB772239-E87E-4B7D-8951-B46BC26F0732}" srcOrd="0" destOrd="0" presId="urn:microsoft.com/office/officeart/2005/8/layout/hierarchy4"/>
    <dgm:cxn modelId="{ABE1436D-B13A-47F2-BEE9-D1C53FC9613C}" type="presOf" srcId="{F7EE9029-BE0A-4DB2-A332-C3C1A7BE30AA}" destId="{900642AE-1C0B-4E1B-9A7A-05DDEEB2DF33}" srcOrd="0" destOrd="0" presId="urn:microsoft.com/office/officeart/2005/8/layout/hierarchy4"/>
    <dgm:cxn modelId="{6B4B3473-C64C-4D0B-8396-A2393135E735}" srcId="{F7EE9029-BE0A-4DB2-A332-C3C1A7BE30AA}" destId="{3E5500C4-391C-4F59-8E3B-8478FBBD82B8}" srcOrd="0" destOrd="0" parTransId="{862AB2D0-7DCB-492D-B720-C6EF7910B4A3}" sibTransId="{357A63E5-7366-4BFA-BEBD-36A9E4A34E6A}"/>
    <dgm:cxn modelId="{552FE7A2-AE77-4567-9457-FA78B2DF44A0}" type="presParOf" srcId="{900642AE-1C0B-4E1B-9A7A-05DDEEB2DF33}" destId="{3ACD1B2F-C8C8-4F11-89DF-120323B78BAD}" srcOrd="0" destOrd="0" presId="urn:microsoft.com/office/officeart/2005/8/layout/hierarchy4"/>
    <dgm:cxn modelId="{817480F8-D888-4B36-AB26-C283E4AADB82}" type="presParOf" srcId="{3ACD1B2F-C8C8-4F11-89DF-120323B78BAD}" destId="{EB772239-E87E-4B7D-8951-B46BC26F0732}" srcOrd="0" destOrd="0" presId="urn:microsoft.com/office/officeart/2005/8/layout/hierarchy4"/>
    <dgm:cxn modelId="{1049AA97-748C-4FDA-8A7D-A827CEE7CF52}" type="presParOf" srcId="{3ACD1B2F-C8C8-4F11-89DF-120323B78BAD}" destId="{719B76F6-C41C-4F5F-A2EB-1029EA412D32}" srcOrd="1" destOrd="0" presId="urn:microsoft.com/office/officeart/2005/8/layout/hierarchy4"/>
  </dgm:cxnLst>
  <dgm:bg/>
  <dgm:whole/>
</dgm:dataModel>
</file>

<file path=ppt/diagrams/data9.xml><?xml version="1.0" encoding="utf-8"?>
<dgm:dataModel xmlns:dgm="http://schemas.openxmlformats.org/drawingml/2006/diagram" xmlns:a="http://schemas.openxmlformats.org/drawingml/2006/main">
  <dgm:ptLst>
    <dgm:pt modelId="{68510E0C-22BE-46BA-B33D-1C9BAB705671}" type="doc">
      <dgm:prSet loTypeId="urn:microsoft.com/office/officeart/2005/8/layout/target3" loCatId="list" qsTypeId="urn:microsoft.com/office/officeart/2005/8/quickstyle/3d1" qsCatId="3D" csTypeId="urn:microsoft.com/office/officeart/2005/8/colors/accent1_2" csCatId="accent1" phldr="1"/>
      <dgm:spPr/>
      <dgm:t>
        <a:bodyPr/>
        <a:lstStyle/>
        <a:p>
          <a:endParaRPr lang="ru-RU"/>
        </a:p>
      </dgm:t>
    </dgm:pt>
    <dgm:pt modelId="{E81FFEC1-43EA-4598-B7BA-4E307FC7DD3A}">
      <dgm:prSet phldrT="[Текст]"/>
      <dgm:spPr/>
      <dgm:t>
        <a:bodyPr/>
        <a:lstStyle/>
        <a:p>
          <a:r>
            <a:rPr lang="uk-UA" b="1" dirty="0" smtClean="0"/>
            <a:t>Оподаткований прибуток = дохід за звітний період  -  собівартість реалізованих товарів, виконаних робіт, наданих послуг – інші витрати звітного податкового періоду</a:t>
          </a:r>
          <a:endParaRPr lang="ru-RU" dirty="0"/>
        </a:p>
      </dgm:t>
    </dgm:pt>
    <dgm:pt modelId="{25271075-3B51-4A3F-BF82-6BF9AF73A49C}" type="parTrans" cxnId="{DAA89B33-C8F1-4A8B-A117-7A3AA56B4DB5}">
      <dgm:prSet/>
      <dgm:spPr/>
      <dgm:t>
        <a:bodyPr/>
        <a:lstStyle/>
        <a:p>
          <a:endParaRPr lang="ru-RU"/>
        </a:p>
      </dgm:t>
    </dgm:pt>
    <dgm:pt modelId="{EC955681-B256-4738-B8D5-50D5737BE384}" type="sibTrans" cxnId="{DAA89B33-C8F1-4A8B-A117-7A3AA56B4DB5}">
      <dgm:prSet/>
      <dgm:spPr/>
      <dgm:t>
        <a:bodyPr/>
        <a:lstStyle/>
        <a:p>
          <a:endParaRPr lang="ru-RU"/>
        </a:p>
      </dgm:t>
    </dgm:pt>
    <dgm:pt modelId="{4C34561B-64A7-44A5-9587-DB9ADAA2CD3B}" type="pres">
      <dgm:prSet presAssocID="{68510E0C-22BE-46BA-B33D-1C9BAB705671}" presName="Name0" presStyleCnt="0">
        <dgm:presLayoutVars>
          <dgm:chMax val="7"/>
          <dgm:dir/>
          <dgm:animLvl val="lvl"/>
          <dgm:resizeHandles val="exact"/>
        </dgm:presLayoutVars>
      </dgm:prSet>
      <dgm:spPr/>
      <dgm:t>
        <a:bodyPr/>
        <a:lstStyle/>
        <a:p>
          <a:endParaRPr lang="ru-RU"/>
        </a:p>
      </dgm:t>
    </dgm:pt>
    <dgm:pt modelId="{4D8DBFAE-8685-4291-B898-090EFCCE696A}" type="pres">
      <dgm:prSet presAssocID="{E81FFEC1-43EA-4598-B7BA-4E307FC7DD3A}" presName="circle1" presStyleLbl="node1" presStyleIdx="0" presStyleCnt="1"/>
      <dgm:spPr/>
      <dgm:t>
        <a:bodyPr/>
        <a:lstStyle/>
        <a:p>
          <a:endParaRPr lang="ru-RU"/>
        </a:p>
      </dgm:t>
    </dgm:pt>
    <dgm:pt modelId="{6ADC2780-2CA3-4D05-BEDA-64B88D419BDE}" type="pres">
      <dgm:prSet presAssocID="{E81FFEC1-43EA-4598-B7BA-4E307FC7DD3A}" presName="space" presStyleCnt="0"/>
      <dgm:spPr/>
      <dgm:t>
        <a:bodyPr/>
        <a:lstStyle/>
        <a:p>
          <a:endParaRPr lang="ru-RU"/>
        </a:p>
      </dgm:t>
    </dgm:pt>
    <dgm:pt modelId="{F6F02E41-5A87-4652-90D9-CE5116AFCD13}" type="pres">
      <dgm:prSet presAssocID="{E81FFEC1-43EA-4598-B7BA-4E307FC7DD3A}" presName="rect1" presStyleLbl="alignAcc1" presStyleIdx="0" presStyleCnt="1"/>
      <dgm:spPr/>
      <dgm:t>
        <a:bodyPr/>
        <a:lstStyle/>
        <a:p>
          <a:endParaRPr lang="ru-RU"/>
        </a:p>
      </dgm:t>
    </dgm:pt>
    <dgm:pt modelId="{7A06B990-B145-41AC-A288-A7C27BB1655F}" type="pres">
      <dgm:prSet presAssocID="{E81FFEC1-43EA-4598-B7BA-4E307FC7DD3A}" presName="rect1ParTxNoCh" presStyleLbl="alignAcc1" presStyleIdx="0" presStyleCnt="1">
        <dgm:presLayoutVars>
          <dgm:chMax val="1"/>
          <dgm:bulletEnabled val="1"/>
        </dgm:presLayoutVars>
      </dgm:prSet>
      <dgm:spPr/>
      <dgm:t>
        <a:bodyPr/>
        <a:lstStyle/>
        <a:p>
          <a:endParaRPr lang="ru-RU"/>
        </a:p>
      </dgm:t>
    </dgm:pt>
  </dgm:ptLst>
  <dgm:cxnLst>
    <dgm:cxn modelId="{DAA89B33-C8F1-4A8B-A117-7A3AA56B4DB5}" srcId="{68510E0C-22BE-46BA-B33D-1C9BAB705671}" destId="{E81FFEC1-43EA-4598-B7BA-4E307FC7DD3A}" srcOrd="0" destOrd="0" parTransId="{25271075-3B51-4A3F-BF82-6BF9AF73A49C}" sibTransId="{EC955681-B256-4738-B8D5-50D5737BE384}"/>
    <dgm:cxn modelId="{5FB3841F-950E-41DD-81A5-7C8AD4EC075A}" type="presOf" srcId="{E81FFEC1-43EA-4598-B7BA-4E307FC7DD3A}" destId="{7A06B990-B145-41AC-A288-A7C27BB1655F}" srcOrd="1" destOrd="0" presId="urn:microsoft.com/office/officeart/2005/8/layout/target3"/>
    <dgm:cxn modelId="{255B0E10-2BE3-4F4D-ADA3-3F4F79F52025}" type="presOf" srcId="{68510E0C-22BE-46BA-B33D-1C9BAB705671}" destId="{4C34561B-64A7-44A5-9587-DB9ADAA2CD3B}" srcOrd="0" destOrd="0" presId="urn:microsoft.com/office/officeart/2005/8/layout/target3"/>
    <dgm:cxn modelId="{E086139D-F577-4D94-8650-6F674C644392}" type="presOf" srcId="{E81FFEC1-43EA-4598-B7BA-4E307FC7DD3A}" destId="{F6F02E41-5A87-4652-90D9-CE5116AFCD13}" srcOrd="0" destOrd="0" presId="urn:microsoft.com/office/officeart/2005/8/layout/target3"/>
    <dgm:cxn modelId="{59E465CB-BFEA-429C-B365-29CF40A8A0B3}" type="presParOf" srcId="{4C34561B-64A7-44A5-9587-DB9ADAA2CD3B}" destId="{4D8DBFAE-8685-4291-B898-090EFCCE696A}" srcOrd="0" destOrd="0" presId="urn:microsoft.com/office/officeart/2005/8/layout/target3"/>
    <dgm:cxn modelId="{CCBD23C4-474A-4485-961C-843E194279C4}" type="presParOf" srcId="{4C34561B-64A7-44A5-9587-DB9ADAA2CD3B}" destId="{6ADC2780-2CA3-4D05-BEDA-64B88D419BDE}" srcOrd="1" destOrd="0" presId="urn:microsoft.com/office/officeart/2005/8/layout/target3"/>
    <dgm:cxn modelId="{916D4F73-24E9-4D9A-B7FB-6A4C526A6C2C}" type="presParOf" srcId="{4C34561B-64A7-44A5-9587-DB9ADAA2CD3B}" destId="{F6F02E41-5A87-4652-90D9-CE5116AFCD13}" srcOrd="2" destOrd="0" presId="urn:microsoft.com/office/officeart/2005/8/layout/target3"/>
    <dgm:cxn modelId="{C6B02D3C-716B-4A64-8C07-F62C05B6D961}" type="presParOf" srcId="{4C34561B-64A7-44A5-9587-DB9ADAA2CD3B}" destId="{7A06B990-B145-41AC-A288-A7C27BB1655F}" srcOrd="3" destOrd="0" presId="urn:microsoft.com/office/officeart/2005/8/layout/target3"/>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0C8CB1D0-F8EF-4F88-B5E9-900238E2054C}" type="slidenum">
              <a:rPr lang="ru-RU" smtClean="0"/>
              <a:pPr/>
              <a:t>‹#›</a:t>
            </a:fld>
            <a:endParaRPr lang="ru-RU"/>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8CB1D0-F8EF-4F88-B5E9-900238E2054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8CB1D0-F8EF-4F88-B5E9-900238E2054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8CB1D0-F8EF-4F88-B5E9-900238E2054C}" type="slidenum">
              <a:rPr lang="ru-RU" smtClean="0"/>
              <a:pPr/>
              <a:t>‹#›</a:t>
            </a:fld>
            <a:endParaRPr lang="ru-RU"/>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5" name="Нижний колонтитул 4"/>
          <p:cNvSpPr>
            <a:spLocks noGrp="1"/>
          </p:cNvSpPr>
          <p:nvPr>
            <p:ph type="ftr" sz="quarter" idx="11"/>
          </p:nvPr>
        </p:nvSpPr>
        <p:spPr>
          <a:xfrm>
            <a:off x="800100" y="6172200"/>
            <a:ext cx="4000500" cy="457200"/>
          </a:xfrm>
        </p:spPr>
        <p:txBody>
          <a:bodyPr/>
          <a:lstStyle/>
          <a:p>
            <a:endParaRPr lang="ru-RU"/>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146304" y="6208776"/>
            <a:ext cx="457200" cy="457200"/>
          </a:xfrm>
        </p:spPr>
        <p:txBody>
          <a:bodyPr/>
          <a:lstStyle/>
          <a:p>
            <a:fld id="{0C8CB1D0-F8EF-4F88-B5E9-900238E2054C}"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8CB1D0-F8EF-4F88-B5E9-900238E2054C}" type="slidenum">
              <a:rPr lang="ru-RU" smtClean="0"/>
              <a:pPr/>
              <a:t>‹#›</a:t>
            </a:fld>
            <a:endParaRPr lang="ru-RU"/>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C8CB1D0-F8EF-4F88-B5E9-900238E2054C}" type="slidenum">
              <a:rPr lang="ru-RU" smtClean="0"/>
              <a:pPr/>
              <a:t>‹#›</a:t>
            </a:fld>
            <a:endParaRPr lang="ru-RU"/>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C8CB1D0-F8EF-4F88-B5E9-900238E2054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C8CB1D0-F8EF-4F88-B5E9-900238E2054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8CB1D0-F8EF-4F88-B5E9-900238E2054C}" type="slidenum">
              <a:rPr lang="ru-RU" smtClean="0"/>
              <a:pPr/>
              <a:t>‹#›</a:t>
            </a:fld>
            <a:endParaRPr lang="ru-RU"/>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9DD4BB99-F5AF-4677-B6B1-927DAA4DAC06}" type="datetimeFigureOut">
              <a:rPr lang="ru-RU" smtClean="0"/>
              <a:pPr/>
              <a:t>16.10.2013</a:t>
            </a:fld>
            <a:endParaRPr lang="ru-RU"/>
          </a:p>
        </p:txBody>
      </p:sp>
      <p:sp>
        <p:nvSpPr>
          <p:cNvPr id="6" name="Нижний колонтитул 5"/>
          <p:cNvSpPr>
            <a:spLocks noGrp="1"/>
          </p:cNvSpPr>
          <p:nvPr>
            <p:ph type="ftr" sz="quarter" idx="11"/>
          </p:nvPr>
        </p:nvSpPr>
        <p:spPr>
          <a:xfrm>
            <a:off x="914400" y="6172200"/>
            <a:ext cx="3886200" cy="457200"/>
          </a:xfrm>
        </p:spPr>
        <p:txBody>
          <a:bodyPr/>
          <a:lstStyle/>
          <a:p>
            <a:endParaRPr lang="ru-RU"/>
          </a:p>
        </p:txBody>
      </p:sp>
      <p:sp>
        <p:nvSpPr>
          <p:cNvPr id="7" name="Номер слайда 6"/>
          <p:cNvSpPr>
            <a:spLocks noGrp="1"/>
          </p:cNvSpPr>
          <p:nvPr>
            <p:ph type="sldNum" sz="quarter" idx="12"/>
          </p:nvPr>
        </p:nvSpPr>
        <p:spPr>
          <a:xfrm>
            <a:off x="146304" y="6208776"/>
            <a:ext cx="457200" cy="457200"/>
          </a:xfrm>
        </p:spPr>
        <p:txBody>
          <a:bodyPr/>
          <a:lstStyle/>
          <a:p>
            <a:fld id="{0C8CB1D0-F8EF-4F88-B5E9-900238E2054C}" type="slidenum">
              <a:rPr lang="ru-RU" smtClean="0"/>
              <a:pPr/>
              <a:t>‹#›</a:t>
            </a:fld>
            <a:endParaRPr lang="ru-RU"/>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DD4BB99-F5AF-4677-B6B1-927DAA4DAC06}" type="datetimeFigureOut">
              <a:rPr lang="ru-RU" smtClean="0"/>
              <a:pPr/>
              <a:t>16.10.2013</a:t>
            </a:fld>
            <a:endParaRPr lang="ru-RU"/>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8CB1D0-F8EF-4F88-B5E9-900238E2054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b="1" dirty="0" smtClean="0">
                <a:latin typeface="Times New Roman" pitchFamily="18" charset="0"/>
                <a:cs typeface="Times New Roman" pitchFamily="18" charset="0"/>
              </a:rPr>
              <a:t>Податок на прибуток підприємств</a:t>
            </a:r>
            <a:endParaRPr lang="ru-RU"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428596" y="1447800"/>
          <a:ext cx="8358246" cy="505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Порядок обчислення</a:t>
              </a:r>
              <a:endParaRPr lang="ru-RU" dirty="0"/>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4</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357166"/>
          <a:ext cx="8358246" cy="6215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357166"/>
          <a:ext cx="8429684" cy="614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357166"/>
          <a:ext cx="8358246" cy="6215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285720" y="285728"/>
          <a:ext cx="8643998" cy="6215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285728"/>
          <a:ext cx="8501122" cy="628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285720" y="214290"/>
          <a:ext cx="8572560" cy="6357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642910" y="1624018"/>
          <a:ext cx="7772400" cy="4733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Группа 2"/>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uk-UA" b="1" dirty="0" smtClean="0"/>
                <a:t>Звітність платників, податкові санкції</a:t>
              </a:r>
              <a:endParaRPr lang="ru-RU" dirty="0"/>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5</a:t>
              </a:r>
              <a:endParaRPr lang="uk-UA" b="1"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857224" y="857232"/>
          <a:ext cx="7772400" cy="53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81000" y="228600"/>
          <a:ext cx="83820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04800" y="304800"/>
          <a:ext cx="8534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428596" y="1447800"/>
          <a:ext cx="8429684" cy="505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Сутність податку на прибуток підприємств, значення</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1</a:t>
              </a:r>
              <a:endParaRPr lang="uk-UA" b="1"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428596" y="1447800"/>
          <a:ext cx="8429684" cy="512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Платники податку та об’єкт оподаткування</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2</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428604"/>
          <a:ext cx="8115328" cy="600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500042"/>
          <a:ext cx="8429684" cy="600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1428736"/>
          <a:ext cx="8358246"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Группа 4"/>
          <p:cNvGrpSpPr/>
          <p:nvPr/>
        </p:nvGrpSpPr>
        <p:grpSpPr>
          <a:xfrm>
            <a:off x="762000" y="304800"/>
            <a:ext cx="7696200" cy="990600"/>
            <a:chOff x="762000" y="304800"/>
            <a:chExt cx="7696200" cy="990600"/>
          </a:xfrm>
        </p:grpSpPr>
        <p:sp>
          <p:nvSpPr>
            <p:cNvPr id="6" name="Лента лицом вверх 5"/>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Ставки податку та пільги щодо оподаткування</a:t>
              </a:r>
              <a:endParaRPr lang="uk-UA" dirty="0">
                <a:latin typeface="Times New Roman" pitchFamily="18" charset="0"/>
                <a:cs typeface="Times New Roman" pitchFamily="18" charset="0"/>
              </a:endParaRPr>
            </a:p>
          </p:txBody>
        </p:sp>
        <p:sp>
          <p:nvSpPr>
            <p:cNvPr id="7" name="Солнце 6"/>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3</a:t>
              </a:r>
              <a:endParaRPr lang="uk-UA" b="1"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914400" y="1571644"/>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t>Ставки податку та пільги щодо оподаткування</a:t>
              </a:r>
              <a:endParaRPr lang="uk-UA" dirty="0">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t>3</a:t>
              </a:r>
              <a:endParaRPr lang="uk-UA" b="1" dirty="0"/>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Плата за користування надрами</Template>
  <TotalTime>45</TotalTime>
  <Words>955</Words>
  <Application>Microsoft Office PowerPoint</Application>
  <PresentationFormat>Экран (4:3)</PresentationFormat>
  <Paragraphs>92</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Справедливость</vt:lpstr>
      <vt:lpstr>Податок на прибуток підприємств</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Податок на прибуток підприємств</dc:title>
  <dc:creator>admin</dc:creator>
  <cp:lastModifiedBy>admin</cp:lastModifiedBy>
  <cp:revision>12</cp:revision>
  <dcterms:created xsi:type="dcterms:W3CDTF">2013-10-16T04:43:01Z</dcterms:created>
  <dcterms:modified xsi:type="dcterms:W3CDTF">2013-10-16T06:33:49Z</dcterms:modified>
</cp:coreProperties>
</file>