
<file path=[Content_Types].xml><?xml version="1.0" encoding="utf-8"?>
<Types xmlns="http://schemas.openxmlformats.org/package/2006/content-types"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diagrams/quickStyle17.xml" ContentType="application/vnd.openxmlformats-officedocument.drawingml.diagramStyle+xml"/>
  <Override PartName="/ppt/diagrams/data20.xml" ContentType="application/vnd.openxmlformats-officedocument.drawingml.diagramData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15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layout13.xml" ContentType="application/vnd.openxmlformats-officedocument.drawingml.diagramLayout+xml"/>
  <Override PartName="/ppt/diagrams/colors18.xml" ContentType="application/vnd.openxmlformats-officedocument.drawingml.diagramColors+xml"/>
  <Override PartName="/ppt/diagrams/quickStyle20.xml" ContentType="application/vnd.openxmlformats-officedocument.drawingml.diagram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diagrams/data16.xml" ContentType="application/vnd.openxmlformats-officedocument.drawingml.diagramData+xml"/>
  <Override PartName="/ppt/diagrams/layout20.xml" ContentType="application/vnd.openxmlformats-officedocument.drawingml.diagram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layout18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19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Default Extension="rels" ContentType="application/vnd.openxmlformats-package.relationships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19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A8FBDF-D8DF-4328-BA27-C51CAF7EEC66}" type="doc">
      <dgm:prSet loTypeId="urn:microsoft.com/office/officeart/2005/8/layout/hList1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uk-UA"/>
        </a:p>
      </dgm:t>
    </dgm:pt>
    <dgm:pt modelId="{905E7CFA-1B6D-48CB-8DBB-3E912C53A541}">
      <dgm:prSet phldrT="[Текст]" custT="1"/>
      <dgm:spPr/>
      <dgm:t>
        <a:bodyPr>
          <a:scene3d>
            <a:camera prst="orthographicFront"/>
            <a:lightRig rig="glow" dir="tl">
              <a:rot lat="0" lon="0" rev="5400000"/>
            </a:lightRig>
          </a:scene3d>
          <a:sp3d contourW="12700">
            <a:bevelT w="25400" h="25400"/>
            <a:contourClr>
              <a:schemeClr val="accent6">
                <a:shade val="73000"/>
              </a:schemeClr>
            </a:contourClr>
          </a:sp3d>
        </a:bodyPr>
        <a:lstStyle/>
        <a:p>
          <a:r>
            <a:rPr lang="uk-UA" sz="4800" b="1" cap="none" spc="0" dirty="0" smtClean="0">
              <a:ln w="11430"/>
              <a:solidFill>
                <a:srgbClr val="FFFF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План</a:t>
          </a:r>
          <a:endParaRPr lang="uk-UA" sz="4800" b="1" cap="none" spc="0" dirty="0">
            <a:ln w="11430"/>
            <a:solidFill>
              <a:srgbClr val="FFFF0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C7370A4C-279E-4E13-BC16-B8E9EBBBCDFD}" type="parTrans" cxnId="{4E24D663-0D7B-4858-9362-000226863EF4}">
      <dgm:prSet/>
      <dgm:spPr/>
      <dgm:t>
        <a:bodyPr/>
        <a:lstStyle/>
        <a:p>
          <a:endParaRPr lang="uk-UA">
            <a:latin typeface="Times New Roman" pitchFamily="18" charset="0"/>
            <a:cs typeface="Times New Roman" pitchFamily="18" charset="0"/>
          </a:endParaRPr>
        </a:p>
      </dgm:t>
    </dgm:pt>
    <dgm:pt modelId="{102DE122-2BEF-4D38-8401-7287775DEB18}" type="sibTrans" cxnId="{4E24D663-0D7B-4858-9362-000226863EF4}">
      <dgm:prSet/>
      <dgm:spPr/>
      <dgm:t>
        <a:bodyPr/>
        <a:lstStyle/>
        <a:p>
          <a:endParaRPr lang="uk-UA">
            <a:latin typeface="Times New Roman" pitchFamily="18" charset="0"/>
            <a:cs typeface="Times New Roman" pitchFamily="18" charset="0"/>
          </a:endParaRPr>
        </a:p>
      </dgm:t>
    </dgm:pt>
    <dgm:pt modelId="{AD011DD3-E581-468A-974B-0FCA32CC394F}">
      <dgm:prSet phldrT="[Текст]"/>
      <dgm:spPr/>
      <dgm:t>
        <a:bodyPr/>
        <a:lstStyle/>
        <a:p>
          <a:r>
            <a:rPr lang="uk-UA" b="1" dirty="0" smtClean="0"/>
            <a:t>1. Сутність спрощеної системи оподаткування, платники</a:t>
          </a:r>
          <a:endParaRPr lang="uk-UA" dirty="0">
            <a:latin typeface="Times New Roman" pitchFamily="18" charset="0"/>
            <a:cs typeface="Times New Roman" pitchFamily="18" charset="0"/>
          </a:endParaRPr>
        </a:p>
      </dgm:t>
    </dgm:pt>
    <dgm:pt modelId="{56DF9B2B-4F48-40A9-90E6-8F7A0A8F5B70}" type="parTrans" cxnId="{55544EDA-6F60-43FE-BD83-080A4463A691}">
      <dgm:prSet/>
      <dgm:spPr/>
      <dgm:t>
        <a:bodyPr/>
        <a:lstStyle/>
        <a:p>
          <a:endParaRPr lang="uk-UA">
            <a:latin typeface="Times New Roman" pitchFamily="18" charset="0"/>
            <a:cs typeface="Times New Roman" pitchFamily="18" charset="0"/>
          </a:endParaRPr>
        </a:p>
      </dgm:t>
    </dgm:pt>
    <dgm:pt modelId="{50CBCA64-793B-4518-9E7D-121B88EAAE46}" type="sibTrans" cxnId="{55544EDA-6F60-43FE-BD83-080A4463A691}">
      <dgm:prSet/>
      <dgm:spPr/>
      <dgm:t>
        <a:bodyPr/>
        <a:lstStyle/>
        <a:p>
          <a:endParaRPr lang="uk-UA">
            <a:latin typeface="Times New Roman" pitchFamily="18" charset="0"/>
            <a:cs typeface="Times New Roman" pitchFamily="18" charset="0"/>
          </a:endParaRPr>
        </a:p>
      </dgm:t>
    </dgm:pt>
    <dgm:pt modelId="{2E84678C-DAF9-4E0F-AA11-F1231F2B8F8E}">
      <dgm:prSet/>
      <dgm:spPr/>
      <dgm:t>
        <a:bodyPr/>
        <a:lstStyle/>
        <a:p>
          <a:r>
            <a:rPr lang="uk-UA" b="1" dirty="0" smtClean="0"/>
            <a:t>2. Порядок визначення доходів та їх склад</a:t>
          </a:r>
          <a:endParaRPr lang="ru-RU" dirty="0"/>
        </a:p>
      </dgm:t>
    </dgm:pt>
    <dgm:pt modelId="{71C431EB-C8BD-49EF-BE28-CED45973418C}" type="parTrans" cxnId="{8BC2EF54-B11D-4DD8-B706-3BF2F7CD6838}">
      <dgm:prSet/>
      <dgm:spPr/>
      <dgm:t>
        <a:bodyPr/>
        <a:lstStyle/>
        <a:p>
          <a:endParaRPr lang="ru-RU"/>
        </a:p>
      </dgm:t>
    </dgm:pt>
    <dgm:pt modelId="{CA9D10C8-86C1-48A1-9402-A78171B6A0E2}" type="sibTrans" cxnId="{8BC2EF54-B11D-4DD8-B706-3BF2F7CD6838}">
      <dgm:prSet/>
      <dgm:spPr/>
      <dgm:t>
        <a:bodyPr/>
        <a:lstStyle/>
        <a:p>
          <a:endParaRPr lang="ru-RU"/>
        </a:p>
      </dgm:t>
    </dgm:pt>
    <dgm:pt modelId="{452AB532-D4F4-4556-A42A-9B23C462EFC3}">
      <dgm:prSet/>
      <dgm:spPr/>
      <dgm:t>
        <a:bodyPr/>
        <a:lstStyle/>
        <a:p>
          <a:r>
            <a:rPr lang="uk-UA" b="1" dirty="0" smtClean="0"/>
            <a:t>3. Ставки єдиного податку</a:t>
          </a:r>
          <a:endParaRPr lang="ru-RU" dirty="0"/>
        </a:p>
      </dgm:t>
    </dgm:pt>
    <dgm:pt modelId="{F19EB7F0-55EF-4C30-BC31-7A6FB930FEC1}" type="parTrans" cxnId="{3BDFA166-13C0-49E6-A857-6D8D3DAEB238}">
      <dgm:prSet/>
      <dgm:spPr/>
      <dgm:t>
        <a:bodyPr/>
        <a:lstStyle/>
        <a:p>
          <a:endParaRPr lang="ru-RU"/>
        </a:p>
      </dgm:t>
    </dgm:pt>
    <dgm:pt modelId="{63642C90-8D22-4B5E-B1E2-0FE3F9BB7F25}" type="sibTrans" cxnId="{3BDFA166-13C0-49E6-A857-6D8D3DAEB238}">
      <dgm:prSet/>
      <dgm:spPr/>
      <dgm:t>
        <a:bodyPr/>
        <a:lstStyle/>
        <a:p>
          <a:endParaRPr lang="ru-RU"/>
        </a:p>
      </dgm:t>
    </dgm:pt>
    <dgm:pt modelId="{3F6E03BA-DFC3-4CA3-B435-9438A8E1EABC}">
      <dgm:prSet/>
      <dgm:spPr/>
      <dgm:t>
        <a:bodyPr/>
        <a:lstStyle/>
        <a:p>
          <a:r>
            <a:rPr lang="uk-UA" b="1" dirty="0" smtClean="0"/>
            <a:t>4. Порядок нарахування та строки сплати єдиного податку</a:t>
          </a:r>
          <a:endParaRPr lang="ru-RU" dirty="0"/>
        </a:p>
      </dgm:t>
    </dgm:pt>
    <dgm:pt modelId="{A0829625-E55B-438A-8C60-4B733532ECB3}" type="parTrans" cxnId="{6525963C-7A48-4AB2-BE50-44D7BA0120BB}">
      <dgm:prSet/>
      <dgm:spPr/>
      <dgm:t>
        <a:bodyPr/>
        <a:lstStyle/>
        <a:p>
          <a:endParaRPr lang="ru-RU"/>
        </a:p>
      </dgm:t>
    </dgm:pt>
    <dgm:pt modelId="{EDFD6E3D-F1EA-4768-B801-8B3032EFAA68}" type="sibTrans" cxnId="{6525963C-7A48-4AB2-BE50-44D7BA0120BB}">
      <dgm:prSet/>
      <dgm:spPr/>
      <dgm:t>
        <a:bodyPr/>
        <a:lstStyle/>
        <a:p>
          <a:endParaRPr lang="ru-RU"/>
        </a:p>
      </dgm:t>
    </dgm:pt>
    <dgm:pt modelId="{80166038-4EA5-4F89-8EA4-9255118DE0A3}">
      <dgm:prSet/>
      <dgm:spPr/>
      <dgm:t>
        <a:bodyPr/>
        <a:lstStyle/>
        <a:p>
          <a:r>
            <a:rPr lang="uk-UA" b="1" dirty="0" smtClean="0"/>
            <a:t>5. Ведення обліку і складання звітності платниками єдиного податку</a:t>
          </a:r>
          <a:endParaRPr lang="ru-RU" dirty="0"/>
        </a:p>
      </dgm:t>
    </dgm:pt>
    <dgm:pt modelId="{D7E04128-E352-4755-82CD-8467BCF2D38B}" type="parTrans" cxnId="{9D9C30AC-4956-4093-AE0F-8DE915EE9A9F}">
      <dgm:prSet/>
      <dgm:spPr/>
      <dgm:t>
        <a:bodyPr/>
        <a:lstStyle/>
        <a:p>
          <a:endParaRPr lang="ru-RU"/>
        </a:p>
      </dgm:t>
    </dgm:pt>
    <dgm:pt modelId="{D1AE7460-5A94-421F-8635-15912254CBDC}" type="sibTrans" cxnId="{9D9C30AC-4956-4093-AE0F-8DE915EE9A9F}">
      <dgm:prSet/>
      <dgm:spPr/>
      <dgm:t>
        <a:bodyPr/>
        <a:lstStyle/>
        <a:p>
          <a:endParaRPr lang="ru-RU"/>
        </a:p>
      </dgm:t>
    </dgm:pt>
    <dgm:pt modelId="{127CB3EF-863D-4A9A-882D-157E87AED21C}" type="pres">
      <dgm:prSet presAssocID="{D5A8FBDF-D8DF-4328-BA27-C51CAF7EEC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EE5AC1E1-4BF3-4802-8E38-25F1216EA7BB}" type="pres">
      <dgm:prSet presAssocID="{905E7CFA-1B6D-48CB-8DBB-3E912C53A541}" presName="composite" presStyleCnt="0"/>
      <dgm:spPr/>
    </dgm:pt>
    <dgm:pt modelId="{D396F31C-CDD7-4E20-8EE7-E3DFAED57559}" type="pres">
      <dgm:prSet presAssocID="{905E7CFA-1B6D-48CB-8DBB-3E912C53A541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0D33B51F-E786-4CE1-BB40-B20EFF7773A0}" type="pres">
      <dgm:prSet presAssocID="{905E7CFA-1B6D-48CB-8DBB-3E912C53A541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9D9C30AC-4956-4093-AE0F-8DE915EE9A9F}" srcId="{905E7CFA-1B6D-48CB-8DBB-3E912C53A541}" destId="{80166038-4EA5-4F89-8EA4-9255118DE0A3}" srcOrd="4" destOrd="0" parTransId="{D7E04128-E352-4755-82CD-8467BCF2D38B}" sibTransId="{D1AE7460-5A94-421F-8635-15912254CBDC}"/>
    <dgm:cxn modelId="{E8A13FF2-C0F7-4149-8D6F-FD47683E0C2A}" type="presOf" srcId="{AD011DD3-E581-468A-974B-0FCA32CC394F}" destId="{0D33B51F-E786-4CE1-BB40-B20EFF7773A0}" srcOrd="0" destOrd="0" presId="urn:microsoft.com/office/officeart/2005/8/layout/hList1"/>
    <dgm:cxn modelId="{8405AEDB-5B04-48C3-A0F4-B89979797E18}" type="presOf" srcId="{D5A8FBDF-D8DF-4328-BA27-C51CAF7EEC66}" destId="{127CB3EF-863D-4A9A-882D-157E87AED21C}" srcOrd="0" destOrd="0" presId="urn:microsoft.com/office/officeart/2005/8/layout/hList1"/>
    <dgm:cxn modelId="{6525963C-7A48-4AB2-BE50-44D7BA0120BB}" srcId="{905E7CFA-1B6D-48CB-8DBB-3E912C53A541}" destId="{3F6E03BA-DFC3-4CA3-B435-9438A8E1EABC}" srcOrd="3" destOrd="0" parTransId="{A0829625-E55B-438A-8C60-4B733532ECB3}" sibTransId="{EDFD6E3D-F1EA-4768-B801-8B3032EFAA68}"/>
    <dgm:cxn modelId="{88DDED05-E73F-4823-ABC2-FD9EA027BAAD}" type="presOf" srcId="{3F6E03BA-DFC3-4CA3-B435-9438A8E1EABC}" destId="{0D33B51F-E786-4CE1-BB40-B20EFF7773A0}" srcOrd="0" destOrd="3" presId="urn:microsoft.com/office/officeart/2005/8/layout/hList1"/>
    <dgm:cxn modelId="{55544EDA-6F60-43FE-BD83-080A4463A691}" srcId="{905E7CFA-1B6D-48CB-8DBB-3E912C53A541}" destId="{AD011DD3-E581-468A-974B-0FCA32CC394F}" srcOrd="0" destOrd="0" parTransId="{56DF9B2B-4F48-40A9-90E6-8F7A0A8F5B70}" sibTransId="{50CBCA64-793B-4518-9E7D-121B88EAAE46}"/>
    <dgm:cxn modelId="{9C6681E1-6C55-413A-91E9-25E7789A30C8}" type="presOf" srcId="{2E84678C-DAF9-4E0F-AA11-F1231F2B8F8E}" destId="{0D33B51F-E786-4CE1-BB40-B20EFF7773A0}" srcOrd="0" destOrd="1" presId="urn:microsoft.com/office/officeart/2005/8/layout/hList1"/>
    <dgm:cxn modelId="{DE3720EE-F866-4645-A51D-B443A2531292}" type="presOf" srcId="{80166038-4EA5-4F89-8EA4-9255118DE0A3}" destId="{0D33B51F-E786-4CE1-BB40-B20EFF7773A0}" srcOrd="0" destOrd="4" presId="urn:microsoft.com/office/officeart/2005/8/layout/hList1"/>
    <dgm:cxn modelId="{4E24D663-0D7B-4858-9362-000226863EF4}" srcId="{D5A8FBDF-D8DF-4328-BA27-C51CAF7EEC66}" destId="{905E7CFA-1B6D-48CB-8DBB-3E912C53A541}" srcOrd="0" destOrd="0" parTransId="{C7370A4C-279E-4E13-BC16-B8E9EBBBCDFD}" sibTransId="{102DE122-2BEF-4D38-8401-7287775DEB18}"/>
    <dgm:cxn modelId="{8BC2EF54-B11D-4DD8-B706-3BF2F7CD6838}" srcId="{905E7CFA-1B6D-48CB-8DBB-3E912C53A541}" destId="{2E84678C-DAF9-4E0F-AA11-F1231F2B8F8E}" srcOrd="1" destOrd="0" parTransId="{71C431EB-C8BD-49EF-BE28-CED45973418C}" sibTransId="{CA9D10C8-86C1-48A1-9402-A78171B6A0E2}"/>
    <dgm:cxn modelId="{2F35EDE8-6554-40DB-9FF0-B516C9AD1ED5}" type="presOf" srcId="{452AB532-D4F4-4556-A42A-9B23C462EFC3}" destId="{0D33B51F-E786-4CE1-BB40-B20EFF7773A0}" srcOrd="0" destOrd="2" presId="urn:microsoft.com/office/officeart/2005/8/layout/hList1"/>
    <dgm:cxn modelId="{96AE13ED-625B-40A6-B238-7FFE191129DD}" type="presOf" srcId="{905E7CFA-1B6D-48CB-8DBB-3E912C53A541}" destId="{D396F31C-CDD7-4E20-8EE7-E3DFAED57559}" srcOrd="0" destOrd="0" presId="urn:microsoft.com/office/officeart/2005/8/layout/hList1"/>
    <dgm:cxn modelId="{3BDFA166-13C0-49E6-A857-6D8D3DAEB238}" srcId="{905E7CFA-1B6D-48CB-8DBB-3E912C53A541}" destId="{452AB532-D4F4-4556-A42A-9B23C462EFC3}" srcOrd="2" destOrd="0" parTransId="{F19EB7F0-55EF-4C30-BC31-7A6FB930FEC1}" sibTransId="{63642C90-8D22-4B5E-B1E2-0FE3F9BB7F25}"/>
    <dgm:cxn modelId="{6ACE720B-FF29-4117-A823-DEF4183F71A0}" type="presParOf" srcId="{127CB3EF-863D-4A9A-882D-157E87AED21C}" destId="{EE5AC1E1-4BF3-4802-8E38-25F1216EA7BB}" srcOrd="0" destOrd="0" presId="urn:microsoft.com/office/officeart/2005/8/layout/hList1"/>
    <dgm:cxn modelId="{A153815A-21AA-4F19-951F-BECCE8128D50}" type="presParOf" srcId="{EE5AC1E1-4BF3-4802-8E38-25F1216EA7BB}" destId="{D396F31C-CDD7-4E20-8EE7-E3DFAED57559}" srcOrd="0" destOrd="0" presId="urn:microsoft.com/office/officeart/2005/8/layout/hList1"/>
    <dgm:cxn modelId="{0EDE1B78-8C4D-41E7-9E28-3FF9AAA4C47A}" type="presParOf" srcId="{EE5AC1E1-4BF3-4802-8E38-25F1216EA7BB}" destId="{0D33B51F-E786-4CE1-BB40-B20EFF7773A0}" srcOrd="1" destOrd="0" presId="urn:microsoft.com/office/officeart/2005/8/layout/hList1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1185382-456F-42F3-B0A0-CCA43FD49540}" type="doc">
      <dgm:prSet loTypeId="urn:microsoft.com/office/officeart/2005/8/layout/hList9" loCatId="list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BFF05115-2BCD-42EC-9287-49F37F2AEABD}">
      <dgm:prSet phldrT="[Текст]"/>
      <dgm:spPr/>
      <dgm:t>
        <a:bodyPr/>
        <a:lstStyle/>
        <a:p>
          <a:r>
            <a:rPr lang="uk-UA" b="1" smtClean="0"/>
            <a:t>Ставки єдиного податку</a:t>
          </a:r>
          <a:r>
            <a:rPr lang="uk-UA" smtClean="0"/>
            <a:t> </a:t>
          </a:r>
          <a:endParaRPr lang="ru-RU"/>
        </a:p>
      </dgm:t>
    </dgm:pt>
    <dgm:pt modelId="{05B6B9BA-F1C4-4A28-85CC-2EA12960EAE9}" type="parTrans" cxnId="{C4E0065F-6893-4F94-A8B5-E806B11172E8}">
      <dgm:prSet/>
      <dgm:spPr/>
      <dgm:t>
        <a:bodyPr/>
        <a:lstStyle/>
        <a:p>
          <a:endParaRPr lang="ru-RU"/>
        </a:p>
      </dgm:t>
    </dgm:pt>
    <dgm:pt modelId="{EBCEC26C-5F56-4567-8517-C2E9B094C34C}" type="sibTrans" cxnId="{C4E0065F-6893-4F94-A8B5-E806B11172E8}">
      <dgm:prSet/>
      <dgm:spPr/>
      <dgm:t>
        <a:bodyPr/>
        <a:lstStyle/>
        <a:p>
          <a:endParaRPr lang="ru-RU"/>
        </a:p>
      </dgm:t>
    </dgm:pt>
    <dgm:pt modelId="{8E989511-8CBB-4C78-B2BB-E37A26845253}">
      <dgm:prSet phldrT="[Текст]"/>
      <dgm:spPr/>
      <dgm:t>
        <a:bodyPr/>
        <a:lstStyle/>
        <a:p>
          <a:r>
            <a:rPr lang="uk-UA" b="1" smtClean="0"/>
            <a:t>встановлюються у % (фіксовані ставки) до розміру мінімальної заробітної плати, встановленої законом на 1 січня податкового (звітного) року</a:t>
          </a:r>
          <a:r>
            <a:rPr lang="uk-UA" smtClean="0"/>
            <a:t>, </a:t>
          </a:r>
          <a:r>
            <a:rPr lang="uk-UA" b="1" smtClean="0"/>
            <a:t>та у відсотках до доходу (відсоткові ставки)</a:t>
          </a:r>
          <a:endParaRPr lang="ru-RU"/>
        </a:p>
      </dgm:t>
    </dgm:pt>
    <dgm:pt modelId="{E46DBB7C-24C1-4B38-B3FD-00030FECA4CB}" type="parTrans" cxnId="{42F84B1B-D148-4EA8-8A5E-92DA962FB6AB}">
      <dgm:prSet/>
      <dgm:spPr/>
      <dgm:t>
        <a:bodyPr/>
        <a:lstStyle/>
        <a:p>
          <a:endParaRPr lang="ru-RU"/>
        </a:p>
      </dgm:t>
    </dgm:pt>
    <dgm:pt modelId="{7F843681-07EC-4231-9153-CD5A95468CED}" type="sibTrans" cxnId="{42F84B1B-D148-4EA8-8A5E-92DA962FB6AB}">
      <dgm:prSet/>
      <dgm:spPr/>
      <dgm:t>
        <a:bodyPr/>
        <a:lstStyle/>
        <a:p>
          <a:endParaRPr lang="ru-RU"/>
        </a:p>
      </dgm:t>
    </dgm:pt>
    <dgm:pt modelId="{1FD791D6-90F9-4780-B4F7-645FD52F13DD}" type="pres">
      <dgm:prSet presAssocID="{D1185382-456F-42F3-B0A0-CCA43FD49540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45CE4178-FEAA-4F55-BB05-2334BE95D08A}" type="pres">
      <dgm:prSet presAssocID="{BFF05115-2BCD-42EC-9287-49F37F2AEABD}" presName="posSpace" presStyleCnt="0"/>
      <dgm:spPr/>
      <dgm:t>
        <a:bodyPr/>
        <a:lstStyle/>
        <a:p>
          <a:endParaRPr lang="ru-RU"/>
        </a:p>
      </dgm:t>
    </dgm:pt>
    <dgm:pt modelId="{BDBD482C-1BAC-49CF-B9D9-DD2DD3F3F9EA}" type="pres">
      <dgm:prSet presAssocID="{BFF05115-2BCD-42EC-9287-49F37F2AEABD}" presName="vertFlow" presStyleCnt="0"/>
      <dgm:spPr/>
      <dgm:t>
        <a:bodyPr/>
        <a:lstStyle/>
        <a:p>
          <a:endParaRPr lang="ru-RU"/>
        </a:p>
      </dgm:t>
    </dgm:pt>
    <dgm:pt modelId="{50558438-0763-47F3-95BF-9160F7C77DB6}" type="pres">
      <dgm:prSet presAssocID="{BFF05115-2BCD-42EC-9287-49F37F2AEABD}" presName="topSpace" presStyleCnt="0"/>
      <dgm:spPr/>
      <dgm:t>
        <a:bodyPr/>
        <a:lstStyle/>
        <a:p>
          <a:endParaRPr lang="ru-RU"/>
        </a:p>
      </dgm:t>
    </dgm:pt>
    <dgm:pt modelId="{C020A38C-DE9A-4B52-8447-D4FAA0E05C2D}" type="pres">
      <dgm:prSet presAssocID="{BFF05115-2BCD-42EC-9287-49F37F2AEABD}" presName="firstComp" presStyleCnt="0"/>
      <dgm:spPr/>
      <dgm:t>
        <a:bodyPr/>
        <a:lstStyle/>
        <a:p>
          <a:endParaRPr lang="ru-RU"/>
        </a:p>
      </dgm:t>
    </dgm:pt>
    <dgm:pt modelId="{BF1327CC-C49D-4A88-93CF-C8B99190F5F9}" type="pres">
      <dgm:prSet presAssocID="{BFF05115-2BCD-42EC-9287-49F37F2AEABD}" presName="firstChild" presStyleLbl="bgAccFollowNode1" presStyleIdx="0" presStyleCnt="1"/>
      <dgm:spPr/>
      <dgm:t>
        <a:bodyPr/>
        <a:lstStyle/>
        <a:p>
          <a:endParaRPr lang="ru-RU"/>
        </a:p>
      </dgm:t>
    </dgm:pt>
    <dgm:pt modelId="{D976BBA0-28B6-47D5-8506-E8A8894ED5EB}" type="pres">
      <dgm:prSet presAssocID="{BFF05115-2BCD-42EC-9287-49F37F2AEABD}" presName="firstChildTx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BB1BE7-A85C-4A5D-99A5-E3238FD462AB}" type="pres">
      <dgm:prSet presAssocID="{BFF05115-2BCD-42EC-9287-49F37F2AEABD}" presName="negSpace" presStyleCnt="0"/>
      <dgm:spPr/>
      <dgm:t>
        <a:bodyPr/>
        <a:lstStyle/>
        <a:p>
          <a:endParaRPr lang="ru-RU"/>
        </a:p>
      </dgm:t>
    </dgm:pt>
    <dgm:pt modelId="{18E11BB1-9C33-44FC-A917-68047510E1E1}" type="pres">
      <dgm:prSet presAssocID="{BFF05115-2BCD-42EC-9287-49F37F2AEABD}" presName="circle" presStyleLbl="node1" presStyleIdx="0" presStyleCnt="1"/>
      <dgm:spPr/>
      <dgm:t>
        <a:bodyPr/>
        <a:lstStyle/>
        <a:p>
          <a:endParaRPr lang="ru-RU"/>
        </a:p>
      </dgm:t>
    </dgm:pt>
  </dgm:ptLst>
  <dgm:cxnLst>
    <dgm:cxn modelId="{FF8B896A-D486-4C93-A5FC-44F574440763}" type="presOf" srcId="{8E989511-8CBB-4C78-B2BB-E37A26845253}" destId="{BF1327CC-C49D-4A88-93CF-C8B99190F5F9}" srcOrd="0" destOrd="0" presId="urn:microsoft.com/office/officeart/2005/8/layout/hList9"/>
    <dgm:cxn modelId="{02F1768E-3EBE-4C01-8761-7D336C7DD765}" type="presOf" srcId="{D1185382-456F-42F3-B0A0-CCA43FD49540}" destId="{1FD791D6-90F9-4780-B4F7-645FD52F13DD}" srcOrd="0" destOrd="0" presId="urn:microsoft.com/office/officeart/2005/8/layout/hList9"/>
    <dgm:cxn modelId="{517BA46D-BD38-4B42-BC88-572F7EA2D2F6}" type="presOf" srcId="{BFF05115-2BCD-42EC-9287-49F37F2AEABD}" destId="{18E11BB1-9C33-44FC-A917-68047510E1E1}" srcOrd="0" destOrd="0" presId="urn:microsoft.com/office/officeart/2005/8/layout/hList9"/>
    <dgm:cxn modelId="{42F84B1B-D148-4EA8-8A5E-92DA962FB6AB}" srcId="{BFF05115-2BCD-42EC-9287-49F37F2AEABD}" destId="{8E989511-8CBB-4C78-B2BB-E37A26845253}" srcOrd="0" destOrd="0" parTransId="{E46DBB7C-24C1-4B38-B3FD-00030FECA4CB}" sibTransId="{7F843681-07EC-4231-9153-CD5A95468CED}"/>
    <dgm:cxn modelId="{C4E0065F-6893-4F94-A8B5-E806B11172E8}" srcId="{D1185382-456F-42F3-B0A0-CCA43FD49540}" destId="{BFF05115-2BCD-42EC-9287-49F37F2AEABD}" srcOrd="0" destOrd="0" parTransId="{05B6B9BA-F1C4-4A28-85CC-2EA12960EAE9}" sibTransId="{EBCEC26C-5F56-4567-8517-C2E9B094C34C}"/>
    <dgm:cxn modelId="{1A155855-9565-44B5-B4A8-40D31048B10A}" type="presOf" srcId="{8E989511-8CBB-4C78-B2BB-E37A26845253}" destId="{D976BBA0-28B6-47D5-8506-E8A8894ED5EB}" srcOrd="1" destOrd="0" presId="urn:microsoft.com/office/officeart/2005/8/layout/hList9"/>
    <dgm:cxn modelId="{A6078F7F-1395-425D-86C3-052F26474F6D}" type="presParOf" srcId="{1FD791D6-90F9-4780-B4F7-645FD52F13DD}" destId="{45CE4178-FEAA-4F55-BB05-2334BE95D08A}" srcOrd="0" destOrd="0" presId="urn:microsoft.com/office/officeart/2005/8/layout/hList9"/>
    <dgm:cxn modelId="{CBFE6E5F-1E0A-4171-AEA0-84B6164734EF}" type="presParOf" srcId="{1FD791D6-90F9-4780-B4F7-645FD52F13DD}" destId="{BDBD482C-1BAC-49CF-B9D9-DD2DD3F3F9EA}" srcOrd="1" destOrd="0" presId="urn:microsoft.com/office/officeart/2005/8/layout/hList9"/>
    <dgm:cxn modelId="{9B170383-F68C-4404-A32A-A1F774ADAA84}" type="presParOf" srcId="{BDBD482C-1BAC-49CF-B9D9-DD2DD3F3F9EA}" destId="{50558438-0763-47F3-95BF-9160F7C77DB6}" srcOrd="0" destOrd="0" presId="urn:microsoft.com/office/officeart/2005/8/layout/hList9"/>
    <dgm:cxn modelId="{6AFB06AF-4471-497D-8A47-33D58503449C}" type="presParOf" srcId="{BDBD482C-1BAC-49CF-B9D9-DD2DD3F3F9EA}" destId="{C020A38C-DE9A-4B52-8447-D4FAA0E05C2D}" srcOrd="1" destOrd="0" presId="urn:microsoft.com/office/officeart/2005/8/layout/hList9"/>
    <dgm:cxn modelId="{30F8252A-5506-4B9D-8899-C2B7CE91A393}" type="presParOf" srcId="{C020A38C-DE9A-4B52-8447-D4FAA0E05C2D}" destId="{BF1327CC-C49D-4A88-93CF-C8B99190F5F9}" srcOrd="0" destOrd="0" presId="urn:microsoft.com/office/officeart/2005/8/layout/hList9"/>
    <dgm:cxn modelId="{2F0D543D-00DA-4802-BC29-284DDF443443}" type="presParOf" srcId="{C020A38C-DE9A-4B52-8447-D4FAA0E05C2D}" destId="{D976BBA0-28B6-47D5-8506-E8A8894ED5EB}" srcOrd="1" destOrd="0" presId="urn:microsoft.com/office/officeart/2005/8/layout/hList9"/>
    <dgm:cxn modelId="{70100CAD-01EF-45CC-A639-7D26A576FE6C}" type="presParOf" srcId="{1FD791D6-90F9-4780-B4F7-645FD52F13DD}" destId="{D5BB1BE7-A85C-4A5D-99A5-E3238FD462AB}" srcOrd="2" destOrd="0" presId="urn:microsoft.com/office/officeart/2005/8/layout/hList9"/>
    <dgm:cxn modelId="{39992B31-94B0-4338-B6EC-C54F8828CE66}" type="presParOf" srcId="{1FD791D6-90F9-4780-B4F7-645FD52F13DD}" destId="{18E11BB1-9C33-44FC-A917-68047510E1E1}" srcOrd="3" destOrd="0" presId="urn:microsoft.com/office/officeart/2005/8/layout/hList9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17AF28D-B725-4DC0-AD25-912E47356D8A}" type="doc">
      <dgm:prSet loTypeId="urn:microsoft.com/office/officeart/2005/8/layout/vProcess5" loCatId="process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80A3009F-39AD-4717-97FB-6224B16125DF}">
      <dgm:prSet phldrT="[Текст]"/>
      <dgm:spPr/>
      <dgm:t>
        <a:bodyPr/>
        <a:lstStyle/>
        <a:p>
          <a:r>
            <a:rPr lang="uk-UA" b="1" smtClean="0"/>
            <a:t>Фіксовані ставки єдиного податку встановлюються сільськими, селищними та міськими радами</a:t>
          </a:r>
          <a:r>
            <a:rPr lang="uk-UA" smtClean="0"/>
            <a:t> </a:t>
          </a:r>
          <a:r>
            <a:rPr lang="uk-UA" b="1" smtClean="0"/>
            <a:t>для фізичних осіб - підприємців, які здійснюють господарську діяльність</a:t>
          </a:r>
          <a:r>
            <a:rPr lang="uk-UA" smtClean="0"/>
            <a:t>, залежно від виду господарської діяльності, з розрахунку на </a:t>
          </a:r>
          <a:r>
            <a:rPr lang="uk-UA" b="1" smtClean="0"/>
            <a:t>календарний місяць</a:t>
          </a:r>
          <a:r>
            <a:rPr lang="uk-UA" smtClean="0"/>
            <a:t>: </a:t>
          </a:r>
          <a:endParaRPr lang="ru-RU"/>
        </a:p>
      </dgm:t>
    </dgm:pt>
    <dgm:pt modelId="{2170ACEE-0574-449B-A6CB-8CCEAF56806C}" type="parTrans" cxnId="{44BD3360-EC43-4B07-8591-E0C352C0C449}">
      <dgm:prSet/>
      <dgm:spPr/>
      <dgm:t>
        <a:bodyPr/>
        <a:lstStyle/>
        <a:p>
          <a:endParaRPr lang="ru-RU"/>
        </a:p>
      </dgm:t>
    </dgm:pt>
    <dgm:pt modelId="{3DAAF217-F6F1-492C-84DD-F9910AEF5A1E}" type="sibTrans" cxnId="{44BD3360-EC43-4B07-8591-E0C352C0C449}">
      <dgm:prSet/>
      <dgm:spPr/>
      <dgm:t>
        <a:bodyPr/>
        <a:lstStyle/>
        <a:p>
          <a:endParaRPr lang="ru-RU"/>
        </a:p>
      </dgm:t>
    </dgm:pt>
    <dgm:pt modelId="{C82F9A8B-58C8-491C-8A06-2FD6DFFA6251}">
      <dgm:prSet phldrT="[Текст]"/>
      <dgm:spPr/>
      <dgm:t>
        <a:bodyPr/>
        <a:lstStyle/>
        <a:p>
          <a:r>
            <a:rPr lang="uk-UA" dirty="0" smtClean="0"/>
            <a:t>1) </a:t>
          </a:r>
          <a:r>
            <a:rPr lang="uk-UA" b="1" dirty="0" smtClean="0"/>
            <a:t>для першої групи платників єдиного податку - у межах від 1 до 10 відсотків розміру мінімальної заробітної плати ( з 01.01.13 – 10% від розміру мінімальної зарплати 1147 </a:t>
          </a:r>
          <a:r>
            <a:rPr lang="uk-UA" b="1" dirty="0" err="1" smtClean="0"/>
            <a:t>грн</a:t>
          </a:r>
          <a:r>
            <a:rPr lang="uk-UA" dirty="0" smtClean="0"/>
            <a:t>)</a:t>
          </a:r>
          <a:endParaRPr lang="ru-RU" dirty="0"/>
        </a:p>
      </dgm:t>
    </dgm:pt>
    <dgm:pt modelId="{C80F53E8-E8BB-4765-A698-3D84866EC653}" type="parTrans" cxnId="{942117D6-69DB-4969-A98F-C06E10C8D19A}">
      <dgm:prSet/>
      <dgm:spPr/>
      <dgm:t>
        <a:bodyPr/>
        <a:lstStyle/>
        <a:p>
          <a:endParaRPr lang="ru-RU"/>
        </a:p>
      </dgm:t>
    </dgm:pt>
    <dgm:pt modelId="{26F9BD14-D4C4-4753-830E-B980B03F56AF}" type="sibTrans" cxnId="{942117D6-69DB-4969-A98F-C06E10C8D19A}">
      <dgm:prSet/>
      <dgm:spPr/>
      <dgm:t>
        <a:bodyPr/>
        <a:lstStyle/>
        <a:p>
          <a:endParaRPr lang="ru-RU"/>
        </a:p>
      </dgm:t>
    </dgm:pt>
    <dgm:pt modelId="{5779FEAD-4E8F-4843-8E95-A1590E051487}">
      <dgm:prSet phldrT="[Текст]"/>
      <dgm:spPr/>
      <dgm:t>
        <a:bodyPr/>
        <a:lstStyle/>
        <a:p>
          <a:r>
            <a:rPr lang="uk-UA" dirty="0" smtClean="0"/>
            <a:t>2) </a:t>
          </a:r>
          <a:r>
            <a:rPr lang="uk-UA" b="1" dirty="0" smtClean="0"/>
            <a:t>для другої групи платників єдиного податку - у межах від 2 до 20 відсотків розміру мінімальної заробітної плати ( з 01.01.13 – 20% від розміру мінімальної зарплати 1147 </a:t>
          </a:r>
          <a:r>
            <a:rPr lang="uk-UA" b="1" dirty="0" err="1" smtClean="0"/>
            <a:t>грн</a:t>
          </a:r>
          <a:r>
            <a:rPr lang="uk-UA" dirty="0" smtClean="0"/>
            <a:t>)</a:t>
          </a:r>
          <a:endParaRPr lang="ru-RU" dirty="0"/>
        </a:p>
      </dgm:t>
    </dgm:pt>
    <dgm:pt modelId="{7C897139-BA45-4EC5-9E4F-5ECE91D5C05C}" type="parTrans" cxnId="{FE742672-26CA-441C-8890-CB20FDB7947F}">
      <dgm:prSet/>
      <dgm:spPr/>
      <dgm:t>
        <a:bodyPr/>
        <a:lstStyle/>
        <a:p>
          <a:endParaRPr lang="ru-RU"/>
        </a:p>
      </dgm:t>
    </dgm:pt>
    <dgm:pt modelId="{8E6D4512-60F0-482F-9B82-1731DCA75825}" type="sibTrans" cxnId="{FE742672-26CA-441C-8890-CB20FDB7947F}">
      <dgm:prSet/>
      <dgm:spPr/>
      <dgm:t>
        <a:bodyPr/>
        <a:lstStyle/>
        <a:p>
          <a:endParaRPr lang="ru-RU"/>
        </a:p>
      </dgm:t>
    </dgm:pt>
    <dgm:pt modelId="{E022B45D-2184-41AC-8322-13FDF128E093}" type="pres">
      <dgm:prSet presAssocID="{017AF28D-B725-4DC0-AD25-912E47356D8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CF64A68-BE77-40DE-B96A-8B491B68A13A}" type="pres">
      <dgm:prSet presAssocID="{017AF28D-B725-4DC0-AD25-912E47356D8A}" presName="dummyMaxCanvas" presStyleCnt="0">
        <dgm:presLayoutVars/>
      </dgm:prSet>
      <dgm:spPr/>
      <dgm:t>
        <a:bodyPr/>
        <a:lstStyle/>
        <a:p>
          <a:endParaRPr lang="ru-RU"/>
        </a:p>
      </dgm:t>
    </dgm:pt>
    <dgm:pt modelId="{4868006C-B116-483B-B4DB-ADA49064165D}" type="pres">
      <dgm:prSet presAssocID="{017AF28D-B725-4DC0-AD25-912E47356D8A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2152782-C641-4791-B668-40673292D8CA}" type="pres">
      <dgm:prSet presAssocID="{017AF28D-B725-4DC0-AD25-912E47356D8A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009579C-AD91-4CC5-AA55-75782F7A0490}" type="pres">
      <dgm:prSet presAssocID="{017AF28D-B725-4DC0-AD25-912E47356D8A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B5C02CB-D202-467D-A4FF-A7B125EB8E53}" type="pres">
      <dgm:prSet presAssocID="{017AF28D-B725-4DC0-AD25-912E47356D8A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6B30197-F5F1-4D69-B7D9-C1721056C8B6}" type="pres">
      <dgm:prSet presAssocID="{017AF28D-B725-4DC0-AD25-912E47356D8A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D0AE6D-FE05-4826-A37B-1DE3CAE110A6}" type="pres">
      <dgm:prSet presAssocID="{017AF28D-B725-4DC0-AD25-912E47356D8A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3DD28D-172F-4870-95AA-07655D288A15}" type="pres">
      <dgm:prSet presAssocID="{017AF28D-B725-4DC0-AD25-912E47356D8A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786EEBA-BCDE-45E3-B871-95E262B5A1AE}" type="pres">
      <dgm:prSet presAssocID="{017AF28D-B725-4DC0-AD25-912E47356D8A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211227D-59B7-4065-9BC1-467D327EC143}" type="presOf" srcId="{5779FEAD-4E8F-4843-8E95-A1590E051487}" destId="{C786EEBA-BCDE-45E3-B871-95E262B5A1AE}" srcOrd="1" destOrd="0" presId="urn:microsoft.com/office/officeart/2005/8/layout/vProcess5"/>
    <dgm:cxn modelId="{20E09F47-CFAC-43A7-B3E0-D26A1A46164E}" type="presOf" srcId="{C82F9A8B-58C8-491C-8A06-2FD6DFFA6251}" destId="{62152782-C641-4791-B668-40673292D8CA}" srcOrd="0" destOrd="0" presId="urn:microsoft.com/office/officeart/2005/8/layout/vProcess5"/>
    <dgm:cxn modelId="{2E73015B-2C39-42F0-8093-D9200D68AF6B}" type="presOf" srcId="{80A3009F-39AD-4717-97FB-6224B16125DF}" destId="{4868006C-B116-483B-B4DB-ADA49064165D}" srcOrd="0" destOrd="0" presId="urn:microsoft.com/office/officeart/2005/8/layout/vProcess5"/>
    <dgm:cxn modelId="{2327B986-0828-400E-99CC-D4D450CD8638}" type="presOf" srcId="{5779FEAD-4E8F-4843-8E95-A1590E051487}" destId="{1009579C-AD91-4CC5-AA55-75782F7A0490}" srcOrd="0" destOrd="0" presId="urn:microsoft.com/office/officeart/2005/8/layout/vProcess5"/>
    <dgm:cxn modelId="{A9FFB7BE-EEA2-480F-923D-DE5E048248F8}" type="presOf" srcId="{C82F9A8B-58C8-491C-8A06-2FD6DFFA6251}" destId="{203DD28D-172F-4870-95AA-07655D288A15}" srcOrd="1" destOrd="0" presId="urn:microsoft.com/office/officeart/2005/8/layout/vProcess5"/>
    <dgm:cxn modelId="{3A041824-5F42-4E1C-92DF-41ECFD74BA47}" type="presOf" srcId="{3DAAF217-F6F1-492C-84DD-F9910AEF5A1E}" destId="{4B5C02CB-D202-467D-A4FF-A7B125EB8E53}" srcOrd="0" destOrd="0" presId="urn:microsoft.com/office/officeart/2005/8/layout/vProcess5"/>
    <dgm:cxn modelId="{FE742672-26CA-441C-8890-CB20FDB7947F}" srcId="{017AF28D-B725-4DC0-AD25-912E47356D8A}" destId="{5779FEAD-4E8F-4843-8E95-A1590E051487}" srcOrd="2" destOrd="0" parTransId="{7C897139-BA45-4EC5-9E4F-5ECE91D5C05C}" sibTransId="{8E6D4512-60F0-482F-9B82-1731DCA75825}"/>
    <dgm:cxn modelId="{44BD3360-EC43-4B07-8591-E0C352C0C449}" srcId="{017AF28D-B725-4DC0-AD25-912E47356D8A}" destId="{80A3009F-39AD-4717-97FB-6224B16125DF}" srcOrd="0" destOrd="0" parTransId="{2170ACEE-0574-449B-A6CB-8CCEAF56806C}" sibTransId="{3DAAF217-F6F1-492C-84DD-F9910AEF5A1E}"/>
    <dgm:cxn modelId="{89D47358-16FB-49C5-988C-3B104B24AACF}" type="presOf" srcId="{80A3009F-39AD-4717-97FB-6224B16125DF}" destId="{43D0AE6D-FE05-4826-A37B-1DE3CAE110A6}" srcOrd="1" destOrd="0" presId="urn:microsoft.com/office/officeart/2005/8/layout/vProcess5"/>
    <dgm:cxn modelId="{76DB3060-5798-43BD-96C0-BF5FCA1A6F99}" type="presOf" srcId="{26F9BD14-D4C4-4753-830E-B980B03F56AF}" destId="{96B30197-F5F1-4D69-B7D9-C1721056C8B6}" srcOrd="0" destOrd="0" presId="urn:microsoft.com/office/officeart/2005/8/layout/vProcess5"/>
    <dgm:cxn modelId="{942117D6-69DB-4969-A98F-C06E10C8D19A}" srcId="{017AF28D-B725-4DC0-AD25-912E47356D8A}" destId="{C82F9A8B-58C8-491C-8A06-2FD6DFFA6251}" srcOrd="1" destOrd="0" parTransId="{C80F53E8-E8BB-4765-A698-3D84866EC653}" sibTransId="{26F9BD14-D4C4-4753-830E-B980B03F56AF}"/>
    <dgm:cxn modelId="{72EF4A44-85BD-4084-9A2B-987AB99EF403}" type="presOf" srcId="{017AF28D-B725-4DC0-AD25-912E47356D8A}" destId="{E022B45D-2184-41AC-8322-13FDF128E093}" srcOrd="0" destOrd="0" presId="urn:microsoft.com/office/officeart/2005/8/layout/vProcess5"/>
    <dgm:cxn modelId="{F9D30217-1C4A-457D-92A3-DB5607BBB8A2}" type="presParOf" srcId="{E022B45D-2184-41AC-8322-13FDF128E093}" destId="{0CF64A68-BE77-40DE-B96A-8B491B68A13A}" srcOrd="0" destOrd="0" presId="urn:microsoft.com/office/officeart/2005/8/layout/vProcess5"/>
    <dgm:cxn modelId="{C9E89896-27B8-4C47-AD24-CB9B86205DB6}" type="presParOf" srcId="{E022B45D-2184-41AC-8322-13FDF128E093}" destId="{4868006C-B116-483B-B4DB-ADA49064165D}" srcOrd="1" destOrd="0" presId="urn:microsoft.com/office/officeart/2005/8/layout/vProcess5"/>
    <dgm:cxn modelId="{45B6F0D0-F618-4ED7-825C-0DB86BC1A6DD}" type="presParOf" srcId="{E022B45D-2184-41AC-8322-13FDF128E093}" destId="{62152782-C641-4791-B668-40673292D8CA}" srcOrd="2" destOrd="0" presId="urn:microsoft.com/office/officeart/2005/8/layout/vProcess5"/>
    <dgm:cxn modelId="{51CC4EFC-1106-41F3-AC19-ECB4AC3848E8}" type="presParOf" srcId="{E022B45D-2184-41AC-8322-13FDF128E093}" destId="{1009579C-AD91-4CC5-AA55-75782F7A0490}" srcOrd="3" destOrd="0" presId="urn:microsoft.com/office/officeart/2005/8/layout/vProcess5"/>
    <dgm:cxn modelId="{9276C1BC-B8F4-4A63-9ADB-3117AB1A60BD}" type="presParOf" srcId="{E022B45D-2184-41AC-8322-13FDF128E093}" destId="{4B5C02CB-D202-467D-A4FF-A7B125EB8E53}" srcOrd="4" destOrd="0" presId="urn:microsoft.com/office/officeart/2005/8/layout/vProcess5"/>
    <dgm:cxn modelId="{01B7235B-9FE9-4332-A98B-79C4FAF83294}" type="presParOf" srcId="{E022B45D-2184-41AC-8322-13FDF128E093}" destId="{96B30197-F5F1-4D69-B7D9-C1721056C8B6}" srcOrd="5" destOrd="0" presId="urn:microsoft.com/office/officeart/2005/8/layout/vProcess5"/>
    <dgm:cxn modelId="{5C6510EC-3742-40B4-A112-438D21F401BB}" type="presParOf" srcId="{E022B45D-2184-41AC-8322-13FDF128E093}" destId="{43D0AE6D-FE05-4826-A37B-1DE3CAE110A6}" srcOrd="6" destOrd="0" presId="urn:microsoft.com/office/officeart/2005/8/layout/vProcess5"/>
    <dgm:cxn modelId="{27D15287-AFBF-4B3E-82A8-86BC72F22B84}" type="presParOf" srcId="{E022B45D-2184-41AC-8322-13FDF128E093}" destId="{203DD28D-172F-4870-95AA-07655D288A15}" srcOrd="7" destOrd="0" presId="urn:microsoft.com/office/officeart/2005/8/layout/vProcess5"/>
    <dgm:cxn modelId="{A73528A7-6F13-48D3-A883-12E288CB5E66}" type="presParOf" srcId="{E022B45D-2184-41AC-8322-13FDF128E093}" destId="{C786EEBA-BCDE-45E3-B871-95E262B5A1AE}" srcOrd="8" destOrd="0" presId="urn:microsoft.com/office/officeart/2005/8/layout/vProcess5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D4DEAD-A2F1-4003-98FE-C05A7405A0EF}" type="doc">
      <dgm:prSet loTypeId="urn:microsoft.com/office/officeart/2005/8/layout/orgChart1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36C8B5A5-9B2B-4189-B9A2-68542D6464DA}">
      <dgm:prSet phldrT="[Текст]"/>
      <dgm:spPr/>
      <dgm:t>
        <a:bodyPr/>
        <a:lstStyle/>
        <a:p>
          <a:r>
            <a:rPr lang="uk-UA" b="1" dirty="0" smtClean="0"/>
            <a:t>Відсоткова ставка єдиного податку встановлюється у розмірі</a:t>
          </a:r>
          <a:r>
            <a:rPr lang="uk-UA" dirty="0" smtClean="0"/>
            <a:t>:</a:t>
          </a:r>
        </a:p>
        <a:p>
          <a:r>
            <a:rPr lang="uk-UA" dirty="0" smtClean="0"/>
            <a:t>Для </a:t>
          </a:r>
          <a:r>
            <a:rPr lang="uk-UA" b="1" dirty="0" smtClean="0"/>
            <a:t>третьої і четвертої груп </a:t>
          </a:r>
          <a:r>
            <a:rPr lang="uk-UA" dirty="0" smtClean="0"/>
            <a:t>платників єдиного податку</a:t>
          </a:r>
          <a:endParaRPr lang="ru-RU" dirty="0"/>
        </a:p>
      </dgm:t>
    </dgm:pt>
    <dgm:pt modelId="{F804480F-FEE6-4C9D-91E3-49D9381933F3}" type="parTrans" cxnId="{600D5CE7-1ABF-45F6-8623-DD8F64A57211}">
      <dgm:prSet/>
      <dgm:spPr/>
      <dgm:t>
        <a:bodyPr/>
        <a:lstStyle/>
        <a:p>
          <a:endParaRPr lang="ru-RU"/>
        </a:p>
      </dgm:t>
    </dgm:pt>
    <dgm:pt modelId="{E2AB1159-A8CC-4709-B189-AD9A058EA76B}" type="sibTrans" cxnId="{600D5CE7-1ABF-45F6-8623-DD8F64A57211}">
      <dgm:prSet/>
      <dgm:spPr/>
      <dgm:t>
        <a:bodyPr/>
        <a:lstStyle/>
        <a:p>
          <a:endParaRPr lang="ru-RU"/>
        </a:p>
      </dgm:t>
    </dgm:pt>
    <dgm:pt modelId="{6CA12D68-AF84-4580-9F2A-7C2297197959}" type="asst">
      <dgm:prSet phldrT="[Текст]"/>
      <dgm:spPr/>
      <dgm:t>
        <a:bodyPr/>
        <a:lstStyle/>
        <a:p>
          <a:r>
            <a:rPr lang="uk-UA" dirty="0" smtClean="0"/>
            <a:t>1) </a:t>
          </a:r>
          <a:r>
            <a:rPr lang="uk-UA" b="1" dirty="0" smtClean="0"/>
            <a:t>3 % доходу</a:t>
          </a:r>
          <a:r>
            <a:rPr lang="uk-UA" dirty="0" smtClean="0"/>
            <a:t> - у разі сплати податку на додану вартість</a:t>
          </a:r>
          <a:endParaRPr lang="ru-RU" dirty="0"/>
        </a:p>
      </dgm:t>
    </dgm:pt>
    <dgm:pt modelId="{C9F216E4-1285-46F4-BBBC-0838BDE1809E}" type="parTrans" cxnId="{D982B16C-E7E3-4DC0-A1B5-F7DAEE332096}">
      <dgm:prSet/>
      <dgm:spPr/>
      <dgm:t>
        <a:bodyPr/>
        <a:lstStyle/>
        <a:p>
          <a:endParaRPr lang="ru-RU"/>
        </a:p>
      </dgm:t>
    </dgm:pt>
    <dgm:pt modelId="{3E31F0E2-0902-4D41-995D-72AFEBDD769C}" type="sibTrans" cxnId="{D982B16C-E7E3-4DC0-A1B5-F7DAEE332096}">
      <dgm:prSet/>
      <dgm:spPr/>
      <dgm:t>
        <a:bodyPr/>
        <a:lstStyle/>
        <a:p>
          <a:endParaRPr lang="ru-RU"/>
        </a:p>
      </dgm:t>
    </dgm:pt>
    <dgm:pt modelId="{D7A53222-A11B-439E-ABFE-6944C830FE8E}" type="asst">
      <dgm:prSet phldrT="[Текст]"/>
      <dgm:spPr/>
      <dgm:t>
        <a:bodyPr/>
        <a:lstStyle/>
        <a:p>
          <a:r>
            <a:rPr lang="uk-UA" dirty="0" smtClean="0"/>
            <a:t>2) </a:t>
          </a:r>
          <a:r>
            <a:rPr lang="uk-UA" b="1" dirty="0" smtClean="0"/>
            <a:t>5 % доходу - у разі включення податку на додану вартість до складу єдиного податку</a:t>
          </a:r>
          <a:endParaRPr lang="ru-RU" dirty="0"/>
        </a:p>
      </dgm:t>
    </dgm:pt>
    <dgm:pt modelId="{1A5D40F6-25C0-4848-9DAD-94004A02DF0C}" type="parTrans" cxnId="{BD65F5CE-E7D7-4521-82B7-425D031F44E2}">
      <dgm:prSet/>
      <dgm:spPr/>
      <dgm:t>
        <a:bodyPr/>
        <a:lstStyle/>
        <a:p>
          <a:endParaRPr lang="ru-RU"/>
        </a:p>
      </dgm:t>
    </dgm:pt>
    <dgm:pt modelId="{BD962235-1340-4913-8432-9BB5D32E9454}" type="sibTrans" cxnId="{BD65F5CE-E7D7-4521-82B7-425D031F44E2}">
      <dgm:prSet/>
      <dgm:spPr/>
      <dgm:t>
        <a:bodyPr/>
        <a:lstStyle/>
        <a:p>
          <a:endParaRPr lang="ru-RU"/>
        </a:p>
      </dgm:t>
    </dgm:pt>
    <dgm:pt modelId="{E2EB5897-B90A-421C-82E3-19B229D706BE}" type="pres">
      <dgm:prSet presAssocID="{B1D4DEAD-A2F1-4003-98FE-C05A7405A0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863D7655-3D1B-48B3-BB06-E810B0596DA4}" type="pres">
      <dgm:prSet presAssocID="{36C8B5A5-9B2B-4189-B9A2-68542D6464DA}" presName="hierRoot1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1A61BA1B-815B-4D74-8491-F32E7EBF2814}" type="pres">
      <dgm:prSet presAssocID="{36C8B5A5-9B2B-4189-B9A2-68542D6464DA}" presName="rootComposite1" presStyleCnt="0"/>
      <dgm:spPr/>
      <dgm:t>
        <a:bodyPr/>
        <a:lstStyle/>
        <a:p>
          <a:endParaRPr lang="ru-RU"/>
        </a:p>
      </dgm:t>
    </dgm:pt>
    <dgm:pt modelId="{8F9165F8-E58F-4AFF-B9AE-0AF3B5868309}" type="pres">
      <dgm:prSet presAssocID="{36C8B5A5-9B2B-4189-B9A2-68542D6464D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D4090B9-5FD6-4001-87D6-AA5C4651CCF4}" type="pres">
      <dgm:prSet presAssocID="{36C8B5A5-9B2B-4189-B9A2-68542D6464DA}" presName="rootConnector1" presStyleLbl="node1" presStyleIdx="0" presStyleCnt="0"/>
      <dgm:spPr/>
      <dgm:t>
        <a:bodyPr/>
        <a:lstStyle/>
        <a:p>
          <a:endParaRPr lang="ru-RU"/>
        </a:p>
      </dgm:t>
    </dgm:pt>
    <dgm:pt modelId="{975129F1-30EA-42A5-A347-F3EEFF27702E}" type="pres">
      <dgm:prSet presAssocID="{36C8B5A5-9B2B-4189-B9A2-68542D6464DA}" presName="hierChild2" presStyleCnt="0"/>
      <dgm:spPr/>
      <dgm:t>
        <a:bodyPr/>
        <a:lstStyle/>
        <a:p>
          <a:endParaRPr lang="ru-RU"/>
        </a:p>
      </dgm:t>
    </dgm:pt>
    <dgm:pt modelId="{8BA07244-0651-4EA0-9108-A74FCE13B39E}" type="pres">
      <dgm:prSet presAssocID="{36C8B5A5-9B2B-4189-B9A2-68542D6464DA}" presName="hierChild3" presStyleCnt="0"/>
      <dgm:spPr/>
      <dgm:t>
        <a:bodyPr/>
        <a:lstStyle/>
        <a:p>
          <a:endParaRPr lang="ru-RU"/>
        </a:p>
      </dgm:t>
    </dgm:pt>
    <dgm:pt modelId="{1B592C1D-DF88-469D-A7EF-A89AAC4E64A0}" type="pres">
      <dgm:prSet presAssocID="{C9F216E4-1285-46F4-BBBC-0838BDE1809E}" presName="Name111" presStyleLbl="parChTrans1D2" presStyleIdx="0" presStyleCnt="2"/>
      <dgm:spPr/>
      <dgm:t>
        <a:bodyPr/>
        <a:lstStyle/>
        <a:p>
          <a:endParaRPr lang="ru-RU"/>
        </a:p>
      </dgm:t>
    </dgm:pt>
    <dgm:pt modelId="{0B4CA3F4-BA49-4215-9A81-CE05E03654DD}" type="pres">
      <dgm:prSet presAssocID="{6CA12D68-AF84-4580-9F2A-7C2297197959}" presName="hierRoot3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17D922F9-0D09-4F26-8D76-71F1778A7955}" type="pres">
      <dgm:prSet presAssocID="{6CA12D68-AF84-4580-9F2A-7C2297197959}" presName="rootComposite3" presStyleCnt="0"/>
      <dgm:spPr/>
      <dgm:t>
        <a:bodyPr/>
        <a:lstStyle/>
        <a:p>
          <a:endParaRPr lang="ru-RU"/>
        </a:p>
      </dgm:t>
    </dgm:pt>
    <dgm:pt modelId="{95A32BDA-174D-4A27-BCA7-0FCD4A57CD62}" type="pres">
      <dgm:prSet presAssocID="{6CA12D68-AF84-4580-9F2A-7C2297197959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68F7875-3FA5-49FE-9CB2-F9E8E9607061}" type="pres">
      <dgm:prSet presAssocID="{6CA12D68-AF84-4580-9F2A-7C2297197959}" presName="rootConnector3" presStyleLbl="asst1" presStyleIdx="0" presStyleCnt="2"/>
      <dgm:spPr/>
      <dgm:t>
        <a:bodyPr/>
        <a:lstStyle/>
        <a:p>
          <a:endParaRPr lang="ru-RU"/>
        </a:p>
      </dgm:t>
    </dgm:pt>
    <dgm:pt modelId="{810501C7-BE03-4539-88AC-0A7D7C426063}" type="pres">
      <dgm:prSet presAssocID="{6CA12D68-AF84-4580-9F2A-7C2297197959}" presName="hierChild6" presStyleCnt="0"/>
      <dgm:spPr/>
      <dgm:t>
        <a:bodyPr/>
        <a:lstStyle/>
        <a:p>
          <a:endParaRPr lang="ru-RU"/>
        </a:p>
      </dgm:t>
    </dgm:pt>
    <dgm:pt modelId="{7FA21212-EED1-4F5D-BC8D-4773040291AC}" type="pres">
      <dgm:prSet presAssocID="{6CA12D68-AF84-4580-9F2A-7C2297197959}" presName="hierChild7" presStyleCnt="0"/>
      <dgm:spPr/>
      <dgm:t>
        <a:bodyPr/>
        <a:lstStyle/>
        <a:p>
          <a:endParaRPr lang="ru-RU"/>
        </a:p>
      </dgm:t>
    </dgm:pt>
    <dgm:pt modelId="{8AA76CB5-F0C0-4CF0-8910-FE4CE9B7C645}" type="pres">
      <dgm:prSet presAssocID="{1A5D40F6-25C0-4848-9DAD-94004A02DF0C}" presName="Name111" presStyleLbl="parChTrans1D2" presStyleIdx="1" presStyleCnt="2"/>
      <dgm:spPr/>
      <dgm:t>
        <a:bodyPr/>
        <a:lstStyle/>
        <a:p>
          <a:endParaRPr lang="ru-RU"/>
        </a:p>
      </dgm:t>
    </dgm:pt>
    <dgm:pt modelId="{1EAEEAC7-FCB6-4FB7-9FC1-2F30D25E0259}" type="pres">
      <dgm:prSet presAssocID="{D7A53222-A11B-439E-ABFE-6944C830FE8E}" presName="hierRoot3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99E09A6A-7598-4E63-919D-F286F25651B5}" type="pres">
      <dgm:prSet presAssocID="{D7A53222-A11B-439E-ABFE-6944C830FE8E}" presName="rootComposite3" presStyleCnt="0"/>
      <dgm:spPr/>
      <dgm:t>
        <a:bodyPr/>
        <a:lstStyle/>
        <a:p>
          <a:endParaRPr lang="ru-RU"/>
        </a:p>
      </dgm:t>
    </dgm:pt>
    <dgm:pt modelId="{7814B799-19BD-4298-9D29-98BBB75AE83E}" type="pres">
      <dgm:prSet presAssocID="{D7A53222-A11B-439E-ABFE-6944C830FE8E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064CDCF-1E0C-4CC4-90CA-7C6A270FE880}" type="pres">
      <dgm:prSet presAssocID="{D7A53222-A11B-439E-ABFE-6944C830FE8E}" presName="rootConnector3" presStyleLbl="asst1" presStyleIdx="1" presStyleCnt="2"/>
      <dgm:spPr/>
      <dgm:t>
        <a:bodyPr/>
        <a:lstStyle/>
        <a:p>
          <a:endParaRPr lang="ru-RU"/>
        </a:p>
      </dgm:t>
    </dgm:pt>
    <dgm:pt modelId="{5B126FEC-4CEF-4380-B98C-A3B72A620259}" type="pres">
      <dgm:prSet presAssocID="{D7A53222-A11B-439E-ABFE-6944C830FE8E}" presName="hierChild6" presStyleCnt="0"/>
      <dgm:spPr/>
      <dgm:t>
        <a:bodyPr/>
        <a:lstStyle/>
        <a:p>
          <a:endParaRPr lang="ru-RU"/>
        </a:p>
      </dgm:t>
    </dgm:pt>
    <dgm:pt modelId="{7901378F-A187-425F-B03E-5D36A4524302}" type="pres">
      <dgm:prSet presAssocID="{D7A53222-A11B-439E-ABFE-6944C830FE8E}" presName="hierChild7" presStyleCnt="0"/>
      <dgm:spPr/>
      <dgm:t>
        <a:bodyPr/>
        <a:lstStyle/>
        <a:p>
          <a:endParaRPr lang="ru-RU"/>
        </a:p>
      </dgm:t>
    </dgm:pt>
  </dgm:ptLst>
  <dgm:cxnLst>
    <dgm:cxn modelId="{BABD2ED7-F3D4-4ABF-85D8-6794E719D1D2}" type="presOf" srcId="{D7A53222-A11B-439E-ABFE-6944C830FE8E}" destId="{5064CDCF-1E0C-4CC4-90CA-7C6A270FE880}" srcOrd="1" destOrd="0" presId="urn:microsoft.com/office/officeart/2005/8/layout/orgChart1"/>
    <dgm:cxn modelId="{6957A759-AE55-4925-9918-6AF75162425D}" type="presOf" srcId="{B1D4DEAD-A2F1-4003-98FE-C05A7405A0EF}" destId="{E2EB5897-B90A-421C-82E3-19B229D706BE}" srcOrd="0" destOrd="0" presId="urn:microsoft.com/office/officeart/2005/8/layout/orgChart1"/>
    <dgm:cxn modelId="{85CA0F78-6DAE-4D16-8A5A-DA4B63E728F0}" type="presOf" srcId="{36C8B5A5-9B2B-4189-B9A2-68542D6464DA}" destId="{9D4090B9-5FD6-4001-87D6-AA5C4651CCF4}" srcOrd="1" destOrd="0" presId="urn:microsoft.com/office/officeart/2005/8/layout/orgChart1"/>
    <dgm:cxn modelId="{600D5CE7-1ABF-45F6-8623-DD8F64A57211}" srcId="{B1D4DEAD-A2F1-4003-98FE-C05A7405A0EF}" destId="{36C8B5A5-9B2B-4189-B9A2-68542D6464DA}" srcOrd="0" destOrd="0" parTransId="{F804480F-FEE6-4C9D-91E3-49D9381933F3}" sibTransId="{E2AB1159-A8CC-4709-B189-AD9A058EA76B}"/>
    <dgm:cxn modelId="{406D7DFD-87FC-4F19-9B93-5C997F0F2C3C}" type="presOf" srcId="{C9F216E4-1285-46F4-BBBC-0838BDE1809E}" destId="{1B592C1D-DF88-469D-A7EF-A89AAC4E64A0}" srcOrd="0" destOrd="0" presId="urn:microsoft.com/office/officeart/2005/8/layout/orgChart1"/>
    <dgm:cxn modelId="{2847DB5F-A9B3-4CE2-A67B-620B7AB53E7E}" type="presOf" srcId="{6CA12D68-AF84-4580-9F2A-7C2297197959}" destId="{568F7875-3FA5-49FE-9CB2-F9E8E9607061}" srcOrd="1" destOrd="0" presId="urn:microsoft.com/office/officeart/2005/8/layout/orgChart1"/>
    <dgm:cxn modelId="{D982B16C-E7E3-4DC0-A1B5-F7DAEE332096}" srcId="{36C8B5A5-9B2B-4189-B9A2-68542D6464DA}" destId="{6CA12D68-AF84-4580-9F2A-7C2297197959}" srcOrd="0" destOrd="0" parTransId="{C9F216E4-1285-46F4-BBBC-0838BDE1809E}" sibTransId="{3E31F0E2-0902-4D41-995D-72AFEBDD769C}"/>
    <dgm:cxn modelId="{D35F49EC-4A16-460E-A63B-9B91277A795B}" type="presOf" srcId="{36C8B5A5-9B2B-4189-B9A2-68542D6464DA}" destId="{8F9165F8-E58F-4AFF-B9AE-0AF3B5868309}" srcOrd="0" destOrd="0" presId="urn:microsoft.com/office/officeart/2005/8/layout/orgChart1"/>
    <dgm:cxn modelId="{60FA3447-71A2-4150-B2B5-7B0D66E1955B}" type="presOf" srcId="{1A5D40F6-25C0-4848-9DAD-94004A02DF0C}" destId="{8AA76CB5-F0C0-4CF0-8910-FE4CE9B7C645}" srcOrd="0" destOrd="0" presId="urn:microsoft.com/office/officeart/2005/8/layout/orgChart1"/>
    <dgm:cxn modelId="{B0A838C1-F64C-44BA-A430-4BBECBE4DF23}" type="presOf" srcId="{D7A53222-A11B-439E-ABFE-6944C830FE8E}" destId="{7814B799-19BD-4298-9D29-98BBB75AE83E}" srcOrd="0" destOrd="0" presId="urn:microsoft.com/office/officeart/2005/8/layout/orgChart1"/>
    <dgm:cxn modelId="{E008F12E-2DAF-49BD-A468-8BD269B4BA96}" type="presOf" srcId="{6CA12D68-AF84-4580-9F2A-7C2297197959}" destId="{95A32BDA-174D-4A27-BCA7-0FCD4A57CD62}" srcOrd="0" destOrd="0" presId="urn:microsoft.com/office/officeart/2005/8/layout/orgChart1"/>
    <dgm:cxn modelId="{BD65F5CE-E7D7-4521-82B7-425D031F44E2}" srcId="{36C8B5A5-9B2B-4189-B9A2-68542D6464DA}" destId="{D7A53222-A11B-439E-ABFE-6944C830FE8E}" srcOrd="1" destOrd="0" parTransId="{1A5D40F6-25C0-4848-9DAD-94004A02DF0C}" sibTransId="{BD962235-1340-4913-8432-9BB5D32E9454}"/>
    <dgm:cxn modelId="{A2CB271A-10E8-46D8-8D67-4B7C2A48D122}" type="presParOf" srcId="{E2EB5897-B90A-421C-82E3-19B229D706BE}" destId="{863D7655-3D1B-48B3-BB06-E810B0596DA4}" srcOrd="0" destOrd="0" presId="urn:microsoft.com/office/officeart/2005/8/layout/orgChart1"/>
    <dgm:cxn modelId="{E4C0368F-1A24-4C0E-AA3A-5424B846A447}" type="presParOf" srcId="{863D7655-3D1B-48B3-BB06-E810B0596DA4}" destId="{1A61BA1B-815B-4D74-8491-F32E7EBF2814}" srcOrd="0" destOrd="0" presId="urn:microsoft.com/office/officeart/2005/8/layout/orgChart1"/>
    <dgm:cxn modelId="{7A2B6D67-57D8-4CFD-B490-8AF789059231}" type="presParOf" srcId="{1A61BA1B-815B-4D74-8491-F32E7EBF2814}" destId="{8F9165F8-E58F-4AFF-B9AE-0AF3B5868309}" srcOrd="0" destOrd="0" presId="urn:microsoft.com/office/officeart/2005/8/layout/orgChart1"/>
    <dgm:cxn modelId="{5BB92B12-095D-40FE-BBED-F2FD96B24A01}" type="presParOf" srcId="{1A61BA1B-815B-4D74-8491-F32E7EBF2814}" destId="{9D4090B9-5FD6-4001-87D6-AA5C4651CCF4}" srcOrd="1" destOrd="0" presId="urn:microsoft.com/office/officeart/2005/8/layout/orgChart1"/>
    <dgm:cxn modelId="{82BC42D3-A41C-4315-A2A6-C78ED949227F}" type="presParOf" srcId="{863D7655-3D1B-48B3-BB06-E810B0596DA4}" destId="{975129F1-30EA-42A5-A347-F3EEFF27702E}" srcOrd="1" destOrd="0" presId="urn:microsoft.com/office/officeart/2005/8/layout/orgChart1"/>
    <dgm:cxn modelId="{2D5EADA5-37D7-4F12-A42B-750303C8DC6C}" type="presParOf" srcId="{863D7655-3D1B-48B3-BB06-E810B0596DA4}" destId="{8BA07244-0651-4EA0-9108-A74FCE13B39E}" srcOrd="2" destOrd="0" presId="urn:microsoft.com/office/officeart/2005/8/layout/orgChart1"/>
    <dgm:cxn modelId="{64AF6C08-6D51-46DD-82B3-07E94AEBCD20}" type="presParOf" srcId="{8BA07244-0651-4EA0-9108-A74FCE13B39E}" destId="{1B592C1D-DF88-469D-A7EF-A89AAC4E64A0}" srcOrd="0" destOrd="0" presId="urn:microsoft.com/office/officeart/2005/8/layout/orgChart1"/>
    <dgm:cxn modelId="{6926C31D-2CC4-4165-9D57-1289751ECA41}" type="presParOf" srcId="{8BA07244-0651-4EA0-9108-A74FCE13B39E}" destId="{0B4CA3F4-BA49-4215-9A81-CE05E03654DD}" srcOrd="1" destOrd="0" presId="urn:microsoft.com/office/officeart/2005/8/layout/orgChart1"/>
    <dgm:cxn modelId="{A83EFDCD-F650-4002-9D96-954D14567002}" type="presParOf" srcId="{0B4CA3F4-BA49-4215-9A81-CE05E03654DD}" destId="{17D922F9-0D09-4F26-8D76-71F1778A7955}" srcOrd="0" destOrd="0" presId="urn:microsoft.com/office/officeart/2005/8/layout/orgChart1"/>
    <dgm:cxn modelId="{A8A9BD81-AD7A-4F05-8ACD-CBCCD76F944E}" type="presParOf" srcId="{17D922F9-0D09-4F26-8D76-71F1778A7955}" destId="{95A32BDA-174D-4A27-BCA7-0FCD4A57CD62}" srcOrd="0" destOrd="0" presId="urn:microsoft.com/office/officeart/2005/8/layout/orgChart1"/>
    <dgm:cxn modelId="{B9F93146-DFE5-427B-A86B-E6C9DAD859C4}" type="presParOf" srcId="{17D922F9-0D09-4F26-8D76-71F1778A7955}" destId="{568F7875-3FA5-49FE-9CB2-F9E8E9607061}" srcOrd="1" destOrd="0" presId="urn:microsoft.com/office/officeart/2005/8/layout/orgChart1"/>
    <dgm:cxn modelId="{56215FB9-5473-457F-A877-1EBFC50F0D9B}" type="presParOf" srcId="{0B4CA3F4-BA49-4215-9A81-CE05E03654DD}" destId="{810501C7-BE03-4539-88AC-0A7D7C426063}" srcOrd="1" destOrd="0" presId="urn:microsoft.com/office/officeart/2005/8/layout/orgChart1"/>
    <dgm:cxn modelId="{0ADFBCF4-1E12-407D-A7FD-75E1448BDFB9}" type="presParOf" srcId="{0B4CA3F4-BA49-4215-9A81-CE05E03654DD}" destId="{7FA21212-EED1-4F5D-BC8D-4773040291AC}" srcOrd="2" destOrd="0" presId="urn:microsoft.com/office/officeart/2005/8/layout/orgChart1"/>
    <dgm:cxn modelId="{6F66D1B9-2BE1-4597-877E-23C7205A4962}" type="presParOf" srcId="{8BA07244-0651-4EA0-9108-A74FCE13B39E}" destId="{8AA76CB5-F0C0-4CF0-8910-FE4CE9B7C645}" srcOrd="2" destOrd="0" presId="urn:microsoft.com/office/officeart/2005/8/layout/orgChart1"/>
    <dgm:cxn modelId="{2BB73940-DC12-4D88-9165-510B4A025DB7}" type="presParOf" srcId="{8BA07244-0651-4EA0-9108-A74FCE13B39E}" destId="{1EAEEAC7-FCB6-4FB7-9FC1-2F30D25E0259}" srcOrd="3" destOrd="0" presId="urn:microsoft.com/office/officeart/2005/8/layout/orgChart1"/>
    <dgm:cxn modelId="{70F31B94-30B7-417F-8B13-BC119C8E2AE9}" type="presParOf" srcId="{1EAEEAC7-FCB6-4FB7-9FC1-2F30D25E0259}" destId="{99E09A6A-7598-4E63-919D-F286F25651B5}" srcOrd="0" destOrd="0" presId="urn:microsoft.com/office/officeart/2005/8/layout/orgChart1"/>
    <dgm:cxn modelId="{0ED17F34-C187-4A13-A66C-62A593C91D0D}" type="presParOf" srcId="{99E09A6A-7598-4E63-919D-F286F25651B5}" destId="{7814B799-19BD-4298-9D29-98BBB75AE83E}" srcOrd="0" destOrd="0" presId="urn:microsoft.com/office/officeart/2005/8/layout/orgChart1"/>
    <dgm:cxn modelId="{339E1CAE-0657-4339-A2D0-D61E9FE66CC9}" type="presParOf" srcId="{99E09A6A-7598-4E63-919D-F286F25651B5}" destId="{5064CDCF-1E0C-4CC4-90CA-7C6A270FE880}" srcOrd="1" destOrd="0" presId="urn:microsoft.com/office/officeart/2005/8/layout/orgChart1"/>
    <dgm:cxn modelId="{D1CC0523-26A0-4192-8177-997F45084564}" type="presParOf" srcId="{1EAEEAC7-FCB6-4FB7-9FC1-2F30D25E0259}" destId="{5B126FEC-4CEF-4380-B98C-A3B72A620259}" srcOrd="1" destOrd="0" presId="urn:microsoft.com/office/officeart/2005/8/layout/orgChart1"/>
    <dgm:cxn modelId="{DE5028DE-4A67-4573-9BBC-5C82969625B0}" type="presParOf" srcId="{1EAEEAC7-FCB6-4FB7-9FC1-2F30D25E0259}" destId="{7901378F-A187-425F-B03E-5D36A4524302}" srcOrd="2" destOrd="0" presId="urn:microsoft.com/office/officeart/2005/8/layout/orgChart1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1D4DEAD-A2F1-4003-98FE-C05A7405A0EF}" type="doc">
      <dgm:prSet loTypeId="urn:microsoft.com/office/officeart/2005/8/layout/orgChart1" loCatId="hierarchy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36C8B5A5-9B2B-4189-B9A2-68542D6464DA}">
      <dgm:prSet phldrT="[Текст]"/>
      <dgm:spPr/>
      <dgm:t>
        <a:bodyPr/>
        <a:lstStyle/>
        <a:p>
          <a:r>
            <a:rPr lang="uk-UA" b="1" dirty="0" smtClean="0"/>
            <a:t>Відсоткова ставка єдиного податку встановлюється у розмірі</a:t>
          </a:r>
          <a:r>
            <a:rPr lang="uk-UA" dirty="0" smtClean="0"/>
            <a:t>:</a:t>
          </a:r>
        </a:p>
        <a:p>
          <a:r>
            <a:rPr lang="uk-UA" dirty="0" smtClean="0"/>
            <a:t>Для </a:t>
          </a:r>
          <a:r>
            <a:rPr lang="uk-UA" b="1" dirty="0" smtClean="0"/>
            <a:t>п’ятої і шостої груп платників єдиного податку</a:t>
          </a:r>
          <a:r>
            <a:rPr lang="uk-UA" dirty="0" smtClean="0"/>
            <a:t>: </a:t>
          </a:r>
          <a:endParaRPr lang="ru-RU" dirty="0"/>
        </a:p>
      </dgm:t>
    </dgm:pt>
    <dgm:pt modelId="{F804480F-FEE6-4C9D-91E3-49D9381933F3}" type="parTrans" cxnId="{600D5CE7-1ABF-45F6-8623-DD8F64A57211}">
      <dgm:prSet/>
      <dgm:spPr/>
      <dgm:t>
        <a:bodyPr/>
        <a:lstStyle/>
        <a:p>
          <a:endParaRPr lang="ru-RU"/>
        </a:p>
      </dgm:t>
    </dgm:pt>
    <dgm:pt modelId="{E2AB1159-A8CC-4709-B189-AD9A058EA76B}" type="sibTrans" cxnId="{600D5CE7-1ABF-45F6-8623-DD8F64A57211}">
      <dgm:prSet/>
      <dgm:spPr/>
      <dgm:t>
        <a:bodyPr/>
        <a:lstStyle/>
        <a:p>
          <a:endParaRPr lang="ru-RU"/>
        </a:p>
      </dgm:t>
    </dgm:pt>
    <dgm:pt modelId="{6CA12D68-AF84-4580-9F2A-7C2297197959}" type="asst">
      <dgm:prSet phldrT="[Текст]"/>
      <dgm:spPr/>
      <dgm:t>
        <a:bodyPr/>
        <a:lstStyle/>
        <a:p>
          <a:r>
            <a:rPr lang="uk-UA" dirty="0" smtClean="0"/>
            <a:t>1) </a:t>
          </a:r>
          <a:r>
            <a:rPr lang="uk-UA" b="1" dirty="0" smtClean="0"/>
            <a:t>7 % доходу - у разі сплати податку на додану вартість ( з 01.01.13 –5%</a:t>
          </a:r>
          <a:r>
            <a:rPr lang="uk-UA" dirty="0" smtClean="0"/>
            <a:t>)</a:t>
          </a:r>
          <a:endParaRPr lang="ru-RU" dirty="0"/>
        </a:p>
      </dgm:t>
    </dgm:pt>
    <dgm:pt modelId="{C9F216E4-1285-46F4-BBBC-0838BDE1809E}" type="parTrans" cxnId="{D982B16C-E7E3-4DC0-A1B5-F7DAEE332096}">
      <dgm:prSet/>
      <dgm:spPr/>
      <dgm:t>
        <a:bodyPr/>
        <a:lstStyle/>
        <a:p>
          <a:endParaRPr lang="ru-RU"/>
        </a:p>
      </dgm:t>
    </dgm:pt>
    <dgm:pt modelId="{3E31F0E2-0902-4D41-995D-72AFEBDD769C}" type="sibTrans" cxnId="{D982B16C-E7E3-4DC0-A1B5-F7DAEE332096}">
      <dgm:prSet/>
      <dgm:spPr/>
      <dgm:t>
        <a:bodyPr/>
        <a:lstStyle/>
        <a:p>
          <a:endParaRPr lang="ru-RU"/>
        </a:p>
      </dgm:t>
    </dgm:pt>
    <dgm:pt modelId="{D7A53222-A11B-439E-ABFE-6944C830FE8E}" type="asst">
      <dgm:prSet phldrT="[Текст]"/>
      <dgm:spPr/>
      <dgm:t>
        <a:bodyPr/>
        <a:lstStyle/>
        <a:p>
          <a:r>
            <a:rPr lang="uk-UA" dirty="0" smtClean="0"/>
            <a:t>2) </a:t>
          </a:r>
          <a:r>
            <a:rPr lang="uk-UA" b="1" dirty="0" smtClean="0"/>
            <a:t>10 % доходу - у разі включення податку на додану вартість до складу єдиного податку ( з 01.01.13 –7%</a:t>
          </a:r>
          <a:r>
            <a:rPr lang="uk-UA" dirty="0" smtClean="0"/>
            <a:t>)</a:t>
          </a:r>
          <a:endParaRPr lang="ru-RU" dirty="0"/>
        </a:p>
      </dgm:t>
    </dgm:pt>
    <dgm:pt modelId="{1A5D40F6-25C0-4848-9DAD-94004A02DF0C}" type="parTrans" cxnId="{BD65F5CE-E7D7-4521-82B7-425D031F44E2}">
      <dgm:prSet/>
      <dgm:spPr/>
      <dgm:t>
        <a:bodyPr/>
        <a:lstStyle/>
        <a:p>
          <a:endParaRPr lang="ru-RU"/>
        </a:p>
      </dgm:t>
    </dgm:pt>
    <dgm:pt modelId="{BD962235-1340-4913-8432-9BB5D32E9454}" type="sibTrans" cxnId="{BD65F5CE-E7D7-4521-82B7-425D031F44E2}">
      <dgm:prSet/>
      <dgm:spPr/>
      <dgm:t>
        <a:bodyPr/>
        <a:lstStyle/>
        <a:p>
          <a:endParaRPr lang="ru-RU"/>
        </a:p>
      </dgm:t>
    </dgm:pt>
    <dgm:pt modelId="{E2EB5897-B90A-421C-82E3-19B229D706BE}" type="pres">
      <dgm:prSet presAssocID="{B1D4DEAD-A2F1-4003-98FE-C05A7405A0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863D7655-3D1B-48B3-BB06-E810B0596DA4}" type="pres">
      <dgm:prSet presAssocID="{36C8B5A5-9B2B-4189-B9A2-68542D6464DA}" presName="hierRoot1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1A61BA1B-815B-4D74-8491-F32E7EBF2814}" type="pres">
      <dgm:prSet presAssocID="{36C8B5A5-9B2B-4189-B9A2-68542D6464DA}" presName="rootComposite1" presStyleCnt="0"/>
      <dgm:spPr/>
      <dgm:t>
        <a:bodyPr/>
        <a:lstStyle/>
        <a:p>
          <a:endParaRPr lang="ru-RU"/>
        </a:p>
      </dgm:t>
    </dgm:pt>
    <dgm:pt modelId="{8F9165F8-E58F-4AFF-B9AE-0AF3B5868309}" type="pres">
      <dgm:prSet presAssocID="{36C8B5A5-9B2B-4189-B9A2-68542D6464D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D4090B9-5FD6-4001-87D6-AA5C4651CCF4}" type="pres">
      <dgm:prSet presAssocID="{36C8B5A5-9B2B-4189-B9A2-68542D6464DA}" presName="rootConnector1" presStyleLbl="node1" presStyleIdx="0" presStyleCnt="0"/>
      <dgm:spPr/>
      <dgm:t>
        <a:bodyPr/>
        <a:lstStyle/>
        <a:p>
          <a:endParaRPr lang="ru-RU"/>
        </a:p>
      </dgm:t>
    </dgm:pt>
    <dgm:pt modelId="{975129F1-30EA-42A5-A347-F3EEFF27702E}" type="pres">
      <dgm:prSet presAssocID="{36C8B5A5-9B2B-4189-B9A2-68542D6464DA}" presName="hierChild2" presStyleCnt="0"/>
      <dgm:spPr/>
      <dgm:t>
        <a:bodyPr/>
        <a:lstStyle/>
        <a:p>
          <a:endParaRPr lang="ru-RU"/>
        </a:p>
      </dgm:t>
    </dgm:pt>
    <dgm:pt modelId="{8BA07244-0651-4EA0-9108-A74FCE13B39E}" type="pres">
      <dgm:prSet presAssocID="{36C8B5A5-9B2B-4189-B9A2-68542D6464DA}" presName="hierChild3" presStyleCnt="0"/>
      <dgm:spPr/>
      <dgm:t>
        <a:bodyPr/>
        <a:lstStyle/>
        <a:p>
          <a:endParaRPr lang="ru-RU"/>
        </a:p>
      </dgm:t>
    </dgm:pt>
    <dgm:pt modelId="{1B592C1D-DF88-469D-A7EF-A89AAC4E64A0}" type="pres">
      <dgm:prSet presAssocID="{C9F216E4-1285-46F4-BBBC-0838BDE1809E}" presName="Name111" presStyleLbl="parChTrans1D2" presStyleIdx="0" presStyleCnt="2"/>
      <dgm:spPr/>
      <dgm:t>
        <a:bodyPr/>
        <a:lstStyle/>
        <a:p>
          <a:endParaRPr lang="ru-RU"/>
        </a:p>
      </dgm:t>
    </dgm:pt>
    <dgm:pt modelId="{0B4CA3F4-BA49-4215-9A81-CE05E03654DD}" type="pres">
      <dgm:prSet presAssocID="{6CA12D68-AF84-4580-9F2A-7C2297197959}" presName="hierRoot3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17D922F9-0D09-4F26-8D76-71F1778A7955}" type="pres">
      <dgm:prSet presAssocID="{6CA12D68-AF84-4580-9F2A-7C2297197959}" presName="rootComposite3" presStyleCnt="0"/>
      <dgm:spPr/>
      <dgm:t>
        <a:bodyPr/>
        <a:lstStyle/>
        <a:p>
          <a:endParaRPr lang="ru-RU"/>
        </a:p>
      </dgm:t>
    </dgm:pt>
    <dgm:pt modelId="{95A32BDA-174D-4A27-BCA7-0FCD4A57CD62}" type="pres">
      <dgm:prSet presAssocID="{6CA12D68-AF84-4580-9F2A-7C2297197959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68F7875-3FA5-49FE-9CB2-F9E8E9607061}" type="pres">
      <dgm:prSet presAssocID="{6CA12D68-AF84-4580-9F2A-7C2297197959}" presName="rootConnector3" presStyleLbl="asst1" presStyleIdx="0" presStyleCnt="2"/>
      <dgm:spPr/>
      <dgm:t>
        <a:bodyPr/>
        <a:lstStyle/>
        <a:p>
          <a:endParaRPr lang="ru-RU"/>
        </a:p>
      </dgm:t>
    </dgm:pt>
    <dgm:pt modelId="{810501C7-BE03-4539-88AC-0A7D7C426063}" type="pres">
      <dgm:prSet presAssocID="{6CA12D68-AF84-4580-9F2A-7C2297197959}" presName="hierChild6" presStyleCnt="0"/>
      <dgm:spPr/>
      <dgm:t>
        <a:bodyPr/>
        <a:lstStyle/>
        <a:p>
          <a:endParaRPr lang="ru-RU"/>
        </a:p>
      </dgm:t>
    </dgm:pt>
    <dgm:pt modelId="{7FA21212-EED1-4F5D-BC8D-4773040291AC}" type="pres">
      <dgm:prSet presAssocID="{6CA12D68-AF84-4580-9F2A-7C2297197959}" presName="hierChild7" presStyleCnt="0"/>
      <dgm:spPr/>
      <dgm:t>
        <a:bodyPr/>
        <a:lstStyle/>
        <a:p>
          <a:endParaRPr lang="ru-RU"/>
        </a:p>
      </dgm:t>
    </dgm:pt>
    <dgm:pt modelId="{8AA76CB5-F0C0-4CF0-8910-FE4CE9B7C645}" type="pres">
      <dgm:prSet presAssocID="{1A5D40F6-25C0-4848-9DAD-94004A02DF0C}" presName="Name111" presStyleLbl="parChTrans1D2" presStyleIdx="1" presStyleCnt="2"/>
      <dgm:spPr/>
      <dgm:t>
        <a:bodyPr/>
        <a:lstStyle/>
        <a:p>
          <a:endParaRPr lang="ru-RU"/>
        </a:p>
      </dgm:t>
    </dgm:pt>
    <dgm:pt modelId="{1EAEEAC7-FCB6-4FB7-9FC1-2F30D25E0259}" type="pres">
      <dgm:prSet presAssocID="{D7A53222-A11B-439E-ABFE-6944C830FE8E}" presName="hierRoot3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99E09A6A-7598-4E63-919D-F286F25651B5}" type="pres">
      <dgm:prSet presAssocID="{D7A53222-A11B-439E-ABFE-6944C830FE8E}" presName="rootComposite3" presStyleCnt="0"/>
      <dgm:spPr/>
      <dgm:t>
        <a:bodyPr/>
        <a:lstStyle/>
        <a:p>
          <a:endParaRPr lang="ru-RU"/>
        </a:p>
      </dgm:t>
    </dgm:pt>
    <dgm:pt modelId="{7814B799-19BD-4298-9D29-98BBB75AE83E}" type="pres">
      <dgm:prSet presAssocID="{D7A53222-A11B-439E-ABFE-6944C830FE8E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064CDCF-1E0C-4CC4-90CA-7C6A270FE880}" type="pres">
      <dgm:prSet presAssocID="{D7A53222-A11B-439E-ABFE-6944C830FE8E}" presName="rootConnector3" presStyleLbl="asst1" presStyleIdx="1" presStyleCnt="2"/>
      <dgm:spPr/>
      <dgm:t>
        <a:bodyPr/>
        <a:lstStyle/>
        <a:p>
          <a:endParaRPr lang="ru-RU"/>
        </a:p>
      </dgm:t>
    </dgm:pt>
    <dgm:pt modelId="{5B126FEC-4CEF-4380-B98C-A3B72A620259}" type="pres">
      <dgm:prSet presAssocID="{D7A53222-A11B-439E-ABFE-6944C830FE8E}" presName="hierChild6" presStyleCnt="0"/>
      <dgm:spPr/>
      <dgm:t>
        <a:bodyPr/>
        <a:lstStyle/>
        <a:p>
          <a:endParaRPr lang="ru-RU"/>
        </a:p>
      </dgm:t>
    </dgm:pt>
    <dgm:pt modelId="{7901378F-A187-425F-B03E-5D36A4524302}" type="pres">
      <dgm:prSet presAssocID="{D7A53222-A11B-439E-ABFE-6944C830FE8E}" presName="hierChild7" presStyleCnt="0"/>
      <dgm:spPr/>
      <dgm:t>
        <a:bodyPr/>
        <a:lstStyle/>
        <a:p>
          <a:endParaRPr lang="ru-RU"/>
        </a:p>
      </dgm:t>
    </dgm:pt>
  </dgm:ptLst>
  <dgm:cxnLst>
    <dgm:cxn modelId="{FF274704-4C23-468F-822C-D888B507A119}" type="presOf" srcId="{36C8B5A5-9B2B-4189-B9A2-68542D6464DA}" destId="{9D4090B9-5FD6-4001-87D6-AA5C4651CCF4}" srcOrd="1" destOrd="0" presId="urn:microsoft.com/office/officeart/2005/8/layout/orgChart1"/>
    <dgm:cxn modelId="{600D5CE7-1ABF-45F6-8623-DD8F64A57211}" srcId="{B1D4DEAD-A2F1-4003-98FE-C05A7405A0EF}" destId="{36C8B5A5-9B2B-4189-B9A2-68542D6464DA}" srcOrd="0" destOrd="0" parTransId="{F804480F-FEE6-4C9D-91E3-49D9381933F3}" sibTransId="{E2AB1159-A8CC-4709-B189-AD9A058EA76B}"/>
    <dgm:cxn modelId="{B47B62A9-ED44-402B-BFD5-DC716D6808BF}" type="presOf" srcId="{C9F216E4-1285-46F4-BBBC-0838BDE1809E}" destId="{1B592C1D-DF88-469D-A7EF-A89AAC4E64A0}" srcOrd="0" destOrd="0" presId="urn:microsoft.com/office/officeart/2005/8/layout/orgChart1"/>
    <dgm:cxn modelId="{B716D3C6-37F3-4704-9747-8071B14AA6D4}" type="presOf" srcId="{1A5D40F6-25C0-4848-9DAD-94004A02DF0C}" destId="{8AA76CB5-F0C0-4CF0-8910-FE4CE9B7C645}" srcOrd="0" destOrd="0" presId="urn:microsoft.com/office/officeart/2005/8/layout/orgChart1"/>
    <dgm:cxn modelId="{08758BFA-08EC-465F-A09C-D450F13AE394}" type="presOf" srcId="{D7A53222-A11B-439E-ABFE-6944C830FE8E}" destId="{7814B799-19BD-4298-9D29-98BBB75AE83E}" srcOrd="0" destOrd="0" presId="urn:microsoft.com/office/officeart/2005/8/layout/orgChart1"/>
    <dgm:cxn modelId="{D982B16C-E7E3-4DC0-A1B5-F7DAEE332096}" srcId="{36C8B5A5-9B2B-4189-B9A2-68542D6464DA}" destId="{6CA12D68-AF84-4580-9F2A-7C2297197959}" srcOrd="0" destOrd="0" parTransId="{C9F216E4-1285-46F4-BBBC-0838BDE1809E}" sibTransId="{3E31F0E2-0902-4D41-995D-72AFEBDD769C}"/>
    <dgm:cxn modelId="{F4F94279-6CCA-49EF-960F-A3A0B4C5A193}" type="presOf" srcId="{36C8B5A5-9B2B-4189-B9A2-68542D6464DA}" destId="{8F9165F8-E58F-4AFF-B9AE-0AF3B5868309}" srcOrd="0" destOrd="0" presId="urn:microsoft.com/office/officeart/2005/8/layout/orgChart1"/>
    <dgm:cxn modelId="{921A1D84-D03C-41FA-BF6F-1424DBC3D72A}" type="presOf" srcId="{6CA12D68-AF84-4580-9F2A-7C2297197959}" destId="{95A32BDA-174D-4A27-BCA7-0FCD4A57CD62}" srcOrd="0" destOrd="0" presId="urn:microsoft.com/office/officeart/2005/8/layout/orgChart1"/>
    <dgm:cxn modelId="{9529311E-A90A-4204-8BA8-732A551E437D}" type="presOf" srcId="{D7A53222-A11B-439E-ABFE-6944C830FE8E}" destId="{5064CDCF-1E0C-4CC4-90CA-7C6A270FE880}" srcOrd="1" destOrd="0" presId="urn:microsoft.com/office/officeart/2005/8/layout/orgChart1"/>
    <dgm:cxn modelId="{388A227F-15D0-46B7-9020-EC5FA3371119}" type="presOf" srcId="{6CA12D68-AF84-4580-9F2A-7C2297197959}" destId="{568F7875-3FA5-49FE-9CB2-F9E8E9607061}" srcOrd="1" destOrd="0" presId="urn:microsoft.com/office/officeart/2005/8/layout/orgChart1"/>
    <dgm:cxn modelId="{BD65F5CE-E7D7-4521-82B7-425D031F44E2}" srcId="{36C8B5A5-9B2B-4189-B9A2-68542D6464DA}" destId="{D7A53222-A11B-439E-ABFE-6944C830FE8E}" srcOrd="1" destOrd="0" parTransId="{1A5D40F6-25C0-4848-9DAD-94004A02DF0C}" sibTransId="{BD962235-1340-4913-8432-9BB5D32E9454}"/>
    <dgm:cxn modelId="{950B3EC6-C9C2-4CE0-98FF-EA9C658CFCAE}" type="presOf" srcId="{B1D4DEAD-A2F1-4003-98FE-C05A7405A0EF}" destId="{E2EB5897-B90A-421C-82E3-19B229D706BE}" srcOrd="0" destOrd="0" presId="urn:microsoft.com/office/officeart/2005/8/layout/orgChart1"/>
    <dgm:cxn modelId="{D6ABAE7D-A00A-47B6-BD3C-88651E08975B}" type="presParOf" srcId="{E2EB5897-B90A-421C-82E3-19B229D706BE}" destId="{863D7655-3D1B-48B3-BB06-E810B0596DA4}" srcOrd="0" destOrd="0" presId="urn:microsoft.com/office/officeart/2005/8/layout/orgChart1"/>
    <dgm:cxn modelId="{7CA1EB8B-7159-4ADF-B070-1DF1578E3A52}" type="presParOf" srcId="{863D7655-3D1B-48B3-BB06-E810B0596DA4}" destId="{1A61BA1B-815B-4D74-8491-F32E7EBF2814}" srcOrd="0" destOrd="0" presId="urn:microsoft.com/office/officeart/2005/8/layout/orgChart1"/>
    <dgm:cxn modelId="{5F5FB7FC-AF71-4E3A-8795-7C60990BB49E}" type="presParOf" srcId="{1A61BA1B-815B-4D74-8491-F32E7EBF2814}" destId="{8F9165F8-E58F-4AFF-B9AE-0AF3B5868309}" srcOrd="0" destOrd="0" presId="urn:microsoft.com/office/officeart/2005/8/layout/orgChart1"/>
    <dgm:cxn modelId="{71C10607-3C10-4EED-AEDC-C190652D3271}" type="presParOf" srcId="{1A61BA1B-815B-4D74-8491-F32E7EBF2814}" destId="{9D4090B9-5FD6-4001-87D6-AA5C4651CCF4}" srcOrd="1" destOrd="0" presId="urn:microsoft.com/office/officeart/2005/8/layout/orgChart1"/>
    <dgm:cxn modelId="{5580C22E-F0C0-4B27-9159-0D7668690E91}" type="presParOf" srcId="{863D7655-3D1B-48B3-BB06-E810B0596DA4}" destId="{975129F1-30EA-42A5-A347-F3EEFF27702E}" srcOrd="1" destOrd="0" presId="urn:microsoft.com/office/officeart/2005/8/layout/orgChart1"/>
    <dgm:cxn modelId="{8286ED43-744B-4DBE-8B1C-9F252F0DAD1C}" type="presParOf" srcId="{863D7655-3D1B-48B3-BB06-E810B0596DA4}" destId="{8BA07244-0651-4EA0-9108-A74FCE13B39E}" srcOrd="2" destOrd="0" presId="urn:microsoft.com/office/officeart/2005/8/layout/orgChart1"/>
    <dgm:cxn modelId="{25D04DC8-639A-4155-BED2-3F8D121D5681}" type="presParOf" srcId="{8BA07244-0651-4EA0-9108-A74FCE13B39E}" destId="{1B592C1D-DF88-469D-A7EF-A89AAC4E64A0}" srcOrd="0" destOrd="0" presId="urn:microsoft.com/office/officeart/2005/8/layout/orgChart1"/>
    <dgm:cxn modelId="{FA671432-ADAA-4D8B-A96F-C374D5B9739D}" type="presParOf" srcId="{8BA07244-0651-4EA0-9108-A74FCE13B39E}" destId="{0B4CA3F4-BA49-4215-9A81-CE05E03654DD}" srcOrd="1" destOrd="0" presId="urn:microsoft.com/office/officeart/2005/8/layout/orgChart1"/>
    <dgm:cxn modelId="{461F5D5C-DD86-4302-AC79-F4B9C3035B8C}" type="presParOf" srcId="{0B4CA3F4-BA49-4215-9A81-CE05E03654DD}" destId="{17D922F9-0D09-4F26-8D76-71F1778A7955}" srcOrd="0" destOrd="0" presId="urn:microsoft.com/office/officeart/2005/8/layout/orgChart1"/>
    <dgm:cxn modelId="{D4CA48E9-627A-4225-821E-37DA416C4D23}" type="presParOf" srcId="{17D922F9-0D09-4F26-8D76-71F1778A7955}" destId="{95A32BDA-174D-4A27-BCA7-0FCD4A57CD62}" srcOrd="0" destOrd="0" presId="urn:microsoft.com/office/officeart/2005/8/layout/orgChart1"/>
    <dgm:cxn modelId="{E892B455-83D4-49D9-8730-44075A150110}" type="presParOf" srcId="{17D922F9-0D09-4F26-8D76-71F1778A7955}" destId="{568F7875-3FA5-49FE-9CB2-F9E8E9607061}" srcOrd="1" destOrd="0" presId="urn:microsoft.com/office/officeart/2005/8/layout/orgChart1"/>
    <dgm:cxn modelId="{2A565D29-ED4B-4BA9-B827-DCBDB5C2D474}" type="presParOf" srcId="{0B4CA3F4-BA49-4215-9A81-CE05E03654DD}" destId="{810501C7-BE03-4539-88AC-0A7D7C426063}" srcOrd="1" destOrd="0" presId="urn:microsoft.com/office/officeart/2005/8/layout/orgChart1"/>
    <dgm:cxn modelId="{384E0433-1097-4C20-897B-F8E79EF93F24}" type="presParOf" srcId="{0B4CA3F4-BA49-4215-9A81-CE05E03654DD}" destId="{7FA21212-EED1-4F5D-BC8D-4773040291AC}" srcOrd="2" destOrd="0" presId="urn:microsoft.com/office/officeart/2005/8/layout/orgChart1"/>
    <dgm:cxn modelId="{42586278-D08F-4F68-89E0-A06EE6C3446A}" type="presParOf" srcId="{8BA07244-0651-4EA0-9108-A74FCE13B39E}" destId="{8AA76CB5-F0C0-4CF0-8910-FE4CE9B7C645}" srcOrd="2" destOrd="0" presId="urn:microsoft.com/office/officeart/2005/8/layout/orgChart1"/>
    <dgm:cxn modelId="{1402CA91-FAB9-48AC-961E-94780605BAEC}" type="presParOf" srcId="{8BA07244-0651-4EA0-9108-A74FCE13B39E}" destId="{1EAEEAC7-FCB6-4FB7-9FC1-2F30D25E0259}" srcOrd="3" destOrd="0" presId="urn:microsoft.com/office/officeart/2005/8/layout/orgChart1"/>
    <dgm:cxn modelId="{044848DD-4592-48E1-A511-36E6ADB598CE}" type="presParOf" srcId="{1EAEEAC7-FCB6-4FB7-9FC1-2F30D25E0259}" destId="{99E09A6A-7598-4E63-919D-F286F25651B5}" srcOrd="0" destOrd="0" presId="urn:microsoft.com/office/officeart/2005/8/layout/orgChart1"/>
    <dgm:cxn modelId="{E3917C93-C170-4B46-BF56-D6F69563EF94}" type="presParOf" srcId="{99E09A6A-7598-4E63-919D-F286F25651B5}" destId="{7814B799-19BD-4298-9D29-98BBB75AE83E}" srcOrd="0" destOrd="0" presId="urn:microsoft.com/office/officeart/2005/8/layout/orgChart1"/>
    <dgm:cxn modelId="{8F8EB3CF-72B0-408A-8D8C-3C9731858B8C}" type="presParOf" srcId="{99E09A6A-7598-4E63-919D-F286F25651B5}" destId="{5064CDCF-1E0C-4CC4-90CA-7C6A270FE880}" srcOrd="1" destOrd="0" presId="urn:microsoft.com/office/officeart/2005/8/layout/orgChart1"/>
    <dgm:cxn modelId="{D114AE81-3B68-462C-935C-51F1C0504A57}" type="presParOf" srcId="{1EAEEAC7-FCB6-4FB7-9FC1-2F30D25E0259}" destId="{5B126FEC-4CEF-4380-B98C-A3B72A620259}" srcOrd="1" destOrd="0" presId="urn:microsoft.com/office/officeart/2005/8/layout/orgChart1"/>
    <dgm:cxn modelId="{8C2BF39F-1D3B-46A7-86C1-5C5428513CB8}" type="presParOf" srcId="{1EAEEAC7-FCB6-4FB7-9FC1-2F30D25E0259}" destId="{7901378F-A187-425F-B03E-5D36A4524302}" srcOrd="2" destOrd="0" presId="urn:microsoft.com/office/officeart/2005/8/layout/orgChart1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F50138C-E8FC-434B-8FF7-5CC54F177D19}" type="doc">
      <dgm:prSet loTypeId="urn:microsoft.com/office/officeart/2005/8/layout/hierarchy4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2DF482A7-E308-4C1D-9A12-78327D5AD277}">
      <dgm:prSet phldrT="[Текст]"/>
      <dgm:spPr/>
      <dgm:t>
        <a:bodyPr/>
        <a:lstStyle/>
        <a:p>
          <a:r>
            <a:rPr lang="uk-UA" smtClean="0"/>
            <a:t>У разі здійснення платниками єдиного податку </a:t>
          </a:r>
          <a:r>
            <a:rPr lang="uk-UA" b="1" smtClean="0"/>
            <a:t>першої і другої груп кількох видів господарської діяльності застосовується максимальний розмір ставки єдиного податку</a:t>
          </a:r>
          <a:r>
            <a:rPr lang="uk-UA" smtClean="0"/>
            <a:t>, встановлений для таких видів господарської діяльності</a:t>
          </a:r>
          <a:endParaRPr lang="ru-RU"/>
        </a:p>
      </dgm:t>
    </dgm:pt>
    <dgm:pt modelId="{FDC85CBA-F7AD-4B2C-B4DD-FA8FC1BB053D}" type="parTrans" cxnId="{C10849DD-EC2E-4D85-B8A6-6A52D6B69F02}">
      <dgm:prSet/>
      <dgm:spPr/>
      <dgm:t>
        <a:bodyPr/>
        <a:lstStyle/>
        <a:p>
          <a:endParaRPr lang="ru-RU"/>
        </a:p>
      </dgm:t>
    </dgm:pt>
    <dgm:pt modelId="{C3FFDEF5-AFA9-41C3-ACA3-399533A929AB}" type="sibTrans" cxnId="{C10849DD-EC2E-4D85-B8A6-6A52D6B69F02}">
      <dgm:prSet/>
      <dgm:spPr/>
      <dgm:t>
        <a:bodyPr/>
        <a:lstStyle/>
        <a:p>
          <a:endParaRPr lang="ru-RU"/>
        </a:p>
      </dgm:t>
    </dgm:pt>
    <dgm:pt modelId="{4A3D9FBE-A00E-4960-A183-95297AECC8BC}">
      <dgm:prSet phldrT="[Текст]"/>
      <dgm:spPr/>
      <dgm:t>
        <a:bodyPr/>
        <a:lstStyle/>
        <a:p>
          <a:r>
            <a:rPr lang="uk-UA" smtClean="0"/>
            <a:t>У разі здійснення платниками </a:t>
          </a:r>
          <a:r>
            <a:rPr lang="uk-UA" b="1" smtClean="0"/>
            <a:t>єдиного податку першої і другої груп господарської діяльності на територіях більш як однієї сільської, селищної або міської ради застосовується максимальний розмір ставки єдиного податку,</a:t>
          </a:r>
          <a:r>
            <a:rPr lang="uk-UA" smtClean="0"/>
            <a:t> для відповідної групи таких платників єдиного податку</a:t>
          </a:r>
          <a:endParaRPr lang="ru-RU"/>
        </a:p>
      </dgm:t>
    </dgm:pt>
    <dgm:pt modelId="{29916D85-E27E-48B7-8627-2B3954D3705A}" type="parTrans" cxnId="{647CC632-2C50-4BEE-963A-53C84E3C768F}">
      <dgm:prSet/>
      <dgm:spPr/>
      <dgm:t>
        <a:bodyPr/>
        <a:lstStyle/>
        <a:p>
          <a:endParaRPr lang="ru-RU"/>
        </a:p>
      </dgm:t>
    </dgm:pt>
    <dgm:pt modelId="{C3D97558-D153-447E-A59D-85A181D861B5}" type="sibTrans" cxnId="{647CC632-2C50-4BEE-963A-53C84E3C768F}">
      <dgm:prSet/>
      <dgm:spPr/>
      <dgm:t>
        <a:bodyPr/>
        <a:lstStyle/>
        <a:p>
          <a:endParaRPr lang="ru-RU"/>
        </a:p>
      </dgm:t>
    </dgm:pt>
    <dgm:pt modelId="{248C3437-A7CF-49FB-A30A-01DD0FE5075D}" type="pres">
      <dgm:prSet presAssocID="{FF50138C-E8FC-434B-8FF7-5CC54F177D1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F0641AF-43C4-4B3D-82E8-BA68362BA427}" type="pres">
      <dgm:prSet presAssocID="{2DF482A7-E308-4C1D-9A12-78327D5AD277}" presName="vertOne" presStyleCnt="0"/>
      <dgm:spPr/>
      <dgm:t>
        <a:bodyPr/>
        <a:lstStyle/>
        <a:p>
          <a:endParaRPr lang="ru-RU"/>
        </a:p>
      </dgm:t>
    </dgm:pt>
    <dgm:pt modelId="{21275FD5-EC46-4CF0-B9F0-2E1C42BB9104}" type="pres">
      <dgm:prSet presAssocID="{2DF482A7-E308-4C1D-9A12-78327D5AD277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2AC1891-4152-4A70-84D3-A14EAA2D8BC4}" type="pres">
      <dgm:prSet presAssocID="{2DF482A7-E308-4C1D-9A12-78327D5AD277}" presName="horzOne" presStyleCnt="0"/>
      <dgm:spPr/>
      <dgm:t>
        <a:bodyPr/>
        <a:lstStyle/>
        <a:p>
          <a:endParaRPr lang="ru-RU"/>
        </a:p>
      </dgm:t>
    </dgm:pt>
    <dgm:pt modelId="{10F830F1-729D-4B77-809A-E09E279A4AF7}" type="pres">
      <dgm:prSet presAssocID="{C3FFDEF5-AFA9-41C3-ACA3-399533A929AB}" presName="sibSpaceOne" presStyleCnt="0"/>
      <dgm:spPr/>
      <dgm:t>
        <a:bodyPr/>
        <a:lstStyle/>
        <a:p>
          <a:endParaRPr lang="ru-RU"/>
        </a:p>
      </dgm:t>
    </dgm:pt>
    <dgm:pt modelId="{70273DB0-57E3-4FBF-A624-BE5B3DC1A975}" type="pres">
      <dgm:prSet presAssocID="{4A3D9FBE-A00E-4960-A183-95297AECC8BC}" presName="vertOne" presStyleCnt="0"/>
      <dgm:spPr/>
      <dgm:t>
        <a:bodyPr/>
        <a:lstStyle/>
        <a:p>
          <a:endParaRPr lang="ru-RU"/>
        </a:p>
      </dgm:t>
    </dgm:pt>
    <dgm:pt modelId="{8A29BA73-765F-4917-B03B-7774A2076378}" type="pres">
      <dgm:prSet presAssocID="{4A3D9FBE-A00E-4960-A183-95297AECC8BC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A914541-4B4F-444B-92DB-388DAAC0F23E}" type="pres">
      <dgm:prSet presAssocID="{4A3D9FBE-A00E-4960-A183-95297AECC8BC}" presName="horzOne" presStyleCnt="0"/>
      <dgm:spPr/>
      <dgm:t>
        <a:bodyPr/>
        <a:lstStyle/>
        <a:p>
          <a:endParaRPr lang="ru-RU"/>
        </a:p>
      </dgm:t>
    </dgm:pt>
  </dgm:ptLst>
  <dgm:cxnLst>
    <dgm:cxn modelId="{BCC8E2E0-0BF1-4CDC-A7F1-D9CF3B4F76CE}" type="presOf" srcId="{2DF482A7-E308-4C1D-9A12-78327D5AD277}" destId="{21275FD5-EC46-4CF0-B9F0-2E1C42BB9104}" srcOrd="0" destOrd="0" presId="urn:microsoft.com/office/officeart/2005/8/layout/hierarchy4"/>
    <dgm:cxn modelId="{BADD01A8-4A34-495B-8822-03841D9641C5}" type="presOf" srcId="{FF50138C-E8FC-434B-8FF7-5CC54F177D19}" destId="{248C3437-A7CF-49FB-A30A-01DD0FE5075D}" srcOrd="0" destOrd="0" presId="urn:microsoft.com/office/officeart/2005/8/layout/hierarchy4"/>
    <dgm:cxn modelId="{C10849DD-EC2E-4D85-B8A6-6A52D6B69F02}" srcId="{FF50138C-E8FC-434B-8FF7-5CC54F177D19}" destId="{2DF482A7-E308-4C1D-9A12-78327D5AD277}" srcOrd="0" destOrd="0" parTransId="{FDC85CBA-F7AD-4B2C-B4DD-FA8FC1BB053D}" sibTransId="{C3FFDEF5-AFA9-41C3-ACA3-399533A929AB}"/>
    <dgm:cxn modelId="{A10E7F85-8F3F-4C1F-8DC4-B325A19CEEC9}" type="presOf" srcId="{4A3D9FBE-A00E-4960-A183-95297AECC8BC}" destId="{8A29BA73-765F-4917-B03B-7774A2076378}" srcOrd="0" destOrd="0" presId="urn:microsoft.com/office/officeart/2005/8/layout/hierarchy4"/>
    <dgm:cxn modelId="{647CC632-2C50-4BEE-963A-53C84E3C768F}" srcId="{FF50138C-E8FC-434B-8FF7-5CC54F177D19}" destId="{4A3D9FBE-A00E-4960-A183-95297AECC8BC}" srcOrd="1" destOrd="0" parTransId="{29916D85-E27E-48B7-8627-2B3954D3705A}" sibTransId="{C3D97558-D153-447E-A59D-85A181D861B5}"/>
    <dgm:cxn modelId="{44DA0B60-827B-474D-98D2-D18720FEE208}" type="presParOf" srcId="{248C3437-A7CF-49FB-A30A-01DD0FE5075D}" destId="{FF0641AF-43C4-4B3D-82E8-BA68362BA427}" srcOrd="0" destOrd="0" presId="urn:microsoft.com/office/officeart/2005/8/layout/hierarchy4"/>
    <dgm:cxn modelId="{594E029F-0997-414D-BD89-26E8104CDB90}" type="presParOf" srcId="{FF0641AF-43C4-4B3D-82E8-BA68362BA427}" destId="{21275FD5-EC46-4CF0-B9F0-2E1C42BB9104}" srcOrd="0" destOrd="0" presId="urn:microsoft.com/office/officeart/2005/8/layout/hierarchy4"/>
    <dgm:cxn modelId="{3B2B9F44-86C6-47C9-8095-675DC540411A}" type="presParOf" srcId="{FF0641AF-43C4-4B3D-82E8-BA68362BA427}" destId="{A2AC1891-4152-4A70-84D3-A14EAA2D8BC4}" srcOrd="1" destOrd="0" presId="urn:microsoft.com/office/officeart/2005/8/layout/hierarchy4"/>
    <dgm:cxn modelId="{93F70F05-2C2A-4149-99D8-B3261531A7BB}" type="presParOf" srcId="{248C3437-A7CF-49FB-A30A-01DD0FE5075D}" destId="{10F830F1-729D-4B77-809A-E09E279A4AF7}" srcOrd="1" destOrd="0" presId="urn:microsoft.com/office/officeart/2005/8/layout/hierarchy4"/>
    <dgm:cxn modelId="{289907C9-05A2-45DD-85CF-2FBE6A7A552B}" type="presParOf" srcId="{248C3437-A7CF-49FB-A30A-01DD0FE5075D}" destId="{70273DB0-57E3-4FBF-A624-BE5B3DC1A975}" srcOrd="2" destOrd="0" presId="urn:microsoft.com/office/officeart/2005/8/layout/hierarchy4"/>
    <dgm:cxn modelId="{25719AD0-A294-4D17-A2B5-F5A546987F0D}" type="presParOf" srcId="{70273DB0-57E3-4FBF-A624-BE5B3DC1A975}" destId="{8A29BA73-765F-4917-B03B-7774A2076378}" srcOrd="0" destOrd="0" presId="urn:microsoft.com/office/officeart/2005/8/layout/hierarchy4"/>
    <dgm:cxn modelId="{6E1C19D1-1402-4BFA-B6B6-516A6AC1936B}" type="presParOf" srcId="{70273DB0-57E3-4FBF-A624-BE5B3DC1A975}" destId="{2A914541-4B4F-444B-92DB-388DAAC0F23E}" srcOrd="1" destOrd="0" presId="urn:microsoft.com/office/officeart/2005/8/layout/hierarchy4"/>
  </dgm:cxnLst>
  <dgm:bg/>
  <dgm:whole/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BD36083-E920-48A6-A056-F49BF85063AA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</dgm:pt>
    <dgm:pt modelId="{6EF0DFA6-984B-4AC1-A0D5-6211F8E6A909}">
      <dgm:prSet phldrT="[Текст]"/>
      <dgm:spPr/>
      <dgm:t>
        <a:bodyPr/>
        <a:lstStyle/>
        <a:p>
          <a:r>
            <a:rPr lang="uk-UA" b="1" dirty="0" smtClean="0"/>
            <a:t>Податковим (звітним) періодом для платників єдиного податку першої групи є календарний рік</a:t>
          </a:r>
          <a:endParaRPr lang="ru-RU" dirty="0"/>
        </a:p>
      </dgm:t>
    </dgm:pt>
    <dgm:pt modelId="{444982FD-1FBE-407C-B175-D82D7E13C5E8}" type="parTrans" cxnId="{20F1B014-1AF5-447F-953A-4BB256FE804C}">
      <dgm:prSet/>
      <dgm:spPr/>
      <dgm:t>
        <a:bodyPr/>
        <a:lstStyle/>
        <a:p>
          <a:endParaRPr lang="ru-RU"/>
        </a:p>
      </dgm:t>
    </dgm:pt>
    <dgm:pt modelId="{82D73032-9235-4D09-BD88-810454E5D20F}" type="sibTrans" cxnId="{20F1B014-1AF5-447F-953A-4BB256FE804C}">
      <dgm:prSet/>
      <dgm:spPr/>
      <dgm:t>
        <a:bodyPr/>
        <a:lstStyle/>
        <a:p>
          <a:endParaRPr lang="ru-RU"/>
        </a:p>
      </dgm:t>
    </dgm:pt>
    <dgm:pt modelId="{510BC990-0870-448B-BB3F-361CDBF988E6}">
      <dgm:prSet phldrT="[Текст]"/>
      <dgm:spPr/>
      <dgm:t>
        <a:bodyPr/>
        <a:lstStyle/>
        <a:p>
          <a:r>
            <a:rPr lang="uk-UA" dirty="0" smtClean="0"/>
            <a:t>Податковим (звітним) періодом для платників єдиного податку </a:t>
          </a:r>
          <a:r>
            <a:rPr lang="uk-UA" b="1" dirty="0" smtClean="0"/>
            <a:t>другої - шостої груп є календарний квартал</a:t>
          </a:r>
          <a:endParaRPr lang="ru-RU" dirty="0"/>
        </a:p>
      </dgm:t>
    </dgm:pt>
    <dgm:pt modelId="{A99ADE5A-8416-4D30-9856-3378C8BEB4B7}" type="parTrans" cxnId="{5F2592B7-6AB8-4569-A69D-353991A61968}">
      <dgm:prSet/>
      <dgm:spPr/>
      <dgm:t>
        <a:bodyPr/>
        <a:lstStyle/>
        <a:p>
          <a:endParaRPr lang="ru-RU"/>
        </a:p>
      </dgm:t>
    </dgm:pt>
    <dgm:pt modelId="{D30C4F36-72F3-47F7-B38B-CDAB370D03E9}" type="sibTrans" cxnId="{5F2592B7-6AB8-4569-A69D-353991A61968}">
      <dgm:prSet/>
      <dgm:spPr/>
      <dgm:t>
        <a:bodyPr/>
        <a:lstStyle/>
        <a:p>
          <a:endParaRPr lang="ru-RU"/>
        </a:p>
      </dgm:t>
    </dgm:pt>
    <dgm:pt modelId="{9E3D71EF-CDBD-4695-8EB1-72A5447F2157}" type="pres">
      <dgm:prSet presAssocID="{0BD36083-E920-48A6-A056-F49BF85063AA}" presName="CompostProcess" presStyleCnt="0">
        <dgm:presLayoutVars>
          <dgm:dir/>
          <dgm:resizeHandles val="exact"/>
        </dgm:presLayoutVars>
      </dgm:prSet>
      <dgm:spPr/>
    </dgm:pt>
    <dgm:pt modelId="{ECC9A67C-4508-402E-9562-FC8634BDFC8F}" type="pres">
      <dgm:prSet presAssocID="{0BD36083-E920-48A6-A056-F49BF85063AA}" presName="arrow" presStyleLbl="bgShp" presStyleIdx="0" presStyleCnt="1"/>
      <dgm:spPr/>
    </dgm:pt>
    <dgm:pt modelId="{86E8B4D4-1C45-41AC-821D-817985F5E8DB}" type="pres">
      <dgm:prSet presAssocID="{0BD36083-E920-48A6-A056-F49BF85063AA}" presName="linearProcess" presStyleCnt="0"/>
      <dgm:spPr/>
    </dgm:pt>
    <dgm:pt modelId="{851E48F3-7A41-42A5-B5ED-F8FB90F21609}" type="pres">
      <dgm:prSet presAssocID="{6EF0DFA6-984B-4AC1-A0D5-6211F8E6A909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A2FC63C-FB20-4A11-AF6A-70A8163C01C8}" type="pres">
      <dgm:prSet presAssocID="{82D73032-9235-4D09-BD88-810454E5D20F}" presName="sibTrans" presStyleCnt="0"/>
      <dgm:spPr/>
    </dgm:pt>
    <dgm:pt modelId="{41BBC1B7-C7D8-4EE0-A700-C2B84CE244CF}" type="pres">
      <dgm:prSet presAssocID="{510BC990-0870-448B-BB3F-361CDBF988E6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F2592B7-6AB8-4569-A69D-353991A61968}" srcId="{0BD36083-E920-48A6-A056-F49BF85063AA}" destId="{510BC990-0870-448B-BB3F-361CDBF988E6}" srcOrd="1" destOrd="0" parTransId="{A99ADE5A-8416-4D30-9856-3378C8BEB4B7}" sibTransId="{D30C4F36-72F3-47F7-B38B-CDAB370D03E9}"/>
    <dgm:cxn modelId="{36232491-4B1B-4A7D-AF03-44287A081B17}" type="presOf" srcId="{0BD36083-E920-48A6-A056-F49BF85063AA}" destId="{9E3D71EF-CDBD-4695-8EB1-72A5447F2157}" srcOrd="0" destOrd="0" presId="urn:microsoft.com/office/officeart/2005/8/layout/hProcess9"/>
    <dgm:cxn modelId="{81EC7014-CAF6-4747-9C13-9E5D02EAB9E3}" type="presOf" srcId="{6EF0DFA6-984B-4AC1-A0D5-6211F8E6A909}" destId="{851E48F3-7A41-42A5-B5ED-F8FB90F21609}" srcOrd="0" destOrd="0" presId="urn:microsoft.com/office/officeart/2005/8/layout/hProcess9"/>
    <dgm:cxn modelId="{20F1B014-1AF5-447F-953A-4BB256FE804C}" srcId="{0BD36083-E920-48A6-A056-F49BF85063AA}" destId="{6EF0DFA6-984B-4AC1-A0D5-6211F8E6A909}" srcOrd="0" destOrd="0" parTransId="{444982FD-1FBE-407C-B175-D82D7E13C5E8}" sibTransId="{82D73032-9235-4D09-BD88-810454E5D20F}"/>
    <dgm:cxn modelId="{C4929E8A-8C81-4B78-AE97-B20807FFFFD2}" type="presOf" srcId="{510BC990-0870-448B-BB3F-361CDBF988E6}" destId="{41BBC1B7-C7D8-4EE0-A700-C2B84CE244CF}" srcOrd="0" destOrd="0" presId="urn:microsoft.com/office/officeart/2005/8/layout/hProcess9"/>
    <dgm:cxn modelId="{699F2E5D-CF0F-451B-AF73-5E71FF37EA59}" type="presParOf" srcId="{9E3D71EF-CDBD-4695-8EB1-72A5447F2157}" destId="{ECC9A67C-4508-402E-9562-FC8634BDFC8F}" srcOrd="0" destOrd="0" presId="urn:microsoft.com/office/officeart/2005/8/layout/hProcess9"/>
    <dgm:cxn modelId="{C10A7D49-2678-4739-85C4-1F530F5116F8}" type="presParOf" srcId="{9E3D71EF-CDBD-4695-8EB1-72A5447F2157}" destId="{86E8B4D4-1C45-41AC-821D-817985F5E8DB}" srcOrd="1" destOrd="0" presId="urn:microsoft.com/office/officeart/2005/8/layout/hProcess9"/>
    <dgm:cxn modelId="{262A0CBB-CB65-49DE-B8F1-31EF54BC8150}" type="presParOf" srcId="{86E8B4D4-1C45-41AC-821D-817985F5E8DB}" destId="{851E48F3-7A41-42A5-B5ED-F8FB90F21609}" srcOrd="0" destOrd="0" presId="urn:microsoft.com/office/officeart/2005/8/layout/hProcess9"/>
    <dgm:cxn modelId="{57B9126E-20CA-467F-BA33-5726665C653F}" type="presParOf" srcId="{86E8B4D4-1C45-41AC-821D-817985F5E8DB}" destId="{7A2FC63C-FB20-4A11-AF6A-70A8163C01C8}" srcOrd="1" destOrd="0" presId="urn:microsoft.com/office/officeart/2005/8/layout/hProcess9"/>
    <dgm:cxn modelId="{DE70B1F9-CB17-4929-8973-D1615C87C42A}" type="presParOf" srcId="{86E8B4D4-1C45-41AC-821D-817985F5E8DB}" destId="{41BBC1B7-C7D8-4EE0-A700-C2B84CE244CF}" srcOrd="2" destOrd="0" presId="urn:microsoft.com/office/officeart/2005/8/layout/hProcess9"/>
  </dgm:cxnLst>
  <dgm:bg/>
  <dgm:whole/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E27CD20-4C61-41B6-B652-C7DE81F22303}" type="doc">
      <dgm:prSet loTypeId="urn:microsoft.com/office/officeart/2005/8/layout/arrow6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77E5BBE0-6251-44D5-9C7B-7EA913950C16}">
      <dgm:prSet phldrT="[Текст]"/>
      <dgm:spPr/>
      <dgm:t>
        <a:bodyPr/>
        <a:lstStyle/>
        <a:p>
          <a:r>
            <a:rPr lang="uk-UA" b="1" dirty="0" smtClean="0"/>
            <a:t>Платники єдиного податку першої і другої груп сплачують єдиний податок шляхом здійснення авансового внеску не пізніше 20 числа (включно) поточного місяця</a:t>
          </a:r>
          <a:endParaRPr lang="ru-RU" dirty="0"/>
        </a:p>
      </dgm:t>
    </dgm:pt>
    <dgm:pt modelId="{05935A3D-696D-4F09-9882-F0A989281AA3}" type="parTrans" cxnId="{AFADE38A-E86B-4918-BAD0-13FDCBCC9952}">
      <dgm:prSet/>
      <dgm:spPr/>
      <dgm:t>
        <a:bodyPr/>
        <a:lstStyle/>
        <a:p>
          <a:endParaRPr lang="ru-RU"/>
        </a:p>
      </dgm:t>
    </dgm:pt>
    <dgm:pt modelId="{3B047228-2F81-4818-B950-6F6056D36BE5}" type="sibTrans" cxnId="{AFADE38A-E86B-4918-BAD0-13FDCBCC9952}">
      <dgm:prSet/>
      <dgm:spPr/>
      <dgm:t>
        <a:bodyPr/>
        <a:lstStyle/>
        <a:p>
          <a:endParaRPr lang="ru-RU"/>
        </a:p>
      </dgm:t>
    </dgm:pt>
    <dgm:pt modelId="{86C01793-DD15-4DA2-AE97-E097CA762DF2}">
      <dgm:prSet phldrT="[Текст]"/>
      <dgm:spPr/>
      <dgm:t>
        <a:bodyPr/>
        <a:lstStyle/>
        <a:p>
          <a:r>
            <a:rPr lang="uk-UA" b="1" dirty="0" smtClean="0"/>
            <a:t>Платники єдиного податку третьої - шостої груп сплачують єдиний податок протягом 10 календарних днів після граничного строку подання податкової декларації за податковий (звітний) квартал</a:t>
          </a:r>
          <a:endParaRPr lang="ru-RU" dirty="0"/>
        </a:p>
      </dgm:t>
    </dgm:pt>
    <dgm:pt modelId="{715B7893-F8A3-4D94-BE3F-9779EB937E61}" type="parTrans" cxnId="{319ABAEC-40C6-480D-95A1-620BC2CE2E5D}">
      <dgm:prSet/>
      <dgm:spPr/>
      <dgm:t>
        <a:bodyPr/>
        <a:lstStyle/>
        <a:p>
          <a:endParaRPr lang="ru-RU"/>
        </a:p>
      </dgm:t>
    </dgm:pt>
    <dgm:pt modelId="{A7BED68A-7F0A-432B-8479-CA5271B7C3D6}" type="sibTrans" cxnId="{319ABAEC-40C6-480D-95A1-620BC2CE2E5D}">
      <dgm:prSet/>
      <dgm:spPr/>
      <dgm:t>
        <a:bodyPr/>
        <a:lstStyle/>
        <a:p>
          <a:endParaRPr lang="ru-RU"/>
        </a:p>
      </dgm:t>
    </dgm:pt>
    <dgm:pt modelId="{87D26543-CDCA-426C-A9CD-E5D4B3678B2C}" type="pres">
      <dgm:prSet presAssocID="{AE27CD20-4C61-41B6-B652-C7DE81F22303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4510B29-9662-4A6D-B91C-0ABD44FBFEB6}" type="pres">
      <dgm:prSet presAssocID="{AE27CD20-4C61-41B6-B652-C7DE81F22303}" presName="ribbon" presStyleLbl="node1" presStyleIdx="0" presStyleCnt="1" custScaleY="142241"/>
      <dgm:spPr/>
      <dgm:t>
        <a:bodyPr/>
        <a:lstStyle/>
        <a:p>
          <a:endParaRPr lang="ru-RU"/>
        </a:p>
      </dgm:t>
    </dgm:pt>
    <dgm:pt modelId="{56E68E06-75B3-490B-9633-AD05E7E22711}" type="pres">
      <dgm:prSet presAssocID="{AE27CD20-4C61-41B6-B652-C7DE81F22303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5B48166-91BA-4BEC-A58E-E622A59F3358}" type="pres">
      <dgm:prSet presAssocID="{AE27CD20-4C61-41B6-B652-C7DE81F22303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19ABAEC-40C6-480D-95A1-620BC2CE2E5D}" srcId="{AE27CD20-4C61-41B6-B652-C7DE81F22303}" destId="{86C01793-DD15-4DA2-AE97-E097CA762DF2}" srcOrd="1" destOrd="0" parTransId="{715B7893-F8A3-4D94-BE3F-9779EB937E61}" sibTransId="{A7BED68A-7F0A-432B-8479-CA5271B7C3D6}"/>
    <dgm:cxn modelId="{4F1F2A04-DE04-4BD5-94F1-4E354D084FFB}" type="presOf" srcId="{77E5BBE0-6251-44D5-9C7B-7EA913950C16}" destId="{56E68E06-75B3-490B-9633-AD05E7E22711}" srcOrd="0" destOrd="0" presId="urn:microsoft.com/office/officeart/2005/8/layout/arrow6"/>
    <dgm:cxn modelId="{1F1C2358-E286-4005-A9CD-6B7DFFE973BD}" type="presOf" srcId="{AE27CD20-4C61-41B6-B652-C7DE81F22303}" destId="{87D26543-CDCA-426C-A9CD-E5D4B3678B2C}" srcOrd="0" destOrd="0" presId="urn:microsoft.com/office/officeart/2005/8/layout/arrow6"/>
    <dgm:cxn modelId="{AFADE38A-E86B-4918-BAD0-13FDCBCC9952}" srcId="{AE27CD20-4C61-41B6-B652-C7DE81F22303}" destId="{77E5BBE0-6251-44D5-9C7B-7EA913950C16}" srcOrd="0" destOrd="0" parTransId="{05935A3D-696D-4F09-9882-F0A989281AA3}" sibTransId="{3B047228-2F81-4818-B950-6F6056D36BE5}"/>
    <dgm:cxn modelId="{E83C19FA-2107-4771-B5E6-28D45DE7A61B}" type="presOf" srcId="{86C01793-DD15-4DA2-AE97-E097CA762DF2}" destId="{95B48166-91BA-4BEC-A58E-E622A59F3358}" srcOrd="0" destOrd="0" presId="urn:microsoft.com/office/officeart/2005/8/layout/arrow6"/>
    <dgm:cxn modelId="{3703A32B-8CE5-49B0-8209-91B609F0AA50}" type="presParOf" srcId="{87D26543-CDCA-426C-A9CD-E5D4B3678B2C}" destId="{14510B29-9662-4A6D-B91C-0ABD44FBFEB6}" srcOrd="0" destOrd="0" presId="urn:microsoft.com/office/officeart/2005/8/layout/arrow6"/>
    <dgm:cxn modelId="{3A75E4DB-CD42-42F9-B80A-3AA1027D9AAC}" type="presParOf" srcId="{87D26543-CDCA-426C-A9CD-E5D4B3678B2C}" destId="{56E68E06-75B3-490B-9633-AD05E7E22711}" srcOrd="1" destOrd="0" presId="urn:microsoft.com/office/officeart/2005/8/layout/arrow6"/>
    <dgm:cxn modelId="{6CA74EF1-4E77-41D2-9673-BF4825F8F397}" type="presParOf" srcId="{87D26543-CDCA-426C-A9CD-E5D4B3678B2C}" destId="{95B48166-91BA-4BEC-A58E-E622A59F3358}" srcOrd="2" destOrd="0" presId="urn:microsoft.com/office/officeart/2005/8/layout/arrow6"/>
  </dgm:cxnLst>
  <dgm:bg/>
  <dgm:whole/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5C33722-8DEA-4047-9E03-812E66E41246}" type="doc">
      <dgm:prSet loTypeId="urn:microsoft.com/office/officeart/2005/8/layout/pyramid2" loCatId="list" qsTypeId="urn:microsoft.com/office/officeart/2005/8/quickstyle/3d1" qsCatId="3D" csTypeId="urn:microsoft.com/office/officeart/2005/8/colors/accent6_2" csCatId="accent6" phldr="1"/>
      <dgm:spPr/>
    </dgm:pt>
    <dgm:pt modelId="{25B6299D-70DA-4933-9733-3B7938C836ED}">
      <dgm:prSet phldrT="[Текст]"/>
      <dgm:spPr/>
      <dgm:t>
        <a:bodyPr/>
        <a:lstStyle/>
        <a:p>
          <a:r>
            <a:rPr lang="uk-UA" b="1" smtClean="0"/>
            <a:t>Платники єдиного податку першої і другої груп та платники єдиного податку третьої та п’ятої групи, які не є платниками податку на додану вартість, ведуть книгу обліку доходів шляхом щоденного, за підсумками робочого дня, відображення отриманих доходів</a:t>
          </a:r>
          <a:endParaRPr lang="ru-RU"/>
        </a:p>
      </dgm:t>
    </dgm:pt>
    <dgm:pt modelId="{0CC4619C-F9B8-4562-A662-83D2F94A21C1}" type="parTrans" cxnId="{E2132606-2C42-4E69-8599-A535EA770C15}">
      <dgm:prSet/>
      <dgm:spPr/>
      <dgm:t>
        <a:bodyPr/>
        <a:lstStyle/>
        <a:p>
          <a:endParaRPr lang="ru-RU"/>
        </a:p>
      </dgm:t>
    </dgm:pt>
    <dgm:pt modelId="{AB1C26D8-3523-44E7-9F5C-109E2194F99B}" type="sibTrans" cxnId="{E2132606-2C42-4E69-8599-A535EA770C15}">
      <dgm:prSet/>
      <dgm:spPr/>
      <dgm:t>
        <a:bodyPr/>
        <a:lstStyle/>
        <a:p>
          <a:endParaRPr lang="ru-RU"/>
        </a:p>
      </dgm:t>
    </dgm:pt>
    <dgm:pt modelId="{E558ACB6-78C1-442B-8A95-169602B245ED}">
      <dgm:prSet phldrT="[Текст]"/>
      <dgm:spPr/>
      <dgm:t>
        <a:bodyPr/>
        <a:lstStyle/>
        <a:p>
          <a:r>
            <a:rPr lang="uk-UA" b="1" dirty="0" smtClean="0"/>
            <a:t>Платники єдиного податку третьої та п’ятої групи, які є платниками податку на додану вартість, ведуть облік доходів та витрат за формою та в порядку, що встановлені центральним органом виконавчої влади, що забезпечує формування державної фінансової політики</a:t>
          </a:r>
          <a:endParaRPr lang="ru-RU" dirty="0"/>
        </a:p>
      </dgm:t>
    </dgm:pt>
    <dgm:pt modelId="{BD4E6DD6-23D9-4EDD-9324-D63CF29319B4}" type="parTrans" cxnId="{E967293B-3D3F-4B31-88F9-7DAC3D19BFD0}">
      <dgm:prSet/>
      <dgm:spPr/>
      <dgm:t>
        <a:bodyPr/>
        <a:lstStyle/>
        <a:p>
          <a:endParaRPr lang="ru-RU"/>
        </a:p>
      </dgm:t>
    </dgm:pt>
    <dgm:pt modelId="{468127F8-7AFA-4BDF-B453-A90E5B0B4666}" type="sibTrans" cxnId="{E967293B-3D3F-4B31-88F9-7DAC3D19BFD0}">
      <dgm:prSet/>
      <dgm:spPr/>
      <dgm:t>
        <a:bodyPr/>
        <a:lstStyle/>
        <a:p>
          <a:endParaRPr lang="ru-RU"/>
        </a:p>
      </dgm:t>
    </dgm:pt>
    <dgm:pt modelId="{E30357F3-E9CF-455C-9885-5C92D60C23F4}" type="pres">
      <dgm:prSet presAssocID="{05C33722-8DEA-4047-9E03-812E66E41246}" presName="compositeShape" presStyleCnt="0">
        <dgm:presLayoutVars>
          <dgm:dir/>
          <dgm:resizeHandles/>
        </dgm:presLayoutVars>
      </dgm:prSet>
      <dgm:spPr/>
    </dgm:pt>
    <dgm:pt modelId="{3EEE53DD-66F8-445A-ACB7-BEE0204C27D9}" type="pres">
      <dgm:prSet presAssocID="{05C33722-8DEA-4047-9E03-812E66E41246}" presName="pyramid" presStyleLbl="node1" presStyleIdx="0" presStyleCnt="1"/>
      <dgm:spPr/>
    </dgm:pt>
    <dgm:pt modelId="{01232EC3-7AB9-4876-979C-7748EA321488}" type="pres">
      <dgm:prSet presAssocID="{05C33722-8DEA-4047-9E03-812E66E41246}" presName="theList" presStyleCnt="0"/>
      <dgm:spPr/>
    </dgm:pt>
    <dgm:pt modelId="{5557F98B-B2A0-472E-8A11-E24525652601}" type="pres">
      <dgm:prSet presAssocID="{25B6299D-70DA-4933-9733-3B7938C836ED}" presName="aNode" presStyleLbl="fgAcc1" presStyleIdx="0" presStyleCnt="2" custScaleX="15256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104D6D-97C5-43EA-A886-8BD7E9EC279F}" type="pres">
      <dgm:prSet presAssocID="{25B6299D-70DA-4933-9733-3B7938C836ED}" presName="aSpace" presStyleCnt="0"/>
      <dgm:spPr/>
    </dgm:pt>
    <dgm:pt modelId="{F1DDBCAC-C9D1-4486-856D-B6978D5C4EED}" type="pres">
      <dgm:prSet presAssocID="{E558ACB6-78C1-442B-8A95-169602B245ED}" presName="aNode" presStyleLbl="fgAcc1" presStyleIdx="1" presStyleCnt="2" custScaleX="15256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8273BC5-A6EA-4370-B6C3-16D20A1693EF}" type="pres">
      <dgm:prSet presAssocID="{E558ACB6-78C1-442B-8A95-169602B245ED}" presName="aSpace" presStyleCnt="0"/>
      <dgm:spPr/>
    </dgm:pt>
  </dgm:ptLst>
  <dgm:cxnLst>
    <dgm:cxn modelId="{83B19BBB-40DD-477E-B437-42E442072068}" type="presOf" srcId="{25B6299D-70DA-4933-9733-3B7938C836ED}" destId="{5557F98B-B2A0-472E-8A11-E24525652601}" srcOrd="0" destOrd="0" presId="urn:microsoft.com/office/officeart/2005/8/layout/pyramid2"/>
    <dgm:cxn modelId="{4253FE54-E2AF-4383-8A58-2E2E8FFD314C}" type="presOf" srcId="{E558ACB6-78C1-442B-8A95-169602B245ED}" destId="{F1DDBCAC-C9D1-4486-856D-B6978D5C4EED}" srcOrd="0" destOrd="0" presId="urn:microsoft.com/office/officeart/2005/8/layout/pyramid2"/>
    <dgm:cxn modelId="{E967293B-3D3F-4B31-88F9-7DAC3D19BFD0}" srcId="{05C33722-8DEA-4047-9E03-812E66E41246}" destId="{E558ACB6-78C1-442B-8A95-169602B245ED}" srcOrd="1" destOrd="0" parTransId="{BD4E6DD6-23D9-4EDD-9324-D63CF29319B4}" sibTransId="{468127F8-7AFA-4BDF-B453-A90E5B0B4666}"/>
    <dgm:cxn modelId="{18BC89BF-DC24-41A5-AEC8-E7BE8BCCCE1D}" type="presOf" srcId="{05C33722-8DEA-4047-9E03-812E66E41246}" destId="{E30357F3-E9CF-455C-9885-5C92D60C23F4}" srcOrd="0" destOrd="0" presId="urn:microsoft.com/office/officeart/2005/8/layout/pyramid2"/>
    <dgm:cxn modelId="{E2132606-2C42-4E69-8599-A535EA770C15}" srcId="{05C33722-8DEA-4047-9E03-812E66E41246}" destId="{25B6299D-70DA-4933-9733-3B7938C836ED}" srcOrd="0" destOrd="0" parTransId="{0CC4619C-F9B8-4562-A662-83D2F94A21C1}" sibTransId="{AB1C26D8-3523-44E7-9F5C-109E2194F99B}"/>
    <dgm:cxn modelId="{B7F7DC5D-5E22-425C-A448-EFF7E5B97CB1}" type="presParOf" srcId="{E30357F3-E9CF-455C-9885-5C92D60C23F4}" destId="{3EEE53DD-66F8-445A-ACB7-BEE0204C27D9}" srcOrd="0" destOrd="0" presId="urn:microsoft.com/office/officeart/2005/8/layout/pyramid2"/>
    <dgm:cxn modelId="{592761A8-085D-4642-99C9-2BDCCF0670C4}" type="presParOf" srcId="{E30357F3-E9CF-455C-9885-5C92D60C23F4}" destId="{01232EC3-7AB9-4876-979C-7748EA321488}" srcOrd="1" destOrd="0" presId="urn:microsoft.com/office/officeart/2005/8/layout/pyramid2"/>
    <dgm:cxn modelId="{F9AA4A1D-FEEB-417E-B163-BCF86F54FB1F}" type="presParOf" srcId="{01232EC3-7AB9-4876-979C-7748EA321488}" destId="{5557F98B-B2A0-472E-8A11-E24525652601}" srcOrd="0" destOrd="0" presId="urn:microsoft.com/office/officeart/2005/8/layout/pyramid2"/>
    <dgm:cxn modelId="{CB285617-D615-4C91-8113-C50956E350B5}" type="presParOf" srcId="{01232EC3-7AB9-4876-979C-7748EA321488}" destId="{B6104D6D-97C5-43EA-A886-8BD7E9EC279F}" srcOrd="1" destOrd="0" presId="urn:microsoft.com/office/officeart/2005/8/layout/pyramid2"/>
    <dgm:cxn modelId="{C3D554E6-F146-423C-BFDC-45CC03F8882A}" type="presParOf" srcId="{01232EC3-7AB9-4876-979C-7748EA321488}" destId="{F1DDBCAC-C9D1-4486-856D-B6978D5C4EED}" srcOrd="2" destOrd="0" presId="urn:microsoft.com/office/officeart/2005/8/layout/pyramid2"/>
    <dgm:cxn modelId="{B235A169-172D-47A8-85B4-DFBA710E980D}" type="presParOf" srcId="{01232EC3-7AB9-4876-979C-7748EA321488}" destId="{28273BC5-A6EA-4370-B6C3-16D20A1693EF}" srcOrd="3" destOrd="0" presId="urn:microsoft.com/office/officeart/2005/8/layout/pyramid2"/>
  </dgm:cxnLst>
  <dgm:bg/>
  <dgm:whole/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885243B-7F9B-400D-A23E-5CD1BA82A8A5}" type="doc">
      <dgm:prSet loTypeId="urn:microsoft.com/office/officeart/2005/8/layout/target3" loCatId="list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7B5CE7A2-9A2A-4A45-BB6E-B43997A68479}">
      <dgm:prSet phldrT="[Текст]"/>
      <dgm:spPr/>
      <dgm:t>
        <a:bodyPr/>
        <a:lstStyle/>
        <a:p>
          <a:r>
            <a:rPr lang="uk-UA" b="1" dirty="0" smtClean="0"/>
            <a:t>Подання податкової декларації у строки, встановлені для квартального податкового (звітного) періоду, звільняє таких платників від обов'язку подання податкової декларації у строк, встановлений для річного податкового (звітного) періоду</a:t>
          </a:r>
          <a:endParaRPr lang="ru-RU" dirty="0"/>
        </a:p>
      </dgm:t>
    </dgm:pt>
    <dgm:pt modelId="{DFD1AFF6-2441-459E-BCE3-F051A7081C81}" type="parTrans" cxnId="{E3A1DB23-D5B4-4355-9CF9-7CE028A8CD9C}">
      <dgm:prSet/>
      <dgm:spPr/>
      <dgm:t>
        <a:bodyPr/>
        <a:lstStyle/>
        <a:p>
          <a:endParaRPr lang="ru-RU"/>
        </a:p>
      </dgm:t>
    </dgm:pt>
    <dgm:pt modelId="{7BA75A9A-9E14-4807-B699-ECC57A33780C}" type="sibTrans" cxnId="{E3A1DB23-D5B4-4355-9CF9-7CE028A8CD9C}">
      <dgm:prSet/>
      <dgm:spPr/>
      <dgm:t>
        <a:bodyPr/>
        <a:lstStyle/>
        <a:p>
          <a:endParaRPr lang="ru-RU"/>
        </a:p>
      </dgm:t>
    </dgm:pt>
    <dgm:pt modelId="{66D6C4F4-83CA-48AA-B6E8-3D51D74C36B7}" type="pres">
      <dgm:prSet presAssocID="{8885243B-7F9B-400D-A23E-5CD1BA82A8A5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21F3D74-65E2-423F-9AD0-19F69638665F}" type="pres">
      <dgm:prSet presAssocID="{7B5CE7A2-9A2A-4A45-BB6E-B43997A68479}" presName="circle1" presStyleLbl="node1" presStyleIdx="0" presStyleCnt="1"/>
      <dgm:spPr/>
      <dgm:t>
        <a:bodyPr/>
        <a:lstStyle/>
        <a:p>
          <a:endParaRPr lang="ru-RU"/>
        </a:p>
      </dgm:t>
    </dgm:pt>
    <dgm:pt modelId="{B46F5105-B2FD-4EC7-A920-FB020C6704FA}" type="pres">
      <dgm:prSet presAssocID="{7B5CE7A2-9A2A-4A45-BB6E-B43997A68479}" presName="space" presStyleCnt="0"/>
      <dgm:spPr/>
      <dgm:t>
        <a:bodyPr/>
        <a:lstStyle/>
        <a:p>
          <a:endParaRPr lang="ru-RU"/>
        </a:p>
      </dgm:t>
    </dgm:pt>
    <dgm:pt modelId="{22DC8E44-D021-4EE4-9FF4-D73193AD953D}" type="pres">
      <dgm:prSet presAssocID="{7B5CE7A2-9A2A-4A45-BB6E-B43997A68479}" presName="rect1" presStyleLbl="alignAcc1" presStyleIdx="0" presStyleCnt="1"/>
      <dgm:spPr/>
      <dgm:t>
        <a:bodyPr/>
        <a:lstStyle/>
        <a:p>
          <a:endParaRPr lang="ru-RU"/>
        </a:p>
      </dgm:t>
    </dgm:pt>
    <dgm:pt modelId="{4CC5F48B-1313-426C-A931-DC168EE161D8}" type="pres">
      <dgm:prSet presAssocID="{7B5CE7A2-9A2A-4A45-BB6E-B43997A68479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137A7B5-C59D-4F7E-A705-2518DB35A6D6}" type="presOf" srcId="{7B5CE7A2-9A2A-4A45-BB6E-B43997A68479}" destId="{22DC8E44-D021-4EE4-9FF4-D73193AD953D}" srcOrd="0" destOrd="0" presId="urn:microsoft.com/office/officeart/2005/8/layout/target3"/>
    <dgm:cxn modelId="{E3A1DB23-D5B4-4355-9CF9-7CE028A8CD9C}" srcId="{8885243B-7F9B-400D-A23E-5CD1BA82A8A5}" destId="{7B5CE7A2-9A2A-4A45-BB6E-B43997A68479}" srcOrd="0" destOrd="0" parTransId="{DFD1AFF6-2441-459E-BCE3-F051A7081C81}" sibTransId="{7BA75A9A-9E14-4807-B699-ECC57A33780C}"/>
    <dgm:cxn modelId="{DEDDD348-A94F-4E20-8D66-F596A681F67F}" type="presOf" srcId="{8885243B-7F9B-400D-A23E-5CD1BA82A8A5}" destId="{66D6C4F4-83CA-48AA-B6E8-3D51D74C36B7}" srcOrd="0" destOrd="0" presId="urn:microsoft.com/office/officeart/2005/8/layout/target3"/>
    <dgm:cxn modelId="{B58C7FB9-3F6D-4FD8-9BB5-3A6A851FF485}" type="presOf" srcId="{7B5CE7A2-9A2A-4A45-BB6E-B43997A68479}" destId="{4CC5F48B-1313-426C-A931-DC168EE161D8}" srcOrd="1" destOrd="0" presId="urn:microsoft.com/office/officeart/2005/8/layout/target3"/>
    <dgm:cxn modelId="{EAB2B288-D00D-41F5-9DD5-5D77039C6251}" type="presParOf" srcId="{66D6C4F4-83CA-48AA-B6E8-3D51D74C36B7}" destId="{221F3D74-65E2-423F-9AD0-19F69638665F}" srcOrd="0" destOrd="0" presId="urn:microsoft.com/office/officeart/2005/8/layout/target3"/>
    <dgm:cxn modelId="{5871E167-F26B-49FC-AFC7-2B1C76276B1F}" type="presParOf" srcId="{66D6C4F4-83CA-48AA-B6E8-3D51D74C36B7}" destId="{B46F5105-B2FD-4EC7-A920-FB020C6704FA}" srcOrd="1" destOrd="0" presId="urn:microsoft.com/office/officeart/2005/8/layout/target3"/>
    <dgm:cxn modelId="{45CDE6A1-5573-473E-A196-F2B96A9B5E67}" type="presParOf" srcId="{66D6C4F4-83CA-48AA-B6E8-3D51D74C36B7}" destId="{22DC8E44-D021-4EE4-9FF4-D73193AD953D}" srcOrd="2" destOrd="0" presId="urn:microsoft.com/office/officeart/2005/8/layout/target3"/>
    <dgm:cxn modelId="{82B91546-9C59-40E2-851F-34776B4C6E3D}" type="presParOf" srcId="{66D6C4F4-83CA-48AA-B6E8-3D51D74C36B7}" destId="{4CC5F48B-1313-426C-A931-DC168EE161D8}" srcOrd="3" destOrd="0" presId="urn:microsoft.com/office/officeart/2005/8/layout/target3"/>
  </dgm:cxnLst>
  <dgm:bg/>
  <dgm:whole/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1F3AAC9-4ECF-4A53-B0BE-8AF4ED9977C6}" type="doc">
      <dgm:prSet loTypeId="urn:microsoft.com/office/officeart/2005/8/layout/hList3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EEA78D9B-6FC0-4B1C-9793-26350C0F2858}">
      <dgm:prSet phldrT="[Текст]"/>
      <dgm:spPr/>
      <dgm:t>
        <a:bodyPr/>
        <a:lstStyle/>
        <a:p>
          <a:r>
            <a:rPr lang="uk-UA" b="1" smtClean="0"/>
            <a:t>Відповідальність платника єдиного податку: </a:t>
          </a:r>
          <a:endParaRPr lang="ru-RU"/>
        </a:p>
      </dgm:t>
    </dgm:pt>
    <dgm:pt modelId="{04C9499F-394C-42DB-B777-01732634794E}" type="parTrans" cxnId="{C94DB7FC-7132-4714-A5A7-DAE6E0BEA47B}">
      <dgm:prSet/>
      <dgm:spPr/>
      <dgm:t>
        <a:bodyPr/>
        <a:lstStyle/>
        <a:p>
          <a:endParaRPr lang="ru-RU"/>
        </a:p>
      </dgm:t>
    </dgm:pt>
    <dgm:pt modelId="{4FD8A360-3631-4F87-8C58-F35D9CDC909B}" type="sibTrans" cxnId="{C94DB7FC-7132-4714-A5A7-DAE6E0BEA47B}">
      <dgm:prSet/>
      <dgm:spPr/>
      <dgm:t>
        <a:bodyPr/>
        <a:lstStyle/>
        <a:p>
          <a:endParaRPr lang="ru-RU"/>
        </a:p>
      </dgm:t>
    </dgm:pt>
    <dgm:pt modelId="{36C17B96-7506-4303-B358-8C3829FE3B80}">
      <dgm:prSet phldrT="[Текст]"/>
      <dgm:spPr/>
      <dgm:t>
        <a:bodyPr/>
        <a:lstStyle/>
        <a:p>
          <a:r>
            <a:rPr lang="uk-UA" smtClean="0"/>
            <a:t>Платники єдиного податку несуть відповідальність відповідно до Податкового Кодексу за правильність обчислення, своєчасність та повноту сплати сум єдиного податку, а також за своєчасність подання податкових декларацій</a:t>
          </a:r>
          <a:endParaRPr lang="ru-RU"/>
        </a:p>
      </dgm:t>
    </dgm:pt>
    <dgm:pt modelId="{EE24C0DB-6D76-4FFD-ACAC-E63D16837AE2}" type="parTrans" cxnId="{1E2A93B0-967E-45D8-8220-876A2C4A940E}">
      <dgm:prSet/>
      <dgm:spPr/>
      <dgm:t>
        <a:bodyPr/>
        <a:lstStyle/>
        <a:p>
          <a:endParaRPr lang="ru-RU"/>
        </a:p>
      </dgm:t>
    </dgm:pt>
    <dgm:pt modelId="{52049951-F1EB-4ADD-80D6-94C2B8FF9AF9}" type="sibTrans" cxnId="{1E2A93B0-967E-45D8-8220-876A2C4A940E}">
      <dgm:prSet/>
      <dgm:spPr/>
      <dgm:t>
        <a:bodyPr/>
        <a:lstStyle/>
        <a:p>
          <a:endParaRPr lang="ru-RU"/>
        </a:p>
      </dgm:t>
    </dgm:pt>
    <dgm:pt modelId="{7392A361-3CF0-4756-8050-CA06BE2C6A8B}" type="pres">
      <dgm:prSet presAssocID="{C1F3AAC9-4ECF-4A53-B0BE-8AF4ED9977C6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6221BD4-340E-4B34-ADF5-072DFEC52E46}" type="pres">
      <dgm:prSet presAssocID="{EEA78D9B-6FC0-4B1C-9793-26350C0F2858}" presName="roof" presStyleLbl="dkBgShp" presStyleIdx="0" presStyleCnt="2"/>
      <dgm:spPr/>
      <dgm:t>
        <a:bodyPr/>
        <a:lstStyle/>
        <a:p>
          <a:endParaRPr lang="ru-RU"/>
        </a:p>
      </dgm:t>
    </dgm:pt>
    <dgm:pt modelId="{7849CB69-BCFC-4060-833C-B9F79DA9D375}" type="pres">
      <dgm:prSet presAssocID="{EEA78D9B-6FC0-4B1C-9793-26350C0F2858}" presName="pillars" presStyleCnt="0"/>
      <dgm:spPr/>
      <dgm:t>
        <a:bodyPr/>
        <a:lstStyle/>
        <a:p>
          <a:endParaRPr lang="ru-RU"/>
        </a:p>
      </dgm:t>
    </dgm:pt>
    <dgm:pt modelId="{E4EC3F15-0D6C-4069-BB02-CFE6AEACCF84}" type="pres">
      <dgm:prSet presAssocID="{EEA78D9B-6FC0-4B1C-9793-26350C0F2858}" presName="pillar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7602A61-834B-482D-A89C-929F17459622}" type="pres">
      <dgm:prSet presAssocID="{EEA78D9B-6FC0-4B1C-9793-26350C0F2858}" presName="base" presStyleLbl="dkBgShp" presStyleIdx="1" presStyleCnt="2"/>
      <dgm:spPr/>
      <dgm:t>
        <a:bodyPr/>
        <a:lstStyle/>
        <a:p>
          <a:endParaRPr lang="ru-RU"/>
        </a:p>
      </dgm:t>
    </dgm:pt>
  </dgm:ptLst>
  <dgm:cxnLst>
    <dgm:cxn modelId="{1E2A93B0-967E-45D8-8220-876A2C4A940E}" srcId="{EEA78D9B-6FC0-4B1C-9793-26350C0F2858}" destId="{36C17B96-7506-4303-B358-8C3829FE3B80}" srcOrd="0" destOrd="0" parTransId="{EE24C0DB-6D76-4FFD-ACAC-E63D16837AE2}" sibTransId="{52049951-F1EB-4ADD-80D6-94C2B8FF9AF9}"/>
    <dgm:cxn modelId="{6647901D-6E33-476E-862B-480AFD08F4B0}" type="presOf" srcId="{36C17B96-7506-4303-B358-8C3829FE3B80}" destId="{E4EC3F15-0D6C-4069-BB02-CFE6AEACCF84}" srcOrd="0" destOrd="0" presId="urn:microsoft.com/office/officeart/2005/8/layout/hList3"/>
    <dgm:cxn modelId="{CE2AA346-C6A4-4800-B653-7F081DD932D1}" type="presOf" srcId="{C1F3AAC9-4ECF-4A53-B0BE-8AF4ED9977C6}" destId="{7392A361-3CF0-4756-8050-CA06BE2C6A8B}" srcOrd="0" destOrd="0" presId="urn:microsoft.com/office/officeart/2005/8/layout/hList3"/>
    <dgm:cxn modelId="{B8DF9BD7-483A-4491-807C-62D2E5B239D6}" type="presOf" srcId="{EEA78D9B-6FC0-4B1C-9793-26350C0F2858}" destId="{66221BD4-340E-4B34-ADF5-072DFEC52E46}" srcOrd="0" destOrd="0" presId="urn:microsoft.com/office/officeart/2005/8/layout/hList3"/>
    <dgm:cxn modelId="{C94DB7FC-7132-4714-A5A7-DAE6E0BEA47B}" srcId="{C1F3AAC9-4ECF-4A53-B0BE-8AF4ED9977C6}" destId="{EEA78D9B-6FC0-4B1C-9793-26350C0F2858}" srcOrd="0" destOrd="0" parTransId="{04C9499F-394C-42DB-B777-01732634794E}" sibTransId="{4FD8A360-3631-4F87-8C58-F35D9CDC909B}"/>
    <dgm:cxn modelId="{1EF98D71-F57D-4DCC-B992-31D88BAEF6E1}" type="presParOf" srcId="{7392A361-3CF0-4756-8050-CA06BE2C6A8B}" destId="{66221BD4-340E-4B34-ADF5-072DFEC52E46}" srcOrd="0" destOrd="0" presId="urn:microsoft.com/office/officeart/2005/8/layout/hList3"/>
    <dgm:cxn modelId="{A078C0AC-ABA3-450C-AD7F-42F0589E907F}" type="presParOf" srcId="{7392A361-3CF0-4756-8050-CA06BE2C6A8B}" destId="{7849CB69-BCFC-4060-833C-B9F79DA9D375}" srcOrd="1" destOrd="0" presId="urn:microsoft.com/office/officeart/2005/8/layout/hList3"/>
    <dgm:cxn modelId="{B8EF7CBB-C8E0-491D-AF1C-8E47E0533F34}" type="presParOf" srcId="{7849CB69-BCFC-4060-833C-B9F79DA9D375}" destId="{E4EC3F15-0D6C-4069-BB02-CFE6AEACCF84}" srcOrd="0" destOrd="0" presId="urn:microsoft.com/office/officeart/2005/8/layout/hList3"/>
    <dgm:cxn modelId="{BEEE588A-9AD0-47F5-AB00-C507C010D153}" type="presParOf" srcId="{7392A361-3CF0-4756-8050-CA06BE2C6A8B}" destId="{37602A61-834B-482D-A89C-929F17459622}" srcOrd="2" destOrd="0" presId="urn:microsoft.com/office/officeart/2005/8/layout/hList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C44E33-0EFA-48C8-A964-DAF4C887329D}" type="doc">
      <dgm:prSet loTypeId="urn:microsoft.com/office/officeart/2005/8/layout/hList1" loCatId="list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uk-UA"/>
        </a:p>
      </dgm:t>
    </dgm:pt>
    <dgm:pt modelId="{04305F44-AE5B-48EA-AA38-1AA5631C7C38}">
      <dgm:prSet phldrT="[Текст]" custT="1"/>
      <dgm:spPr/>
      <dgm:t>
        <a:bodyPr/>
        <a:lstStyle/>
        <a:p>
          <a:r>
            <a:rPr lang="uk-UA" sz="3200" b="1" cap="none" spc="0" dirty="0" smtClean="0">
              <a:ln w="10541" cmpd="sng"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Основні терміни та поняття</a:t>
          </a:r>
          <a:endParaRPr lang="uk-UA" sz="3200" b="1" cap="none" spc="0" dirty="0">
            <a:ln w="10541" cmpd="sng">
              <a:prstDash val="solid"/>
            </a:ln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F13DEBDB-CE16-48E9-A108-FFCFBF05FCFD}" type="parTrans" cxnId="{19DE420E-86D3-4A38-A20F-C00C0BF4FF79}">
      <dgm:prSet/>
      <dgm:spPr/>
      <dgm:t>
        <a:bodyPr/>
        <a:lstStyle/>
        <a:p>
          <a:endParaRPr lang="uk-UA">
            <a:latin typeface="Times New Roman" pitchFamily="18" charset="0"/>
            <a:cs typeface="Times New Roman" pitchFamily="18" charset="0"/>
          </a:endParaRPr>
        </a:p>
      </dgm:t>
    </dgm:pt>
    <dgm:pt modelId="{A4A70884-2D41-478E-B262-AC0A0C451ADF}" type="sibTrans" cxnId="{19DE420E-86D3-4A38-A20F-C00C0BF4FF79}">
      <dgm:prSet/>
      <dgm:spPr/>
      <dgm:t>
        <a:bodyPr/>
        <a:lstStyle/>
        <a:p>
          <a:endParaRPr lang="uk-UA">
            <a:latin typeface="Times New Roman" pitchFamily="18" charset="0"/>
            <a:cs typeface="Times New Roman" pitchFamily="18" charset="0"/>
          </a:endParaRPr>
        </a:p>
      </dgm:t>
    </dgm:pt>
    <dgm:pt modelId="{F66821E5-8DAC-4A67-A272-FE5AECB6C095}">
      <dgm:prSet phldrT="[Текст]"/>
      <dgm:spPr/>
      <dgm:t>
        <a:bodyPr/>
        <a:lstStyle/>
        <a:p>
          <a:r>
            <a:rPr lang="uk-UA" dirty="0" smtClean="0"/>
            <a:t>Плата за користування надрами, платники, об’єкт оподаткування, база оподаткування, визначення вартості одиниці видобувної корисної копалин, ставки плати за користування надрами,  </a:t>
          </a:r>
          <a:r>
            <a:rPr lang="uk-UA" dirty="0" err="1" smtClean="0"/>
            <a:t>коригуючі</a:t>
          </a:r>
          <a:r>
            <a:rPr lang="uk-UA" dirty="0" smtClean="0"/>
            <a:t>  коефіцієнти, порядок подання податкових розрахунків, строки сплати, контроль, відповідальність платників.</a:t>
          </a:r>
          <a:endParaRPr lang="uk-UA" dirty="0">
            <a:latin typeface="Times New Roman" pitchFamily="18" charset="0"/>
            <a:cs typeface="Times New Roman" pitchFamily="18" charset="0"/>
          </a:endParaRPr>
        </a:p>
      </dgm:t>
    </dgm:pt>
    <dgm:pt modelId="{A775991F-FA43-423D-BA03-69F686407BFB}" type="parTrans" cxnId="{D1A9D312-76D6-4A2A-A6FE-5CDC4F5AAA39}">
      <dgm:prSet/>
      <dgm:spPr/>
      <dgm:t>
        <a:bodyPr/>
        <a:lstStyle/>
        <a:p>
          <a:endParaRPr lang="uk-UA">
            <a:latin typeface="Times New Roman" pitchFamily="18" charset="0"/>
            <a:cs typeface="Times New Roman" pitchFamily="18" charset="0"/>
          </a:endParaRPr>
        </a:p>
      </dgm:t>
    </dgm:pt>
    <dgm:pt modelId="{8B531C5F-B1B1-4B60-A538-43C74CC3CF18}" type="sibTrans" cxnId="{D1A9D312-76D6-4A2A-A6FE-5CDC4F5AAA39}">
      <dgm:prSet/>
      <dgm:spPr/>
      <dgm:t>
        <a:bodyPr/>
        <a:lstStyle/>
        <a:p>
          <a:endParaRPr lang="uk-UA">
            <a:latin typeface="Times New Roman" pitchFamily="18" charset="0"/>
            <a:cs typeface="Times New Roman" pitchFamily="18" charset="0"/>
          </a:endParaRPr>
        </a:p>
      </dgm:t>
    </dgm:pt>
    <dgm:pt modelId="{E5F05DB1-8731-444F-826F-393070E26A47}" type="pres">
      <dgm:prSet presAssocID="{C2C44E33-0EFA-48C8-A964-DAF4C887329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43A8515F-1E70-42EE-8BF9-302C5ACB59AB}" type="pres">
      <dgm:prSet presAssocID="{04305F44-AE5B-48EA-AA38-1AA5631C7C38}" presName="composite" presStyleCnt="0"/>
      <dgm:spPr/>
      <dgm:t>
        <a:bodyPr/>
        <a:lstStyle/>
        <a:p>
          <a:endParaRPr lang="ru-RU"/>
        </a:p>
      </dgm:t>
    </dgm:pt>
    <dgm:pt modelId="{3B8F402F-03E6-4000-BBF9-20627AED5392}" type="pres">
      <dgm:prSet presAssocID="{04305F44-AE5B-48EA-AA38-1AA5631C7C3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7334D37E-E64E-42C5-98F4-26DB00F77C96}" type="pres">
      <dgm:prSet presAssocID="{04305F44-AE5B-48EA-AA38-1AA5631C7C3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D1A9D312-76D6-4A2A-A6FE-5CDC4F5AAA39}" srcId="{04305F44-AE5B-48EA-AA38-1AA5631C7C38}" destId="{F66821E5-8DAC-4A67-A272-FE5AECB6C095}" srcOrd="0" destOrd="0" parTransId="{A775991F-FA43-423D-BA03-69F686407BFB}" sibTransId="{8B531C5F-B1B1-4B60-A538-43C74CC3CF18}"/>
    <dgm:cxn modelId="{F56F8AE7-3A0C-4141-9CEF-C5D49BC567DF}" type="presOf" srcId="{C2C44E33-0EFA-48C8-A964-DAF4C887329D}" destId="{E5F05DB1-8731-444F-826F-393070E26A47}" srcOrd="0" destOrd="0" presId="urn:microsoft.com/office/officeart/2005/8/layout/hList1"/>
    <dgm:cxn modelId="{F117D411-FD6A-4B77-B5FF-7307FB8A13D3}" type="presOf" srcId="{F66821E5-8DAC-4A67-A272-FE5AECB6C095}" destId="{7334D37E-E64E-42C5-98F4-26DB00F77C96}" srcOrd="0" destOrd="0" presId="urn:microsoft.com/office/officeart/2005/8/layout/hList1"/>
    <dgm:cxn modelId="{19DE420E-86D3-4A38-A20F-C00C0BF4FF79}" srcId="{C2C44E33-0EFA-48C8-A964-DAF4C887329D}" destId="{04305F44-AE5B-48EA-AA38-1AA5631C7C38}" srcOrd="0" destOrd="0" parTransId="{F13DEBDB-CE16-48E9-A108-FFCFBF05FCFD}" sibTransId="{A4A70884-2D41-478E-B262-AC0A0C451ADF}"/>
    <dgm:cxn modelId="{DEEDBF33-5EF5-4ACC-A4E6-D0BCE273540C}" type="presOf" srcId="{04305F44-AE5B-48EA-AA38-1AA5631C7C38}" destId="{3B8F402F-03E6-4000-BBF9-20627AED5392}" srcOrd="0" destOrd="0" presId="urn:microsoft.com/office/officeart/2005/8/layout/hList1"/>
    <dgm:cxn modelId="{89603F94-F7B8-43D6-AAF6-C749FCA35AF1}" type="presParOf" srcId="{E5F05DB1-8731-444F-826F-393070E26A47}" destId="{43A8515F-1E70-42EE-8BF9-302C5ACB59AB}" srcOrd="0" destOrd="0" presId="urn:microsoft.com/office/officeart/2005/8/layout/hList1"/>
    <dgm:cxn modelId="{6D16215A-04F9-40C4-9471-F0EB921BD7FD}" type="presParOf" srcId="{43A8515F-1E70-42EE-8BF9-302C5ACB59AB}" destId="{3B8F402F-03E6-4000-BBF9-20627AED5392}" srcOrd="0" destOrd="0" presId="urn:microsoft.com/office/officeart/2005/8/layout/hList1"/>
    <dgm:cxn modelId="{E9FA77C2-348C-48EB-A57F-6F0994CDADD8}" type="presParOf" srcId="{43A8515F-1E70-42EE-8BF9-302C5ACB59AB}" destId="{7334D37E-E64E-42C5-98F4-26DB00F77C96}" srcOrd="1" destOrd="0" presId="urn:microsoft.com/office/officeart/2005/8/layout/hList1"/>
  </dgm:cxnLst>
  <dgm:bg/>
  <dgm:whole/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1AED6A9-8BDB-4AFD-9814-6996E34AC2C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96C6EB9-632C-4FAA-AF05-F1928298B56F}">
      <dgm:prSet phldrT="[Текст]"/>
      <dgm:spPr/>
      <dgm:t>
        <a:bodyPr/>
        <a:lstStyle/>
        <a:p>
          <a:r>
            <a:rPr lang="uk-UA" b="1" dirty="0" smtClean="0"/>
            <a:t>Питання для самоперевірки та корекції знань студентів:</a:t>
          </a:r>
          <a:endParaRPr lang="ru-RU" dirty="0"/>
        </a:p>
      </dgm:t>
    </dgm:pt>
    <dgm:pt modelId="{611C188E-2F44-497C-8782-3D65CADD84EF}" type="parTrans" cxnId="{6643A0A2-2741-4C88-A76E-94A868D772CB}">
      <dgm:prSet/>
      <dgm:spPr/>
      <dgm:t>
        <a:bodyPr/>
        <a:lstStyle/>
        <a:p>
          <a:endParaRPr lang="ru-RU"/>
        </a:p>
      </dgm:t>
    </dgm:pt>
    <dgm:pt modelId="{CEBD0F94-0665-41F6-88C7-FCC0E1219FF1}" type="sibTrans" cxnId="{6643A0A2-2741-4C88-A76E-94A868D772CB}">
      <dgm:prSet/>
      <dgm:spPr/>
      <dgm:t>
        <a:bodyPr/>
        <a:lstStyle/>
        <a:p>
          <a:endParaRPr lang="ru-RU"/>
        </a:p>
      </dgm:t>
    </dgm:pt>
    <dgm:pt modelId="{340EB968-1A45-4B5B-88E0-C0B3FD28036A}">
      <dgm:prSet phldrT="[Текст]"/>
      <dgm:spPr/>
      <dgm:t>
        <a:bodyPr/>
        <a:lstStyle/>
        <a:p>
          <a:r>
            <a:rPr lang="uk-UA" smtClean="0"/>
            <a:t>Розкрити сутність спрощеної системи оподаткування</a:t>
          </a:r>
          <a:endParaRPr lang="ru-RU" dirty="0"/>
        </a:p>
      </dgm:t>
    </dgm:pt>
    <dgm:pt modelId="{1DBCC2BA-841D-4FC6-A18F-B2644729DEEF}" type="parTrans" cxnId="{75BF7EAC-1259-4262-9D91-E53DCA769D8F}">
      <dgm:prSet/>
      <dgm:spPr/>
      <dgm:t>
        <a:bodyPr/>
        <a:lstStyle/>
        <a:p>
          <a:endParaRPr lang="ru-RU"/>
        </a:p>
      </dgm:t>
    </dgm:pt>
    <dgm:pt modelId="{5BEAADCF-7108-4B99-93CD-1E6FADC63122}" type="sibTrans" cxnId="{75BF7EAC-1259-4262-9D91-E53DCA769D8F}">
      <dgm:prSet/>
      <dgm:spPr/>
      <dgm:t>
        <a:bodyPr/>
        <a:lstStyle/>
        <a:p>
          <a:endParaRPr lang="ru-RU"/>
        </a:p>
      </dgm:t>
    </dgm:pt>
    <dgm:pt modelId="{BF63286F-D4C0-46FE-8BAC-29E68E1995BA}">
      <dgm:prSet/>
      <dgm:spPr/>
      <dgm:t>
        <a:bodyPr/>
        <a:lstStyle/>
        <a:p>
          <a:r>
            <a:rPr lang="uk-UA" smtClean="0"/>
            <a:t>Назвіть податки і збори від яких звільняються платники єдиного податку</a:t>
          </a:r>
          <a:endParaRPr lang="ru-RU"/>
        </a:p>
      </dgm:t>
    </dgm:pt>
    <dgm:pt modelId="{3007CF7A-CFC7-42A2-9CA0-A2EDC117DFAB}" type="parTrans" cxnId="{4A567117-5B68-4C53-A7E4-BFC9D5D77183}">
      <dgm:prSet/>
      <dgm:spPr/>
      <dgm:t>
        <a:bodyPr/>
        <a:lstStyle/>
        <a:p>
          <a:endParaRPr lang="ru-RU"/>
        </a:p>
      </dgm:t>
    </dgm:pt>
    <dgm:pt modelId="{7FFFBD88-6387-410B-8554-CAA154CB0292}" type="sibTrans" cxnId="{4A567117-5B68-4C53-A7E4-BFC9D5D77183}">
      <dgm:prSet/>
      <dgm:spPr/>
      <dgm:t>
        <a:bodyPr/>
        <a:lstStyle/>
        <a:p>
          <a:endParaRPr lang="ru-RU"/>
        </a:p>
      </dgm:t>
    </dgm:pt>
    <dgm:pt modelId="{A2DE96DE-7F00-48CD-845F-A8D1B0A86F56}">
      <dgm:prSet/>
      <dgm:spPr/>
      <dgm:t>
        <a:bodyPr/>
        <a:lstStyle/>
        <a:p>
          <a:r>
            <a:rPr lang="uk-UA" smtClean="0"/>
            <a:t>Який порядок обрання або переходу на спрощену систему оподаткування?</a:t>
          </a:r>
          <a:endParaRPr lang="ru-RU"/>
        </a:p>
      </dgm:t>
    </dgm:pt>
    <dgm:pt modelId="{080430AA-B181-4378-9F21-BD80B849764D}" type="parTrans" cxnId="{3E1089F0-7A9F-460A-9111-5060021E4171}">
      <dgm:prSet/>
      <dgm:spPr/>
      <dgm:t>
        <a:bodyPr/>
        <a:lstStyle/>
        <a:p>
          <a:endParaRPr lang="ru-RU"/>
        </a:p>
      </dgm:t>
    </dgm:pt>
    <dgm:pt modelId="{EC947332-8D68-4E5B-85B9-08E9FBF0DE0C}" type="sibTrans" cxnId="{3E1089F0-7A9F-460A-9111-5060021E4171}">
      <dgm:prSet/>
      <dgm:spPr/>
      <dgm:t>
        <a:bodyPr/>
        <a:lstStyle/>
        <a:p>
          <a:endParaRPr lang="ru-RU"/>
        </a:p>
      </dgm:t>
    </dgm:pt>
    <dgm:pt modelId="{431A1DA7-0D6A-4595-BC24-3313BFFE6824}">
      <dgm:prSet/>
      <dgm:spPr/>
      <dgm:t>
        <a:bodyPr/>
        <a:lstStyle/>
        <a:p>
          <a:r>
            <a:rPr lang="uk-UA" smtClean="0"/>
            <a:t>Який порядок відмови від спрощеної системи оподаткування?</a:t>
          </a:r>
          <a:endParaRPr lang="ru-RU"/>
        </a:p>
      </dgm:t>
    </dgm:pt>
    <dgm:pt modelId="{A36024B9-6B8C-4DF8-91C2-298B28DAD0AF}" type="parTrans" cxnId="{7BF8B7F8-C949-42FD-A204-5B4FC3E782F6}">
      <dgm:prSet/>
      <dgm:spPr/>
      <dgm:t>
        <a:bodyPr/>
        <a:lstStyle/>
        <a:p>
          <a:endParaRPr lang="ru-RU"/>
        </a:p>
      </dgm:t>
    </dgm:pt>
    <dgm:pt modelId="{CFAE760A-B956-4925-B46A-9ED4E38A81F2}" type="sibTrans" cxnId="{7BF8B7F8-C949-42FD-A204-5B4FC3E782F6}">
      <dgm:prSet/>
      <dgm:spPr/>
      <dgm:t>
        <a:bodyPr/>
        <a:lstStyle/>
        <a:p>
          <a:endParaRPr lang="ru-RU"/>
        </a:p>
      </dgm:t>
    </dgm:pt>
    <dgm:pt modelId="{5521282B-75B7-4BC5-A8D7-66FCC8A156D6}">
      <dgm:prSet/>
      <dgm:spPr/>
      <dgm:t>
        <a:bodyPr/>
        <a:lstStyle/>
        <a:p>
          <a:r>
            <a:rPr lang="uk-UA" smtClean="0"/>
            <a:t>Кому видається свідоцтво платника податку, які відомості воно містить?</a:t>
          </a:r>
          <a:endParaRPr lang="ru-RU"/>
        </a:p>
      </dgm:t>
    </dgm:pt>
    <dgm:pt modelId="{DB25BA5E-D9B8-4E18-A621-EE1600705AF8}" type="parTrans" cxnId="{9C8BA204-7D4C-40F1-B4C8-44430BA08D92}">
      <dgm:prSet/>
      <dgm:spPr/>
      <dgm:t>
        <a:bodyPr/>
        <a:lstStyle/>
        <a:p>
          <a:endParaRPr lang="ru-RU"/>
        </a:p>
      </dgm:t>
    </dgm:pt>
    <dgm:pt modelId="{A804F5FE-E53A-47E8-A7F2-44F86F997565}" type="sibTrans" cxnId="{9C8BA204-7D4C-40F1-B4C8-44430BA08D92}">
      <dgm:prSet/>
      <dgm:spPr/>
      <dgm:t>
        <a:bodyPr/>
        <a:lstStyle/>
        <a:p>
          <a:endParaRPr lang="ru-RU"/>
        </a:p>
      </dgm:t>
    </dgm:pt>
    <dgm:pt modelId="{3C8AA007-3A50-4AC7-BA5F-7A906E73ACF5}">
      <dgm:prSet/>
      <dgm:spPr/>
      <dgm:t>
        <a:bodyPr/>
        <a:lstStyle/>
        <a:p>
          <a:r>
            <a:rPr lang="uk-UA" smtClean="0"/>
            <a:t>Назвіть групи платників податку</a:t>
          </a:r>
          <a:endParaRPr lang="ru-RU"/>
        </a:p>
      </dgm:t>
    </dgm:pt>
    <dgm:pt modelId="{30681DC1-BD62-4AEA-9783-2204DE2939ED}" type="parTrans" cxnId="{C58D1880-DF9B-4CFD-85B2-EA967ED35BDB}">
      <dgm:prSet/>
      <dgm:spPr/>
      <dgm:t>
        <a:bodyPr/>
        <a:lstStyle/>
        <a:p>
          <a:endParaRPr lang="ru-RU"/>
        </a:p>
      </dgm:t>
    </dgm:pt>
    <dgm:pt modelId="{E8F3C22B-C5E0-47F3-971F-73F691E068CC}" type="sibTrans" cxnId="{C58D1880-DF9B-4CFD-85B2-EA967ED35BDB}">
      <dgm:prSet/>
      <dgm:spPr/>
      <dgm:t>
        <a:bodyPr/>
        <a:lstStyle/>
        <a:p>
          <a:endParaRPr lang="ru-RU"/>
        </a:p>
      </dgm:t>
    </dgm:pt>
    <dgm:pt modelId="{8FC9A6DE-7E85-4C9E-8788-84DD0EAFB1A7}">
      <dgm:prSet/>
      <dgm:spPr/>
      <dgm:t>
        <a:bodyPr/>
        <a:lstStyle/>
        <a:p>
          <a:r>
            <a:rPr lang="uk-UA" smtClean="0"/>
            <a:t>Хто не може бути платником єдиного податку?</a:t>
          </a:r>
          <a:endParaRPr lang="ru-RU"/>
        </a:p>
      </dgm:t>
    </dgm:pt>
    <dgm:pt modelId="{3E2902C3-2060-4E29-9FF4-60354377DF7D}" type="parTrans" cxnId="{FD92EEE3-FB2B-4127-A3C9-B38FBD7A5DA1}">
      <dgm:prSet/>
      <dgm:spPr/>
      <dgm:t>
        <a:bodyPr/>
        <a:lstStyle/>
        <a:p>
          <a:endParaRPr lang="ru-RU"/>
        </a:p>
      </dgm:t>
    </dgm:pt>
    <dgm:pt modelId="{762206E8-BB7E-4DC6-805E-AF5F921062AA}" type="sibTrans" cxnId="{FD92EEE3-FB2B-4127-A3C9-B38FBD7A5DA1}">
      <dgm:prSet/>
      <dgm:spPr/>
      <dgm:t>
        <a:bodyPr/>
        <a:lstStyle/>
        <a:p>
          <a:endParaRPr lang="ru-RU"/>
        </a:p>
      </dgm:t>
    </dgm:pt>
    <dgm:pt modelId="{BCFB4A41-1997-44F7-AB35-E5515E1F74D2}">
      <dgm:prSet/>
      <dgm:spPr/>
      <dgm:t>
        <a:bodyPr/>
        <a:lstStyle/>
        <a:p>
          <a:r>
            <a:rPr lang="uk-UA" smtClean="0"/>
            <a:t>Який порядок визначення доходів платника єдиного податку, склад?</a:t>
          </a:r>
          <a:endParaRPr lang="ru-RU"/>
        </a:p>
      </dgm:t>
    </dgm:pt>
    <dgm:pt modelId="{20F351A9-FC7B-43FE-90E3-190F5E85F5BB}" type="parTrans" cxnId="{F5D4A3B6-B21A-47B0-B7EE-7028E800286A}">
      <dgm:prSet/>
      <dgm:spPr/>
      <dgm:t>
        <a:bodyPr/>
        <a:lstStyle/>
        <a:p>
          <a:endParaRPr lang="ru-RU"/>
        </a:p>
      </dgm:t>
    </dgm:pt>
    <dgm:pt modelId="{90B48A91-6A77-4794-B2AB-DF48EB3D9276}" type="sibTrans" cxnId="{F5D4A3B6-B21A-47B0-B7EE-7028E800286A}">
      <dgm:prSet/>
      <dgm:spPr/>
      <dgm:t>
        <a:bodyPr/>
        <a:lstStyle/>
        <a:p>
          <a:endParaRPr lang="ru-RU"/>
        </a:p>
      </dgm:t>
    </dgm:pt>
    <dgm:pt modelId="{79D2A920-B257-42E2-A21B-891D93E54FBE}">
      <dgm:prSet/>
      <dgm:spPr/>
      <dgm:t>
        <a:bodyPr/>
        <a:lstStyle/>
        <a:p>
          <a:r>
            <a:rPr lang="uk-UA" smtClean="0"/>
            <a:t>Що не є доходом платника єдиного податку?</a:t>
          </a:r>
          <a:endParaRPr lang="ru-RU"/>
        </a:p>
      </dgm:t>
    </dgm:pt>
    <dgm:pt modelId="{96D25820-C019-4154-8BEB-B3410BBE545B}" type="parTrans" cxnId="{5F2EF7F8-C486-4E5C-ABB5-3658FC811BCD}">
      <dgm:prSet/>
      <dgm:spPr/>
      <dgm:t>
        <a:bodyPr/>
        <a:lstStyle/>
        <a:p>
          <a:endParaRPr lang="ru-RU"/>
        </a:p>
      </dgm:t>
    </dgm:pt>
    <dgm:pt modelId="{D2BC9C04-EDCB-437D-8854-E6812F6C384A}" type="sibTrans" cxnId="{5F2EF7F8-C486-4E5C-ABB5-3658FC811BCD}">
      <dgm:prSet/>
      <dgm:spPr/>
      <dgm:t>
        <a:bodyPr/>
        <a:lstStyle/>
        <a:p>
          <a:endParaRPr lang="ru-RU"/>
        </a:p>
      </dgm:t>
    </dgm:pt>
    <dgm:pt modelId="{52CD3032-7BFB-4C91-8BBD-18798FB67F5D}">
      <dgm:prSet/>
      <dgm:spPr/>
      <dgm:t>
        <a:bodyPr/>
        <a:lstStyle/>
        <a:p>
          <a:r>
            <a:rPr lang="uk-UA" smtClean="0"/>
            <a:t>Які особливості застосування ставок єдиного податку?</a:t>
          </a:r>
          <a:endParaRPr lang="ru-RU"/>
        </a:p>
      </dgm:t>
    </dgm:pt>
    <dgm:pt modelId="{C24BBB9D-EAC1-4E3B-BD48-819B712BB575}" type="parTrans" cxnId="{D0AA26E7-6929-4DE4-9EDA-A2E3E6F53B2D}">
      <dgm:prSet/>
      <dgm:spPr/>
      <dgm:t>
        <a:bodyPr/>
        <a:lstStyle/>
        <a:p>
          <a:endParaRPr lang="ru-RU"/>
        </a:p>
      </dgm:t>
    </dgm:pt>
    <dgm:pt modelId="{6A044667-ECB1-479A-8622-7672E5048D6D}" type="sibTrans" cxnId="{D0AA26E7-6929-4DE4-9EDA-A2E3E6F53B2D}">
      <dgm:prSet/>
      <dgm:spPr/>
      <dgm:t>
        <a:bodyPr/>
        <a:lstStyle/>
        <a:p>
          <a:endParaRPr lang="ru-RU"/>
        </a:p>
      </dgm:t>
    </dgm:pt>
    <dgm:pt modelId="{9B26CEA5-D418-4158-9D0C-C60FFD0B4702}">
      <dgm:prSet/>
      <dgm:spPr/>
      <dgm:t>
        <a:bodyPr/>
        <a:lstStyle/>
        <a:p>
          <a:r>
            <a:rPr lang="uk-UA" smtClean="0"/>
            <a:t>Який порядок нарахування єдиного податку?</a:t>
          </a:r>
          <a:endParaRPr lang="ru-RU"/>
        </a:p>
      </dgm:t>
    </dgm:pt>
    <dgm:pt modelId="{CC9A05B4-5DE5-484D-A10C-A66E77F20E49}" type="parTrans" cxnId="{5D3B0BAF-F46B-4C28-A114-E145049D749B}">
      <dgm:prSet/>
      <dgm:spPr/>
      <dgm:t>
        <a:bodyPr/>
        <a:lstStyle/>
        <a:p>
          <a:endParaRPr lang="ru-RU"/>
        </a:p>
      </dgm:t>
    </dgm:pt>
    <dgm:pt modelId="{F10CEC8F-75D0-440D-B600-9221A437E998}" type="sibTrans" cxnId="{5D3B0BAF-F46B-4C28-A114-E145049D749B}">
      <dgm:prSet/>
      <dgm:spPr/>
      <dgm:t>
        <a:bodyPr/>
        <a:lstStyle/>
        <a:p>
          <a:endParaRPr lang="ru-RU"/>
        </a:p>
      </dgm:t>
    </dgm:pt>
    <dgm:pt modelId="{5A0BE083-1783-40A7-B5CB-2E2B8BC30AA1}">
      <dgm:prSet/>
      <dgm:spPr/>
      <dgm:t>
        <a:bodyPr/>
        <a:lstStyle/>
        <a:p>
          <a:r>
            <a:rPr lang="uk-UA" smtClean="0"/>
            <a:t>Який порядок сплати єдиного податку?</a:t>
          </a:r>
          <a:endParaRPr lang="ru-RU"/>
        </a:p>
      </dgm:t>
    </dgm:pt>
    <dgm:pt modelId="{1474471E-5409-4B54-B43A-7E0A3E0D884A}" type="parTrans" cxnId="{E2265D34-2DA9-4CD1-BC83-1FC92F38C477}">
      <dgm:prSet/>
      <dgm:spPr/>
      <dgm:t>
        <a:bodyPr/>
        <a:lstStyle/>
        <a:p>
          <a:endParaRPr lang="ru-RU"/>
        </a:p>
      </dgm:t>
    </dgm:pt>
    <dgm:pt modelId="{1A215CA8-014B-4DC5-B994-7A141210C963}" type="sibTrans" cxnId="{E2265D34-2DA9-4CD1-BC83-1FC92F38C477}">
      <dgm:prSet/>
      <dgm:spPr/>
      <dgm:t>
        <a:bodyPr/>
        <a:lstStyle/>
        <a:p>
          <a:endParaRPr lang="ru-RU"/>
        </a:p>
      </dgm:t>
    </dgm:pt>
    <dgm:pt modelId="{598B8566-21EC-43D5-B731-3428A6B02C06}">
      <dgm:prSet/>
      <dgm:spPr/>
      <dgm:t>
        <a:bodyPr/>
        <a:lstStyle/>
        <a:p>
          <a:r>
            <a:rPr lang="uk-UA" smtClean="0"/>
            <a:t>Який порядок ведення обліку платником єдиного податку?</a:t>
          </a:r>
          <a:endParaRPr lang="ru-RU"/>
        </a:p>
      </dgm:t>
    </dgm:pt>
    <dgm:pt modelId="{9A25A43A-328D-4657-BD90-7FCBD5290233}" type="parTrans" cxnId="{E3476B02-7E80-4419-8AFC-7D3C321AFC89}">
      <dgm:prSet/>
      <dgm:spPr/>
      <dgm:t>
        <a:bodyPr/>
        <a:lstStyle/>
        <a:p>
          <a:endParaRPr lang="ru-RU"/>
        </a:p>
      </dgm:t>
    </dgm:pt>
    <dgm:pt modelId="{22E7D6E9-2D1E-4238-9670-3EA59BB7B460}" type="sibTrans" cxnId="{E3476B02-7E80-4419-8AFC-7D3C321AFC89}">
      <dgm:prSet/>
      <dgm:spPr/>
      <dgm:t>
        <a:bodyPr/>
        <a:lstStyle/>
        <a:p>
          <a:endParaRPr lang="ru-RU"/>
        </a:p>
      </dgm:t>
    </dgm:pt>
    <dgm:pt modelId="{707B6079-6346-47DE-9F80-1FF99EFADF77}">
      <dgm:prSet/>
      <dgm:spPr/>
      <dgm:t>
        <a:bodyPr/>
        <a:lstStyle/>
        <a:p>
          <a:r>
            <a:rPr lang="uk-UA" smtClean="0"/>
            <a:t>Яка звітність платника єдиного податку?</a:t>
          </a:r>
          <a:endParaRPr lang="ru-RU"/>
        </a:p>
      </dgm:t>
    </dgm:pt>
    <dgm:pt modelId="{61BD49EB-CF2C-4443-B99B-E1CA8F79253F}" type="parTrans" cxnId="{3AEB3C94-EE6E-4443-931B-8F1D6FADCDF8}">
      <dgm:prSet/>
      <dgm:spPr/>
      <dgm:t>
        <a:bodyPr/>
        <a:lstStyle/>
        <a:p>
          <a:endParaRPr lang="ru-RU"/>
        </a:p>
      </dgm:t>
    </dgm:pt>
    <dgm:pt modelId="{3F9F0A69-DEDE-41FC-B0AC-B8062C5E4298}" type="sibTrans" cxnId="{3AEB3C94-EE6E-4443-931B-8F1D6FADCDF8}">
      <dgm:prSet/>
      <dgm:spPr/>
      <dgm:t>
        <a:bodyPr/>
        <a:lstStyle/>
        <a:p>
          <a:endParaRPr lang="ru-RU"/>
        </a:p>
      </dgm:t>
    </dgm:pt>
    <dgm:pt modelId="{0AE9BB4B-1B04-425F-A4D3-ABC8D275FA3A}">
      <dgm:prSet/>
      <dgm:spPr/>
      <dgm:t>
        <a:bodyPr/>
        <a:lstStyle/>
        <a:p>
          <a:r>
            <a:rPr lang="uk-UA" smtClean="0"/>
            <a:t>Хто несе відповідальність за правильність обчислення, своєчасність та повноту сплати сум єдиного податку?</a:t>
          </a:r>
          <a:endParaRPr lang="ru-RU"/>
        </a:p>
      </dgm:t>
    </dgm:pt>
    <dgm:pt modelId="{F652C336-74E2-4E11-B611-1C44280CC765}" type="parTrans" cxnId="{CE2370B4-6044-43E1-84CB-8E8040DFBCA2}">
      <dgm:prSet/>
      <dgm:spPr/>
      <dgm:t>
        <a:bodyPr/>
        <a:lstStyle/>
        <a:p>
          <a:endParaRPr lang="ru-RU"/>
        </a:p>
      </dgm:t>
    </dgm:pt>
    <dgm:pt modelId="{2ECBDC86-B869-4F9D-9B13-3E0A4A4C051C}" type="sibTrans" cxnId="{CE2370B4-6044-43E1-84CB-8E8040DFBCA2}">
      <dgm:prSet/>
      <dgm:spPr/>
      <dgm:t>
        <a:bodyPr/>
        <a:lstStyle/>
        <a:p>
          <a:endParaRPr lang="ru-RU"/>
        </a:p>
      </dgm:t>
    </dgm:pt>
    <dgm:pt modelId="{43B39D7F-9FF1-4642-89D5-B8BC262F147A}" type="pres">
      <dgm:prSet presAssocID="{91AED6A9-8BDB-4AFD-9814-6996E34AC2C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F7CC465-3B81-4F45-BB5D-2EA59DC048AE}" type="pres">
      <dgm:prSet presAssocID="{696C6EB9-632C-4FAA-AF05-F1928298B56F}" presName="composite" presStyleCnt="0"/>
      <dgm:spPr/>
    </dgm:pt>
    <dgm:pt modelId="{007C9972-8E2F-4DC0-B6B3-1F1B4F8ACCF5}" type="pres">
      <dgm:prSet presAssocID="{696C6EB9-632C-4FAA-AF05-F1928298B56F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39102D-5D3A-4CE8-9EE2-CC450EF4BCA2}" type="pres">
      <dgm:prSet presAssocID="{696C6EB9-632C-4FAA-AF05-F1928298B56F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AEB3C94-EE6E-4443-931B-8F1D6FADCDF8}" srcId="{696C6EB9-632C-4FAA-AF05-F1928298B56F}" destId="{707B6079-6346-47DE-9F80-1FF99EFADF77}" srcOrd="13" destOrd="0" parTransId="{61BD49EB-CF2C-4443-B99B-E1CA8F79253F}" sibTransId="{3F9F0A69-DEDE-41FC-B0AC-B8062C5E4298}"/>
    <dgm:cxn modelId="{87D3CEB8-DBB0-4DB8-B4FB-FACDBCECE85F}" type="presOf" srcId="{52CD3032-7BFB-4C91-8BBD-18798FB67F5D}" destId="{0139102D-5D3A-4CE8-9EE2-CC450EF4BCA2}" srcOrd="0" destOrd="9" presId="urn:microsoft.com/office/officeart/2005/8/layout/hList1"/>
    <dgm:cxn modelId="{69986170-86E5-42A8-9115-452D7C19697F}" type="presOf" srcId="{BCFB4A41-1997-44F7-AB35-E5515E1F74D2}" destId="{0139102D-5D3A-4CE8-9EE2-CC450EF4BCA2}" srcOrd="0" destOrd="7" presId="urn:microsoft.com/office/officeart/2005/8/layout/hList1"/>
    <dgm:cxn modelId="{F112E7EF-ACD9-439C-9047-B4D021EB6946}" type="presOf" srcId="{A2DE96DE-7F00-48CD-845F-A8D1B0A86F56}" destId="{0139102D-5D3A-4CE8-9EE2-CC450EF4BCA2}" srcOrd="0" destOrd="2" presId="urn:microsoft.com/office/officeart/2005/8/layout/hList1"/>
    <dgm:cxn modelId="{2B716D2F-6BBF-42DD-AED4-CB538B9C0C19}" type="presOf" srcId="{91AED6A9-8BDB-4AFD-9814-6996E34AC2CD}" destId="{43B39D7F-9FF1-4642-89D5-B8BC262F147A}" srcOrd="0" destOrd="0" presId="urn:microsoft.com/office/officeart/2005/8/layout/hList1"/>
    <dgm:cxn modelId="{5D3B0BAF-F46B-4C28-A114-E145049D749B}" srcId="{696C6EB9-632C-4FAA-AF05-F1928298B56F}" destId="{9B26CEA5-D418-4158-9D0C-C60FFD0B4702}" srcOrd="10" destOrd="0" parTransId="{CC9A05B4-5DE5-484D-A10C-A66E77F20E49}" sibTransId="{F10CEC8F-75D0-440D-B600-9221A437E998}"/>
    <dgm:cxn modelId="{9830D23F-AD61-44A1-8AC2-86268F3C55C2}" type="presOf" srcId="{9B26CEA5-D418-4158-9D0C-C60FFD0B4702}" destId="{0139102D-5D3A-4CE8-9EE2-CC450EF4BCA2}" srcOrd="0" destOrd="10" presId="urn:microsoft.com/office/officeart/2005/8/layout/hList1"/>
    <dgm:cxn modelId="{CF2F7EA6-FFE5-454F-ADD2-B11D64FA7211}" type="presOf" srcId="{707B6079-6346-47DE-9F80-1FF99EFADF77}" destId="{0139102D-5D3A-4CE8-9EE2-CC450EF4BCA2}" srcOrd="0" destOrd="13" presId="urn:microsoft.com/office/officeart/2005/8/layout/hList1"/>
    <dgm:cxn modelId="{6643A0A2-2741-4C88-A76E-94A868D772CB}" srcId="{91AED6A9-8BDB-4AFD-9814-6996E34AC2CD}" destId="{696C6EB9-632C-4FAA-AF05-F1928298B56F}" srcOrd="0" destOrd="0" parTransId="{611C188E-2F44-497C-8782-3D65CADD84EF}" sibTransId="{CEBD0F94-0665-41F6-88C7-FCC0E1219FF1}"/>
    <dgm:cxn modelId="{8D6BE46D-7DCC-444D-AEBB-E13225238F4D}" type="presOf" srcId="{696C6EB9-632C-4FAA-AF05-F1928298B56F}" destId="{007C9972-8E2F-4DC0-B6B3-1F1B4F8ACCF5}" srcOrd="0" destOrd="0" presId="urn:microsoft.com/office/officeart/2005/8/layout/hList1"/>
    <dgm:cxn modelId="{FD92EEE3-FB2B-4127-A3C9-B38FBD7A5DA1}" srcId="{696C6EB9-632C-4FAA-AF05-F1928298B56F}" destId="{8FC9A6DE-7E85-4C9E-8788-84DD0EAFB1A7}" srcOrd="6" destOrd="0" parTransId="{3E2902C3-2060-4E29-9FF4-60354377DF7D}" sibTransId="{762206E8-BB7E-4DC6-805E-AF5F921062AA}"/>
    <dgm:cxn modelId="{75BF7EAC-1259-4262-9D91-E53DCA769D8F}" srcId="{696C6EB9-632C-4FAA-AF05-F1928298B56F}" destId="{340EB968-1A45-4B5B-88E0-C0B3FD28036A}" srcOrd="0" destOrd="0" parTransId="{1DBCC2BA-841D-4FC6-A18F-B2644729DEEF}" sibTransId="{5BEAADCF-7108-4B99-93CD-1E6FADC63122}"/>
    <dgm:cxn modelId="{6D825DAA-9A00-4DFE-BD66-9A73C58BF609}" type="presOf" srcId="{3C8AA007-3A50-4AC7-BA5F-7A906E73ACF5}" destId="{0139102D-5D3A-4CE8-9EE2-CC450EF4BCA2}" srcOrd="0" destOrd="5" presId="urn:microsoft.com/office/officeart/2005/8/layout/hList1"/>
    <dgm:cxn modelId="{CE2370B4-6044-43E1-84CB-8E8040DFBCA2}" srcId="{696C6EB9-632C-4FAA-AF05-F1928298B56F}" destId="{0AE9BB4B-1B04-425F-A4D3-ABC8D275FA3A}" srcOrd="14" destOrd="0" parTransId="{F652C336-74E2-4E11-B611-1C44280CC765}" sibTransId="{2ECBDC86-B869-4F9D-9B13-3E0A4A4C051C}"/>
    <dgm:cxn modelId="{3E1089F0-7A9F-460A-9111-5060021E4171}" srcId="{696C6EB9-632C-4FAA-AF05-F1928298B56F}" destId="{A2DE96DE-7F00-48CD-845F-A8D1B0A86F56}" srcOrd="2" destOrd="0" parTransId="{080430AA-B181-4378-9F21-BD80B849764D}" sibTransId="{EC947332-8D68-4E5B-85B9-08E9FBF0DE0C}"/>
    <dgm:cxn modelId="{9C8BA204-7D4C-40F1-B4C8-44430BA08D92}" srcId="{696C6EB9-632C-4FAA-AF05-F1928298B56F}" destId="{5521282B-75B7-4BC5-A8D7-66FCC8A156D6}" srcOrd="4" destOrd="0" parTransId="{DB25BA5E-D9B8-4E18-A621-EE1600705AF8}" sibTransId="{A804F5FE-E53A-47E8-A7F2-44F86F997565}"/>
    <dgm:cxn modelId="{7BF8B7F8-C949-42FD-A204-5B4FC3E782F6}" srcId="{696C6EB9-632C-4FAA-AF05-F1928298B56F}" destId="{431A1DA7-0D6A-4595-BC24-3313BFFE6824}" srcOrd="3" destOrd="0" parTransId="{A36024B9-6B8C-4DF8-91C2-298B28DAD0AF}" sibTransId="{CFAE760A-B956-4925-B46A-9ED4E38A81F2}"/>
    <dgm:cxn modelId="{5F2EF7F8-C486-4E5C-ABB5-3658FC811BCD}" srcId="{696C6EB9-632C-4FAA-AF05-F1928298B56F}" destId="{79D2A920-B257-42E2-A21B-891D93E54FBE}" srcOrd="8" destOrd="0" parTransId="{96D25820-C019-4154-8BEB-B3410BBE545B}" sibTransId="{D2BC9C04-EDCB-437D-8854-E6812F6C384A}"/>
    <dgm:cxn modelId="{9DE66308-60B3-4423-A177-659FDE770A9F}" type="presOf" srcId="{79D2A920-B257-42E2-A21B-891D93E54FBE}" destId="{0139102D-5D3A-4CE8-9EE2-CC450EF4BCA2}" srcOrd="0" destOrd="8" presId="urn:microsoft.com/office/officeart/2005/8/layout/hList1"/>
    <dgm:cxn modelId="{AA20D6A5-78CD-408B-A761-892B75632665}" type="presOf" srcId="{5521282B-75B7-4BC5-A8D7-66FCC8A156D6}" destId="{0139102D-5D3A-4CE8-9EE2-CC450EF4BCA2}" srcOrd="0" destOrd="4" presId="urn:microsoft.com/office/officeart/2005/8/layout/hList1"/>
    <dgm:cxn modelId="{5284F951-46D0-48E0-9D5B-F82592B02A74}" type="presOf" srcId="{598B8566-21EC-43D5-B731-3428A6B02C06}" destId="{0139102D-5D3A-4CE8-9EE2-CC450EF4BCA2}" srcOrd="0" destOrd="12" presId="urn:microsoft.com/office/officeart/2005/8/layout/hList1"/>
    <dgm:cxn modelId="{64B254CD-EAD0-4BDA-9BF7-89661F1884D7}" type="presOf" srcId="{BF63286F-D4C0-46FE-8BAC-29E68E1995BA}" destId="{0139102D-5D3A-4CE8-9EE2-CC450EF4BCA2}" srcOrd="0" destOrd="1" presId="urn:microsoft.com/office/officeart/2005/8/layout/hList1"/>
    <dgm:cxn modelId="{439398CB-481E-4005-9E92-2FB00952F134}" type="presOf" srcId="{8FC9A6DE-7E85-4C9E-8788-84DD0EAFB1A7}" destId="{0139102D-5D3A-4CE8-9EE2-CC450EF4BCA2}" srcOrd="0" destOrd="6" presId="urn:microsoft.com/office/officeart/2005/8/layout/hList1"/>
    <dgm:cxn modelId="{D0AA26E7-6929-4DE4-9EDA-A2E3E6F53B2D}" srcId="{696C6EB9-632C-4FAA-AF05-F1928298B56F}" destId="{52CD3032-7BFB-4C91-8BBD-18798FB67F5D}" srcOrd="9" destOrd="0" parTransId="{C24BBB9D-EAC1-4E3B-BD48-819B712BB575}" sibTransId="{6A044667-ECB1-479A-8622-7672E5048D6D}"/>
    <dgm:cxn modelId="{F1E2F4CB-8653-48F4-BA7E-19D961D42D21}" type="presOf" srcId="{5A0BE083-1783-40A7-B5CB-2E2B8BC30AA1}" destId="{0139102D-5D3A-4CE8-9EE2-CC450EF4BCA2}" srcOrd="0" destOrd="11" presId="urn:microsoft.com/office/officeart/2005/8/layout/hList1"/>
    <dgm:cxn modelId="{4A567117-5B68-4C53-A7E4-BFC9D5D77183}" srcId="{696C6EB9-632C-4FAA-AF05-F1928298B56F}" destId="{BF63286F-D4C0-46FE-8BAC-29E68E1995BA}" srcOrd="1" destOrd="0" parTransId="{3007CF7A-CFC7-42A2-9CA0-A2EDC117DFAB}" sibTransId="{7FFFBD88-6387-410B-8554-CAA154CB0292}"/>
    <dgm:cxn modelId="{C58D1880-DF9B-4CFD-85B2-EA967ED35BDB}" srcId="{696C6EB9-632C-4FAA-AF05-F1928298B56F}" destId="{3C8AA007-3A50-4AC7-BA5F-7A906E73ACF5}" srcOrd="5" destOrd="0" parTransId="{30681DC1-BD62-4AEA-9783-2204DE2939ED}" sibTransId="{E8F3C22B-C5E0-47F3-971F-73F691E068CC}"/>
    <dgm:cxn modelId="{E2265D34-2DA9-4CD1-BC83-1FC92F38C477}" srcId="{696C6EB9-632C-4FAA-AF05-F1928298B56F}" destId="{5A0BE083-1783-40A7-B5CB-2E2B8BC30AA1}" srcOrd="11" destOrd="0" parTransId="{1474471E-5409-4B54-B43A-7E0A3E0D884A}" sibTransId="{1A215CA8-014B-4DC5-B994-7A141210C963}"/>
    <dgm:cxn modelId="{8C103201-78CF-4A8F-8CCC-5186B4E78DAF}" type="presOf" srcId="{431A1DA7-0D6A-4595-BC24-3313BFFE6824}" destId="{0139102D-5D3A-4CE8-9EE2-CC450EF4BCA2}" srcOrd="0" destOrd="3" presId="urn:microsoft.com/office/officeart/2005/8/layout/hList1"/>
    <dgm:cxn modelId="{84DD89CA-B811-47D8-8697-C189373C988F}" type="presOf" srcId="{340EB968-1A45-4B5B-88E0-C0B3FD28036A}" destId="{0139102D-5D3A-4CE8-9EE2-CC450EF4BCA2}" srcOrd="0" destOrd="0" presId="urn:microsoft.com/office/officeart/2005/8/layout/hList1"/>
    <dgm:cxn modelId="{F5D4A3B6-B21A-47B0-B7EE-7028E800286A}" srcId="{696C6EB9-632C-4FAA-AF05-F1928298B56F}" destId="{BCFB4A41-1997-44F7-AB35-E5515E1F74D2}" srcOrd="7" destOrd="0" parTransId="{20F351A9-FC7B-43FE-90E3-190F5E85F5BB}" sibTransId="{90B48A91-6A77-4794-B2AB-DF48EB3D9276}"/>
    <dgm:cxn modelId="{E3476B02-7E80-4419-8AFC-7D3C321AFC89}" srcId="{696C6EB9-632C-4FAA-AF05-F1928298B56F}" destId="{598B8566-21EC-43D5-B731-3428A6B02C06}" srcOrd="12" destOrd="0" parTransId="{9A25A43A-328D-4657-BD90-7FCBD5290233}" sibTransId="{22E7D6E9-2D1E-4238-9670-3EA59BB7B460}"/>
    <dgm:cxn modelId="{4B893F05-4FE6-426E-82B6-E804553EFF77}" type="presOf" srcId="{0AE9BB4B-1B04-425F-A4D3-ABC8D275FA3A}" destId="{0139102D-5D3A-4CE8-9EE2-CC450EF4BCA2}" srcOrd="0" destOrd="14" presId="urn:microsoft.com/office/officeart/2005/8/layout/hList1"/>
    <dgm:cxn modelId="{22EF2107-618D-4042-B123-03D346DF0B75}" type="presParOf" srcId="{43B39D7F-9FF1-4642-89D5-B8BC262F147A}" destId="{CF7CC465-3B81-4F45-BB5D-2EA59DC048AE}" srcOrd="0" destOrd="0" presId="urn:microsoft.com/office/officeart/2005/8/layout/hList1"/>
    <dgm:cxn modelId="{93BEB88E-34E6-4AF5-B095-49CCB0E7AF90}" type="presParOf" srcId="{CF7CC465-3B81-4F45-BB5D-2EA59DC048AE}" destId="{007C9972-8E2F-4DC0-B6B3-1F1B4F8ACCF5}" srcOrd="0" destOrd="0" presId="urn:microsoft.com/office/officeart/2005/8/layout/hList1"/>
    <dgm:cxn modelId="{35117ADA-B9FD-4817-AF65-D59303D21347}" type="presParOf" srcId="{CF7CC465-3B81-4F45-BB5D-2EA59DC048AE}" destId="{0139102D-5D3A-4CE8-9EE2-CC450EF4BCA2}" srcOrd="1" destOrd="0" presId="urn:microsoft.com/office/officeart/2005/8/layout/hLis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70D3A9-1359-4DE2-ABDD-7F9B03B01136}" type="doc">
      <dgm:prSet loTypeId="urn:microsoft.com/office/officeart/2005/8/layout/vList5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6785CEBC-F08A-4BB5-9983-C4384819B9CD}">
      <dgm:prSet phldrT="[Текст]"/>
      <dgm:spPr/>
      <dgm:t>
        <a:bodyPr/>
        <a:lstStyle/>
        <a:p>
          <a:r>
            <a:rPr lang="uk-UA" b="1" smtClean="0"/>
            <a:t>Спрощена система оподаткуван-ня, обліку та звітності</a:t>
          </a:r>
          <a:r>
            <a:rPr lang="uk-UA" smtClean="0"/>
            <a:t> </a:t>
          </a:r>
          <a:endParaRPr lang="ru-RU"/>
        </a:p>
      </dgm:t>
    </dgm:pt>
    <dgm:pt modelId="{70122248-60F8-483E-AEFF-488FAC4106C1}" type="parTrans" cxnId="{5A02F20B-4E13-48F3-B4F8-38AD70F573DC}">
      <dgm:prSet/>
      <dgm:spPr/>
      <dgm:t>
        <a:bodyPr/>
        <a:lstStyle/>
        <a:p>
          <a:endParaRPr lang="ru-RU"/>
        </a:p>
      </dgm:t>
    </dgm:pt>
    <dgm:pt modelId="{C9CDE9A6-2414-4887-BF42-67E51A1126D9}" type="sibTrans" cxnId="{5A02F20B-4E13-48F3-B4F8-38AD70F573DC}">
      <dgm:prSet/>
      <dgm:spPr/>
      <dgm:t>
        <a:bodyPr/>
        <a:lstStyle/>
        <a:p>
          <a:endParaRPr lang="ru-RU"/>
        </a:p>
      </dgm:t>
    </dgm:pt>
    <dgm:pt modelId="{41E00D0D-BEB3-42D2-9E80-E3362B1E4414}">
      <dgm:prSet phldrT="[Текст]"/>
      <dgm:spPr/>
      <dgm:t>
        <a:bodyPr/>
        <a:lstStyle/>
        <a:p>
          <a:r>
            <a:rPr lang="uk-UA" b="1" smtClean="0"/>
            <a:t>особливий механізм справляння податків і зборів, що встановлює заміну сплати окремих податків і зборів,  на сплату єдиного податку в порядку та на умовах, визначених цією главою, з одночасним веденням спрощеного обліку та звітності</a:t>
          </a:r>
          <a:endParaRPr lang="ru-RU"/>
        </a:p>
      </dgm:t>
    </dgm:pt>
    <dgm:pt modelId="{9FE32E7F-91FD-4B9D-AA68-422C05C9FF11}" type="parTrans" cxnId="{4761BD99-BD71-4459-BC39-5F4AD94143F7}">
      <dgm:prSet/>
      <dgm:spPr/>
      <dgm:t>
        <a:bodyPr/>
        <a:lstStyle/>
        <a:p>
          <a:endParaRPr lang="ru-RU"/>
        </a:p>
      </dgm:t>
    </dgm:pt>
    <dgm:pt modelId="{39C8A3D0-D210-420B-8FD6-CE1735B22E94}" type="sibTrans" cxnId="{4761BD99-BD71-4459-BC39-5F4AD94143F7}">
      <dgm:prSet/>
      <dgm:spPr/>
      <dgm:t>
        <a:bodyPr/>
        <a:lstStyle/>
        <a:p>
          <a:endParaRPr lang="ru-RU"/>
        </a:p>
      </dgm:t>
    </dgm:pt>
    <dgm:pt modelId="{1949A530-E982-43F5-877C-D41C028A7935}" type="pres">
      <dgm:prSet presAssocID="{9B70D3A9-1359-4DE2-ABDD-7F9B03B011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0B3772F-4A5C-4201-AF36-B0CD00A57490}" type="pres">
      <dgm:prSet presAssocID="{6785CEBC-F08A-4BB5-9983-C4384819B9CD}" presName="linNode" presStyleCnt="0"/>
      <dgm:spPr/>
      <dgm:t>
        <a:bodyPr/>
        <a:lstStyle/>
        <a:p>
          <a:endParaRPr lang="ru-RU"/>
        </a:p>
      </dgm:t>
    </dgm:pt>
    <dgm:pt modelId="{306A882D-478C-4B0A-8003-8035EACEE5BD}" type="pres">
      <dgm:prSet presAssocID="{6785CEBC-F08A-4BB5-9983-C4384819B9CD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B4D650B-95B3-4458-8610-95A901FDFA0A}" type="pres">
      <dgm:prSet presAssocID="{6785CEBC-F08A-4BB5-9983-C4384819B9CD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1F6675A-408E-4A58-8CC6-C76E6AF32700}" type="presOf" srcId="{9B70D3A9-1359-4DE2-ABDD-7F9B03B01136}" destId="{1949A530-E982-43F5-877C-D41C028A7935}" srcOrd="0" destOrd="0" presId="urn:microsoft.com/office/officeart/2005/8/layout/vList5"/>
    <dgm:cxn modelId="{5A02F20B-4E13-48F3-B4F8-38AD70F573DC}" srcId="{9B70D3A9-1359-4DE2-ABDD-7F9B03B01136}" destId="{6785CEBC-F08A-4BB5-9983-C4384819B9CD}" srcOrd="0" destOrd="0" parTransId="{70122248-60F8-483E-AEFF-488FAC4106C1}" sibTransId="{C9CDE9A6-2414-4887-BF42-67E51A1126D9}"/>
    <dgm:cxn modelId="{3B9EB3D1-BD4D-4567-97C5-91FA42875E0C}" type="presOf" srcId="{6785CEBC-F08A-4BB5-9983-C4384819B9CD}" destId="{306A882D-478C-4B0A-8003-8035EACEE5BD}" srcOrd="0" destOrd="0" presId="urn:microsoft.com/office/officeart/2005/8/layout/vList5"/>
    <dgm:cxn modelId="{4761BD99-BD71-4459-BC39-5F4AD94143F7}" srcId="{6785CEBC-F08A-4BB5-9983-C4384819B9CD}" destId="{41E00D0D-BEB3-42D2-9E80-E3362B1E4414}" srcOrd="0" destOrd="0" parTransId="{9FE32E7F-91FD-4B9D-AA68-422C05C9FF11}" sibTransId="{39C8A3D0-D210-420B-8FD6-CE1735B22E94}"/>
    <dgm:cxn modelId="{786817D6-2BDA-4390-8AD0-B3850B7874AE}" type="presOf" srcId="{41E00D0D-BEB3-42D2-9E80-E3362B1E4414}" destId="{8B4D650B-95B3-4458-8610-95A901FDFA0A}" srcOrd="0" destOrd="0" presId="urn:microsoft.com/office/officeart/2005/8/layout/vList5"/>
    <dgm:cxn modelId="{7BC849FE-F52E-4140-97A6-DA5F2CE3651A}" type="presParOf" srcId="{1949A530-E982-43F5-877C-D41C028A7935}" destId="{E0B3772F-4A5C-4201-AF36-B0CD00A57490}" srcOrd="0" destOrd="0" presId="urn:microsoft.com/office/officeart/2005/8/layout/vList5"/>
    <dgm:cxn modelId="{17FD889D-B6B8-4FC4-81C1-7A7601B26B9D}" type="presParOf" srcId="{E0B3772F-4A5C-4201-AF36-B0CD00A57490}" destId="{306A882D-478C-4B0A-8003-8035EACEE5BD}" srcOrd="0" destOrd="0" presId="urn:microsoft.com/office/officeart/2005/8/layout/vList5"/>
    <dgm:cxn modelId="{357BD4D2-A065-4C36-B268-D8A849C07D2D}" type="presParOf" srcId="{E0B3772F-4A5C-4201-AF36-B0CD00A57490}" destId="{8B4D650B-95B3-4458-8610-95A901FDFA0A}" srcOrd="1" destOrd="0" presId="urn:microsoft.com/office/officeart/2005/8/layout/vList5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0DDB2D-EC78-4888-962A-AB00A1857944}" type="doc">
      <dgm:prSet loTypeId="urn:microsoft.com/office/officeart/2005/8/layout/chevron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B6819921-CE5A-4E02-944D-A8914AA901F4}">
      <dgm:prSet phldrT="[Текст]"/>
      <dgm:spPr/>
      <dgm:t>
        <a:bodyPr/>
        <a:lstStyle/>
        <a:p>
          <a:r>
            <a:rPr lang="uk-UA" b="1" dirty="0" smtClean="0"/>
            <a:t>Платники єдиного податку звільняються від обов'язку нарахування, сплати та подання податкової звітності з таких податків і зборів: </a:t>
          </a:r>
          <a:endParaRPr lang="ru-RU" dirty="0"/>
        </a:p>
      </dgm:t>
    </dgm:pt>
    <dgm:pt modelId="{F49E284B-7A3D-48E8-9348-A1A3220E92B4}" type="parTrans" cxnId="{4E5A4C1C-DE88-4194-9CE3-56B8F40DED81}">
      <dgm:prSet/>
      <dgm:spPr/>
      <dgm:t>
        <a:bodyPr/>
        <a:lstStyle/>
        <a:p>
          <a:endParaRPr lang="ru-RU"/>
        </a:p>
      </dgm:t>
    </dgm:pt>
    <dgm:pt modelId="{44D3C6D8-4569-417C-AB91-6F8D629E1286}" type="sibTrans" cxnId="{4E5A4C1C-DE88-4194-9CE3-56B8F40DED81}">
      <dgm:prSet/>
      <dgm:spPr/>
      <dgm:t>
        <a:bodyPr/>
        <a:lstStyle/>
        <a:p>
          <a:endParaRPr lang="ru-RU"/>
        </a:p>
      </dgm:t>
    </dgm:pt>
    <dgm:pt modelId="{F407CAD4-C605-4EC5-B9A8-F0589F4E1AA8}">
      <dgm:prSet phldrT="[Текст]"/>
      <dgm:spPr/>
      <dgm:t>
        <a:bodyPr/>
        <a:lstStyle/>
        <a:p>
          <a:r>
            <a:rPr lang="uk-UA" dirty="0" smtClean="0"/>
            <a:t>1) податку на прибуток підприємств</a:t>
          </a:r>
          <a:endParaRPr lang="ru-RU" dirty="0"/>
        </a:p>
      </dgm:t>
    </dgm:pt>
    <dgm:pt modelId="{5B4CA90A-31D7-4374-ADA4-C4A648137E56}" type="parTrans" cxnId="{64687BEA-3CFB-4B1E-8308-73952F7BDECA}">
      <dgm:prSet/>
      <dgm:spPr/>
      <dgm:t>
        <a:bodyPr/>
        <a:lstStyle/>
        <a:p>
          <a:endParaRPr lang="ru-RU"/>
        </a:p>
      </dgm:t>
    </dgm:pt>
    <dgm:pt modelId="{D9B3272B-EE6F-4790-AA51-24AAE77FAD80}" type="sibTrans" cxnId="{64687BEA-3CFB-4B1E-8308-73952F7BDECA}">
      <dgm:prSet/>
      <dgm:spPr/>
      <dgm:t>
        <a:bodyPr/>
        <a:lstStyle/>
        <a:p>
          <a:endParaRPr lang="ru-RU"/>
        </a:p>
      </dgm:t>
    </dgm:pt>
    <dgm:pt modelId="{11718974-5A0F-45ED-8A7A-8285DB19B6A3}">
      <dgm:prSet/>
      <dgm:spPr/>
      <dgm:t>
        <a:bodyPr/>
        <a:lstStyle/>
        <a:p>
          <a:r>
            <a:rPr lang="uk-UA" dirty="0" smtClean="0"/>
            <a:t>2) податку на доходи фізичних осіб у частині доходів (об'єкта оподаткування), що отримані в результаті господарської діяльності фізичної особи та оподатковані згідно з цією главою</a:t>
          </a:r>
          <a:endParaRPr lang="ru-RU" dirty="0"/>
        </a:p>
      </dgm:t>
    </dgm:pt>
    <dgm:pt modelId="{C310DD48-3228-4B7C-B0BB-76F528445F99}" type="parTrans" cxnId="{C187871D-EA5F-4BE4-9842-BAB833090CA4}">
      <dgm:prSet/>
      <dgm:spPr/>
      <dgm:t>
        <a:bodyPr/>
        <a:lstStyle/>
        <a:p>
          <a:endParaRPr lang="ru-RU"/>
        </a:p>
      </dgm:t>
    </dgm:pt>
    <dgm:pt modelId="{16DFA540-F48D-4E2A-BDC7-55586DF49486}" type="sibTrans" cxnId="{C187871D-EA5F-4BE4-9842-BAB833090CA4}">
      <dgm:prSet/>
      <dgm:spPr/>
      <dgm:t>
        <a:bodyPr/>
        <a:lstStyle/>
        <a:p>
          <a:endParaRPr lang="ru-RU"/>
        </a:p>
      </dgm:t>
    </dgm:pt>
    <dgm:pt modelId="{DA065F13-93B3-4A87-AF33-BF15433B6997}">
      <dgm:prSet/>
      <dgm:spPr/>
      <dgm:t>
        <a:bodyPr/>
        <a:lstStyle/>
        <a:p>
          <a:r>
            <a:rPr lang="uk-UA" dirty="0" smtClean="0"/>
            <a:t>3) податку на додану вартість з операцій з постачання товарів, робіт та послуг, місце постачання яких розташоване на митній території України, крім податку на додану вартість, що сплачується фізичними особами та юридичними особами, які обрали ставку єдиного податку</a:t>
          </a:r>
          <a:endParaRPr lang="ru-RU" dirty="0"/>
        </a:p>
      </dgm:t>
    </dgm:pt>
    <dgm:pt modelId="{134504C6-FF7C-4526-B7EC-1AFDC05D9C30}" type="parTrans" cxnId="{D486B4CF-0B4B-462D-92D3-F460ACCABB3C}">
      <dgm:prSet/>
      <dgm:spPr/>
      <dgm:t>
        <a:bodyPr/>
        <a:lstStyle/>
        <a:p>
          <a:endParaRPr lang="ru-RU"/>
        </a:p>
      </dgm:t>
    </dgm:pt>
    <dgm:pt modelId="{5AFC984C-1786-4ABF-A9DC-ECBA1F01EAC4}" type="sibTrans" cxnId="{D486B4CF-0B4B-462D-92D3-F460ACCABB3C}">
      <dgm:prSet/>
      <dgm:spPr/>
      <dgm:t>
        <a:bodyPr/>
        <a:lstStyle/>
        <a:p>
          <a:endParaRPr lang="ru-RU"/>
        </a:p>
      </dgm:t>
    </dgm:pt>
    <dgm:pt modelId="{DAEBD36C-B047-4FCE-8A92-3FC04395EAF2}">
      <dgm:prSet/>
      <dgm:spPr/>
      <dgm:t>
        <a:bodyPr/>
        <a:lstStyle/>
        <a:p>
          <a:r>
            <a:rPr lang="uk-UA" dirty="0" smtClean="0"/>
            <a:t>4) земельного податку, крім земельного податку за земельні ділянки, що не використовуються ними для провадження господарської діяльності</a:t>
          </a:r>
          <a:endParaRPr lang="ru-RU" dirty="0"/>
        </a:p>
      </dgm:t>
    </dgm:pt>
    <dgm:pt modelId="{B3D91F14-8BCF-4F95-9959-05BE13A48339}" type="parTrans" cxnId="{25263F5D-A507-4B8E-94B4-03CE97B2D3F0}">
      <dgm:prSet/>
      <dgm:spPr/>
      <dgm:t>
        <a:bodyPr/>
        <a:lstStyle/>
        <a:p>
          <a:endParaRPr lang="ru-RU"/>
        </a:p>
      </dgm:t>
    </dgm:pt>
    <dgm:pt modelId="{38E0A630-2250-4592-A3EB-9F19F951AD51}" type="sibTrans" cxnId="{25263F5D-A507-4B8E-94B4-03CE97B2D3F0}">
      <dgm:prSet/>
      <dgm:spPr/>
      <dgm:t>
        <a:bodyPr/>
        <a:lstStyle/>
        <a:p>
          <a:endParaRPr lang="ru-RU"/>
        </a:p>
      </dgm:t>
    </dgm:pt>
    <dgm:pt modelId="{5FAE70D2-3B6D-4E91-A71A-E1ED43EDFCBA}">
      <dgm:prSet/>
      <dgm:spPr/>
      <dgm:t>
        <a:bodyPr/>
        <a:lstStyle/>
        <a:p>
          <a:r>
            <a:rPr lang="uk-UA" dirty="0" smtClean="0"/>
            <a:t>5) збору за провадження деяких видів підприємницької діяльності</a:t>
          </a:r>
          <a:endParaRPr lang="ru-RU" dirty="0"/>
        </a:p>
      </dgm:t>
    </dgm:pt>
    <dgm:pt modelId="{21B716AF-7B2C-4F9B-B0A1-FAE85222C67F}" type="parTrans" cxnId="{C0B91960-ECEF-42C6-B722-9031CA4E2100}">
      <dgm:prSet/>
      <dgm:spPr/>
      <dgm:t>
        <a:bodyPr/>
        <a:lstStyle/>
        <a:p>
          <a:endParaRPr lang="ru-RU"/>
        </a:p>
      </dgm:t>
    </dgm:pt>
    <dgm:pt modelId="{1DEC6B07-11A0-44B6-B517-56B369CAB504}" type="sibTrans" cxnId="{C0B91960-ECEF-42C6-B722-9031CA4E2100}">
      <dgm:prSet/>
      <dgm:spPr/>
      <dgm:t>
        <a:bodyPr/>
        <a:lstStyle/>
        <a:p>
          <a:endParaRPr lang="ru-RU"/>
        </a:p>
      </dgm:t>
    </dgm:pt>
    <dgm:pt modelId="{37A2B9DA-0348-4A93-B011-632E5306AB68}">
      <dgm:prSet/>
      <dgm:spPr/>
      <dgm:t>
        <a:bodyPr/>
        <a:lstStyle/>
        <a:p>
          <a:r>
            <a:rPr lang="uk-UA" smtClean="0"/>
            <a:t>6) збору на розвиток виноградарства, садівництва і хмелярства</a:t>
          </a:r>
          <a:endParaRPr lang="ru-RU"/>
        </a:p>
      </dgm:t>
    </dgm:pt>
    <dgm:pt modelId="{41DB5C00-7311-421A-AD51-C6D21DA76647}" type="parTrans" cxnId="{E59DC2C1-71EB-41FD-99C1-269445112E1C}">
      <dgm:prSet/>
      <dgm:spPr/>
      <dgm:t>
        <a:bodyPr/>
        <a:lstStyle/>
        <a:p>
          <a:endParaRPr lang="ru-RU"/>
        </a:p>
      </dgm:t>
    </dgm:pt>
    <dgm:pt modelId="{973B56A2-BEE7-43DE-BB87-2E58251E340D}" type="sibTrans" cxnId="{E59DC2C1-71EB-41FD-99C1-269445112E1C}">
      <dgm:prSet/>
      <dgm:spPr/>
      <dgm:t>
        <a:bodyPr/>
        <a:lstStyle/>
        <a:p>
          <a:endParaRPr lang="ru-RU"/>
        </a:p>
      </dgm:t>
    </dgm:pt>
    <dgm:pt modelId="{8A59D705-BF8F-41C0-98BF-79782FC591F6}" type="pres">
      <dgm:prSet presAssocID="{380DDB2D-EC78-4888-962A-AB00A185794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BFF8B61-15A4-4C80-AB8B-5408649162C5}" type="pres">
      <dgm:prSet presAssocID="{B6819921-CE5A-4E02-944D-A8914AA901F4}" presName="composite" presStyleCnt="0"/>
      <dgm:spPr/>
      <dgm:t>
        <a:bodyPr/>
        <a:lstStyle/>
        <a:p>
          <a:endParaRPr lang="ru-RU"/>
        </a:p>
      </dgm:t>
    </dgm:pt>
    <dgm:pt modelId="{2A7EDE34-4C96-4C01-B097-780059C81F48}" type="pres">
      <dgm:prSet presAssocID="{B6819921-CE5A-4E02-944D-A8914AA901F4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8C28EC2-212F-4F42-80B0-47B51CA4CF11}" type="pres">
      <dgm:prSet presAssocID="{B6819921-CE5A-4E02-944D-A8914AA901F4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8EBFDC1-F740-4E88-AAA5-B5271E6FD648}" type="presOf" srcId="{5FAE70D2-3B6D-4E91-A71A-E1ED43EDFCBA}" destId="{28C28EC2-212F-4F42-80B0-47B51CA4CF11}" srcOrd="0" destOrd="4" presId="urn:microsoft.com/office/officeart/2005/8/layout/chevron2"/>
    <dgm:cxn modelId="{30BD1125-E91B-46D4-BAF6-F01499FDAD5A}" type="presOf" srcId="{DA065F13-93B3-4A87-AF33-BF15433B6997}" destId="{28C28EC2-212F-4F42-80B0-47B51CA4CF11}" srcOrd="0" destOrd="2" presId="urn:microsoft.com/office/officeart/2005/8/layout/chevron2"/>
    <dgm:cxn modelId="{C0B91960-ECEF-42C6-B722-9031CA4E2100}" srcId="{B6819921-CE5A-4E02-944D-A8914AA901F4}" destId="{5FAE70D2-3B6D-4E91-A71A-E1ED43EDFCBA}" srcOrd="4" destOrd="0" parTransId="{21B716AF-7B2C-4F9B-B0A1-FAE85222C67F}" sibTransId="{1DEC6B07-11A0-44B6-B517-56B369CAB504}"/>
    <dgm:cxn modelId="{C187871D-EA5F-4BE4-9842-BAB833090CA4}" srcId="{B6819921-CE5A-4E02-944D-A8914AA901F4}" destId="{11718974-5A0F-45ED-8A7A-8285DB19B6A3}" srcOrd="1" destOrd="0" parTransId="{C310DD48-3228-4B7C-B0BB-76F528445F99}" sibTransId="{16DFA540-F48D-4E2A-BDC7-55586DF49486}"/>
    <dgm:cxn modelId="{64687BEA-3CFB-4B1E-8308-73952F7BDECA}" srcId="{B6819921-CE5A-4E02-944D-A8914AA901F4}" destId="{F407CAD4-C605-4EC5-B9A8-F0589F4E1AA8}" srcOrd="0" destOrd="0" parTransId="{5B4CA90A-31D7-4374-ADA4-C4A648137E56}" sibTransId="{D9B3272B-EE6F-4790-AA51-24AAE77FAD80}"/>
    <dgm:cxn modelId="{5C6F3E29-5602-4923-ABBC-BF5AC2E97531}" type="presOf" srcId="{11718974-5A0F-45ED-8A7A-8285DB19B6A3}" destId="{28C28EC2-212F-4F42-80B0-47B51CA4CF11}" srcOrd="0" destOrd="1" presId="urn:microsoft.com/office/officeart/2005/8/layout/chevron2"/>
    <dgm:cxn modelId="{B230090A-D78A-4E4F-BE2B-304B1859328C}" type="presOf" srcId="{37A2B9DA-0348-4A93-B011-632E5306AB68}" destId="{28C28EC2-212F-4F42-80B0-47B51CA4CF11}" srcOrd="0" destOrd="5" presId="urn:microsoft.com/office/officeart/2005/8/layout/chevron2"/>
    <dgm:cxn modelId="{D3B26B77-B0C8-47F3-B36C-FF163AF89176}" type="presOf" srcId="{380DDB2D-EC78-4888-962A-AB00A1857944}" destId="{8A59D705-BF8F-41C0-98BF-79782FC591F6}" srcOrd="0" destOrd="0" presId="urn:microsoft.com/office/officeart/2005/8/layout/chevron2"/>
    <dgm:cxn modelId="{25263F5D-A507-4B8E-94B4-03CE97B2D3F0}" srcId="{B6819921-CE5A-4E02-944D-A8914AA901F4}" destId="{DAEBD36C-B047-4FCE-8A92-3FC04395EAF2}" srcOrd="3" destOrd="0" parTransId="{B3D91F14-8BCF-4F95-9959-05BE13A48339}" sibTransId="{38E0A630-2250-4592-A3EB-9F19F951AD51}"/>
    <dgm:cxn modelId="{D486B4CF-0B4B-462D-92D3-F460ACCABB3C}" srcId="{B6819921-CE5A-4E02-944D-A8914AA901F4}" destId="{DA065F13-93B3-4A87-AF33-BF15433B6997}" srcOrd="2" destOrd="0" parTransId="{134504C6-FF7C-4526-B7EC-1AFDC05D9C30}" sibTransId="{5AFC984C-1786-4ABF-A9DC-ECBA1F01EAC4}"/>
    <dgm:cxn modelId="{4DDE3AA1-E910-4134-A0D4-925D2A956BC7}" type="presOf" srcId="{B6819921-CE5A-4E02-944D-A8914AA901F4}" destId="{2A7EDE34-4C96-4C01-B097-780059C81F48}" srcOrd="0" destOrd="0" presId="urn:microsoft.com/office/officeart/2005/8/layout/chevron2"/>
    <dgm:cxn modelId="{3F5A52E5-979E-4E67-88DE-0358FE2AD407}" type="presOf" srcId="{F407CAD4-C605-4EC5-B9A8-F0589F4E1AA8}" destId="{28C28EC2-212F-4F42-80B0-47B51CA4CF11}" srcOrd="0" destOrd="0" presId="urn:microsoft.com/office/officeart/2005/8/layout/chevron2"/>
    <dgm:cxn modelId="{4E5A4C1C-DE88-4194-9CE3-56B8F40DED81}" srcId="{380DDB2D-EC78-4888-962A-AB00A1857944}" destId="{B6819921-CE5A-4E02-944D-A8914AA901F4}" srcOrd="0" destOrd="0" parTransId="{F49E284B-7A3D-48E8-9348-A1A3220E92B4}" sibTransId="{44D3C6D8-4569-417C-AB91-6F8D629E1286}"/>
    <dgm:cxn modelId="{E59DC2C1-71EB-41FD-99C1-269445112E1C}" srcId="{B6819921-CE5A-4E02-944D-A8914AA901F4}" destId="{37A2B9DA-0348-4A93-B011-632E5306AB68}" srcOrd="5" destOrd="0" parTransId="{41DB5C00-7311-421A-AD51-C6D21DA76647}" sibTransId="{973B56A2-BEE7-43DE-BB87-2E58251E340D}"/>
    <dgm:cxn modelId="{142AEFE3-F012-4FDB-8A49-45546D59C1E4}" type="presOf" srcId="{DAEBD36C-B047-4FCE-8A92-3FC04395EAF2}" destId="{28C28EC2-212F-4F42-80B0-47B51CA4CF11}" srcOrd="0" destOrd="3" presId="urn:microsoft.com/office/officeart/2005/8/layout/chevron2"/>
    <dgm:cxn modelId="{1A2AC319-0143-45D0-BB1D-D1F31C2D5087}" type="presParOf" srcId="{8A59D705-BF8F-41C0-98BF-79782FC591F6}" destId="{3BFF8B61-15A4-4C80-AB8B-5408649162C5}" srcOrd="0" destOrd="0" presId="urn:microsoft.com/office/officeart/2005/8/layout/chevron2"/>
    <dgm:cxn modelId="{C7A66CA7-A69A-4998-AF4C-FA2E56DB84B1}" type="presParOf" srcId="{3BFF8B61-15A4-4C80-AB8B-5408649162C5}" destId="{2A7EDE34-4C96-4C01-B097-780059C81F48}" srcOrd="0" destOrd="0" presId="urn:microsoft.com/office/officeart/2005/8/layout/chevron2"/>
    <dgm:cxn modelId="{DD2434C8-7DCD-47B4-ADD4-FD581C60A159}" type="presParOf" srcId="{3BFF8B61-15A4-4C80-AB8B-5408649162C5}" destId="{28C28EC2-212F-4F42-80B0-47B51CA4CF11}" srcOrd="1" destOrd="0" presId="urn:microsoft.com/office/officeart/2005/8/layout/chevron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EFEB98-8517-4709-A113-B13F8E1721CB}" type="doc">
      <dgm:prSet loTypeId="urn:microsoft.com/office/officeart/2005/8/layout/target3" loCatId="list" qsTypeId="urn:microsoft.com/office/officeart/2005/8/quickstyle/3d1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8CC66755-F959-4668-B8BA-9A8727B4A2CE}">
      <dgm:prSet phldrT="[Текст]"/>
      <dgm:spPr/>
      <dgm:t>
        <a:bodyPr/>
        <a:lstStyle/>
        <a:p>
          <a:r>
            <a:rPr lang="uk-UA" b="1" smtClean="0"/>
            <a:t>Зареєстровані в установленому законом порядку суб’єкти господарювання (новостворені), які протягом 10 днів з дня державної реєстрації подали заяву щодо обрання спрощеної системи оподаткування та ставки єдиного податку, встановленої для третьої - шостої груп, вважаються платниками єдиного податку з дня їх державної реєстрації</a:t>
          </a:r>
          <a:endParaRPr lang="ru-RU"/>
        </a:p>
      </dgm:t>
    </dgm:pt>
    <dgm:pt modelId="{C90EDA2A-C4A0-44CE-9C06-0FC9CA77EBB8}" type="parTrans" cxnId="{9426EBB5-534E-471E-A76A-CF181D3A4848}">
      <dgm:prSet/>
      <dgm:spPr/>
      <dgm:t>
        <a:bodyPr/>
        <a:lstStyle/>
        <a:p>
          <a:endParaRPr lang="ru-RU"/>
        </a:p>
      </dgm:t>
    </dgm:pt>
    <dgm:pt modelId="{9A51D478-4C58-485F-A262-8205B2609DA2}" type="sibTrans" cxnId="{9426EBB5-534E-471E-A76A-CF181D3A4848}">
      <dgm:prSet/>
      <dgm:spPr/>
      <dgm:t>
        <a:bodyPr/>
        <a:lstStyle/>
        <a:p>
          <a:endParaRPr lang="ru-RU"/>
        </a:p>
      </dgm:t>
    </dgm:pt>
    <dgm:pt modelId="{D833A6B3-1A7D-48B9-9245-6367B18E6DD1}" type="pres">
      <dgm:prSet presAssocID="{B4EFEB98-8517-4709-A113-B13F8E1721CB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0495716-6DE0-4593-A297-30F7A79C044D}" type="pres">
      <dgm:prSet presAssocID="{8CC66755-F959-4668-B8BA-9A8727B4A2CE}" presName="circle1" presStyleLbl="node1" presStyleIdx="0" presStyleCnt="1"/>
      <dgm:spPr/>
      <dgm:t>
        <a:bodyPr/>
        <a:lstStyle/>
        <a:p>
          <a:endParaRPr lang="ru-RU"/>
        </a:p>
      </dgm:t>
    </dgm:pt>
    <dgm:pt modelId="{D354CB01-A9B2-4D73-927F-68E1619C4C55}" type="pres">
      <dgm:prSet presAssocID="{8CC66755-F959-4668-B8BA-9A8727B4A2CE}" presName="space" presStyleCnt="0"/>
      <dgm:spPr/>
      <dgm:t>
        <a:bodyPr/>
        <a:lstStyle/>
        <a:p>
          <a:endParaRPr lang="ru-RU"/>
        </a:p>
      </dgm:t>
    </dgm:pt>
    <dgm:pt modelId="{BACA4152-53A9-408C-82C3-0B05421B89EF}" type="pres">
      <dgm:prSet presAssocID="{8CC66755-F959-4668-B8BA-9A8727B4A2CE}" presName="rect1" presStyleLbl="alignAcc1" presStyleIdx="0" presStyleCnt="1"/>
      <dgm:spPr/>
      <dgm:t>
        <a:bodyPr/>
        <a:lstStyle/>
        <a:p>
          <a:endParaRPr lang="ru-RU"/>
        </a:p>
      </dgm:t>
    </dgm:pt>
    <dgm:pt modelId="{7FA613A5-DA48-4EF6-9C7B-49863C7F64AD}" type="pres">
      <dgm:prSet presAssocID="{8CC66755-F959-4668-B8BA-9A8727B4A2CE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426EBB5-534E-471E-A76A-CF181D3A4848}" srcId="{B4EFEB98-8517-4709-A113-B13F8E1721CB}" destId="{8CC66755-F959-4668-B8BA-9A8727B4A2CE}" srcOrd="0" destOrd="0" parTransId="{C90EDA2A-C4A0-44CE-9C06-0FC9CA77EBB8}" sibTransId="{9A51D478-4C58-485F-A262-8205B2609DA2}"/>
    <dgm:cxn modelId="{AB5A7365-8B54-4BE4-969E-6A43737629A9}" type="presOf" srcId="{B4EFEB98-8517-4709-A113-B13F8E1721CB}" destId="{D833A6B3-1A7D-48B9-9245-6367B18E6DD1}" srcOrd="0" destOrd="0" presId="urn:microsoft.com/office/officeart/2005/8/layout/target3"/>
    <dgm:cxn modelId="{7DC27A74-E662-4036-A156-5240C05F2899}" type="presOf" srcId="{8CC66755-F959-4668-B8BA-9A8727B4A2CE}" destId="{7FA613A5-DA48-4EF6-9C7B-49863C7F64AD}" srcOrd="1" destOrd="0" presId="urn:microsoft.com/office/officeart/2005/8/layout/target3"/>
    <dgm:cxn modelId="{9A4DB51D-070A-47A1-89D7-5AA0D9FF3C7F}" type="presOf" srcId="{8CC66755-F959-4668-B8BA-9A8727B4A2CE}" destId="{BACA4152-53A9-408C-82C3-0B05421B89EF}" srcOrd="0" destOrd="0" presId="urn:microsoft.com/office/officeart/2005/8/layout/target3"/>
    <dgm:cxn modelId="{56C21F1E-C2DE-470F-ABC5-7D98343F6A60}" type="presParOf" srcId="{D833A6B3-1A7D-48B9-9245-6367B18E6DD1}" destId="{20495716-6DE0-4593-A297-30F7A79C044D}" srcOrd="0" destOrd="0" presId="urn:microsoft.com/office/officeart/2005/8/layout/target3"/>
    <dgm:cxn modelId="{86301D19-C999-4E53-B4BA-2C7108A25D27}" type="presParOf" srcId="{D833A6B3-1A7D-48B9-9245-6367B18E6DD1}" destId="{D354CB01-A9B2-4D73-927F-68E1619C4C55}" srcOrd="1" destOrd="0" presId="urn:microsoft.com/office/officeart/2005/8/layout/target3"/>
    <dgm:cxn modelId="{CE240D4D-4A91-4363-90DA-0F5B8DB9C0B4}" type="presParOf" srcId="{D833A6B3-1A7D-48B9-9245-6367B18E6DD1}" destId="{BACA4152-53A9-408C-82C3-0B05421B89EF}" srcOrd="2" destOrd="0" presId="urn:microsoft.com/office/officeart/2005/8/layout/target3"/>
    <dgm:cxn modelId="{BDA41122-9231-4428-9298-DA577648ADDB}" type="presParOf" srcId="{D833A6B3-1A7D-48B9-9245-6367B18E6DD1}" destId="{7FA613A5-DA48-4EF6-9C7B-49863C7F64AD}" srcOrd="3" destOrd="0" presId="urn:microsoft.com/office/officeart/2005/8/layout/target3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43C7DD-5A80-4C1B-8F77-4B0DFE6ED6EC}" type="doc">
      <dgm:prSet loTypeId="urn:microsoft.com/office/officeart/2005/8/layout/pyramid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5BE7C06-924D-49DF-9FC9-57843970E9EB}">
      <dgm:prSet phldrT="[Текст]"/>
      <dgm:spPr/>
      <dgm:t>
        <a:bodyPr/>
        <a:lstStyle/>
        <a:p>
          <a:r>
            <a:rPr lang="uk-UA" b="1" smtClean="0"/>
            <a:t>Свідоцтво платника єдиного податку видається суб'єкту господарювання, який подав до органу державної податкової служби заяву щодо обрання або переходу на спрощену систему оподаткування</a:t>
          </a:r>
          <a:endParaRPr lang="ru-RU"/>
        </a:p>
      </dgm:t>
    </dgm:pt>
    <dgm:pt modelId="{9C09C47B-390C-4677-8041-1914F73F09D0}" type="parTrans" cxnId="{579E03B9-13E6-4B02-9793-7ED961C25D91}">
      <dgm:prSet/>
      <dgm:spPr/>
      <dgm:t>
        <a:bodyPr/>
        <a:lstStyle/>
        <a:p>
          <a:endParaRPr lang="ru-RU"/>
        </a:p>
      </dgm:t>
    </dgm:pt>
    <dgm:pt modelId="{86224A81-311D-4982-8984-7CC5085D332C}" type="sibTrans" cxnId="{579E03B9-13E6-4B02-9793-7ED961C25D91}">
      <dgm:prSet/>
      <dgm:spPr/>
      <dgm:t>
        <a:bodyPr/>
        <a:lstStyle/>
        <a:p>
          <a:endParaRPr lang="ru-RU"/>
        </a:p>
      </dgm:t>
    </dgm:pt>
    <dgm:pt modelId="{CBA305A5-7908-4300-B53B-CA37350522E1}" type="pres">
      <dgm:prSet presAssocID="{B643C7DD-5A80-4C1B-8F77-4B0DFE6ED6EC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8C7ED41B-551E-428B-B4FD-3C8B44F2C806}" type="pres">
      <dgm:prSet presAssocID="{B643C7DD-5A80-4C1B-8F77-4B0DFE6ED6EC}" presName="pyramid" presStyleLbl="node1" presStyleIdx="0" presStyleCnt="1"/>
      <dgm:spPr/>
      <dgm:t>
        <a:bodyPr/>
        <a:lstStyle/>
        <a:p>
          <a:endParaRPr lang="ru-RU"/>
        </a:p>
      </dgm:t>
    </dgm:pt>
    <dgm:pt modelId="{487FAC04-7F4C-42E6-88BF-37A077615168}" type="pres">
      <dgm:prSet presAssocID="{B643C7DD-5A80-4C1B-8F77-4B0DFE6ED6EC}" presName="theList" presStyleCnt="0"/>
      <dgm:spPr/>
      <dgm:t>
        <a:bodyPr/>
        <a:lstStyle/>
        <a:p>
          <a:endParaRPr lang="ru-RU"/>
        </a:p>
      </dgm:t>
    </dgm:pt>
    <dgm:pt modelId="{98888ABB-A099-49D4-A6BB-2F2B30BADD65}" type="pres">
      <dgm:prSet presAssocID="{15BE7C06-924D-49DF-9FC9-57843970E9EB}" presName="aNode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3DCA7F-7849-41A4-A1DE-3941EFB52F7D}" type="pres">
      <dgm:prSet presAssocID="{15BE7C06-924D-49DF-9FC9-57843970E9EB}" presName="aSpace" presStyleCnt="0"/>
      <dgm:spPr/>
      <dgm:t>
        <a:bodyPr/>
        <a:lstStyle/>
        <a:p>
          <a:endParaRPr lang="ru-RU"/>
        </a:p>
      </dgm:t>
    </dgm:pt>
  </dgm:ptLst>
  <dgm:cxnLst>
    <dgm:cxn modelId="{856CBFE5-A4E7-42A3-81B0-A07BB010536A}" type="presOf" srcId="{15BE7C06-924D-49DF-9FC9-57843970E9EB}" destId="{98888ABB-A099-49D4-A6BB-2F2B30BADD65}" srcOrd="0" destOrd="0" presId="urn:microsoft.com/office/officeart/2005/8/layout/pyramid2"/>
    <dgm:cxn modelId="{579E03B9-13E6-4B02-9793-7ED961C25D91}" srcId="{B643C7DD-5A80-4C1B-8F77-4B0DFE6ED6EC}" destId="{15BE7C06-924D-49DF-9FC9-57843970E9EB}" srcOrd="0" destOrd="0" parTransId="{9C09C47B-390C-4677-8041-1914F73F09D0}" sibTransId="{86224A81-311D-4982-8984-7CC5085D332C}"/>
    <dgm:cxn modelId="{4CD5F593-E1FF-4E72-AA28-B0E8BC392E98}" type="presOf" srcId="{B643C7DD-5A80-4C1B-8F77-4B0DFE6ED6EC}" destId="{CBA305A5-7908-4300-B53B-CA37350522E1}" srcOrd="0" destOrd="0" presId="urn:microsoft.com/office/officeart/2005/8/layout/pyramid2"/>
    <dgm:cxn modelId="{EE8A41EF-2CCB-4BB8-86BE-6B5F9D7A13CA}" type="presParOf" srcId="{CBA305A5-7908-4300-B53B-CA37350522E1}" destId="{8C7ED41B-551E-428B-B4FD-3C8B44F2C806}" srcOrd="0" destOrd="0" presId="urn:microsoft.com/office/officeart/2005/8/layout/pyramid2"/>
    <dgm:cxn modelId="{CE006EF3-7F76-4B7F-89AF-D88A0E5702A0}" type="presParOf" srcId="{CBA305A5-7908-4300-B53B-CA37350522E1}" destId="{487FAC04-7F4C-42E6-88BF-37A077615168}" srcOrd="1" destOrd="0" presId="urn:microsoft.com/office/officeart/2005/8/layout/pyramid2"/>
    <dgm:cxn modelId="{6059B88E-C93F-477A-8964-EFC85134CC72}" type="presParOf" srcId="{487FAC04-7F4C-42E6-88BF-37A077615168}" destId="{98888ABB-A099-49D4-A6BB-2F2B30BADD65}" srcOrd="0" destOrd="0" presId="urn:microsoft.com/office/officeart/2005/8/layout/pyramid2"/>
    <dgm:cxn modelId="{3322CA48-9C8C-4032-8E92-D54EFD35A1B1}" type="presParOf" srcId="{487FAC04-7F4C-42E6-88BF-37A077615168}" destId="{083DCA7F-7849-41A4-A1DE-3941EFB52F7D}" srcOrd="1" destOrd="0" presId="urn:microsoft.com/office/officeart/2005/8/layout/pyramid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9841F73-8D6A-4D2B-8FCD-782AEC96F3CE}" type="doc">
      <dgm:prSet loTypeId="urn:microsoft.com/office/officeart/2005/8/layout/hList3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68E957B3-B000-4B90-AACF-0937886F3DB6}">
      <dgm:prSet phldrT="[Текст]"/>
      <dgm:spPr/>
      <dgm:t>
        <a:bodyPr/>
        <a:lstStyle/>
        <a:p>
          <a:r>
            <a:rPr lang="uk-UA" b="1" smtClean="0"/>
            <a:t>Доходом платника єдиного податку є: </a:t>
          </a:r>
          <a:endParaRPr lang="ru-RU"/>
        </a:p>
      </dgm:t>
    </dgm:pt>
    <dgm:pt modelId="{BB345005-9B7B-4DF8-BE9E-6FB2A0CFB63E}" type="parTrans" cxnId="{A4E41172-4D1F-466F-914D-EEB6E7DB1F77}">
      <dgm:prSet/>
      <dgm:spPr/>
      <dgm:t>
        <a:bodyPr/>
        <a:lstStyle/>
        <a:p>
          <a:endParaRPr lang="ru-RU"/>
        </a:p>
      </dgm:t>
    </dgm:pt>
    <dgm:pt modelId="{2E381FDD-EBEF-4ACD-9CB7-5267AEEEC54F}" type="sibTrans" cxnId="{A4E41172-4D1F-466F-914D-EEB6E7DB1F77}">
      <dgm:prSet/>
      <dgm:spPr/>
      <dgm:t>
        <a:bodyPr/>
        <a:lstStyle/>
        <a:p>
          <a:endParaRPr lang="ru-RU"/>
        </a:p>
      </dgm:t>
    </dgm:pt>
    <dgm:pt modelId="{6D59634E-E273-48EC-8697-DD617B7EDA24}">
      <dgm:prSet phldrT="[Текст]"/>
      <dgm:spPr/>
      <dgm:t>
        <a:bodyPr/>
        <a:lstStyle/>
        <a:p>
          <a:r>
            <a:rPr lang="uk-UA" dirty="0" smtClean="0"/>
            <a:t>1) </a:t>
          </a:r>
          <a:r>
            <a:rPr lang="uk-UA" b="1" dirty="0" smtClean="0"/>
            <a:t>для фізичної особи - підприємця - дохід, отриманий протягом податкового (звітного) періоду в грошовій формі (готівковій та/або безготівковій); матеріальній або нематеріальній формі</a:t>
          </a:r>
          <a:endParaRPr lang="ru-RU" dirty="0"/>
        </a:p>
      </dgm:t>
    </dgm:pt>
    <dgm:pt modelId="{FE3A6591-FD01-482D-BAD7-7CB3D302B212}" type="parTrans" cxnId="{D84FD0E5-4184-477C-A3EE-4455E5FA2932}">
      <dgm:prSet/>
      <dgm:spPr/>
      <dgm:t>
        <a:bodyPr/>
        <a:lstStyle/>
        <a:p>
          <a:endParaRPr lang="ru-RU"/>
        </a:p>
      </dgm:t>
    </dgm:pt>
    <dgm:pt modelId="{BE9BF9E7-5545-4C8C-9537-F1C7CB4BDC58}" type="sibTrans" cxnId="{D84FD0E5-4184-477C-A3EE-4455E5FA2932}">
      <dgm:prSet/>
      <dgm:spPr/>
      <dgm:t>
        <a:bodyPr/>
        <a:lstStyle/>
        <a:p>
          <a:endParaRPr lang="ru-RU"/>
        </a:p>
      </dgm:t>
    </dgm:pt>
    <dgm:pt modelId="{4D301EAF-043B-4D1F-9420-505DCE71339D}">
      <dgm:prSet phldrT="[Текст]"/>
      <dgm:spPr/>
      <dgm:t>
        <a:bodyPr/>
        <a:lstStyle/>
        <a:p>
          <a:r>
            <a:rPr lang="uk-UA" dirty="0" smtClean="0"/>
            <a:t>2) </a:t>
          </a:r>
          <a:r>
            <a:rPr lang="uk-UA" b="1" dirty="0" smtClean="0"/>
            <a:t>для юридичної особи - будь-який дохід, включаючи дохід представництв, філій, відділень такої юридичної особи, отриманий протягом податкового (звітного) періоду в грошовій формі (готівковій та/або безготівковій); матеріальній або нематеріальній формі</a:t>
          </a:r>
          <a:endParaRPr lang="ru-RU" dirty="0"/>
        </a:p>
      </dgm:t>
    </dgm:pt>
    <dgm:pt modelId="{BD4EA93F-EDAC-4B8B-A90D-6530277D19AA}" type="parTrans" cxnId="{A0F70FFF-96CC-4FE9-ACFA-64AC2BDB58BE}">
      <dgm:prSet/>
      <dgm:spPr/>
      <dgm:t>
        <a:bodyPr/>
        <a:lstStyle/>
        <a:p>
          <a:endParaRPr lang="ru-RU"/>
        </a:p>
      </dgm:t>
    </dgm:pt>
    <dgm:pt modelId="{8325015E-6947-4219-A939-1A54C799AF0C}" type="sibTrans" cxnId="{A0F70FFF-96CC-4FE9-ACFA-64AC2BDB58BE}">
      <dgm:prSet/>
      <dgm:spPr/>
      <dgm:t>
        <a:bodyPr/>
        <a:lstStyle/>
        <a:p>
          <a:endParaRPr lang="ru-RU"/>
        </a:p>
      </dgm:t>
    </dgm:pt>
    <dgm:pt modelId="{FFF30ACA-4290-4667-87DA-D72F00FFFB47}" type="pres">
      <dgm:prSet presAssocID="{49841F73-8D6A-4D2B-8FCD-782AEC96F3CE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2640A5A-DB86-4026-A363-2B550115E33E}" type="pres">
      <dgm:prSet presAssocID="{68E957B3-B000-4B90-AACF-0937886F3DB6}" presName="roof" presStyleLbl="dkBgShp" presStyleIdx="0" presStyleCnt="2"/>
      <dgm:spPr/>
      <dgm:t>
        <a:bodyPr/>
        <a:lstStyle/>
        <a:p>
          <a:endParaRPr lang="ru-RU"/>
        </a:p>
      </dgm:t>
    </dgm:pt>
    <dgm:pt modelId="{BC51E399-22D7-442A-8F8D-36FCECBE8CBA}" type="pres">
      <dgm:prSet presAssocID="{68E957B3-B000-4B90-AACF-0937886F3DB6}" presName="pillars" presStyleCnt="0"/>
      <dgm:spPr/>
      <dgm:t>
        <a:bodyPr/>
        <a:lstStyle/>
        <a:p>
          <a:endParaRPr lang="ru-RU"/>
        </a:p>
      </dgm:t>
    </dgm:pt>
    <dgm:pt modelId="{CE0E9864-23FC-4587-9190-CA65559E4E7A}" type="pres">
      <dgm:prSet presAssocID="{68E957B3-B000-4B90-AACF-0937886F3DB6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C6979B1-7903-4FF6-B493-C2381ABFCF4A}" type="pres">
      <dgm:prSet presAssocID="{4D301EAF-043B-4D1F-9420-505DCE71339D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897D40-0623-4434-850C-61E241BD920D}" type="pres">
      <dgm:prSet presAssocID="{68E957B3-B000-4B90-AACF-0937886F3DB6}" presName="base" presStyleLbl="dkBgShp" presStyleIdx="1" presStyleCnt="2"/>
      <dgm:spPr/>
      <dgm:t>
        <a:bodyPr/>
        <a:lstStyle/>
        <a:p>
          <a:endParaRPr lang="ru-RU"/>
        </a:p>
      </dgm:t>
    </dgm:pt>
  </dgm:ptLst>
  <dgm:cxnLst>
    <dgm:cxn modelId="{F5B58159-C53D-4AAC-9EB6-27246226A0B7}" type="presOf" srcId="{4D301EAF-043B-4D1F-9420-505DCE71339D}" destId="{EC6979B1-7903-4FF6-B493-C2381ABFCF4A}" srcOrd="0" destOrd="0" presId="urn:microsoft.com/office/officeart/2005/8/layout/hList3"/>
    <dgm:cxn modelId="{10411042-E26E-4F28-BA96-50B11042346B}" type="presOf" srcId="{49841F73-8D6A-4D2B-8FCD-782AEC96F3CE}" destId="{FFF30ACA-4290-4667-87DA-D72F00FFFB47}" srcOrd="0" destOrd="0" presId="urn:microsoft.com/office/officeart/2005/8/layout/hList3"/>
    <dgm:cxn modelId="{A0F70FFF-96CC-4FE9-ACFA-64AC2BDB58BE}" srcId="{68E957B3-B000-4B90-AACF-0937886F3DB6}" destId="{4D301EAF-043B-4D1F-9420-505DCE71339D}" srcOrd="1" destOrd="0" parTransId="{BD4EA93F-EDAC-4B8B-A90D-6530277D19AA}" sibTransId="{8325015E-6947-4219-A939-1A54C799AF0C}"/>
    <dgm:cxn modelId="{A050C105-EEFF-4509-8748-81EE1BA38236}" type="presOf" srcId="{6D59634E-E273-48EC-8697-DD617B7EDA24}" destId="{CE0E9864-23FC-4587-9190-CA65559E4E7A}" srcOrd="0" destOrd="0" presId="urn:microsoft.com/office/officeart/2005/8/layout/hList3"/>
    <dgm:cxn modelId="{D84FD0E5-4184-477C-A3EE-4455E5FA2932}" srcId="{68E957B3-B000-4B90-AACF-0937886F3DB6}" destId="{6D59634E-E273-48EC-8697-DD617B7EDA24}" srcOrd="0" destOrd="0" parTransId="{FE3A6591-FD01-482D-BAD7-7CB3D302B212}" sibTransId="{BE9BF9E7-5545-4C8C-9537-F1C7CB4BDC58}"/>
    <dgm:cxn modelId="{A4E41172-4D1F-466F-914D-EEB6E7DB1F77}" srcId="{49841F73-8D6A-4D2B-8FCD-782AEC96F3CE}" destId="{68E957B3-B000-4B90-AACF-0937886F3DB6}" srcOrd="0" destOrd="0" parTransId="{BB345005-9B7B-4DF8-BE9E-6FB2A0CFB63E}" sibTransId="{2E381FDD-EBEF-4ACD-9CB7-5267AEEEC54F}"/>
    <dgm:cxn modelId="{C99420FB-E63D-4619-9A31-B71EFF4B2AD3}" type="presOf" srcId="{68E957B3-B000-4B90-AACF-0937886F3DB6}" destId="{B2640A5A-DB86-4026-A363-2B550115E33E}" srcOrd="0" destOrd="0" presId="urn:microsoft.com/office/officeart/2005/8/layout/hList3"/>
    <dgm:cxn modelId="{5627A407-30EC-438D-BC2A-CD520BEA62F8}" type="presParOf" srcId="{FFF30ACA-4290-4667-87DA-D72F00FFFB47}" destId="{B2640A5A-DB86-4026-A363-2B550115E33E}" srcOrd="0" destOrd="0" presId="urn:microsoft.com/office/officeart/2005/8/layout/hList3"/>
    <dgm:cxn modelId="{192BE6BA-E60B-4AF4-9516-CDFEF46A4AE0}" type="presParOf" srcId="{FFF30ACA-4290-4667-87DA-D72F00FFFB47}" destId="{BC51E399-22D7-442A-8F8D-36FCECBE8CBA}" srcOrd="1" destOrd="0" presId="urn:microsoft.com/office/officeart/2005/8/layout/hList3"/>
    <dgm:cxn modelId="{A6ACE970-6B54-4924-B23E-E34C7B2B47E3}" type="presParOf" srcId="{BC51E399-22D7-442A-8F8D-36FCECBE8CBA}" destId="{CE0E9864-23FC-4587-9190-CA65559E4E7A}" srcOrd="0" destOrd="0" presId="urn:microsoft.com/office/officeart/2005/8/layout/hList3"/>
    <dgm:cxn modelId="{C0AD0C80-B76F-4B27-A8E3-E6C02D0EB68B}" type="presParOf" srcId="{BC51E399-22D7-442A-8F8D-36FCECBE8CBA}" destId="{EC6979B1-7903-4FF6-B493-C2381ABFCF4A}" srcOrd="1" destOrd="0" presId="urn:microsoft.com/office/officeart/2005/8/layout/hList3"/>
    <dgm:cxn modelId="{B6A8237D-445D-4D1A-88F2-50FD3BE54F8C}" type="presParOf" srcId="{FFF30ACA-4290-4667-87DA-D72F00FFFB47}" destId="{0B897D40-0623-4434-850C-61E241BD920D}" srcOrd="2" destOrd="0" presId="urn:microsoft.com/office/officeart/2005/8/layout/hList3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905AB85-CEF0-46E6-9E19-0E9FF39E7D0D}" type="doc">
      <dgm:prSet loTypeId="urn:microsoft.com/office/officeart/2005/8/layout/hList6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2FB8B696-EC83-4AB3-BDDE-BC8FCAD2CAE8}">
      <dgm:prSet phldrT="[Текст]"/>
      <dgm:spPr/>
      <dgm:t>
        <a:bodyPr/>
        <a:lstStyle/>
        <a:p>
          <a:r>
            <a:rPr lang="uk-UA" b="1" smtClean="0"/>
            <a:t>Датою отримання доходу платника єдиного податку є дата надходження коштів платнику єдиного податку у грошовій (готівковій або безготівковій) формі, дата підписання платником єдиного податку акта приймання-передачі безоплатно отриманих товарів (робіт, послуг). Для платника єдиного податку третьої групи, який є платником податку на додану вартість, та платника єдиного податку четвертої та шостої груп датою отримання доходу є дата списання кредиторської заборгованості, за якою минув строк позовної давності</a:t>
          </a:r>
          <a:endParaRPr lang="ru-RU"/>
        </a:p>
      </dgm:t>
    </dgm:pt>
    <dgm:pt modelId="{B8ED94EF-034F-435E-A097-AE82708EDA76}" type="parTrans" cxnId="{5F57D5FD-B7E8-4725-949A-DF23D2B2BD26}">
      <dgm:prSet/>
      <dgm:spPr/>
      <dgm:t>
        <a:bodyPr/>
        <a:lstStyle/>
        <a:p>
          <a:endParaRPr lang="ru-RU"/>
        </a:p>
      </dgm:t>
    </dgm:pt>
    <dgm:pt modelId="{3457E6C8-EE83-4442-8EEF-04E948B15B2D}" type="sibTrans" cxnId="{5F57D5FD-B7E8-4725-949A-DF23D2B2BD26}">
      <dgm:prSet/>
      <dgm:spPr/>
      <dgm:t>
        <a:bodyPr/>
        <a:lstStyle/>
        <a:p>
          <a:endParaRPr lang="ru-RU"/>
        </a:p>
      </dgm:t>
    </dgm:pt>
    <dgm:pt modelId="{45E286C3-32B9-4387-9297-E1D7D196D4E6}" type="pres">
      <dgm:prSet presAssocID="{5905AB85-CEF0-46E6-9E19-0E9FF39E7D0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83DE7AB-9A64-466C-9421-D4F0223D9532}" type="pres">
      <dgm:prSet presAssocID="{2FB8B696-EC83-4AB3-BDDE-BC8FCAD2CAE8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4A7F313-F92A-4041-9413-C9648E11B25B}" type="presOf" srcId="{2FB8B696-EC83-4AB3-BDDE-BC8FCAD2CAE8}" destId="{D83DE7AB-9A64-466C-9421-D4F0223D9532}" srcOrd="0" destOrd="0" presId="urn:microsoft.com/office/officeart/2005/8/layout/hList6"/>
    <dgm:cxn modelId="{5F57D5FD-B7E8-4725-949A-DF23D2B2BD26}" srcId="{5905AB85-CEF0-46E6-9E19-0E9FF39E7D0D}" destId="{2FB8B696-EC83-4AB3-BDDE-BC8FCAD2CAE8}" srcOrd="0" destOrd="0" parTransId="{B8ED94EF-034F-435E-A097-AE82708EDA76}" sibTransId="{3457E6C8-EE83-4442-8EEF-04E948B15B2D}"/>
    <dgm:cxn modelId="{BCE1C73E-AB6F-4971-A18F-7FF6F431705F}" type="presOf" srcId="{5905AB85-CEF0-46E6-9E19-0E9FF39E7D0D}" destId="{45E286C3-32B9-4387-9297-E1D7D196D4E6}" srcOrd="0" destOrd="0" presId="urn:microsoft.com/office/officeart/2005/8/layout/hList6"/>
    <dgm:cxn modelId="{4976DEB7-0167-488C-8141-1E905C515489}" type="presParOf" srcId="{45E286C3-32B9-4387-9297-E1D7D196D4E6}" destId="{D83DE7AB-9A64-466C-9421-D4F0223D9532}" srcOrd="0" destOrd="0" presId="urn:microsoft.com/office/officeart/2005/8/layout/hList6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E0626F0-0E38-4782-967F-1AAD4104ED73}" type="doc">
      <dgm:prSet loTypeId="urn:microsoft.com/office/officeart/2005/8/layout/vList2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B5B1D730-2888-4B4F-AABF-B4BCFE9630E5}">
      <dgm:prSet phldrT="[Текст]"/>
      <dgm:spPr/>
      <dgm:t>
        <a:bodyPr/>
        <a:lstStyle/>
        <a:p>
          <a:r>
            <a:rPr lang="uk-UA" b="1" smtClean="0"/>
            <a:t>Доходи фізичної особи</a:t>
          </a:r>
          <a:r>
            <a:rPr lang="uk-UA" smtClean="0"/>
            <a:t> - </a:t>
          </a:r>
          <a:r>
            <a:rPr lang="uk-UA" b="1" smtClean="0"/>
            <a:t>платника єдиного податку, отримані в результаті провадження господарської діяльності та оподатковані</a:t>
          </a:r>
          <a:r>
            <a:rPr lang="uk-UA" smtClean="0"/>
            <a:t>, не включаються до складу загального річного оподатковуваного доходу фізичної особи, визначеного відповідно до розділу IV Податкового Кодексу</a:t>
          </a:r>
          <a:endParaRPr lang="ru-RU"/>
        </a:p>
      </dgm:t>
    </dgm:pt>
    <dgm:pt modelId="{E70D01E7-AFA4-4402-89B8-6D745624FAC0}" type="parTrans" cxnId="{4ED95D27-E5E6-4D80-B72B-E5E60C514463}">
      <dgm:prSet/>
      <dgm:spPr/>
      <dgm:t>
        <a:bodyPr/>
        <a:lstStyle/>
        <a:p>
          <a:endParaRPr lang="ru-RU"/>
        </a:p>
      </dgm:t>
    </dgm:pt>
    <dgm:pt modelId="{75843BD5-9BCB-41F7-9494-14E8EEBC727C}" type="sibTrans" cxnId="{4ED95D27-E5E6-4D80-B72B-E5E60C514463}">
      <dgm:prSet/>
      <dgm:spPr/>
      <dgm:t>
        <a:bodyPr/>
        <a:lstStyle/>
        <a:p>
          <a:endParaRPr lang="ru-RU"/>
        </a:p>
      </dgm:t>
    </dgm:pt>
    <dgm:pt modelId="{4CE4872E-A574-4F1A-905F-03D56EE28FE6}">
      <dgm:prSet phldrT="[Текст]"/>
      <dgm:spPr/>
      <dgm:t>
        <a:bodyPr/>
        <a:lstStyle/>
        <a:p>
          <a:r>
            <a:rPr lang="uk-UA" b="1" u="sng" dirty="0" smtClean="0"/>
            <a:t>Не є доходом </a:t>
          </a:r>
          <a:r>
            <a:rPr lang="uk-UA" b="1" dirty="0" smtClean="0"/>
            <a:t>суми податків і зборів, утримані (нараховані) платником єдиного податку під час здійснення ним функцій податкового агента</a:t>
          </a:r>
          <a:r>
            <a:rPr lang="uk-UA" dirty="0" smtClean="0"/>
            <a:t>, а </a:t>
          </a:r>
          <a:r>
            <a:rPr lang="uk-UA" b="1" dirty="0" smtClean="0"/>
            <a:t>також суми єдиного внеску на загальнообов'язкове державне соціальне страхування, нараховані платником єдиного податку відповідно до закону</a:t>
          </a:r>
          <a:endParaRPr lang="ru-RU" dirty="0"/>
        </a:p>
      </dgm:t>
    </dgm:pt>
    <dgm:pt modelId="{5DD2CC94-1463-4D16-B683-802EA14D7AD5}" type="parTrans" cxnId="{F6AA00CC-1BC6-490C-AF2E-75DF5632164A}">
      <dgm:prSet/>
      <dgm:spPr/>
      <dgm:t>
        <a:bodyPr/>
        <a:lstStyle/>
        <a:p>
          <a:endParaRPr lang="ru-RU"/>
        </a:p>
      </dgm:t>
    </dgm:pt>
    <dgm:pt modelId="{AAEE3AE9-2878-481E-A061-34AA600B14C4}" type="sibTrans" cxnId="{F6AA00CC-1BC6-490C-AF2E-75DF5632164A}">
      <dgm:prSet/>
      <dgm:spPr/>
      <dgm:t>
        <a:bodyPr/>
        <a:lstStyle/>
        <a:p>
          <a:endParaRPr lang="ru-RU"/>
        </a:p>
      </dgm:t>
    </dgm:pt>
    <dgm:pt modelId="{18EFD28E-A04E-45BA-A2EA-CB414C5DA94F}" type="pres">
      <dgm:prSet presAssocID="{8E0626F0-0E38-4782-967F-1AAD4104ED7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98A16CA-05B2-48C1-9735-5E269F888809}" type="pres">
      <dgm:prSet presAssocID="{B5B1D730-2888-4B4F-AABF-B4BCFE9630E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E859A35-386C-49ED-9F8F-DB5CDEB1156E}" type="pres">
      <dgm:prSet presAssocID="{75843BD5-9BCB-41F7-9494-14E8EEBC727C}" presName="spacer" presStyleCnt="0"/>
      <dgm:spPr/>
      <dgm:t>
        <a:bodyPr/>
        <a:lstStyle/>
        <a:p>
          <a:endParaRPr lang="ru-RU"/>
        </a:p>
      </dgm:t>
    </dgm:pt>
    <dgm:pt modelId="{2354B4B1-B8B0-4A5F-8464-07A67C273F0E}" type="pres">
      <dgm:prSet presAssocID="{4CE4872E-A574-4F1A-905F-03D56EE28FE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6AA00CC-1BC6-490C-AF2E-75DF5632164A}" srcId="{8E0626F0-0E38-4782-967F-1AAD4104ED73}" destId="{4CE4872E-A574-4F1A-905F-03D56EE28FE6}" srcOrd="1" destOrd="0" parTransId="{5DD2CC94-1463-4D16-B683-802EA14D7AD5}" sibTransId="{AAEE3AE9-2878-481E-A061-34AA600B14C4}"/>
    <dgm:cxn modelId="{B7B5E98E-C0AA-40A0-AD8F-CBBE91C01B8E}" type="presOf" srcId="{4CE4872E-A574-4F1A-905F-03D56EE28FE6}" destId="{2354B4B1-B8B0-4A5F-8464-07A67C273F0E}" srcOrd="0" destOrd="0" presId="urn:microsoft.com/office/officeart/2005/8/layout/vList2"/>
    <dgm:cxn modelId="{4ED95D27-E5E6-4D80-B72B-E5E60C514463}" srcId="{8E0626F0-0E38-4782-967F-1AAD4104ED73}" destId="{B5B1D730-2888-4B4F-AABF-B4BCFE9630E5}" srcOrd="0" destOrd="0" parTransId="{E70D01E7-AFA4-4402-89B8-6D745624FAC0}" sibTransId="{75843BD5-9BCB-41F7-9494-14E8EEBC727C}"/>
    <dgm:cxn modelId="{0292D4EE-ADCB-41DA-A73F-284745B6DAB4}" type="presOf" srcId="{B5B1D730-2888-4B4F-AABF-B4BCFE9630E5}" destId="{798A16CA-05B2-48C1-9735-5E269F888809}" srcOrd="0" destOrd="0" presId="urn:microsoft.com/office/officeart/2005/8/layout/vList2"/>
    <dgm:cxn modelId="{A39C2241-C98F-447F-9EAC-826C22B1173A}" type="presOf" srcId="{8E0626F0-0E38-4782-967F-1AAD4104ED73}" destId="{18EFD28E-A04E-45BA-A2EA-CB414C5DA94F}" srcOrd="0" destOrd="0" presId="urn:microsoft.com/office/officeart/2005/8/layout/vList2"/>
    <dgm:cxn modelId="{4CFE731C-27D8-4F7C-8A59-BBFF956A79B0}" type="presParOf" srcId="{18EFD28E-A04E-45BA-A2EA-CB414C5DA94F}" destId="{798A16CA-05B2-48C1-9735-5E269F888809}" srcOrd="0" destOrd="0" presId="urn:microsoft.com/office/officeart/2005/8/layout/vList2"/>
    <dgm:cxn modelId="{DEE19AD4-AD2C-4324-9E23-7B2E0D8B8145}" type="presParOf" srcId="{18EFD28E-A04E-45BA-A2EA-CB414C5DA94F}" destId="{0E859A35-386C-49ED-9F8F-DB5CDEB1156E}" srcOrd="1" destOrd="0" presId="urn:microsoft.com/office/officeart/2005/8/layout/vList2"/>
    <dgm:cxn modelId="{6FBEE98C-2075-4DDB-B9FC-0F3081789875}" type="presParOf" srcId="{18EFD28E-A04E-45BA-A2EA-CB414C5DA94F}" destId="{2354B4B1-B8B0-4A5F-8464-07A67C273F0E}" srcOrd="2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125A-E1D6-4B8F-84A6-73CC93A41E39}" type="datetimeFigureOut">
              <a:rPr lang="ru-RU" smtClean="0"/>
              <a:pPr/>
              <a:t>16.10.2013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EE62148-C8AD-4CCD-AF09-5F4D73545F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125A-E1D6-4B8F-84A6-73CC93A41E39}" type="datetimeFigureOut">
              <a:rPr lang="ru-RU" smtClean="0"/>
              <a:pPr/>
              <a:t>16.10.2013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2148-C8AD-4CCD-AF09-5F4D73545F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125A-E1D6-4B8F-84A6-73CC93A41E39}" type="datetimeFigureOut">
              <a:rPr lang="ru-RU" smtClean="0"/>
              <a:pPr/>
              <a:t>16.10.2013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2148-C8AD-4CCD-AF09-5F4D73545F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125A-E1D6-4B8F-84A6-73CC93A41E39}" type="datetimeFigureOut">
              <a:rPr lang="ru-RU" smtClean="0"/>
              <a:pPr/>
              <a:t>16.10.2013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2148-C8AD-4CCD-AF09-5F4D73545F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125A-E1D6-4B8F-84A6-73CC93A41E39}" type="datetimeFigureOut">
              <a:rPr lang="ru-RU" smtClean="0"/>
              <a:pPr/>
              <a:t>16.10.2013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EE62148-C8AD-4CCD-AF09-5F4D73545F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125A-E1D6-4B8F-84A6-73CC93A41E39}" type="datetimeFigureOut">
              <a:rPr lang="ru-RU" smtClean="0"/>
              <a:pPr/>
              <a:t>16.10.2013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2148-C8AD-4CCD-AF09-5F4D73545F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125A-E1D6-4B8F-84A6-73CC93A41E39}" type="datetimeFigureOut">
              <a:rPr lang="ru-RU" smtClean="0"/>
              <a:pPr/>
              <a:t>16.10.2013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2148-C8AD-4CCD-AF09-5F4D73545F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125A-E1D6-4B8F-84A6-73CC93A41E39}" type="datetimeFigureOut">
              <a:rPr lang="ru-RU" smtClean="0"/>
              <a:pPr/>
              <a:t>16.10.2013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2148-C8AD-4CCD-AF09-5F4D73545F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125A-E1D6-4B8F-84A6-73CC93A41E39}" type="datetimeFigureOut">
              <a:rPr lang="ru-RU" smtClean="0"/>
              <a:pPr/>
              <a:t>16.10.2013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2148-C8AD-4CCD-AF09-5F4D73545F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125A-E1D6-4B8F-84A6-73CC93A41E39}" type="datetimeFigureOut">
              <a:rPr lang="ru-RU" smtClean="0"/>
              <a:pPr/>
              <a:t>16.10.2013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62148-C8AD-4CCD-AF09-5F4D73545F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125A-E1D6-4B8F-84A6-73CC93A41E39}" type="datetimeFigureOut">
              <a:rPr lang="ru-RU" smtClean="0"/>
              <a:pPr/>
              <a:t>16.10.2013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EE62148-C8AD-4CCD-AF09-5F4D73545F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8FF125A-E1D6-4B8F-84A6-73CC93A41E39}" type="datetimeFigureOut">
              <a:rPr lang="ru-RU" smtClean="0"/>
              <a:pPr/>
              <a:t>16.10.2013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EE62148-C8AD-4CCD-AF09-5F4D73545F2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Спеціальні податкові режими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(Спрощена система оподаткування)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500034" y="1071546"/>
          <a:ext cx="8186766" cy="4948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Содержимое 6"/>
          <p:cNvGraphicFramePr>
            <a:graphicFrameLocks noGrp="1"/>
          </p:cNvGraphicFramePr>
          <p:nvPr>
            <p:ph sz="quarter" idx="1"/>
          </p:nvPr>
        </p:nvGraphicFramePr>
        <p:xfrm>
          <a:off x="357158" y="1447800"/>
          <a:ext cx="8429684" cy="512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Группа 3"/>
          <p:cNvGrpSpPr/>
          <p:nvPr/>
        </p:nvGrpSpPr>
        <p:grpSpPr>
          <a:xfrm>
            <a:off x="762000" y="304800"/>
            <a:ext cx="7696200" cy="990600"/>
            <a:chOff x="762000" y="304800"/>
            <a:chExt cx="7696200" cy="990600"/>
          </a:xfrm>
        </p:grpSpPr>
        <p:sp>
          <p:nvSpPr>
            <p:cNvPr id="5" name="Лента лицом вверх 4"/>
            <p:cNvSpPr/>
            <p:nvPr/>
          </p:nvSpPr>
          <p:spPr>
            <a:xfrm>
              <a:off x="762000" y="304800"/>
              <a:ext cx="7696200" cy="990600"/>
            </a:xfrm>
            <a:prstGeom prst="ribbon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b="1" dirty="0"/>
                <a:t>Ставки єдиного податку</a:t>
              </a:r>
              <a:endParaRPr lang="uk-UA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Солнце 5"/>
            <p:cNvSpPr/>
            <p:nvPr/>
          </p:nvSpPr>
          <p:spPr>
            <a:xfrm>
              <a:off x="1828800" y="533400"/>
              <a:ext cx="762000" cy="609600"/>
            </a:xfrm>
            <a:prstGeom prst="su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b="1" dirty="0" smtClean="0"/>
                <a:t>3</a:t>
              </a:r>
              <a:endParaRPr lang="uk-UA" b="1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357158" y="357166"/>
          <a:ext cx="8501122" cy="6215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571472" y="785794"/>
          <a:ext cx="8143932" cy="5643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/>
          </p:cNvGraphicFramePr>
          <p:nvPr/>
        </p:nvGraphicFramePr>
        <p:xfrm>
          <a:off x="500034" y="785794"/>
          <a:ext cx="8143932" cy="5643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285720" y="428604"/>
          <a:ext cx="8501122" cy="6143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Содержимое 6"/>
          <p:cNvGraphicFramePr>
            <a:graphicFrameLocks noGrp="1"/>
          </p:cNvGraphicFramePr>
          <p:nvPr>
            <p:ph sz="quarter" idx="1"/>
          </p:nvPr>
        </p:nvGraphicFramePr>
        <p:xfrm>
          <a:off x="714348" y="1447800"/>
          <a:ext cx="7972452" cy="5053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Группа 3"/>
          <p:cNvGrpSpPr/>
          <p:nvPr/>
        </p:nvGrpSpPr>
        <p:grpSpPr>
          <a:xfrm>
            <a:off x="762000" y="304800"/>
            <a:ext cx="7696200" cy="990600"/>
            <a:chOff x="762000" y="304800"/>
            <a:chExt cx="7696200" cy="990600"/>
          </a:xfrm>
        </p:grpSpPr>
        <p:sp>
          <p:nvSpPr>
            <p:cNvPr id="5" name="Лента лицом вверх 4"/>
            <p:cNvSpPr/>
            <p:nvPr/>
          </p:nvSpPr>
          <p:spPr>
            <a:xfrm>
              <a:off x="762000" y="304800"/>
              <a:ext cx="7696200" cy="990600"/>
            </a:xfrm>
            <a:prstGeom prst="ribbon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b="1" dirty="0"/>
                <a:t>Порядок нарахування та строки сплати єдиного податку</a:t>
              </a:r>
              <a:endParaRPr lang="uk-UA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Солнце 5"/>
            <p:cNvSpPr/>
            <p:nvPr/>
          </p:nvSpPr>
          <p:spPr>
            <a:xfrm>
              <a:off x="1828800" y="533400"/>
              <a:ext cx="762000" cy="609600"/>
            </a:xfrm>
            <a:prstGeom prst="su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b="1" dirty="0"/>
                <a:t>4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428596" y="500042"/>
          <a:ext cx="8286808" cy="600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Содержимое 6"/>
          <p:cNvGraphicFramePr>
            <a:graphicFrameLocks noGrp="1"/>
          </p:cNvGraphicFramePr>
          <p:nvPr>
            <p:ph sz="quarter" idx="1"/>
          </p:nvPr>
        </p:nvGraphicFramePr>
        <p:xfrm>
          <a:off x="357158" y="1447800"/>
          <a:ext cx="8501122" cy="512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Группа 3"/>
          <p:cNvGrpSpPr/>
          <p:nvPr/>
        </p:nvGrpSpPr>
        <p:grpSpPr>
          <a:xfrm>
            <a:off x="762000" y="304800"/>
            <a:ext cx="7696200" cy="990600"/>
            <a:chOff x="762000" y="304800"/>
            <a:chExt cx="7696200" cy="990600"/>
          </a:xfrm>
        </p:grpSpPr>
        <p:sp>
          <p:nvSpPr>
            <p:cNvPr id="5" name="Лента лицом вверх 4"/>
            <p:cNvSpPr/>
            <p:nvPr/>
          </p:nvSpPr>
          <p:spPr>
            <a:xfrm>
              <a:off x="762000" y="304800"/>
              <a:ext cx="7696200" cy="990600"/>
            </a:xfrm>
            <a:prstGeom prst="ribbon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uk-UA" b="1" dirty="0" smtClean="0"/>
                <a:t>Ведення обліку і складання звітності платниками єдиного податку</a:t>
              </a:r>
              <a:endParaRPr lang="ru-RU" dirty="0"/>
            </a:p>
          </p:txBody>
        </p:sp>
        <p:sp>
          <p:nvSpPr>
            <p:cNvPr id="6" name="Солнце 5"/>
            <p:cNvSpPr/>
            <p:nvPr/>
          </p:nvSpPr>
          <p:spPr>
            <a:xfrm>
              <a:off x="1828800" y="533400"/>
              <a:ext cx="762000" cy="609600"/>
            </a:xfrm>
            <a:prstGeom prst="su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b="1" dirty="0" smtClean="0"/>
                <a:t>5</a:t>
              </a:r>
              <a:endParaRPr lang="uk-UA" b="1" dirty="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500034" y="857232"/>
          <a:ext cx="8215370" cy="5572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/>
        </p:nvGraphicFramePr>
        <p:xfrm>
          <a:off x="381000" y="228600"/>
          <a:ext cx="8382000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571472" y="1142984"/>
          <a:ext cx="8115328" cy="4876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428596" y="428604"/>
          <a:ext cx="8429684" cy="600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/>
        </p:nvGraphicFramePr>
        <p:xfrm>
          <a:off x="304800" y="304800"/>
          <a:ext cx="8534400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Содержимое 6"/>
          <p:cNvGraphicFramePr>
            <a:graphicFrameLocks noGrp="1"/>
          </p:cNvGraphicFramePr>
          <p:nvPr>
            <p:ph sz="quarter" idx="1"/>
          </p:nvPr>
        </p:nvGraphicFramePr>
        <p:xfrm>
          <a:off x="914400" y="171452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Группа 3"/>
          <p:cNvGrpSpPr/>
          <p:nvPr/>
        </p:nvGrpSpPr>
        <p:grpSpPr>
          <a:xfrm>
            <a:off x="762000" y="304800"/>
            <a:ext cx="7696200" cy="990600"/>
            <a:chOff x="762000" y="304800"/>
            <a:chExt cx="7696200" cy="990600"/>
          </a:xfrm>
        </p:grpSpPr>
        <p:sp>
          <p:nvSpPr>
            <p:cNvPr id="5" name="Лента лицом вверх 4"/>
            <p:cNvSpPr/>
            <p:nvPr/>
          </p:nvSpPr>
          <p:spPr>
            <a:xfrm>
              <a:off x="762000" y="304800"/>
              <a:ext cx="7696200" cy="990600"/>
            </a:xfrm>
            <a:prstGeom prst="ribbon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b="1" dirty="0"/>
                <a:t>Сутність спрощеної системи оподаткування, платники</a:t>
              </a:r>
              <a:endParaRPr lang="uk-UA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Солнце 5"/>
            <p:cNvSpPr/>
            <p:nvPr/>
          </p:nvSpPr>
          <p:spPr>
            <a:xfrm>
              <a:off x="1828800" y="533400"/>
              <a:ext cx="762000" cy="609600"/>
            </a:xfrm>
            <a:prstGeom prst="su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b="1" dirty="0" smtClean="0"/>
                <a:t>1</a:t>
              </a:r>
              <a:endParaRPr lang="uk-UA" b="1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357158" y="357166"/>
          <a:ext cx="8501122" cy="6253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500034" y="981076"/>
          <a:ext cx="8115328" cy="5234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457200" y="1195390"/>
          <a:ext cx="8258204" cy="4948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Содержимое 6"/>
          <p:cNvGraphicFramePr>
            <a:graphicFrameLocks noGrp="1"/>
          </p:cNvGraphicFramePr>
          <p:nvPr>
            <p:ph sz="quarter" idx="1"/>
          </p:nvPr>
        </p:nvGraphicFramePr>
        <p:xfrm>
          <a:off x="428596" y="1447800"/>
          <a:ext cx="8429684" cy="5053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Группа 3"/>
          <p:cNvGrpSpPr/>
          <p:nvPr/>
        </p:nvGrpSpPr>
        <p:grpSpPr>
          <a:xfrm>
            <a:off x="762000" y="304800"/>
            <a:ext cx="7696200" cy="990600"/>
            <a:chOff x="762000" y="304800"/>
            <a:chExt cx="7696200" cy="990600"/>
          </a:xfrm>
        </p:grpSpPr>
        <p:sp>
          <p:nvSpPr>
            <p:cNvPr id="5" name="Лента лицом вверх 4"/>
            <p:cNvSpPr/>
            <p:nvPr/>
          </p:nvSpPr>
          <p:spPr>
            <a:xfrm>
              <a:off x="762000" y="304800"/>
              <a:ext cx="7696200" cy="990600"/>
            </a:xfrm>
            <a:prstGeom prst="ribbon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b="1" dirty="0"/>
                <a:t>Порядок визначення доходів та їх склад</a:t>
              </a:r>
              <a:endParaRPr lang="uk-UA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Солнце 5"/>
            <p:cNvSpPr/>
            <p:nvPr/>
          </p:nvSpPr>
          <p:spPr>
            <a:xfrm>
              <a:off x="1828800" y="533400"/>
              <a:ext cx="762000" cy="609600"/>
            </a:xfrm>
            <a:prstGeom prst="su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b="1" dirty="0"/>
                <a:t>2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428596" y="500042"/>
          <a:ext cx="8358246" cy="6072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Податок на прибуток підприємств</Template>
  <TotalTime>26</TotalTime>
  <Words>1258</Words>
  <Application>Microsoft Office PowerPoint</Application>
  <PresentationFormat>Экран (4:3)</PresentationFormat>
  <Paragraphs>76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Справедливость</vt:lpstr>
      <vt:lpstr> Спеціальні податкові режими (Спрощена система оподаткування) 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Спеціальні податкові режими (Спрощена система оподаткування)</dc:title>
  <dc:creator>admin</dc:creator>
  <cp:lastModifiedBy>admin</cp:lastModifiedBy>
  <cp:revision>6</cp:revision>
  <dcterms:created xsi:type="dcterms:W3CDTF">2013-10-16T05:26:15Z</dcterms:created>
  <dcterms:modified xsi:type="dcterms:W3CDTF">2013-10-16T06:37:23Z</dcterms:modified>
</cp:coreProperties>
</file>