
<file path=[Content_Types].xml><?xml version="1.0" encoding="utf-8"?>
<Types xmlns="http://schemas.openxmlformats.org/package/2006/content-types">
  <Override PartName="/ppt/diagrams/data17.xml" ContentType="application/vnd.openxmlformats-officedocument.drawingml.diagramData+xml"/>
  <Override PartName="/ppt/diagrams/colors22.xml" ContentType="application/vnd.openxmlformats-officedocument.drawingml.diagramColor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diagrams/data24.xml" ContentType="application/vnd.openxmlformats-officedocument.drawingml.diagramData+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diagrams/quickStyle17.xml" ContentType="application/vnd.openxmlformats-officedocument.drawingml.diagramStyle+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17.xml" ContentType="application/vnd.openxmlformats-officedocument.drawingml.diagramLayout+xml"/>
  <Override PartName="/ppt/diagrams/quickStyle24.xml" ContentType="application/vnd.openxmlformats-officedocument.drawingml.diagramStyle+xml"/>
  <Override PartName="/ppt/diagrams/colors8.xml" ContentType="application/vnd.openxmlformats-officedocument.drawingml.diagramColors+xml"/>
  <Override PartName="/ppt/diagrams/quickStyle13.xml" ContentType="application/vnd.openxmlformats-officedocument.drawingml.diagramStyle+xml"/>
  <Override PartName="/ppt/diagrams/layout1.xml" ContentType="application/vnd.openxmlformats-officedocument.drawingml.diagramLayout+xml"/>
  <Override PartName="/ppt/diagrams/data2.xml" ContentType="application/vnd.openxmlformats-officedocument.drawingml.diagramData+xml"/>
  <Override PartName="/ppt/diagrams/layout13.xml" ContentType="application/vnd.openxmlformats-officedocument.drawingml.diagramLayout+xml"/>
  <Override PartName="/ppt/diagrams/quickStyle20.xml" ContentType="application/vnd.openxmlformats-officedocument.drawingml.diagramStyle+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diagrams/colors12.xml" ContentType="application/vnd.openxmlformats-officedocument.drawingml.diagramColors+xml"/>
  <Override PartName="/ppt/diagrams/layout20.xml" ContentType="application/vnd.openxmlformats-officedocument.drawingml.diagramLayout+xml"/>
  <Override PartName="/ppt/diagrams/colors23.xml" ContentType="application/vnd.openxmlformats-officedocument.drawingml.diagramColors+xml"/>
  <Override PartName="/ppt/diagrams/data25.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diagrams/colors10.xml" ContentType="application/vnd.openxmlformats-officedocument.drawingml.diagramColors+xml"/>
  <Override PartName="/ppt/diagrams/data14.xml" ContentType="application/vnd.openxmlformats-officedocument.drawingml.diagramData+xml"/>
  <Override PartName="/ppt/diagrams/colors21.xml" ContentType="application/vnd.openxmlformats-officedocument.drawingml.diagramColors+xml"/>
  <Override PartName="/ppt/diagrams/data23.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21.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ppt/diagrams/quickStyle16.xml" ContentType="application/vnd.openxmlformats-officedocument.drawingml.diagramStyle+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layout18.xml" ContentType="application/vnd.openxmlformats-officedocument.drawingml.diagramLayout+xml"/>
  <Override PartName="/ppt/diagrams/quickStyle25.xml" ContentType="application/vnd.openxmlformats-officedocument.drawingml.diagramStyle+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25.xml" ContentType="application/vnd.openxmlformats-officedocument.drawingml.diagramLayout+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diagrams/layout23.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layout19.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68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A8FBDF-D8DF-4328-BA27-C51CAF7EEC66}" type="doc">
      <dgm:prSet loTypeId="urn:microsoft.com/office/officeart/2005/8/layout/hList1" loCatId="list" qsTypeId="urn:microsoft.com/office/officeart/2005/8/quickstyle/3d3" qsCatId="3D" csTypeId="urn:microsoft.com/office/officeart/2005/8/colors/colorful1" csCatId="colorful" phldr="1"/>
      <dgm:spPr/>
      <dgm:t>
        <a:bodyPr/>
        <a:lstStyle/>
        <a:p>
          <a:endParaRPr lang="uk-UA"/>
        </a:p>
      </dgm:t>
    </dgm:pt>
    <dgm:pt modelId="{905E7CFA-1B6D-48CB-8DBB-3E912C53A541}">
      <dgm:prSet phldrT="[Текст]" custT="1"/>
      <dgm:spPr/>
      <dgm:t>
        <a:bodyPr>
          <a:scene3d>
            <a:camera prst="orthographicFront"/>
            <a:lightRig rig="glow" dir="tl">
              <a:rot lat="0" lon="0" rev="5400000"/>
            </a:lightRig>
          </a:scene3d>
          <a:sp3d contourW="12700">
            <a:bevelT w="25400" h="25400"/>
            <a:contourClr>
              <a:schemeClr val="accent6">
                <a:shade val="73000"/>
              </a:schemeClr>
            </a:contourClr>
          </a:sp3d>
        </a:bodyPr>
        <a:lstStyle/>
        <a:p>
          <a:r>
            <a:rPr lang="uk-UA" sz="4800" b="1" cap="none" spc="0" dirty="0" smtClean="0">
              <a:ln w="11430"/>
              <a:solidFill>
                <a:srgbClr val="FFFF00"/>
              </a:solidFill>
              <a:effectLst>
                <a:outerShdw blurRad="80000" dist="40000" dir="5040000" algn="tl">
                  <a:srgbClr val="000000">
                    <a:alpha val="30000"/>
                  </a:srgbClr>
                </a:outerShdw>
              </a:effectLst>
              <a:latin typeface="Times New Roman" pitchFamily="18" charset="0"/>
              <a:cs typeface="Times New Roman" pitchFamily="18" charset="0"/>
            </a:rPr>
            <a:t>План</a:t>
          </a:r>
          <a:endParaRPr lang="uk-UA" sz="4800" b="1" cap="none" spc="0" dirty="0">
            <a:ln w="11430"/>
            <a:solidFill>
              <a:srgbClr val="FFFF00"/>
            </a:solidFill>
            <a:effectLst>
              <a:outerShdw blurRad="80000" dist="40000" dir="5040000" algn="tl">
                <a:srgbClr val="000000">
                  <a:alpha val="30000"/>
                </a:srgbClr>
              </a:outerShdw>
            </a:effectLst>
            <a:latin typeface="Times New Roman" pitchFamily="18" charset="0"/>
            <a:cs typeface="Times New Roman" pitchFamily="18" charset="0"/>
          </a:endParaRPr>
        </a:p>
      </dgm:t>
    </dgm:pt>
    <dgm:pt modelId="{C7370A4C-279E-4E13-BC16-B8E9EBBBCDFD}" type="parTrans" cxnId="{4E24D663-0D7B-4858-9362-000226863EF4}">
      <dgm:prSet/>
      <dgm:spPr/>
      <dgm:t>
        <a:bodyPr/>
        <a:lstStyle/>
        <a:p>
          <a:endParaRPr lang="uk-UA">
            <a:latin typeface="Times New Roman" pitchFamily="18" charset="0"/>
            <a:cs typeface="Times New Roman" pitchFamily="18" charset="0"/>
          </a:endParaRPr>
        </a:p>
      </dgm:t>
    </dgm:pt>
    <dgm:pt modelId="{102DE122-2BEF-4D38-8401-7287775DEB18}" type="sibTrans" cxnId="{4E24D663-0D7B-4858-9362-000226863EF4}">
      <dgm:prSet/>
      <dgm:spPr/>
      <dgm:t>
        <a:bodyPr/>
        <a:lstStyle/>
        <a:p>
          <a:endParaRPr lang="uk-UA">
            <a:latin typeface="Times New Roman" pitchFamily="18" charset="0"/>
            <a:cs typeface="Times New Roman" pitchFamily="18" charset="0"/>
          </a:endParaRPr>
        </a:p>
      </dgm:t>
    </dgm:pt>
    <dgm:pt modelId="{AD011DD3-E581-468A-974B-0FCA32CC394F}">
      <dgm:prSet phldrT="[Текст]"/>
      <dgm:spPr/>
      <dgm:t>
        <a:bodyPr/>
        <a:lstStyle/>
        <a:p>
          <a:r>
            <a:rPr lang="uk-UA" b="1" dirty="0" smtClean="0">
              <a:latin typeface="Times New Roman" pitchFamily="18" charset="0"/>
              <a:cs typeface="Times New Roman" pitchFamily="18" charset="0"/>
            </a:rPr>
            <a:t>1. </a:t>
          </a:r>
          <a:r>
            <a:rPr lang="uk-UA" b="1" dirty="0" smtClean="0"/>
            <a:t>Сутність податків, історія виникнення   </a:t>
          </a:r>
          <a:endParaRPr lang="uk-UA" dirty="0">
            <a:latin typeface="Times New Roman" pitchFamily="18" charset="0"/>
            <a:cs typeface="Times New Roman" pitchFamily="18" charset="0"/>
          </a:endParaRPr>
        </a:p>
      </dgm:t>
    </dgm:pt>
    <dgm:pt modelId="{56DF9B2B-4F48-40A9-90E6-8F7A0A8F5B70}" type="parTrans" cxnId="{55544EDA-6F60-43FE-BD83-080A4463A691}">
      <dgm:prSet/>
      <dgm:spPr/>
      <dgm:t>
        <a:bodyPr/>
        <a:lstStyle/>
        <a:p>
          <a:endParaRPr lang="uk-UA">
            <a:latin typeface="Times New Roman" pitchFamily="18" charset="0"/>
            <a:cs typeface="Times New Roman" pitchFamily="18" charset="0"/>
          </a:endParaRPr>
        </a:p>
      </dgm:t>
    </dgm:pt>
    <dgm:pt modelId="{50CBCA64-793B-4518-9E7D-121B88EAAE46}" type="sibTrans" cxnId="{55544EDA-6F60-43FE-BD83-080A4463A691}">
      <dgm:prSet/>
      <dgm:spPr/>
      <dgm:t>
        <a:bodyPr/>
        <a:lstStyle/>
        <a:p>
          <a:endParaRPr lang="uk-UA">
            <a:latin typeface="Times New Roman" pitchFamily="18" charset="0"/>
            <a:cs typeface="Times New Roman" pitchFamily="18" charset="0"/>
          </a:endParaRPr>
        </a:p>
      </dgm:t>
    </dgm:pt>
    <dgm:pt modelId="{B65B4694-572F-4C0F-806B-36E351959751}">
      <dgm:prSet/>
      <dgm:spPr/>
      <dgm:t>
        <a:bodyPr/>
        <a:lstStyle/>
        <a:p>
          <a:r>
            <a:rPr lang="uk-UA" b="1" dirty="0" smtClean="0"/>
            <a:t>2. Податкова політика, її зміст</a:t>
          </a:r>
          <a:endParaRPr lang="ru-RU" dirty="0"/>
        </a:p>
      </dgm:t>
    </dgm:pt>
    <dgm:pt modelId="{98B4087B-944B-4D34-9747-1EBF6837049F}" type="parTrans" cxnId="{C151BFB2-F787-42EE-8CEF-783F546B6B6A}">
      <dgm:prSet/>
      <dgm:spPr/>
      <dgm:t>
        <a:bodyPr/>
        <a:lstStyle/>
        <a:p>
          <a:endParaRPr lang="ru-RU"/>
        </a:p>
      </dgm:t>
    </dgm:pt>
    <dgm:pt modelId="{F46BC951-8053-40B6-B39E-2B6621F80C31}" type="sibTrans" cxnId="{C151BFB2-F787-42EE-8CEF-783F546B6B6A}">
      <dgm:prSet/>
      <dgm:spPr/>
      <dgm:t>
        <a:bodyPr/>
        <a:lstStyle/>
        <a:p>
          <a:endParaRPr lang="ru-RU"/>
        </a:p>
      </dgm:t>
    </dgm:pt>
    <dgm:pt modelId="{C19362E1-210F-4C3C-BD00-3647D91EB419}">
      <dgm:prSet/>
      <dgm:spPr/>
      <dgm:t>
        <a:bodyPr/>
        <a:lstStyle/>
        <a:p>
          <a:r>
            <a:rPr lang="uk-UA" b="1" dirty="0" smtClean="0"/>
            <a:t>3. Податкова система, принципи її побудови</a:t>
          </a:r>
          <a:endParaRPr lang="ru-RU" dirty="0"/>
        </a:p>
      </dgm:t>
    </dgm:pt>
    <dgm:pt modelId="{A55FB07C-67A7-40AE-82B4-3E13FD182962}" type="parTrans" cxnId="{2FB2FD4E-223A-40D8-A29C-BC3D14F12FF7}">
      <dgm:prSet/>
      <dgm:spPr/>
      <dgm:t>
        <a:bodyPr/>
        <a:lstStyle/>
        <a:p>
          <a:endParaRPr lang="ru-RU"/>
        </a:p>
      </dgm:t>
    </dgm:pt>
    <dgm:pt modelId="{EF12C56B-E752-4955-8A25-49F87586C99D}" type="sibTrans" cxnId="{2FB2FD4E-223A-40D8-A29C-BC3D14F12FF7}">
      <dgm:prSet/>
      <dgm:spPr/>
      <dgm:t>
        <a:bodyPr/>
        <a:lstStyle/>
        <a:p>
          <a:endParaRPr lang="ru-RU"/>
        </a:p>
      </dgm:t>
    </dgm:pt>
    <dgm:pt modelId="{DEC4F3BD-A252-400F-BF20-CE45001CE0C5}">
      <dgm:prSet/>
      <dgm:spPr/>
      <dgm:t>
        <a:bodyPr/>
        <a:lstStyle/>
        <a:p>
          <a:r>
            <a:rPr lang="uk-UA" b="1" dirty="0" smtClean="0"/>
            <a:t>4. Функції податків</a:t>
          </a:r>
          <a:endParaRPr lang="ru-RU" dirty="0"/>
        </a:p>
      </dgm:t>
    </dgm:pt>
    <dgm:pt modelId="{6E90AB9F-ABFB-4BA9-AFD6-BDC5768ED90A}" type="parTrans" cxnId="{9639D8B4-3AD8-4E3D-93B2-53017AF3FB5B}">
      <dgm:prSet/>
      <dgm:spPr/>
      <dgm:t>
        <a:bodyPr/>
        <a:lstStyle/>
        <a:p>
          <a:endParaRPr lang="ru-RU"/>
        </a:p>
      </dgm:t>
    </dgm:pt>
    <dgm:pt modelId="{640F8C0F-BE2F-4087-B3FB-9E49E86AD43C}" type="sibTrans" cxnId="{9639D8B4-3AD8-4E3D-93B2-53017AF3FB5B}">
      <dgm:prSet/>
      <dgm:spPr/>
      <dgm:t>
        <a:bodyPr/>
        <a:lstStyle/>
        <a:p>
          <a:endParaRPr lang="ru-RU"/>
        </a:p>
      </dgm:t>
    </dgm:pt>
    <dgm:pt modelId="{26883992-0BFB-4A4F-920F-52465E3F33A4}">
      <dgm:prSet/>
      <dgm:spPr/>
      <dgm:t>
        <a:bodyPr/>
        <a:lstStyle/>
        <a:p>
          <a:r>
            <a:rPr lang="uk-UA" b="1" dirty="0" smtClean="0"/>
            <a:t>5. Класифікація податків</a:t>
          </a:r>
          <a:endParaRPr lang="ru-RU" dirty="0"/>
        </a:p>
      </dgm:t>
    </dgm:pt>
    <dgm:pt modelId="{74C0C175-D226-4D98-BA9B-F36D8D42C278}" type="parTrans" cxnId="{BC653622-A806-430A-84B3-0B89453AADBA}">
      <dgm:prSet/>
      <dgm:spPr/>
      <dgm:t>
        <a:bodyPr/>
        <a:lstStyle/>
        <a:p>
          <a:endParaRPr lang="ru-RU"/>
        </a:p>
      </dgm:t>
    </dgm:pt>
    <dgm:pt modelId="{7DF83F8A-C0EB-42CC-87A6-CD1C2913FF5C}" type="sibTrans" cxnId="{BC653622-A806-430A-84B3-0B89453AADBA}">
      <dgm:prSet/>
      <dgm:spPr/>
      <dgm:t>
        <a:bodyPr/>
        <a:lstStyle/>
        <a:p>
          <a:endParaRPr lang="ru-RU"/>
        </a:p>
      </dgm:t>
    </dgm:pt>
    <dgm:pt modelId="{7294D95D-E813-4E03-9BB3-A72EE68A912B}">
      <dgm:prSet/>
      <dgm:spPr/>
      <dgm:t>
        <a:bodyPr/>
        <a:lstStyle/>
        <a:p>
          <a:r>
            <a:rPr lang="uk-UA" b="1" dirty="0" smtClean="0"/>
            <a:t>6. Податкове законодавство України, його основні засади</a:t>
          </a:r>
          <a:endParaRPr lang="ru-RU" dirty="0"/>
        </a:p>
      </dgm:t>
    </dgm:pt>
    <dgm:pt modelId="{C364D8BB-3886-4BD5-BA24-649823BA03A2}" type="parTrans" cxnId="{7A5EFA9B-A487-4561-B4CB-D0574B75086E}">
      <dgm:prSet/>
      <dgm:spPr/>
      <dgm:t>
        <a:bodyPr/>
        <a:lstStyle/>
        <a:p>
          <a:endParaRPr lang="ru-RU"/>
        </a:p>
      </dgm:t>
    </dgm:pt>
    <dgm:pt modelId="{7590C200-235F-4759-9884-A6BA7764127F}" type="sibTrans" cxnId="{7A5EFA9B-A487-4561-B4CB-D0574B75086E}">
      <dgm:prSet/>
      <dgm:spPr/>
      <dgm:t>
        <a:bodyPr/>
        <a:lstStyle/>
        <a:p>
          <a:endParaRPr lang="ru-RU"/>
        </a:p>
      </dgm:t>
    </dgm:pt>
    <dgm:pt modelId="{33806F2E-8ACE-41AA-93EC-E6A564791CAB}">
      <dgm:prSet/>
      <dgm:spPr/>
      <dgm:t>
        <a:bodyPr/>
        <a:lstStyle/>
        <a:p>
          <a:r>
            <a:rPr lang="uk-UA" b="1" dirty="0" smtClean="0"/>
            <a:t>7. Загальні засади встановлення податків та зборів,  види</a:t>
          </a:r>
          <a:endParaRPr lang="ru-RU" dirty="0"/>
        </a:p>
      </dgm:t>
    </dgm:pt>
    <dgm:pt modelId="{A069870A-D212-4D8B-8FDE-0D1F4981A652}" type="parTrans" cxnId="{41DE4687-A022-459A-8CB9-7C662277D794}">
      <dgm:prSet/>
      <dgm:spPr/>
      <dgm:t>
        <a:bodyPr/>
        <a:lstStyle/>
        <a:p>
          <a:endParaRPr lang="ru-RU"/>
        </a:p>
      </dgm:t>
    </dgm:pt>
    <dgm:pt modelId="{0536C78C-BEE8-4EF8-B1C3-32A37F290442}" type="sibTrans" cxnId="{41DE4687-A022-459A-8CB9-7C662277D794}">
      <dgm:prSet/>
      <dgm:spPr/>
      <dgm:t>
        <a:bodyPr/>
        <a:lstStyle/>
        <a:p>
          <a:endParaRPr lang="ru-RU"/>
        </a:p>
      </dgm:t>
    </dgm:pt>
    <dgm:pt modelId="{34E58D06-4108-46DC-86A1-34C43EE0FA76}">
      <dgm:prSet/>
      <dgm:spPr/>
      <dgm:t>
        <a:bodyPr/>
        <a:lstStyle/>
        <a:p>
          <a:r>
            <a:rPr lang="uk-UA" b="1" dirty="0" smtClean="0"/>
            <a:t>8. Спеціальні податкові режими</a:t>
          </a:r>
          <a:endParaRPr lang="ru-RU" dirty="0"/>
        </a:p>
      </dgm:t>
    </dgm:pt>
    <dgm:pt modelId="{D8B8B3DA-3C52-41C3-9F8D-9B0A71B678A1}" type="parTrans" cxnId="{7BA4FBE5-E8F0-409C-9D65-0C92B861F7B8}">
      <dgm:prSet/>
      <dgm:spPr/>
      <dgm:t>
        <a:bodyPr/>
        <a:lstStyle/>
        <a:p>
          <a:endParaRPr lang="ru-RU"/>
        </a:p>
      </dgm:t>
    </dgm:pt>
    <dgm:pt modelId="{8449381D-FAD7-4B9A-B098-5BF2E7FF7A2C}" type="sibTrans" cxnId="{7BA4FBE5-E8F0-409C-9D65-0C92B861F7B8}">
      <dgm:prSet/>
      <dgm:spPr/>
      <dgm:t>
        <a:bodyPr/>
        <a:lstStyle/>
        <a:p>
          <a:endParaRPr lang="ru-RU"/>
        </a:p>
      </dgm:t>
    </dgm:pt>
    <dgm:pt modelId="{97C6D01B-20A4-423E-8E5B-ACD7073FF299}">
      <dgm:prSet/>
      <dgm:spPr/>
      <dgm:t>
        <a:bodyPr/>
        <a:lstStyle/>
        <a:p>
          <a:r>
            <a:rPr lang="uk-UA" b="1" dirty="0" smtClean="0"/>
            <a:t>9. Платники податків, їх обов’язки, права та відповідальність</a:t>
          </a:r>
          <a:endParaRPr lang="ru-RU" dirty="0"/>
        </a:p>
      </dgm:t>
    </dgm:pt>
    <dgm:pt modelId="{8173B9FF-506E-4598-B131-5C6BF516F90A}" type="parTrans" cxnId="{BF98B45F-54C3-4C58-B36B-31F9D51489A5}">
      <dgm:prSet/>
      <dgm:spPr/>
      <dgm:t>
        <a:bodyPr/>
        <a:lstStyle/>
        <a:p>
          <a:endParaRPr lang="ru-RU"/>
        </a:p>
      </dgm:t>
    </dgm:pt>
    <dgm:pt modelId="{F7503116-6C25-4F69-81CD-4A79DCD3EC59}" type="sibTrans" cxnId="{BF98B45F-54C3-4C58-B36B-31F9D51489A5}">
      <dgm:prSet/>
      <dgm:spPr/>
      <dgm:t>
        <a:bodyPr/>
        <a:lstStyle/>
        <a:p>
          <a:endParaRPr lang="ru-RU"/>
        </a:p>
      </dgm:t>
    </dgm:pt>
    <dgm:pt modelId="{127CB3EF-863D-4A9A-882D-157E87AED21C}" type="pres">
      <dgm:prSet presAssocID="{D5A8FBDF-D8DF-4328-BA27-C51CAF7EEC66}" presName="Name0" presStyleCnt="0">
        <dgm:presLayoutVars>
          <dgm:dir/>
          <dgm:animLvl val="lvl"/>
          <dgm:resizeHandles val="exact"/>
        </dgm:presLayoutVars>
      </dgm:prSet>
      <dgm:spPr/>
      <dgm:t>
        <a:bodyPr/>
        <a:lstStyle/>
        <a:p>
          <a:endParaRPr lang="uk-UA"/>
        </a:p>
      </dgm:t>
    </dgm:pt>
    <dgm:pt modelId="{EE5AC1E1-4BF3-4802-8E38-25F1216EA7BB}" type="pres">
      <dgm:prSet presAssocID="{905E7CFA-1B6D-48CB-8DBB-3E912C53A541}" presName="composite" presStyleCnt="0"/>
      <dgm:spPr/>
    </dgm:pt>
    <dgm:pt modelId="{D396F31C-CDD7-4E20-8EE7-E3DFAED57559}" type="pres">
      <dgm:prSet presAssocID="{905E7CFA-1B6D-48CB-8DBB-3E912C53A541}" presName="parTx" presStyleLbl="alignNode1" presStyleIdx="0" presStyleCnt="1">
        <dgm:presLayoutVars>
          <dgm:chMax val="0"/>
          <dgm:chPref val="0"/>
          <dgm:bulletEnabled val="1"/>
        </dgm:presLayoutVars>
      </dgm:prSet>
      <dgm:spPr/>
      <dgm:t>
        <a:bodyPr/>
        <a:lstStyle/>
        <a:p>
          <a:endParaRPr lang="uk-UA"/>
        </a:p>
      </dgm:t>
    </dgm:pt>
    <dgm:pt modelId="{0D33B51F-E786-4CE1-BB40-B20EFF7773A0}" type="pres">
      <dgm:prSet presAssocID="{905E7CFA-1B6D-48CB-8DBB-3E912C53A541}" presName="desTx" presStyleLbl="alignAccFollowNode1" presStyleIdx="0" presStyleCnt="1">
        <dgm:presLayoutVars>
          <dgm:bulletEnabled val="1"/>
        </dgm:presLayoutVars>
      </dgm:prSet>
      <dgm:spPr/>
      <dgm:t>
        <a:bodyPr/>
        <a:lstStyle/>
        <a:p>
          <a:endParaRPr lang="uk-UA"/>
        </a:p>
      </dgm:t>
    </dgm:pt>
  </dgm:ptLst>
  <dgm:cxnLst>
    <dgm:cxn modelId="{41DE4687-A022-459A-8CB9-7C662277D794}" srcId="{905E7CFA-1B6D-48CB-8DBB-3E912C53A541}" destId="{33806F2E-8ACE-41AA-93EC-E6A564791CAB}" srcOrd="6" destOrd="0" parTransId="{A069870A-D212-4D8B-8FDE-0D1F4981A652}" sibTransId="{0536C78C-BEE8-4EF8-B1C3-32A37F290442}"/>
    <dgm:cxn modelId="{913AD50B-264F-4633-92A9-0DF3415CA320}" type="presOf" srcId="{97C6D01B-20A4-423E-8E5B-ACD7073FF299}" destId="{0D33B51F-E786-4CE1-BB40-B20EFF7773A0}" srcOrd="0" destOrd="8" presId="urn:microsoft.com/office/officeart/2005/8/layout/hList1"/>
    <dgm:cxn modelId="{2FB2FD4E-223A-40D8-A29C-BC3D14F12FF7}" srcId="{905E7CFA-1B6D-48CB-8DBB-3E912C53A541}" destId="{C19362E1-210F-4C3C-BD00-3647D91EB419}" srcOrd="2" destOrd="0" parTransId="{A55FB07C-67A7-40AE-82B4-3E13FD182962}" sibTransId="{EF12C56B-E752-4955-8A25-49F87586C99D}"/>
    <dgm:cxn modelId="{AF994CE7-7997-4234-BDEE-F11DA0B83093}" type="presOf" srcId="{DEC4F3BD-A252-400F-BF20-CE45001CE0C5}" destId="{0D33B51F-E786-4CE1-BB40-B20EFF7773A0}" srcOrd="0" destOrd="3" presId="urn:microsoft.com/office/officeart/2005/8/layout/hList1"/>
    <dgm:cxn modelId="{7BA4FBE5-E8F0-409C-9D65-0C92B861F7B8}" srcId="{905E7CFA-1B6D-48CB-8DBB-3E912C53A541}" destId="{34E58D06-4108-46DC-86A1-34C43EE0FA76}" srcOrd="7" destOrd="0" parTransId="{D8B8B3DA-3C52-41C3-9F8D-9B0A71B678A1}" sibTransId="{8449381D-FAD7-4B9A-B098-5BF2E7FF7A2C}"/>
    <dgm:cxn modelId="{BF98B45F-54C3-4C58-B36B-31F9D51489A5}" srcId="{905E7CFA-1B6D-48CB-8DBB-3E912C53A541}" destId="{97C6D01B-20A4-423E-8E5B-ACD7073FF299}" srcOrd="8" destOrd="0" parTransId="{8173B9FF-506E-4598-B131-5C6BF516F90A}" sibTransId="{F7503116-6C25-4F69-81CD-4A79DCD3EC59}"/>
    <dgm:cxn modelId="{55544EDA-6F60-43FE-BD83-080A4463A691}" srcId="{905E7CFA-1B6D-48CB-8DBB-3E912C53A541}" destId="{AD011DD3-E581-468A-974B-0FCA32CC394F}" srcOrd="0" destOrd="0" parTransId="{56DF9B2B-4F48-40A9-90E6-8F7A0A8F5B70}" sibTransId="{50CBCA64-793B-4518-9E7D-121B88EAAE46}"/>
    <dgm:cxn modelId="{7A5EFA9B-A487-4561-B4CB-D0574B75086E}" srcId="{905E7CFA-1B6D-48CB-8DBB-3E912C53A541}" destId="{7294D95D-E813-4E03-9BB3-A72EE68A912B}" srcOrd="5" destOrd="0" parTransId="{C364D8BB-3886-4BD5-BA24-649823BA03A2}" sibTransId="{7590C200-235F-4759-9884-A6BA7764127F}"/>
    <dgm:cxn modelId="{9639D8B4-3AD8-4E3D-93B2-53017AF3FB5B}" srcId="{905E7CFA-1B6D-48CB-8DBB-3E912C53A541}" destId="{DEC4F3BD-A252-400F-BF20-CE45001CE0C5}" srcOrd="3" destOrd="0" parTransId="{6E90AB9F-ABFB-4BA9-AFD6-BDC5768ED90A}" sibTransId="{640F8C0F-BE2F-4087-B3FB-9E49E86AD43C}"/>
    <dgm:cxn modelId="{AE01AAE0-0F0E-4E52-92DD-DCD36DDE0AA2}" type="presOf" srcId="{D5A8FBDF-D8DF-4328-BA27-C51CAF7EEC66}" destId="{127CB3EF-863D-4A9A-882D-157E87AED21C}" srcOrd="0" destOrd="0" presId="urn:microsoft.com/office/officeart/2005/8/layout/hList1"/>
    <dgm:cxn modelId="{327EA882-ADDB-4A12-AA62-8676DD5F292D}" type="presOf" srcId="{34E58D06-4108-46DC-86A1-34C43EE0FA76}" destId="{0D33B51F-E786-4CE1-BB40-B20EFF7773A0}" srcOrd="0" destOrd="7" presId="urn:microsoft.com/office/officeart/2005/8/layout/hList1"/>
    <dgm:cxn modelId="{2B0EAB7C-FEB7-4229-891E-2384C4B1408D}" type="presOf" srcId="{AD011DD3-E581-468A-974B-0FCA32CC394F}" destId="{0D33B51F-E786-4CE1-BB40-B20EFF7773A0}" srcOrd="0" destOrd="0" presId="urn:microsoft.com/office/officeart/2005/8/layout/hList1"/>
    <dgm:cxn modelId="{890A3083-B945-47BE-88D4-43D0094AE29F}" type="presOf" srcId="{26883992-0BFB-4A4F-920F-52465E3F33A4}" destId="{0D33B51F-E786-4CE1-BB40-B20EFF7773A0}" srcOrd="0" destOrd="4" presId="urn:microsoft.com/office/officeart/2005/8/layout/hList1"/>
    <dgm:cxn modelId="{BC653622-A806-430A-84B3-0B89453AADBA}" srcId="{905E7CFA-1B6D-48CB-8DBB-3E912C53A541}" destId="{26883992-0BFB-4A4F-920F-52465E3F33A4}" srcOrd="4" destOrd="0" parTransId="{74C0C175-D226-4D98-BA9B-F36D8D42C278}" sibTransId="{7DF83F8A-C0EB-42CC-87A6-CD1C2913FF5C}"/>
    <dgm:cxn modelId="{FC1657CE-70E2-4B5E-94CC-DFFC1AEE8C03}" type="presOf" srcId="{33806F2E-8ACE-41AA-93EC-E6A564791CAB}" destId="{0D33B51F-E786-4CE1-BB40-B20EFF7773A0}" srcOrd="0" destOrd="6" presId="urn:microsoft.com/office/officeart/2005/8/layout/hList1"/>
    <dgm:cxn modelId="{40171965-9930-4B1D-ADD3-C422AEAF09C3}" type="presOf" srcId="{C19362E1-210F-4C3C-BD00-3647D91EB419}" destId="{0D33B51F-E786-4CE1-BB40-B20EFF7773A0}" srcOrd="0" destOrd="2" presId="urn:microsoft.com/office/officeart/2005/8/layout/hList1"/>
    <dgm:cxn modelId="{AF645C1D-2549-4E6E-B6E1-76E1A64C232E}" type="presOf" srcId="{905E7CFA-1B6D-48CB-8DBB-3E912C53A541}" destId="{D396F31C-CDD7-4E20-8EE7-E3DFAED57559}" srcOrd="0" destOrd="0" presId="urn:microsoft.com/office/officeart/2005/8/layout/hList1"/>
    <dgm:cxn modelId="{4E24D663-0D7B-4858-9362-000226863EF4}" srcId="{D5A8FBDF-D8DF-4328-BA27-C51CAF7EEC66}" destId="{905E7CFA-1B6D-48CB-8DBB-3E912C53A541}" srcOrd="0" destOrd="0" parTransId="{C7370A4C-279E-4E13-BC16-B8E9EBBBCDFD}" sibTransId="{102DE122-2BEF-4D38-8401-7287775DEB18}"/>
    <dgm:cxn modelId="{C151BFB2-F787-42EE-8CEF-783F546B6B6A}" srcId="{905E7CFA-1B6D-48CB-8DBB-3E912C53A541}" destId="{B65B4694-572F-4C0F-806B-36E351959751}" srcOrd="1" destOrd="0" parTransId="{98B4087B-944B-4D34-9747-1EBF6837049F}" sibTransId="{F46BC951-8053-40B6-B39E-2B6621F80C31}"/>
    <dgm:cxn modelId="{3E8632EB-B92C-48F8-85DC-C0269E2CBA88}" type="presOf" srcId="{B65B4694-572F-4C0F-806B-36E351959751}" destId="{0D33B51F-E786-4CE1-BB40-B20EFF7773A0}" srcOrd="0" destOrd="1" presId="urn:microsoft.com/office/officeart/2005/8/layout/hList1"/>
    <dgm:cxn modelId="{5B1084C7-90CE-426F-A736-F5C9366993C7}" type="presOf" srcId="{7294D95D-E813-4E03-9BB3-A72EE68A912B}" destId="{0D33B51F-E786-4CE1-BB40-B20EFF7773A0}" srcOrd="0" destOrd="5" presId="urn:microsoft.com/office/officeart/2005/8/layout/hList1"/>
    <dgm:cxn modelId="{6737B4BF-32BB-4761-A6E5-1EDFF849C611}" type="presParOf" srcId="{127CB3EF-863D-4A9A-882D-157E87AED21C}" destId="{EE5AC1E1-4BF3-4802-8E38-25F1216EA7BB}" srcOrd="0" destOrd="0" presId="urn:microsoft.com/office/officeart/2005/8/layout/hList1"/>
    <dgm:cxn modelId="{F1B19252-2886-4934-BF56-715A5E5389CF}" type="presParOf" srcId="{EE5AC1E1-4BF3-4802-8E38-25F1216EA7BB}" destId="{D396F31C-CDD7-4E20-8EE7-E3DFAED57559}" srcOrd="0" destOrd="0" presId="urn:microsoft.com/office/officeart/2005/8/layout/hList1"/>
    <dgm:cxn modelId="{9FB03E9A-7EED-456D-8CEE-4F895262C700}" type="presParOf" srcId="{EE5AC1E1-4BF3-4802-8E38-25F1216EA7BB}" destId="{0D33B51F-E786-4CE1-BB40-B20EFF7773A0}"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D7E136AE-726D-424C-AEBC-6DB41318D91D}"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ru-RU"/>
        </a:p>
      </dgm:t>
    </dgm:pt>
    <dgm:pt modelId="{089E66DE-6AAF-484D-A0C4-66294B7BCCC7}">
      <dgm:prSet phldrT="[Текст]"/>
      <dgm:spPr/>
      <dgm:t>
        <a:bodyPr/>
        <a:lstStyle/>
        <a:p>
          <a:r>
            <a:rPr lang="uk-UA" b="1" smtClean="0"/>
            <a:t>Податкова система </a:t>
          </a:r>
          <a:endParaRPr lang="ru-RU"/>
        </a:p>
      </dgm:t>
    </dgm:pt>
    <dgm:pt modelId="{2E455A32-EFF7-4592-9971-430789FD5B76}" type="parTrans" cxnId="{9E004EF7-68BD-4BC5-ACA7-CE0AB3A5F558}">
      <dgm:prSet/>
      <dgm:spPr/>
      <dgm:t>
        <a:bodyPr/>
        <a:lstStyle/>
        <a:p>
          <a:endParaRPr lang="ru-RU"/>
        </a:p>
      </dgm:t>
    </dgm:pt>
    <dgm:pt modelId="{F7DCC89A-B7FE-4BD2-9F26-8649D0878C3C}" type="sibTrans" cxnId="{9E004EF7-68BD-4BC5-ACA7-CE0AB3A5F558}">
      <dgm:prSet/>
      <dgm:spPr/>
      <dgm:t>
        <a:bodyPr/>
        <a:lstStyle/>
        <a:p>
          <a:endParaRPr lang="ru-RU"/>
        </a:p>
      </dgm:t>
    </dgm:pt>
    <dgm:pt modelId="{C12F18CB-1EAF-447C-B298-9C7EA02B4F0F}">
      <dgm:prSet phldrT="[Текст]"/>
      <dgm:spPr/>
      <dgm:t>
        <a:bodyPr/>
        <a:lstStyle/>
        <a:p>
          <a:r>
            <a:rPr lang="uk-UA" b="1" dirty="0" smtClean="0"/>
            <a:t>сукупність податків, які  встановлені законодавчою  владою й стягуються виконавчими органами</a:t>
          </a:r>
          <a:endParaRPr lang="ru-RU" dirty="0"/>
        </a:p>
      </dgm:t>
    </dgm:pt>
    <dgm:pt modelId="{14B56145-FD8B-454F-B7E8-E8851F16894C}" type="parTrans" cxnId="{AD3A9093-9B35-461F-8F4F-42B508F10054}">
      <dgm:prSet/>
      <dgm:spPr/>
      <dgm:t>
        <a:bodyPr/>
        <a:lstStyle/>
        <a:p>
          <a:endParaRPr lang="ru-RU"/>
        </a:p>
      </dgm:t>
    </dgm:pt>
    <dgm:pt modelId="{59E2F35E-35C3-420D-B4A0-6F7EA5F05EED}" type="sibTrans" cxnId="{AD3A9093-9B35-461F-8F4F-42B508F10054}">
      <dgm:prSet/>
      <dgm:spPr/>
      <dgm:t>
        <a:bodyPr/>
        <a:lstStyle/>
        <a:p>
          <a:endParaRPr lang="ru-RU"/>
        </a:p>
      </dgm:t>
    </dgm:pt>
    <dgm:pt modelId="{0C92D86E-2627-4F0E-81BD-48944856770B}" type="pres">
      <dgm:prSet presAssocID="{D7E136AE-726D-424C-AEBC-6DB41318D91D}" presName="list" presStyleCnt="0">
        <dgm:presLayoutVars>
          <dgm:dir/>
          <dgm:animLvl val="lvl"/>
        </dgm:presLayoutVars>
      </dgm:prSet>
      <dgm:spPr/>
      <dgm:t>
        <a:bodyPr/>
        <a:lstStyle/>
        <a:p>
          <a:endParaRPr lang="ru-RU"/>
        </a:p>
      </dgm:t>
    </dgm:pt>
    <dgm:pt modelId="{3AE40CBE-96DA-42C6-BCB6-EB65ABD5C8E6}" type="pres">
      <dgm:prSet presAssocID="{089E66DE-6AAF-484D-A0C4-66294B7BCCC7}" presName="posSpace" presStyleCnt="0"/>
      <dgm:spPr/>
    </dgm:pt>
    <dgm:pt modelId="{88EF74F0-B034-41DE-9CD6-8B8A25D26E13}" type="pres">
      <dgm:prSet presAssocID="{089E66DE-6AAF-484D-A0C4-66294B7BCCC7}" presName="vertFlow" presStyleCnt="0"/>
      <dgm:spPr/>
    </dgm:pt>
    <dgm:pt modelId="{37F5EBF1-E74C-4B43-952E-182CF8EFB656}" type="pres">
      <dgm:prSet presAssocID="{089E66DE-6AAF-484D-A0C4-66294B7BCCC7}" presName="topSpace" presStyleCnt="0"/>
      <dgm:spPr/>
    </dgm:pt>
    <dgm:pt modelId="{2137434E-9E2A-43F4-827F-8A28AA5E7A66}" type="pres">
      <dgm:prSet presAssocID="{089E66DE-6AAF-484D-A0C4-66294B7BCCC7}" presName="firstComp" presStyleCnt="0"/>
      <dgm:spPr/>
    </dgm:pt>
    <dgm:pt modelId="{96F12D9F-E0C9-405C-BFFD-97F47A651EC5}" type="pres">
      <dgm:prSet presAssocID="{089E66DE-6AAF-484D-A0C4-66294B7BCCC7}" presName="firstChild" presStyleLbl="bgAccFollowNode1" presStyleIdx="0" presStyleCnt="1"/>
      <dgm:spPr/>
      <dgm:t>
        <a:bodyPr/>
        <a:lstStyle/>
        <a:p>
          <a:endParaRPr lang="ru-RU"/>
        </a:p>
      </dgm:t>
    </dgm:pt>
    <dgm:pt modelId="{AE4A5A4C-966D-400A-80B0-8E246D72EF1F}" type="pres">
      <dgm:prSet presAssocID="{089E66DE-6AAF-484D-A0C4-66294B7BCCC7}" presName="firstChildTx" presStyleLbl="bgAccFollowNode1" presStyleIdx="0" presStyleCnt="1">
        <dgm:presLayoutVars>
          <dgm:bulletEnabled val="1"/>
        </dgm:presLayoutVars>
      </dgm:prSet>
      <dgm:spPr/>
      <dgm:t>
        <a:bodyPr/>
        <a:lstStyle/>
        <a:p>
          <a:endParaRPr lang="ru-RU"/>
        </a:p>
      </dgm:t>
    </dgm:pt>
    <dgm:pt modelId="{64D3FFFB-88FF-4870-8195-F11F400413AC}" type="pres">
      <dgm:prSet presAssocID="{089E66DE-6AAF-484D-A0C4-66294B7BCCC7}" presName="negSpace" presStyleCnt="0"/>
      <dgm:spPr/>
    </dgm:pt>
    <dgm:pt modelId="{780DC701-2301-4E81-99F6-25EE2707F668}" type="pres">
      <dgm:prSet presAssocID="{089E66DE-6AAF-484D-A0C4-66294B7BCCC7}" presName="circle" presStyleLbl="node1" presStyleIdx="0" presStyleCnt="1"/>
      <dgm:spPr/>
      <dgm:t>
        <a:bodyPr/>
        <a:lstStyle/>
        <a:p>
          <a:endParaRPr lang="ru-RU"/>
        </a:p>
      </dgm:t>
    </dgm:pt>
  </dgm:ptLst>
  <dgm:cxnLst>
    <dgm:cxn modelId="{D3B6447E-4C7A-4377-A0CF-B3659AF96DCF}" type="presOf" srcId="{089E66DE-6AAF-484D-A0C4-66294B7BCCC7}" destId="{780DC701-2301-4E81-99F6-25EE2707F668}" srcOrd="0" destOrd="0" presId="urn:microsoft.com/office/officeart/2005/8/layout/hList9"/>
    <dgm:cxn modelId="{9E004EF7-68BD-4BC5-ACA7-CE0AB3A5F558}" srcId="{D7E136AE-726D-424C-AEBC-6DB41318D91D}" destId="{089E66DE-6AAF-484D-A0C4-66294B7BCCC7}" srcOrd="0" destOrd="0" parTransId="{2E455A32-EFF7-4592-9971-430789FD5B76}" sibTransId="{F7DCC89A-B7FE-4BD2-9F26-8649D0878C3C}"/>
    <dgm:cxn modelId="{5D88AD7E-FFC8-4415-9A37-C4712CF1F2F1}" type="presOf" srcId="{D7E136AE-726D-424C-AEBC-6DB41318D91D}" destId="{0C92D86E-2627-4F0E-81BD-48944856770B}" srcOrd="0" destOrd="0" presId="urn:microsoft.com/office/officeart/2005/8/layout/hList9"/>
    <dgm:cxn modelId="{007D2683-5008-4022-A4AD-AFF605CF7F96}" type="presOf" srcId="{C12F18CB-1EAF-447C-B298-9C7EA02B4F0F}" destId="{AE4A5A4C-966D-400A-80B0-8E246D72EF1F}" srcOrd="1" destOrd="0" presId="urn:microsoft.com/office/officeart/2005/8/layout/hList9"/>
    <dgm:cxn modelId="{65288E45-9A33-449E-9018-FA02DC98C8D9}" type="presOf" srcId="{C12F18CB-1EAF-447C-B298-9C7EA02B4F0F}" destId="{96F12D9F-E0C9-405C-BFFD-97F47A651EC5}" srcOrd="0" destOrd="0" presId="urn:microsoft.com/office/officeart/2005/8/layout/hList9"/>
    <dgm:cxn modelId="{AD3A9093-9B35-461F-8F4F-42B508F10054}" srcId="{089E66DE-6AAF-484D-A0C4-66294B7BCCC7}" destId="{C12F18CB-1EAF-447C-B298-9C7EA02B4F0F}" srcOrd="0" destOrd="0" parTransId="{14B56145-FD8B-454F-B7E8-E8851F16894C}" sibTransId="{59E2F35E-35C3-420D-B4A0-6F7EA5F05EED}"/>
    <dgm:cxn modelId="{7B3225C2-5996-4F27-A47A-D5E1A33D3F15}" type="presParOf" srcId="{0C92D86E-2627-4F0E-81BD-48944856770B}" destId="{3AE40CBE-96DA-42C6-BCB6-EB65ABD5C8E6}" srcOrd="0" destOrd="0" presId="urn:microsoft.com/office/officeart/2005/8/layout/hList9"/>
    <dgm:cxn modelId="{A59BD8D3-ED1A-42BF-9ED6-EA0F1038E5F9}" type="presParOf" srcId="{0C92D86E-2627-4F0E-81BD-48944856770B}" destId="{88EF74F0-B034-41DE-9CD6-8B8A25D26E13}" srcOrd="1" destOrd="0" presId="urn:microsoft.com/office/officeart/2005/8/layout/hList9"/>
    <dgm:cxn modelId="{3C443136-A2E6-4B75-AB15-99B3E73AE3B6}" type="presParOf" srcId="{88EF74F0-B034-41DE-9CD6-8B8A25D26E13}" destId="{37F5EBF1-E74C-4B43-952E-182CF8EFB656}" srcOrd="0" destOrd="0" presId="urn:microsoft.com/office/officeart/2005/8/layout/hList9"/>
    <dgm:cxn modelId="{9A3DD50E-2EE6-47B9-B264-7A63494EB482}" type="presParOf" srcId="{88EF74F0-B034-41DE-9CD6-8B8A25D26E13}" destId="{2137434E-9E2A-43F4-827F-8A28AA5E7A66}" srcOrd="1" destOrd="0" presId="urn:microsoft.com/office/officeart/2005/8/layout/hList9"/>
    <dgm:cxn modelId="{4D179920-0C2B-4A82-AA7E-387B0383A8F4}" type="presParOf" srcId="{2137434E-9E2A-43F4-827F-8A28AA5E7A66}" destId="{96F12D9F-E0C9-405C-BFFD-97F47A651EC5}" srcOrd="0" destOrd="0" presId="urn:microsoft.com/office/officeart/2005/8/layout/hList9"/>
    <dgm:cxn modelId="{1FACF7ED-6350-4F4F-B834-67CAD155B012}" type="presParOf" srcId="{2137434E-9E2A-43F4-827F-8A28AA5E7A66}" destId="{AE4A5A4C-966D-400A-80B0-8E246D72EF1F}" srcOrd="1" destOrd="0" presId="urn:microsoft.com/office/officeart/2005/8/layout/hList9"/>
    <dgm:cxn modelId="{779322F5-69D1-4685-A33B-947E8193647C}" type="presParOf" srcId="{0C92D86E-2627-4F0E-81BD-48944856770B}" destId="{64D3FFFB-88FF-4870-8195-F11F400413AC}" srcOrd="2" destOrd="0" presId="urn:microsoft.com/office/officeart/2005/8/layout/hList9"/>
    <dgm:cxn modelId="{B0FD4F2A-5C27-4AAF-8267-37CA79024CA8}" type="presParOf" srcId="{0C92D86E-2627-4F0E-81BD-48944856770B}" destId="{780DC701-2301-4E81-99F6-25EE2707F668}" srcOrd="3" destOrd="0" presId="urn:microsoft.com/office/officeart/2005/8/layout/hList9"/>
  </dgm:cxnLst>
  <dgm:bg/>
  <dgm:whole/>
</dgm:dataModel>
</file>

<file path=ppt/diagrams/data11.xml><?xml version="1.0" encoding="utf-8"?>
<dgm:dataModel xmlns:dgm="http://schemas.openxmlformats.org/drawingml/2006/diagram" xmlns:a="http://schemas.openxmlformats.org/drawingml/2006/main">
  <dgm:ptLst>
    <dgm:pt modelId="{058A08FC-D00F-419D-B1AD-48FA22C9190A}" type="doc">
      <dgm:prSet loTypeId="urn:microsoft.com/office/officeart/2005/8/layout/process5" loCatId="process" qsTypeId="urn:microsoft.com/office/officeart/2005/8/quickstyle/3d1" qsCatId="3D" csTypeId="urn:microsoft.com/office/officeart/2005/8/colors/colorful2" csCatId="colorful" phldr="1"/>
      <dgm:spPr/>
      <dgm:t>
        <a:bodyPr/>
        <a:lstStyle/>
        <a:p>
          <a:endParaRPr lang="ru-RU"/>
        </a:p>
      </dgm:t>
    </dgm:pt>
    <dgm:pt modelId="{FB708BFE-6931-451D-8279-E35DD3B9866E}">
      <dgm:prSet phldrT="[Текст]" custT="1"/>
      <dgm:spPr/>
      <dgm:t>
        <a:bodyPr/>
        <a:lstStyle/>
        <a:p>
          <a:r>
            <a:rPr lang="uk-UA" sz="1600" b="1" smtClean="0"/>
            <a:t>Система оподаткування базується  на таких принципах:</a:t>
          </a:r>
          <a:endParaRPr lang="ru-RU" sz="1600"/>
        </a:p>
      </dgm:t>
    </dgm:pt>
    <dgm:pt modelId="{4573F2F1-6BB5-4997-BBDF-1F1DDF2AD62C}" type="parTrans" cxnId="{8D1BB74B-E0B9-4460-B1BB-D404CA153388}">
      <dgm:prSet/>
      <dgm:spPr/>
      <dgm:t>
        <a:bodyPr/>
        <a:lstStyle/>
        <a:p>
          <a:endParaRPr lang="ru-RU"/>
        </a:p>
      </dgm:t>
    </dgm:pt>
    <dgm:pt modelId="{1E9572F4-6651-4844-AECE-DB49B3CD8FDB}" type="sibTrans" cxnId="{8D1BB74B-E0B9-4460-B1BB-D404CA153388}">
      <dgm:prSet/>
      <dgm:spPr/>
      <dgm:t>
        <a:bodyPr/>
        <a:lstStyle/>
        <a:p>
          <a:endParaRPr lang="ru-RU"/>
        </a:p>
      </dgm:t>
    </dgm:pt>
    <dgm:pt modelId="{A913C914-4002-47D2-8964-F31296D16CD2}">
      <dgm:prSet phldrT="[Текст]"/>
      <dgm:spPr/>
      <dgm:t>
        <a:bodyPr/>
        <a:lstStyle/>
        <a:p>
          <a:r>
            <a:rPr lang="uk-UA" b="1" dirty="0" smtClean="0"/>
            <a:t>стимулювання  підприємницької виробничої діяльності та інвестиційної активності</a:t>
          </a:r>
          <a:r>
            <a:rPr lang="uk-UA" dirty="0" smtClean="0"/>
            <a:t> </a:t>
          </a:r>
          <a:endParaRPr lang="ru-RU" dirty="0"/>
        </a:p>
      </dgm:t>
    </dgm:pt>
    <dgm:pt modelId="{0242F9A8-FF58-44AD-8F2E-26359BCC370F}" type="parTrans" cxnId="{A49705C5-23E6-4FB5-A93B-9EDB7D9C55C3}">
      <dgm:prSet/>
      <dgm:spPr/>
      <dgm:t>
        <a:bodyPr/>
        <a:lstStyle/>
        <a:p>
          <a:endParaRPr lang="ru-RU"/>
        </a:p>
      </dgm:t>
    </dgm:pt>
    <dgm:pt modelId="{21F25AA7-7418-4944-81F8-66820C92BAEF}" type="sibTrans" cxnId="{A49705C5-23E6-4FB5-A93B-9EDB7D9C55C3}">
      <dgm:prSet/>
      <dgm:spPr/>
      <dgm:t>
        <a:bodyPr/>
        <a:lstStyle/>
        <a:p>
          <a:endParaRPr lang="ru-RU"/>
        </a:p>
      </dgm:t>
    </dgm:pt>
    <dgm:pt modelId="{2F97EACE-8201-4A94-87A1-804A77187EC6}">
      <dgm:prSet phldrT="[Текст]"/>
      <dgm:spPr/>
      <dgm:t>
        <a:bodyPr/>
        <a:lstStyle/>
        <a:p>
          <a:r>
            <a:rPr lang="uk-UA" b="1" dirty="0" smtClean="0"/>
            <a:t>обов’язковості </a:t>
          </a:r>
          <a:endParaRPr lang="ru-RU" dirty="0"/>
        </a:p>
      </dgm:t>
    </dgm:pt>
    <dgm:pt modelId="{51162894-6E75-456F-BAA8-80AE6771CAC0}" type="parTrans" cxnId="{34DBFDBB-7260-4512-86C5-6FE3A1A7CF10}">
      <dgm:prSet/>
      <dgm:spPr/>
      <dgm:t>
        <a:bodyPr/>
        <a:lstStyle/>
        <a:p>
          <a:endParaRPr lang="ru-RU"/>
        </a:p>
      </dgm:t>
    </dgm:pt>
    <dgm:pt modelId="{3F5DE008-1455-4154-86C5-75BA2C9BF69B}" type="sibTrans" cxnId="{34DBFDBB-7260-4512-86C5-6FE3A1A7CF10}">
      <dgm:prSet/>
      <dgm:spPr/>
      <dgm:t>
        <a:bodyPr/>
        <a:lstStyle/>
        <a:p>
          <a:endParaRPr lang="ru-RU"/>
        </a:p>
      </dgm:t>
    </dgm:pt>
    <dgm:pt modelId="{CC96CBF4-FEBB-4914-8590-6285C0F11E74}">
      <dgm:prSet phldrT="[Текст]"/>
      <dgm:spPr/>
      <dgm:t>
        <a:bodyPr/>
        <a:lstStyle/>
        <a:p>
          <a:r>
            <a:rPr lang="uk-UA" b="1" dirty="0" smtClean="0"/>
            <a:t>рівнозначності і пропорційності </a:t>
          </a:r>
          <a:endParaRPr lang="ru-RU" dirty="0"/>
        </a:p>
      </dgm:t>
    </dgm:pt>
    <dgm:pt modelId="{87861731-4493-4384-B8E6-73C9EF184594}" type="parTrans" cxnId="{FE25E3B7-31A2-4656-96CA-A0C4B054D2F1}">
      <dgm:prSet/>
      <dgm:spPr/>
      <dgm:t>
        <a:bodyPr/>
        <a:lstStyle/>
        <a:p>
          <a:endParaRPr lang="ru-RU"/>
        </a:p>
      </dgm:t>
    </dgm:pt>
    <dgm:pt modelId="{AFFFB0E2-73A9-4BDF-A5F0-E2B71A958AE8}" type="sibTrans" cxnId="{FE25E3B7-31A2-4656-96CA-A0C4B054D2F1}">
      <dgm:prSet/>
      <dgm:spPr/>
      <dgm:t>
        <a:bodyPr/>
        <a:lstStyle/>
        <a:p>
          <a:endParaRPr lang="ru-RU"/>
        </a:p>
      </dgm:t>
    </dgm:pt>
    <dgm:pt modelId="{0A6ED845-EFC6-4D2F-8654-99304EA767C1}">
      <dgm:prSet phldrT="[Текст]"/>
      <dgm:spPr/>
      <dgm:t>
        <a:bodyPr/>
        <a:lstStyle/>
        <a:p>
          <a:r>
            <a:rPr lang="uk-UA" b="1" dirty="0" smtClean="0"/>
            <a:t>компетенції</a:t>
          </a:r>
          <a:r>
            <a:rPr lang="uk-UA" dirty="0" smtClean="0"/>
            <a:t> </a:t>
          </a:r>
          <a:endParaRPr lang="ru-RU" dirty="0"/>
        </a:p>
      </dgm:t>
    </dgm:pt>
    <dgm:pt modelId="{F2E293E0-D9E4-4F1B-AFB5-4B948FDEA14F}" type="parTrans" cxnId="{AB381254-4143-484B-BCAF-D85DCC29949F}">
      <dgm:prSet/>
      <dgm:spPr/>
      <dgm:t>
        <a:bodyPr/>
        <a:lstStyle/>
        <a:p>
          <a:endParaRPr lang="ru-RU"/>
        </a:p>
      </dgm:t>
    </dgm:pt>
    <dgm:pt modelId="{78C9FA64-1D2A-4BF4-87FA-B8042C537137}" type="sibTrans" cxnId="{AB381254-4143-484B-BCAF-D85DCC29949F}">
      <dgm:prSet/>
      <dgm:spPr/>
      <dgm:t>
        <a:bodyPr/>
        <a:lstStyle/>
        <a:p>
          <a:endParaRPr lang="ru-RU"/>
        </a:p>
      </dgm:t>
    </dgm:pt>
    <dgm:pt modelId="{A01A704C-F43D-4EDE-A44B-8130CEC744B7}">
      <dgm:prSet phldrT="[Текст]"/>
      <dgm:spPr/>
      <dgm:t>
        <a:bodyPr/>
        <a:lstStyle/>
        <a:p>
          <a:r>
            <a:rPr lang="uk-UA" b="1" dirty="0" smtClean="0"/>
            <a:t>доступності</a:t>
          </a:r>
          <a:endParaRPr lang="ru-RU" dirty="0"/>
        </a:p>
      </dgm:t>
    </dgm:pt>
    <dgm:pt modelId="{C2EEF2E9-6C76-4FEE-8F5F-6F7B278A00F1}" type="parTrans" cxnId="{33B47863-9494-44EE-B206-D6C57CE0B143}">
      <dgm:prSet/>
      <dgm:spPr/>
      <dgm:t>
        <a:bodyPr/>
        <a:lstStyle/>
        <a:p>
          <a:endParaRPr lang="ru-RU"/>
        </a:p>
      </dgm:t>
    </dgm:pt>
    <dgm:pt modelId="{01E9A0B0-760B-4137-B576-2817D36E4E17}" type="sibTrans" cxnId="{33B47863-9494-44EE-B206-D6C57CE0B143}">
      <dgm:prSet/>
      <dgm:spPr/>
      <dgm:t>
        <a:bodyPr/>
        <a:lstStyle/>
        <a:p>
          <a:endParaRPr lang="ru-RU"/>
        </a:p>
      </dgm:t>
    </dgm:pt>
    <dgm:pt modelId="{E05DC55B-D363-43E5-9C18-B9926C4860E4}">
      <dgm:prSet phldrT="[Текст]"/>
      <dgm:spPr/>
      <dgm:t>
        <a:bodyPr/>
        <a:lstStyle/>
        <a:p>
          <a:r>
            <a:rPr lang="uk-UA" b="1" dirty="0" smtClean="0"/>
            <a:t>соціальної справедливості </a:t>
          </a:r>
          <a:endParaRPr lang="ru-RU" dirty="0"/>
        </a:p>
      </dgm:t>
    </dgm:pt>
    <dgm:pt modelId="{FC9F7C0A-07AD-4069-8EA6-871695707417}" type="parTrans" cxnId="{DEF6C1C8-4E23-481B-AD13-06043ED380D0}">
      <dgm:prSet/>
      <dgm:spPr/>
      <dgm:t>
        <a:bodyPr/>
        <a:lstStyle/>
        <a:p>
          <a:endParaRPr lang="ru-RU"/>
        </a:p>
      </dgm:t>
    </dgm:pt>
    <dgm:pt modelId="{EBD0F723-70F9-4599-86E7-DDB6C4BAD0A9}" type="sibTrans" cxnId="{DEF6C1C8-4E23-481B-AD13-06043ED380D0}">
      <dgm:prSet/>
      <dgm:spPr/>
      <dgm:t>
        <a:bodyPr/>
        <a:lstStyle/>
        <a:p>
          <a:endParaRPr lang="ru-RU"/>
        </a:p>
      </dgm:t>
    </dgm:pt>
    <dgm:pt modelId="{490A5621-51FA-40AA-AAB9-84875774FD82}">
      <dgm:prSet phldrT="[Текст]"/>
      <dgm:spPr/>
      <dgm:t>
        <a:bodyPr/>
        <a:lstStyle/>
        <a:p>
          <a:r>
            <a:rPr lang="uk-UA" b="1" dirty="0" smtClean="0"/>
            <a:t>стабільності</a:t>
          </a:r>
          <a:endParaRPr lang="ru-RU" dirty="0"/>
        </a:p>
      </dgm:t>
    </dgm:pt>
    <dgm:pt modelId="{0816CD64-AAF4-417C-AD34-255494C1BD7B}" type="parTrans" cxnId="{44CFD733-EEE3-49B9-8538-F0C93D1E5568}">
      <dgm:prSet/>
      <dgm:spPr/>
      <dgm:t>
        <a:bodyPr/>
        <a:lstStyle/>
        <a:p>
          <a:endParaRPr lang="ru-RU"/>
        </a:p>
      </dgm:t>
    </dgm:pt>
    <dgm:pt modelId="{4AD09872-CFCE-4620-BB7F-89325612DF88}" type="sibTrans" cxnId="{44CFD733-EEE3-49B9-8538-F0C93D1E5568}">
      <dgm:prSet/>
      <dgm:spPr/>
      <dgm:t>
        <a:bodyPr/>
        <a:lstStyle/>
        <a:p>
          <a:endParaRPr lang="ru-RU"/>
        </a:p>
      </dgm:t>
    </dgm:pt>
    <dgm:pt modelId="{07036C8C-D31F-4E47-B9A2-A2F45DAEE481}">
      <dgm:prSet phldrT="[Текст]"/>
      <dgm:spPr/>
      <dgm:t>
        <a:bodyPr/>
        <a:lstStyle/>
        <a:p>
          <a:r>
            <a:rPr lang="uk-UA" b="1" dirty="0" smtClean="0"/>
            <a:t>єдиного підходу </a:t>
          </a:r>
          <a:endParaRPr lang="ru-RU" dirty="0"/>
        </a:p>
      </dgm:t>
    </dgm:pt>
    <dgm:pt modelId="{EE7763A7-6A39-42CE-BE3F-25FACB57FBBE}" type="parTrans" cxnId="{33539C98-5DF9-4CB1-A8CC-DB8B7EEEFD5C}">
      <dgm:prSet/>
      <dgm:spPr/>
      <dgm:t>
        <a:bodyPr/>
        <a:lstStyle/>
        <a:p>
          <a:endParaRPr lang="ru-RU"/>
        </a:p>
      </dgm:t>
    </dgm:pt>
    <dgm:pt modelId="{53E3CA35-62A1-42BE-995B-2165019259F0}" type="sibTrans" cxnId="{33539C98-5DF9-4CB1-A8CC-DB8B7EEEFD5C}">
      <dgm:prSet/>
      <dgm:spPr/>
      <dgm:t>
        <a:bodyPr/>
        <a:lstStyle/>
        <a:p>
          <a:endParaRPr lang="ru-RU"/>
        </a:p>
      </dgm:t>
    </dgm:pt>
    <dgm:pt modelId="{E326731C-42C4-4A26-93C3-514C7DB174AC}" type="pres">
      <dgm:prSet presAssocID="{058A08FC-D00F-419D-B1AD-48FA22C9190A}" presName="diagram" presStyleCnt="0">
        <dgm:presLayoutVars>
          <dgm:dir/>
          <dgm:resizeHandles val="exact"/>
        </dgm:presLayoutVars>
      </dgm:prSet>
      <dgm:spPr/>
      <dgm:t>
        <a:bodyPr/>
        <a:lstStyle/>
        <a:p>
          <a:endParaRPr lang="ru-RU"/>
        </a:p>
      </dgm:t>
    </dgm:pt>
    <dgm:pt modelId="{0BE20B90-BD32-4A87-90D8-B6B3C11A8719}" type="pres">
      <dgm:prSet presAssocID="{FB708BFE-6931-451D-8279-E35DD3B9866E}" presName="node" presStyleLbl="node1" presStyleIdx="0" presStyleCnt="9">
        <dgm:presLayoutVars>
          <dgm:bulletEnabled val="1"/>
        </dgm:presLayoutVars>
      </dgm:prSet>
      <dgm:spPr/>
      <dgm:t>
        <a:bodyPr/>
        <a:lstStyle/>
        <a:p>
          <a:endParaRPr lang="ru-RU"/>
        </a:p>
      </dgm:t>
    </dgm:pt>
    <dgm:pt modelId="{8AC89CD2-34C0-4719-BAFD-4667C94ADC72}" type="pres">
      <dgm:prSet presAssocID="{1E9572F4-6651-4844-AECE-DB49B3CD8FDB}" presName="sibTrans" presStyleLbl="sibTrans2D1" presStyleIdx="0" presStyleCnt="8"/>
      <dgm:spPr/>
      <dgm:t>
        <a:bodyPr/>
        <a:lstStyle/>
        <a:p>
          <a:endParaRPr lang="ru-RU"/>
        </a:p>
      </dgm:t>
    </dgm:pt>
    <dgm:pt modelId="{3A377AA8-5665-460F-857E-C2D7924BF113}" type="pres">
      <dgm:prSet presAssocID="{1E9572F4-6651-4844-AECE-DB49B3CD8FDB}" presName="connectorText" presStyleLbl="sibTrans2D1" presStyleIdx="0" presStyleCnt="8"/>
      <dgm:spPr/>
      <dgm:t>
        <a:bodyPr/>
        <a:lstStyle/>
        <a:p>
          <a:endParaRPr lang="ru-RU"/>
        </a:p>
      </dgm:t>
    </dgm:pt>
    <dgm:pt modelId="{68564982-76C4-47E0-A06A-0A81A160CEC8}" type="pres">
      <dgm:prSet presAssocID="{A913C914-4002-47D2-8964-F31296D16CD2}" presName="node" presStyleLbl="node1" presStyleIdx="1" presStyleCnt="9">
        <dgm:presLayoutVars>
          <dgm:bulletEnabled val="1"/>
        </dgm:presLayoutVars>
      </dgm:prSet>
      <dgm:spPr/>
      <dgm:t>
        <a:bodyPr/>
        <a:lstStyle/>
        <a:p>
          <a:endParaRPr lang="ru-RU"/>
        </a:p>
      </dgm:t>
    </dgm:pt>
    <dgm:pt modelId="{10B584A8-0739-4D71-B7F3-3D36CD546143}" type="pres">
      <dgm:prSet presAssocID="{21F25AA7-7418-4944-81F8-66820C92BAEF}" presName="sibTrans" presStyleLbl="sibTrans2D1" presStyleIdx="1" presStyleCnt="8"/>
      <dgm:spPr/>
      <dgm:t>
        <a:bodyPr/>
        <a:lstStyle/>
        <a:p>
          <a:endParaRPr lang="ru-RU"/>
        </a:p>
      </dgm:t>
    </dgm:pt>
    <dgm:pt modelId="{3DAB8376-1CD6-482E-B171-403FB23B37DE}" type="pres">
      <dgm:prSet presAssocID="{21F25AA7-7418-4944-81F8-66820C92BAEF}" presName="connectorText" presStyleLbl="sibTrans2D1" presStyleIdx="1" presStyleCnt="8"/>
      <dgm:spPr/>
      <dgm:t>
        <a:bodyPr/>
        <a:lstStyle/>
        <a:p>
          <a:endParaRPr lang="ru-RU"/>
        </a:p>
      </dgm:t>
    </dgm:pt>
    <dgm:pt modelId="{8820E2C1-9581-450D-936B-FF4F80410D57}" type="pres">
      <dgm:prSet presAssocID="{2F97EACE-8201-4A94-87A1-804A77187EC6}" presName="node" presStyleLbl="node1" presStyleIdx="2" presStyleCnt="9">
        <dgm:presLayoutVars>
          <dgm:bulletEnabled val="1"/>
        </dgm:presLayoutVars>
      </dgm:prSet>
      <dgm:spPr/>
      <dgm:t>
        <a:bodyPr/>
        <a:lstStyle/>
        <a:p>
          <a:endParaRPr lang="ru-RU"/>
        </a:p>
      </dgm:t>
    </dgm:pt>
    <dgm:pt modelId="{48E689D1-8549-4409-BE2B-EBB1BFD8CC18}" type="pres">
      <dgm:prSet presAssocID="{3F5DE008-1455-4154-86C5-75BA2C9BF69B}" presName="sibTrans" presStyleLbl="sibTrans2D1" presStyleIdx="2" presStyleCnt="8"/>
      <dgm:spPr/>
      <dgm:t>
        <a:bodyPr/>
        <a:lstStyle/>
        <a:p>
          <a:endParaRPr lang="ru-RU"/>
        </a:p>
      </dgm:t>
    </dgm:pt>
    <dgm:pt modelId="{89624C91-777F-4468-AEC3-DD9252DDDC90}" type="pres">
      <dgm:prSet presAssocID="{3F5DE008-1455-4154-86C5-75BA2C9BF69B}" presName="connectorText" presStyleLbl="sibTrans2D1" presStyleIdx="2" presStyleCnt="8"/>
      <dgm:spPr/>
      <dgm:t>
        <a:bodyPr/>
        <a:lstStyle/>
        <a:p>
          <a:endParaRPr lang="ru-RU"/>
        </a:p>
      </dgm:t>
    </dgm:pt>
    <dgm:pt modelId="{663BE712-FB28-453D-B305-1C8393146A8D}" type="pres">
      <dgm:prSet presAssocID="{CC96CBF4-FEBB-4914-8590-6285C0F11E74}" presName="node" presStyleLbl="node1" presStyleIdx="3" presStyleCnt="9">
        <dgm:presLayoutVars>
          <dgm:bulletEnabled val="1"/>
        </dgm:presLayoutVars>
      </dgm:prSet>
      <dgm:spPr/>
      <dgm:t>
        <a:bodyPr/>
        <a:lstStyle/>
        <a:p>
          <a:endParaRPr lang="ru-RU"/>
        </a:p>
      </dgm:t>
    </dgm:pt>
    <dgm:pt modelId="{EB4D6D8A-398F-4C71-BF2A-00C462F8B23E}" type="pres">
      <dgm:prSet presAssocID="{AFFFB0E2-73A9-4BDF-A5F0-E2B71A958AE8}" presName="sibTrans" presStyleLbl="sibTrans2D1" presStyleIdx="3" presStyleCnt="8"/>
      <dgm:spPr/>
      <dgm:t>
        <a:bodyPr/>
        <a:lstStyle/>
        <a:p>
          <a:endParaRPr lang="ru-RU"/>
        </a:p>
      </dgm:t>
    </dgm:pt>
    <dgm:pt modelId="{ABAC2FE5-28B0-47FC-8173-A681F9F73806}" type="pres">
      <dgm:prSet presAssocID="{AFFFB0E2-73A9-4BDF-A5F0-E2B71A958AE8}" presName="connectorText" presStyleLbl="sibTrans2D1" presStyleIdx="3" presStyleCnt="8"/>
      <dgm:spPr/>
      <dgm:t>
        <a:bodyPr/>
        <a:lstStyle/>
        <a:p>
          <a:endParaRPr lang="ru-RU"/>
        </a:p>
      </dgm:t>
    </dgm:pt>
    <dgm:pt modelId="{1D541BE5-29F6-46B9-AFEE-BED334D5C934}" type="pres">
      <dgm:prSet presAssocID="{0A6ED845-EFC6-4D2F-8654-99304EA767C1}" presName="node" presStyleLbl="node1" presStyleIdx="4" presStyleCnt="9">
        <dgm:presLayoutVars>
          <dgm:bulletEnabled val="1"/>
        </dgm:presLayoutVars>
      </dgm:prSet>
      <dgm:spPr/>
      <dgm:t>
        <a:bodyPr/>
        <a:lstStyle/>
        <a:p>
          <a:endParaRPr lang="ru-RU"/>
        </a:p>
      </dgm:t>
    </dgm:pt>
    <dgm:pt modelId="{00333F42-3121-4EE7-A97D-36F96C96F246}" type="pres">
      <dgm:prSet presAssocID="{78C9FA64-1D2A-4BF4-87FA-B8042C537137}" presName="sibTrans" presStyleLbl="sibTrans2D1" presStyleIdx="4" presStyleCnt="8"/>
      <dgm:spPr/>
      <dgm:t>
        <a:bodyPr/>
        <a:lstStyle/>
        <a:p>
          <a:endParaRPr lang="ru-RU"/>
        </a:p>
      </dgm:t>
    </dgm:pt>
    <dgm:pt modelId="{5FA7C38D-8981-486B-AA29-BC4DBD209E13}" type="pres">
      <dgm:prSet presAssocID="{78C9FA64-1D2A-4BF4-87FA-B8042C537137}" presName="connectorText" presStyleLbl="sibTrans2D1" presStyleIdx="4" presStyleCnt="8"/>
      <dgm:spPr/>
      <dgm:t>
        <a:bodyPr/>
        <a:lstStyle/>
        <a:p>
          <a:endParaRPr lang="ru-RU"/>
        </a:p>
      </dgm:t>
    </dgm:pt>
    <dgm:pt modelId="{6BDF4806-74BC-41AB-AA3B-1E81293D1D4F}" type="pres">
      <dgm:prSet presAssocID="{E05DC55B-D363-43E5-9C18-B9926C4860E4}" presName="node" presStyleLbl="node1" presStyleIdx="5" presStyleCnt="9">
        <dgm:presLayoutVars>
          <dgm:bulletEnabled val="1"/>
        </dgm:presLayoutVars>
      </dgm:prSet>
      <dgm:spPr/>
      <dgm:t>
        <a:bodyPr/>
        <a:lstStyle/>
        <a:p>
          <a:endParaRPr lang="ru-RU"/>
        </a:p>
      </dgm:t>
    </dgm:pt>
    <dgm:pt modelId="{A40DB680-BD5D-4E85-AC6B-5A09092B21D9}" type="pres">
      <dgm:prSet presAssocID="{EBD0F723-70F9-4599-86E7-DDB6C4BAD0A9}" presName="sibTrans" presStyleLbl="sibTrans2D1" presStyleIdx="5" presStyleCnt="8"/>
      <dgm:spPr/>
      <dgm:t>
        <a:bodyPr/>
        <a:lstStyle/>
        <a:p>
          <a:endParaRPr lang="ru-RU"/>
        </a:p>
      </dgm:t>
    </dgm:pt>
    <dgm:pt modelId="{8A0FA768-C0EA-4EF2-A4EC-3E75046100B4}" type="pres">
      <dgm:prSet presAssocID="{EBD0F723-70F9-4599-86E7-DDB6C4BAD0A9}" presName="connectorText" presStyleLbl="sibTrans2D1" presStyleIdx="5" presStyleCnt="8"/>
      <dgm:spPr/>
      <dgm:t>
        <a:bodyPr/>
        <a:lstStyle/>
        <a:p>
          <a:endParaRPr lang="ru-RU"/>
        </a:p>
      </dgm:t>
    </dgm:pt>
    <dgm:pt modelId="{8185AFEC-2028-4564-8CAA-AC58A954EC75}" type="pres">
      <dgm:prSet presAssocID="{490A5621-51FA-40AA-AAB9-84875774FD82}" presName="node" presStyleLbl="node1" presStyleIdx="6" presStyleCnt="9">
        <dgm:presLayoutVars>
          <dgm:bulletEnabled val="1"/>
        </dgm:presLayoutVars>
      </dgm:prSet>
      <dgm:spPr/>
      <dgm:t>
        <a:bodyPr/>
        <a:lstStyle/>
        <a:p>
          <a:endParaRPr lang="ru-RU"/>
        </a:p>
      </dgm:t>
    </dgm:pt>
    <dgm:pt modelId="{54B0F86A-64CB-4B10-8CDA-D8D5EE6CDEC2}" type="pres">
      <dgm:prSet presAssocID="{4AD09872-CFCE-4620-BB7F-89325612DF88}" presName="sibTrans" presStyleLbl="sibTrans2D1" presStyleIdx="6" presStyleCnt="8"/>
      <dgm:spPr/>
      <dgm:t>
        <a:bodyPr/>
        <a:lstStyle/>
        <a:p>
          <a:endParaRPr lang="ru-RU"/>
        </a:p>
      </dgm:t>
    </dgm:pt>
    <dgm:pt modelId="{094C73D6-E338-4D83-A4E5-AF9D9DEF737D}" type="pres">
      <dgm:prSet presAssocID="{4AD09872-CFCE-4620-BB7F-89325612DF88}" presName="connectorText" presStyleLbl="sibTrans2D1" presStyleIdx="6" presStyleCnt="8"/>
      <dgm:spPr/>
      <dgm:t>
        <a:bodyPr/>
        <a:lstStyle/>
        <a:p>
          <a:endParaRPr lang="ru-RU"/>
        </a:p>
      </dgm:t>
    </dgm:pt>
    <dgm:pt modelId="{A1819450-1173-4C0E-9BB3-767223105D5C}" type="pres">
      <dgm:prSet presAssocID="{07036C8C-D31F-4E47-B9A2-A2F45DAEE481}" presName="node" presStyleLbl="node1" presStyleIdx="7" presStyleCnt="9">
        <dgm:presLayoutVars>
          <dgm:bulletEnabled val="1"/>
        </dgm:presLayoutVars>
      </dgm:prSet>
      <dgm:spPr/>
      <dgm:t>
        <a:bodyPr/>
        <a:lstStyle/>
        <a:p>
          <a:endParaRPr lang="ru-RU"/>
        </a:p>
      </dgm:t>
    </dgm:pt>
    <dgm:pt modelId="{E258EA9C-F19C-4408-B06A-2EDF1644C33C}" type="pres">
      <dgm:prSet presAssocID="{53E3CA35-62A1-42BE-995B-2165019259F0}" presName="sibTrans" presStyleLbl="sibTrans2D1" presStyleIdx="7" presStyleCnt="8"/>
      <dgm:spPr/>
      <dgm:t>
        <a:bodyPr/>
        <a:lstStyle/>
        <a:p>
          <a:endParaRPr lang="ru-RU"/>
        </a:p>
      </dgm:t>
    </dgm:pt>
    <dgm:pt modelId="{E93D7F78-E40A-4B33-8B43-B75167589B71}" type="pres">
      <dgm:prSet presAssocID="{53E3CA35-62A1-42BE-995B-2165019259F0}" presName="connectorText" presStyleLbl="sibTrans2D1" presStyleIdx="7" presStyleCnt="8"/>
      <dgm:spPr/>
      <dgm:t>
        <a:bodyPr/>
        <a:lstStyle/>
        <a:p>
          <a:endParaRPr lang="ru-RU"/>
        </a:p>
      </dgm:t>
    </dgm:pt>
    <dgm:pt modelId="{F00D5932-B874-4497-9FE6-C7ABA63D9FA9}" type="pres">
      <dgm:prSet presAssocID="{A01A704C-F43D-4EDE-A44B-8130CEC744B7}" presName="node" presStyleLbl="node1" presStyleIdx="8" presStyleCnt="9">
        <dgm:presLayoutVars>
          <dgm:bulletEnabled val="1"/>
        </dgm:presLayoutVars>
      </dgm:prSet>
      <dgm:spPr/>
      <dgm:t>
        <a:bodyPr/>
        <a:lstStyle/>
        <a:p>
          <a:endParaRPr lang="ru-RU"/>
        </a:p>
      </dgm:t>
    </dgm:pt>
  </dgm:ptLst>
  <dgm:cxnLst>
    <dgm:cxn modelId="{8D1BB74B-E0B9-4460-B1BB-D404CA153388}" srcId="{058A08FC-D00F-419D-B1AD-48FA22C9190A}" destId="{FB708BFE-6931-451D-8279-E35DD3B9866E}" srcOrd="0" destOrd="0" parTransId="{4573F2F1-6BB5-4997-BBDF-1F1DDF2AD62C}" sibTransId="{1E9572F4-6651-4844-AECE-DB49B3CD8FDB}"/>
    <dgm:cxn modelId="{D67614C2-C3EE-4152-B80F-74993B513F8E}" type="presOf" srcId="{AFFFB0E2-73A9-4BDF-A5F0-E2B71A958AE8}" destId="{EB4D6D8A-398F-4C71-BF2A-00C462F8B23E}" srcOrd="0" destOrd="0" presId="urn:microsoft.com/office/officeart/2005/8/layout/process5"/>
    <dgm:cxn modelId="{A49705C5-23E6-4FB5-A93B-9EDB7D9C55C3}" srcId="{058A08FC-D00F-419D-B1AD-48FA22C9190A}" destId="{A913C914-4002-47D2-8964-F31296D16CD2}" srcOrd="1" destOrd="0" parTransId="{0242F9A8-FF58-44AD-8F2E-26359BCC370F}" sibTransId="{21F25AA7-7418-4944-81F8-66820C92BAEF}"/>
    <dgm:cxn modelId="{4D0AD219-6D8C-494F-A3E5-85923E9148FE}" type="presOf" srcId="{78C9FA64-1D2A-4BF4-87FA-B8042C537137}" destId="{00333F42-3121-4EE7-A97D-36F96C96F246}" srcOrd="0" destOrd="0" presId="urn:microsoft.com/office/officeart/2005/8/layout/process5"/>
    <dgm:cxn modelId="{71314A2F-9150-4CDE-B665-77AB78C0B1D9}" type="presOf" srcId="{21F25AA7-7418-4944-81F8-66820C92BAEF}" destId="{3DAB8376-1CD6-482E-B171-403FB23B37DE}" srcOrd="1" destOrd="0" presId="urn:microsoft.com/office/officeart/2005/8/layout/process5"/>
    <dgm:cxn modelId="{5FEECC06-14F1-4A05-8558-8062B1673081}" type="presOf" srcId="{4AD09872-CFCE-4620-BB7F-89325612DF88}" destId="{54B0F86A-64CB-4B10-8CDA-D8D5EE6CDEC2}" srcOrd="0" destOrd="0" presId="urn:microsoft.com/office/officeart/2005/8/layout/process5"/>
    <dgm:cxn modelId="{B14623A2-C6E3-433C-B479-54E7EA0C353E}" type="presOf" srcId="{21F25AA7-7418-4944-81F8-66820C92BAEF}" destId="{10B584A8-0739-4D71-B7F3-3D36CD546143}" srcOrd="0" destOrd="0" presId="urn:microsoft.com/office/officeart/2005/8/layout/process5"/>
    <dgm:cxn modelId="{5686D46C-073A-48E9-86A4-9C8344E2C029}" type="presOf" srcId="{1E9572F4-6651-4844-AECE-DB49B3CD8FDB}" destId="{8AC89CD2-34C0-4719-BAFD-4667C94ADC72}" srcOrd="0" destOrd="0" presId="urn:microsoft.com/office/officeart/2005/8/layout/process5"/>
    <dgm:cxn modelId="{C2245373-8D07-4808-AB3C-7038E15563E7}" type="presOf" srcId="{53E3CA35-62A1-42BE-995B-2165019259F0}" destId="{E93D7F78-E40A-4B33-8B43-B75167589B71}" srcOrd="1" destOrd="0" presId="urn:microsoft.com/office/officeart/2005/8/layout/process5"/>
    <dgm:cxn modelId="{BE9E71EE-1BCE-4156-A64C-146CFC39A997}" type="presOf" srcId="{FB708BFE-6931-451D-8279-E35DD3B9866E}" destId="{0BE20B90-BD32-4A87-90D8-B6B3C11A8719}" srcOrd="0" destOrd="0" presId="urn:microsoft.com/office/officeart/2005/8/layout/process5"/>
    <dgm:cxn modelId="{DEF6C1C8-4E23-481B-AD13-06043ED380D0}" srcId="{058A08FC-D00F-419D-B1AD-48FA22C9190A}" destId="{E05DC55B-D363-43E5-9C18-B9926C4860E4}" srcOrd="5" destOrd="0" parTransId="{FC9F7C0A-07AD-4069-8EA6-871695707417}" sibTransId="{EBD0F723-70F9-4599-86E7-DDB6C4BAD0A9}"/>
    <dgm:cxn modelId="{E68C8FFF-647F-4884-993A-805761402E09}" type="presOf" srcId="{3F5DE008-1455-4154-86C5-75BA2C9BF69B}" destId="{48E689D1-8549-4409-BE2B-EBB1BFD8CC18}" srcOrd="0" destOrd="0" presId="urn:microsoft.com/office/officeart/2005/8/layout/process5"/>
    <dgm:cxn modelId="{C45C530F-94C6-4271-B435-4A70621DF516}" type="presOf" srcId="{3F5DE008-1455-4154-86C5-75BA2C9BF69B}" destId="{89624C91-777F-4468-AEC3-DD9252DDDC90}" srcOrd="1" destOrd="0" presId="urn:microsoft.com/office/officeart/2005/8/layout/process5"/>
    <dgm:cxn modelId="{33539C98-5DF9-4CB1-A8CC-DB8B7EEEFD5C}" srcId="{058A08FC-D00F-419D-B1AD-48FA22C9190A}" destId="{07036C8C-D31F-4E47-B9A2-A2F45DAEE481}" srcOrd="7" destOrd="0" parTransId="{EE7763A7-6A39-42CE-BE3F-25FACB57FBBE}" sibTransId="{53E3CA35-62A1-42BE-995B-2165019259F0}"/>
    <dgm:cxn modelId="{C53CCF9B-5063-4805-8E37-CC8825827AEF}" type="presOf" srcId="{AFFFB0E2-73A9-4BDF-A5F0-E2B71A958AE8}" destId="{ABAC2FE5-28B0-47FC-8173-A681F9F73806}" srcOrd="1" destOrd="0" presId="urn:microsoft.com/office/officeart/2005/8/layout/process5"/>
    <dgm:cxn modelId="{B0B64D3E-D2FC-40BA-AE8A-9C0218F4B6BE}" type="presOf" srcId="{EBD0F723-70F9-4599-86E7-DDB6C4BAD0A9}" destId="{A40DB680-BD5D-4E85-AC6B-5A09092B21D9}" srcOrd="0" destOrd="0" presId="urn:microsoft.com/office/officeart/2005/8/layout/process5"/>
    <dgm:cxn modelId="{44CFD733-EEE3-49B9-8538-F0C93D1E5568}" srcId="{058A08FC-D00F-419D-B1AD-48FA22C9190A}" destId="{490A5621-51FA-40AA-AAB9-84875774FD82}" srcOrd="6" destOrd="0" parTransId="{0816CD64-AAF4-417C-AD34-255494C1BD7B}" sibTransId="{4AD09872-CFCE-4620-BB7F-89325612DF88}"/>
    <dgm:cxn modelId="{A7364C5D-7950-4BA7-99E6-03204587A10D}" type="presOf" srcId="{1E9572F4-6651-4844-AECE-DB49B3CD8FDB}" destId="{3A377AA8-5665-460F-857E-C2D7924BF113}" srcOrd="1" destOrd="0" presId="urn:microsoft.com/office/officeart/2005/8/layout/process5"/>
    <dgm:cxn modelId="{34DBFDBB-7260-4512-86C5-6FE3A1A7CF10}" srcId="{058A08FC-D00F-419D-B1AD-48FA22C9190A}" destId="{2F97EACE-8201-4A94-87A1-804A77187EC6}" srcOrd="2" destOrd="0" parTransId="{51162894-6E75-456F-BAA8-80AE6771CAC0}" sibTransId="{3F5DE008-1455-4154-86C5-75BA2C9BF69B}"/>
    <dgm:cxn modelId="{41EDA7D4-F513-4ED0-9AD1-FA9893A6D53F}" type="presOf" srcId="{A913C914-4002-47D2-8964-F31296D16CD2}" destId="{68564982-76C4-47E0-A06A-0A81A160CEC8}" srcOrd="0" destOrd="0" presId="urn:microsoft.com/office/officeart/2005/8/layout/process5"/>
    <dgm:cxn modelId="{FE25E3B7-31A2-4656-96CA-A0C4B054D2F1}" srcId="{058A08FC-D00F-419D-B1AD-48FA22C9190A}" destId="{CC96CBF4-FEBB-4914-8590-6285C0F11E74}" srcOrd="3" destOrd="0" parTransId="{87861731-4493-4384-B8E6-73C9EF184594}" sibTransId="{AFFFB0E2-73A9-4BDF-A5F0-E2B71A958AE8}"/>
    <dgm:cxn modelId="{AB381254-4143-484B-BCAF-D85DCC29949F}" srcId="{058A08FC-D00F-419D-B1AD-48FA22C9190A}" destId="{0A6ED845-EFC6-4D2F-8654-99304EA767C1}" srcOrd="4" destOrd="0" parTransId="{F2E293E0-D9E4-4F1B-AFB5-4B948FDEA14F}" sibTransId="{78C9FA64-1D2A-4BF4-87FA-B8042C537137}"/>
    <dgm:cxn modelId="{D958D540-CB89-47C9-B348-9ABE00A33DCB}" type="presOf" srcId="{058A08FC-D00F-419D-B1AD-48FA22C9190A}" destId="{E326731C-42C4-4A26-93C3-514C7DB174AC}" srcOrd="0" destOrd="0" presId="urn:microsoft.com/office/officeart/2005/8/layout/process5"/>
    <dgm:cxn modelId="{843CA6C2-0272-4C41-9E62-BC22F7139A40}" type="presOf" srcId="{EBD0F723-70F9-4599-86E7-DDB6C4BAD0A9}" destId="{8A0FA768-C0EA-4EF2-A4EC-3E75046100B4}" srcOrd="1" destOrd="0" presId="urn:microsoft.com/office/officeart/2005/8/layout/process5"/>
    <dgm:cxn modelId="{4D63C627-B3FC-4D0E-9E07-39916ED3ED07}" type="presOf" srcId="{2F97EACE-8201-4A94-87A1-804A77187EC6}" destId="{8820E2C1-9581-450D-936B-FF4F80410D57}" srcOrd="0" destOrd="0" presId="urn:microsoft.com/office/officeart/2005/8/layout/process5"/>
    <dgm:cxn modelId="{D7A55A38-02EF-408C-96AE-8FEAFF3F1437}" type="presOf" srcId="{78C9FA64-1D2A-4BF4-87FA-B8042C537137}" destId="{5FA7C38D-8981-486B-AA29-BC4DBD209E13}" srcOrd="1" destOrd="0" presId="urn:microsoft.com/office/officeart/2005/8/layout/process5"/>
    <dgm:cxn modelId="{51C98D7B-54A8-4833-B5E5-471D35AA036F}" type="presOf" srcId="{07036C8C-D31F-4E47-B9A2-A2F45DAEE481}" destId="{A1819450-1173-4C0E-9BB3-767223105D5C}" srcOrd="0" destOrd="0" presId="urn:microsoft.com/office/officeart/2005/8/layout/process5"/>
    <dgm:cxn modelId="{61589AC4-FBE6-4676-84B7-4EE4E19E9F41}" type="presOf" srcId="{4AD09872-CFCE-4620-BB7F-89325612DF88}" destId="{094C73D6-E338-4D83-A4E5-AF9D9DEF737D}" srcOrd="1" destOrd="0" presId="urn:microsoft.com/office/officeart/2005/8/layout/process5"/>
    <dgm:cxn modelId="{7C5F459F-4530-444A-B5BC-AC489A5A06CE}" type="presOf" srcId="{E05DC55B-D363-43E5-9C18-B9926C4860E4}" destId="{6BDF4806-74BC-41AB-AA3B-1E81293D1D4F}" srcOrd="0" destOrd="0" presId="urn:microsoft.com/office/officeart/2005/8/layout/process5"/>
    <dgm:cxn modelId="{2AA444E8-8E9B-4772-ABF7-876E54E7E14A}" type="presOf" srcId="{53E3CA35-62A1-42BE-995B-2165019259F0}" destId="{E258EA9C-F19C-4408-B06A-2EDF1644C33C}" srcOrd="0" destOrd="0" presId="urn:microsoft.com/office/officeart/2005/8/layout/process5"/>
    <dgm:cxn modelId="{1219BBBE-5575-4A8D-B18D-1B7510CE1C4F}" type="presOf" srcId="{CC96CBF4-FEBB-4914-8590-6285C0F11E74}" destId="{663BE712-FB28-453D-B305-1C8393146A8D}" srcOrd="0" destOrd="0" presId="urn:microsoft.com/office/officeart/2005/8/layout/process5"/>
    <dgm:cxn modelId="{FB2AC58C-2775-412D-8F2D-02C66585A0E4}" type="presOf" srcId="{A01A704C-F43D-4EDE-A44B-8130CEC744B7}" destId="{F00D5932-B874-4497-9FE6-C7ABA63D9FA9}" srcOrd="0" destOrd="0" presId="urn:microsoft.com/office/officeart/2005/8/layout/process5"/>
    <dgm:cxn modelId="{DE2793AA-9BAF-4F7E-8E5A-C9C06119FCF5}" type="presOf" srcId="{0A6ED845-EFC6-4D2F-8654-99304EA767C1}" destId="{1D541BE5-29F6-46B9-AFEE-BED334D5C934}" srcOrd="0" destOrd="0" presId="urn:microsoft.com/office/officeart/2005/8/layout/process5"/>
    <dgm:cxn modelId="{1974F3C2-7B67-4434-BE2F-4AB173DF0D7B}" type="presOf" srcId="{490A5621-51FA-40AA-AAB9-84875774FD82}" destId="{8185AFEC-2028-4564-8CAA-AC58A954EC75}" srcOrd="0" destOrd="0" presId="urn:microsoft.com/office/officeart/2005/8/layout/process5"/>
    <dgm:cxn modelId="{33B47863-9494-44EE-B206-D6C57CE0B143}" srcId="{058A08FC-D00F-419D-B1AD-48FA22C9190A}" destId="{A01A704C-F43D-4EDE-A44B-8130CEC744B7}" srcOrd="8" destOrd="0" parTransId="{C2EEF2E9-6C76-4FEE-8F5F-6F7B278A00F1}" sibTransId="{01E9A0B0-760B-4137-B576-2817D36E4E17}"/>
    <dgm:cxn modelId="{A36FAB26-8D63-4155-9B3B-87102495C7F0}" type="presParOf" srcId="{E326731C-42C4-4A26-93C3-514C7DB174AC}" destId="{0BE20B90-BD32-4A87-90D8-B6B3C11A8719}" srcOrd="0" destOrd="0" presId="urn:microsoft.com/office/officeart/2005/8/layout/process5"/>
    <dgm:cxn modelId="{464D668E-049E-4DEA-9B9F-C3B38125F38E}" type="presParOf" srcId="{E326731C-42C4-4A26-93C3-514C7DB174AC}" destId="{8AC89CD2-34C0-4719-BAFD-4667C94ADC72}" srcOrd="1" destOrd="0" presId="urn:microsoft.com/office/officeart/2005/8/layout/process5"/>
    <dgm:cxn modelId="{3A561C78-E051-48D3-A659-2278DCC7134F}" type="presParOf" srcId="{8AC89CD2-34C0-4719-BAFD-4667C94ADC72}" destId="{3A377AA8-5665-460F-857E-C2D7924BF113}" srcOrd="0" destOrd="0" presId="urn:microsoft.com/office/officeart/2005/8/layout/process5"/>
    <dgm:cxn modelId="{0D968BA5-DDC9-4C7F-A3B7-71BF4CD45913}" type="presParOf" srcId="{E326731C-42C4-4A26-93C3-514C7DB174AC}" destId="{68564982-76C4-47E0-A06A-0A81A160CEC8}" srcOrd="2" destOrd="0" presId="urn:microsoft.com/office/officeart/2005/8/layout/process5"/>
    <dgm:cxn modelId="{07B6B3BD-4430-49F8-8FA3-D88AEED8C29C}" type="presParOf" srcId="{E326731C-42C4-4A26-93C3-514C7DB174AC}" destId="{10B584A8-0739-4D71-B7F3-3D36CD546143}" srcOrd="3" destOrd="0" presId="urn:microsoft.com/office/officeart/2005/8/layout/process5"/>
    <dgm:cxn modelId="{A792CB42-3BE4-4AA0-8BFA-3BD49BD2B833}" type="presParOf" srcId="{10B584A8-0739-4D71-B7F3-3D36CD546143}" destId="{3DAB8376-1CD6-482E-B171-403FB23B37DE}" srcOrd="0" destOrd="0" presId="urn:microsoft.com/office/officeart/2005/8/layout/process5"/>
    <dgm:cxn modelId="{E83FCAE8-7024-443E-A6E4-867296443F27}" type="presParOf" srcId="{E326731C-42C4-4A26-93C3-514C7DB174AC}" destId="{8820E2C1-9581-450D-936B-FF4F80410D57}" srcOrd="4" destOrd="0" presId="urn:microsoft.com/office/officeart/2005/8/layout/process5"/>
    <dgm:cxn modelId="{A71AAFCE-09F6-4A85-AF65-37B621F16E06}" type="presParOf" srcId="{E326731C-42C4-4A26-93C3-514C7DB174AC}" destId="{48E689D1-8549-4409-BE2B-EBB1BFD8CC18}" srcOrd="5" destOrd="0" presId="urn:microsoft.com/office/officeart/2005/8/layout/process5"/>
    <dgm:cxn modelId="{44084E23-428E-4F9C-808D-3756B86D0E2A}" type="presParOf" srcId="{48E689D1-8549-4409-BE2B-EBB1BFD8CC18}" destId="{89624C91-777F-4468-AEC3-DD9252DDDC90}" srcOrd="0" destOrd="0" presId="urn:microsoft.com/office/officeart/2005/8/layout/process5"/>
    <dgm:cxn modelId="{F99E1F22-CADF-4C61-8D71-61F21E74DB75}" type="presParOf" srcId="{E326731C-42C4-4A26-93C3-514C7DB174AC}" destId="{663BE712-FB28-453D-B305-1C8393146A8D}" srcOrd="6" destOrd="0" presId="urn:microsoft.com/office/officeart/2005/8/layout/process5"/>
    <dgm:cxn modelId="{20A221C3-5283-4010-9535-1F70630350BE}" type="presParOf" srcId="{E326731C-42C4-4A26-93C3-514C7DB174AC}" destId="{EB4D6D8A-398F-4C71-BF2A-00C462F8B23E}" srcOrd="7" destOrd="0" presId="urn:microsoft.com/office/officeart/2005/8/layout/process5"/>
    <dgm:cxn modelId="{B4E3DF72-65BE-447E-B07D-38742D9E1CCC}" type="presParOf" srcId="{EB4D6D8A-398F-4C71-BF2A-00C462F8B23E}" destId="{ABAC2FE5-28B0-47FC-8173-A681F9F73806}" srcOrd="0" destOrd="0" presId="urn:microsoft.com/office/officeart/2005/8/layout/process5"/>
    <dgm:cxn modelId="{CE631108-FDF5-49B1-8831-3EBE3266FAF0}" type="presParOf" srcId="{E326731C-42C4-4A26-93C3-514C7DB174AC}" destId="{1D541BE5-29F6-46B9-AFEE-BED334D5C934}" srcOrd="8" destOrd="0" presId="urn:microsoft.com/office/officeart/2005/8/layout/process5"/>
    <dgm:cxn modelId="{94D23E0A-451F-41D5-BEC6-D866DAE57D7E}" type="presParOf" srcId="{E326731C-42C4-4A26-93C3-514C7DB174AC}" destId="{00333F42-3121-4EE7-A97D-36F96C96F246}" srcOrd="9" destOrd="0" presId="urn:microsoft.com/office/officeart/2005/8/layout/process5"/>
    <dgm:cxn modelId="{B8A2D73C-2842-4354-A6E2-4E3902C405D8}" type="presParOf" srcId="{00333F42-3121-4EE7-A97D-36F96C96F246}" destId="{5FA7C38D-8981-486B-AA29-BC4DBD209E13}" srcOrd="0" destOrd="0" presId="urn:microsoft.com/office/officeart/2005/8/layout/process5"/>
    <dgm:cxn modelId="{9ECF4CCB-0DC8-434D-921B-54C8209387A1}" type="presParOf" srcId="{E326731C-42C4-4A26-93C3-514C7DB174AC}" destId="{6BDF4806-74BC-41AB-AA3B-1E81293D1D4F}" srcOrd="10" destOrd="0" presId="urn:microsoft.com/office/officeart/2005/8/layout/process5"/>
    <dgm:cxn modelId="{41B5698A-2C1A-46DF-827B-E66FF8A22275}" type="presParOf" srcId="{E326731C-42C4-4A26-93C3-514C7DB174AC}" destId="{A40DB680-BD5D-4E85-AC6B-5A09092B21D9}" srcOrd="11" destOrd="0" presId="urn:microsoft.com/office/officeart/2005/8/layout/process5"/>
    <dgm:cxn modelId="{F1E7FF5B-C5FB-4E13-B129-A8BE2AE3B576}" type="presParOf" srcId="{A40DB680-BD5D-4E85-AC6B-5A09092B21D9}" destId="{8A0FA768-C0EA-4EF2-A4EC-3E75046100B4}" srcOrd="0" destOrd="0" presId="urn:microsoft.com/office/officeart/2005/8/layout/process5"/>
    <dgm:cxn modelId="{474DFEB5-ED0A-4BD0-AECC-514DCAE3976C}" type="presParOf" srcId="{E326731C-42C4-4A26-93C3-514C7DB174AC}" destId="{8185AFEC-2028-4564-8CAA-AC58A954EC75}" srcOrd="12" destOrd="0" presId="urn:microsoft.com/office/officeart/2005/8/layout/process5"/>
    <dgm:cxn modelId="{39A65B72-2DFC-443E-8D07-B76C47FE39E9}" type="presParOf" srcId="{E326731C-42C4-4A26-93C3-514C7DB174AC}" destId="{54B0F86A-64CB-4B10-8CDA-D8D5EE6CDEC2}" srcOrd="13" destOrd="0" presId="urn:microsoft.com/office/officeart/2005/8/layout/process5"/>
    <dgm:cxn modelId="{2FA975F0-5DA9-4F01-BE49-1EE83A051753}" type="presParOf" srcId="{54B0F86A-64CB-4B10-8CDA-D8D5EE6CDEC2}" destId="{094C73D6-E338-4D83-A4E5-AF9D9DEF737D}" srcOrd="0" destOrd="0" presId="urn:microsoft.com/office/officeart/2005/8/layout/process5"/>
    <dgm:cxn modelId="{C305AF22-B2B7-48BD-B97A-75D5029E0315}" type="presParOf" srcId="{E326731C-42C4-4A26-93C3-514C7DB174AC}" destId="{A1819450-1173-4C0E-9BB3-767223105D5C}" srcOrd="14" destOrd="0" presId="urn:microsoft.com/office/officeart/2005/8/layout/process5"/>
    <dgm:cxn modelId="{975AFD23-B1A4-48AE-BA4B-3CDE5AE474A7}" type="presParOf" srcId="{E326731C-42C4-4A26-93C3-514C7DB174AC}" destId="{E258EA9C-F19C-4408-B06A-2EDF1644C33C}" srcOrd="15" destOrd="0" presId="urn:microsoft.com/office/officeart/2005/8/layout/process5"/>
    <dgm:cxn modelId="{EB31BC1C-C6AE-4AA2-B2F4-370B7EB964AE}" type="presParOf" srcId="{E258EA9C-F19C-4408-B06A-2EDF1644C33C}" destId="{E93D7F78-E40A-4B33-8B43-B75167589B71}" srcOrd="0" destOrd="0" presId="urn:microsoft.com/office/officeart/2005/8/layout/process5"/>
    <dgm:cxn modelId="{7AC1D5F9-B4DF-4AB5-AD3A-59B2AF11A308}" type="presParOf" srcId="{E326731C-42C4-4A26-93C3-514C7DB174AC}" destId="{F00D5932-B874-4497-9FE6-C7ABA63D9FA9}" srcOrd="16" destOrd="0" presId="urn:microsoft.com/office/officeart/2005/8/layout/process5"/>
  </dgm:cxnLst>
  <dgm:bg/>
  <dgm:whole/>
</dgm:dataModel>
</file>

<file path=ppt/diagrams/data12.xml><?xml version="1.0" encoding="utf-8"?>
<dgm:dataModel xmlns:dgm="http://schemas.openxmlformats.org/drawingml/2006/diagram" xmlns:a="http://schemas.openxmlformats.org/drawingml/2006/main">
  <dgm:ptLst>
    <dgm:pt modelId="{BEB14FF1-314D-4B0F-B15C-06B2AFADD1D2}" type="doc">
      <dgm:prSet loTypeId="urn:microsoft.com/office/officeart/2005/8/layout/matrix1" loCatId="matrix" qsTypeId="urn:microsoft.com/office/officeart/2005/8/quickstyle/3d2" qsCatId="3D" csTypeId="urn:microsoft.com/office/officeart/2005/8/colors/colorful2" csCatId="colorful" phldr="1"/>
      <dgm:spPr/>
      <dgm:t>
        <a:bodyPr/>
        <a:lstStyle/>
        <a:p>
          <a:endParaRPr lang="ru-RU"/>
        </a:p>
      </dgm:t>
    </dgm:pt>
    <dgm:pt modelId="{39809889-A876-47C5-85A5-DB3C5371B714}">
      <dgm:prSet phldrT="[Текст]"/>
      <dgm:spPr/>
      <dgm:t>
        <a:bodyPr/>
        <a:lstStyle/>
        <a:p>
          <a:r>
            <a:rPr lang="uk-UA" b="1" dirty="0" smtClean="0"/>
            <a:t>Функції податків</a:t>
          </a:r>
          <a:endParaRPr lang="ru-RU" b="1" dirty="0"/>
        </a:p>
      </dgm:t>
    </dgm:pt>
    <dgm:pt modelId="{774809F2-DA80-4697-A69A-20ECC174F9AB}" type="parTrans" cxnId="{85FB8B9A-0D6F-44BC-B1D9-0DB22EC5D80A}">
      <dgm:prSet/>
      <dgm:spPr/>
      <dgm:t>
        <a:bodyPr/>
        <a:lstStyle/>
        <a:p>
          <a:endParaRPr lang="ru-RU"/>
        </a:p>
      </dgm:t>
    </dgm:pt>
    <dgm:pt modelId="{E4AD040D-382F-4DE8-A0B3-6C3EDF1F18BA}" type="sibTrans" cxnId="{85FB8B9A-0D6F-44BC-B1D9-0DB22EC5D80A}">
      <dgm:prSet/>
      <dgm:spPr/>
      <dgm:t>
        <a:bodyPr/>
        <a:lstStyle/>
        <a:p>
          <a:endParaRPr lang="ru-RU"/>
        </a:p>
      </dgm:t>
    </dgm:pt>
    <dgm:pt modelId="{DBB9FBC8-1DD0-49CA-AA24-0AB87AAB7157}">
      <dgm:prSet phldrT="[Текст]"/>
      <dgm:spPr/>
      <dgm:t>
        <a:bodyPr/>
        <a:lstStyle/>
        <a:p>
          <a:r>
            <a:rPr lang="uk-UA" b="1" dirty="0" smtClean="0"/>
            <a:t>фіскальна</a:t>
          </a:r>
          <a:endParaRPr lang="ru-RU" dirty="0"/>
        </a:p>
      </dgm:t>
    </dgm:pt>
    <dgm:pt modelId="{6993B316-8086-4A4A-8DBA-2206EA82E5A4}" type="parTrans" cxnId="{49AF6DCD-DD59-4E0F-A50F-549BDBFA5596}">
      <dgm:prSet/>
      <dgm:spPr/>
      <dgm:t>
        <a:bodyPr/>
        <a:lstStyle/>
        <a:p>
          <a:endParaRPr lang="ru-RU"/>
        </a:p>
      </dgm:t>
    </dgm:pt>
    <dgm:pt modelId="{0B127C1A-DCF1-4C5D-8062-C519D0CABE41}" type="sibTrans" cxnId="{49AF6DCD-DD59-4E0F-A50F-549BDBFA5596}">
      <dgm:prSet/>
      <dgm:spPr/>
      <dgm:t>
        <a:bodyPr/>
        <a:lstStyle/>
        <a:p>
          <a:endParaRPr lang="ru-RU"/>
        </a:p>
      </dgm:t>
    </dgm:pt>
    <dgm:pt modelId="{7E031CEF-485C-43CE-A85D-D20CD678695A}">
      <dgm:prSet phldrT="[Текст]"/>
      <dgm:spPr/>
      <dgm:t>
        <a:bodyPr/>
        <a:lstStyle/>
        <a:p>
          <a:r>
            <a:rPr lang="uk-UA" b="1" dirty="0" smtClean="0"/>
            <a:t>регулююча</a:t>
          </a:r>
          <a:endParaRPr lang="ru-RU" dirty="0"/>
        </a:p>
      </dgm:t>
    </dgm:pt>
    <dgm:pt modelId="{DBDFD077-4CF6-4F0C-85D5-DC20F3C38938}" type="parTrans" cxnId="{75D90242-F7DE-4145-99FD-A7D675AB49AE}">
      <dgm:prSet/>
      <dgm:spPr/>
      <dgm:t>
        <a:bodyPr/>
        <a:lstStyle/>
        <a:p>
          <a:endParaRPr lang="ru-RU"/>
        </a:p>
      </dgm:t>
    </dgm:pt>
    <dgm:pt modelId="{2383832E-2C15-4EB7-AADE-31AAD587564F}" type="sibTrans" cxnId="{75D90242-F7DE-4145-99FD-A7D675AB49AE}">
      <dgm:prSet/>
      <dgm:spPr/>
      <dgm:t>
        <a:bodyPr/>
        <a:lstStyle/>
        <a:p>
          <a:endParaRPr lang="ru-RU"/>
        </a:p>
      </dgm:t>
    </dgm:pt>
    <dgm:pt modelId="{8FB8C3FC-03C8-45AE-AEC6-921E357F0926}">
      <dgm:prSet phldrT="[Текст]"/>
      <dgm:spPr/>
      <dgm:t>
        <a:bodyPr/>
        <a:lstStyle/>
        <a:p>
          <a:r>
            <a:rPr lang="uk-UA" b="1" dirty="0" smtClean="0"/>
            <a:t>стимулююча</a:t>
          </a:r>
          <a:endParaRPr lang="ru-RU" dirty="0"/>
        </a:p>
      </dgm:t>
    </dgm:pt>
    <dgm:pt modelId="{241F3E61-EC14-4D81-862D-C67155A58B34}" type="parTrans" cxnId="{2CFA4FFE-5FD8-4AB8-8688-A31BAC4D2DAC}">
      <dgm:prSet/>
      <dgm:spPr/>
      <dgm:t>
        <a:bodyPr/>
        <a:lstStyle/>
        <a:p>
          <a:endParaRPr lang="ru-RU"/>
        </a:p>
      </dgm:t>
    </dgm:pt>
    <dgm:pt modelId="{8406E3B8-5DB9-4B50-9748-8E7BB6EFFE00}" type="sibTrans" cxnId="{2CFA4FFE-5FD8-4AB8-8688-A31BAC4D2DAC}">
      <dgm:prSet/>
      <dgm:spPr/>
      <dgm:t>
        <a:bodyPr/>
        <a:lstStyle/>
        <a:p>
          <a:endParaRPr lang="ru-RU"/>
        </a:p>
      </dgm:t>
    </dgm:pt>
    <dgm:pt modelId="{E1039DE3-61F9-4247-8576-295808A34CBE}">
      <dgm:prSet phldrT="[Текст]"/>
      <dgm:spPr/>
      <dgm:t>
        <a:bodyPr/>
        <a:lstStyle/>
        <a:p>
          <a:r>
            <a:rPr lang="uk-UA" b="1" dirty="0" smtClean="0"/>
            <a:t>розподільча</a:t>
          </a:r>
          <a:endParaRPr lang="ru-RU" dirty="0"/>
        </a:p>
      </dgm:t>
    </dgm:pt>
    <dgm:pt modelId="{DD0AB07F-98EB-4112-9E95-AE750B54FFDF}" type="parTrans" cxnId="{473CB4C1-8AAB-45C1-B82C-C04E153482D0}">
      <dgm:prSet/>
      <dgm:spPr/>
      <dgm:t>
        <a:bodyPr/>
        <a:lstStyle/>
        <a:p>
          <a:endParaRPr lang="ru-RU"/>
        </a:p>
      </dgm:t>
    </dgm:pt>
    <dgm:pt modelId="{24AAE72D-FB11-4B43-B6D8-C3841536BF6D}" type="sibTrans" cxnId="{473CB4C1-8AAB-45C1-B82C-C04E153482D0}">
      <dgm:prSet/>
      <dgm:spPr/>
      <dgm:t>
        <a:bodyPr/>
        <a:lstStyle/>
        <a:p>
          <a:endParaRPr lang="ru-RU"/>
        </a:p>
      </dgm:t>
    </dgm:pt>
    <dgm:pt modelId="{0C200E9E-2770-4492-9DA9-DA76EFD65DC1}" type="pres">
      <dgm:prSet presAssocID="{BEB14FF1-314D-4B0F-B15C-06B2AFADD1D2}" presName="diagram" presStyleCnt="0">
        <dgm:presLayoutVars>
          <dgm:chMax val="1"/>
          <dgm:dir/>
          <dgm:animLvl val="ctr"/>
          <dgm:resizeHandles val="exact"/>
        </dgm:presLayoutVars>
      </dgm:prSet>
      <dgm:spPr/>
      <dgm:t>
        <a:bodyPr/>
        <a:lstStyle/>
        <a:p>
          <a:endParaRPr lang="ru-RU"/>
        </a:p>
      </dgm:t>
    </dgm:pt>
    <dgm:pt modelId="{9CB7175F-BF59-440A-91D8-A34209F4B7FA}" type="pres">
      <dgm:prSet presAssocID="{BEB14FF1-314D-4B0F-B15C-06B2AFADD1D2}" presName="matrix" presStyleCnt="0"/>
      <dgm:spPr/>
    </dgm:pt>
    <dgm:pt modelId="{018691C0-EC5C-4CCA-AA35-AA6F6D89D8AC}" type="pres">
      <dgm:prSet presAssocID="{BEB14FF1-314D-4B0F-B15C-06B2AFADD1D2}" presName="tile1" presStyleLbl="node1" presStyleIdx="0" presStyleCnt="4"/>
      <dgm:spPr/>
      <dgm:t>
        <a:bodyPr/>
        <a:lstStyle/>
        <a:p>
          <a:endParaRPr lang="ru-RU"/>
        </a:p>
      </dgm:t>
    </dgm:pt>
    <dgm:pt modelId="{6F69EAC5-2AE1-4DEF-AD49-F50329B4FB11}" type="pres">
      <dgm:prSet presAssocID="{BEB14FF1-314D-4B0F-B15C-06B2AFADD1D2}" presName="tile1text" presStyleLbl="node1" presStyleIdx="0" presStyleCnt="4">
        <dgm:presLayoutVars>
          <dgm:chMax val="0"/>
          <dgm:chPref val="0"/>
          <dgm:bulletEnabled val="1"/>
        </dgm:presLayoutVars>
      </dgm:prSet>
      <dgm:spPr/>
      <dgm:t>
        <a:bodyPr/>
        <a:lstStyle/>
        <a:p>
          <a:endParaRPr lang="ru-RU"/>
        </a:p>
      </dgm:t>
    </dgm:pt>
    <dgm:pt modelId="{4121E120-B579-41F3-BE78-257A52728EED}" type="pres">
      <dgm:prSet presAssocID="{BEB14FF1-314D-4B0F-B15C-06B2AFADD1D2}" presName="tile2" presStyleLbl="node1" presStyleIdx="1" presStyleCnt="4"/>
      <dgm:spPr/>
      <dgm:t>
        <a:bodyPr/>
        <a:lstStyle/>
        <a:p>
          <a:endParaRPr lang="ru-RU"/>
        </a:p>
      </dgm:t>
    </dgm:pt>
    <dgm:pt modelId="{6182E441-649E-4611-80EE-C4F0482BAFE6}" type="pres">
      <dgm:prSet presAssocID="{BEB14FF1-314D-4B0F-B15C-06B2AFADD1D2}" presName="tile2text" presStyleLbl="node1" presStyleIdx="1" presStyleCnt="4">
        <dgm:presLayoutVars>
          <dgm:chMax val="0"/>
          <dgm:chPref val="0"/>
          <dgm:bulletEnabled val="1"/>
        </dgm:presLayoutVars>
      </dgm:prSet>
      <dgm:spPr/>
      <dgm:t>
        <a:bodyPr/>
        <a:lstStyle/>
        <a:p>
          <a:endParaRPr lang="ru-RU"/>
        </a:p>
      </dgm:t>
    </dgm:pt>
    <dgm:pt modelId="{16A2BB8A-3969-495D-9D12-21F1E8D03868}" type="pres">
      <dgm:prSet presAssocID="{BEB14FF1-314D-4B0F-B15C-06B2AFADD1D2}" presName="tile3" presStyleLbl="node1" presStyleIdx="2" presStyleCnt="4"/>
      <dgm:spPr/>
      <dgm:t>
        <a:bodyPr/>
        <a:lstStyle/>
        <a:p>
          <a:endParaRPr lang="ru-RU"/>
        </a:p>
      </dgm:t>
    </dgm:pt>
    <dgm:pt modelId="{3FE340FE-1018-44D9-BB70-A584D607C8FC}" type="pres">
      <dgm:prSet presAssocID="{BEB14FF1-314D-4B0F-B15C-06B2AFADD1D2}" presName="tile3text" presStyleLbl="node1" presStyleIdx="2" presStyleCnt="4">
        <dgm:presLayoutVars>
          <dgm:chMax val="0"/>
          <dgm:chPref val="0"/>
          <dgm:bulletEnabled val="1"/>
        </dgm:presLayoutVars>
      </dgm:prSet>
      <dgm:spPr/>
      <dgm:t>
        <a:bodyPr/>
        <a:lstStyle/>
        <a:p>
          <a:endParaRPr lang="ru-RU"/>
        </a:p>
      </dgm:t>
    </dgm:pt>
    <dgm:pt modelId="{8A751827-49C5-428F-9066-459862DB0B7F}" type="pres">
      <dgm:prSet presAssocID="{BEB14FF1-314D-4B0F-B15C-06B2AFADD1D2}" presName="tile4" presStyleLbl="node1" presStyleIdx="3" presStyleCnt="4"/>
      <dgm:spPr/>
      <dgm:t>
        <a:bodyPr/>
        <a:lstStyle/>
        <a:p>
          <a:endParaRPr lang="ru-RU"/>
        </a:p>
      </dgm:t>
    </dgm:pt>
    <dgm:pt modelId="{CA9BB5BF-23B7-4361-BD4D-FC3CD5B2C273}" type="pres">
      <dgm:prSet presAssocID="{BEB14FF1-314D-4B0F-B15C-06B2AFADD1D2}" presName="tile4text" presStyleLbl="node1" presStyleIdx="3" presStyleCnt="4">
        <dgm:presLayoutVars>
          <dgm:chMax val="0"/>
          <dgm:chPref val="0"/>
          <dgm:bulletEnabled val="1"/>
        </dgm:presLayoutVars>
      </dgm:prSet>
      <dgm:spPr/>
      <dgm:t>
        <a:bodyPr/>
        <a:lstStyle/>
        <a:p>
          <a:endParaRPr lang="ru-RU"/>
        </a:p>
      </dgm:t>
    </dgm:pt>
    <dgm:pt modelId="{9F46B5DF-41BB-42FA-9491-9C94202BB1D5}" type="pres">
      <dgm:prSet presAssocID="{BEB14FF1-314D-4B0F-B15C-06B2AFADD1D2}" presName="centerTile" presStyleLbl="fgShp" presStyleIdx="0" presStyleCnt="1" custScaleX="163145">
        <dgm:presLayoutVars>
          <dgm:chMax val="0"/>
          <dgm:chPref val="0"/>
        </dgm:presLayoutVars>
      </dgm:prSet>
      <dgm:spPr/>
      <dgm:t>
        <a:bodyPr/>
        <a:lstStyle/>
        <a:p>
          <a:endParaRPr lang="ru-RU"/>
        </a:p>
      </dgm:t>
    </dgm:pt>
  </dgm:ptLst>
  <dgm:cxnLst>
    <dgm:cxn modelId="{07C2765F-D373-41AB-8B1A-A4B107DB0B03}" type="presOf" srcId="{7E031CEF-485C-43CE-A85D-D20CD678695A}" destId="{6182E441-649E-4611-80EE-C4F0482BAFE6}" srcOrd="1" destOrd="0" presId="urn:microsoft.com/office/officeart/2005/8/layout/matrix1"/>
    <dgm:cxn modelId="{75D90242-F7DE-4145-99FD-A7D675AB49AE}" srcId="{39809889-A876-47C5-85A5-DB3C5371B714}" destId="{7E031CEF-485C-43CE-A85D-D20CD678695A}" srcOrd="1" destOrd="0" parTransId="{DBDFD077-4CF6-4F0C-85D5-DC20F3C38938}" sibTransId="{2383832E-2C15-4EB7-AADE-31AAD587564F}"/>
    <dgm:cxn modelId="{02041967-FE99-4AD4-9DEB-A7F219169FFD}" type="presOf" srcId="{BEB14FF1-314D-4B0F-B15C-06B2AFADD1D2}" destId="{0C200E9E-2770-4492-9DA9-DA76EFD65DC1}" srcOrd="0" destOrd="0" presId="urn:microsoft.com/office/officeart/2005/8/layout/matrix1"/>
    <dgm:cxn modelId="{ED2D238B-A0C4-41B3-A7F4-9E50ECE93428}" type="presOf" srcId="{DBB9FBC8-1DD0-49CA-AA24-0AB87AAB7157}" destId="{6F69EAC5-2AE1-4DEF-AD49-F50329B4FB11}" srcOrd="1" destOrd="0" presId="urn:microsoft.com/office/officeart/2005/8/layout/matrix1"/>
    <dgm:cxn modelId="{C5EDEA0B-B00A-44B4-BC3E-619F7011BD1F}" type="presOf" srcId="{39809889-A876-47C5-85A5-DB3C5371B714}" destId="{9F46B5DF-41BB-42FA-9491-9C94202BB1D5}" srcOrd="0" destOrd="0" presId="urn:microsoft.com/office/officeart/2005/8/layout/matrix1"/>
    <dgm:cxn modelId="{2CFA4FFE-5FD8-4AB8-8688-A31BAC4D2DAC}" srcId="{39809889-A876-47C5-85A5-DB3C5371B714}" destId="{8FB8C3FC-03C8-45AE-AEC6-921E357F0926}" srcOrd="2" destOrd="0" parTransId="{241F3E61-EC14-4D81-862D-C67155A58B34}" sibTransId="{8406E3B8-5DB9-4B50-9748-8E7BB6EFFE00}"/>
    <dgm:cxn modelId="{F8E74D65-9EA5-4F06-A491-E4146118AC63}" type="presOf" srcId="{8FB8C3FC-03C8-45AE-AEC6-921E357F0926}" destId="{3FE340FE-1018-44D9-BB70-A584D607C8FC}" srcOrd="1" destOrd="0" presId="urn:microsoft.com/office/officeart/2005/8/layout/matrix1"/>
    <dgm:cxn modelId="{EBE6421B-DBD1-4008-8A8F-777E310CF375}" type="presOf" srcId="{8FB8C3FC-03C8-45AE-AEC6-921E357F0926}" destId="{16A2BB8A-3969-495D-9D12-21F1E8D03868}" srcOrd="0" destOrd="0" presId="urn:microsoft.com/office/officeart/2005/8/layout/matrix1"/>
    <dgm:cxn modelId="{01167B90-7028-4136-BFFF-F73760DC5397}" type="presOf" srcId="{7E031CEF-485C-43CE-A85D-D20CD678695A}" destId="{4121E120-B579-41F3-BE78-257A52728EED}" srcOrd="0" destOrd="0" presId="urn:microsoft.com/office/officeart/2005/8/layout/matrix1"/>
    <dgm:cxn modelId="{473CB4C1-8AAB-45C1-B82C-C04E153482D0}" srcId="{39809889-A876-47C5-85A5-DB3C5371B714}" destId="{E1039DE3-61F9-4247-8576-295808A34CBE}" srcOrd="3" destOrd="0" parTransId="{DD0AB07F-98EB-4112-9E95-AE750B54FFDF}" sibTransId="{24AAE72D-FB11-4B43-B6D8-C3841536BF6D}"/>
    <dgm:cxn modelId="{85FB8B9A-0D6F-44BC-B1D9-0DB22EC5D80A}" srcId="{BEB14FF1-314D-4B0F-B15C-06B2AFADD1D2}" destId="{39809889-A876-47C5-85A5-DB3C5371B714}" srcOrd="0" destOrd="0" parTransId="{774809F2-DA80-4697-A69A-20ECC174F9AB}" sibTransId="{E4AD040D-382F-4DE8-A0B3-6C3EDF1F18BA}"/>
    <dgm:cxn modelId="{F827A75D-2AEC-4B9F-BFB0-F1BBAD3F8109}" type="presOf" srcId="{DBB9FBC8-1DD0-49CA-AA24-0AB87AAB7157}" destId="{018691C0-EC5C-4CCA-AA35-AA6F6D89D8AC}" srcOrd="0" destOrd="0" presId="urn:microsoft.com/office/officeart/2005/8/layout/matrix1"/>
    <dgm:cxn modelId="{49AF6DCD-DD59-4E0F-A50F-549BDBFA5596}" srcId="{39809889-A876-47C5-85A5-DB3C5371B714}" destId="{DBB9FBC8-1DD0-49CA-AA24-0AB87AAB7157}" srcOrd="0" destOrd="0" parTransId="{6993B316-8086-4A4A-8DBA-2206EA82E5A4}" sibTransId="{0B127C1A-DCF1-4C5D-8062-C519D0CABE41}"/>
    <dgm:cxn modelId="{3ACB7B82-8B42-4F7D-A374-BA5A18D2787C}" type="presOf" srcId="{E1039DE3-61F9-4247-8576-295808A34CBE}" destId="{CA9BB5BF-23B7-4361-BD4D-FC3CD5B2C273}" srcOrd="1" destOrd="0" presId="urn:microsoft.com/office/officeart/2005/8/layout/matrix1"/>
    <dgm:cxn modelId="{738924FD-0FE5-4C3A-A812-888B58C73B30}" type="presOf" srcId="{E1039DE3-61F9-4247-8576-295808A34CBE}" destId="{8A751827-49C5-428F-9066-459862DB0B7F}" srcOrd="0" destOrd="0" presId="urn:microsoft.com/office/officeart/2005/8/layout/matrix1"/>
    <dgm:cxn modelId="{24539824-8EB9-455E-ABE1-1E619AD92E1F}" type="presParOf" srcId="{0C200E9E-2770-4492-9DA9-DA76EFD65DC1}" destId="{9CB7175F-BF59-440A-91D8-A34209F4B7FA}" srcOrd="0" destOrd="0" presId="urn:microsoft.com/office/officeart/2005/8/layout/matrix1"/>
    <dgm:cxn modelId="{759F78B2-BBC3-41DF-B764-63B2CA4F65F5}" type="presParOf" srcId="{9CB7175F-BF59-440A-91D8-A34209F4B7FA}" destId="{018691C0-EC5C-4CCA-AA35-AA6F6D89D8AC}" srcOrd="0" destOrd="0" presId="urn:microsoft.com/office/officeart/2005/8/layout/matrix1"/>
    <dgm:cxn modelId="{F8089050-FBB1-4911-9B74-ECFB0D17BC6F}" type="presParOf" srcId="{9CB7175F-BF59-440A-91D8-A34209F4B7FA}" destId="{6F69EAC5-2AE1-4DEF-AD49-F50329B4FB11}" srcOrd="1" destOrd="0" presId="urn:microsoft.com/office/officeart/2005/8/layout/matrix1"/>
    <dgm:cxn modelId="{E0EBA051-E72E-47EE-B0C6-D33C24433970}" type="presParOf" srcId="{9CB7175F-BF59-440A-91D8-A34209F4B7FA}" destId="{4121E120-B579-41F3-BE78-257A52728EED}" srcOrd="2" destOrd="0" presId="urn:microsoft.com/office/officeart/2005/8/layout/matrix1"/>
    <dgm:cxn modelId="{E8E832B0-A788-42C4-977D-08E67580A7C9}" type="presParOf" srcId="{9CB7175F-BF59-440A-91D8-A34209F4B7FA}" destId="{6182E441-649E-4611-80EE-C4F0482BAFE6}" srcOrd="3" destOrd="0" presId="urn:microsoft.com/office/officeart/2005/8/layout/matrix1"/>
    <dgm:cxn modelId="{E7321189-4598-4A25-8E8F-9A43C7202C9A}" type="presParOf" srcId="{9CB7175F-BF59-440A-91D8-A34209F4B7FA}" destId="{16A2BB8A-3969-495D-9D12-21F1E8D03868}" srcOrd="4" destOrd="0" presId="urn:microsoft.com/office/officeart/2005/8/layout/matrix1"/>
    <dgm:cxn modelId="{878FA8C7-7700-4857-899B-EFC1DDB519DD}" type="presParOf" srcId="{9CB7175F-BF59-440A-91D8-A34209F4B7FA}" destId="{3FE340FE-1018-44D9-BB70-A584D607C8FC}" srcOrd="5" destOrd="0" presId="urn:microsoft.com/office/officeart/2005/8/layout/matrix1"/>
    <dgm:cxn modelId="{6BC227E7-2B61-4590-898E-C625B2B0D2B2}" type="presParOf" srcId="{9CB7175F-BF59-440A-91D8-A34209F4B7FA}" destId="{8A751827-49C5-428F-9066-459862DB0B7F}" srcOrd="6" destOrd="0" presId="urn:microsoft.com/office/officeart/2005/8/layout/matrix1"/>
    <dgm:cxn modelId="{090E7E8B-B334-494F-B205-7914F730A40F}" type="presParOf" srcId="{9CB7175F-BF59-440A-91D8-A34209F4B7FA}" destId="{CA9BB5BF-23B7-4361-BD4D-FC3CD5B2C273}" srcOrd="7" destOrd="0" presId="urn:microsoft.com/office/officeart/2005/8/layout/matrix1"/>
    <dgm:cxn modelId="{641E6075-95FA-46CD-AD67-2B7EB2975057}" type="presParOf" srcId="{0C200E9E-2770-4492-9DA9-DA76EFD65DC1}" destId="{9F46B5DF-41BB-42FA-9491-9C94202BB1D5}" srcOrd="1" destOrd="0" presId="urn:microsoft.com/office/officeart/2005/8/layout/matrix1"/>
  </dgm:cxnLst>
  <dgm:bg/>
  <dgm:whole/>
</dgm:dataModel>
</file>

<file path=ppt/diagrams/data13.xml><?xml version="1.0" encoding="utf-8"?>
<dgm:dataModel xmlns:dgm="http://schemas.openxmlformats.org/drawingml/2006/diagram" xmlns:a="http://schemas.openxmlformats.org/drawingml/2006/main">
  <dgm:ptLst>
    <dgm:pt modelId="{E4720EFB-6943-4D4F-87EF-C10EA2600B5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ru-RU"/>
        </a:p>
      </dgm:t>
    </dgm:pt>
    <dgm:pt modelId="{D8A98B11-4792-4ADF-B03B-515EEB960DC8}">
      <dgm:prSet phldrT="[Текст]"/>
      <dgm:spPr/>
      <dgm:t>
        <a:bodyPr/>
        <a:lstStyle/>
        <a:p>
          <a:r>
            <a:rPr lang="uk-UA" dirty="0" smtClean="0"/>
            <a:t>Суть </a:t>
          </a:r>
          <a:r>
            <a:rPr lang="uk-UA" b="1" dirty="0" smtClean="0"/>
            <a:t>фіскальної функції </a:t>
          </a:r>
          <a:r>
            <a:rPr lang="uk-UA" dirty="0" smtClean="0"/>
            <a:t>полягає в тому, що за допомогою податків </a:t>
          </a:r>
          <a:r>
            <a:rPr lang="uk-UA" b="1" dirty="0" smtClean="0"/>
            <a:t>формуються фінансові ресурси держави внаслідок перерозподілу валового внутрішнього продукту</a:t>
          </a:r>
          <a:endParaRPr lang="ru-RU" dirty="0"/>
        </a:p>
      </dgm:t>
    </dgm:pt>
    <dgm:pt modelId="{375A114C-4EDF-438B-8A97-EE0E5FE57096}" type="parTrans" cxnId="{19A93DD8-1D47-4868-BC22-809C19946CDC}">
      <dgm:prSet/>
      <dgm:spPr/>
      <dgm:t>
        <a:bodyPr/>
        <a:lstStyle/>
        <a:p>
          <a:endParaRPr lang="ru-RU"/>
        </a:p>
      </dgm:t>
    </dgm:pt>
    <dgm:pt modelId="{73F91E98-8F72-4C53-BC29-DBE909C962DD}" type="sibTrans" cxnId="{19A93DD8-1D47-4868-BC22-809C19946CDC}">
      <dgm:prSet/>
      <dgm:spPr/>
      <dgm:t>
        <a:bodyPr/>
        <a:lstStyle/>
        <a:p>
          <a:endParaRPr lang="ru-RU"/>
        </a:p>
      </dgm:t>
    </dgm:pt>
    <dgm:pt modelId="{4D4CB04D-0324-4780-B753-D0061FA8DDE3}">
      <dgm:prSet phldrT="[Текст]"/>
      <dgm:spPr/>
      <dgm:t>
        <a:bodyPr/>
        <a:lstStyle/>
        <a:p>
          <a:r>
            <a:rPr lang="uk-UA" b="1" dirty="0" smtClean="0"/>
            <a:t>Регулююча функція </a:t>
          </a:r>
          <a:r>
            <a:rPr lang="uk-UA" dirty="0" smtClean="0"/>
            <a:t>проявляється через </a:t>
          </a:r>
          <a:r>
            <a:rPr lang="uk-UA" b="1" dirty="0" smtClean="0"/>
            <a:t>вплив на діяльність платників, забезпечення балансу економічних інтересів держави, юридичних та фізичних осіб</a:t>
          </a:r>
          <a:endParaRPr lang="ru-RU" dirty="0"/>
        </a:p>
      </dgm:t>
    </dgm:pt>
    <dgm:pt modelId="{AECFC736-4233-49F6-B9C3-7E25F4FFC052}" type="parTrans" cxnId="{4724CF12-ED86-4565-A355-1FF1E6863585}">
      <dgm:prSet/>
      <dgm:spPr/>
      <dgm:t>
        <a:bodyPr/>
        <a:lstStyle/>
        <a:p>
          <a:endParaRPr lang="ru-RU"/>
        </a:p>
      </dgm:t>
    </dgm:pt>
    <dgm:pt modelId="{8A2F8390-E71A-469E-BD3A-7C320AF4B0C7}" type="sibTrans" cxnId="{4724CF12-ED86-4565-A355-1FF1E6863585}">
      <dgm:prSet/>
      <dgm:spPr/>
      <dgm:t>
        <a:bodyPr/>
        <a:lstStyle/>
        <a:p>
          <a:endParaRPr lang="ru-RU"/>
        </a:p>
      </dgm:t>
    </dgm:pt>
    <dgm:pt modelId="{4F5BAFFF-F820-417F-BCF2-F81E4D0AA59D}">
      <dgm:prSet phldrT="[Текст]"/>
      <dgm:spPr/>
      <dgm:t>
        <a:bodyPr/>
        <a:lstStyle/>
        <a:p>
          <a:r>
            <a:rPr lang="uk-UA" b="1" dirty="0" smtClean="0"/>
            <a:t>Стимулююча – стимулювання прискорення темпів економічного зростання, інвестиційних процесів</a:t>
          </a:r>
          <a:endParaRPr lang="ru-RU" dirty="0"/>
        </a:p>
      </dgm:t>
    </dgm:pt>
    <dgm:pt modelId="{84694675-5451-4044-BB71-A449C41A5E92}" type="parTrans" cxnId="{91E8F10B-4C7F-47D7-B8EE-D790A9410981}">
      <dgm:prSet/>
      <dgm:spPr/>
      <dgm:t>
        <a:bodyPr/>
        <a:lstStyle/>
        <a:p>
          <a:endParaRPr lang="ru-RU"/>
        </a:p>
      </dgm:t>
    </dgm:pt>
    <dgm:pt modelId="{BDAAA399-4D1C-4598-9889-E1902C94EB18}" type="sibTrans" cxnId="{91E8F10B-4C7F-47D7-B8EE-D790A9410981}">
      <dgm:prSet/>
      <dgm:spPr/>
      <dgm:t>
        <a:bodyPr/>
        <a:lstStyle/>
        <a:p>
          <a:endParaRPr lang="ru-RU"/>
        </a:p>
      </dgm:t>
    </dgm:pt>
    <dgm:pt modelId="{908BAAED-350E-4D04-B834-B69945D32603}">
      <dgm:prSet phldrT="[Текст]"/>
      <dgm:spPr/>
      <dgm:t>
        <a:bodyPr/>
        <a:lstStyle/>
        <a:p>
          <a:r>
            <a:rPr lang="uk-UA" b="1" dirty="0" smtClean="0"/>
            <a:t>Розподільча – розподіл і перерозподіл доходів між соціальними групами та верствами населення, між сферами і галузями економіки</a:t>
          </a:r>
          <a:endParaRPr lang="ru-RU" dirty="0"/>
        </a:p>
      </dgm:t>
    </dgm:pt>
    <dgm:pt modelId="{289FC382-29CD-43C8-BD8F-9B84DB4F468D}" type="parTrans" cxnId="{55E695B3-027E-484F-90FE-95EB5B5833D1}">
      <dgm:prSet/>
      <dgm:spPr/>
      <dgm:t>
        <a:bodyPr/>
        <a:lstStyle/>
        <a:p>
          <a:endParaRPr lang="ru-RU"/>
        </a:p>
      </dgm:t>
    </dgm:pt>
    <dgm:pt modelId="{C78B8C4F-7BB2-4F50-A152-1C147559D7A8}" type="sibTrans" cxnId="{55E695B3-027E-484F-90FE-95EB5B5833D1}">
      <dgm:prSet/>
      <dgm:spPr/>
      <dgm:t>
        <a:bodyPr/>
        <a:lstStyle/>
        <a:p>
          <a:endParaRPr lang="ru-RU"/>
        </a:p>
      </dgm:t>
    </dgm:pt>
    <dgm:pt modelId="{D2E5E803-1644-424B-ABAF-7DAC615B2CDD}" type="pres">
      <dgm:prSet presAssocID="{E4720EFB-6943-4D4F-87EF-C10EA2600B5E}" presName="diagram" presStyleCnt="0">
        <dgm:presLayoutVars>
          <dgm:dir/>
          <dgm:resizeHandles val="exact"/>
        </dgm:presLayoutVars>
      </dgm:prSet>
      <dgm:spPr/>
      <dgm:t>
        <a:bodyPr/>
        <a:lstStyle/>
        <a:p>
          <a:endParaRPr lang="ru-RU"/>
        </a:p>
      </dgm:t>
    </dgm:pt>
    <dgm:pt modelId="{FC2FEF70-BAA8-4233-A47B-17D9047F3E7E}" type="pres">
      <dgm:prSet presAssocID="{D8A98B11-4792-4ADF-B03B-515EEB960DC8}" presName="node" presStyleLbl="node1" presStyleIdx="0" presStyleCnt="4">
        <dgm:presLayoutVars>
          <dgm:bulletEnabled val="1"/>
        </dgm:presLayoutVars>
      </dgm:prSet>
      <dgm:spPr/>
      <dgm:t>
        <a:bodyPr/>
        <a:lstStyle/>
        <a:p>
          <a:endParaRPr lang="ru-RU"/>
        </a:p>
      </dgm:t>
    </dgm:pt>
    <dgm:pt modelId="{4B967EDC-AC0E-46E1-91D9-36734735A79E}" type="pres">
      <dgm:prSet presAssocID="{73F91E98-8F72-4C53-BC29-DBE909C962DD}" presName="sibTrans" presStyleCnt="0"/>
      <dgm:spPr/>
    </dgm:pt>
    <dgm:pt modelId="{C7C033CD-DEFF-4B76-9B15-2D123DA85076}" type="pres">
      <dgm:prSet presAssocID="{4D4CB04D-0324-4780-B753-D0061FA8DDE3}" presName="node" presStyleLbl="node1" presStyleIdx="1" presStyleCnt="4">
        <dgm:presLayoutVars>
          <dgm:bulletEnabled val="1"/>
        </dgm:presLayoutVars>
      </dgm:prSet>
      <dgm:spPr/>
      <dgm:t>
        <a:bodyPr/>
        <a:lstStyle/>
        <a:p>
          <a:endParaRPr lang="ru-RU"/>
        </a:p>
      </dgm:t>
    </dgm:pt>
    <dgm:pt modelId="{A7F4112D-4E90-49B3-ACAB-192A69A01211}" type="pres">
      <dgm:prSet presAssocID="{8A2F8390-E71A-469E-BD3A-7C320AF4B0C7}" presName="sibTrans" presStyleCnt="0"/>
      <dgm:spPr/>
    </dgm:pt>
    <dgm:pt modelId="{A5692717-90C5-48B5-9443-B5C83E6A96B8}" type="pres">
      <dgm:prSet presAssocID="{4F5BAFFF-F820-417F-BCF2-F81E4D0AA59D}" presName="node" presStyleLbl="node1" presStyleIdx="2" presStyleCnt="4">
        <dgm:presLayoutVars>
          <dgm:bulletEnabled val="1"/>
        </dgm:presLayoutVars>
      </dgm:prSet>
      <dgm:spPr/>
      <dgm:t>
        <a:bodyPr/>
        <a:lstStyle/>
        <a:p>
          <a:endParaRPr lang="ru-RU"/>
        </a:p>
      </dgm:t>
    </dgm:pt>
    <dgm:pt modelId="{4C349EA3-2EC1-4F3F-8DFA-356C7F1ADEDA}" type="pres">
      <dgm:prSet presAssocID="{BDAAA399-4D1C-4598-9889-E1902C94EB18}" presName="sibTrans" presStyleCnt="0"/>
      <dgm:spPr/>
    </dgm:pt>
    <dgm:pt modelId="{12643BED-1A95-47E4-97B7-1AAA97AE832B}" type="pres">
      <dgm:prSet presAssocID="{908BAAED-350E-4D04-B834-B69945D32603}" presName="node" presStyleLbl="node1" presStyleIdx="3" presStyleCnt="4">
        <dgm:presLayoutVars>
          <dgm:bulletEnabled val="1"/>
        </dgm:presLayoutVars>
      </dgm:prSet>
      <dgm:spPr/>
      <dgm:t>
        <a:bodyPr/>
        <a:lstStyle/>
        <a:p>
          <a:endParaRPr lang="ru-RU"/>
        </a:p>
      </dgm:t>
    </dgm:pt>
  </dgm:ptLst>
  <dgm:cxnLst>
    <dgm:cxn modelId="{55E695B3-027E-484F-90FE-95EB5B5833D1}" srcId="{E4720EFB-6943-4D4F-87EF-C10EA2600B5E}" destId="{908BAAED-350E-4D04-B834-B69945D32603}" srcOrd="3" destOrd="0" parTransId="{289FC382-29CD-43C8-BD8F-9B84DB4F468D}" sibTransId="{C78B8C4F-7BB2-4F50-A152-1C147559D7A8}"/>
    <dgm:cxn modelId="{344098EC-DCF5-4E89-9AD6-AFDEF75E1E53}" type="presOf" srcId="{4F5BAFFF-F820-417F-BCF2-F81E4D0AA59D}" destId="{A5692717-90C5-48B5-9443-B5C83E6A96B8}" srcOrd="0" destOrd="0" presId="urn:microsoft.com/office/officeart/2005/8/layout/default"/>
    <dgm:cxn modelId="{4724CF12-ED86-4565-A355-1FF1E6863585}" srcId="{E4720EFB-6943-4D4F-87EF-C10EA2600B5E}" destId="{4D4CB04D-0324-4780-B753-D0061FA8DDE3}" srcOrd="1" destOrd="0" parTransId="{AECFC736-4233-49F6-B9C3-7E25F4FFC052}" sibTransId="{8A2F8390-E71A-469E-BD3A-7C320AF4B0C7}"/>
    <dgm:cxn modelId="{A034E7FC-15F2-4F64-8776-E8F009697E01}" type="presOf" srcId="{E4720EFB-6943-4D4F-87EF-C10EA2600B5E}" destId="{D2E5E803-1644-424B-ABAF-7DAC615B2CDD}" srcOrd="0" destOrd="0" presId="urn:microsoft.com/office/officeart/2005/8/layout/default"/>
    <dgm:cxn modelId="{9E55556B-9432-4BB4-AA07-434F0E502C15}" type="presOf" srcId="{D8A98B11-4792-4ADF-B03B-515EEB960DC8}" destId="{FC2FEF70-BAA8-4233-A47B-17D9047F3E7E}" srcOrd="0" destOrd="0" presId="urn:microsoft.com/office/officeart/2005/8/layout/default"/>
    <dgm:cxn modelId="{F796C2E1-D4E9-46F0-8D0F-EF8419DCFC78}" type="presOf" srcId="{908BAAED-350E-4D04-B834-B69945D32603}" destId="{12643BED-1A95-47E4-97B7-1AAA97AE832B}" srcOrd="0" destOrd="0" presId="urn:microsoft.com/office/officeart/2005/8/layout/default"/>
    <dgm:cxn modelId="{4C91A29B-3754-4C0E-8DB0-4B94B39F8C63}" type="presOf" srcId="{4D4CB04D-0324-4780-B753-D0061FA8DDE3}" destId="{C7C033CD-DEFF-4B76-9B15-2D123DA85076}" srcOrd="0" destOrd="0" presId="urn:microsoft.com/office/officeart/2005/8/layout/default"/>
    <dgm:cxn modelId="{19A93DD8-1D47-4868-BC22-809C19946CDC}" srcId="{E4720EFB-6943-4D4F-87EF-C10EA2600B5E}" destId="{D8A98B11-4792-4ADF-B03B-515EEB960DC8}" srcOrd="0" destOrd="0" parTransId="{375A114C-4EDF-438B-8A97-EE0E5FE57096}" sibTransId="{73F91E98-8F72-4C53-BC29-DBE909C962DD}"/>
    <dgm:cxn modelId="{91E8F10B-4C7F-47D7-B8EE-D790A9410981}" srcId="{E4720EFB-6943-4D4F-87EF-C10EA2600B5E}" destId="{4F5BAFFF-F820-417F-BCF2-F81E4D0AA59D}" srcOrd="2" destOrd="0" parTransId="{84694675-5451-4044-BB71-A449C41A5E92}" sibTransId="{BDAAA399-4D1C-4598-9889-E1902C94EB18}"/>
    <dgm:cxn modelId="{BB302529-10CE-4AA4-AA33-DDC610D5405E}" type="presParOf" srcId="{D2E5E803-1644-424B-ABAF-7DAC615B2CDD}" destId="{FC2FEF70-BAA8-4233-A47B-17D9047F3E7E}" srcOrd="0" destOrd="0" presId="urn:microsoft.com/office/officeart/2005/8/layout/default"/>
    <dgm:cxn modelId="{EEC0B605-3B9B-466D-9459-43A07E251DE8}" type="presParOf" srcId="{D2E5E803-1644-424B-ABAF-7DAC615B2CDD}" destId="{4B967EDC-AC0E-46E1-91D9-36734735A79E}" srcOrd="1" destOrd="0" presId="urn:microsoft.com/office/officeart/2005/8/layout/default"/>
    <dgm:cxn modelId="{F0C59EA1-0E00-4A59-9202-135D9DCCF96F}" type="presParOf" srcId="{D2E5E803-1644-424B-ABAF-7DAC615B2CDD}" destId="{C7C033CD-DEFF-4B76-9B15-2D123DA85076}" srcOrd="2" destOrd="0" presId="urn:microsoft.com/office/officeart/2005/8/layout/default"/>
    <dgm:cxn modelId="{3F76AAE4-DAE8-48E5-996E-479F743D132B}" type="presParOf" srcId="{D2E5E803-1644-424B-ABAF-7DAC615B2CDD}" destId="{A7F4112D-4E90-49B3-ACAB-192A69A01211}" srcOrd="3" destOrd="0" presId="urn:microsoft.com/office/officeart/2005/8/layout/default"/>
    <dgm:cxn modelId="{2FC0FB5B-8200-407A-9EE8-BDC90C27C026}" type="presParOf" srcId="{D2E5E803-1644-424B-ABAF-7DAC615B2CDD}" destId="{A5692717-90C5-48B5-9443-B5C83E6A96B8}" srcOrd="4" destOrd="0" presId="urn:microsoft.com/office/officeart/2005/8/layout/default"/>
    <dgm:cxn modelId="{FFE5BCB5-9F61-4931-956D-BE830E2C2D35}" type="presParOf" srcId="{D2E5E803-1644-424B-ABAF-7DAC615B2CDD}" destId="{4C349EA3-2EC1-4F3F-8DFA-356C7F1ADEDA}" srcOrd="5" destOrd="0" presId="urn:microsoft.com/office/officeart/2005/8/layout/default"/>
    <dgm:cxn modelId="{7FC0A908-724F-423B-B4FC-D5BBC81785CE}" type="presParOf" srcId="{D2E5E803-1644-424B-ABAF-7DAC615B2CDD}" destId="{12643BED-1A95-47E4-97B7-1AAA97AE832B}" srcOrd="6" destOrd="0" presId="urn:microsoft.com/office/officeart/2005/8/layout/default"/>
  </dgm:cxnLst>
  <dgm:bg/>
  <dgm:whole/>
</dgm:dataModel>
</file>

<file path=ppt/diagrams/data14.xml><?xml version="1.0" encoding="utf-8"?>
<dgm:dataModel xmlns:dgm="http://schemas.openxmlformats.org/drawingml/2006/diagram" xmlns:a="http://schemas.openxmlformats.org/drawingml/2006/main">
  <dgm:ptLst>
    <dgm:pt modelId="{13909FA9-BCAA-4BF5-8985-781D11FE6BA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ru-RU"/>
        </a:p>
      </dgm:t>
    </dgm:pt>
    <dgm:pt modelId="{0E73BE40-1F31-48B3-8CDC-9B6F7CABC822}">
      <dgm:prSet phldrT="[Текст]"/>
      <dgm:spPr/>
      <dgm:t>
        <a:bodyPr/>
        <a:lstStyle/>
        <a:p>
          <a:r>
            <a:rPr lang="uk-UA" b="1" dirty="0" smtClean="0"/>
            <a:t>За економічним змістом (за формою справляння):</a:t>
          </a:r>
          <a:endParaRPr lang="ru-RU" dirty="0"/>
        </a:p>
      </dgm:t>
    </dgm:pt>
    <dgm:pt modelId="{5D2875FC-0663-4C14-B13E-3A72D38754F1}" type="parTrans" cxnId="{1F64046D-6CB4-4FEC-8384-B7CF47BF5B71}">
      <dgm:prSet/>
      <dgm:spPr/>
      <dgm:t>
        <a:bodyPr/>
        <a:lstStyle/>
        <a:p>
          <a:endParaRPr lang="ru-RU"/>
        </a:p>
      </dgm:t>
    </dgm:pt>
    <dgm:pt modelId="{8D9B3279-24A7-46E9-89F7-439741196292}" type="sibTrans" cxnId="{1F64046D-6CB4-4FEC-8384-B7CF47BF5B71}">
      <dgm:prSet/>
      <dgm:spPr/>
      <dgm:t>
        <a:bodyPr/>
        <a:lstStyle/>
        <a:p>
          <a:endParaRPr lang="ru-RU"/>
        </a:p>
      </dgm:t>
    </dgm:pt>
    <dgm:pt modelId="{A9EC954A-71DB-487D-A698-01EE0BB13E1F}">
      <dgm:prSet phldrT="[Текст]"/>
      <dgm:spPr/>
      <dgm:t>
        <a:bodyPr/>
        <a:lstStyle/>
        <a:p>
          <a:r>
            <a:rPr lang="uk-UA" dirty="0" smtClean="0"/>
            <a:t>прямі</a:t>
          </a:r>
          <a:endParaRPr lang="ru-RU" dirty="0"/>
        </a:p>
      </dgm:t>
    </dgm:pt>
    <dgm:pt modelId="{71FCB6F8-DA9D-4F34-A271-1EB6496B5F97}" type="parTrans" cxnId="{CB02BA0D-7A87-463F-B850-F40C7C677641}">
      <dgm:prSet/>
      <dgm:spPr/>
      <dgm:t>
        <a:bodyPr/>
        <a:lstStyle/>
        <a:p>
          <a:endParaRPr lang="ru-RU"/>
        </a:p>
      </dgm:t>
    </dgm:pt>
    <dgm:pt modelId="{5271C259-461B-4EF3-892A-12EC553A7FAF}" type="sibTrans" cxnId="{CB02BA0D-7A87-463F-B850-F40C7C677641}">
      <dgm:prSet/>
      <dgm:spPr/>
      <dgm:t>
        <a:bodyPr/>
        <a:lstStyle/>
        <a:p>
          <a:endParaRPr lang="ru-RU"/>
        </a:p>
      </dgm:t>
    </dgm:pt>
    <dgm:pt modelId="{65486EE7-4FED-4D06-B916-8A912B17ED46}">
      <dgm:prSet phldrT="[Текст]"/>
      <dgm:spPr/>
      <dgm:t>
        <a:bodyPr/>
        <a:lstStyle/>
        <a:p>
          <a:r>
            <a:rPr lang="uk-UA" dirty="0" smtClean="0"/>
            <a:t>непрямі</a:t>
          </a:r>
          <a:endParaRPr lang="ru-RU" dirty="0"/>
        </a:p>
      </dgm:t>
    </dgm:pt>
    <dgm:pt modelId="{558F5732-5D04-40C2-824C-03BED50C9518}" type="parTrans" cxnId="{AE8E41CD-A67F-4E9D-80F9-D1A46C7AFE71}">
      <dgm:prSet/>
      <dgm:spPr/>
      <dgm:t>
        <a:bodyPr/>
        <a:lstStyle/>
        <a:p>
          <a:endParaRPr lang="ru-RU"/>
        </a:p>
      </dgm:t>
    </dgm:pt>
    <dgm:pt modelId="{4DAABC9B-ED6B-44CB-BD7E-0960E343AB4A}" type="sibTrans" cxnId="{AE8E41CD-A67F-4E9D-80F9-D1A46C7AFE71}">
      <dgm:prSet/>
      <dgm:spPr/>
      <dgm:t>
        <a:bodyPr/>
        <a:lstStyle/>
        <a:p>
          <a:endParaRPr lang="ru-RU"/>
        </a:p>
      </dgm:t>
    </dgm:pt>
    <dgm:pt modelId="{15F5CD1E-1D52-41D7-B766-2EF9272671C0}">
      <dgm:prSet phldrT="[Текст]"/>
      <dgm:spPr/>
      <dgm:t>
        <a:bodyPr/>
        <a:lstStyle/>
        <a:p>
          <a:r>
            <a:rPr lang="uk-UA" b="1" dirty="0" smtClean="0"/>
            <a:t>Залежно суб’єкта оподаткування:</a:t>
          </a:r>
          <a:endParaRPr lang="ru-RU" dirty="0"/>
        </a:p>
      </dgm:t>
    </dgm:pt>
    <dgm:pt modelId="{526AF82B-495E-464B-89BD-3E5DE8D98492}" type="parTrans" cxnId="{8D1E09C9-11C8-4C95-A76D-62A4B2712E04}">
      <dgm:prSet/>
      <dgm:spPr/>
      <dgm:t>
        <a:bodyPr/>
        <a:lstStyle/>
        <a:p>
          <a:endParaRPr lang="ru-RU"/>
        </a:p>
      </dgm:t>
    </dgm:pt>
    <dgm:pt modelId="{1D387EEA-0072-40F9-8632-6F4E03510D39}" type="sibTrans" cxnId="{8D1E09C9-11C8-4C95-A76D-62A4B2712E04}">
      <dgm:prSet/>
      <dgm:spPr/>
      <dgm:t>
        <a:bodyPr/>
        <a:lstStyle/>
        <a:p>
          <a:endParaRPr lang="ru-RU"/>
        </a:p>
      </dgm:t>
    </dgm:pt>
    <dgm:pt modelId="{AA076D60-0E43-4FBF-9C11-DAD006869263}">
      <dgm:prSet phldrT="[Текст]"/>
      <dgm:spPr/>
      <dgm:t>
        <a:bodyPr/>
        <a:lstStyle/>
        <a:p>
          <a:r>
            <a:rPr lang="uk-UA" b="1" dirty="0" smtClean="0"/>
            <a:t>юридичні особи</a:t>
          </a:r>
          <a:endParaRPr lang="ru-RU" dirty="0"/>
        </a:p>
      </dgm:t>
    </dgm:pt>
    <dgm:pt modelId="{A49BA78D-3D09-4FFB-B192-3EBE2F300DAD}" type="parTrans" cxnId="{020E6781-DD57-412B-BA07-3E13358CFB58}">
      <dgm:prSet/>
      <dgm:spPr/>
      <dgm:t>
        <a:bodyPr/>
        <a:lstStyle/>
        <a:p>
          <a:endParaRPr lang="ru-RU"/>
        </a:p>
      </dgm:t>
    </dgm:pt>
    <dgm:pt modelId="{A7E4098A-A785-450C-A97C-777320BB1CE6}" type="sibTrans" cxnId="{020E6781-DD57-412B-BA07-3E13358CFB58}">
      <dgm:prSet/>
      <dgm:spPr/>
      <dgm:t>
        <a:bodyPr/>
        <a:lstStyle/>
        <a:p>
          <a:endParaRPr lang="ru-RU"/>
        </a:p>
      </dgm:t>
    </dgm:pt>
    <dgm:pt modelId="{CC95717F-0B36-4267-9D0D-BF4710212F18}">
      <dgm:prSet phldrT="[Текст]"/>
      <dgm:spPr/>
      <dgm:t>
        <a:bodyPr/>
        <a:lstStyle/>
        <a:p>
          <a:r>
            <a:rPr lang="uk-UA" dirty="0" smtClean="0"/>
            <a:t>фізичні особи</a:t>
          </a:r>
          <a:endParaRPr lang="ru-RU" dirty="0"/>
        </a:p>
      </dgm:t>
    </dgm:pt>
    <dgm:pt modelId="{77BC2B2A-151A-4D72-84F0-5C5C8603AA53}" type="parTrans" cxnId="{807BF084-5427-4B0C-BA0D-56D55CA8CFA7}">
      <dgm:prSet/>
      <dgm:spPr/>
      <dgm:t>
        <a:bodyPr/>
        <a:lstStyle/>
        <a:p>
          <a:endParaRPr lang="ru-RU"/>
        </a:p>
      </dgm:t>
    </dgm:pt>
    <dgm:pt modelId="{F6E97D7A-8963-4A2E-BD6C-7604F5DC6DF6}" type="sibTrans" cxnId="{807BF084-5427-4B0C-BA0D-56D55CA8CFA7}">
      <dgm:prSet/>
      <dgm:spPr/>
      <dgm:t>
        <a:bodyPr/>
        <a:lstStyle/>
        <a:p>
          <a:endParaRPr lang="ru-RU"/>
        </a:p>
      </dgm:t>
    </dgm:pt>
    <dgm:pt modelId="{9A9ACE56-1D70-47CB-9FAE-280F4BF1F20A}">
      <dgm:prSet phldrT="[Текст]"/>
      <dgm:spPr/>
      <dgm:t>
        <a:bodyPr/>
        <a:lstStyle/>
        <a:p>
          <a:r>
            <a:rPr lang="uk-UA" dirty="0" smtClean="0"/>
            <a:t>податки на доходи</a:t>
          </a:r>
          <a:endParaRPr lang="ru-RU" dirty="0"/>
        </a:p>
      </dgm:t>
    </dgm:pt>
    <dgm:pt modelId="{6C8EB961-3018-49D4-9804-BDA356D92587}" type="parTrans" cxnId="{2BC63224-1C6A-4C2E-B43C-331E9D4301C9}">
      <dgm:prSet/>
      <dgm:spPr/>
      <dgm:t>
        <a:bodyPr/>
        <a:lstStyle/>
        <a:p>
          <a:endParaRPr lang="ru-RU"/>
        </a:p>
      </dgm:t>
    </dgm:pt>
    <dgm:pt modelId="{29E5C8AA-EACA-4C0E-BF70-7B747F52961D}" type="sibTrans" cxnId="{2BC63224-1C6A-4C2E-B43C-331E9D4301C9}">
      <dgm:prSet/>
      <dgm:spPr/>
      <dgm:t>
        <a:bodyPr/>
        <a:lstStyle/>
        <a:p>
          <a:endParaRPr lang="ru-RU"/>
        </a:p>
      </dgm:t>
    </dgm:pt>
    <dgm:pt modelId="{7E55BC78-815F-41AA-89E5-71C0623E5F76}">
      <dgm:prSet phldrT="[Текст]"/>
      <dgm:spPr/>
      <dgm:t>
        <a:bodyPr/>
        <a:lstStyle/>
        <a:p>
          <a:r>
            <a:rPr lang="uk-UA" dirty="0" smtClean="0"/>
            <a:t>податки на споживання</a:t>
          </a:r>
          <a:endParaRPr lang="ru-RU" dirty="0"/>
        </a:p>
      </dgm:t>
    </dgm:pt>
    <dgm:pt modelId="{FEED46E2-AC69-49BF-816C-9B4EE6912D81}" type="parTrans" cxnId="{7C1AF2D1-6655-4DA0-8796-C85CA2B03EE8}">
      <dgm:prSet/>
      <dgm:spPr/>
      <dgm:t>
        <a:bodyPr/>
        <a:lstStyle/>
        <a:p>
          <a:endParaRPr lang="ru-RU"/>
        </a:p>
      </dgm:t>
    </dgm:pt>
    <dgm:pt modelId="{E4BAB778-F27E-443F-A8F6-CD54156B9095}" type="sibTrans" cxnId="{7C1AF2D1-6655-4DA0-8796-C85CA2B03EE8}">
      <dgm:prSet/>
      <dgm:spPr/>
      <dgm:t>
        <a:bodyPr/>
        <a:lstStyle/>
        <a:p>
          <a:endParaRPr lang="ru-RU"/>
        </a:p>
      </dgm:t>
    </dgm:pt>
    <dgm:pt modelId="{FF995513-F95A-4684-A4BA-C9FC4762F171}">
      <dgm:prSet phldrT="[Текст]"/>
      <dgm:spPr/>
      <dgm:t>
        <a:bodyPr/>
        <a:lstStyle/>
        <a:p>
          <a:r>
            <a:rPr lang="uk-UA" dirty="0" smtClean="0"/>
            <a:t>змішані</a:t>
          </a:r>
          <a:endParaRPr lang="ru-RU" dirty="0"/>
        </a:p>
      </dgm:t>
    </dgm:pt>
    <dgm:pt modelId="{927C060A-6609-4947-9EE7-6DB1213F4645}" type="parTrans" cxnId="{19BE1067-89C3-4B00-8CBE-90D760DC849E}">
      <dgm:prSet/>
      <dgm:spPr/>
      <dgm:t>
        <a:bodyPr/>
        <a:lstStyle/>
        <a:p>
          <a:endParaRPr lang="ru-RU"/>
        </a:p>
      </dgm:t>
    </dgm:pt>
    <dgm:pt modelId="{A0E047F8-D276-42C7-AC6B-9DADEE6FB045}" type="sibTrans" cxnId="{19BE1067-89C3-4B00-8CBE-90D760DC849E}">
      <dgm:prSet/>
      <dgm:spPr/>
      <dgm:t>
        <a:bodyPr/>
        <a:lstStyle/>
        <a:p>
          <a:endParaRPr lang="ru-RU"/>
        </a:p>
      </dgm:t>
    </dgm:pt>
    <dgm:pt modelId="{0E090F27-F7D7-4F3B-ADD3-D4510A1DA9A4}">
      <dgm:prSet phldrT="[Текст]"/>
      <dgm:spPr/>
      <dgm:t>
        <a:bodyPr/>
        <a:lstStyle/>
        <a:p>
          <a:r>
            <a:rPr lang="uk-UA" b="1" dirty="0" smtClean="0"/>
            <a:t>За економічною ознакою об’єкта оподаткування</a:t>
          </a:r>
          <a:r>
            <a:rPr lang="uk-UA" dirty="0" smtClean="0"/>
            <a:t>:</a:t>
          </a:r>
          <a:endParaRPr lang="ru-RU" dirty="0"/>
        </a:p>
      </dgm:t>
    </dgm:pt>
    <dgm:pt modelId="{C69522BE-B04A-461B-9DC9-AC87002E8377}" type="parTrans" cxnId="{CEB17403-0ADF-41A5-A75F-1B5AE960E10B}">
      <dgm:prSet/>
      <dgm:spPr/>
      <dgm:t>
        <a:bodyPr/>
        <a:lstStyle/>
        <a:p>
          <a:endParaRPr lang="ru-RU"/>
        </a:p>
      </dgm:t>
    </dgm:pt>
    <dgm:pt modelId="{D6E9B64E-13D9-477B-8C87-D13AD296910B}" type="sibTrans" cxnId="{CEB17403-0ADF-41A5-A75F-1B5AE960E10B}">
      <dgm:prSet/>
      <dgm:spPr/>
      <dgm:t>
        <a:bodyPr/>
        <a:lstStyle/>
        <a:p>
          <a:endParaRPr lang="ru-RU"/>
        </a:p>
      </dgm:t>
    </dgm:pt>
    <dgm:pt modelId="{3FF39563-67CD-4F53-9407-178C0BCED681}">
      <dgm:prSet phldrT="[Текст]"/>
      <dgm:spPr/>
      <dgm:t>
        <a:bodyPr/>
        <a:lstStyle/>
        <a:p>
          <a:r>
            <a:rPr lang="uk-UA" dirty="0" smtClean="0"/>
            <a:t>податки на майно</a:t>
          </a:r>
          <a:endParaRPr lang="ru-RU" dirty="0"/>
        </a:p>
      </dgm:t>
    </dgm:pt>
    <dgm:pt modelId="{C5996994-D95B-4069-81F2-0A9B937B7832}" type="parTrans" cxnId="{CB5AA500-247B-4F98-8038-E4FA76FB9297}">
      <dgm:prSet/>
      <dgm:spPr/>
      <dgm:t>
        <a:bodyPr/>
        <a:lstStyle/>
        <a:p>
          <a:endParaRPr lang="ru-RU"/>
        </a:p>
      </dgm:t>
    </dgm:pt>
    <dgm:pt modelId="{42DD9E45-7564-49DB-BE5C-973A55A29853}" type="sibTrans" cxnId="{CB5AA500-247B-4F98-8038-E4FA76FB9297}">
      <dgm:prSet/>
      <dgm:spPr/>
      <dgm:t>
        <a:bodyPr/>
        <a:lstStyle/>
        <a:p>
          <a:endParaRPr lang="ru-RU"/>
        </a:p>
      </dgm:t>
    </dgm:pt>
    <dgm:pt modelId="{2B1BF800-6A16-4020-B828-3DB4C69F1914}" type="pres">
      <dgm:prSet presAssocID="{13909FA9-BCAA-4BF5-8985-781D11FE6BA9}" presName="Name0" presStyleCnt="0">
        <dgm:presLayoutVars>
          <dgm:dir/>
          <dgm:animLvl val="lvl"/>
          <dgm:resizeHandles val="exact"/>
        </dgm:presLayoutVars>
      </dgm:prSet>
      <dgm:spPr/>
      <dgm:t>
        <a:bodyPr/>
        <a:lstStyle/>
        <a:p>
          <a:endParaRPr lang="ru-RU"/>
        </a:p>
      </dgm:t>
    </dgm:pt>
    <dgm:pt modelId="{56D51F1F-CC48-4E99-ACD0-2C09D8E66712}" type="pres">
      <dgm:prSet presAssocID="{0E73BE40-1F31-48B3-8CDC-9B6F7CABC822}" presName="linNode" presStyleCnt="0"/>
      <dgm:spPr/>
    </dgm:pt>
    <dgm:pt modelId="{3B0D5934-C597-4FB6-92E2-EE1FC4A8DA6F}" type="pres">
      <dgm:prSet presAssocID="{0E73BE40-1F31-48B3-8CDC-9B6F7CABC822}" presName="parentText" presStyleLbl="node1" presStyleIdx="0" presStyleCnt="3">
        <dgm:presLayoutVars>
          <dgm:chMax val="1"/>
          <dgm:bulletEnabled val="1"/>
        </dgm:presLayoutVars>
      </dgm:prSet>
      <dgm:spPr/>
      <dgm:t>
        <a:bodyPr/>
        <a:lstStyle/>
        <a:p>
          <a:endParaRPr lang="ru-RU"/>
        </a:p>
      </dgm:t>
    </dgm:pt>
    <dgm:pt modelId="{B9A350C8-11D4-4A65-88C9-1422FD978F55}" type="pres">
      <dgm:prSet presAssocID="{0E73BE40-1F31-48B3-8CDC-9B6F7CABC822}" presName="descendantText" presStyleLbl="alignAccFollowNode1" presStyleIdx="0" presStyleCnt="3">
        <dgm:presLayoutVars>
          <dgm:bulletEnabled val="1"/>
        </dgm:presLayoutVars>
      </dgm:prSet>
      <dgm:spPr/>
      <dgm:t>
        <a:bodyPr/>
        <a:lstStyle/>
        <a:p>
          <a:endParaRPr lang="ru-RU"/>
        </a:p>
      </dgm:t>
    </dgm:pt>
    <dgm:pt modelId="{16956531-A77C-4775-B1C7-3495AEC9200E}" type="pres">
      <dgm:prSet presAssocID="{8D9B3279-24A7-46E9-89F7-439741196292}" presName="sp" presStyleCnt="0"/>
      <dgm:spPr/>
    </dgm:pt>
    <dgm:pt modelId="{5213455E-4A0B-4800-8EEC-AEF1A0432234}" type="pres">
      <dgm:prSet presAssocID="{15F5CD1E-1D52-41D7-B766-2EF9272671C0}" presName="linNode" presStyleCnt="0"/>
      <dgm:spPr/>
    </dgm:pt>
    <dgm:pt modelId="{42283ACC-DB61-496F-9FD6-4D852650392A}" type="pres">
      <dgm:prSet presAssocID="{15F5CD1E-1D52-41D7-B766-2EF9272671C0}" presName="parentText" presStyleLbl="node1" presStyleIdx="1" presStyleCnt="3">
        <dgm:presLayoutVars>
          <dgm:chMax val="1"/>
          <dgm:bulletEnabled val="1"/>
        </dgm:presLayoutVars>
      </dgm:prSet>
      <dgm:spPr/>
      <dgm:t>
        <a:bodyPr/>
        <a:lstStyle/>
        <a:p>
          <a:endParaRPr lang="ru-RU"/>
        </a:p>
      </dgm:t>
    </dgm:pt>
    <dgm:pt modelId="{EB3F6EC2-8C61-4D9C-B241-5C6A7B36CFE0}" type="pres">
      <dgm:prSet presAssocID="{15F5CD1E-1D52-41D7-B766-2EF9272671C0}" presName="descendantText" presStyleLbl="alignAccFollowNode1" presStyleIdx="1" presStyleCnt="3">
        <dgm:presLayoutVars>
          <dgm:bulletEnabled val="1"/>
        </dgm:presLayoutVars>
      </dgm:prSet>
      <dgm:spPr/>
      <dgm:t>
        <a:bodyPr/>
        <a:lstStyle/>
        <a:p>
          <a:endParaRPr lang="ru-RU"/>
        </a:p>
      </dgm:t>
    </dgm:pt>
    <dgm:pt modelId="{57A9290F-56CE-4F3B-8921-8E9BF0E45400}" type="pres">
      <dgm:prSet presAssocID="{1D387EEA-0072-40F9-8632-6F4E03510D39}" presName="sp" presStyleCnt="0"/>
      <dgm:spPr/>
    </dgm:pt>
    <dgm:pt modelId="{CA14469A-DAD6-42B0-8E99-D1C2A9FF4ECC}" type="pres">
      <dgm:prSet presAssocID="{0E090F27-F7D7-4F3B-ADD3-D4510A1DA9A4}" presName="linNode" presStyleCnt="0"/>
      <dgm:spPr/>
    </dgm:pt>
    <dgm:pt modelId="{E3081A04-9D40-411E-806E-29AEA9470917}" type="pres">
      <dgm:prSet presAssocID="{0E090F27-F7D7-4F3B-ADD3-D4510A1DA9A4}" presName="parentText" presStyleLbl="node1" presStyleIdx="2" presStyleCnt="3">
        <dgm:presLayoutVars>
          <dgm:chMax val="1"/>
          <dgm:bulletEnabled val="1"/>
        </dgm:presLayoutVars>
      </dgm:prSet>
      <dgm:spPr/>
      <dgm:t>
        <a:bodyPr/>
        <a:lstStyle/>
        <a:p>
          <a:endParaRPr lang="ru-RU"/>
        </a:p>
      </dgm:t>
    </dgm:pt>
    <dgm:pt modelId="{96E0CB3A-F1A9-40B9-81D1-20634685DBEB}" type="pres">
      <dgm:prSet presAssocID="{0E090F27-F7D7-4F3B-ADD3-D4510A1DA9A4}" presName="descendantText" presStyleLbl="alignAccFollowNode1" presStyleIdx="2" presStyleCnt="3">
        <dgm:presLayoutVars>
          <dgm:bulletEnabled val="1"/>
        </dgm:presLayoutVars>
      </dgm:prSet>
      <dgm:spPr/>
      <dgm:t>
        <a:bodyPr/>
        <a:lstStyle/>
        <a:p>
          <a:endParaRPr lang="ru-RU"/>
        </a:p>
      </dgm:t>
    </dgm:pt>
  </dgm:ptLst>
  <dgm:cxnLst>
    <dgm:cxn modelId="{3600BFDF-3488-418A-AB5D-B2A5F791777A}" type="presOf" srcId="{0E090F27-F7D7-4F3B-ADD3-D4510A1DA9A4}" destId="{E3081A04-9D40-411E-806E-29AEA9470917}" srcOrd="0" destOrd="0" presId="urn:microsoft.com/office/officeart/2005/8/layout/vList5"/>
    <dgm:cxn modelId="{AE8E41CD-A67F-4E9D-80F9-D1A46C7AFE71}" srcId="{0E73BE40-1F31-48B3-8CDC-9B6F7CABC822}" destId="{65486EE7-4FED-4D06-B916-8A912B17ED46}" srcOrd="1" destOrd="0" parTransId="{558F5732-5D04-40C2-824C-03BED50C9518}" sibTransId="{4DAABC9B-ED6B-44CB-BD7E-0960E343AB4A}"/>
    <dgm:cxn modelId="{020E6781-DD57-412B-BA07-3E13358CFB58}" srcId="{15F5CD1E-1D52-41D7-B766-2EF9272671C0}" destId="{AA076D60-0E43-4FBF-9C11-DAD006869263}" srcOrd="0" destOrd="0" parTransId="{A49BA78D-3D09-4FFB-B192-3EBE2F300DAD}" sibTransId="{A7E4098A-A785-450C-A97C-777320BB1CE6}"/>
    <dgm:cxn modelId="{C823C8CE-9E1D-435A-B641-A9F8BCD0E9E2}" type="presOf" srcId="{AA076D60-0E43-4FBF-9C11-DAD006869263}" destId="{EB3F6EC2-8C61-4D9C-B241-5C6A7B36CFE0}" srcOrd="0" destOrd="0" presId="urn:microsoft.com/office/officeart/2005/8/layout/vList5"/>
    <dgm:cxn modelId="{C6562BEA-6CFF-48D9-B59F-43ADE9D39FED}" type="presOf" srcId="{A9EC954A-71DB-487D-A698-01EE0BB13E1F}" destId="{B9A350C8-11D4-4A65-88C9-1422FD978F55}" srcOrd="0" destOrd="0" presId="urn:microsoft.com/office/officeart/2005/8/layout/vList5"/>
    <dgm:cxn modelId="{77FBDD1D-95A5-4F68-83DA-AAD3DC8E18C7}" type="presOf" srcId="{7E55BC78-815F-41AA-89E5-71C0623E5F76}" destId="{96E0CB3A-F1A9-40B9-81D1-20634685DBEB}" srcOrd="0" destOrd="1" presId="urn:microsoft.com/office/officeart/2005/8/layout/vList5"/>
    <dgm:cxn modelId="{8D1E09C9-11C8-4C95-A76D-62A4B2712E04}" srcId="{13909FA9-BCAA-4BF5-8985-781D11FE6BA9}" destId="{15F5CD1E-1D52-41D7-B766-2EF9272671C0}" srcOrd="1" destOrd="0" parTransId="{526AF82B-495E-464B-89BD-3E5DE8D98492}" sibTransId="{1D387EEA-0072-40F9-8632-6F4E03510D39}"/>
    <dgm:cxn modelId="{71891DD1-634C-4937-BBA8-72769498295D}" type="presOf" srcId="{9A9ACE56-1D70-47CB-9FAE-280F4BF1F20A}" destId="{96E0CB3A-F1A9-40B9-81D1-20634685DBEB}" srcOrd="0" destOrd="0" presId="urn:microsoft.com/office/officeart/2005/8/layout/vList5"/>
    <dgm:cxn modelId="{4DEC8E06-74B3-47B1-BC40-538BE76FFB6A}" type="presOf" srcId="{13909FA9-BCAA-4BF5-8985-781D11FE6BA9}" destId="{2B1BF800-6A16-4020-B828-3DB4C69F1914}" srcOrd="0" destOrd="0" presId="urn:microsoft.com/office/officeart/2005/8/layout/vList5"/>
    <dgm:cxn modelId="{CEB17403-0ADF-41A5-A75F-1B5AE960E10B}" srcId="{13909FA9-BCAA-4BF5-8985-781D11FE6BA9}" destId="{0E090F27-F7D7-4F3B-ADD3-D4510A1DA9A4}" srcOrd="2" destOrd="0" parTransId="{C69522BE-B04A-461B-9DC9-AC87002E8377}" sibTransId="{D6E9B64E-13D9-477B-8C87-D13AD296910B}"/>
    <dgm:cxn modelId="{4C911C38-2274-4C03-8A9C-13518272D3DE}" type="presOf" srcId="{FF995513-F95A-4684-A4BA-C9FC4762F171}" destId="{EB3F6EC2-8C61-4D9C-B241-5C6A7B36CFE0}" srcOrd="0" destOrd="2" presId="urn:microsoft.com/office/officeart/2005/8/layout/vList5"/>
    <dgm:cxn modelId="{19BE1067-89C3-4B00-8CBE-90D760DC849E}" srcId="{15F5CD1E-1D52-41D7-B766-2EF9272671C0}" destId="{FF995513-F95A-4684-A4BA-C9FC4762F171}" srcOrd="2" destOrd="0" parTransId="{927C060A-6609-4947-9EE7-6DB1213F4645}" sibTransId="{A0E047F8-D276-42C7-AC6B-9DADEE6FB045}"/>
    <dgm:cxn modelId="{1F64046D-6CB4-4FEC-8384-B7CF47BF5B71}" srcId="{13909FA9-BCAA-4BF5-8985-781D11FE6BA9}" destId="{0E73BE40-1F31-48B3-8CDC-9B6F7CABC822}" srcOrd="0" destOrd="0" parTransId="{5D2875FC-0663-4C14-B13E-3A72D38754F1}" sibTransId="{8D9B3279-24A7-46E9-89F7-439741196292}"/>
    <dgm:cxn modelId="{74A8FB62-13EC-49A3-8E56-C089C4E2F783}" type="presOf" srcId="{65486EE7-4FED-4D06-B916-8A912B17ED46}" destId="{B9A350C8-11D4-4A65-88C9-1422FD978F55}" srcOrd="0" destOrd="1" presId="urn:microsoft.com/office/officeart/2005/8/layout/vList5"/>
    <dgm:cxn modelId="{7930EF7E-99F5-41A9-BC08-3C55A5270157}" type="presOf" srcId="{CC95717F-0B36-4267-9D0D-BF4710212F18}" destId="{EB3F6EC2-8C61-4D9C-B241-5C6A7B36CFE0}" srcOrd="0" destOrd="1" presId="urn:microsoft.com/office/officeart/2005/8/layout/vList5"/>
    <dgm:cxn modelId="{8EF185F8-D054-421F-BF17-5398F5E1E81C}" type="presOf" srcId="{15F5CD1E-1D52-41D7-B766-2EF9272671C0}" destId="{42283ACC-DB61-496F-9FD6-4D852650392A}" srcOrd="0" destOrd="0" presId="urn:microsoft.com/office/officeart/2005/8/layout/vList5"/>
    <dgm:cxn modelId="{807BF084-5427-4B0C-BA0D-56D55CA8CFA7}" srcId="{15F5CD1E-1D52-41D7-B766-2EF9272671C0}" destId="{CC95717F-0B36-4267-9D0D-BF4710212F18}" srcOrd="1" destOrd="0" parTransId="{77BC2B2A-151A-4D72-84F0-5C5C8603AA53}" sibTransId="{F6E97D7A-8963-4A2E-BD6C-7604F5DC6DF6}"/>
    <dgm:cxn modelId="{2BC63224-1C6A-4C2E-B43C-331E9D4301C9}" srcId="{0E090F27-F7D7-4F3B-ADD3-D4510A1DA9A4}" destId="{9A9ACE56-1D70-47CB-9FAE-280F4BF1F20A}" srcOrd="0" destOrd="0" parTransId="{6C8EB961-3018-49D4-9804-BDA356D92587}" sibTransId="{29E5C8AA-EACA-4C0E-BF70-7B747F52961D}"/>
    <dgm:cxn modelId="{CB02BA0D-7A87-463F-B850-F40C7C677641}" srcId="{0E73BE40-1F31-48B3-8CDC-9B6F7CABC822}" destId="{A9EC954A-71DB-487D-A698-01EE0BB13E1F}" srcOrd="0" destOrd="0" parTransId="{71FCB6F8-DA9D-4F34-A271-1EB6496B5F97}" sibTransId="{5271C259-461B-4EF3-892A-12EC553A7FAF}"/>
    <dgm:cxn modelId="{865F294D-544C-463A-A6CA-6A8A1AF561FC}" type="presOf" srcId="{0E73BE40-1F31-48B3-8CDC-9B6F7CABC822}" destId="{3B0D5934-C597-4FB6-92E2-EE1FC4A8DA6F}" srcOrd="0" destOrd="0" presId="urn:microsoft.com/office/officeart/2005/8/layout/vList5"/>
    <dgm:cxn modelId="{7C1AF2D1-6655-4DA0-8796-C85CA2B03EE8}" srcId="{0E090F27-F7D7-4F3B-ADD3-D4510A1DA9A4}" destId="{7E55BC78-815F-41AA-89E5-71C0623E5F76}" srcOrd="1" destOrd="0" parTransId="{FEED46E2-AC69-49BF-816C-9B4EE6912D81}" sibTransId="{E4BAB778-F27E-443F-A8F6-CD54156B9095}"/>
    <dgm:cxn modelId="{90962D4F-1AD1-40EF-A049-4D45D3AC474D}" type="presOf" srcId="{3FF39563-67CD-4F53-9407-178C0BCED681}" destId="{96E0CB3A-F1A9-40B9-81D1-20634685DBEB}" srcOrd="0" destOrd="2" presId="urn:microsoft.com/office/officeart/2005/8/layout/vList5"/>
    <dgm:cxn modelId="{CB5AA500-247B-4F98-8038-E4FA76FB9297}" srcId="{0E090F27-F7D7-4F3B-ADD3-D4510A1DA9A4}" destId="{3FF39563-67CD-4F53-9407-178C0BCED681}" srcOrd="2" destOrd="0" parTransId="{C5996994-D95B-4069-81F2-0A9B937B7832}" sibTransId="{42DD9E45-7564-49DB-BE5C-973A55A29853}"/>
    <dgm:cxn modelId="{BF48051C-1365-470D-B1E9-3E79150B11B6}" type="presParOf" srcId="{2B1BF800-6A16-4020-B828-3DB4C69F1914}" destId="{56D51F1F-CC48-4E99-ACD0-2C09D8E66712}" srcOrd="0" destOrd="0" presId="urn:microsoft.com/office/officeart/2005/8/layout/vList5"/>
    <dgm:cxn modelId="{BB20DCDA-8CBD-4A8A-8A8B-139C39783BF7}" type="presParOf" srcId="{56D51F1F-CC48-4E99-ACD0-2C09D8E66712}" destId="{3B0D5934-C597-4FB6-92E2-EE1FC4A8DA6F}" srcOrd="0" destOrd="0" presId="urn:microsoft.com/office/officeart/2005/8/layout/vList5"/>
    <dgm:cxn modelId="{6EF81675-0920-4736-A457-86D3A25965A6}" type="presParOf" srcId="{56D51F1F-CC48-4E99-ACD0-2C09D8E66712}" destId="{B9A350C8-11D4-4A65-88C9-1422FD978F55}" srcOrd="1" destOrd="0" presId="urn:microsoft.com/office/officeart/2005/8/layout/vList5"/>
    <dgm:cxn modelId="{BD06FFC7-E3AE-4538-AFBE-BCF55DA63BBB}" type="presParOf" srcId="{2B1BF800-6A16-4020-B828-3DB4C69F1914}" destId="{16956531-A77C-4775-B1C7-3495AEC9200E}" srcOrd="1" destOrd="0" presId="urn:microsoft.com/office/officeart/2005/8/layout/vList5"/>
    <dgm:cxn modelId="{897C0D4C-9F81-45A7-9759-8ED1E510920A}" type="presParOf" srcId="{2B1BF800-6A16-4020-B828-3DB4C69F1914}" destId="{5213455E-4A0B-4800-8EEC-AEF1A0432234}" srcOrd="2" destOrd="0" presId="urn:microsoft.com/office/officeart/2005/8/layout/vList5"/>
    <dgm:cxn modelId="{743FB9B2-FD25-43A7-ACCB-89E19D9A4B09}" type="presParOf" srcId="{5213455E-4A0B-4800-8EEC-AEF1A0432234}" destId="{42283ACC-DB61-496F-9FD6-4D852650392A}" srcOrd="0" destOrd="0" presId="urn:microsoft.com/office/officeart/2005/8/layout/vList5"/>
    <dgm:cxn modelId="{06A31FFB-328A-44D3-843C-E86D661A9746}" type="presParOf" srcId="{5213455E-4A0B-4800-8EEC-AEF1A0432234}" destId="{EB3F6EC2-8C61-4D9C-B241-5C6A7B36CFE0}" srcOrd="1" destOrd="0" presId="urn:microsoft.com/office/officeart/2005/8/layout/vList5"/>
    <dgm:cxn modelId="{D9F60B26-F83C-4CC3-A325-7D07344E1A39}" type="presParOf" srcId="{2B1BF800-6A16-4020-B828-3DB4C69F1914}" destId="{57A9290F-56CE-4F3B-8921-8E9BF0E45400}" srcOrd="3" destOrd="0" presId="urn:microsoft.com/office/officeart/2005/8/layout/vList5"/>
    <dgm:cxn modelId="{F6318041-FB7A-4303-B4D6-E76F2E70BAB8}" type="presParOf" srcId="{2B1BF800-6A16-4020-B828-3DB4C69F1914}" destId="{CA14469A-DAD6-42B0-8E99-D1C2A9FF4ECC}" srcOrd="4" destOrd="0" presId="urn:microsoft.com/office/officeart/2005/8/layout/vList5"/>
    <dgm:cxn modelId="{9493555E-24B9-4377-930E-21D8B1902829}" type="presParOf" srcId="{CA14469A-DAD6-42B0-8E99-D1C2A9FF4ECC}" destId="{E3081A04-9D40-411E-806E-29AEA9470917}" srcOrd="0" destOrd="0" presId="urn:microsoft.com/office/officeart/2005/8/layout/vList5"/>
    <dgm:cxn modelId="{952A4204-C06D-499D-BF68-0E362BB60643}" type="presParOf" srcId="{CA14469A-DAD6-42B0-8E99-D1C2A9FF4ECC}" destId="{96E0CB3A-F1A9-40B9-81D1-20634685DBEB}" srcOrd="1" destOrd="0" presId="urn:microsoft.com/office/officeart/2005/8/layout/vList5"/>
  </dgm:cxnLst>
  <dgm:bg/>
  <dgm:whole/>
</dgm:dataModel>
</file>

<file path=ppt/diagrams/data15.xml><?xml version="1.0" encoding="utf-8"?>
<dgm:dataModel xmlns:dgm="http://schemas.openxmlformats.org/drawingml/2006/diagram" xmlns:a="http://schemas.openxmlformats.org/drawingml/2006/main">
  <dgm:ptLst>
    <dgm:pt modelId="{05876FF0-4018-411C-BD54-EFC169D9C86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ru-RU"/>
        </a:p>
      </dgm:t>
    </dgm:pt>
    <dgm:pt modelId="{EDD474BF-E468-4416-A4EF-B9145E26024F}">
      <dgm:prSet phldrT="[Текст]"/>
      <dgm:spPr/>
      <dgm:t>
        <a:bodyPr/>
        <a:lstStyle/>
        <a:p>
          <a:r>
            <a:rPr lang="uk-UA" b="1" smtClean="0"/>
            <a:t>Залежно від періодичності стягнення:</a:t>
          </a:r>
          <a:endParaRPr lang="ru-RU"/>
        </a:p>
      </dgm:t>
    </dgm:pt>
    <dgm:pt modelId="{6032F63A-1994-4D71-99CC-98B218A9F77E}" type="parTrans" cxnId="{9C00E4B9-4DFE-4BD6-9BB6-75D1E83B1E8E}">
      <dgm:prSet/>
      <dgm:spPr/>
      <dgm:t>
        <a:bodyPr/>
        <a:lstStyle/>
        <a:p>
          <a:endParaRPr lang="ru-RU"/>
        </a:p>
      </dgm:t>
    </dgm:pt>
    <dgm:pt modelId="{1E704C5C-0C55-47AE-BC73-45EAAE775F56}" type="sibTrans" cxnId="{9C00E4B9-4DFE-4BD6-9BB6-75D1E83B1E8E}">
      <dgm:prSet/>
      <dgm:spPr/>
      <dgm:t>
        <a:bodyPr/>
        <a:lstStyle/>
        <a:p>
          <a:endParaRPr lang="ru-RU"/>
        </a:p>
      </dgm:t>
    </dgm:pt>
    <dgm:pt modelId="{0607469A-12B4-4AC7-AB1E-C95903FE2146}">
      <dgm:prSet phldrT="[Текст]"/>
      <dgm:spPr/>
      <dgm:t>
        <a:bodyPr/>
        <a:lstStyle/>
        <a:p>
          <a:r>
            <a:rPr lang="uk-UA" dirty="0" smtClean="0"/>
            <a:t>систематичні (регулярні)</a:t>
          </a:r>
          <a:endParaRPr lang="ru-RU" dirty="0"/>
        </a:p>
      </dgm:t>
    </dgm:pt>
    <dgm:pt modelId="{50994A8C-20A3-4B8F-A9E8-19F59F66D1DA}" type="parTrans" cxnId="{41D3597B-C34C-4E60-AD14-1D37251FA01F}">
      <dgm:prSet/>
      <dgm:spPr/>
      <dgm:t>
        <a:bodyPr/>
        <a:lstStyle/>
        <a:p>
          <a:endParaRPr lang="ru-RU"/>
        </a:p>
      </dgm:t>
    </dgm:pt>
    <dgm:pt modelId="{974BF9F6-A6A0-47F0-BD99-8778DA9663F8}" type="sibTrans" cxnId="{41D3597B-C34C-4E60-AD14-1D37251FA01F}">
      <dgm:prSet/>
      <dgm:spPr/>
      <dgm:t>
        <a:bodyPr/>
        <a:lstStyle/>
        <a:p>
          <a:endParaRPr lang="ru-RU"/>
        </a:p>
      </dgm:t>
    </dgm:pt>
    <dgm:pt modelId="{8C2AB933-C723-42E6-92E1-D389C312E6FE}">
      <dgm:prSet phldrT="[Текст]"/>
      <dgm:spPr/>
      <dgm:t>
        <a:bodyPr/>
        <a:lstStyle/>
        <a:p>
          <a:r>
            <a:rPr lang="uk-UA" dirty="0" smtClean="0"/>
            <a:t>регулюючі</a:t>
          </a:r>
          <a:endParaRPr lang="ru-RU" dirty="0"/>
        </a:p>
      </dgm:t>
    </dgm:pt>
    <dgm:pt modelId="{B092B6B3-FB82-4E1B-BA8D-EBD111660094}" type="parTrans" cxnId="{5AF26CAA-927B-43FA-8D3C-2B58CAB813C4}">
      <dgm:prSet/>
      <dgm:spPr/>
      <dgm:t>
        <a:bodyPr/>
        <a:lstStyle/>
        <a:p>
          <a:endParaRPr lang="ru-RU"/>
        </a:p>
      </dgm:t>
    </dgm:pt>
    <dgm:pt modelId="{A716E2F6-6D87-4DA8-898C-348C976DFAA4}" type="sibTrans" cxnId="{5AF26CAA-927B-43FA-8D3C-2B58CAB813C4}">
      <dgm:prSet/>
      <dgm:spPr/>
      <dgm:t>
        <a:bodyPr/>
        <a:lstStyle/>
        <a:p>
          <a:endParaRPr lang="ru-RU"/>
        </a:p>
      </dgm:t>
    </dgm:pt>
    <dgm:pt modelId="{39AF60E2-CC98-4E38-BED5-3B5F350F79F3}">
      <dgm:prSet phldrT="[Текст]"/>
      <dgm:spPr/>
      <dgm:t>
        <a:bodyPr/>
        <a:lstStyle/>
        <a:p>
          <a:r>
            <a:rPr lang="uk-UA" b="1" dirty="0" smtClean="0"/>
            <a:t>За формою стягнення:</a:t>
          </a:r>
          <a:endParaRPr lang="ru-RU" dirty="0"/>
        </a:p>
      </dgm:t>
    </dgm:pt>
    <dgm:pt modelId="{48B5950D-A88F-464C-AC2C-A582F69FD103}" type="parTrans" cxnId="{4B77C30B-FF8E-4A51-BA7A-2BEDF55FDAD3}">
      <dgm:prSet/>
      <dgm:spPr/>
      <dgm:t>
        <a:bodyPr/>
        <a:lstStyle/>
        <a:p>
          <a:endParaRPr lang="ru-RU"/>
        </a:p>
      </dgm:t>
    </dgm:pt>
    <dgm:pt modelId="{279FFF52-A013-47A6-A65A-770247F20896}" type="sibTrans" cxnId="{4B77C30B-FF8E-4A51-BA7A-2BEDF55FDAD3}">
      <dgm:prSet/>
      <dgm:spPr/>
      <dgm:t>
        <a:bodyPr/>
        <a:lstStyle/>
        <a:p>
          <a:endParaRPr lang="ru-RU"/>
        </a:p>
      </dgm:t>
    </dgm:pt>
    <dgm:pt modelId="{2B36D65B-4EB9-4994-8C35-653084C62CBA}">
      <dgm:prSet phldrT="[Текст]"/>
      <dgm:spPr/>
      <dgm:t>
        <a:bodyPr/>
        <a:lstStyle/>
        <a:p>
          <a:r>
            <a:rPr lang="uk-UA" dirty="0" smtClean="0"/>
            <a:t>розкладні</a:t>
          </a:r>
          <a:endParaRPr lang="ru-RU" dirty="0"/>
        </a:p>
      </dgm:t>
    </dgm:pt>
    <dgm:pt modelId="{5DE4DC8E-5839-42F4-AE15-FB75B5B6E3F5}" type="parTrans" cxnId="{4C22A6E8-3B33-49CF-96F8-9F4584D091FE}">
      <dgm:prSet/>
      <dgm:spPr/>
      <dgm:t>
        <a:bodyPr/>
        <a:lstStyle/>
        <a:p>
          <a:endParaRPr lang="ru-RU"/>
        </a:p>
      </dgm:t>
    </dgm:pt>
    <dgm:pt modelId="{A7EB2715-FB80-4ECE-B3FE-EF5E1D41A9FD}" type="sibTrans" cxnId="{4C22A6E8-3B33-49CF-96F8-9F4584D091FE}">
      <dgm:prSet/>
      <dgm:spPr/>
      <dgm:t>
        <a:bodyPr/>
        <a:lstStyle/>
        <a:p>
          <a:endParaRPr lang="ru-RU"/>
        </a:p>
      </dgm:t>
    </dgm:pt>
    <dgm:pt modelId="{BD790173-5890-4C18-9B33-F23390C7C400}">
      <dgm:prSet phldrT="[Текст]"/>
      <dgm:spPr/>
      <dgm:t>
        <a:bodyPr/>
        <a:lstStyle/>
        <a:p>
          <a:r>
            <a:rPr lang="uk-UA" dirty="0" smtClean="0"/>
            <a:t>окладні</a:t>
          </a:r>
          <a:endParaRPr lang="ru-RU" dirty="0"/>
        </a:p>
      </dgm:t>
    </dgm:pt>
    <dgm:pt modelId="{DECB9569-06C4-4D75-8BDF-DA4489CAD8A4}" type="parTrans" cxnId="{7C6B9AE9-CE4A-499D-BDDC-AAE7A3074546}">
      <dgm:prSet/>
      <dgm:spPr/>
      <dgm:t>
        <a:bodyPr/>
        <a:lstStyle/>
        <a:p>
          <a:endParaRPr lang="ru-RU"/>
        </a:p>
      </dgm:t>
    </dgm:pt>
    <dgm:pt modelId="{FEF78A3B-938C-409D-B1D5-10316D6047EC}" type="sibTrans" cxnId="{7C6B9AE9-CE4A-499D-BDDC-AAE7A3074546}">
      <dgm:prSet/>
      <dgm:spPr/>
      <dgm:t>
        <a:bodyPr/>
        <a:lstStyle/>
        <a:p>
          <a:endParaRPr lang="ru-RU"/>
        </a:p>
      </dgm:t>
    </dgm:pt>
    <dgm:pt modelId="{18B7A8EA-EF72-4B77-B8C2-07A24ACD3168}" type="pres">
      <dgm:prSet presAssocID="{05876FF0-4018-411C-BD54-EFC169D9C86A}" presName="Name0" presStyleCnt="0">
        <dgm:presLayoutVars>
          <dgm:dir/>
          <dgm:animLvl val="lvl"/>
          <dgm:resizeHandles val="exact"/>
        </dgm:presLayoutVars>
      </dgm:prSet>
      <dgm:spPr/>
      <dgm:t>
        <a:bodyPr/>
        <a:lstStyle/>
        <a:p>
          <a:endParaRPr lang="ru-RU"/>
        </a:p>
      </dgm:t>
    </dgm:pt>
    <dgm:pt modelId="{49361E58-C3B5-4720-83B3-FC8F2B840760}" type="pres">
      <dgm:prSet presAssocID="{EDD474BF-E468-4416-A4EF-B9145E26024F}" presName="linNode" presStyleCnt="0"/>
      <dgm:spPr/>
    </dgm:pt>
    <dgm:pt modelId="{0BB5D46D-7782-48FB-9705-7259B6D052C6}" type="pres">
      <dgm:prSet presAssocID="{EDD474BF-E468-4416-A4EF-B9145E26024F}" presName="parentText" presStyleLbl="node1" presStyleIdx="0" presStyleCnt="2">
        <dgm:presLayoutVars>
          <dgm:chMax val="1"/>
          <dgm:bulletEnabled val="1"/>
        </dgm:presLayoutVars>
      </dgm:prSet>
      <dgm:spPr/>
      <dgm:t>
        <a:bodyPr/>
        <a:lstStyle/>
        <a:p>
          <a:endParaRPr lang="ru-RU"/>
        </a:p>
      </dgm:t>
    </dgm:pt>
    <dgm:pt modelId="{DE18470F-DE89-425A-BD90-534C1789B0D8}" type="pres">
      <dgm:prSet presAssocID="{EDD474BF-E468-4416-A4EF-B9145E26024F}" presName="descendantText" presStyleLbl="alignAccFollowNode1" presStyleIdx="0" presStyleCnt="2">
        <dgm:presLayoutVars>
          <dgm:bulletEnabled val="1"/>
        </dgm:presLayoutVars>
      </dgm:prSet>
      <dgm:spPr/>
      <dgm:t>
        <a:bodyPr/>
        <a:lstStyle/>
        <a:p>
          <a:endParaRPr lang="ru-RU"/>
        </a:p>
      </dgm:t>
    </dgm:pt>
    <dgm:pt modelId="{70DEDBBE-B685-4490-ACEC-B3E5B5E2C21F}" type="pres">
      <dgm:prSet presAssocID="{1E704C5C-0C55-47AE-BC73-45EAAE775F56}" presName="sp" presStyleCnt="0"/>
      <dgm:spPr/>
    </dgm:pt>
    <dgm:pt modelId="{6837D3BF-3C58-4407-889E-C2C203C37615}" type="pres">
      <dgm:prSet presAssocID="{39AF60E2-CC98-4E38-BED5-3B5F350F79F3}" presName="linNode" presStyleCnt="0"/>
      <dgm:spPr/>
    </dgm:pt>
    <dgm:pt modelId="{15E60BF1-0FB6-4257-97F9-EE8BA3098C67}" type="pres">
      <dgm:prSet presAssocID="{39AF60E2-CC98-4E38-BED5-3B5F350F79F3}" presName="parentText" presStyleLbl="node1" presStyleIdx="1" presStyleCnt="2">
        <dgm:presLayoutVars>
          <dgm:chMax val="1"/>
          <dgm:bulletEnabled val="1"/>
        </dgm:presLayoutVars>
      </dgm:prSet>
      <dgm:spPr/>
      <dgm:t>
        <a:bodyPr/>
        <a:lstStyle/>
        <a:p>
          <a:endParaRPr lang="ru-RU"/>
        </a:p>
      </dgm:t>
    </dgm:pt>
    <dgm:pt modelId="{0DAE2C66-8275-4D7C-8F92-787E94AC80E4}" type="pres">
      <dgm:prSet presAssocID="{39AF60E2-CC98-4E38-BED5-3B5F350F79F3}" presName="descendantText" presStyleLbl="alignAccFollowNode1" presStyleIdx="1" presStyleCnt="2">
        <dgm:presLayoutVars>
          <dgm:bulletEnabled val="1"/>
        </dgm:presLayoutVars>
      </dgm:prSet>
      <dgm:spPr/>
      <dgm:t>
        <a:bodyPr/>
        <a:lstStyle/>
        <a:p>
          <a:endParaRPr lang="ru-RU"/>
        </a:p>
      </dgm:t>
    </dgm:pt>
  </dgm:ptLst>
  <dgm:cxnLst>
    <dgm:cxn modelId="{57B2B38B-222A-44CD-9E9C-3962803B24F1}" type="presOf" srcId="{BD790173-5890-4C18-9B33-F23390C7C400}" destId="{0DAE2C66-8275-4D7C-8F92-787E94AC80E4}" srcOrd="0" destOrd="1" presId="urn:microsoft.com/office/officeart/2005/8/layout/vList5"/>
    <dgm:cxn modelId="{4C22A6E8-3B33-49CF-96F8-9F4584D091FE}" srcId="{39AF60E2-CC98-4E38-BED5-3B5F350F79F3}" destId="{2B36D65B-4EB9-4994-8C35-653084C62CBA}" srcOrd="0" destOrd="0" parTransId="{5DE4DC8E-5839-42F4-AE15-FB75B5B6E3F5}" sibTransId="{A7EB2715-FB80-4ECE-B3FE-EF5E1D41A9FD}"/>
    <dgm:cxn modelId="{0FE9D2EA-5962-4C98-864F-1BD10EA73AEB}" type="presOf" srcId="{0607469A-12B4-4AC7-AB1E-C95903FE2146}" destId="{DE18470F-DE89-425A-BD90-534C1789B0D8}" srcOrd="0" destOrd="0" presId="urn:microsoft.com/office/officeart/2005/8/layout/vList5"/>
    <dgm:cxn modelId="{4B77C30B-FF8E-4A51-BA7A-2BEDF55FDAD3}" srcId="{05876FF0-4018-411C-BD54-EFC169D9C86A}" destId="{39AF60E2-CC98-4E38-BED5-3B5F350F79F3}" srcOrd="1" destOrd="0" parTransId="{48B5950D-A88F-464C-AC2C-A582F69FD103}" sibTransId="{279FFF52-A013-47A6-A65A-770247F20896}"/>
    <dgm:cxn modelId="{44B8031F-28FB-49A5-948C-CA37092096C4}" type="presOf" srcId="{EDD474BF-E468-4416-A4EF-B9145E26024F}" destId="{0BB5D46D-7782-48FB-9705-7259B6D052C6}" srcOrd="0" destOrd="0" presId="urn:microsoft.com/office/officeart/2005/8/layout/vList5"/>
    <dgm:cxn modelId="{E99AE0AE-E897-4708-9AA4-60B18EB43E08}" type="presOf" srcId="{05876FF0-4018-411C-BD54-EFC169D9C86A}" destId="{18B7A8EA-EF72-4B77-B8C2-07A24ACD3168}" srcOrd="0" destOrd="0" presId="urn:microsoft.com/office/officeart/2005/8/layout/vList5"/>
    <dgm:cxn modelId="{7C6B9AE9-CE4A-499D-BDDC-AAE7A3074546}" srcId="{39AF60E2-CC98-4E38-BED5-3B5F350F79F3}" destId="{BD790173-5890-4C18-9B33-F23390C7C400}" srcOrd="1" destOrd="0" parTransId="{DECB9569-06C4-4D75-8BDF-DA4489CAD8A4}" sibTransId="{FEF78A3B-938C-409D-B1D5-10316D6047EC}"/>
    <dgm:cxn modelId="{2C84F1B8-E044-4844-9238-8C11534C77D5}" type="presOf" srcId="{2B36D65B-4EB9-4994-8C35-653084C62CBA}" destId="{0DAE2C66-8275-4D7C-8F92-787E94AC80E4}" srcOrd="0" destOrd="0" presId="urn:microsoft.com/office/officeart/2005/8/layout/vList5"/>
    <dgm:cxn modelId="{285FD445-DC65-486C-9913-8B48112824D4}" type="presOf" srcId="{39AF60E2-CC98-4E38-BED5-3B5F350F79F3}" destId="{15E60BF1-0FB6-4257-97F9-EE8BA3098C67}" srcOrd="0" destOrd="0" presId="urn:microsoft.com/office/officeart/2005/8/layout/vList5"/>
    <dgm:cxn modelId="{DE83FCFF-B117-40F7-9174-1EA16BEC8CC0}" type="presOf" srcId="{8C2AB933-C723-42E6-92E1-D389C312E6FE}" destId="{DE18470F-DE89-425A-BD90-534C1789B0D8}" srcOrd="0" destOrd="1" presId="urn:microsoft.com/office/officeart/2005/8/layout/vList5"/>
    <dgm:cxn modelId="{5AF26CAA-927B-43FA-8D3C-2B58CAB813C4}" srcId="{EDD474BF-E468-4416-A4EF-B9145E26024F}" destId="{8C2AB933-C723-42E6-92E1-D389C312E6FE}" srcOrd="1" destOrd="0" parTransId="{B092B6B3-FB82-4E1B-BA8D-EBD111660094}" sibTransId="{A716E2F6-6D87-4DA8-898C-348C976DFAA4}"/>
    <dgm:cxn modelId="{41D3597B-C34C-4E60-AD14-1D37251FA01F}" srcId="{EDD474BF-E468-4416-A4EF-B9145E26024F}" destId="{0607469A-12B4-4AC7-AB1E-C95903FE2146}" srcOrd="0" destOrd="0" parTransId="{50994A8C-20A3-4B8F-A9E8-19F59F66D1DA}" sibTransId="{974BF9F6-A6A0-47F0-BD99-8778DA9663F8}"/>
    <dgm:cxn modelId="{9C00E4B9-4DFE-4BD6-9BB6-75D1E83B1E8E}" srcId="{05876FF0-4018-411C-BD54-EFC169D9C86A}" destId="{EDD474BF-E468-4416-A4EF-B9145E26024F}" srcOrd="0" destOrd="0" parTransId="{6032F63A-1994-4D71-99CC-98B218A9F77E}" sibTransId="{1E704C5C-0C55-47AE-BC73-45EAAE775F56}"/>
    <dgm:cxn modelId="{399BC386-430E-453C-BC62-69CF2161E038}" type="presParOf" srcId="{18B7A8EA-EF72-4B77-B8C2-07A24ACD3168}" destId="{49361E58-C3B5-4720-83B3-FC8F2B840760}" srcOrd="0" destOrd="0" presId="urn:microsoft.com/office/officeart/2005/8/layout/vList5"/>
    <dgm:cxn modelId="{764FB438-7966-4F07-8CAC-1187DFB74691}" type="presParOf" srcId="{49361E58-C3B5-4720-83B3-FC8F2B840760}" destId="{0BB5D46D-7782-48FB-9705-7259B6D052C6}" srcOrd="0" destOrd="0" presId="urn:microsoft.com/office/officeart/2005/8/layout/vList5"/>
    <dgm:cxn modelId="{E28D3F3B-12B9-4F1C-AC08-B73B63AA7FA2}" type="presParOf" srcId="{49361E58-C3B5-4720-83B3-FC8F2B840760}" destId="{DE18470F-DE89-425A-BD90-534C1789B0D8}" srcOrd="1" destOrd="0" presId="urn:microsoft.com/office/officeart/2005/8/layout/vList5"/>
    <dgm:cxn modelId="{751C5F95-8E26-4EA0-9E73-752016D4AC3D}" type="presParOf" srcId="{18B7A8EA-EF72-4B77-B8C2-07A24ACD3168}" destId="{70DEDBBE-B685-4490-ACEC-B3E5B5E2C21F}" srcOrd="1" destOrd="0" presId="urn:microsoft.com/office/officeart/2005/8/layout/vList5"/>
    <dgm:cxn modelId="{4989D91A-8579-47BE-9096-F7C7ABEAC458}" type="presParOf" srcId="{18B7A8EA-EF72-4B77-B8C2-07A24ACD3168}" destId="{6837D3BF-3C58-4407-889E-C2C203C37615}" srcOrd="2" destOrd="0" presId="urn:microsoft.com/office/officeart/2005/8/layout/vList5"/>
    <dgm:cxn modelId="{8392AA90-3736-4F86-B252-9DB88DBB0451}" type="presParOf" srcId="{6837D3BF-3C58-4407-889E-C2C203C37615}" destId="{15E60BF1-0FB6-4257-97F9-EE8BA3098C67}" srcOrd="0" destOrd="0" presId="urn:microsoft.com/office/officeart/2005/8/layout/vList5"/>
    <dgm:cxn modelId="{0F029DA4-1417-4D5D-8F89-9FE7BF9ADC3B}" type="presParOf" srcId="{6837D3BF-3C58-4407-889E-C2C203C37615}" destId="{0DAE2C66-8275-4D7C-8F92-787E94AC80E4}" srcOrd="1" destOrd="0" presId="urn:microsoft.com/office/officeart/2005/8/layout/vList5"/>
  </dgm:cxnLst>
  <dgm:bg/>
  <dgm:whole/>
</dgm:dataModel>
</file>

<file path=ppt/diagrams/data16.xml><?xml version="1.0" encoding="utf-8"?>
<dgm:dataModel xmlns:dgm="http://schemas.openxmlformats.org/drawingml/2006/diagram" xmlns:a="http://schemas.openxmlformats.org/drawingml/2006/main">
  <dgm:ptLst>
    <dgm:pt modelId="{1828627E-3DF0-48AA-839D-D153F9CF9F2F}"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ru-RU"/>
        </a:p>
      </dgm:t>
    </dgm:pt>
    <dgm:pt modelId="{6C2531F0-5E6E-4FE9-96AA-0EE067630120}">
      <dgm:prSet phldrT="[Текст]"/>
      <dgm:spPr/>
      <dgm:t>
        <a:bodyPr/>
        <a:lstStyle/>
        <a:p>
          <a:r>
            <a:rPr lang="uk-UA" b="1" dirty="0" smtClean="0"/>
            <a:t>Податкове законодавство України</a:t>
          </a:r>
          <a:r>
            <a:rPr lang="uk-UA" dirty="0" smtClean="0"/>
            <a:t> складається з:</a:t>
          </a:r>
          <a:endParaRPr lang="ru-RU" dirty="0"/>
        </a:p>
      </dgm:t>
    </dgm:pt>
    <dgm:pt modelId="{89F4485F-6CEE-4597-A0C1-97A1F70FDC93}" type="parTrans" cxnId="{C577C27D-796D-4A3C-BCC2-F38D69831EBE}">
      <dgm:prSet/>
      <dgm:spPr/>
      <dgm:t>
        <a:bodyPr/>
        <a:lstStyle/>
        <a:p>
          <a:endParaRPr lang="ru-RU"/>
        </a:p>
      </dgm:t>
    </dgm:pt>
    <dgm:pt modelId="{61157A61-09FB-45F9-B24F-48958A4BB175}" type="sibTrans" cxnId="{C577C27D-796D-4A3C-BCC2-F38D69831EBE}">
      <dgm:prSet/>
      <dgm:spPr/>
      <dgm:t>
        <a:bodyPr/>
        <a:lstStyle/>
        <a:p>
          <a:endParaRPr lang="ru-RU"/>
        </a:p>
      </dgm:t>
    </dgm:pt>
    <dgm:pt modelId="{111D382F-E2C9-4C41-A22F-CFE3B04A07D3}">
      <dgm:prSet phldrT="[Текст]"/>
      <dgm:spPr/>
      <dgm:t>
        <a:bodyPr/>
        <a:lstStyle/>
        <a:p>
          <a:r>
            <a:rPr lang="uk-UA" b="1" dirty="0" smtClean="0"/>
            <a:t>Конституції України, Податкового Кодексу України, Митного кодексу України, чинних міжнародних договорів, нормативно-правових актів, рішень Верховної Ради Автономної Республіки Крим. </a:t>
          </a:r>
          <a:r>
            <a:rPr lang="uk-UA" dirty="0" smtClean="0"/>
            <a:t>             </a:t>
          </a:r>
          <a:endParaRPr lang="ru-RU" dirty="0"/>
        </a:p>
      </dgm:t>
    </dgm:pt>
    <dgm:pt modelId="{A65AD494-6529-41E1-A3FF-10CFC89F2C43}" type="parTrans" cxnId="{5E4863D6-BCE0-414C-B306-F48D3FFA0414}">
      <dgm:prSet/>
      <dgm:spPr/>
      <dgm:t>
        <a:bodyPr/>
        <a:lstStyle/>
        <a:p>
          <a:endParaRPr lang="ru-RU"/>
        </a:p>
      </dgm:t>
    </dgm:pt>
    <dgm:pt modelId="{6FD4DE7E-E9CF-49CC-8F52-00D113C51064}" type="sibTrans" cxnId="{5E4863D6-BCE0-414C-B306-F48D3FFA0414}">
      <dgm:prSet/>
      <dgm:spPr/>
      <dgm:t>
        <a:bodyPr/>
        <a:lstStyle/>
        <a:p>
          <a:endParaRPr lang="ru-RU"/>
        </a:p>
      </dgm:t>
    </dgm:pt>
    <dgm:pt modelId="{59B85F2E-6F74-4F20-B19A-3838D9CDDFFE}" type="pres">
      <dgm:prSet presAssocID="{1828627E-3DF0-48AA-839D-D153F9CF9F2F}" presName="composite" presStyleCnt="0">
        <dgm:presLayoutVars>
          <dgm:chMax val="1"/>
          <dgm:dir/>
          <dgm:resizeHandles val="exact"/>
        </dgm:presLayoutVars>
      </dgm:prSet>
      <dgm:spPr/>
      <dgm:t>
        <a:bodyPr/>
        <a:lstStyle/>
        <a:p>
          <a:endParaRPr lang="ru-RU"/>
        </a:p>
      </dgm:t>
    </dgm:pt>
    <dgm:pt modelId="{43633403-AB8C-4ED8-9CEA-AF0ACAD4830D}" type="pres">
      <dgm:prSet presAssocID="{6C2531F0-5E6E-4FE9-96AA-0EE067630120}" presName="roof" presStyleLbl="dkBgShp" presStyleIdx="0" presStyleCnt="2"/>
      <dgm:spPr/>
      <dgm:t>
        <a:bodyPr/>
        <a:lstStyle/>
        <a:p>
          <a:endParaRPr lang="ru-RU"/>
        </a:p>
      </dgm:t>
    </dgm:pt>
    <dgm:pt modelId="{81AB2BC2-A23D-4D41-9486-4F96C138484E}" type="pres">
      <dgm:prSet presAssocID="{6C2531F0-5E6E-4FE9-96AA-0EE067630120}" presName="pillars" presStyleCnt="0"/>
      <dgm:spPr/>
    </dgm:pt>
    <dgm:pt modelId="{EC8F1B45-1E2C-4120-8EF2-56552B2DCD8B}" type="pres">
      <dgm:prSet presAssocID="{6C2531F0-5E6E-4FE9-96AA-0EE067630120}" presName="pillar1" presStyleLbl="node1" presStyleIdx="0" presStyleCnt="1">
        <dgm:presLayoutVars>
          <dgm:bulletEnabled val="1"/>
        </dgm:presLayoutVars>
      </dgm:prSet>
      <dgm:spPr/>
      <dgm:t>
        <a:bodyPr/>
        <a:lstStyle/>
        <a:p>
          <a:endParaRPr lang="ru-RU"/>
        </a:p>
      </dgm:t>
    </dgm:pt>
    <dgm:pt modelId="{846D5270-7D5B-46C2-9B4A-1E1577CC66D8}" type="pres">
      <dgm:prSet presAssocID="{6C2531F0-5E6E-4FE9-96AA-0EE067630120}" presName="base" presStyleLbl="dkBgShp" presStyleIdx="1" presStyleCnt="2"/>
      <dgm:spPr/>
    </dgm:pt>
  </dgm:ptLst>
  <dgm:cxnLst>
    <dgm:cxn modelId="{56F1BE16-1ACD-45F8-9F8F-04561B5EBD26}" type="presOf" srcId="{111D382F-E2C9-4C41-A22F-CFE3B04A07D3}" destId="{EC8F1B45-1E2C-4120-8EF2-56552B2DCD8B}" srcOrd="0" destOrd="0" presId="urn:microsoft.com/office/officeart/2005/8/layout/hList3"/>
    <dgm:cxn modelId="{6287CB9B-8754-4E88-9F16-F7BBE5551A2C}" type="presOf" srcId="{1828627E-3DF0-48AA-839D-D153F9CF9F2F}" destId="{59B85F2E-6F74-4F20-B19A-3838D9CDDFFE}" srcOrd="0" destOrd="0" presId="urn:microsoft.com/office/officeart/2005/8/layout/hList3"/>
    <dgm:cxn modelId="{C577C27D-796D-4A3C-BCC2-F38D69831EBE}" srcId="{1828627E-3DF0-48AA-839D-D153F9CF9F2F}" destId="{6C2531F0-5E6E-4FE9-96AA-0EE067630120}" srcOrd="0" destOrd="0" parTransId="{89F4485F-6CEE-4597-A0C1-97A1F70FDC93}" sibTransId="{61157A61-09FB-45F9-B24F-48958A4BB175}"/>
    <dgm:cxn modelId="{5327C6FF-1B78-485C-9748-DA10F1E393FB}" type="presOf" srcId="{6C2531F0-5E6E-4FE9-96AA-0EE067630120}" destId="{43633403-AB8C-4ED8-9CEA-AF0ACAD4830D}" srcOrd="0" destOrd="0" presId="urn:microsoft.com/office/officeart/2005/8/layout/hList3"/>
    <dgm:cxn modelId="{5E4863D6-BCE0-414C-B306-F48D3FFA0414}" srcId="{6C2531F0-5E6E-4FE9-96AA-0EE067630120}" destId="{111D382F-E2C9-4C41-A22F-CFE3B04A07D3}" srcOrd="0" destOrd="0" parTransId="{A65AD494-6529-41E1-A3FF-10CFC89F2C43}" sibTransId="{6FD4DE7E-E9CF-49CC-8F52-00D113C51064}"/>
    <dgm:cxn modelId="{098ABA9C-C29F-4BE6-9AB8-6B39ADCB2DA1}" type="presParOf" srcId="{59B85F2E-6F74-4F20-B19A-3838D9CDDFFE}" destId="{43633403-AB8C-4ED8-9CEA-AF0ACAD4830D}" srcOrd="0" destOrd="0" presId="urn:microsoft.com/office/officeart/2005/8/layout/hList3"/>
    <dgm:cxn modelId="{B9361CF0-83A0-4F70-B19D-04A8407F35FF}" type="presParOf" srcId="{59B85F2E-6F74-4F20-B19A-3838D9CDDFFE}" destId="{81AB2BC2-A23D-4D41-9486-4F96C138484E}" srcOrd="1" destOrd="0" presId="urn:microsoft.com/office/officeart/2005/8/layout/hList3"/>
    <dgm:cxn modelId="{9F0D661C-B4C7-4BF5-8675-7A93C9DFAB7E}" type="presParOf" srcId="{81AB2BC2-A23D-4D41-9486-4F96C138484E}" destId="{EC8F1B45-1E2C-4120-8EF2-56552B2DCD8B}" srcOrd="0" destOrd="0" presId="urn:microsoft.com/office/officeart/2005/8/layout/hList3"/>
    <dgm:cxn modelId="{2EC6040E-D904-4441-A546-A8123BB992FC}" type="presParOf" srcId="{59B85F2E-6F74-4F20-B19A-3838D9CDDFFE}" destId="{846D5270-7D5B-46C2-9B4A-1E1577CC66D8}" srcOrd="2" destOrd="0" presId="urn:microsoft.com/office/officeart/2005/8/layout/hList3"/>
  </dgm:cxnLst>
  <dgm:bg/>
  <dgm:whole/>
</dgm:dataModel>
</file>

<file path=ppt/diagrams/data17.xml><?xml version="1.0" encoding="utf-8"?>
<dgm:dataModel xmlns:dgm="http://schemas.openxmlformats.org/drawingml/2006/diagram" xmlns:a="http://schemas.openxmlformats.org/drawingml/2006/main">
  <dgm:ptLst>
    <dgm:pt modelId="{34569F64-CD9E-49CF-A821-6498EECD735D}"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ru-RU"/>
        </a:p>
      </dgm:t>
    </dgm:pt>
    <dgm:pt modelId="{D417273D-8D38-480E-B05C-D909A4D81D04}">
      <dgm:prSet phldrT="[Текст]"/>
      <dgm:spPr/>
      <dgm:t>
        <a:bodyPr/>
        <a:lstStyle/>
        <a:p>
          <a:r>
            <a:rPr lang="uk-UA" b="1" dirty="0" smtClean="0"/>
            <a:t>Сфера дії Податкового кодексу України: </a:t>
          </a:r>
          <a:endParaRPr lang="ru-RU" dirty="0"/>
        </a:p>
      </dgm:t>
    </dgm:pt>
    <dgm:pt modelId="{69C5B247-6981-4A42-9D68-31D1286049A9}" type="parTrans" cxnId="{F446E561-A8CC-492E-BA2A-27169DBE3ED1}">
      <dgm:prSet/>
      <dgm:spPr/>
      <dgm:t>
        <a:bodyPr/>
        <a:lstStyle/>
        <a:p>
          <a:endParaRPr lang="ru-RU"/>
        </a:p>
      </dgm:t>
    </dgm:pt>
    <dgm:pt modelId="{12A035A8-4D0B-4515-A62F-3A7DFB73DD46}" type="sibTrans" cxnId="{F446E561-A8CC-492E-BA2A-27169DBE3ED1}">
      <dgm:prSet/>
      <dgm:spPr/>
      <dgm:t>
        <a:bodyPr/>
        <a:lstStyle/>
        <a:p>
          <a:endParaRPr lang="ru-RU"/>
        </a:p>
      </dgm:t>
    </dgm:pt>
    <dgm:pt modelId="{6787798D-8341-428C-B548-7DD2F4AE99D4}">
      <dgm:prSet phldrT="[Текст]"/>
      <dgm:spPr/>
      <dgm:t>
        <a:bodyPr/>
        <a:lstStyle/>
        <a:p>
          <a:r>
            <a:rPr lang="uk-UA" dirty="0" smtClean="0"/>
            <a:t>1. </a:t>
          </a:r>
          <a:r>
            <a:rPr lang="uk-UA" b="1" dirty="0" smtClean="0"/>
            <a:t>Податковий кодекс України регулює відносини, що виникають у сфері справляння податків і зборів</a:t>
          </a:r>
          <a:endParaRPr lang="ru-RU" dirty="0"/>
        </a:p>
      </dgm:t>
    </dgm:pt>
    <dgm:pt modelId="{BC3988C4-BB83-44FC-ABCC-BE4355C5C80B}" type="parTrans" cxnId="{6943E9CB-8F36-475F-A48D-ACA564098A64}">
      <dgm:prSet/>
      <dgm:spPr/>
      <dgm:t>
        <a:bodyPr/>
        <a:lstStyle/>
        <a:p>
          <a:endParaRPr lang="ru-RU"/>
        </a:p>
      </dgm:t>
    </dgm:pt>
    <dgm:pt modelId="{AF02F42E-140F-422F-AE33-CD29BF9C57EE}" type="sibTrans" cxnId="{6943E9CB-8F36-475F-A48D-ACA564098A64}">
      <dgm:prSet/>
      <dgm:spPr/>
      <dgm:t>
        <a:bodyPr/>
        <a:lstStyle/>
        <a:p>
          <a:endParaRPr lang="ru-RU"/>
        </a:p>
      </dgm:t>
    </dgm:pt>
    <dgm:pt modelId="{FD000ED2-0F0F-450D-A313-1B74F8C96C8B}">
      <dgm:prSet phldrT="[Текст]"/>
      <dgm:spPr/>
      <dgm:t>
        <a:bodyPr/>
        <a:lstStyle/>
        <a:p>
          <a:r>
            <a:rPr lang="uk-UA" dirty="0" smtClean="0"/>
            <a:t>2. Правила оподаткування товарів або послуг, </a:t>
          </a:r>
          <a:r>
            <a:rPr lang="uk-UA" b="1" dirty="0" smtClean="0"/>
            <a:t>що переміщуються через митний кордон України</a:t>
          </a:r>
          <a:endParaRPr lang="ru-RU" dirty="0"/>
        </a:p>
      </dgm:t>
    </dgm:pt>
    <dgm:pt modelId="{44C9449B-6992-4B20-AD66-18C0B8F9C2E4}" type="parTrans" cxnId="{519AE381-728D-4446-8934-9B5FBC135EAA}">
      <dgm:prSet/>
      <dgm:spPr/>
      <dgm:t>
        <a:bodyPr/>
        <a:lstStyle/>
        <a:p>
          <a:endParaRPr lang="ru-RU"/>
        </a:p>
      </dgm:t>
    </dgm:pt>
    <dgm:pt modelId="{8E66FCF2-1D32-4D06-9EA3-9E8E9C2E472C}" type="sibTrans" cxnId="{519AE381-728D-4446-8934-9B5FBC135EAA}">
      <dgm:prSet/>
      <dgm:spPr/>
      <dgm:t>
        <a:bodyPr/>
        <a:lstStyle/>
        <a:p>
          <a:endParaRPr lang="ru-RU"/>
        </a:p>
      </dgm:t>
    </dgm:pt>
    <dgm:pt modelId="{A4C2E523-8802-4DA6-AD44-CCFA4DF53F23}">
      <dgm:prSet phldrT="[Текст]"/>
      <dgm:spPr/>
      <dgm:t>
        <a:bodyPr/>
        <a:lstStyle/>
        <a:p>
          <a:r>
            <a:rPr lang="uk-UA" dirty="0" smtClean="0"/>
            <a:t>3. Податковий </a:t>
          </a:r>
          <a:r>
            <a:rPr lang="uk-UA" b="1" dirty="0" smtClean="0"/>
            <a:t>Кодекс не регулює питання погашення податкових зобов'язань</a:t>
          </a:r>
          <a:r>
            <a:rPr lang="uk-UA" dirty="0" smtClean="0"/>
            <a:t> </a:t>
          </a:r>
          <a:r>
            <a:rPr lang="uk-UA" b="1" dirty="0" smtClean="0"/>
            <a:t>або стягнення податкового боргу з осіб</a:t>
          </a:r>
          <a:r>
            <a:rPr lang="uk-UA" dirty="0" smtClean="0"/>
            <a:t>, на яких поширюються </a:t>
          </a:r>
          <a:r>
            <a:rPr lang="uk-UA" b="1" dirty="0" smtClean="0"/>
            <a:t>судові процедури</a:t>
          </a:r>
          <a:endParaRPr lang="ru-RU" dirty="0"/>
        </a:p>
      </dgm:t>
    </dgm:pt>
    <dgm:pt modelId="{ABFCC3D5-95B3-491A-A6B0-5C38B3D9E811}" type="parTrans" cxnId="{901F77DA-4344-403B-84AB-FD24060BBAAA}">
      <dgm:prSet/>
      <dgm:spPr/>
      <dgm:t>
        <a:bodyPr/>
        <a:lstStyle/>
        <a:p>
          <a:endParaRPr lang="ru-RU"/>
        </a:p>
      </dgm:t>
    </dgm:pt>
    <dgm:pt modelId="{00E57B6C-D30D-4C9F-806E-7EEDFC0C12BB}" type="sibTrans" cxnId="{901F77DA-4344-403B-84AB-FD24060BBAAA}">
      <dgm:prSet/>
      <dgm:spPr/>
      <dgm:t>
        <a:bodyPr/>
        <a:lstStyle/>
        <a:p>
          <a:endParaRPr lang="ru-RU"/>
        </a:p>
      </dgm:t>
    </dgm:pt>
    <dgm:pt modelId="{3CC49F62-BB15-483A-B3AF-B0B3CE8C7276}" type="pres">
      <dgm:prSet presAssocID="{34569F64-CD9E-49CF-A821-6498EECD735D}" presName="Name0" presStyleCnt="0">
        <dgm:presLayoutVars>
          <dgm:dir/>
          <dgm:animLvl val="lvl"/>
          <dgm:resizeHandles val="exact"/>
        </dgm:presLayoutVars>
      </dgm:prSet>
      <dgm:spPr/>
      <dgm:t>
        <a:bodyPr/>
        <a:lstStyle/>
        <a:p>
          <a:endParaRPr lang="ru-RU"/>
        </a:p>
      </dgm:t>
    </dgm:pt>
    <dgm:pt modelId="{3A809B48-2CA4-4082-AC12-4BA4FC56D502}" type="pres">
      <dgm:prSet presAssocID="{D417273D-8D38-480E-B05C-D909A4D81D04}" presName="boxAndChildren" presStyleCnt="0"/>
      <dgm:spPr/>
    </dgm:pt>
    <dgm:pt modelId="{8F632621-2033-4E4E-AC8D-9099249047D2}" type="pres">
      <dgm:prSet presAssocID="{D417273D-8D38-480E-B05C-D909A4D81D04}" presName="parentTextBox" presStyleLbl="node1" presStyleIdx="0" presStyleCnt="1"/>
      <dgm:spPr/>
      <dgm:t>
        <a:bodyPr/>
        <a:lstStyle/>
        <a:p>
          <a:endParaRPr lang="ru-RU"/>
        </a:p>
      </dgm:t>
    </dgm:pt>
    <dgm:pt modelId="{55AEFF7A-E8BE-453B-87B6-B4E7D54C8330}" type="pres">
      <dgm:prSet presAssocID="{D417273D-8D38-480E-B05C-D909A4D81D04}" presName="entireBox" presStyleLbl="node1" presStyleIdx="0" presStyleCnt="1"/>
      <dgm:spPr/>
      <dgm:t>
        <a:bodyPr/>
        <a:lstStyle/>
        <a:p>
          <a:endParaRPr lang="ru-RU"/>
        </a:p>
      </dgm:t>
    </dgm:pt>
    <dgm:pt modelId="{5435198E-B5A7-40AD-B60B-F937EC1E8F15}" type="pres">
      <dgm:prSet presAssocID="{D417273D-8D38-480E-B05C-D909A4D81D04}" presName="descendantBox" presStyleCnt="0"/>
      <dgm:spPr/>
    </dgm:pt>
    <dgm:pt modelId="{0B752B18-CCC1-4CA8-A4DD-657037AD341B}" type="pres">
      <dgm:prSet presAssocID="{6787798D-8341-428C-B548-7DD2F4AE99D4}" presName="childTextBox" presStyleLbl="fgAccFollowNode1" presStyleIdx="0" presStyleCnt="3">
        <dgm:presLayoutVars>
          <dgm:bulletEnabled val="1"/>
        </dgm:presLayoutVars>
      </dgm:prSet>
      <dgm:spPr/>
      <dgm:t>
        <a:bodyPr/>
        <a:lstStyle/>
        <a:p>
          <a:endParaRPr lang="ru-RU"/>
        </a:p>
      </dgm:t>
    </dgm:pt>
    <dgm:pt modelId="{0D133285-7459-4EDC-9734-6F6ABE8D9F64}" type="pres">
      <dgm:prSet presAssocID="{FD000ED2-0F0F-450D-A313-1B74F8C96C8B}" presName="childTextBox" presStyleLbl="fgAccFollowNode1" presStyleIdx="1" presStyleCnt="3">
        <dgm:presLayoutVars>
          <dgm:bulletEnabled val="1"/>
        </dgm:presLayoutVars>
      </dgm:prSet>
      <dgm:spPr/>
      <dgm:t>
        <a:bodyPr/>
        <a:lstStyle/>
        <a:p>
          <a:endParaRPr lang="ru-RU"/>
        </a:p>
      </dgm:t>
    </dgm:pt>
    <dgm:pt modelId="{ACB32D35-056A-41C3-9344-85B43253F30F}" type="pres">
      <dgm:prSet presAssocID="{A4C2E523-8802-4DA6-AD44-CCFA4DF53F23}" presName="childTextBox" presStyleLbl="fgAccFollowNode1" presStyleIdx="2" presStyleCnt="3">
        <dgm:presLayoutVars>
          <dgm:bulletEnabled val="1"/>
        </dgm:presLayoutVars>
      </dgm:prSet>
      <dgm:spPr/>
      <dgm:t>
        <a:bodyPr/>
        <a:lstStyle/>
        <a:p>
          <a:endParaRPr lang="ru-RU"/>
        </a:p>
      </dgm:t>
    </dgm:pt>
  </dgm:ptLst>
  <dgm:cxnLst>
    <dgm:cxn modelId="{3389FEC3-C804-4001-9E3F-1E98884AC1BA}" type="presOf" srcId="{6787798D-8341-428C-B548-7DD2F4AE99D4}" destId="{0B752B18-CCC1-4CA8-A4DD-657037AD341B}" srcOrd="0" destOrd="0" presId="urn:microsoft.com/office/officeart/2005/8/layout/process4"/>
    <dgm:cxn modelId="{901F77DA-4344-403B-84AB-FD24060BBAAA}" srcId="{D417273D-8D38-480E-B05C-D909A4D81D04}" destId="{A4C2E523-8802-4DA6-AD44-CCFA4DF53F23}" srcOrd="2" destOrd="0" parTransId="{ABFCC3D5-95B3-491A-A6B0-5C38B3D9E811}" sibTransId="{00E57B6C-D30D-4C9F-806E-7EEDFC0C12BB}"/>
    <dgm:cxn modelId="{E5C96BE1-283B-44EA-BEE2-7045D58D7F53}" type="presOf" srcId="{FD000ED2-0F0F-450D-A313-1B74F8C96C8B}" destId="{0D133285-7459-4EDC-9734-6F6ABE8D9F64}" srcOrd="0" destOrd="0" presId="urn:microsoft.com/office/officeart/2005/8/layout/process4"/>
    <dgm:cxn modelId="{519AE381-728D-4446-8934-9B5FBC135EAA}" srcId="{D417273D-8D38-480E-B05C-D909A4D81D04}" destId="{FD000ED2-0F0F-450D-A313-1B74F8C96C8B}" srcOrd="1" destOrd="0" parTransId="{44C9449B-6992-4B20-AD66-18C0B8F9C2E4}" sibTransId="{8E66FCF2-1D32-4D06-9EA3-9E8E9C2E472C}"/>
    <dgm:cxn modelId="{FE582955-00CC-481C-B484-EB456AF238DE}" type="presOf" srcId="{D417273D-8D38-480E-B05C-D909A4D81D04}" destId="{8F632621-2033-4E4E-AC8D-9099249047D2}" srcOrd="0" destOrd="0" presId="urn:microsoft.com/office/officeart/2005/8/layout/process4"/>
    <dgm:cxn modelId="{A2011C94-D087-48C9-866C-BEE8E2C61D30}" type="presOf" srcId="{A4C2E523-8802-4DA6-AD44-CCFA4DF53F23}" destId="{ACB32D35-056A-41C3-9344-85B43253F30F}" srcOrd="0" destOrd="0" presId="urn:microsoft.com/office/officeart/2005/8/layout/process4"/>
    <dgm:cxn modelId="{FDCC6960-C6C0-447F-93F1-AE82F1A19226}" type="presOf" srcId="{34569F64-CD9E-49CF-A821-6498EECD735D}" destId="{3CC49F62-BB15-483A-B3AF-B0B3CE8C7276}" srcOrd="0" destOrd="0" presId="urn:microsoft.com/office/officeart/2005/8/layout/process4"/>
    <dgm:cxn modelId="{6943E9CB-8F36-475F-A48D-ACA564098A64}" srcId="{D417273D-8D38-480E-B05C-D909A4D81D04}" destId="{6787798D-8341-428C-B548-7DD2F4AE99D4}" srcOrd="0" destOrd="0" parTransId="{BC3988C4-BB83-44FC-ABCC-BE4355C5C80B}" sibTransId="{AF02F42E-140F-422F-AE33-CD29BF9C57EE}"/>
    <dgm:cxn modelId="{214024D6-55CC-4828-BFC6-D8C8371C025E}" type="presOf" srcId="{D417273D-8D38-480E-B05C-D909A4D81D04}" destId="{55AEFF7A-E8BE-453B-87B6-B4E7D54C8330}" srcOrd="1" destOrd="0" presId="urn:microsoft.com/office/officeart/2005/8/layout/process4"/>
    <dgm:cxn modelId="{F446E561-A8CC-492E-BA2A-27169DBE3ED1}" srcId="{34569F64-CD9E-49CF-A821-6498EECD735D}" destId="{D417273D-8D38-480E-B05C-D909A4D81D04}" srcOrd="0" destOrd="0" parTransId="{69C5B247-6981-4A42-9D68-31D1286049A9}" sibTransId="{12A035A8-4D0B-4515-A62F-3A7DFB73DD46}"/>
    <dgm:cxn modelId="{11A049D7-5B90-4046-92D0-9899A4525750}" type="presParOf" srcId="{3CC49F62-BB15-483A-B3AF-B0B3CE8C7276}" destId="{3A809B48-2CA4-4082-AC12-4BA4FC56D502}" srcOrd="0" destOrd="0" presId="urn:microsoft.com/office/officeart/2005/8/layout/process4"/>
    <dgm:cxn modelId="{CDFD4BE7-F52F-4E47-B5AF-52D45DCB9247}" type="presParOf" srcId="{3A809B48-2CA4-4082-AC12-4BA4FC56D502}" destId="{8F632621-2033-4E4E-AC8D-9099249047D2}" srcOrd="0" destOrd="0" presId="urn:microsoft.com/office/officeart/2005/8/layout/process4"/>
    <dgm:cxn modelId="{A75EA3FE-7C99-4B3C-9BAE-D2FD02F19A9B}" type="presParOf" srcId="{3A809B48-2CA4-4082-AC12-4BA4FC56D502}" destId="{55AEFF7A-E8BE-453B-87B6-B4E7D54C8330}" srcOrd="1" destOrd="0" presId="urn:microsoft.com/office/officeart/2005/8/layout/process4"/>
    <dgm:cxn modelId="{EFD11BF1-F6D3-4932-9738-F021B1ABA305}" type="presParOf" srcId="{3A809B48-2CA4-4082-AC12-4BA4FC56D502}" destId="{5435198E-B5A7-40AD-B60B-F937EC1E8F15}" srcOrd="2" destOrd="0" presId="urn:microsoft.com/office/officeart/2005/8/layout/process4"/>
    <dgm:cxn modelId="{0EE0CC59-6E5A-4915-9CAE-73BF3FF7FD2C}" type="presParOf" srcId="{5435198E-B5A7-40AD-B60B-F937EC1E8F15}" destId="{0B752B18-CCC1-4CA8-A4DD-657037AD341B}" srcOrd="0" destOrd="0" presId="urn:microsoft.com/office/officeart/2005/8/layout/process4"/>
    <dgm:cxn modelId="{141E73E0-4BFD-49AC-B87C-6928B066C97F}" type="presParOf" srcId="{5435198E-B5A7-40AD-B60B-F937EC1E8F15}" destId="{0D133285-7459-4EDC-9734-6F6ABE8D9F64}" srcOrd="1" destOrd="0" presId="urn:microsoft.com/office/officeart/2005/8/layout/process4"/>
    <dgm:cxn modelId="{D25BD441-EDF9-43C6-8B00-7BDAD35845F4}" type="presParOf" srcId="{5435198E-B5A7-40AD-B60B-F937EC1E8F15}" destId="{ACB32D35-056A-41C3-9344-85B43253F30F}" srcOrd="2" destOrd="0" presId="urn:microsoft.com/office/officeart/2005/8/layout/process4"/>
  </dgm:cxnLst>
  <dgm:bg/>
  <dgm:whole/>
</dgm:dataModel>
</file>

<file path=ppt/diagrams/data18.xml><?xml version="1.0" encoding="utf-8"?>
<dgm:dataModel xmlns:dgm="http://schemas.openxmlformats.org/drawingml/2006/diagram" xmlns:a="http://schemas.openxmlformats.org/drawingml/2006/main">
  <dgm:ptLst>
    <dgm:pt modelId="{F57FA1AD-7CFB-4E93-8A09-A5D79A9B4D87}" type="doc">
      <dgm:prSet loTypeId="urn:microsoft.com/office/officeart/2005/8/layout/bProcess4" loCatId="process" qsTypeId="urn:microsoft.com/office/officeart/2005/8/quickstyle/3d1" qsCatId="3D" csTypeId="urn:microsoft.com/office/officeart/2005/8/colors/colorful2" csCatId="colorful" phldr="1"/>
      <dgm:spPr/>
      <dgm:t>
        <a:bodyPr/>
        <a:lstStyle/>
        <a:p>
          <a:endParaRPr lang="ru-RU"/>
        </a:p>
      </dgm:t>
    </dgm:pt>
    <dgm:pt modelId="{27F662E5-D821-4E83-8BBA-DA61836EAA89}">
      <dgm:prSet phldrT="[Текст]"/>
      <dgm:spPr/>
      <dgm:t>
        <a:bodyPr/>
        <a:lstStyle/>
        <a:p>
          <a:r>
            <a:rPr lang="uk-UA" b="1" smtClean="0"/>
            <a:t>Основні засади податкового законодавства України:</a:t>
          </a:r>
          <a:endParaRPr lang="ru-RU"/>
        </a:p>
      </dgm:t>
    </dgm:pt>
    <dgm:pt modelId="{6A68CACA-8542-4C5F-B046-B4F9AC9791CA}" type="parTrans" cxnId="{CF5497AC-288F-4BBD-9378-054B16A95646}">
      <dgm:prSet/>
      <dgm:spPr/>
      <dgm:t>
        <a:bodyPr/>
        <a:lstStyle/>
        <a:p>
          <a:endParaRPr lang="ru-RU"/>
        </a:p>
      </dgm:t>
    </dgm:pt>
    <dgm:pt modelId="{C30CCFE7-C60D-4A0F-83A4-E6F13D29E317}" type="sibTrans" cxnId="{CF5497AC-288F-4BBD-9378-054B16A95646}">
      <dgm:prSet/>
      <dgm:spPr/>
      <dgm:t>
        <a:bodyPr/>
        <a:lstStyle/>
        <a:p>
          <a:endParaRPr lang="ru-RU"/>
        </a:p>
      </dgm:t>
    </dgm:pt>
    <dgm:pt modelId="{39755EB8-9B46-436E-91BA-CDD8E3E8AEEF}">
      <dgm:prSet phldrT="[Текст]"/>
      <dgm:spPr/>
      <dgm:t>
        <a:bodyPr/>
        <a:lstStyle/>
        <a:p>
          <a:r>
            <a:rPr lang="uk-UA" b="1" dirty="0" smtClean="0"/>
            <a:t>Загальність оподаткування</a:t>
          </a:r>
          <a:r>
            <a:rPr lang="uk-UA" dirty="0" smtClean="0"/>
            <a:t> </a:t>
          </a:r>
          <a:endParaRPr lang="ru-RU" dirty="0"/>
        </a:p>
      </dgm:t>
    </dgm:pt>
    <dgm:pt modelId="{59383456-C707-4579-BB07-220883640AF3}" type="parTrans" cxnId="{9310573B-84AA-4091-AF08-A9BE563CEED6}">
      <dgm:prSet/>
      <dgm:spPr/>
      <dgm:t>
        <a:bodyPr/>
        <a:lstStyle/>
        <a:p>
          <a:endParaRPr lang="ru-RU"/>
        </a:p>
      </dgm:t>
    </dgm:pt>
    <dgm:pt modelId="{43F32078-6D68-4E2C-AAAB-E4538C421BCE}" type="sibTrans" cxnId="{9310573B-84AA-4091-AF08-A9BE563CEED6}">
      <dgm:prSet/>
      <dgm:spPr/>
      <dgm:t>
        <a:bodyPr/>
        <a:lstStyle/>
        <a:p>
          <a:endParaRPr lang="ru-RU"/>
        </a:p>
      </dgm:t>
    </dgm:pt>
    <dgm:pt modelId="{2D0BA0AA-FCA5-46F3-BE99-662ECCE13C6D}">
      <dgm:prSet phldrT="[Текст]"/>
      <dgm:spPr/>
      <dgm:t>
        <a:bodyPr/>
        <a:lstStyle/>
        <a:p>
          <a:r>
            <a:rPr lang="uk-UA" b="1" dirty="0" smtClean="0"/>
            <a:t>Рівність усіх платників перед законом</a:t>
          </a:r>
          <a:endParaRPr lang="ru-RU" dirty="0"/>
        </a:p>
      </dgm:t>
    </dgm:pt>
    <dgm:pt modelId="{D3704D26-FC9C-4BE7-BA92-B7912E21B512}" type="parTrans" cxnId="{2114590B-E115-4270-B507-4864FFBED172}">
      <dgm:prSet/>
      <dgm:spPr/>
      <dgm:t>
        <a:bodyPr/>
        <a:lstStyle/>
        <a:p>
          <a:endParaRPr lang="ru-RU"/>
        </a:p>
      </dgm:t>
    </dgm:pt>
    <dgm:pt modelId="{461CFC7E-F179-4922-A9E0-B6C73038711B}" type="sibTrans" cxnId="{2114590B-E115-4270-B507-4864FFBED172}">
      <dgm:prSet/>
      <dgm:spPr/>
      <dgm:t>
        <a:bodyPr/>
        <a:lstStyle/>
        <a:p>
          <a:endParaRPr lang="ru-RU"/>
        </a:p>
      </dgm:t>
    </dgm:pt>
    <dgm:pt modelId="{C463C1FF-C88B-452F-A362-18C0C74F1364}">
      <dgm:prSet phldrT="[Текст]"/>
      <dgm:spPr/>
      <dgm:t>
        <a:bodyPr/>
        <a:lstStyle/>
        <a:p>
          <a:r>
            <a:rPr lang="uk-UA" b="1" dirty="0" smtClean="0"/>
            <a:t>Невідворотність настання </a:t>
          </a:r>
          <a:endParaRPr lang="ru-RU" dirty="0"/>
        </a:p>
      </dgm:t>
    </dgm:pt>
    <dgm:pt modelId="{DAE3E245-FA13-4201-A628-07028F1A6B2C}" type="parTrans" cxnId="{1348A585-10E7-43F0-8853-5C792B5BC64E}">
      <dgm:prSet/>
      <dgm:spPr/>
      <dgm:t>
        <a:bodyPr/>
        <a:lstStyle/>
        <a:p>
          <a:endParaRPr lang="ru-RU"/>
        </a:p>
      </dgm:t>
    </dgm:pt>
    <dgm:pt modelId="{46BF9FAE-498D-4964-9A1C-DBB7E6F87E26}" type="sibTrans" cxnId="{1348A585-10E7-43F0-8853-5C792B5BC64E}">
      <dgm:prSet/>
      <dgm:spPr/>
      <dgm:t>
        <a:bodyPr/>
        <a:lstStyle/>
        <a:p>
          <a:endParaRPr lang="ru-RU"/>
        </a:p>
      </dgm:t>
    </dgm:pt>
    <dgm:pt modelId="{4CBA5C03-6A53-448E-9168-C0BF48867693}">
      <dgm:prSet phldrT="[Текст]"/>
      <dgm:spPr/>
      <dgm:t>
        <a:bodyPr/>
        <a:lstStyle/>
        <a:p>
          <a:r>
            <a:rPr lang="uk-UA" b="1" dirty="0" smtClean="0"/>
            <a:t>Презумпція правомірності рішень платника податку</a:t>
          </a:r>
          <a:r>
            <a:rPr lang="uk-UA" dirty="0" smtClean="0"/>
            <a:t> </a:t>
          </a:r>
          <a:endParaRPr lang="ru-RU" dirty="0"/>
        </a:p>
      </dgm:t>
    </dgm:pt>
    <dgm:pt modelId="{BD6E92FA-D60F-4A26-85DF-5723632D0C2A}" type="parTrans" cxnId="{1E9CA180-307E-46BA-B1EB-EE207B47D08B}">
      <dgm:prSet/>
      <dgm:spPr/>
      <dgm:t>
        <a:bodyPr/>
        <a:lstStyle/>
        <a:p>
          <a:endParaRPr lang="ru-RU"/>
        </a:p>
      </dgm:t>
    </dgm:pt>
    <dgm:pt modelId="{DE8056ED-A516-4D3A-921C-A4395ADC4146}" type="sibTrans" cxnId="{1E9CA180-307E-46BA-B1EB-EE207B47D08B}">
      <dgm:prSet/>
      <dgm:spPr/>
      <dgm:t>
        <a:bodyPr/>
        <a:lstStyle/>
        <a:p>
          <a:endParaRPr lang="ru-RU"/>
        </a:p>
      </dgm:t>
    </dgm:pt>
    <dgm:pt modelId="{A598D046-958D-4BB7-ADD1-1EFCFE1DF279}">
      <dgm:prSet phldrT="[Текст]"/>
      <dgm:spPr/>
      <dgm:t>
        <a:bodyPr/>
        <a:lstStyle/>
        <a:p>
          <a:r>
            <a:rPr lang="uk-UA" b="1" dirty="0" smtClean="0"/>
            <a:t>Фіскальна достатність</a:t>
          </a:r>
          <a:r>
            <a:rPr lang="uk-UA" dirty="0" smtClean="0"/>
            <a:t> </a:t>
          </a:r>
          <a:endParaRPr lang="ru-RU" dirty="0"/>
        </a:p>
      </dgm:t>
    </dgm:pt>
    <dgm:pt modelId="{CA91307D-F192-4BE3-B40D-80EAAD1D8043}" type="parTrans" cxnId="{4395FAE4-B7EB-4A8A-BE14-9F46CD9A9E20}">
      <dgm:prSet/>
      <dgm:spPr/>
      <dgm:t>
        <a:bodyPr/>
        <a:lstStyle/>
        <a:p>
          <a:endParaRPr lang="ru-RU"/>
        </a:p>
      </dgm:t>
    </dgm:pt>
    <dgm:pt modelId="{D1F066AE-CF6D-49DA-AA3C-97C35FAA4FE9}" type="sibTrans" cxnId="{4395FAE4-B7EB-4A8A-BE14-9F46CD9A9E20}">
      <dgm:prSet/>
      <dgm:spPr/>
      <dgm:t>
        <a:bodyPr/>
        <a:lstStyle/>
        <a:p>
          <a:endParaRPr lang="ru-RU"/>
        </a:p>
      </dgm:t>
    </dgm:pt>
    <dgm:pt modelId="{97E2EB78-F28E-4CA2-B5AE-F947B900434B}">
      <dgm:prSet phldrT="[Текст]"/>
      <dgm:spPr/>
      <dgm:t>
        <a:bodyPr/>
        <a:lstStyle/>
        <a:p>
          <a:r>
            <a:rPr lang="uk-UA" b="1" dirty="0" smtClean="0"/>
            <a:t>Соціальна справедливість</a:t>
          </a:r>
          <a:r>
            <a:rPr lang="uk-UA" dirty="0" smtClean="0"/>
            <a:t> </a:t>
          </a:r>
          <a:endParaRPr lang="ru-RU" dirty="0"/>
        </a:p>
      </dgm:t>
    </dgm:pt>
    <dgm:pt modelId="{C47B94C1-AB02-4CB4-BC7F-2DAEBD9F5448}" type="parTrans" cxnId="{78B0AF8D-C606-4315-9946-031212B1F386}">
      <dgm:prSet/>
      <dgm:spPr/>
      <dgm:t>
        <a:bodyPr/>
        <a:lstStyle/>
        <a:p>
          <a:endParaRPr lang="ru-RU"/>
        </a:p>
      </dgm:t>
    </dgm:pt>
    <dgm:pt modelId="{B13F0460-E4F9-47C1-93C2-1F5300730767}" type="sibTrans" cxnId="{78B0AF8D-C606-4315-9946-031212B1F386}">
      <dgm:prSet/>
      <dgm:spPr/>
      <dgm:t>
        <a:bodyPr/>
        <a:lstStyle/>
        <a:p>
          <a:endParaRPr lang="ru-RU"/>
        </a:p>
      </dgm:t>
    </dgm:pt>
    <dgm:pt modelId="{FEFE44D2-9988-4B35-8A9F-9912A632A2A3}">
      <dgm:prSet phldrT="[Текст]"/>
      <dgm:spPr/>
      <dgm:t>
        <a:bodyPr/>
        <a:lstStyle/>
        <a:p>
          <a:r>
            <a:rPr lang="uk-UA" b="1" dirty="0" smtClean="0"/>
            <a:t>Економічність оподаткування</a:t>
          </a:r>
          <a:r>
            <a:rPr lang="uk-UA" dirty="0" smtClean="0"/>
            <a:t> </a:t>
          </a:r>
          <a:endParaRPr lang="ru-RU" dirty="0"/>
        </a:p>
      </dgm:t>
    </dgm:pt>
    <dgm:pt modelId="{6A01BAF0-FB20-4B7F-840F-DEA226D5C77F}" type="parTrans" cxnId="{7269C488-4254-4E98-9912-4CE8F49168FE}">
      <dgm:prSet/>
      <dgm:spPr/>
      <dgm:t>
        <a:bodyPr/>
        <a:lstStyle/>
        <a:p>
          <a:endParaRPr lang="ru-RU"/>
        </a:p>
      </dgm:t>
    </dgm:pt>
    <dgm:pt modelId="{37AA1D75-2212-4350-B631-470674ECC324}" type="sibTrans" cxnId="{7269C488-4254-4E98-9912-4CE8F49168FE}">
      <dgm:prSet/>
      <dgm:spPr/>
      <dgm:t>
        <a:bodyPr/>
        <a:lstStyle/>
        <a:p>
          <a:endParaRPr lang="ru-RU"/>
        </a:p>
      </dgm:t>
    </dgm:pt>
    <dgm:pt modelId="{94F71DB2-9059-434E-A662-F803D1D03E6E}">
      <dgm:prSet phldrT="[Текст]"/>
      <dgm:spPr/>
      <dgm:t>
        <a:bodyPr/>
        <a:lstStyle/>
        <a:p>
          <a:r>
            <a:rPr lang="uk-UA" b="1" dirty="0" smtClean="0"/>
            <a:t>Нейтральність оподаткування</a:t>
          </a:r>
          <a:r>
            <a:rPr lang="uk-UA" dirty="0" smtClean="0"/>
            <a:t> </a:t>
          </a:r>
          <a:endParaRPr lang="ru-RU" dirty="0"/>
        </a:p>
      </dgm:t>
    </dgm:pt>
    <dgm:pt modelId="{76269883-7683-4FD1-BBDD-00FF5AE7C45D}" type="parTrans" cxnId="{08D7B6A0-79CA-451F-9C9E-0638E2A7FB48}">
      <dgm:prSet/>
      <dgm:spPr/>
      <dgm:t>
        <a:bodyPr/>
        <a:lstStyle/>
        <a:p>
          <a:endParaRPr lang="ru-RU"/>
        </a:p>
      </dgm:t>
    </dgm:pt>
    <dgm:pt modelId="{B95F7A45-7519-429F-A41D-5817FB6D307E}" type="sibTrans" cxnId="{08D7B6A0-79CA-451F-9C9E-0638E2A7FB48}">
      <dgm:prSet/>
      <dgm:spPr/>
      <dgm:t>
        <a:bodyPr/>
        <a:lstStyle/>
        <a:p>
          <a:endParaRPr lang="ru-RU"/>
        </a:p>
      </dgm:t>
    </dgm:pt>
    <dgm:pt modelId="{B5B02A41-5BCE-4A81-B7AE-91BEAECED61D}">
      <dgm:prSet phldrT="[Текст]"/>
      <dgm:spPr/>
      <dgm:t>
        <a:bodyPr/>
        <a:lstStyle/>
        <a:p>
          <a:r>
            <a:rPr lang="uk-UA" b="1" dirty="0" smtClean="0"/>
            <a:t>Єдиний</a:t>
          </a:r>
          <a:r>
            <a:rPr lang="uk-UA" dirty="0" smtClean="0"/>
            <a:t> </a:t>
          </a:r>
          <a:r>
            <a:rPr lang="uk-UA" b="1" dirty="0" smtClean="0"/>
            <a:t>підхід до встановлення податків та зборів</a:t>
          </a:r>
          <a:r>
            <a:rPr lang="uk-UA" dirty="0" smtClean="0"/>
            <a:t> </a:t>
          </a:r>
          <a:endParaRPr lang="ru-RU" dirty="0"/>
        </a:p>
      </dgm:t>
    </dgm:pt>
    <dgm:pt modelId="{DC90B082-69F9-451B-9C07-313EEB39ACD8}" type="parTrans" cxnId="{0BFA25F2-26DE-4614-A3F4-1EDA2D0E3BE0}">
      <dgm:prSet/>
      <dgm:spPr/>
      <dgm:t>
        <a:bodyPr/>
        <a:lstStyle/>
        <a:p>
          <a:endParaRPr lang="ru-RU"/>
        </a:p>
      </dgm:t>
    </dgm:pt>
    <dgm:pt modelId="{FAC509E2-6285-44D3-906C-74DF4B237905}" type="sibTrans" cxnId="{0BFA25F2-26DE-4614-A3F4-1EDA2D0E3BE0}">
      <dgm:prSet/>
      <dgm:spPr/>
      <dgm:t>
        <a:bodyPr/>
        <a:lstStyle/>
        <a:p>
          <a:endParaRPr lang="ru-RU"/>
        </a:p>
      </dgm:t>
    </dgm:pt>
    <dgm:pt modelId="{856EBFAC-7EFF-4A1D-AD80-0C32E9804D53}">
      <dgm:prSet phldrT="[Текст]"/>
      <dgm:spPr/>
      <dgm:t>
        <a:bodyPr/>
        <a:lstStyle/>
        <a:p>
          <a:r>
            <a:rPr lang="uk-UA" b="1" dirty="0" smtClean="0"/>
            <a:t>Стабільність</a:t>
          </a:r>
          <a:endParaRPr lang="ru-RU" dirty="0"/>
        </a:p>
      </dgm:t>
    </dgm:pt>
    <dgm:pt modelId="{E2AC5044-4C7F-4CF5-907C-7E6351FCD7C2}" type="parTrans" cxnId="{9D72BAE1-A394-4B44-8556-54BE1BA232EC}">
      <dgm:prSet/>
      <dgm:spPr/>
      <dgm:t>
        <a:bodyPr/>
        <a:lstStyle/>
        <a:p>
          <a:endParaRPr lang="ru-RU"/>
        </a:p>
      </dgm:t>
    </dgm:pt>
    <dgm:pt modelId="{DCC02F78-8721-49D3-9833-77A4FA8E6E36}" type="sibTrans" cxnId="{9D72BAE1-A394-4B44-8556-54BE1BA232EC}">
      <dgm:prSet/>
      <dgm:spPr/>
      <dgm:t>
        <a:bodyPr/>
        <a:lstStyle/>
        <a:p>
          <a:endParaRPr lang="ru-RU"/>
        </a:p>
      </dgm:t>
    </dgm:pt>
    <dgm:pt modelId="{97B31704-88B4-4681-8EE7-1F43BDE8B1D0}">
      <dgm:prSet phldrT="[Текст]"/>
      <dgm:spPr/>
      <dgm:t>
        <a:bodyPr/>
        <a:lstStyle/>
        <a:p>
          <a:r>
            <a:rPr lang="uk-UA" b="1" dirty="0" smtClean="0"/>
            <a:t>Рівномірність та зручність сплати</a:t>
          </a:r>
          <a:r>
            <a:rPr lang="uk-UA" dirty="0" smtClean="0"/>
            <a:t> </a:t>
          </a:r>
          <a:endParaRPr lang="ru-RU" dirty="0"/>
        </a:p>
      </dgm:t>
    </dgm:pt>
    <dgm:pt modelId="{43BB1329-19DF-4C51-B415-96FC12A94729}" type="parTrans" cxnId="{645AC00F-E12E-4AA3-8287-AE2109DFA44B}">
      <dgm:prSet/>
      <dgm:spPr/>
      <dgm:t>
        <a:bodyPr/>
        <a:lstStyle/>
        <a:p>
          <a:endParaRPr lang="ru-RU"/>
        </a:p>
      </dgm:t>
    </dgm:pt>
    <dgm:pt modelId="{BB96F57C-72C6-4A6B-B14B-643CB375378E}" type="sibTrans" cxnId="{645AC00F-E12E-4AA3-8287-AE2109DFA44B}">
      <dgm:prSet/>
      <dgm:spPr/>
      <dgm:t>
        <a:bodyPr/>
        <a:lstStyle/>
        <a:p>
          <a:endParaRPr lang="ru-RU"/>
        </a:p>
      </dgm:t>
    </dgm:pt>
    <dgm:pt modelId="{DDC08774-EEFF-471F-8F11-AC26D4255D54}" type="pres">
      <dgm:prSet presAssocID="{F57FA1AD-7CFB-4E93-8A09-A5D79A9B4D87}" presName="Name0" presStyleCnt="0">
        <dgm:presLayoutVars>
          <dgm:dir/>
          <dgm:resizeHandles/>
        </dgm:presLayoutVars>
      </dgm:prSet>
      <dgm:spPr/>
      <dgm:t>
        <a:bodyPr/>
        <a:lstStyle/>
        <a:p>
          <a:endParaRPr lang="ru-RU"/>
        </a:p>
      </dgm:t>
    </dgm:pt>
    <dgm:pt modelId="{B9F1BD15-7001-48ED-85E8-28BCB586577F}" type="pres">
      <dgm:prSet presAssocID="{27F662E5-D821-4E83-8BBA-DA61836EAA89}" presName="compNode" presStyleCnt="0"/>
      <dgm:spPr/>
    </dgm:pt>
    <dgm:pt modelId="{EC459CF6-6BC9-4112-A365-86F118DB037B}" type="pres">
      <dgm:prSet presAssocID="{27F662E5-D821-4E83-8BBA-DA61836EAA89}" presName="dummyConnPt" presStyleCnt="0"/>
      <dgm:spPr/>
    </dgm:pt>
    <dgm:pt modelId="{C6ABF41B-C60C-4D68-B420-B4916B44B912}" type="pres">
      <dgm:prSet presAssocID="{27F662E5-D821-4E83-8BBA-DA61836EAA89}" presName="node" presStyleLbl="node1" presStyleIdx="0" presStyleCnt="12">
        <dgm:presLayoutVars>
          <dgm:bulletEnabled val="1"/>
        </dgm:presLayoutVars>
      </dgm:prSet>
      <dgm:spPr/>
      <dgm:t>
        <a:bodyPr/>
        <a:lstStyle/>
        <a:p>
          <a:endParaRPr lang="ru-RU"/>
        </a:p>
      </dgm:t>
    </dgm:pt>
    <dgm:pt modelId="{10FEA0AF-B348-4051-9774-E729DA6CDD9C}" type="pres">
      <dgm:prSet presAssocID="{C30CCFE7-C60D-4A0F-83A4-E6F13D29E317}" presName="sibTrans" presStyleLbl="bgSibTrans2D1" presStyleIdx="0" presStyleCnt="11"/>
      <dgm:spPr/>
      <dgm:t>
        <a:bodyPr/>
        <a:lstStyle/>
        <a:p>
          <a:endParaRPr lang="ru-RU"/>
        </a:p>
      </dgm:t>
    </dgm:pt>
    <dgm:pt modelId="{76DC10C1-128E-41DD-960D-7D48269D30DF}" type="pres">
      <dgm:prSet presAssocID="{39755EB8-9B46-436E-91BA-CDD8E3E8AEEF}" presName="compNode" presStyleCnt="0"/>
      <dgm:spPr/>
    </dgm:pt>
    <dgm:pt modelId="{36EDFA14-7C80-493C-9214-8CA5AC281242}" type="pres">
      <dgm:prSet presAssocID="{39755EB8-9B46-436E-91BA-CDD8E3E8AEEF}" presName="dummyConnPt" presStyleCnt="0"/>
      <dgm:spPr/>
    </dgm:pt>
    <dgm:pt modelId="{74966E97-2201-43F3-A12C-33C0EC1B59EB}" type="pres">
      <dgm:prSet presAssocID="{39755EB8-9B46-436E-91BA-CDD8E3E8AEEF}" presName="node" presStyleLbl="node1" presStyleIdx="1" presStyleCnt="12">
        <dgm:presLayoutVars>
          <dgm:bulletEnabled val="1"/>
        </dgm:presLayoutVars>
      </dgm:prSet>
      <dgm:spPr/>
      <dgm:t>
        <a:bodyPr/>
        <a:lstStyle/>
        <a:p>
          <a:endParaRPr lang="ru-RU"/>
        </a:p>
      </dgm:t>
    </dgm:pt>
    <dgm:pt modelId="{4ADC9A9A-B4F0-4BEC-9019-2A8BB11B7BC2}" type="pres">
      <dgm:prSet presAssocID="{43F32078-6D68-4E2C-AAAB-E4538C421BCE}" presName="sibTrans" presStyleLbl="bgSibTrans2D1" presStyleIdx="1" presStyleCnt="11"/>
      <dgm:spPr/>
      <dgm:t>
        <a:bodyPr/>
        <a:lstStyle/>
        <a:p>
          <a:endParaRPr lang="ru-RU"/>
        </a:p>
      </dgm:t>
    </dgm:pt>
    <dgm:pt modelId="{0C120E8C-AB0E-4A19-AB11-913FB3A0A32E}" type="pres">
      <dgm:prSet presAssocID="{2D0BA0AA-FCA5-46F3-BE99-662ECCE13C6D}" presName="compNode" presStyleCnt="0"/>
      <dgm:spPr/>
    </dgm:pt>
    <dgm:pt modelId="{EAC6C0D8-B3B4-4FBC-A2C8-6421FD9A6EFA}" type="pres">
      <dgm:prSet presAssocID="{2D0BA0AA-FCA5-46F3-BE99-662ECCE13C6D}" presName="dummyConnPt" presStyleCnt="0"/>
      <dgm:spPr/>
    </dgm:pt>
    <dgm:pt modelId="{DB703FAA-F499-40BF-8DFB-B5A528E27EFD}" type="pres">
      <dgm:prSet presAssocID="{2D0BA0AA-FCA5-46F3-BE99-662ECCE13C6D}" presName="node" presStyleLbl="node1" presStyleIdx="2" presStyleCnt="12">
        <dgm:presLayoutVars>
          <dgm:bulletEnabled val="1"/>
        </dgm:presLayoutVars>
      </dgm:prSet>
      <dgm:spPr/>
      <dgm:t>
        <a:bodyPr/>
        <a:lstStyle/>
        <a:p>
          <a:endParaRPr lang="ru-RU"/>
        </a:p>
      </dgm:t>
    </dgm:pt>
    <dgm:pt modelId="{108DE475-EB2D-46E2-8F3D-70E3D8667AAD}" type="pres">
      <dgm:prSet presAssocID="{461CFC7E-F179-4922-A9E0-B6C73038711B}" presName="sibTrans" presStyleLbl="bgSibTrans2D1" presStyleIdx="2" presStyleCnt="11"/>
      <dgm:spPr/>
      <dgm:t>
        <a:bodyPr/>
        <a:lstStyle/>
        <a:p>
          <a:endParaRPr lang="ru-RU"/>
        </a:p>
      </dgm:t>
    </dgm:pt>
    <dgm:pt modelId="{C0CD72D8-4C5E-49FD-A00E-0E0C8602EC72}" type="pres">
      <dgm:prSet presAssocID="{C463C1FF-C88B-452F-A362-18C0C74F1364}" presName="compNode" presStyleCnt="0"/>
      <dgm:spPr/>
    </dgm:pt>
    <dgm:pt modelId="{4CB2085D-0D01-4FE9-B33C-1DC42D488495}" type="pres">
      <dgm:prSet presAssocID="{C463C1FF-C88B-452F-A362-18C0C74F1364}" presName="dummyConnPt" presStyleCnt="0"/>
      <dgm:spPr/>
    </dgm:pt>
    <dgm:pt modelId="{63BFF456-3207-4243-9F11-769517F60A2D}" type="pres">
      <dgm:prSet presAssocID="{C463C1FF-C88B-452F-A362-18C0C74F1364}" presName="node" presStyleLbl="node1" presStyleIdx="3" presStyleCnt="12">
        <dgm:presLayoutVars>
          <dgm:bulletEnabled val="1"/>
        </dgm:presLayoutVars>
      </dgm:prSet>
      <dgm:spPr/>
      <dgm:t>
        <a:bodyPr/>
        <a:lstStyle/>
        <a:p>
          <a:endParaRPr lang="ru-RU"/>
        </a:p>
      </dgm:t>
    </dgm:pt>
    <dgm:pt modelId="{C67C2E37-43A6-4E44-B325-60A7155D36EF}" type="pres">
      <dgm:prSet presAssocID="{46BF9FAE-498D-4964-9A1C-DBB7E6F87E26}" presName="sibTrans" presStyleLbl="bgSibTrans2D1" presStyleIdx="3" presStyleCnt="11"/>
      <dgm:spPr/>
      <dgm:t>
        <a:bodyPr/>
        <a:lstStyle/>
        <a:p>
          <a:endParaRPr lang="ru-RU"/>
        </a:p>
      </dgm:t>
    </dgm:pt>
    <dgm:pt modelId="{1CA5E751-B23B-4F8B-961D-59BDF70AF908}" type="pres">
      <dgm:prSet presAssocID="{4CBA5C03-6A53-448E-9168-C0BF48867693}" presName="compNode" presStyleCnt="0"/>
      <dgm:spPr/>
    </dgm:pt>
    <dgm:pt modelId="{2B78B925-C131-40D8-82A9-3ED46A9117EB}" type="pres">
      <dgm:prSet presAssocID="{4CBA5C03-6A53-448E-9168-C0BF48867693}" presName="dummyConnPt" presStyleCnt="0"/>
      <dgm:spPr/>
    </dgm:pt>
    <dgm:pt modelId="{10D87DBB-5226-49CD-A5D1-5645E3441B2F}" type="pres">
      <dgm:prSet presAssocID="{4CBA5C03-6A53-448E-9168-C0BF48867693}" presName="node" presStyleLbl="node1" presStyleIdx="4" presStyleCnt="12">
        <dgm:presLayoutVars>
          <dgm:bulletEnabled val="1"/>
        </dgm:presLayoutVars>
      </dgm:prSet>
      <dgm:spPr/>
      <dgm:t>
        <a:bodyPr/>
        <a:lstStyle/>
        <a:p>
          <a:endParaRPr lang="ru-RU"/>
        </a:p>
      </dgm:t>
    </dgm:pt>
    <dgm:pt modelId="{725587F5-4F1C-4814-9216-D1D96BF33572}" type="pres">
      <dgm:prSet presAssocID="{DE8056ED-A516-4D3A-921C-A4395ADC4146}" presName="sibTrans" presStyleLbl="bgSibTrans2D1" presStyleIdx="4" presStyleCnt="11"/>
      <dgm:spPr/>
      <dgm:t>
        <a:bodyPr/>
        <a:lstStyle/>
        <a:p>
          <a:endParaRPr lang="ru-RU"/>
        </a:p>
      </dgm:t>
    </dgm:pt>
    <dgm:pt modelId="{D7B0104C-068E-4303-8269-B1AEC93BCB47}" type="pres">
      <dgm:prSet presAssocID="{A598D046-958D-4BB7-ADD1-1EFCFE1DF279}" presName="compNode" presStyleCnt="0"/>
      <dgm:spPr/>
    </dgm:pt>
    <dgm:pt modelId="{8A6F0429-2549-45CE-B08C-13E0F48479E2}" type="pres">
      <dgm:prSet presAssocID="{A598D046-958D-4BB7-ADD1-1EFCFE1DF279}" presName="dummyConnPt" presStyleCnt="0"/>
      <dgm:spPr/>
    </dgm:pt>
    <dgm:pt modelId="{2A401050-9435-4244-8176-D0D71A788AE5}" type="pres">
      <dgm:prSet presAssocID="{A598D046-958D-4BB7-ADD1-1EFCFE1DF279}" presName="node" presStyleLbl="node1" presStyleIdx="5" presStyleCnt="12">
        <dgm:presLayoutVars>
          <dgm:bulletEnabled val="1"/>
        </dgm:presLayoutVars>
      </dgm:prSet>
      <dgm:spPr/>
      <dgm:t>
        <a:bodyPr/>
        <a:lstStyle/>
        <a:p>
          <a:endParaRPr lang="ru-RU"/>
        </a:p>
      </dgm:t>
    </dgm:pt>
    <dgm:pt modelId="{21896C2E-AFBB-42BB-9A35-F904F7BF7A54}" type="pres">
      <dgm:prSet presAssocID="{D1F066AE-CF6D-49DA-AA3C-97C35FAA4FE9}" presName="sibTrans" presStyleLbl="bgSibTrans2D1" presStyleIdx="5" presStyleCnt="11"/>
      <dgm:spPr/>
      <dgm:t>
        <a:bodyPr/>
        <a:lstStyle/>
        <a:p>
          <a:endParaRPr lang="ru-RU"/>
        </a:p>
      </dgm:t>
    </dgm:pt>
    <dgm:pt modelId="{4948884F-8C34-4C7D-9E08-C5ADA588BADF}" type="pres">
      <dgm:prSet presAssocID="{97E2EB78-F28E-4CA2-B5AE-F947B900434B}" presName="compNode" presStyleCnt="0"/>
      <dgm:spPr/>
    </dgm:pt>
    <dgm:pt modelId="{A7BB7B62-E242-4CE4-A4FA-9E7343D62E4A}" type="pres">
      <dgm:prSet presAssocID="{97E2EB78-F28E-4CA2-B5AE-F947B900434B}" presName="dummyConnPt" presStyleCnt="0"/>
      <dgm:spPr/>
    </dgm:pt>
    <dgm:pt modelId="{523FAB92-E02A-4A9F-BAAA-3FED06CA3CD0}" type="pres">
      <dgm:prSet presAssocID="{97E2EB78-F28E-4CA2-B5AE-F947B900434B}" presName="node" presStyleLbl="node1" presStyleIdx="6" presStyleCnt="12">
        <dgm:presLayoutVars>
          <dgm:bulletEnabled val="1"/>
        </dgm:presLayoutVars>
      </dgm:prSet>
      <dgm:spPr/>
      <dgm:t>
        <a:bodyPr/>
        <a:lstStyle/>
        <a:p>
          <a:endParaRPr lang="ru-RU"/>
        </a:p>
      </dgm:t>
    </dgm:pt>
    <dgm:pt modelId="{3A7309ED-9A8C-41F6-B886-61619C244D50}" type="pres">
      <dgm:prSet presAssocID="{B13F0460-E4F9-47C1-93C2-1F5300730767}" presName="sibTrans" presStyleLbl="bgSibTrans2D1" presStyleIdx="6" presStyleCnt="11"/>
      <dgm:spPr/>
      <dgm:t>
        <a:bodyPr/>
        <a:lstStyle/>
        <a:p>
          <a:endParaRPr lang="ru-RU"/>
        </a:p>
      </dgm:t>
    </dgm:pt>
    <dgm:pt modelId="{F5D88D7E-6821-4A53-BA95-5B5C4D2D3A1B}" type="pres">
      <dgm:prSet presAssocID="{FEFE44D2-9988-4B35-8A9F-9912A632A2A3}" presName="compNode" presStyleCnt="0"/>
      <dgm:spPr/>
    </dgm:pt>
    <dgm:pt modelId="{59C90A54-2522-41AB-91C3-B33071AF2910}" type="pres">
      <dgm:prSet presAssocID="{FEFE44D2-9988-4B35-8A9F-9912A632A2A3}" presName="dummyConnPt" presStyleCnt="0"/>
      <dgm:spPr/>
    </dgm:pt>
    <dgm:pt modelId="{FCC0A4B4-13CE-468C-A4B0-FB5DE70D96E2}" type="pres">
      <dgm:prSet presAssocID="{FEFE44D2-9988-4B35-8A9F-9912A632A2A3}" presName="node" presStyleLbl="node1" presStyleIdx="7" presStyleCnt="12">
        <dgm:presLayoutVars>
          <dgm:bulletEnabled val="1"/>
        </dgm:presLayoutVars>
      </dgm:prSet>
      <dgm:spPr/>
      <dgm:t>
        <a:bodyPr/>
        <a:lstStyle/>
        <a:p>
          <a:endParaRPr lang="ru-RU"/>
        </a:p>
      </dgm:t>
    </dgm:pt>
    <dgm:pt modelId="{00A92B72-9E93-4548-AFDB-822A7AE29F2D}" type="pres">
      <dgm:prSet presAssocID="{37AA1D75-2212-4350-B631-470674ECC324}" presName="sibTrans" presStyleLbl="bgSibTrans2D1" presStyleIdx="7" presStyleCnt="11"/>
      <dgm:spPr/>
      <dgm:t>
        <a:bodyPr/>
        <a:lstStyle/>
        <a:p>
          <a:endParaRPr lang="ru-RU"/>
        </a:p>
      </dgm:t>
    </dgm:pt>
    <dgm:pt modelId="{CC93727E-4F0E-4816-8117-AC18E5193622}" type="pres">
      <dgm:prSet presAssocID="{94F71DB2-9059-434E-A662-F803D1D03E6E}" presName="compNode" presStyleCnt="0"/>
      <dgm:spPr/>
    </dgm:pt>
    <dgm:pt modelId="{4ADE0210-DDBE-4B5D-A0A2-7765720C2E06}" type="pres">
      <dgm:prSet presAssocID="{94F71DB2-9059-434E-A662-F803D1D03E6E}" presName="dummyConnPt" presStyleCnt="0"/>
      <dgm:spPr/>
    </dgm:pt>
    <dgm:pt modelId="{D2EFB369-CFB3-4482-A398-5C0B2BCF561A}" type="pres">
      <dgm:prSet presAssocID="{94F71DB2-9059-434E-A662-F803D1D03E6E}" presName="node" presStyleLbl="node1" presStyleIdx="8" presStyleCnt="12">
        <dgm:presLayoutVars>
          <dgm:bulletEnabled val="1"/>
        </dgm:presLayoutVars>
      </dgm:prSet>
      <dgm:spPr/>
      <dgm:t>
        <a:bodyPr/>
        <a:lstStyle/>
        <a:p>
          <a:endParaRPr lang="ru-RU"/>
        </a:p>
      </dgm:t>
    </dgm:pt>
    <dgm:pt modelId="{99703E5C-7754-457F-BAEB-F35D879B3CFA}" type="pres">
      <dgm:prSet presAssocID="{B95F7A45-7519-429F-A41D-5817FB6D307E}" presName="sibTrans" presStyleLbl="bgSibTrans2D1" presStyleIdx="8" presStyleCnt="11"/>
      <dgm:spPr/>
      <dgm:t>
        <a:bodyPr/>
        <a:lstStyle/>
        <a:p>
          <a:endParaRPr lang="ru-RU"/>
        </a:p>
      </dgm:t>
    </dgm:pt>
    <dgm:pt modelId="{492839CE-7A7E-4C29-B185-A9E0307295DB}" type="pres">
      <dgm:prSet presAssocID="{856EBFAC-7EFF-4A1D-AD80-0C32E9804D53}" presName="compNode" presStyleCnt="0"/>
      <dgm:spPr/>
    </dgm:pt>
    <dgm:pt modelId="{A5E232DD-3E6B-43F8-B293-703AAC7ADB5F}" type="pres">
      <dgm:prSet presAssocID="{856EBFAC-7EFF-4A1D-AD80-0C32E9804D53}" presName="dummyConnPt" presStyleCnt="0"/>
      <dgm:spPr/>
    </dgm:pt>
    <dgm:pt modelId="{C105F921-5C8F-47E9-8FB6-3F7528EC279E}" type="pres">
      <dgm:prSet presAssocID="{856EBFAC-7EFF-4A1D-AD80-0C32E9804D53}" presName="node" presStyleLbl="node1" presStyleIdx="9" presStyleCnt="12">
        <dgm:presLayoutVars>
          <dgm:bulletEnabled val="1"/>
        </dgm:presLayoutVars>
      </dgm:prSet>
      <dgm:spPr/>
      <dgm:t>
        <a:bodyPr/>
        <a:lstStyle/>
        <a:p>
          <a:endParaRPr lang="ru-RU"/>
        </a:p>
      </dgm:t>
    </dgm:pt>
    <dgm:pt modelId="{830B8F2C-74D0-4E8A-BE9C-0696B8804B9D}" type="pres">
      <dgm:prSet presAssocID="{DCC02F78-8721-49D3-9833-77A4FA8E6E36}" presName="sibTrans" presStyleLbl="bgSibTrans2D1" presStyleIdx="9" presStyleCnt="11"/>
      <dgm:spPr/>
      <dgm:t>
        <a:bodyPr/>
        <a:lstStyle/>
        <a:p>
          <a:endParaRPr lang="ru-RU"/>
        </a:p>
      </dgm:t>
    </dgm:pt>
    <dgm:pt modelId="{01443ECF-D02F-4EDA-AB80-DC7C396DEE15}" type="pres">
      <dgm:prSet presAssocID="{97B31704-88B4-4681-8EE7-1F43BDE8B1D0}" presName="compNode" presStyleCnt="0"/>
      <dgm:spPr/>
    </dgm:pt>
    <dgm:pt modelId="{AF0927AD-EC55-433F-882E-7A732D336581}" type="pres">
      <dgm:prSet presAssocID="{97B31704-88B4-4681-8EE7-1F43BDE8B1D0}" presName="dummyConnPt" presStyleCnt="0"/>
      <dgm:spPr/>
    </dgm:pt>
    <dgm:pt modelId="{B6E7D427-59FF-4309-A152-DFCBE7D82580}" type="pres">
      <dgm:prSet presAssocID="{97B31704-88B4-4681-8EE7-1F43BDE8B1D0}" presName="node" presStyleLbl="node1" presStyleIdx="10" presStyleCnt="12">
        <dgm:presLayoutVars>
          <dgm:bulletEnabled val="1"/>
        </dgm:presLayoutVars>
      </dgm:prSet>
      <dgm:spPr/>
      <dgm:t>
        <a:bodyPr/>
        <a:lstStyle/>
        <a:p>
          <a:endParaRPr lang="ru-RU"/>
        </a:p>
      </dgm:t>
    </dgm:pt>
    <dgm:pt modelId="{D180DA95-1E11-4AD8-A0A8-EABB95B71A99}" type="pres">
      <dgm:prSet presAssocID="{BB96F57C-72C6-4A6B-B14B-643CB375378E}" presName="sibTrans" presStyleLbl="bgSibTrans2D1" presStyleIdx="10" presStyleCnt="11"/>
      <dgm:spPr/>
      <dgm:t>
        <a:bodyPr/>
        <a:lstStyle/>
        <a:p>
          <a:endParaRPr lang="ru-RU"/>
        </a:p>
      </dgm:t>
    </dgm:pt>
    <dgm:pt modelId="{AF2BAB1D-DAD0-426C-B8B0-CD4E05B17DB2}" type="pres">
      <dgm:prSet presAssocID="{B5B02A41-5BCE-4A81-B7AE-91BEAECED61D}" presName="compNode" presStyleCnt="0"/>
      <dgm:spPr/>
    </dgm:pt>
    <dgm:pt modelId="{EFC86ABA-6229-42FD-B928-CB594B8CA0E1}" type="pres">
      <dgm:prSet presAssocID="{B5B02A41-5BCE-4A81-B7AE-91BEAECED61D}" presName="dummyConnPt" presStyleCnt="0"/>
      <dgm:spPr/>
    </dgm:pt>
    <dgm:pt modelId="{2638A303-D6B4-48FB-8D6F-B19E574BF803}" type="pres">
      <dgm:prSet presAssocID="{B5B02A41-5BCE-4A81-B7AE-91BEAECED61D}" presName="node" presStyleLbl="node1" presStyleIdx="11" presStyleCnt="12">
        <dgm:presLayoutVars>
          <dgm:bulletEnabled val="1"/>
        </dgm:presLayoutVars>
      </dgm:prSet>
      <dgm:spPr/>
      <dgm:t>
        <a:bodyPr/>
        <a:lstStyle/>
        <a:p>
          <a:endParaRPr lang="ru-RU"/>
        </a:p>
      </dgm:t>
    </dgm:pt>
  </dgm:ptLst>
  <dgm:cxnLst>
    <dgm:cxn modelId="{D654517F-EE43-4C1F-BF7B-4E51D3A168C1}" type="presOf" srcId="{2D0BA0AA-FCA5-46F3-BE99-662ECCE13C6D}" destId="{DB703FAA-F499-40BF-8DFB-B5A528E27EFD}" srcOrd="0" destOrd="0" presId="urn:microsoft.com/office/officeart/2005/8/layout/bProcess4"/>
    <dgm:cxn modelId="{1348A585-10E7-43F0-8853-5C792B5BC64E}" srcId="{F57FA1AD-7CFB-4E93-8A09-A5D79A9B4D87}" destId="{C463C1FF-C88B-452F-A362-18C0C74F1364}" srcOrd="3" destOrd="0" parTransId="{DAE3E245-FA13-4201-A628-07028F1A6B2C}" sibTransId="{46BF9FAE-498D-4964-9A1C-DBB7E6F87E26}"/>
    <dgm:cxn modelId="{4395FAE4-B7EB-4A8A-BE14-9F46CD9A9E20}" srcId="{F57FA1AD-7CFB-4E93-8A09-A5D79A9B4D87}" destId="{A598D046-958D-4BB7-ADD1-1EFCFE1DF279}" srcOrd="5" destOrd="0" parTransId="{CA91307D-F192-4BE3-B40D-80EAAD1D8043}" sibTransId="{D1F066AE-CF6D-49DA-AA3C-97C35FAA4FE9}"/>
    <dgm:cxn modelId="{ED82AAF6-5C36-4AB7-BDFE-66DD21538612}" type="presOf" srcId="{97E2EB78-F28E-4CA2-B5AE-F947B900434B}" destId="{523FAB92-E02A-4A9F-BAAA-3FED06CA3CD0}" srcOrd="0" destOrd="0" presId="urn:microsoft.com/office/officeart/2005/8/layout/bProcess4"/>
    <dgm:cxn modelId="{4D76D7DE-7F3F-4751-A25B-631E52E33B49}" type="presOf" srcId="{DE8056ED-A516-4D3A-921C-A4395ADC4146}" destId="{725587F5-4F1C-4814-9216-D1D96BF33572}" srcOrd="0" destOrd="0" presId="urn:microsoft.com/office/officeart/2005/8/layout/bProcess4"/>
    <dgm:cxn modelId="{2114590B-E115-4270-B507-4864FFBED172}" srcId="{F57FA1AD-7CFB-4E93-8A09-A5D79A9B4D87}" destId="{2D0BA0AA-FCA5-46F3-BE99-662ECCE13C6D}" srcOrd="2" destOrd="0" parTransId="{D3704D26-FC9C-4BE7-BA92-B7912E21B512}" sibTransId="{461CFC7E-F179-4922-A9E0-B6C73038711B}"/>
    <dgm:cxn modelId="{4DEDDC9B-9AD8-42CF-BF24-CB5CCFA9F833}" type="presOf" srcId="{4CBA5C03-6A53-448E-9168-C0BF48867693}" destId="{10D87DBB-5226-49CD-A5D1-5645E3441B2F}" srcOrd="0" destOrd="0" presId="urn:microsoft.com/office/officeart/2005/8/layout/bProcess4"/>
    <dgm:cxn modelId="{5E12739E-B208-4504-861A-0E0C74528226}" type="presOf" srcId="{97B31704-88B4-4681-8EE7-1F43BDE8B1D0}" destId="{B6E7D427-59FF-4309-A152-DFCBE7D82580}" srcOrd="0" destOrd="0" presId="urn:microsoft.com/office/officeart/2005/8/layout/bProcess4"/>
    <dgm:cxn modelId="{491DAFD5-3907-430D-A91A-3EFC78E30F09}" type="presOf" srcId="{27F662E5-D821-4E83-8BBA-DA61836EAA89}" destId="{C6ABF41B-C60C-4D68-B420-B4916B44B912}" srcOrd="0" destOrd="0" presId="urn:microsoft.com/office/officeart/2005/8/layout/bProcess4"/>
    <dgm:cxn modelId="{C21B5900-6371-4614-A423-9850F48398A7}" type="presOf" srcId="{46BF9FAE-498D-4964-9A1C-DBB7E6F87E26}" destId="{C67C2E37-43A6-4E44-B325-60A7155D36EF}" srcOrd="0" destOrd="0" presId="urn:microsoft.com/office/officeart/2005/8/layout/bProcess4"/>
    <dgm:cxn modelId="{0BFA25F2-26DE-4614-A3F4-1EDA2D0E3BE0}" srcId="{F57FA1AD-7CFB-4E93-8A09-A5D79A9B4D87}" destId="{B5B02A41-5BCE-4A81-B7AE-91BEAECED61D}" srcOrd="11" destOrd="0" parTransId="{DC90B082-69F9-451B-9C07-313EEB39ACD8}" sibTransId="{FAC509E2-6285-44D3-906C-74DF4B237905}"/>
    <dgm:cxn modelId="{12612575-B4F8-45F5-9C6E-8E9C31CB21DD}" type="presOf" srcId="{37AA1D75-2212-4350-B631-470674ECC324}" destId="{00A92B72-9E93-4548-AFDB-822A7AE29F2D}" srcOrd="0" destOrd="0" presId="urn:microsoft.com/office/officeart/2005/8/layout/bProcess4"/>
    <dgm:cxn modelId="{F6F4ED54-9657-4B52-B2B1-6322AF90B3C0}" type="presOf" srcId="{FEFE44D2-9988-4B35-8A9F-9912A632A2A3}" destId="{FCC0A4B4-13CE-468C-A4B0-FB5DE70D96E2}" srcOrd="0" destOrd="0" presId="urn:microsoft.com/office/officeart/2005/8/layout/bProcess4"/>
    <dgm:cxn modelId="{7269C488-4254-4E98-9912-4CE8F49168FE}" srcId="{F57FA1AD-7CFB-4E93-8A09-A5D79A9B4D87}" destId="{FEFE44D2-9988-4B35-8A9F-9912A632A2A3}" srcOrd="7" destOrd="0" parTransId="{6A01BAF0-FB20-4B7F-840F-DEA226D5C77F}" sibTransId="{37AA1D75-2212-4350-B631-470674ECC324}"/>
    <dgm:cxn modelId="{061B24C6-81B6-4E38-8CB8-7165E5B54511}" type="presOf" srcId="{D1F066AE-CF6D-49DA-AA3C-97C35FAA4FE9}" destId="{21896C2E-AFBB-42BB-9A35-F904F7BF7A54}" srcOrd="0" destOrd="0" presId="urn:microsoft.com/office/officeart/2005/8/layout/bProcess4"/>
    <dgm:cxn modelId="{478AE836-2F20-4B71-B781-28062FC87B21}" type="presOf" srcId="{A598D046-958D-4BB7-ADD1-1EFCFE1DF279}" destId="{2A401050-9435-4244-8176-D0D71A788AE5}" srcOrd="0" destOrd="0" presId="urn:microsoft.com/office/officeart/2005/8/layout/bProcess4"/>
    <dgm:cxn modelId="{816E7ABB-E714-4C09-A03B-B0726EA4E97A}" type="presOf" srcId="{F57FA1AD-7CFB-4E93-8A09-A5D79A9B4D87}" destId="{DDC08774-EEFF-471F-8F11-AC26D4255D54}" srcOrd="0" destOrd="0" presId="urn:microsoft.com/office/officeart/2005/8/layout/bProcess4"/>
    <dgm:cxn modelId="{2D689346-3E3B-4238-8844-7F75A1392FE7}" type="presOf" srcId="{B13F0460-E4F9-47C1-93C2-1F5300730767}" destId="{3A7309ED-9A8C-41F6-B886-61619C244D50}" srcOrd="0" destOrd="0" presId="urn:microsoft.com/office/officeart/2005/8/layout/bProcess4"/>
    <dgm:cxn modelId="{E6DB8F0C-2FCA-4582-99F7-89ADC853966C}" type="presOf" srcId="{B5B02A41-5BCE-4A81-B7AE-91BEAECED61D}" destId="{2638A303-D6B4-48FB-8D6F-B19E574BF803}" srcOrd="0" destOrd="0" presId="urn:microsoft.com/office/officeart/2005/8/layout/bProcess4"/>
    <dgm:cxn modelId="{3426BDD3-86D1-43DE-B1EF-E0240E47E3FD}" type="presOf" srcId="{BB96F57C-72C6-4A6B-B14B-643CB375378E}" destId="{D180DA95-1E11-4AD8-A0A8-EABB95B71A99}" srcOrd="0" destOrd="0" presId="urn:microsoft.com/office/officeart/2005/8/layout/bProcess4"/>
    <dgm:cxn modelId="{67093E41-1B8C-4DC2-BDE2-5F4ECBA75CB1}" type="presOf" srcId="{DCC02F78-8721-49D3-9833-77A4FA8E6E36}" destId="{830B8F2C-74D0-4E8A-BE9C-0696B8804B9D}" srcOrd="0" destOrd="0" presId="urn:microsoft.com/office/officeart/2005/8/layout/bProcess4"/>
    <dgm:cxn modelId="{704B08DF-8508-49A0-A7B7-04C0A7825E9F}" type="presOf" srcId="{39755EB8-9B46-436E-91BA-CDD8E3E8AEEF}" destId="{74966E97-2201-43F3-A12C-33C0EC1B59EB}" srcOrd="0" destOrd="0" presId="urn:microsoft.com/office/officeart/2005/8/layout/bProcess4"/>
    <dgm:cxn modelId="{90376B06-C08F-44D4-8189-F70312891FCA}" type="presOf" srcId="{43F32078-6D68-4E2C-AAAB-E4538C421BCE}" destId="{4ADC9A9A-B4F0-4BEC-9019-2A8BB11B7BC2}" srcOrd="0" destOrd="0" presId="urn:microsoft.com/office/officeart/2005/8/layout/bProcess4"/>
    <dgm:cxn modelId="{CF5497AC-288F-4BBD-9378-054B16A95646}" srcId="{F57FA1AD-7CFB-4E93-8A09-A5D79A9B4D87}" destId="{27F662E5-D821-4E83-8BBA-DA61836EAA89}" srcOrd="0" destOrd="0" parTransId="{6A68CACA-8542-4C5F-B046-B4F9AC9791CA}" sibTransId="{C30CCFE7-C60D-4A0F-83A4-E6F13D29E317}"/>
    <dgm:cxn modelId="{C2FEC7C5-7CA3-4D23-B188-E046DB3D2936}" type="presOf" srcId="{461CFC7E-F179-4922-A9E0-B6C73038711B}" destId="{108DE475-EB2D-46E2-8F3D-70E3D8667AAD}" srcOrd="0" destOrd="0" presId="urn:microsoft.com/office/officeart/2005/8/layout/bProcess4"/>
    <dgm:cxn modelId="{9DDAB9DE-AFC0-4FC0-94B1-6318E772EAC3}" type="presOf" srcId="{C30CCFE7-C60D-4A0F-83A4-E6F13D29E317}" destId="{10FEA0AF-B348-4051-9774-E729DA6CDD9C}" srcOrd="0" destOrd="0" presId="urn:microsoft.com/office/officeart/2005/8/layout/bProcess4"/>
    <dgm:cxn modelId="{9D72BAE1-A394-4B44-8556-54BE1BA232EC}" srcId="{F57FA1AD-7CFB-4E93-8A09-A5D79A9B4D87}" destId="{856EBFAC-7EFF-4A1D-AD80-0C32E9804D53}" srcOrd="9" destOrd="0" parTransId="{E2AC5044-4C7F-4CF5-907C-7E6351FCD7C2}" sibTransId="{DCC02F78-8721-49D3-9833-77A4FA8E6E36}"/>
    <dgm:cxn modelId="{9310573B-84AA-4091-AF08-A9BE563CEED6}" srcId="{F57FA1AD-7CFB-4E93-8A09-A5D79A9B4D87}" destId="{39755EB8-9B46-436E-91BA-CDD8E3E8AEEF}" srcOrd="1" destOrd="0" parTransId="{59383456-C707-4579-BB07-220883640AF3}" sibTransId="{43F32078-6D68-4E2C-AAAB-E4538C421BCE}"/>
    <dgm:cxn modelId="{6B59C580-3E05-4CCA-AF0A-A8CAF9EEA89F}" type="presOf" srcId="{856EBFAC-7EFF-4A1D-AD80-0C32E9804D53}" destId="{C105F921-5C8F-47E9-8FB6-3F7528EC279E}" srcOrd="0" destOrd="0" presId="urn:microsoft.com/office/officeart/2005/8/layout/bProcess4"/>
    <dgm:cxn modelId="{83977CF7-2A3B-4819-B9B5-FF04840F2638}" type="presOf" srcId="{B95F7A45-7519-429F-A41D-5817FB6D307E}" destId="{99703E5C-7754-457F-BAEB-F35D879B3CFA}" srcOrd="0" destOrd="0" presId="urn:microsoft.com/office/officeart/2005/8/layout/bProcess4"/>
    <dgm:cxn modelId="{B98271B8-09B5-4475-BD1A-F2EFAAB4315A}" type="presOf" srcId="{94F71DB2-9059-434E-A662-F803D1D03E6E}" destId="{D2EFB369-CFB3-4482-A398-5C0B2BCF561A}" srcOrd="0" destOrd="0" presId="urn:microsoft.com/office/officeart/2005/8/layout/bProcess4"/>
    <dgm:cxn modelId="{08D7B6A0-79CA-451F-9C9E-0638E2A7FB48}" srcId="{F57FA1AD-7CFB-4E93-8A09-A5D79A9B4D87}" destId="{94F71DB2-9059-434E-A662-F803D1D03E6E}" srcOrd="8" destOrd="0" parTransId="{76269883-7683-4FD1-BBDD-00FF5AE7C45D}" sibTransId="{B95F7A45-7519-429F-A41D-5817FB6D307E}"/>
    <dgm:cxn modelId="{78B0AF8D-C606-4315-9946-031212B1F386}" srcId="{F57FA1AD-7CFB-4E93-8A09-A5D79A9B4D87}" destId="{97E2EB78-F28E-4CA2-B5AE-F947B900434B}" srcOrd="6" destOrd="0" parTransId="{C47B94C1-AB02-4CB4-BC7F-2DAEBD9F5448}" sibTransId="{B13F0460-E4F9-47C1-93C2-1F5300730767}"/>
    <dgm:cxn modelId="{1E9CA180-307E-46BA-B1EB-EE207B47D08B}" srcId="{F57FA1AD-7CFB-4E93-8A09-A5D79A9B4D87}" destId="{4CBA5C03-6A53-448E-9168-C0BF48867693}" srcOrd="4" destOrd="0" parTransId="{BD6E92FA-D60F-4A26-85DF-5723632D0C2A}" sibTransId="{DE8056ED-A516-4D3A-921C-A4395ADC4146}"/>
    <dgm:cxn modelId="{645AC00F-E12E-4AA3-8287-AE2109DFA44B}" srcId="{F57FA1AD-7CFB-4E93-8A09-A5D79A9B4D87}" destId="{97B31704-88B4-4681-8EE7-1F43BDE8B1D0}" srcOrd="10" destOrd="0" parTransId="{43BB1329-19DF-4C51-B415-96FC12A94729}" sibTransId="{BB96F57C-72C6-4A6B-B14B-643CB375378E}"/>
    <dgm:cxn modelId="{CC573CAA-BD64-4FC9-90BA-DC69C47BFC57}" type="presOf" srcId="{C463C1FF-C88B-452F-A362-18C0C74F1364}" destId="{63BFF456-3207-4243-9F11-769517F60A2D}" srcOrd="0" destOrd="0" presId="urn:microsoft.com/office/officeart/2005/8/layout/bProcess4"/>
    <dgm:cxn modelId="{EA3B700F-7081-4A9D-98E1-7C7B3242A062}" type="presParOf" srcId="{DDC08774-EEFF-471F-8F11-AC26D4255D54}" destId="{B9F1BD15-7001-48ED-85E8-28BCB586577F}" srcOrd="0" destOrd="0" presId="urn:microsoft.com/office/officeart/2005/8/layout/bProcess4"/>
    <dgm:cxn modelId="{E6638F16-86E0-466B-9964-2D0A566EBB03}" type="presParOf" srcId="{B9F1BD15-7001-48ED-85E8-28BCB586577F}" destId="{EC459CF6-6BC9-4112-A365-86F118DB037B}" srcOrd="0" destOrd="0" presId="urn:microsoft.com/office/officeart/2005/8/layout/bProcess4"/>
    <dgm:cxn modelId="{F9A9655F-89D1-4D4E-BE17-B9567366DFE0}" type="presParOf" srcId="{B9F1BD15-7001-48ED-85E8-28BCB586577F}" destId="{C6ABF41B-C60C-4D68-B420-B4916B44B912}" srcOrd="1" destOrd="0" presId="urn:microsoft.com/office/officeart/2005/8/layout/bProcess4"/>
    <dgm:cxn modelId="{666CAF83-39CC-4C77-9060-7CFF8E15AF5F}" type="presParOf" srcId="{DDC08774-EEFF-471F-8F11-AC26D4255D54}" destId="{10FEA0AF-B348-4051-9774-E729DA6CDD9C}" srcOrd="1" destOrd="0" presId="urn:microsoft.com/office/officeart/2005/8/layout/bProcess4"/>
    <dgm:cxn modelId="{B6BEC31A-6816-409C-ADEB-769940EACA75}" type="presParOf" srcId="{DDC08774-EEFF-471F-8F11-AC26D4255D54}" destId="{76DC10C1-128E-41DD-960D-7D48269D30DF}" srcOrd="2" destOrd="0" presId="urn:microsoft.com/office/officeart/2005/8/layout/bProcess4"/>
    <dgm:cxn modelId="{3939D4E8-AFD1-4992-A109-AC307BBD1558}" type="presParOf" srcId="{76DC10C1-128E-41DD-960D-7D48269D30DF}" destId="{36EDFA14-7C80-493C-9214-8CA5AC281242}" srcOrd="0" destOrd="0" presId="urn:microsoft.com/office/officeart/2005/8/layout/bProcess4"/>
    <dgm:cxn modelId="{148E02FC-ED54-466C-90CE-77B34B9B53B3}" type="presParOf" srcId="{76DC10C1-128E-41DD-960D-7D48269D30DF}" destId="{74966E97-2201-43F3-A12C-33C0EC1B59EB}" srcOrd="1" destOrd="0" presId="urn:microsoft.com/office/officeart/2005/8/layout/bProcess4"/>
    <dgm:cxn modelId="{8A1D48CF-40AF-4368-9828-9E4211CE8187}" type="presParOf" srcId="{DDC08774-EEFF-471F-8F11-AC26D4255D54}" destId="{4ADC9A9A-B4F0-4BEC-9019-2A8BB11B7BC2}" srcOrd="3" destOrd="0" presId="urn:microsoft.com/office/officeart/2005/8/layout/bProcess4"/>
    <dgm:cxn modelId="{E4B70D45-BC85-4A51-8D67-D2B70790BED5}" type="presParOf" srcId="{DDC08774-EEFF-471F-8F11-AC26D4255D54}" destId="{0C120E8C-AB0E-4A19-AB11-913FB3A0A32E}" srcOrd="4" destOrd="0" presId="urn:microsoft.com/office/officeart/2005/8/layout/bProcess4"/>
    <dgm:cxn modelId="{C3D8795B-54B4-4AAE-95C0-E06957E2FF03}" type="presParOf" srcId="{0C120E8C-AB0E-4A19-AB11-913FB3A0A32E}" destId="{EAC6C0D8-B3B4-4FBC-A2C8-6421FD9A6EFA}" srcOrd="0" destOrd="0" presId="urn:microsoft.com/office/officeart/2005/8/layout/bProcess4"/>
    <dgm:cxn modelId="{1FC86581-2768-4A72-B8C4-FEB5D9446749}" type="presParOf" srcId="{0C120E8C-AB0E-4A19-AB11-913FB3A0A32E}" destId="{DB703FAA-F499-40BF-8DFB-B5A528E27EFD}" srcOrd="1" destOrd="0" presId="urn:microsoft.com/office/officeart/2005/8/layout/bProcess4"/>
    <dgm:cxn modelId="{F55C7901-02FF-4A09-947A-5E8571D0ED42}" type="presParOf" srcId="{DDC08774-EEFF-471F-8F11-AC26D4255D54}" destId="{108DE475-EB2D-46E2-8F3D-70E3D8667AAD}" srcOrd="5" destOrd="0" presId="urn:microsoft.com/office/officeart/2005/8/layout/bProcess4"/>
    <dgm:cxn modelId="{417756C7-F054-4654-B12B-DB44080AD4D7}" type="presParOf" srcId="{DDC08774-EEFF-471F-8F11-AC26D4255D54}" destId="{C0CD72D8-4C5E-49FD-A00E-0E0C8602EC72}" srcOrd="6" destOrd="0" presId="urn:microsoft.com/office/officeart/2005/8/layout/bProcess4"/>
    <dgm:cxn modelId="{D048B640-4350-4D5B-A46F-DE7C6B8F81AF}" type="presParOf" srcId="{C0CD72D8-4C5E-49FD-A00E-0E0C8602EC72}" destId="{4CB2085D-0D01-4FE9-B33C-1DC42D488495}" srcOrd="0" destOrd="0" presId="urn:microsoft.com/office/officeart/2005/8/layout/bProcess4"/>
    <dgm:cxn modelId="{537FCFB6-EF2D-472A-B250-47EC0D3A7D83}" type="presParOf" srcId="{C0CD72D8-4C5E-49FD-A00E-0E0C8602EC72}" destId="{63BFF456-3207-4243-9F11-769517F60A2D}" srcOrd="1" destOrd="0" presId="urn:microsoft.com/office/officeart/2005/8/layout/bProcess4"/>
    <dgm:cxn modelId="{8286339C-6F70-4138-902E-DBE9CBF50D18}" type="presParOf" srcId="{DDC08774-EEFF-471F-8F11-AC26D4255D54}" destId="{C67C2E37-43A6-4E44-B325-60A7155D36EF}" srcOrd="7" destOrd="0" presId="urn:microsoft.com/office/officeart/2005/8/layout/bProcess4"/>
    <dgm:cxn modelId="{7C0162A4-89AA-4DDD-A93D-363AA8B4095A}" type="presParOf" srcId="{DDC08774-EEFF-471F-8F11-AC26D4255D54}" destId="{1CA5E751-B23B-4F8B-961D-59BDF70AF908}" srcOrd="8" destOrd="0" presId="urn:microsoft.com/office/officeart/2005/8/layout/bProcess4"/>
    <dgm:cxn modelId="{81A6783C-AAD2-4D30-8F88-89C6365EEEBE}" type="presParOf" srcId="{1CA5E751-B23B-4F8B-961D-59BDF70AF908}" destId="{2B78B925-C131-40D8-82A9-3ED46A9117EB}" srcOrd="0" destOrd="0" presId="urn:microsoft.com/office/officeart/2005/8/layout/bProcess4"/>
    <dgm:cxn modelId="{C2580D31-030A-4FA8-AC4E-2EF872DA6B2D}" type="presParOf" srcId="{1CA5E751-B23B-4F8B-961D-59BDF70AF908}" destId="{10D87DBB-5226-49CD-A5D1-5645E3441B2F}" srcOrd="1" destOrd="0" presId="urn:microsoft.com/office/officeart/2005/8/layout/bProcess4"/>
    <dgm:cxn modelId="{3D9C71B7-303F-45B4-97D3-C70CF9AF7B84}" type="presParOf" srcId="{DDC08774-EEFF-471F-8F11-AC26D4255D54}" destId="{725587F5-4F1C-4814-9216-D1D96BF33572}" srcOrd="9" destOrd="0" presId="urn:microsoft.com/office/officeart/2005/8/layout/bProcess4"/>
    <dgm:cxn modelId="{F2C1F8E6-F166-46AB-89AA-1E84C4EBA2AD}" type="presParOf" srcId="{DDC08774-EEFF-471F-8F11-AC26D4255D54}" destId="{D7B0104C-068E-4303-8269-B1AEC93BCB47}" srcOrd="10" destOrd="0" presId="urn:microsoft.com/office/officeart/2005/8/layout/bProcess4"/>
    <dgm:cxn modelId="{77188205-09E9-40EA-B8FF-A0A96DE5A450}" type="presParOf" srcId="{D7B0104C-068E-4303-8269-B1AEC93BCB47}" destId="{8A6F0429-2549-45CE-B08C-13E0F48479E2}" srcOrd="0" destOrd="0" presId="urn:microsoft.com/office/officeart/2005/8/layout/bProcess4"/>
    <dgm:cxn modelId="{1D0E8EFE-B153-4462-9C7B-3A4334109BE7}" type="presParOf" srcId="{D7B0104C-068E-4303-8269-B1AEC93BCB47}" destId="{2A401050-9435-4244-8176-D0D71A788AE5}" srcOrd="1" destOrd="0" presId="urn:microsoft.com/office/officeart/2005/8/layout/bProcess4"/>
    <dgm:cxn modelId="{6CFC0530-38F5-432E-A9A9-23000E7F92A3}" type="presParOf" srcId="{DDC08774-EEFF-471F-8F11-AC26D4255D54}" destId="{21896C2E-AFBB-42BB-9A35-F904F7BF7A54}" srcOrd="11" destOrd="0" presId="urn:microsoft.com/office/officeart/2005/8/layout/bProcess4"/>
    <dgm:cxn modelId="{B1464561-0AA2-4E71-8380-A3EEC03A6B09}" type="presParOf" srcId="{DDC08774-EEFF-471F-8F11-AC26D4255D54}" destId="{4948884F-8C34-4C7D-9E08-C5ADA588BADF}" srcOrd="12" destOrd="0" presId="urn:microsoft.com/office/officeart/2005/8/layout/bProcess4"/>
    <dgm:cxn modelId="{9DAC8EC9-11CA-45F9-B6BE-4EF5CE1384FB}" type="presParOf" srcId="{4948884F-8C34-4C7D-9E08-C5ADA588BADF}" destId="{A7BB7B62-E242-4CE4-A4FA-9E7343D62E4A}" srcOrd="0" destOrd="0" presId="urn:microsoft.com/office/officeart/2005/8/layout/bProcess4"/>
    <dgm:cxn modelId="{18598A0A-A612-42FD-860A-71ABD585A0AF}" type="presParOf" srcId="{4948884F-8C34-4C7D-9E08-C5ADA588BADF}" destId="{523FAB92-E02A-4A9F-BAAA-3FED06CA3CD0}" srcOrd="1" destOrd="0" presId="urn:microsoft.com/office/officeart/2005/8/layout/bProcess4"/>
    <dgm:cxn modelId="{1FEFE7A3-6937-4237-9344-9FD8C9A624DC}" type="presParOf" srcId="{DDC08774-EEFF-471F-8F11-AC26D4255D54}" destId="{3A7309ED-9A8C-41F6-B886-61619C244D50}" srcOrd="13" destOrd="0" presId="urn:microsoft.com/office/officeart/2005/8/layout/bProcess4"/>
    <dgm:cxn modelId="{6F423BF6-2DFA-444B-99CC-4F5CC7FC87F0}" type="presParOf" srcId="{DDC08774-EEFF-471F-8F11-AC26D4255D54}" destId="{F5D88D7E-6821-4A53-BA95-5B5C4D2D3A1B}" srcOrd="14" destOrd="0" presId="urn:microsoft.com/office/officeart/2005/8/layout/bProcess4"/>
    <dgm:cxn modelId="{2A5D5541-1BA0-4211-BA0A-C00FBB81C81B}" type="presParOf" srcId="{F5D88D7E-6821-4A53-BA95-5B5C4D2D3A1B}" destId="{59C90A54-2522-41AB-91C3-B33071AF2910}" srcOrd="0" destOrd="0" presId="urn:microsoft.com/office/officeart/2005/8/layout/bProcess4"/>
    <dgm:cxn modelId="{9A2DD9BA-0598-45F0-9A48-AF9FAC46E056}" type="presParOf" srcId="{F5D88D7E-6821-4A53-BA95-5B5C4D2D3A1B}" destId="{FCC0A4B4-13CE-468C-A4B0-FB5DE70D96E2}" srcOrd="1" destOrd="0" presId="urn:microsoft.com/office/officeart/2005/8/layout/bProcess4"/>
    <dgm:cxn modelId="{F25A50D2-8F5D-4FA8-B6AA-7EE643DD3F5D}" type="presParOf" srcId="{DDC08774-EEFF-471F-8F11-AC26D4255D54}" destId="{00A92B72-9E93-4548-AFDB-822A7AE29F2D}" srcOrd="15" destOrd="0" presId="urn:microsoft.com/office/officeart/2005/8/layout/bProcess4"/>
    <dgm:cxn modelId="{05C5A9EC-4B33-4BDB-89AA-06F6BC465BE1}" type="presParOf" srcId="{DDC08774-EEFF-471F-8F11-AC26D4255D54}" destId="{CC93727E-4F0E-4816-8117-AC18E5193622}" srcOrd="16" destOrd="0" presId="urn:microsoft.com/office/officeart/2005/8/layout/bProcess4"/>
    <dgm:cxn modelId="{110BFFF7-03E4-4E5F-AAC5-DCA4673E12B8}" type="presParOf" srcId="{CC93727E-4F0E-4816-8117-AC18E5193622}" destId="{4ADE0210-DDBE-4B5D-A0A2-7765720C2E06}" srcOrd="0" destOrd="0" presId="urn:microsoft.com/office/officeart/2005/8/layout/bProcess4"/>
    <dgm:cxn modelId="{EE10A609-E869-428F-B6BE-501C8C455B49}" type="presParOf" srcId="{CC93727E-4F0E-4816-8117-AC18E5193622}" destId="{D2EFB369-CFB3-4482-A398-5C0B2BCF561A}" srcOrd="1" destOrd="0" presId="urn:microsoft.com/office/officeart/2005/8/layout/bProcess4"/>
    <dgm:cxn modelId="{123D3504-23DA-4740-8BFE-D064EA52F638}" type="presParOf" srcId="{DDC08774-EEFF-471F-8F11-AC26D4255D54}" destId="{99703E5C-7754-457F-BAEB-F35D879B3CFA}" srcOrd="17" destOrd="0" presId="urn:microsoft.com/office/officeart/2005/8/layout/bProcess4"/>
    <dgm:cxn modelId="{13926D03-3A73-4F1B-959C-A0446D829F07}" type="presParOf" srcId="{DDC08774-EEFF-471F-8F11-AC26D4255D54}" destId="{492839CE-7A7E-4C29-B185-A9E0307295DB}" srcOrd="18" destOrd="0" presId="urn:microsoft.com/office/officeart/2005/8/layout/bProcess4"/>
    <dgm:cxn modelId="{4498D836-0074-465E-83AA-F074F50436B8}" type="presParOf" srcId="{492839CE-7A7E-4C29-B185-A9E0307295DB}" destId="{A5E232DD-3E6B-43F8-B293-703AAC7ADB5F}" srcOrd="0" destOrd="0" presId="urn:microsoft.com/office/officeart/2005/8/layout/bProcess4"/>
    <dgm:cxn modelId="{E7DC6E90-716E-4514-B2C9-0524A265128E}" type="presParOf" srcId="{492839CE-7A7E-4C29-B185-A9E0307295DB}" destId="{C105F921-5C8F-47E9-8FB6-3F7528EC279E}" srcOrd="1" destOrd="0" presId="urn:microsoft.com/office/officeart/2005/8/layout/bProcess4"/>
    <dgm:cxn modelId="{1FB155F3-D0C3-4268-BDAA-82DD6D40AD46}" type="presParOf" srcId="{DDC08774-EEFF-471F-8F11-AC26D4255D54}" destId="{830B8F2C-74D0-4E8A-BE9C-0696B8804B9D}" srcOrd="19" destOrd="0" presId="urn:microsoft.com/office/officeart/2005/8/layout/bProcess4"/>
    <dgm:cxn modelId="{7F186D10-B286-4441-A200-5654D51A0C3D}" type="presParOf" srcId="{DDC08774-EEFF-471F-8F11-AC26D4255D54}" destId="{01443ECF-D02F-4EDA-AB80-DC7C396DEE15}" srcOrd="20" destOrd="0" presId="urn:microsoft.com/office/officeart/2005/8/layout/bProcess4"/>
    <dgm:cxn modelId="{957EAAEC-3BC6-48F1-BEBD-CEF88CC20724}" type="presParOf" srcId="{01443ECF-D02F-4EDA-AB80-DC7C396DEE15}" destId="{AF0927AD-EC55-433F-882E-7A732D336581}" srcOrd="0" destOrd="0" presId="urn:microsoft.com/office/officeart/2005/8/layout/bProcess4"/>
    <dgm:cxn modelId="{A2ECB772-71D9-415A-9418-A8EA1489B0B3}" type="presParOf" srcId="{01443ECF-D02F-4EDA-AB80-DC7C396DEE15}" destId="{B6E7D427-59FF-4309-A152-DFCBE7D82580}" srcOrd="1" destOrd="0" presId="urn:microsoft.com/office/officeart/2005/8/layout/bProcess4"/>
    <dgm:cxn modelId="{4B44F091-23F7-46DC-A768-9064EAD72AAF}" type="presParOf" srcId="{DDC08774-EEFF-471F-8F11-AC26D4255D54}" destId="{D180DA95-1E11-4AD8-A0A8-EABB95B71A99}" srcOrd="21" destOrd="0" presId="urn:microsoft.com/office/officeart/2005/8/layout/bProcess4"/>
    <dgm:cxn modelId="{30F8AFF6-1544-40D9-93C2-4584E50DD122}" type="presParOf" srcId="{DDC08774-EEFF-471F-8F11-AC26D4255D54}" destId="{AF2BAB1D-DAD0-426C-B8B0-CD4E05B17DB2}" srcOrd="22" destOrd="0" presId="urn:microsoft.com/office/officeart/2005/8/layout/bProcess4"/>
    <dgm:cxn modelId="{BD4FAD7E-1651-4539-9694-0C855F160C90}" type="presParOf" srcId="{AF2BAB1D-DAD0-426C-B8B0-CD4E05B17DB2}" destId="{EFC86ABA-6229-42FD-B928-CB594B8CA0E1}" srcOrd="0" destOrd="0" presId="urn:microsoft.com/office/officeart/2005/8/layout/bProcess4"/>
    <dgm:cxn modelId="{9D814B16-A92E-4BB3-A352-22EE0A698716}" type="presParOf" srcId="{AF2BAB1D-DAD0-426C-B8B0-CD4E05B17DB2}" destId="{2638A303-D6B4-48FB-8D6F-B19E574BF803}" srcOrd="1" destOrd="0" presId="urn:microsoft.com/office/officeart/2005/8/layout/bProcess4"/>
  </dgm:cxnLst>
  <dgm:bg/>
  <dgm:whole/>
</dgm:dataModel>
</file>

<file path=ppt/diagrams/data19.xml><?xml version="1.0" encoding="utf-8"?>
<dgm:dataModel xmlns:dgm="http://schemas.openxmlformats.org/drawingml/2006/diagram" xmlns:a="http://schemas.openxmlformats.org/drawingml/2006/main">
  <dgm:ptLst>
    <dgm:pt modelId="{DF38F3F3-51D8-4955-8445-4EA8F9924D63}" type="doc">
      <dgm:prSet loTypeId="urn:microsoft.com/office/officeart/2005/8/layout/lProcess1" loCatId="process" qsTypeId="urn:microsoft.com/office/officeart/2005/8/quickstyle/simple1" qsCatId="simple" csTypeId="urn:microsoft.com/office/officeart/2005/8/colors/accent1_2" csCatId="accent1" phldr="1"/>
      <dgm:spPr/>
      <dgm:t>
        <a:bodyPr/>
        <a:lstStyle/>
        <a:p>
          <a:endParaRPr lang="ru-RU"/>
        </a:p>
      </dgm:t>
    </dgm:pt>
    <dgm:pt modelId="{C85849B9-45CD-46F5-85D7-A14E66AF4E25}">
      <dgm:prSet phldrT="[Текст]"/>
      <dgm:spPr/>
      <dgm:t>
        <a:bodyPr/>
        <a:lstStyle/>
        <a:p>
          <a:r>
            <a:rPr lang="uk-UA" b="1" dirty="0" smtClean="0"/>
            <a:t>Під час встановлення податку обов'язково визначаються такі елементи</a:t>
          </a:r>
          <a:r>
            <a:rPr lang="uk-UA" dirty="0" smtClean="0"/>
            <a:t>: </a:t>
          </a:r>
          <a:endParaRPr lang="ru-RU" dirty="0"/>
        </a:p>
      </dgm:t>
    </dgm:pt>
    <dgm:pt modelId="{3C395BCD-960C-460C-9F4E-BEDF4E55A21D}" type="parTrans" cxnId="{66EE2A79-9A8F-4616-9933-34B926CF0D67}">
      <dgm:prSet/>
      <dgm:spPr/>
      <dgm:t>
        <a:bodyPr/>
        <a:lstStyle/>
        <a:p>
          <a:endParaRPr lang="ru-RU"/>
        </a:p>
      </dgm:t>
    </dgm:pt>
    <dgm:pt modelId="{CA051502-A83E-47AC-B410-7C1BAA56D3D4}" type="sibTrans" cxnId="{66EE2A79-9A8F-4616-9933-34B926CF0D67}">
      <dgm:prSet/>
      <dgm:spPr/>
      <dgm:t>
        <a:bodyPr/>
        <a:lstStyle/>
        <a:p>
          <a:endParaRPr lang="ru-RU"/>
        </a:p>
      </dgm:t>
    </dgm:pt>
    <dgm:pt modelId="{E9807730-C6EE-4B7C-BBFF-AF6885FCFA01}">
      <dgm:prSet phldrT="[Текст]"/>
      <dgm:spPr/>
      <dgm:t>
        <a:bodyPr/>
        <a:lstStyle/>
        <a:p>
          <a:r>
            <a:rPr lang="uk-UA" b="1" dirty="0" smtClean="0"/>
            <a:t>Платники податку</a:t>
          </a:r>
          <a:r>
            <a:rPr lang="uk-UA" dirty="0" smtClean="0"/>
            <a:t> </a:t>
          </a:r>
          <a:endParaRPr lang="ru-RU" dirty="0"/>
        </a:p>
      </dgm:t>
    </dgm:pt>
    <dgm:pt modelId="{BB9163ED-3B6E-4D54-A8F3-99DBE1946FE4}" type="parTrans" cxnId="{C11AF378-D8CF-4FE9-BD69-407B066017E3}">
      <dgm:prSet/>
      <dgm:spPr/>
      <dgm:t>
        <a:bodyPr/>
        <a:lstStyle/>
        <a:p>
          <a:endParaRPr lang="ru-RU"/>
        </a:p>
      </dgm:t>
    </dgm:pt>
    <dgm:pt modelId="{7B89535E-1031-420E-90DC-19DA010B54CF}" type="sibTrans" cxnId="{C11AF378-D8CF-4FE9-BD69-407B066017E3}">
      <dgm:prSet/>
      <dgm:spPr/>
      <dgm:t>
        <a:bodyPr/>
        <a:lstStyle/>
        <a:p>
          <a:endParaRPr lang="ru-RU"/>
        </a:p>
      </dgm:t>
    </dgm:pt>
    <dgm:pt modelId="{1816EEA9-A4BC-4B58-9583-048154DBE5FA}">
      <dgm:prSet phldrT="[Текст]"/>
      <dgm:spPr/>
      <dgm:t>
        <a:bodyPr/>
        <a:lstStyle/>
        <a:p>
          <a:r>
            <a:rPr lang="uk-UA" b="1" dirty="0" smtClean="0"/>
            <a:t>Об'єкт оподаткування </a:t>
          </a:r>
          <a:endParaRPr lang="ru-RU" dirty="0"/>
        </a:p>
      </dgm:t>
    </dgm:pt>
    <dgm:pt modelId="{D3EDCEC5-0894-4A84-BBFE-C8D0225EB563}" type="parTrans" cxnId="{9309337B-B3B5-4EE5-81B6-C84E12FD1727}">
      <dgm:prSet/>
      <dgm:spPr/>
      <dgm:t>
        <a:bodyPr/>
        <a:lstStyle/>
        <a:p>
          <a:endParaRPr lang="ru-RU"/>
        </a:p>
      </dgm:t>
    </dgm:pt>
    <dgm:pt modelId="{B67E282B-1BF0-448D-B4EF-DB0F4AEDD709}" type="sibTrans" cxnId="{9309337B-B3B5-4EE5-81B6-C84E12FD1727}">
      <dgm:prSet/>
      <dgm:spPr/>
      <dgm:t>
        <a:bodyPr/>
        <a:lstStyle/>
        <a:p>
          <a:endParaRPr lang="ru-RU"/>
        </a:p>
      </dgm:t>
    </dgm:pt>
    <dgm:pt modelId="{28FD048E-4881-46E8-9F10-136BCDE52054}">
      <dgm:prSet phldrT="[Текст]"/>
      <dgm:spPr/>
      <dgm:t>
        <a:bodyPr/>
        <a:lstStyle/>
        <a:p>
          <a:r>
            <a:rPr lang="uk-UA" b="1" dirty="0" smtClean="0"/>
            <a:t>Строк та порядок подання звітності про обчислення і сплату податку</a:t>
          </a:r>
          <a:endParaRPr lang="ru-RU" dirty="0"/>
        </a:p>
      </dgm:t>
    </dgm:pt>
    <dgm:pt modelId="{6CD013D4-A33E-4287-ACC6-1F9DE49A0B85}" type="parTrans" cxnId="{20BB85C8-0908-449A-B821-5970BFCDB079}">
      <dgm:prSet/>
      <dgm:spPr/>
      <dgm:t>
        <a:bodyPr/>
        <a:lstStyle/>
        <a:p>
          <a:endParaRPr lang="ru-RU"/>
        </a:p>
      </dgm:t>
    </dgm:pt>
    <dgm:pt modelId="{41AFE34A-9E07-44A7-A9D5-2726FE164DD9}" type="sibTrans" cxnId="{20BB85C8-0908-449A-B821-5970BFCDB079}">
      <dgm:prSet/>
      <dgm:spPr/>
      <dgm:t>
        <a:bodyPr/>
        <a:lstStyle/>
        <a:p>
          <a:endParaRPr lang="ru-RU"/>
        </a:p>
      </dgm:t>
    </dgm:pt>
    <dgm:pt modelId="{9C5E5D10-0050-4BDB-BCA0-BB3078692BB1}">
      <dgm:prSet phldrT="[Текст]"/>
      <dgm:spPr/>
      <dgm:t>
        <a:bodyPr/>
        <a:lstStyle/>
        <a:p>
          <a:r>
            <a:rPr lang="uk-UA" b="1" dirty="0" smtClean="0"/>
            <a:t>База оподаткування </a:t>
          </a:r>
          <a:endParaRPr lang="ru-RU" dirty="0"/>
        </a:p>
      </dgm:t>
    </dgm:pt>
    <dgm:pt modelId="{5067047E-C3CD-46F5-BFB6-E0AFDFB7862C}" type="parTrans" cxnId="{F3C82098-5B13-4E7C-9E02-C0C5010FC818}">
      <dgm:prSet/>
      <dgm:spPr/>
      <dgm:t>
        <a:bodyPr/>
        <a:lstStyle/>
        <a:p>
          <a:endParaRPr lang="ru-RU"/>
        </a:p>
      </dgm:t>
    </dgm:pt>
    <dgm:pt modelId="{FED2AAD2-9BD7-402A-97E4-5B537AAAF290}" type="sibTrans" cxnId="{F3C82098-5B13-4E7C-9E02-C0C5010FC818}">
      <dgm:prSet/>
      <dgm:spPr/>
      <dgm:t>
        <a:bodyPr/>
        <a:lstStyle/>
        <a:p>
          <a:endParaRPr lang="ru-RU"/>
        </a:p>
      </dgm:t>
    </dgm:pt>
    <dgm:pt modelId="{677B6D8B-961B-4A24-A1E1-8E803E01B7CB}">
      <dgm:prSet phldrT="[Текст]"/>
      <dgm:spPr/>
      <dgm:t>
        <a:bodyPr/>
        <a:lstStyle/>
        <a:p>
          <a:r>
            <a:rPr lang="uk-UA" b="1" dirty="0" smtClean="0"/>
            <a:t>Ставка податку</a:t>
          </a:r>
          <a:r>
            <a:rPr lang="uk-UA" dirty="0" smtClean="0"/>
            <a:t> </a:t>
          </a:r>
          <a:endParaRPr lang="ru-RU" dirty="0"/>
        </a:p>
      </dgm:t>
    </dgm:pt>
    <dgm:pt modelId="{3B441928-B7B4-4772-86B6-08AD97B7FE2B}" type="parTrans" cxnId="{9436D0E0-207F-4F5E-94D1-D52B2C46CC9F}">
      <dgm:prSet/>
      <dgm:spPr/>
      <dgm:t>
        <a:bodyPr/>
        <a:lstStyle/>
        <a:p>
          <a:endParaRPr lang="ru-RU"/>
        </a:p>
      </dgm:t>
    </dgm:pt>
    <dgm:pt modelId="{AB53A748-8881-4960-919A-9A9A5A38472D}" type="sibTrans" cxnId="{9436D0E0-207F-4F5E-94D1-D52B2C46CC9F}">
      <dgm:prSet/>
      <dgm:spPr/>
      <dgm:t>
        <a:bodyPr/>
        <a:lstStyle/>
        <a:p>
          <a:endParaRPr lang="ru-RU"/>
        </a:p>
      </dgm:t>
    </dgm:pt>
    <dgm:pt modelId="{6B580BEE-B8F2-473E-A10D-AE5B6F305B3B}">
      <dgm:prSet phldrT="[Текст]"/>
      <dgm:spPr/>
      <dgm:t>
        <a:bodyPr/>
        <a:lstStyle/>
        <a:p>
          <a:r>
            <a:rPr lang="uk-UA" b="1" dirty="0" smtClean="0"/>
            <a:t>Порядок обчислення податку</a:t>
          </a:r>
          <a:endParaRPr lang="ru-RU" dirty="0"/>
        </a:p>
      </dgm:t>
    </dgm:pt>
    <dgm:pt modelId="{437D4C40-00AF-43EC-B6F1-1BAA829E17BB}" type="parTrans" cxnId="{A86B25F7-716B-4CB2-930E-320AFE19BB96}">
      <dgm:prSet/>
      <dgm:spPr/>
      <dgm:t>
        <a:bodyPr/>
        <a:lstStyle/>
        <a:p>
          <a:endParaRPr lang="ru-RU"/>
        </a:p>
      </dgm:t>
    </dgm:pt>
    <dgm:pt modelId="{1D066B67-054F-4593-B0D6-79AD46FB89D2}" type="sibTrans" cxnId="{A86B25F7-716B-4CB2-930E-320AFE19BB96}">
      <dgm:prSet/>
      <dgm:spPr/>
      <dgm:t>
        <a:bodyPr/>
        <a:lstStyle/>
        <a:p>
          <a:endParaRPr lang="ru-RU"/>
        </a:p>
      </dgm:t>
    </dgm:pt>
    <dgm:pt modelId="{2DA8D41E-A7C5-4E70-B998-D37E484F2A21}">
      <dgm:prSet phldrT="[Текст]"/>
      <dgm:spPr/>
      <dgm:t>
        <a:bodyPr/>
        <a:lstStyle/>
        <a:p>
          <a:r>
            <a:rPr lang="uk-UA" b="1" dirty="0" smtClean="0"/>
            <a:t>Податковий період </a:t>
          </a:r>
          <a:endParaRPr lang="ru-RU" dirty="0"/>
        </a:p>
      </dgm:t>
    </dgm:pt>
    <dgm:pt modelId="{23E5E73C-B753-45F3-8586-5F0CDA78C5D9}" type="parTrans" cxnId="{09000CE1-AC4B-4317-A586-2BEC1BF256F5}">
      <dgm:prSet/>
      <dgm:spPr/>
      <dgm:t>
        <a:bodyPr/>
        <a:lstStyle/>
        <a:p>
          <a:endParaRPr lang="ru-RU"/>
        </a:p>
      </dgm:t>
    </dgm:pt>
    <dgm:pt modelId="{07CC4EA2-1962-4AF3-BD7C-5B841C465E4D}" type="sibTrans" cxnId="{09000CE1-AC4B-4317-A586-2BEC1BF256F5}">
      <dgm:prSet/>
      <dgm:spPr/>
      <dgm:t>
        <a:bodyPr/>
        <a:lstStyle/>
        <a:p>
          <a:endParaRPr lang="ru-RU"/>
        </a:p>
      </dgm:t>
    </dgm:pt>
    <dgm:pt modelId="{7D8999D5-2BC8-4F12-8CE9-8A4893D5724F}">
      <dgm:prSet phldrT="[Текст]"/>
      <dgm:spPr/>
      <dgm:t>
        <a:bodyPr/>
        <a:lstStyle/>
        <a:p>
          <a:r>
            <a:rPr lang="uk-UA" b="1" dirty="0" smtClean="0"/>
            <a:t>Строк та порядок сплати податку</a:t>
          </a:r>
          <a:endParaRPr lang="ru-RU" dirty="0"/>
        </a:p>
      </dgm:t>
    </dgm:pt>
    <dgm:pt modelId="{978F581B-5CC9-4F82-A3FF-D1A88C718E92}" type="parTrans" cxnId="{3C25C861-23CB-4A01-809E-C069B46BC9F9}">
      <dgm:prSet/>
      <dgm:spPr/>
      <dgm:t>
        <a:bodyPr/>
        <a:lstStyle/>
        <a:p>
          <a:endParaRPr lang="ru-RU"/>
        </a:p>
      </dgm:t>
    </dgm:pt>
    <dgm:pt modelId="{E150EA26-1989-41D5-B8A2-25C7A083EFB2}" type="sibTrans" cxnId="{3C25C861-23CB-4A01-809E-C069B46BC9F9}">
      <dgm:prSet/>
      <dgm:spPr/>
      <dgm:t>
        <a:bodyPr/>
        <a:lstStyle/>
        <a:p>
          <a:endParaRPr lang="ru-RU"/>
        </a:p>
      </dgm:t>
    </dgm:pt>
    <dgm:pt modelId="{444A8F10-976A-40D4-8E2E-347082C1C6C1}" type="pres">
      <dgm:prSet presAssocID="{DF38F3F3-51D8-4955-8445-4EA8F9924D63}" presName="Name0" presStyleCnt="0">
        <dgm:presLayoutVars>
          <dgm:dir/>
          <dgm:animLvl val="lvl"/>
          <dgm:resizeHandles val="exact"/>
        </dgm:presLayoutVars>
      </dgm:prSet>
      <dgm:spPr/>
      <dgm:t>
        <a:bodyPr/>
        <a:lstStyle/>
        <a:p>
          <a:endParaRPr lang="ru-RU"/>
        </a:p>
      </dgm:t>
    </dgm:pt>
    <dgm:pt modelId="{187DFE52-4EE1-4411-AC24-F55CB48DDD98}" type="pres">
      <dgm:prSet presAssocID="{C85849B9-45CD-46F5-85D7-A14E66AF4E25}" presName="vertFlow" presStyleCnt="0"/>
      <dgm:spPr/>
    </dgm:pt>
    <dgm:pt modelId="{D9F0CF23-05FA-462A-903A-5A1BFD652803}" type="pres">
      <dgm:prSet presAssocID="{C85849B9-45CD-46F5-85D7-A14E66AF4E25}" presName="header" presStyleLbl="node1" presStyleIdx="0" presStyleCnt="1" custScaleX="444499"/>
      <dgm:spPr/>
      <dgm:t>
        <a:bodyPr/>
        <a:lstStyle/>
        <a:p>
          <a:endParaRPr lang="ru-RU"/>
        </a:p>
      </dgm:t>
    </dgm:pt>
    <dgm:pt modelId="{35424281-7378-4A58-8863-14454367E300}" type="pres">
      <dgm:prSet presAssocID="{BB9163ED-3B6E-4D54-A8F3-99DBE1946FE4}" presName="parTrans" presStyleLbl="sibTrans2D1" presStyleIdx="0" presStyleCnt="8"/>
      <dgm:spPr/>
      <dgm:t>
        <a:bodyPr/>
        <a:lstStyle/>
        <a:p>
          <a:endParaRPr lang="ru-RU"/>
        </a:p>
      </dgm:t>
    </dgm:pt>
    <dgm:pt modelId="{6D9A076F-D74D-4322-8F52-C1807E749514}" type="pres">
      <dgm:prSet presAssocID="{E9807730-C6EE-4B7C-BBFF-AF6885FCFA01}" presName="child" presStyleLbl="alignAccFollowNode1" presStyleIdx="0" presStyleCnt="8" custScaleX="444499">
        <dgm:presLayoutVars>
          <dgm:chMax val="0"/>
          <dgm:bulletEnabled val="1"/>
        </dgm:presLayoutVars>
      </dgm:prSet>
      <dgm:spPr/>
      <dgm:t>
        <a:bodyPr/>
        <a:lstStyle/>
        <a:p>
          <a:endParaRPr lang="ru-RU"/>
        </a:p>
      </dgm:t>
    </dgm:pt>
    <dgm:pt modelId="{AAC14FFD-B25C-4675-B0F6-9AC94DC3A0D3}" type="pres">
      <dgm:prSet presAssocID="{7B89535E-1031-420E-90DC-19DA010B54CF}" presName="sibTrans" presStyleLbl="sibTrans2D1" presStyleIdx="1" presStyleCnt="8"/>
      <dgm:spPr/>
      <dgm:t>
        <a:bodyPr/>
        <a:lstStyle/>
        <a:p>
          <a:endParaRPr lang="ru-RU"/>
        </a:p>
      </dgm:t>
    </dgm:pt>
    <dgm:pt modelId="{30511EC4-1648-4C23-835A-D381740D2B18}" type="pres">
      <dgm:prSet presAssocID="{1816EEA9-A4BC-4B58-9583-048154DBE5FA}" presName="child" presStyleLbl="alignAccFollowNode1" presStyleIdx="1" presStyleCnt="8" custScaleX="444499">
        <dgm:presLayoutVars>
          <dgm:chMax val="0"/>
          <dgm:bulletEnabled val="1"/>
        </dgm:presLayoutVars>
      </dgm:prSet>
      <dgm:spPr/>
      <dgm:t>
        <a:bodyPr/>
        <a:lstStyle/>
        <a:p>
          <a:endParaRPr lang="ru-RU"/>
        </a:p>
      </dgm:t>
    </dgm:pt>
    <dgm:pt modelId="{9BAC26FC-E758-41BD-8E80-5F3016E8220C}" type="pres">
      <dgm:prSet presAssocID="{B67E282B-1BF0-448D-B4EF-DB0F4AEDD709}" presName="sibTrans" presStyleLbl="sibTrans2D1" presStyleIdx="2" presStyleCnt="8"/>
      <dgm:spPr/>
      <dgm:t>
        <a:bodyPr/>
        <a:lstStyle/>
        <a:p>
          <a:endParaRPr lang="ru-RU"/>
        </a:p>
      </dgm:t>
    </dgm:pt>
    <dgm:pt modelId="{F3DFD2E3-1EAD-42ED-B599-0FD3422A1270}" type="pres">
      <dgm:prSet presAssocID="{9C5E5D10-0050-4BDB-BCA0-BB3078692BB1}" presName="child" presStyleLbl="alignAccFollowNode1" presStyleIdx="2" presStyleCnt="8" custScaleX="444499">
        <dgm:presLayoutVars>
          <dgm:chMax val="0"/>
          <dgm:bulletEnabled val="1"/>
        </dgm:presLayoutVars>
      </dgm:prSet>
      <dgm:spPr/>
      <dgm:t>
        <a:bodyPr/>
        <a:lstStyle/>
        <a:p>
          <a:endParaRPr lang="ru-RU"/>
        </a:p>
      </dgm:t>
    </dgm:pt>
    <dgm:pt modelId="{4D624985-3D17-444F-B929-408ACA29BC10}" type="pres">
      <dgm:prSet presAssocID="{FED2AAD2-9BD7-402A-97E4-5B537AAAF290}" presName="sibTrans" presStyleLbl="sibTrans2D1" presStyleIdx="3" presStyleCnt="8"/>
      <dgm:spPr/>
      <dgm:t>
        <a:bodyPr/>
        <a:lstStyle/>
        <a:p>
          <a:endParaRPr lang="ru-RU"/>
        </a:p>
      </dgm:t>
    </dgm:pt>
    <dgm:pt modelId="{65A02DAF-8095-4818-9ECD-9DDF9A9702E6}" type="pres">
      <dgm:prSet presAssocID="{677B6D8B-961B-4A24-A1E1-8E803E01B7CB}" presName="child" presStyleLbl="alignAccFollowNode1" presStyleIdx="3" presStyleCnt="8" custScaleX="444499">
        <dgm:presLayoutVars>
          <dgm:chMax val="0"/>
          <dgm:bulletEnabled val="1"/>
        </dgm:presLayoutVars>
      </dgm:prSet>
      <dgm:spPr/>
      <dgm:t>
        <a:bodyPr/>
        <a:lstStyle/>
        <a:p>
          <a:endParaRPr lang="ru-RU"/>
        </a:p>
      </dgm:t>
    </dgm:pt>
    <dgm:pt modelId="{1B7F3A19-E52A-4A14-B446-85366F70B8A0}" type="pres">
      <dgm:prSet presAssocID="{AB53A748-8881-4960-919A-9A9A5A38472D}" presName="sibTrans" presStyleLbl="sibTrans2D1" presStyleIdx="4" presStyleCnt="8"/>
      <dgm:spPr/>
      <dgm:t>
        <a:bodyPr/>
        <a:lstStyle/>
        <a:p>
          <a:endParaRPr lang="ru-RU"/>
        </a:p>
      </dgm:t>
    </dgm:pt>
    <dgm:pt modelId="{75C00252-C430-4758-9975-037F7EA47F8E}" type="pres">
      <dgm:prSet presAssocID="{6B580BEE-B8F2-473E-A10D-AE5B6F305B3B}" presName="child" presStyleLbl="alignAccFollowNode1" presStyleIdx="4" presStyleCnt="8" custScaleX="444499">
        <dgm:presLayoutVars>
          <dgm:chMax val="0"/>
          <dgm:bulletEnabled val="1"/>
        </dgm:presLayoutVars>
      </dgm:prSet>
      <dgm:spPr/>
      <dgm:t>
        <a:bodyPr/>
        <a:lstStyle/>
        <a:p>
          <a:endParaRPr lang="ru-RU"/>
        </a:p>
      </dgm:t>
    </dgm:pt>
    <dgm:pt modelId="{AA0C5D6E-9C92-4835-9788-CABA6628FE33}" type="pres">
      <dgm:prSet presAssocID="{1D066B67-054F-4593-B0D6-79AD46FB89D2}" presName="sibTrans" presStyleLbl="sibTrans2D1" presStyleIdx="5" presStyleCnt="8"/>
      <dgm:spPr/>
      <dgm:t>
        <a:bodyPr/>
        <a:lstStyle/>
        <a:p>
          <a:endParaRPr lang="ru-RU"/>
        </a:p>
      </dgm:t>
    </dgm:pt>
    <dgm:pt modelId="{FC136AFA-CE47-4D6D-9763-BE8A146E9BB4}" type="pres">
      <dgm:prSet presAssocID="{2DA8D41E-A7C5-4E70-B998-D37E484F2A21}" presName="child" presStyleLbl="alignAccFollowNode1" presStyleIdx="5" presStyleCnt="8" custScaleX="444499">
        <dgm:presLayoutVars>
          <dgm:chMax val="0"/>
          <dgm:bulletEnabled val="1"/>
        </dgm:presLayoutVars>
      </dgm:prSet>
      <dgm:spPr/>
      <dgm:t>
        <a:bodyPr/>
        <a:lstStyle/>
        <a:p>
          <a:endParaRPr lang="ru-RU"/>
        </a:p>
      </dgm:t>
    </dgm:pt>
    <dgm:pt modelId="{BEE928CA-BEC5-480C-A8F3-DC0FFD59D297}" type="pres">
      <dgm:prSet presAssocID="{07CC4EA2-1962-4AF3-BD7C-5B841C465E4D}" presName="sibTrans" presStyleLbl="sibTrans2D1" presStyleIdx="6" presStyleCnt="8"/>
      <dgm:spPr/>
      <dgm:t>
        <a:bodyPr/>
        <a:lstStyle/>
        <a:p>
          <a:endParaRPr lang="ru-RU"/>
        </a:p>
      </dgm:t>
    </dgm:pt>
    <dgm:pt modelId="{C6045DE7-8947-420A-8797-87DA8FDFA88F}" type="pres">
      <dgm:prSet presAssocID="{7D8999D5-2BC8-4F12-8CE9-8A4893D5724F}" presName="child" presStyleLbl="alignAccFollowNode1" presStyleIdx="6" presStyleCnt="8" custScaleX="444499">
        <dgm:presLayoutVars>
          <dgm:chMax val="0"/>
          <dgm:bulletEnabled val="1"/>
        </dgm:presLayoutVars>
      </dgm:prSet>
      <dgm:spPr/>
      <dgm:t>
        <a:bodyPr/>
        <a:lstStyle/>
        <a:p>
          <a:endParaRPr lang="ru-RU"/>
        </a:p>
      </dgm:t>
    </dgm:pt>
    <dgm:pt modelId="{94954F25-078C-41BF-9392-8065FF5E5EDE}" type="pres">
      <dgm:prSet presAssocID="{E150EA26-1989-41D5-B8A2-25C7A083EFB2}" presName="sibTrans" presStyleLbl="sibTrans2D1" presStyleIdx="7" presStyleCnt="8"/>
      <dgm:spPr/>
      <dgm:t>
        <a:bodyPr/>
        <a:lstStyle/>
        <a:p>
          <a:endParaRPr lang="ru-RU"/>
        </a:p>
      </dgm:t>
    </dgm:pt>
    <dgm:pt modelId="{D9DF8915-357E-4162-956B-38176EACF7BA}" type="pres">
      <dgm:prSet presAssocID="{28FD048E-4881-46E8-9F10-136BCDE52054}" presName="child" presStyleLbl="alignAccFollowNode1" presStyleIdx="7" presStyleCnt="8" custScaleX="444499">
        <dgm:presLayoutVars>
          <dgm:chMax val="0"/>
          <dgm:bulletEnabled val="1"/>
        </dgm:presLayoutVars>
      </dgm:prSet>
      <dgm:spPr/>
      <dgm:t>
        <a:bodyPr/>
        <a:lstStyle/>
        <a:p>
          <a:endParaRPr lang="ru-RU"/>
        </a:p>
      </dgm:t>
    </dgm:pt>
  </dgm:ptLst>
  <dgm:cxnLst>
    <dgm:cxn modelId="{F60465DB-D37F-4BCB-A248-EE961BEB6374}" type="presOf" srcId="{BB9163ED-3B6E-4D54-A8F3-99DBE1946FE4}" destId="{35424281-7378-4A58-8863-14454367E300}" srcOrd="0" destOrd="0" presId="urn:microsoft.com/office/officeart/2005/8/layout/lProcess1"/>
    <dgm:cxn modelId="{0A76DF1F-C8FD-4E1B-AB80-4B7FE4E9991E}" type="presOf" srcId="{C85849B9-45CD-46F5-85D7-A14E66AF4E25}" destId="{D9F0CF23-05FA-462A-903A-5A1BFD652803}" srcOrd="0" destOrd="0" presId="urn:microsoft.com/office/officeart/2005/8/layout/lProcess1"/>
    <dgm:cxn modelId="{F24FC808-E33B-4514-9A5C-928AE07A063E}" type="presOf" srcId="{28FD048E-4881-46E8-9F10-136BCDE52054}" destId="{D9DF8915-357E-4162-956B-38176EACF7BA}" srcOrd="0" destOrd="0" presId="urn:microsoft.com/office/officeart/2005/8/layout/lProcess1"/>
    <dgm:cxn modelId="{BD2C389E-8626-4D92-BEB6-5DB3C89E0138}" type="presOf" srcId="{6B580BEE-B8F2-473E-A10D-AE5B6F305B3B}" destId="{75C00252-C430-4758-9975-037F7EA47F8E}" srcOrd="0" destOrd="0" presId="urn:microsoft.com/office/officeart/2005/8/layout/lProcess1"/>
    <dgm:cxn modelId="{09EF098D-FE93-4777-B80B-CCEE9C0025C1}" type="presOf" srcId="{E150EA26-1989-41D5-B8A2-25C7A083EFB2}" destId="{94954F25-078C-41BF-9392-8065FF5E5EDE}" srcOrd="0" destOrd="0" presId="urn:microsoft.com/office/officeart/2005/8/layout/lProcess1"/>
    <dgm:cxn modelId="{3500B79C-7954-417E-AB90-E2081ECE32D2}" type="presOf" srcId="{E9807730-C6EE-4B7C-BBFF-AF6885FCFA01}" destId="{6D9A076F-D74D-4322-8F52-C1807E749514}" srcOrd="0" destOrd="0" presId="urn:microsoft.com/office/officeart/2005/8/layout/lProcess1"/>
    <dgm:cxn modelId="{CC829971-5ACF-4079-9303-9B402F7A1CCB}" type="presOf" srcId="{FED2AAD2-9BD7-402A-97E4-5B537AAAF290}" destId="{4D624985-3D17-444F-B929-408ACA29BC10}" srcOrd="0" destOrd="0" presId="urn:microsoft.com/office/officeart/2005/8/layout/lProcess1"/>
    <dgm:cxn modelId="{C11AF378-D8CF-4FE9-BD69-407B066017E3}" srcId="{C85849B9-45CD-46F5-85D7-A14E66AF4E25}" destId="{E9807730-C6EE-4B7C-BBFF-AF6885FCFA01}" srcOrd="0" destOrd="0" parTransId="{BB9163ED-3B6E-4D54-A8F3-99DBE1946FE4}" sibTransId="{7B89535E-1031-420E-90DC-19DA010B54CF}"/>
    <dgm:cxn modelId="{29D5B7A3-1692-44AD-B010-BEAD14599B18}" type="presOf" srcId="{7D8999D5-2BC8-4F12-8CE9-8A4893D5724F}" destId="{C6045DE7-8947-420A-8797-87DA8FDFA88F}" srcOrd="0" destOrd="0" presId="urn:microsoft.com/office/officeart/2005/8/layout/lProcess1"/>
    <dgm:cxn modelId="{9436D0E0-207F-4F5E-94D1-D52B2C46CC9F}" srcId="{C85849B9-45CD-46F5-85D7-A14E66AF4E25}" destId="{677B6D8B-961B-4A24-A1E1-8E803E01B7CB}" srcOrd="3" destOrd="0" parTransId="{3B441928-B7B4-4772-86B6-08AD97B7FE2B}" sibTransId="{AB53A748-8881-4960-919A-9A9A5A38472D}"/>
    <dgm:cxn modelId="{561C0776-7B81-4706-93AD-2C3902DE6623}" type="presOf" srcId="{AB53A748-8881-4960-919A-9A9A5A38472D}" destId="{1B7F3A19-E52A-4A14-B446-85366F70B8A0}" srcOrd="0" destOrd="0" presId="urn:microsoft.com/office/officeart/2005/8/layout/lProcess1"/>
    <dgm:cxn modelId="{09000CE1-AC4B-4317-A586-2BEC1BF256F5}" srcId="{C85849B9-45CD-46F5-85D7-A14E66AF4E25}" destId="{2DA8D41E-A7C5-4E70-B998-D37E484F2A21}" srcOrd="5" destOrd="0" parTransId="{23E5E73C-B753-45F3-8586-5F0CDA78C5D9}" sibTransId="{07CC4EA2-1962-4AF3-BD7C-5B841C465E4D}"/>
    <dgm:cxn modelId="{20BB85C8-0908-449A-B821-5970BFCDB079}" srcId="{C85849B9-45CD-46F5-85D7-A14E66AF4E25}" destId="{28FD048E-4881-46E8-9F10-136BCDE52054}" srcOrd="7" destOrd="0" parTransId="{6CD013D4-A33E-4287-ACC6-1F9DE49A0B85}" sibTransId="{41AFE34A-9E07-44A7-A9D5-2726FE164DD9}"/>
    <dgm:cxn modelId="{A7695596-359D-4060-81A0-C372E8AF8846}" type="presOf" srcId="{07CC4EA2-1962-4AF3-BD7C-5B841C465E4D}" destId="{BEE928CA-BEC5-480C-A8F3-DC0FFD59D297}" srcOrd="0" destOrd="0" presId="urn:microsoft.com/office/officeart/2005/8/layout/lProcess1"/>
    <dgm:cxn modelId="{66EE2A79-9A8F-4616-9933-34B926CF0D67}" srcId="{DF38F3F3-51D8-4955-8445-4EA8F9924D63}" destId="{C85849B9-45CD-46F5-85D7-A14E66AF4E25}" srcOrd="0" destOrd="0" parTransId="{3C395BCD-960C-460C-9F4E-BEDF4E55A21D}" sibTransId="{CA051502-A83E-47AC-B410-7C1BAA56D3D4}"/>
    <dgm:cxn modelId="{64113531-467E-402E-96DE-93BEE902EE2F}" type="presOf" srcId="{DF38F3F3-51D8-4955-8445-4EA8F9924D63}" destId="{444A8F10-976A-40D4-8E2E-347082C1C6C1}" srcOrd="0" destOrd="0" presId="urn:microsoft.com/office/officeart/2005/8/layout/lProcess1"/>
    <dgm:cxn modelId="{80EC9AC2-8314-4BE9-B7F9-F0EB2E621356}" type="presOf" srcId="{1816EEA9-A4BC-4B58-9583-048154DBE5FA}" destId="{30511EC4-1648-4C23-835A-D381740D2B18}" srcOrd="0" destOrd="0" presId="urn:microsoft.com/office/officeart/2005/8/layout/lProcess1"/>
    <dgm:cxn modelId="{F3C82098-5B13-4E7C-9E02-C0C5010FC818}" srcId="{C85849B9-45CD-46F5-85D7-A14E66AF4E25}" destId="{9C5E5D10-0050-4BDB-BCA0-BB3078692BB1}" srcOrd="2" destOrd="0" parTransId="{5067047E-C3CD-46F5-BFB6-E0AFDFB7862C}" sibTransId="{FED2AAD2-9BD7-402A-97E4-5B537AAAF290}"/>
    <dgm:cxn modelId="{066C7191-CA78-4155-A7C2-6A062448531D}" type="presOf" srcId="{7B89535E-1031-420E-90DC-19DA010B54CF}" destId="{AAC14FFD-B25C-4675-B0F6-9AC94DC3A0D3}" srcOrd="0" destOrd="0" presId="urn:microsoft.com/office/officeart/2005/8/layout/lProcess1"/>
    <dgm:cxn modelId="{9309337B-B3B5-4EE5-81B6-C84E12FD1727}" srcId="{C85849B9-45CD-46F5-85D7-A14E66AF4E25}" destId="{1816EEA9-A4BC-4B58-9583-048154DBE5FA}" srcOrd="1" destOrd="0" parTransId="{D3EDCEC5-0894-4A84-BBFE-C8D0225EB563}" sibTransId="{B67E282B-1BF0-448D-B4EF-DB0F4AEDD709}"/>
    <dgm:cxn modelId="{1D4C8E07-EB07-4BF8-95F8-5216FAF41C35}" type="presOf" srcId="{2DA8D41E-A7C5-4E70-B998-D37E484F2A21}" destId="{FC136AFA-CE47-4D6D-9763-BE8A146E9BB4}" srcOrd="0" destOrd="0" presId="urn:microsoft.com/office/officeart/2005/8/layout/lProcess1"/>
    <dgm:cxn modelId="{721FAA8D-3224-4EF3-A137-463D5D247FE1}" type="presOf" srcId="{1D066B67-054F-4593-B0D6-79AD46FB89D2}" destId="{AA0C5D6E-9C92-4835-9788-CABA6628FE33}" srcOrd="0" destOrd="0" presId="urn:microsoft.com/office/officeart/2005/8/layout/lProcess1"/>
    <dgm:cxn modelId="{A86B25F7-716B-4CB2-930E-320AFE19BB96}" srcId="{C85849B9-45CD-46F5-85D7-A14E66AF4E25}" destId="{6B580BEE-B8F2-473E-A10D-AE5B6F305B3B}" srcOrd="4" destOrd="0" parTransId="{437D4C40-00AF-43EC-B6F1-1BAA829E17BB}" sibTransId="{1D066B67-054F-4593-B0D6-79AD46FB89D2}"/>
    <dgm:cxn modelId="{3C25C861-23CB-4A01-809E-C069B46BC9F9}" srcId="{C85849B9-45CD-46F5-85D7-A14E66AF4E25}" destId="{7D8999D5-2BC8-4F12-8CE9-8A4893D5724F}" srcOrd="6" destOrd="0" parTransId="{978F581B-5CC9-4F82-A3FF-D1A88C718E92}" sibTransId="{E150EA26-1989-41D5-B8A2-25C7A083EFB2}"/>
    <dgm:cxn modelId="{797B3A22-A518-4D44-B192-362F46836BB4}" type="presOf" srcId="{B67E282B-1BF0-448D-B4EF-DB0F4AEDD709}" destId="{9BAC26FC-E758-41BD-8E80-5F3016E8220C}" srcOrd="0" destOrd="0" presId="urn:microsoft.com/office/officeart/2005/8/layout/lProcess1"/>
    <dgm:cxn modelId="{DE471C17-E0EF-4A1A-9628-A1B59F56DD2D}" type="presOf" srcId="{677B6D8B-961B-4A24-A1E1-8E803E01B7CB}" destId="{65A02DAF-8095-4818-9ECD-9DDF9A9702E6}" srcOrd="0" destOrd="0" presId="urn:microsoft.com/office/officeart/2005/8/layout/lProcess1"/>
    <dgm:cxn modelId="{07AF312E-09B7-485B-9F87-28B25E92E79E}" type="presOf" srcId="{9C5E5D10-0050-4BDB-BCA0-BB3078692BB1}" destId="{F3DFD2E3-1EAD-42ED-B599-0FD3422A1270}" srcOrd="0" destOrd="0" presId="urn:microsoft.com/office/officeart/2005/8/layout/lProcess1"/>
    <dgm:cxn modelId="{80F2C66C-864B-4783-A22E-29D82C602425}" type="presParOf" srcId="{444A8F10-976A-40D4-8E2E-347082C1C6C1}" destId="{187DFE52-4EE1-4411-AC24-F55CB48DDD98}" srcOrd="0" destOrd="0" presId="urn:microsoft.com/office/officeart/2005/8/layout/lProcess1"/>
    <dgm:cxn modelId="{33AB6154-1239-47A9-9847-DF99F2A16289}" type="presParOf" srcId="{187DFE52-4EE1-4411-AC24-F55CB48DDD98}" destId="{D9F0CF23-05FA-462A-903A-5A1BFD652803}" srcOrd="0" destOrd="0" presId="urn:microsoft.com/office/officeart/2005/8/layout/lProcess1"/>
    <dgm:cxn modelId="{32598FA5-9514-495A-A15C-5FB9D99393E0}" type="presParOf" srcId="{187DFE52-4EE1-4411-AC24-F55CB48DDD98}" destId="{35424281-7378-4A58-8863-14454367E300}" srcOrd="1" destOrd="0" presId="urn:microsoft.com/office/officeart/2005/8/layout/lProcess1"/>
    <dgm:cxn modelId="{A55C37A6-3438-4FDB-8A4B-1AF3F8ED3227}" type="presParOf" srcId="{187DFE52-4EE1-4411-AC24-F55CB48DDD98}" destId="{6D9A076F-D74D-4322-8F52-C1807E749514}" srcOrd="2" destOrd="0" presId="urn:microsoft.com/office/officeart/2005/8/layout/lProcess1"/>
    <dgm:cxn modelId="{8087EA01-0C45-49E9-B2D0-E50794B746AB}" type="presParOf" srcId="{187DFE52-4EE1-4411-AC24-F55CB48DDD98}" destId="{AAC14FFD-B25C-4675-B0F6-9AC94DC3A0D3}" srcOrd="3" destOrd="0" presId="urn:microsoft.com/office/officeart/2005/8/layout/lProcess1"/>
    <dgm:cxn modelId="{1AB50D4C-3904-4A14-8186-5EF9D0ED4876}" type="presParOf" srcId="{187DFE52-4EE1-4411-AC24-F55CB48DDD98}" destId="{30511EC4-1648-4C23-835A-D381740D2B18}" srcOrd="4" destOrd="0" presId="urn:microsoft.com/office/officeart/2005/8/layout/lProcess1"/>
    <dgm:cxn modelId="{FD8CDECA-631F-4C6A-ADE4-A7DD9CE504AE}" type="presParOf" srcId="{187DFE52-4EE1-4411-AC24-F55CB48DDD98}" destId="{9BAC26FC-E758-41BD-8E80-5F3016E8220C}" srcOrd="5" destOrd="0" presId="urn:microsoft.com/office/officeart/2005/8/layout/lProcess1"/>
    <dgm:cxn modelId="{40F9E842-2A7A-4B62-8443-0BCA05FFB1DD}" type="presParOf" srcId="{187DFE52-4EE1-4411-AC24-F55CB48DDD98}" destId="{F3DFD2E3-1EAD-42ED-B599-0FD3422A1270}" srcOrd="6" destOrd="0" presId="urn:microsoft.com/office/officeart/2005/8/layout/lProcess1"/>
    <dgm:cxn modelId="{2A9E64DD-A46A-4646-BA8F-2145D06AD343}" type="presParOf" srcId="{187DFE52-4EE1-4411-AC24-F55CB48DDD98}" destId="{4D624985-3D17-444F-B929-408ACA29BC10}" srcOrd="7" destOrd="0" presId="urn:microsoft.com/office/officeart/2005/8/layout/lProcess1"/>
    <dgm:cxn modelId="{3BCF42BA-8AE7-43B7-AC6A-60F1AB0BC01E}" type="presParOf" srcId="{187DFE52-4EE1-4411-AC24-F55CB48DDD98}" destId="{65A02DAF-8095-4818-9ECD-9DDF9A9702E6}" srcOrd="8" destOrd="0" presId="urn:microsoft.com/office/officeart/2005/8/layout/lProcess1"/>
    <dgm:cxn modelId="{5E228C90-8838-448E-86A0-B5E61546FFEB}" type="presParOf" srcId="{187DFE52-4EE1-4411-AC24-F55CB48DDD98}" destId="{1B7F3A19-E52A-4A14-B446-85366F70B8A0}" srcOrd="9" destOrd="0" presId="urn:microsoft.com/office/officeart/2005/8/layout/lProcess1"/>
    <dgm:cxn modelId="{27B71DFF-B12D-4E1F-9E66-BCDE6C670674}" type="presParOf" srcId="{187DFE52-4EE1-4411-AC24-F55CB48DDD98}" destId="{75C00252-C430-4758-9975-037F7EA47F8E}" srcOrd="10" destOrd="0" presId="urn:microsoft.com/office/officeart/2005/8/layout/lProcess1"/>
    <dgm:cxn modelId="{6C220B85-99A9-4DA0-8C9C-F5C2284732BD}" type="presParOf" srcId="{187DFE52-4EE1-4411-AC24-F55CB48DDD98}" destId="{AA0C5D6E-9C92-4835-9788-CABA6628FE33}" srcOrd="11" destOrd="0" presId="urn:microsoft.com/office/officeart/2005/8/layout/lProcess1"/>
    <dgm:cxn modelId="{612ADC64-E57D-4589-B2ED-8E32A271A67D}" type="presParOf" srcId="{187DFE52-4EE1-4411-AC24-F55CB48DDD98}" destId="{FC136AFA-CE47-4D6D-9763-BE8A146E9BB4}" srcOrd="12" destOrd="0" presId="urn:microsoft.com/office/officeart/2005/8/layout/lProcess1"/>
    <dgm:cxn modelId="{41174A67-9CCC-42A6-A44C-48387659BCC9}" type="presParOf" srcId="{187DFE52-4EE1-4411-AC24-F55CB48DDD98}" destId="{BEE928CA-BEC5-480C-A8F3-DC0FFD59D297}" srcOrd="13" destOrd="0" presId="urn:microsoft.com/office/officeart/2005/8/layout/lProcess1"/>
    <dgm:cxn modelId="{FD7C480D-B826-43C4-BF61-37E2751B66A0}" type="presParOf" srcId="{187DFE52-4EE1-4411-AC24-F55CB48DDD98}" destId="{C6045DE7-8947-420A-8797-87DA8FDFA88F}" srcOrd="14" destOrd="0" presId="urn:microsoft.com/office/officeart/2005/8/layout/lProcess1"/>
    <dgm:cxn modelId="{423E38A6-226C-4D80-B3DA-12AB00A1726A}" type="presParOf" srcId="{187DFE52-4EE1-4411-AC24-F55CB48DDD98}" destId="{94954F25-078C-41BF-9392-8065FF5E5EDE}" srcOrd="15" destOrd="0" presId="urn:microsoft.com/office/officeart/2005/8/layout/lProcess1"/>
    <dgm:cxn modelId="{EDABEE20-707E-4CDB-AB26-C2605BF2ACF8}" type="presParOf" srcId="{187DFE52-4EE1-4411-AC24-F55CB48DDD98}" destId="{D9DF8915-357E-4162-956B-38176EACF7BA}" srcOrd="16" destOrd="0" presId="urn:microsoft.com/office/officeart/2005/8/layout/lProcess1"/>
  </dgm:cxnLst>
  <dgm:bg/>
  <dgm:whole/>
</dgm:dataModel>
</file>

<file path=ppt/diagrams/data2.xml><?xml version="1.0" encoding="utf-8"?>
<dgm:dataModel xmlns:dgm="http://schemas.openxmlformats.org/drawingml/2006/diagram" xmlns:a="http://schemas.openxmlformats.org/drawingml/2006/main">
  <dgm:ptLst>
    <dgm:pt modelId="{C2C44E33-0EFA-48C8-A964-DAF4C887329D}" type="doc">
      <dgm:prSet loTypeId="urn:microsoft.com/office/officeart/2005/8/layout/hList1" loCatId="list" qsTypeId="urn:microsoft.com/office/officeart/2005/8/quickstyle/3d2" qsCatId="3D" csTypeId="urn:microsoft.com/office/officeart/2005/8/colors/accent2_2" csCatId="accent2" phldr="1"/>
      <dgm:spPr/>
      <dgm:t>
        <a:bodyPr/>
        <a:lstStyle/>
        <a:p>
          <a:endParaRPr lang="uk-UA"/>
        </a:p>
      </dgm:t>
    </dgm:pt>
    <dgm:pt modelId="{04305F44-AE5B-48EA-AA38-1AA5631C7C38}">
      <dgm:prSet phldrT="[Текст]" custT="1"/>
      <dgm:spPr/>
      <dgm:t>
        <a:bodyPr/>
        <a:lstStyle/>
        <a:p>
          <a:r>
            <a:rPr lang="uk-UA" sz="3200" b="1" cap="none" spc="0" dirty="0" smtClean="0">
              <a:ln w="10541" cmpd="sng">
                <a:prstDash val="solid"/>
              </a:ln>
              <a:effectLst>
                <a:outerShdw blurRad="38100" dist="38100" dir="2700000" algn="tl">
                  <a:srgbClr val="000000">
                    <a:alpha val="43137"/>
                  </a:srgbClr>
                </a:outerShdw>
              </a:effectLst>
              <a:latin typeface="Times New Roman" pitchFamily="18" charset="0"/>
              <a:cs typeface="Times New Roman" pitchFamily="18" charset="0"/>
            </a:rPr>
            <a:t>Основні терміни та поняття</a:t>
          </a:r>
          <a:endParaRPr lang="uk-UA" sz="3200" b="1" cap="none" spc="0" dirty="0">
            <a:ln w="10541" cmpd="sng">
              <a:prstDash val="solid"/>
            </a:ln>
            <a:effectLst>
              <a:outerShdw blurRad="38100" dist="38100" dir="2700000" algn="tl">
                <a:srgbClr val="000000">
                  <a:alpha val="43137"/>
                </a:srgbClr>
              </a:outerShdw>
            </a:effectLst>
            <a:latin typeface="Times New Roman" pitchFamily="18" charset="0"/>
            <a:cs typeface="Times New Roman" pitchFamily="18" charset="0"/>
          </a:endParaRPr>
        </a:p>
      </dgm:t>
    </dgm:pt>
    <dgm:pt modelId="{F13DEBDB-CE16-48E9-A108-FFCFBF05FCFD}" type="parTrans" cxnId="{19DE420E-86D3-4A38-A20F-C00C0BF4FF79}">
      <dgm:prSet/>
      <dgm:spPr/>
      <dgm:t>
        <a:bodyPr/>
        <a:lstStyle/>
        <a:p>
          <a:endParaRPr lang="uk-UA">
            <a:latin typeface="Times New Roman" pitchFamily="18" charset="0"/>
            <a:cs typeface="Times New Roman" pitchFamily="18" charset="0"/>
          </a:endParaRPr>
        </a:p>
      </dgm:t>
    </dgm:pt>
    <dgm:pt modelId="{A4A70884-2D41-478E-B262-AC0A0C451ADF}" type="sibTrans" cxnId="{19DE420E-86D3-4A38-A20F-C00C0BF4FF79}">
      <dgm:prSet/>
      <dgm:spPr/>
      <dgm:t>
        <a:bodyPr/>
        <a:lstStyle/>
        <a:p>
          <a:endParaRPr lang="uk-UA">
            <a:latin typeface="Times New Roman" pitchFamily="18" charset="0"/>
            <a:cs typeface="Times New Roman" pitchFamily="18" charset="0"/>
          </a:endParaRPr>
        </a:p>
      </dgm:t>
    </dgm:pt>
    <dgm:pt modelId="{F66821E5-8DAC-4A67-A272-FE5AECB6C095}">
      <dgm:prSet phldrT="[Текст]"/>
      <dgm:spPr/>
      <dgm:t>
        <a:bodyPr/>
        <a:lstStyle/>
        <a:p>
          <a:r>
            <a:rPr lang="uk-UA" dirty="0" smtClean="0"/>
            <a:t>Податки, відрахування та внески, плата, податкова політика, принципи податкової політики, податкова система, принципи побудови податкової системи, функції податків, класифікація податків, податкове законодавство, платник податку, об’єкт оподаткування, база оподаткування, ставки податку, податковий період, </a:t>
          </a:r>
          <a:r>
            <a:rPr lang="uk-UA" dirty="0" err="1" smtClean="0"/>
            <a:t>зальнодержавні</a:t>
          </a:r>
          <a:r>
            <a:rPr lang="uk-UA" dirty="0" smtClean="0"/>
            <a:t> податки, місцеві податки, спеціальні податкові режими, платники податків, їх обов’язки, права та відповідальність, строки та порядок сплати податків.</a:t>
          </a:r>
          <a:endParaRPr lang="uk-UA" dirty="0">
            <a:latin typeface="Times New Roman" pitchFamily="18" charset="0"/>
            <a:cs typeface="Times New Roman" pitchFamily="18" charset="0"/>
          </a:endParaRPr>
        </a:p>
      </dgm:t>
    </dgm:pt>
    <dgm:pt modelId="{A775991F-FA43-423D-BA03-69F686407BFB}" type="parTrans" cxnId="{D1A9D312-76D6-4A2A-A6FE-5CDC4F5AAA39}">
      <dgm:prSet/>
      <dgm:spPr/>
      <dgm:t>
        <a:bodyPr/>
        <a:lstStyle/>
        <a:p>
          <a:endParaRPr lang="uk-UA">
            <a:latin typeface="Times New Roman" pitchFamily="18" charset="0"/>
            <a:cs typeface="Times New Roman" pitchFamily="18" charset="0"/>
          </a:endParaRPr>
        </a:p>
      </dgm:t>
    </dgm:pt>
    <dgm:pt modelId="{8B531C5F-B1B1-4B60-A538-43C74CC3CF18}" type="sibTrans" cxnId="{D1A9D312-76D6-4A2A-A6FE-5CDC4F5AAA39}">
      <dgm:prSet/>
      <dgm:spPr/>
      <dgm:t>
        <a:bodyPr/>
        <a:lstStyle/>
        <a:p>
          <a:endParaRPr lang="uk-UA">
            <a:latin typeface="Times New Roman" pitchFamily="18" charset="0"/>
            <a:cs typeface="Times New Roman" pitchFamily="18" charset="0"/>
          </a:endParaRPr>
        </a:p>
      </dgm:t>
    </dgm:pt>
    <dgm:pt modelId="{E5F05DB1-8731-444F-826F-393070E26A47}" type="pres">
      <dgm:prSet presAssocID="{C2C44E33-0EFA-48C8-A964-DAF4C887329D}" presName="Name0" presStyleCnt="0">
        <dgm:presLayoutVars>
          <dgm:dir/>
          <dgm:animLvl val="lvl"/>
          <dgm:resizeHandles val="exact"/>
        </dgm:presLayoutVars>
      </dgm:prSet>
      <dgm:spPr/>
      <dgm:t>
        <a:bodyPr/>
        <a:lstStyle/>
        <a:p>
          <a:endParaRPr lang="uk-UA"/>
        </a:p>
      </dgm:t>
    </dgm:pt>
    <dgm:pt modelId="{43A8515F-1E70-42EE-8BF9-302C5ACB59AB}" type="pres">
      <dgm:prSet presAssocID="{04305F44-AE5B-48EA-AA38-1AA5631C7C38}" presName="composite" presStyleCnt="0"/>
      <dgm:spPr/>
      <dgm:t>
        <a:bodyPr/>
        <a:lstStyle/>
        <a:p>
          <a:endParaRPr lang="ru-RU"/>
        </a:p>
      </dgm:t>
    </dgm:pt>
    <dgm:pt modelId="{3B8F402F-03E6-4000-BBF9-20627AED5392}" type="pres">
      <dgm:prSet presAssocID="{04305F44-AE5B-48EA-AA38-1AA5631C7C38}" presName="parTx" presStyleLbl="alignNode1" presStyleIdx="0" presStyleCnt="1">
        <dgm:presLayoutVars>
          <dgm:chMax val="0"/>
          <dgm:chPref val="0"/>
          <dgm:bulletEnabled val="1"/>
        </dgm:presLayoutVars>
      </dgm:prSet>
      <dgm:spPr/>
      <dgm:t>
        <a:bodyPr/>
        <a:lstStyle/>
        <a:p>
          <a:endParaRPr lang="uk-UA"/>
        </a:p>
      </dgm:t>
    </dgm:pt>
    <dgm:pt modelId="{7334D37E-E64E-42C5-98F4-26DB00F77C96}" type="pres">
      <dgm:prSet presAssocID="{04305F44-AE5B-48EA-AA38-1AA5631C7C38}" presName="desTx" presStyleLbl="alignAccFollowNode1" presStyleIdx="0" presStyleCnt="1">
        <dgm:presLayoutVars>
          <dgm:bulletEnabled val="1"/>
        </dgm:presLayoutVars>
      </dgm:prSet>
      <dgm:spPr/>
      <dgm:t>
        <a:bodyPr/>
        <a:lstStyle/>
        <a:p>
          <a:endParaRPr lang="uk-UA"/>
        </a:p>
      </dgm:t>
    </dgm:pt>
  </dgm:ptLst>
  <dgm:cxnLst>
    <dgm:cxn modelId="{2EE7936C-BEA2-4046-867E-02753B87C627}" type="presOf" srcId="{04305F44-AE5B-48EA-AA38-1AA5631C7C38}" destId="{3B8F402F-03E6-4000-BBF9-20627AED5392}" srcOrd="0" destOrd="0" presId="urn:microsoft.com/office/officeart/2005/8/layout/hList1"/>
    <dgm:cxn modelId="{A80AC616-1770-4054-83C7-8605554FCE4C}" type="presOf" srcId="{C2C44E33-0EFA-48C8-A964-DAF4C887329D}" destId="{E5F05DB1-8731-444F-826F-393070E26A47}" srcOrd="0" destOrd="0" presId="urn:microsoft.com/office/officeart/2005/8/layout/hList1"/>
    <dgm:cxn modelId="{D1A9D312-76D6-4A2A-A6FE-5CDC4F5AAA39}" srcId="{04305F44-AE5B-48EA-AA38-1AA5631C7C38}" destId="{F66821E5-8DAC-4A67-A272-FE5AECB6C095}" srcOrd="0" destOrd="0" parTransId="{A775991F-FA43-423D-BA03-69F686407BFB}" sibTransId="{8B531C5F-B1B1-4B60-A538-43C74CC3CF18}"/>
    <dgm:cxn modelId="{F71AC570-21B0-4A5A-9E0F-DC9745CFFBFB}" type="presOf" srcId="{F66821E5-8DAC-4A67-A272-FE5AECB6C095}" destId="{7334D37E-E64E-42C5-98F4-26DB00F77C96}" srcOrd="0" destOrd="0" presId="urn:microsoft.com/office/officeart/2005/8/layout/hList1"/>
    <dgm:cxn modelId="{19DE420E-86D3-4A38-A20F-C00C0BF4FF79}" srcId="{C2C44E33-0EFA-48C8-A964-DAF4C887329D}" destId="{04305F44-AE5B-48EA-AA38-1AA5631C7C38}" srcOrd="0" destOrd="0" parTransId="{F13DEBDB-CE16-48E9-A108-FFCFBF05FCFD}" sibTransId="{A4A70884-2D41-478E-B262-AC0A0C451ADF}"/>
    <dgm:cxn modelId="{9A9F55C7-3326-4FF0-99A0-B1555B2D19F1}" type="presParOf" srcId="{E5F05DB1-8731-444F-826F-393070E26A47}" destId="{43A8515F-1E70-42EE-8BF9-302C5ACB59AB}" srcOrd="0" destOrd="0" presId="urn:microsoft.com/office/officeart/2005/8/layout/hList1"/>
    <dgm:cxn modelId="{4C240893-C148-4D91-AE5D-FDB9D49247D4}" type="presParOf" srcId="{43A8515F-1E70-42EE-8BF9-302C5ACB59AB}" destId="{3B8F402F-03E6-4000-BBF9-20627AED5392}" srcOrd="0" destOrd="0" presId="urn:microsoft.com/office/officeart/2005/8/layout/hList1"/>
    <dgm:cxn modelId="{803B647B-CB2A-4974-8A42-9D82687E3917}" type="presParOf" srcId="{43A8515F-1E70-42EE-8BF9-302C5ACB59AB}" destId="{7334D37E-E64E-42C5-98F4-26DB00F77C96}"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F9A02730-3FEF-49FB-8701-80291EE53BB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ru-RU"/>
        </a:p>
      </dgm:t>
    </dgm:pt>
    <dgm:pt modelId="{434F7159-7A03-4F17-8259-792C68B38E67}">
      <dgm:prSet phldrT="[Текст]" custT="1"/>
      <dgm:spPr/>
      <dgm:t>
        <a:bodyPr/>
        <a:lstStyle/>
        <a:p>
          <a:r>
            <a:rPr lang="uk-UA" sz="2800" b="1" dirty="0" smtClean="0"/>
            <a:t>Види податків та зборів:</a:t>
          </a:r>
          <a:endParaRPr lang="ru-RU" sz="2800" dirty="0"/>
        </a:p>
      </dgm:t>
    </dgm:pt>
    <dgm:pt modelId="{D6A5B778-2669-4972-B086-33D4981C1417}" type="parTrans" cxnId="{4161347C-E0FD-42BF-827F-BBBBB28709B1}">
      <dgm:prSet/>
      <dgm:spPr/>
      <dgm:t>
        <a:bodyPr/>
        <a:lstStyle/>
        <a:p>
          <a:endParaRPr lang="ru-RU"/>
        </a:p>
      </dgm:t>
    </dgm:pt>
    <dgm:pt modelId="{1BAE5995-3AFE-4CE5-9B3C-A9953DE50207}" type="sibTrans" cxnId="{4161347C-E0FD-42BF-827F-BBBBB28709B1}">
      <dgm:prSet/>
      <dgm:spPr/>
      <dgm:t>
        <a:bodyPr/>
        <a:lstStyle/>
        <a:p>
          <a:endParaRPr lang="ru-RU"/>
        </a:p>
      </dgm:t>
    </dgm:pt>
    <dgm:pt modelId="{0992B8B4-92F3-4C6E-BE04-17AF6B8B2D8B}" type="asst">
      <dgm:prSet phldrT="[Текст]"/>
      <dgm:spPr/>
      <dgm:t>
        <a:bodyPr/>
        <a:lstStyle/>
        <a:p>
          <a:r>
            <a:rPr lang="uk-UA" b="1" dirty="0" smtClean="0"/>
            <a:t>До загальнодержавних належать податки та збори, </a:t>
          </a:r>
          <a:r>
            <a:rPr lang="uk-UA" dirty="0" smtClean="0"/>
            <a:t>що встановлені Податковим  Кодексом і є обов'язковими до сплати на усій території України, крім випадків, передбачених цим Кодексом</a:t>
          </a:r>
          <a:endParaRPr lang="ru-RU" dirty="0"/>
        </a:p>
      </dgm:t>
    </dgm:pt>
    <dgm:pt modelId="{81A2E846-842E-42F9-9632-38FA0AF7F5DC}" type="parTrans" cxnId="{27E7D580-CDCF-4248-991E-C37A77CD5C4A}">
      <dgm:prSet/>
      <dgm:spPr/>
      <dgm:t>
        <a:bodyPr/>
        <a:lstStyle/>
        <a:p>
          <a:endParaRPr lang="ru-RU"/>
        </a:p>
      </dgm:t>
    </dgm:pt>
    <dgm:pt modelId="{38083B09-EC12-46CF-A537-95B0E5A02BA9}" type="sibTrans" cxnId="{27E7D580-CDCF-4248-991E-C37A77CD5C4A}">
      <dgm:prSet/>
      <dgm:spPr/>
      <dgm:t>
        <a:bodyPr/>
        <a:lstStyle/>
        <a:p>
          <a:endParaRPr lang="ru-RU"/>
        </a:p>
      </dgm:t>
    </dgm:pt>
    <dgm:pt modelId="{07E665B4-61AD-466C-8F1F-FADFD836E1AB}" type="asst">
      <dgm:prSet phldrT="[Текст]"/>
      <dgm:spPr/>
      <dgm:t>
        <a:bodyPr/>
        <a:lstStyle/>
        <a:p>
          <a:r>
            <a:rPr lang="uk-UA" b="1" dirty="0" smtClean="0"/>
            <a:t>До місцевих належать податки та збори</a:t>
          </a:r>
          <a:r>
            <a:rPr lang="uk-UA" dirty="0" smtClean="0"/>
            <a:t>, що встановлені відповідно до переліку і в межах граничних розмірів ставок, визначених Податковим Кодексом, рішеннями сільських, селищних і міських рад у межах їх повноважень, і є обов'язковими до сплати на території відповідних територіальних громад</a:t>
          </a:r>
          <a:endParaRPr lang="ru-RU" dirty="0"/>
        </a:p>
      </dgm:t>
    </dgm:pt>
    <dgm:pt modelId="{0418E5F6-66BB-4961-9CD5-4B7F331683D6}" type="parTrans" cxnId="{48B30B0B-4507-457B-A5A9-EF894E4B08D5}">
      <dgm:prSet/>
      <dgm:spPr/>
      <dgm:t>
        <a:bodyPr/>
        <a:lstStyle/>
        <a:p>
          <a:endParaRPr lang="ru-RU"/>
        </a:p>
      </dgm:t>
    </dgm:pt>
    <dgm:pt modelId="{99C28E31-A3DA-46FA-A4EB-EF22174A12A5}" type="sibTrans" cxnId="{48B30B0B-4507-457B-A5A9-EF894E4B08D5}">
      <dgm:prSet/>
      <dgm:spPr/>
      <dgm:t>
        <a:bodyPr/>
        <a:lstStyle/>
        <a:p>
          <a:endParaRPr lang="ru-RU"/>
        </a:p>
      </dgm:t>
    </dgm:pt>
    <dgm:pt modelId="{B5AD2D37-0407-4AAB-9638-DB9C24994C5F}" type="pres">
      <dgm:prSet presAssocID="{F9A02730-3FEF-49FB-8701-80291EE53BBC}" presName="hierChild1" presStyleCnt="0">
        <dgm:presLayoutVars>
          <dgm:orgChart val="1"/>
          <dgm:chPref val="1"/>
          <dgm:dir/>
          <dgm:animOne val="branch"/>
          <dgm:animLvl val="lvl"/>
          <dgm:resizeHandles/>
        </dgm:presLayoutVars>
      </dgm:prSet>
      <dgm:spPr/>
      <dgm:t>
        <a:bodyPr/>
        <a:lstStyle/>
        <a:p>
          <a:endParaRPr lang="ru-RU"/>
        </a:p>
      </dgm:t>
    </dgm:pt>
    <dgm:pt modelId="{0FE080BA-94C5-40DA-8384-BA17B2234723}" type="pres">
      <dgm:prSet presAssocID="{434F7159-7A03-4F17-8259-792C68B38E67}" presName="hierRoot1" presStyleCnt="0">
        <dgm:presLayoutVars>
          <dgm:hierBranch val="init"/>
        </dgm:presLayoutVars>
      </dgm:prSet>
      <dgm:spPr/>
    </dgm:pt>
    <dgm:pt modelId="{CF684A68-FD1F-4976-8251-2553154CA2B6}" type="pres">
      <dgm:prSet presAssocID="{434F7159-7A03-4F17-8259-792C68B38E67}" presName="rootComposite1" presStyleCnt="0"/>
      <dgm:spPr/>
    </dgm:pt>
    <dgm:pt modelId="{D7F16237-E688-4985-B5C8-3F11572B56CD}" type="pres">
      <dgm:prSet presAssocID="{434F7159-7A03-4F17-8259-792C68B38E67}" presName="rootText1" presStyleLbl="node0" presStyleIdx="0" presStyleCnt="1">
        <dgm:presLayoutVars>
          <dgm:chPref val="3"/>
        </dgm:presLayoutVars>
      </dgm:prSet>
      <dgm:spPr/>
      <dgm:t>
        <a:bodyPr/>
        <a:lstStyle/>
        <a:p>
          <a:endParaRPr lang="ru-RU"/>
        </a:p>
      </dgm:t>
    </dgm:pt>
    <dgm:pt modelId="{A9356E77-9744-49D1-858A-D4B6C58298AC}" type="pres">
      <dgm:prSet presAssocID="{434F7159-7A03-4F17-8259-792C68B38E67}" presName="rootConnector1" presStyleLbl="node1" presStyleIdx="0" presStyleCnt="0"/>
      <dgm:spPr/>
      <dgm:t>
        <a:bodyPr/>
        <a:lstStyle/>
        <a:p>
          <a:endParaRPr lang="ru-RU"/>
        </a:p>
      </dgm:t>
    </dgm:pt>
    <dgm:pt modelId="{77BC146D-420F-4E6D-823E-50E68EE3AEAC}" type="pres">
      <dgm:prSet presAssocID="{434F7159-7A03-4F17-8259-792C68B38E67}" presName="hierChild2" presStyleCnt="0"/>
      <dgm:spPr/>
    </dgm:pt>
    <dgm:pt modelId="{468CD21A-3BBE-4FB9-A5DC-CF70F3CBB614}" type="pres">
      <dgm:prSet presAssocID="{434F7159-7A03-4F17-8259-792C68B38E67}" presName="hierChild3" presStyleCnt="0"/>
      <dgm:spPr/>
    </dgm:pt>
    <dgm:pt modelId="{584B4B8B-9049-445D-9366-E22BB6BE0405}" type="pres">
      <dgm:prSet presAssocID="{81A2E846-842E-42F9-9632-38FA0AF7F5DC}" presName="Name111" presStyleLbl="parChTrans1D2" presStyleIdx="0" presStyleCnt="2"/>
      <dgm:spPr/>
      <dgm:t>
        <a:bodyPr/>
        <a:lstStyle/>
        <a:p>
          <a:endParaRPr lang="ru-RU"/>
        </a:p>
      </dgm:t>
    </dgm:pt>
    <dgm:pt modelId="{36AFF0EB-6335-4880-8BBE-B285820FA8F8}" type="pres">
      <dgm:prSet presAssocID="{0992B8B4-92F3-4C6E-BE04-17AF6B8B2D8B}" presName="hierRoot3" presStyleCnt="0">
        <dgm:presLayoutVars>
          <dgm:hierBranch val="init"/>
        </dgm:presLayoutVars>
      </dgm:prSet>
      <dgm:spPr/>
    </dgm:pt>
    <dgm:pt modelId="{962E14FE-98AC-40CD-9C74-46C97EBE94B5}" type="pres">
      <dgm:prSet presAssocID="{0992B8B4-92F3-4C6E-BE04-17AF6B8B2D8B}" presName="rootComposite3" presStyleCnt="0"/>
      <dgm:spPr/>
    </dgm:pt>
    <dgm:pt modelId="{F5CA033B-4005-462F-BAEB-B1330B0C972A}" type="pres">
      <dgm:prSet presAssocID="{0992B8B4-92F3-4C6E-BE04-17AF6B8B2D8B}" presName="rootText3" presStyleLbl="asst1" presStyleIdx="0" presStyleCnt="2" custScaleY="123198">
        <dgm:presLayoutVars>
          <dgm:chPref val="3"/>
        </dgm:presLayoutVars>
      </dgm:prSet>
      <dgm:spPr/>
      <dgm:t>
        <a:bodyPr/>
        <a:lstStyle/>
        <a:p>
          <a:endParaRPr lang="ru-RU"/>
        </a:p>
      </dgm:t>
    </dgm:pt>
    <dgm:pt modelId="{1C2291B6-6B88-4634-B599-077AC0B0293E}" type="pres">
      <dgm:prSet presAssocID="{0992B8B4-92F3-4C6E-BE04-17AF6B8B2D8B}" presName="rootConnector3" presStyleLbl="asst1" presStyleIdx="0" presStyleCnt="2"/>
      <dgm:spPr/>
      <dgm:t>
        <a:bodyPr/>
        <a:lstStyle/>
        <a:p>
          <a:endParaRPr lang="ru-RU"/>
        </a:p>
      </dgm:t>
    </dgm:pt>
    <dgm:pt modelId="{EA1DA440-E3AD-44F5-94F2-7BEF1B5DDDC2}" type="pres">
      <dgm:prSet presAssocID="{0992B8B4-92F3-4C6E-BE04-17AF6B8B2D8B}" presName="hierChild6" presStyleCnt="0"/>
      <dgm:spPr/>
    </dgm:pt>
    <dgm:pt modelId="{6A5CAFFC-2F54-4D36-B15E-30E2F7C8ABE6}" type="pres">
      <dgm:prSet presAssocID="{0992B8B4-92F3-4C6E-BE04-17AF6B8B2D8B}" presName="hierChild7" presStyleCnt="0"/>
      <dgm:spPr/>
    </dgm:pt>
    <dgm:pt modelId="{A9C08A3C-3789-4024-8A88-C01927309D64}" type="pres">
      <dgm:prSet presAssocID="{0418E5F6-66BB-4961-9CD5-4B7F331683D6}" presName="Name111" presStyleLbl="parChTrans1D2" presStyleIdx="1" presStyleCnt="2"/>
      <dgm:spPr/>
      <dgm:t>
        <a:bodyPr/>
        <a:lstStyle/>
        <a:p>
          <a:endParaRPr lang="ru-RU"/>
        </a:p>
      </dgm:t>
    </dgm:pt>
    <dgm:pt modelId="{B0589DA8-4945-44B0-9419-E8AF8F338CF9}" type="pres">
      <dgm:prSet presAssocID="{07E665B4-61AD-466C-8F1F-FADFD836E1AB}" presName="hierRoot3" presStyleCnt="0">
        <dgm:presLayoutVars>
          <dgm:hierBranch val="init"/>
        </dgm:presLayoutVars>
      </dgm:prSet>
      <dgm:spPr/>
    </dgm:pt>
    <dgm:pt modelId="{434DE4FF-EE0D-4087-816C-9C286C51FBC6}" type="pres">
      <dgm:prSet presAssocID="{07E665B4-61AD-466C-8F1F-FADFD836E1AB}" presName="rootComposite3" presStyleCnt="0"/>
      <dgm:spPr/>
    </dgm:pt>
    <dgm:pt modelId="{607AF6B6-27BA-436B-BB79-160D2D09401A}" type="pres">
      <dgm:prSet presAssocID="{07E665B4-61AD-466C-8F1F-FADFD836E1AB}" presName="rootText3" presStyleLbl="asst1" presStyleIdx="1" presStyleCnt="2" custScaleY="123198">
        <dgm:presLayoutVars>
          <dgm:chPref val="3"/>
        </dgm:presLayoutVars>
      </dgm:prSet>
      <dgm:spPr/>
      <dgm:t>
        <a:bodyPr/>
        <a:lstStyle/>
        <a:p>
          <a:endParaRPr lang="ru-RU"/>
        </a:p>
      </dgm:t>
    </dgm:pt>
    <dgm:pt modelId="{9FDB230C-17CF-41C9-9D0C-40A73588F20E}" type="pres">
      <dgm:prSet presAssocID="{07E665B4-61AD-466C-8F1F-FADFD836E1AB}" presName="rootConnector3" presStyleLbl="asst1" presStyleIdx="1" presStyleCnt="2"/>
      <dgm:spPr/>
      <dgm:t>
        <a:bodyPr/>
        <a:lstStyle/>
        <a:p>
          <a:endParaRPr lang="ru-RU"/>
        </a:p>
      </dgm:t>
    </dgm:pt>
    <dgm:pt modelId="{17A39B03-2A47-45DA-9507-8AE5E3E21B3F}" type="pres">
      <dgm:prSet presAssocID="{07E665B4-61AD-466C-8F1F-FADFD836E1AB}" presName="hierChild6" presStyleCnt="0"/>
      <dgm:spPr/>
    </dgm:pt>
    <dgm:pt modelId="{7C2E15E5-10B2-4488-A335-94F7613D2179}" type="pres">
      <dgm:prSet presAssocID="{07E665B4-61AD-466C-8F1F-FADFD836E1AB}" presName="hierChild7" presStyleCnt="0"/>
      <dgm:spPr/>
    </dgm:pt>
  </dgm:ptLst>
  <dgm:cxnLst>
    <dgm:cxn modelId="{8FDB4D0C-5BCD-4142-B2C8-C70E595F9D23}" type="presOf" srcId="{07E665B4-61AD-466C-8F1F-FADFD836E1AB}" destId="{607AF6B6-27BA-436B-BB79-160D2D09401A}" srcOrd="0" destOrd="0" presId="urn:microsoft.com/office/officeart/2005/8/layout/orgChart1"/>
    <dgm:cxn modelId="{BB4DA5A8-F792-4955-8B19-0324014754CF}" type="presOf" srcId="{434F7159-7A03-4F17-8259-792C68B38E67}" destId="{D7F16237-E688-4985-B5C8-3F11572B56CD}" srcOrd="0" destOrd="0" presId="urn:microsoft.com/office/officeart/2005/8/layout/orgChart1"/>
    <dgm:cxn modelId="{1A25ACC6-1875-4A35-B11E-D1D8F751355F}" type="presOf" srcId="{0418E5F6-66BB-4961-9CD5-4B7F331683D6}" destId="{A9C08A3C-3789-4024-8A88-C01927309D64}" srcOrd="0" destOrd="0" presId="urn:microsoft.com/office/officeart/2005/8/layout/orgChart1"/>
    <dgm:cxn modelId="{91E015D6-6A6B-423C-ABDC-E847A5078691}" type="presOf" srcId="{0992B8B4-92F3-4C6E-BE04-17AF6B8B2D8B}" destId="{F5CA033B-4005-462F-BAEB-B1330B0C972A}" srcOrd="0" destOrd="0" presId="urn:microsoft.com/office/officeart/2005/8/layout/orgChart1"/>
    <dgm:cxn modelId="{95DE2211-8BFC-42D9-A6C8-DC76AC1E0EFD}" type="presOf" srcId="{81A2E846-842E-42F9-9632-38FA0AF7F5DC}" destId="{584B4B8B-9049-445D-9366-E22BB6BE0405}" srcOrd="0" destOrd="0" presId="urn:microsoft.com/office/officeart/2005/8/layout/orgChart1"/>
    <dgm:cxn modelId="{E6144648-7103-4336-8B6E-891CD6808DCC}" type="presOf" srcId="{0992B8B4-92F3-4C6E-BE04-17AF6B8B2D8B}" destId="{1C2291B6-6B88-4634-B599-077AC0B0293E}" srcOrd="1" destOrd="0" presId="urn:microsoft.com/office/officeart/2005/8/layout/orgChart1"/>
    <dgm:cxn modelId="{FDBDE5CE-81E4-41C4-BA3D-1EBA3E4D8DE1}" type="presOf" srcId="{07E665B4-61AD-466C-8F1F-FADFD836E1AB}" destId="{9FDB230C-17CF-41C9-9D0C-40A73588F20E}" srcOrd="1" destOrd="0" presId="urn:microsoft.com/office/officeart/2005/8/layout/orgChart1"/>
    <dgm:cxn modelId="{48B30B0B-4507-457B-A5A9-EF894E4B08D5}" srcId="{434F7159-7A03-4F17-8259-792C68B38E67}" destId="{07E665B4-61AD-466C-8F1F-FADFD836E1AB}" srcOrd="1" destOrd="0" parTransId="{0418E5F6-66BB-4961-9CD5-4B7F331683D6}" sibTransId="{99C28E31-A3DA-46FA-A4EB-EF22174A12A5}"/>
    <dgm:cxn modelId="{4161347C-E0FD-42BF-827F-BBBBB28709B1}" srcId="{F9A02730-3FEF-49FB-8701-80291EE53BBC}" destId="{434F7159-7A03-4F17-8259-792C68B38E67}" srcOrd="0" destOrd="0" parTransId="{D6A5B778-2669-4972-B086-33D4981C1417}" sibTransId="{1BAE5995-3AFE-4CE5-9B3C-A9953DE50207}"/>
    <dgm:cxn modelId="{809E9553-7B5D-4F00-9B27-89BCDAF579AF}" type="presOf" srcId="{F9A02730-3FEF-49FB-8701-80291EE53BBC}" destId="{B5AD2D37-0407-4AAB-9638-DB9C24994C5F}" srcOrd="0" destOrd="0" presId="urn:microsoft.com/office/officeart/2005/8/layout/orgChart1"/>
    <dgm:cxn modelId="{1A9AACF5-515D-4A89-AEF2-196404325B96}" type="presOf" srcId="{434F7159-7A03-4F17-8259-792C68B38E67}" destId="{A9356E77-9744-49D1-858A-D4B6C58298AC}" srcOrd="1" destOrd="0" presId="urn:microsoft.com/office/officeart/2005/8/layout/orgChart1"/>
    <dgm:cxn modelId="{27E7D580-CDCF-4248-991E-C37A77CD5C4A}" srcId="{434F7159-7A03-4F17-8259-792C68B38E67}" destId="{0992B8B4-92F3-4C6E-BE04-17AF6B8B2D8B}" srcOrd="0" destOrd="0" parTransId="{81A2E846-842E-42F9-9632-38FA0AF7F5DC}" sibTransId="{38083B09-EC12-46CF-A537-95B0E5A02BA9}"/>
    <dgm:cxn modelId="{7716C6B7-9731-4AFB-996D-8C151C822AC7}" type="presParOf" srcId="{B5AD2D37-0407-4AAB-9638-DB9C24994C5F}" destId="{0FE080BA-94C5-40DA-8384-BA17B2234723}" srcOrd="0" destOrd="0" presId="urn:microsoft.com/office/officeart/2005/8/layout/orgChart1"/>
    <dgm:cxn modelId="{1369D8F3-C524-487C-AFF5-2731BB77B1B8}" type="presParOf" srcId="{0FE080BA-94C5-40DA-8384-BA17B2234723}" destId="{CF684A68-FD1F-4976-8251-2553154CA2B6}" srcOrd="0" destOrd="0" presId="urn:microsoft.com/office/officeart/2005/8/layout/orgChart1"/>
    <dgm:cxn modelId="{E67CD3B4-24DF-4102-B447-EA3E29F7B016}" type="presParOf" srcId="{CF684A68-FD1F-4976-8251-2553154CA2B6}" destId="{D7F16237-E688-4985-B5C8-3F11572B56CD}" srcOrd="0" destOrd="0" presId="urn:microsoft.com/office/officeart/2005/8/layout/orgChart1"/>
    <dgm:cxn modelId="{F00C49E9-33C0-4334-96FA-B4F3B6D0EBFB}" type="presParOf" srcId="{CF684A68-FD1F-4976-8251-2553154CA2B6}" destId="{A9356E77-9744-49D1-858A-D4B6C58298AC}" srcOrd="1" destOrd="0" presId="urn:microsoft.com/office/officeart/2005/8/layout/orgChart1"/>
    <dgm:cxn modelId="{22F816A4-9613-44E5-BD45-7063C4365C45}" type="presParOf" srcId="{0FE080BA-94C5-40DA-8384-BA17B2234723}" destId="{77BC146D-420F-4E6D-823E-50E68EE3AEAC}" srcOrd="1" destOrd="0" presId="urn:microsoft.com/office/officeart/2005/8/layout/orgChart1"/>
    <dgm:cxn modelId="{64D1481A-531E-4AC5-AF51-8830D8E80944}" type="presParOf" srcId="{0FE080BA-94C5-40DA-8384-BA17B2234723}" destId="{468CD21A-3BBE-4FB9-A5DC-CF70F3CBB614}" srcOrd="2" destOrd="0" presId="urn:microsoft.com/office/officeart/2005/8/layout/orgChart1"/>
    <dgm:cxn modelId="{4024E8D0-037C-4A4E-8C6D-35883B612875}" type="presParOf" srcId="{468CD21A-3BBE-4FB9-A5DC-CF70F3CBB614}" destId="{584B4B8B-9049-445D-9366-E22BB6BE0405}" srcOrd="0" destOrd="0" presId="urn:microsoft.com/office/officeart/2005/8/layout/orgChart1"/>
    <dgm:cxn modelId="{13A2A897-5291-4DFF-8C8C-B68F707CBC0B}" type="presParOf" srcId="{468CD21A-3BBE-4FB9-A5DC-CF70F3CBB614}" destId="{36AFF0EB-6335-4880-8BBE-B285820FA8F8}" srcOrd="1" destOrd="0" presId="urn:microsoft.com/office/officeart/2005/8/layout/orgChart1"/>
    <dgm:cxn modelId="{DF8DC81E-8DF6-4DF6-9940-AD61CBA81C6E}" type="presParOf" srcId="{36AFF0EB-6335-4880-8BBE-B285820FA8F8}" destId="{962E14FE-98AC-40CD-9C74-46C97EBE94B5}" srcOrd="0" destOrd="0" presId="urn:microsoft.com/office/officeart/2005/8/layout/orgChart1"/>
    <dgm:cxn modelId="{9B786892-D753-4FEF-864F-EE9DA3BD25C7}" type="presParOf" srcId="{962E14FE-98AC-40CD-9C74-46C97EBE94B5}" destId="{F5CA033B-4005-462F-BAEB-B1330B0C972A}" srcOrd="0" destOrd="0" presId="urn:microsoft.com/office/officeart/2005/8/layout/orgChart1"/>
    <dgm:cxn modelId="{D2F6CD2F-909D-4AAC-BF75-9F612E072C50}" type="presParOf" srcId="{962E14FE-98AC-40CD-9C74-46C97EBE94B5}" destId="{1C2291B6-6B88-4634-B599-077AC0B0293E}" srcOrd="1" destOrd="0" presId="urn:microsoft.com/office/officeart/2005/8/layout/orgChart1"/>
    <dgm:cxn modelId="{FFB8D350-A4C9-44E6-B86F-F1980B746085}" type="presParOf" srcId="{36AFF0EB-6335-4880-8BBE-B285820FA8F8}" destId="{EA1DA440-E3AD-44F5-94F2-7BEF1B5DDDC2}" srcOrd="1" destOrd="0" presId="urn:microsoft.com/office/officeart/2005/8/layout/orgChart1"/>
    <dgm:cxn modelId="{0CD4D498-3E62-4716-977A-078A86CBDE18}" type="presParOf" srcId="{36AFF0EB-6335-4880-8BBE-B285820FA8F8}" destId="{6A5CAFFC-2F54-4D36-B15E-30E2F7C8ABE6}" srcOrd="2" destOrd="0" presId="urn:microsoft.com/office/officeart/2005/8/layout/orgChart1"/>
    <dgm:cxn modelId="{63A6BEAC-E9E4-42D9-B61A-F0088AAAB03C}" type="presParOf" srcId="{468CD21A-3BBE-4FB9-A5DC-CF70F3CBB614}" destId="{A9C08A3C-3789-4024-8A88-C01927309D64}" srcOrd="2" destOrd="0" presId="urn:microsoft.com/office/officeart/2005/8/layout/orgChart1"/>
    <dgm:cxn modelId="{C6C90427-6467-4891-976D-122E1116DE36}" type="presParOf" srcId="{468CD21A-3BBE-4FB9-A5DC-CF70F3CBB614}" destId="{B0589DA8-4945-44B0-9419-E8AF8F338CF9}" srcOrd="3" destOrd="0" presId="urn:microsoft.com/office/officeart/2005/8/layout/orgChart1"/>
    <dgm:cxn modelId="{E69A0A48-2830-4D46-9DE1-ECA5D902D0E2}" type="presParOf" srcId="{B0589DA8-4945-44B0-9419-E8AF8F338CF9}" destId="{434DE4FF-EE0D-4087-816C-9C286C51FBC6}" srcOrd="0" destOrd="0" presId="urn:microsoft.com/office/officeart/2005/8/layout/orgChart1"/>
    <dgm:cxn modelId="{B219DB47-9F57-4D8B-B284-AA065D1514E5}" type="presParOf" srcId="{434DE4FF-EE0D-4087-816C-9C286C51FBC6}" destId="{607AF6B6-27BA-436B-BB79-160D2D09401A}" srcOrd="0" destOrd="0" presId="urn:microsoft.com/office/officeart/2005/8/layout/orgChart1"/>
    <dgm:cxn modelId="{2D9BA5D7-68D9-49A4-A1C8-AD161C33F0B2}" type="presParOf" srcId="{434DE4FF-EE0D-4087-816C-9C286C51FBC6}" destId="{9FDB230C-17CF-41C9-9D0C-40A73588F20E}" srcOrd="1" destOrd="0" presId="urn:microsoft.com/office/officeart/2005/8/layout/orgChart1"/>
    <dgm:cxn modelId="{E6A145B8-3631-41D2-B8A0-9BC88880E9EC}" type="presParOf" srcId="{B0589DA8-4945-44B0-9419-E8AF8F338CF9}" destId="{17A39B03-2A47-45DA-9507-8AE5E3E21B3F}" srcOrd="1" destOrd="0" presId="urn:microsoft.com/office/officeart/2005/8/layout/orgChart1"/>
    <dgm:cxn modelId="{5EA1BEA2-00F2-48C5-9F88-147B3E912E82}" type="presParOf" srcId="{B0589DA8-4945-44B0-9419-E8AF8F338CF9}" destId="{7C2E15E5-10B2-4488-A335-94F7613D2179}" srcOrd="2" destOrd="0" presId="urn:microsoft.com/office/officeart/2005/8/layout/orgChart1"/>
  </dgm:cxnLst>
  <dgm:bg/>
  <dgm:whole/>
</dgm:dataModel>
</file>

<file path=ppt/diagrams/data21.xml><?xml version="1.0" encoding="utf-8"?>
<dgm:dataModel xmlns:dgm="http://schemas.openxmlformats.org/drawingml/2006/diagram" xmlns:a="http://schemas.openxmlformats.org/drawingml/2006/main">
  <dgm:ptLst>
    <dgm:pt modelId="{3777269C-6C26-4338-BFCF-01643230BC8C}"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ru-RU"/>
        </a:p>
      </dgm:t>
    </dgm:pt>
    <dgm:pt modelId="{84C0D2FB-6063-4049-8A43-92DE96AF5053}">
      <dgm:prSet phldrT="[Текст]"/>
      <dgm:spPr/>
      <dgm:t>
        <a:bodyPr/>
        <a:lstStyle/>
        <a:p>
          <a:r>
            <a:rPr lang="uk-UA" b="1" smtClean="0"/>
            <a:t>Спеціальний податковий режим</a:t>
          </a:r>
          <a:r>
            <a:rPr lang="uk-UA" smtClean="0"/>
            <a:t> </a:t>
          </a:r>
          <a:endParaRPr lang="ru-RU"/>
        </a:p>
      </dgm:t>
    </dgm:pt>
    <dgm:pt modelId="{E0913DA8-6B7C-4548-A467-DAA8408C625E}" type="parTrans" cxnId="{A25EB0A7-9FE1-4A85-981E-810667DFE589}">
      <dgm:prSet/>
      <dgm:spPr/>
      <dgm:t>
        <a:bodyPr/>
        <a:lstStyle/>
        <a:p>
          <a:endParaRPr lang="ru-RU"/>
        </a:p>
      </dgm:t>
    </dgm:pt>
    <dgm:pt modelId="{0B487214-592C-4546-ACD3-56B00F39B2E4}" type="sibTrans" cxnId="{A25EB0A7-9FE1-4A85-981E-810667DFE589}">
      <dgm:prSet/>
      <dgm:spPr/>
      <dgm:t>
        <a:bodyPr/>
        <a:lstStyle/>
        <a:p>
          <a:endParaRPr lang="ru-RU"/>
        </a:p>
      </dgm:t>
    </dgm:pt>
    <dgm:pt modelId="{11E67ADE-F5F5-4936-B5FC-BA862A0B0E4A}">
      <dgm:prSet phldrT="[Текст]"/>
      <dgm:spPr/>
      <dgm:t>
        <a:bodyPr/>
        <a:lstStyle/>
        <a:p>
          <a:r>
            <a:rPr lang="uk-UA" dirty="0" smtClean="0"/>
            <a:t>система заходів, що визначає особливий порядок оподаткування окремих категорій господарюючих суб'єктів</a:t>
          </a:r>
          <a:endParaRPr lang="ru-RU" dirty="0"/>
        </a:p>
      </dgm:t>
    </dgm:pt>
    <dgm:pt modelId="{1D4EAC08-D267-4BCD-8180-3FDCC2A160DA}" type="parTrans" cxnId="{17864C07-16AB-477F-9F30-28CE5EE5D509}">
      <dgm:prSet/>
      <dgm:spPr/>
      <dgm:t>
        <a:bodyPr/>
        <a:lstStyle/>
        <a:p>
          <a:endParaRPr lang="ru-RU"/>
        </a:p>
      </dgm:t>
    </dgm:pt>
    <dgm:pt modelId="{C764F1EF-9C10-480B-9568-D994FFD64470}" type="sibTrans" cxnId="{17864C07-16AB-477F-9F30-28CE5EE5D509}">
      <dgm:prSet/>
      <dgm:spPr/>
      <dgm:t>
        <a:bodyPr/>
        <a:lstStyle/>
        <a:p>
          <a:endParaRPr lang="ru-RU"/>
        </a:p>
      </dgm:t>
    </dgm:pt>
    <dgm:pt modelId="{041B1EB0-068F-45ED-A91A-DFC50AB5CF8D}" type="pres">
      <dgm:prSet presAssocID="{3777269C-6C26-4338-BFCF-01643230BC8C}" presName="list" presStyleCnt="0">
        <dgm:presLayoutVars>
          <dgm:dir/>
          <dgm:animLvl val="lvl"/>
        </dgm:presLayoutVars>
      </dgm:prSet>
      <dgm:spPr/>
      <dgm:t>
        <a:bodyPr/>
        <a:lstStyle/>
        <a:p>
          <a:endParaRPr lang="ru-RU"/>
        </a:p>
      </dgm:t>
    </dgm:pt>
    <dgm:pt modelId="{1A205373-8D27-4930-8869-22C354A707B7}" type="pres">
      <dgm:prSet presAssocID="{84C0D2FB-6063-4049-8A43-92DE96AF5053}" presName="posSpace" presStyleCnt="0"/>
      <dgm:spPr/>
    </dgm:pt>
    <dgm:pt modelId="{17C20386-1A19-4FB3-8C97-4453984ACAFC}" type="pres">
      <dgm:prSet presAssocID="{84C0D2FB-6063-4049-8A43-92DE96AF5053}" presName="vertFlow" presStyleCnt="0"/>
      <dgm:spPr/>
    </dgm:pt>
    <dgm:pt modelId="{BD4FFD63-0440-47D6-90D0-211A2BEAFC07}" type="pres">
      <dgm:prSet presAssocID="{84C0D2FB-6063-4049-8A43-92DE96AF5053}" presName="topSpace" presStyleCnt="0"/>
      <dgm:spPr/>
    </dgm:pt>
    <dgm:pt modelId="{F2D1587A-801C-42E8-9881-5D36B2762624}" type="pres">
      <dgm:prSet presAssocID="{84C0D2FB-6063-4049-8A43-92DE96AF5053}" presName="firstComp" presStyleCnt="0"/>
      <dgm:spPr/>
    </dgm:pt>
    <dgm:pt modelId="{A0971D79-3E22-4033-87FD-6107D56C8981}" type="pres">
      <dgm:prSet presAssocID="{84C0D2FB-6063-4049-8A43-92DE96AF5053}" presName="firstChild" presStyleLbl="bgAccFollowNode1" presStyleIdx="0" presStyleCnt="1"/>
      <dgm:spPr/>
      <dgm:t>
        <a:bodyPr/>
        <a:lstStyle/>
        <a:p>
          <a:endParaRPr lang="ru-RU"/>
        </a:p>
      </dgm:t>
    </dgm:pt>
    <dgm:pt modelId="{E5C6B2A2-9292-4E2E-8680-5233237470FF}" type="pres">
      <dgm:prSet presAssocID="{84C0D2FB-6063-4049-8A43-92DE96AF5053}" presName="firstChildTx" presStyleLbl="bgAccFollowNode1" presStyleIdx="0" presStyleCnt="1">
        <dgm:presLayoutVars>
          <dgm:bulletEnabled val="1"/>
        </dgm:presLayoutVars>
      </dgm:prSet>
      <dgm:spPr/>
      <dgm:t>
        <a:bodyPr/>
        <a:lstStyle/>
        <a:p>
          <a:endParaRPr lang="ru-RU"/>
        </a:p>
      </dgm:t>
    </dgm:pt>
    <dgm:pt modelId="{C94A8296-789E-4569-B3F4-8E0A4D391F4F}" type="pres">
      <dgm:prSet presAssocID="{84C0D2FB-6063-4049-8A43-92DE96AF5053}" presName="negSpace" presStyleCnt="0"/>
      <dgm:spPr/>
    </dgm:pt>
    <dgm:pt modelId="{07AC399B-F0A5-44EF-917B-027166510884}" type="pres">
      <dgm:prSet presAssocID="{84C0D2FB-6063-4049-8A43-92DE96AF5053}" presName="circle" presStyleLbl="node1" presStyleIdx="0" presStyleCnt="1"/>
      <dgm:spPr/>
      <dgm:t>
        <a:bodyPr/>
        <a:lstStyle/>
        <a:p>
          <a:endParaRPr lang="ru-RU"/>
        </a:p>
      </dgm:t>
    </dgm:pt>
  </dgm:ptLst>
  <dgm:cxnLst>
    <dgm:cxn modelId="{A25EB0A7-9FE1-4A85-981E-810667DFE589}" srcId="{3777269C-6C26-4338-BFCF-01643230BC8C}" destId="{84C0D2FB-6063-4049-8A43-92DE96AF5053}" srcOrd="0" destOrd="0" parTransId="{E0913DA8-6B7C-4548-A467-DAA8408C625E}" sibTransId="{0B487214-592C-4546-ACD3-56B00F39B2E4}"/>
    <dgm:cxn modelId="{2D46DBC5-4F07-422F-B889-190BD715DBFD}" type="presOf" srcId="{11E67ADE-F5F5-4936-B5FC-BA862A0B0E4A}" destId="{E5C6B2A2-9292-4E2E-8680-5233237470FF}" srcOrd="1" destOrd="0" presId="urn:microsoft.com/office/officeart/2005/8/layout/hList9"/>
    <dgm:cxn modelId="{CDC2C65D-7713-4F68-A600-4B449A1B5053}" type="presOf" srcId="{3777269C-6C26-4338-BFCF-01643230BC8C}" destId="{041B1EB0-068F-45ED-A91A-DFC50AB5CF8D}" srcOrd="0" destOrd="0" presId="urn:microsoft.com/office/officeart/2005/8/layout/hList9"/>
    <dgm:cxn modelId="{46A688F3-FFB1-4268-8A74-104C58BCF74F}" type="presOf" srcId="{84C0D2FB-6063-4049-8A43-92DE96AF5053}" destId="{07AC399B-F0A5-44EF-917B-027166510884}" srcOrd="0" destOrd="0" presId="urn:microsoft.com/office/officeart/2005/8/layout/hList9"/>
    <dgm:cxn modelId="{17864C07-16AB-477F-9F30-28CE5EE5D509}" srcId="{84C0D2FB-6063-4049-8A43-92DE96AF5053}" destId="{11E67ADE-F5F5-4936-B5FC-BA862A0B0E4A}" srcOrd="0" destOrd="0" parTransId="{1D4EAC08-D267-4BCD-8180-3FDCC2A160DA}" sibTransId="{C764F1EF-9C10-480B-9568-D994FFD64470}"/>
    <dgm:cxn modelId="{F888222D-5AA2-4CB9-B51C-3BF8F7DEC448}" type="presOf" srcId="{11E67ADE-F5F5-4936-B5FC-BA862A0B0E4A}" destId="{A0971D79-3E22-4033-87FD-6107D56C8981}" srcOrd="0" destOrd="0" presId="urn:microsoft.com/office/officeart/2005/8/layout/hList9"/>
    <dgm:cxn modelId="{DFDED215-D827-4A6A-9D92-AA0C339BDFC1}" type="presParOf" srcId="{041B1EB0-068F-45ED-A91A-DFC50AB5CF8D}" destId="{1A205373-8D27-4930-8869-22C354A707B7}" srcOrd="0" destOrd="0" presId="urn:microsoft.com/office/officeart/2005/8/layout/hList9"/>
    <dgm:cxn modelId="{CA952D95-7A84-45FC-B9F0-B31DF6F8F2FE}" type="presParOf" srcId="{041B1EB0-068F-45ED-A91A-DFC50AB5CF8D}" destId="{17C20386-1A19-4FB3-8C97-4453984ACAFC}" srcOrd="1" destOrd="0" presId="urn:microsoft.com/office/officeart/2005/8/layout/hList9"/>
    <dgm:cxn modelId="{AC78312E-65CD-449B-A595-4DEE92D30526}" type="presParOf" srcId="{17C20386-1A19-4FB3-8C97-4453984ACAFC}" destId="{BD4FFD63-0440-47D6-90D0-211A2BEAFC07}" srcOrd="0" destOrd="0" presId="urn:microsoft.com/office/officeart/2005/8/layout/hList9"/>
    <dgm:cxn modelId="{B2AE1ADD-BAF0-41E5-8C88-4482A5B8A439}" type="presParOf" srcId="{17C20386-1A19-4FB3-8C97-4453984ACAFC}" destId="{F2D1587A-801C-42E8-9881-5D36B2762624}" srcOrd="1" destOrd="0" presId="urn:microsoft.com/office/officeart/2005/8/layout/hList9"/>
    <dgm:cxn modelId="{BA8EC40F-CB02-4569-B076-2CA3E3349A84}" type="presParOf" srcId="{F2D1587A-801C-42E8-9881-5D36B2762624}" destId="{A0971D79-3E22-4033-87FD-6107D56C8981}" srcOrd="0" destOrd="0" presId="urn:microsoft.com/office/officeart/2005/8/layout/hList9"/>
    <dgm:cxn modelId="{CE8D7E11-3C5D-4655-AC2B-FDFEE3A030B4}" type="presParOf" srcId="{F2D1587A-801C-42E8-9881-5D36B2762624}" destId="{E5C6B2A2-9292-4E2E-8680-5233237470FF}" srcOrd="1" destOrd="0" presId="urn:microsoft.com/office/officeart/2005/8/layout/hList9"/>
    <dgm:cxn modelId="{8E6047D6-293D-4208-9AD6-86101D4FC1EA}" type="presParOf" srcId="{041B1EB0-068F-45ED-A91A-DFC50AB5CF8D}" destId="{C94A8296-789E-4569-B3F4-8E0A4D391F4F}" srcOrd="2" destOrd="0" presId="urn:microsoft.com/office/officeart/2005/8/layout/hList9"/>
    <dgm:cxn modelId="{ED6BF6AB-A802-4652-83B8-A6F1E5EA040F}" type="presParOf" srcId="{041B1EB0-068F-45ED-A91A-DFC50AB5CF8D}" destId="{07AC399B-F0A5-44EF-917B-027166510884}" srcOrd="3" destOrd="0" presId="urn:microsoft.com/office/officeart/2005/8/layout/hList9"/>
  </dgm:cxnLst>
  <dgm:bg/>
  <dgm:whole/>
</dgm:dataModel>
</file>

<file path=ppt/diagrams/data22.xml><?xml version="1.0" encoding="utf-8"?>
<dgm:dataModel xmlns:dgm="http://schemas.openxmlformats.org/drawingml/2006/diagram" xmlns:a="http://schemas.openxmlformats.org/drawingml/2006/main">
  <dgm:ptLst>
    <dgm:pt modelId="{15D793D9-9261-450F-8046-0E4F44DB25CB}"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ru-RU"/>
        </a:p>
      </dgm:t>
    </dgm:pt>
    <dgm:pt modelId="{8B7BC00D-E9C1-4A0A-A061-050DFB1E39A9}">
      <dgm:prSet phldrT="[Текст]"/>
      <dgm:spPr/>
      <dgm:t>
        <a:bodyPr/>
        <a:lstStyle/>
        <a:p>
          <a:r>
            <a:rPr lang="uk-UA" b="1" smtClean="0"/>
            <a:t>Платники податків </a:t>
          </a:r>
          <a:endParaRPr lang="ru-RU"/>
        </a:p>
      </dgm:t>
    </dgm:pt>
    <dgm:pt modelId="{F054A9F0-48B4-4C81-ABDB-2D5391E11C37}" type="parTrans" cxnId="{B54DC7C7-5316-4B08-8AB5-78CA35DE8082}">
      <dgm:prSet/>
      <dgm:spPr/>
      <dgm:t>
        <a:bodyPr/>
        <a:lstStyle/>
        <a:p>
          <a:endParaRPr lang="ru-RU"/>
        </a:p>
      </dgm:t>
    </dgm:pt>
    <dgm:pt modelId="{CD32EB49-77B2-4C93-90DF-B8659FDFA041}" type="sibTrans" cxnId="{B54DC7C7-5316-4B08-8AB5-78CA35DE8082}">
      <dgm:prSet/>
      <dgm:spPr/>
      <dgm:t>
        <a:bodyPr/>
        <a:lstStyle/>
        <a:p>
          <a:endParaRPr lang="ru-RU"/>
        </a:p>
      </dgm:t>
    </dgm:pt>
    <dgm:pt modelId="{00E3CDC7-97F4-4143-8BF4-9869B00358D5}">
      <dgm:prSet phldrT="[Текст]"/>
      <dgm:spPr/>
      <dgm:t>
        <a:bodyPr/>
        <a:lstStyle/>
        <a:p>
          <a:r>
            <a:rPr lang="uk-UA" b="1" smtClean="0"/>
            <a:t>фізичні особи (резиденти і нерезиденти України), юридичні особи (резиденти і нерезиденти України) та їх відокремлені підрозділи, які мають, одержують (передають) об'єкти оподаткування або провадять діяльність (операції), що є об'єктом оподаткування згідно з Податковим Кодексом або податковими законами, і на яких покладено обов'язок із сплати податків та зборів згідно з цим Кодексом</a:t>
          </a:r>
          <a:endParaRPr lang="ru-RU"/>
        </a:p>
      </dgm:t>
    </dgm:pt>
    <dgm:pt modelId="{975EC4F4-5FD6-4D8F-B384-77DCB2507943}" type="parTrans" cxnId="{6A52C523-1BCC-4EE3-A724-76EA1B6920C9}">
      <dgm:prSet/>
      <dgm:spPr/>
      <dgm:t>
        <a:bodyPr/>
        <a:lstStyle/>
        <a:p>
          <a:endParaRPr lang="ru-RU"/>
        </a:p>
      </dgm:t>
    </dgm:pt>
    <dgm:pt modelId="{4D97264C-F36F-4363-82EA-CE0BEC1246CE}" type="sibTrans" cxnId="{6A52C523-1BCC-4EE3-A724-76EA1B6920C9}">
      <dgm:prSet/>
      <dgm:spPr/>
      <dgm:t>
        <a:bodyPr/>
        <a:lstStyle/>
        <a:p>
          <a:endParaRPr lang="ru-RU"/>
        </a:p>
      </dgm:t>
    </dgm:pt>
    <dgm:pt modelId="{B0E63E80-0489-4064-8469-4205518D290D}" type="pres">
      <dgm:prSet presAssocID="{15D793D9-9261-450F-8046-0E4F44DB25CB}" presName="composite" presStyleCnt="0">
        <dgm:presLayoutVars>
          <dgm:chMax val="1"/>
          <dgm:dir/>
          <dgm:resizeHandles val="exact"/>
        </dgm:presLayoutVars>
      </dgm:prSet>
      <dgm:spPr/>
      <dgm:t>
        <a:bodyPr/>
        <a:lstStyle/>
        <a:p>
          <a:endParaRPr lang="ru-RU"/>
        </a:p>
      </dgm:t>
    </dgm:pt>
    <dgm:pt modelId="{4442B26C-74D8-4A63-8608-8CD10DB82D36}" type="pres">
      <dgm:prSet presAssocID="{8B7BC00D-E9C1-4A0A-A061-050DFB1E39A9}" presName="roof" presStyleLbl="dkBgShp" presStyleIdx="0" presStyleCnt="2"/>
      <dgm:spPr/>
      <dgm:t>
        <a:bodyPr/>
        <a:lstStyle/>
        <a:p>
          <a:endParaRPr lang="ru-RU"/>
        </a:p>
      </dgm:t>
    </dgm:pt>
    <dgm:pt modelId="{FBAC67F5-E8E7-42BB-B068-6EB56E6BC9C9}" type="pres">
      <dgm:prSet presAssocID="{8B7BC00D-E9C1-4A0A-A061-050DFB1E39A9}" presName="pillars" presStyleCnt="0"/>
      <dgm:spPr/>
    </dgm:pt>
    <dgm:pt modelId="{E86BFCB7-F401-4E8F-9C08-8CBD269BDD3D}" type="pres">
      <dgm:prSet presAssocID="{8B7BC00D-E9C1-4A0A-A061-050DFB1E39A9}" presName="pillar1" presStyleLbl="node1" presStyleIdx="0" presStyleCnt="1">
        <dgm:presLayoutVars>
          <dgm:bulletEnabled val="1"/>
        </dgm:presLayoutVars>
      </dgm:prSet>
      <dgm:spPr/>
      <dgm:t>
        <a:bodyPr/>
        <a:lstStyle/>
        <a:p>
          <a:endParaRPr lang="ru-RU"/>
        </a:p>
      </dgm:t>
    </dgm:pt>
    <dgm:pt modelId="{02614D60-FB08-4405-B7C9-3BC78EF5ABCB}" type="pres">
      <dgm:prSet presAssocID="{8B7BC00D-E9C1-4A0A-A061-050DFB1E39A9}" presName="base" presStyleLbl="dkBgShp" presStyleIdx="1" presStyleCnt="2"/>
      <dgm:spPr/>
    </dgm:pt>
  </dgm:ptLst>
  <dgm:cxnLst>
    <dgm:cxn modelId="{B54DC7C7-5316-4B08-8AB5-78CA35DE8082}" srcId="{15D793D9-9261-450F-8046-0E4F44DB25CB}" destId="{8B7BC00D-E9C1-4A0A-A061-050DFB1E39A9}" srcOrd="0" destOrd="0" parTransId="{F054A9F0-48B4-4C81-ABDB-2D5391E11C37}" sibTransId="{CD32EB49-77B2-4C93-90DF-B8659FDFA041}"/>
    <dgm:cxn modelId="{1EF61A0C-6B4E-47BA-8914-6B2C2DD59541}" type="presOf" srcId="{8B7BC00D-E9C1-4A0A-A061-050DFB1E39A9}" destId="{4442B26C-74D8-4A63-8608-8CD10DB82D36}" srcOrd="0" destOrd="0" presId="urn:microsoft.com/office/officeart/2005/8/layout/hList3"/>
    <dgm:cxn modelId="{6A52C523-1BCC-4EE3-A724-76EA1B6920C9}" srcId="{8B7BC00D-E9C1-4A0A-A061-050DFB1E39A9}" destId="{00E3CDC7-97F4-4143-8BF4-9869B00358D5}" srcOrd="0" destOrd="0" parTransId="{975EC4F4-5FD6-4D8F-B384-77DCB2507943}" sibTransId="{4D97264C-F36F-4363-82EA-CE0BEC1246CE}"/>
    <dgm:cxn modelId="{8DDAEE14-2AD7-4CBC-BACB-E85E380B033F}" type="presOf" srcId="{15D793D9-9261-450F-8046-0E4F44DB25CB}" destId="{B0E63E80-0489-4064-8469-4205518D290D}" srcOrd="0" destOrd="0" presId="urn:microsoft.com/office/officeart/2005/8/layout/hList3"/>
    <dgm:cxn modelId="{90A8D746-471A-414F-838B-42462666E729}" type="presOf" srcId="{00E3CDC7-97F4-4143-8BF4-9869B00358D5}" destId="{E86BFCB7-F401-4E8F-9C08-8CBD269BDD3D}" srcOrd="0" destOrd="0" presId="urn:microsoft.com/office/officeart/2005/8/layout/hList3"/>
    <dgm:cxn modelId="{D330AC89-F721-4DF9-88DE-2DD0DD065FB0}" type="presParOf" srcId="{B0E63E80-0489-4064-8469-4205518D290D}" destId="{4442B26C-74D8-4A63-8608-8CD10DB82D36}" srcOrd="0" destOrd="0" presId="urn:microsoft.com/office/officeart/2005/8/layout/hList3"/>
    <dgm:cxn modelId="{E0B0CB73-84A4-4F10-9564-E3C92C86187A}" type="presParOf" srcId="{B0E63E80-0489-4064-8469-4205518D290D}" destId="{FBAC67F5-E8E7-42BB-B068-6EB56E6BC9C9}" srcOrd="1" destOrd="0" presId="urn:microsoft.com/office/officeart/2005/8/layout/hList3"/>
    <dgm:cxn modelId="{A1015649-2DCA-4DD5-A144-A33BCB430025}" type="presParOf" srcId="{FBAC67F5-E8E7-42BB-B068-6EB56E6BC9C9}" destId="{E86BFCB7-F401-4E8F-9C08-8CBD269BDD3D}" srcOrd="0" destOrd="0" presId="urn:microsoft.com/office/officeart/2005/8/layout/hList3"/>
    <dgm:cxn modelId="{69D336E6-E59E-4A01-9029-5133997F724B}" type="presParOf" srcId="{B0E63E80-0489-4064-8469-4205518D290D}" destId="{02614D60-FB08-4405-B7C9-3BC78EF5ABCB}" srcOrd="2" destOrd="0" presId="urn:microsoft.com/office/officeart/2005/8/layout/hList3"/>
  </dgm:cxnLst>
  <dgm:bg/>
  <dgm:whole/>
</dgm:dataModel>
</file>

<file path=ppt/diagrams/data23.xml><?xml version="1.0" encoding="utf-8"?>
<dgm:dataModel xmlns:dgm="http://schemas.openxmlformats.org/drawingml/2006/diagram" xmlns:a="http://schemas.openxmlformats.org/drawingml/2006/main">
  <dgm:ptLst>
    <dgm:pt modelId="{CE30665F-AA81-45F4-9366-697D143AB79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ru-RU"/>
        </a:p>
      </dgm:t>
    </dgm:pt>
    <dgm:pt modelId="{17EC389C-05EF-45A3-9542-3A5FD5A5EF9E}">
      <dgm:prSet phldrT="[Текст]"/>
      <dgm:spPr/>
      <dgm:t>
        <a:bodyPr/>
        <a:lstStyle/>
        <a:p>
          <a:r>
            <a:rPr lang="uk-UA" smtClean="0"/>
            <a:t>Платник податків зобов'язаний: </a:t>
          </a:r>
          <a:endParaRPr lang="ru-RU"/>
        </a:p>
      </dgm:t>
    </dgm:pt>
    <dgm:pt modelId="{D367B969-8707-47D8-B211-B0B73B6E297A}" type="parTrans" cxnId="{22FFC4F5-FD98-4C6B-B3A8-9A8096F2DBD7}">
      <dgm:prSet/>
      <dgm:spPr/>
      <dgm:t>
        <a:bodyPr/>
        <a:lstStyle/>
        <a:p>
          <a:endParaRPr lang="ru-RU"/>
        </a:p>
      </dgm:t>
    </dgm:pt>
    <dgm:pt modelId="{585BFB55-9659-4E5F-A2B2-A6F97608FC82}" type="sibTrans" cxnId="{22FFC4F5-FD98-4C6B-B3A8-9A8096F2DBD7}">
      <dgm:prSet/>
      <dgm:spPr/>
      <dgm:t>
        <a:bodyPr/>
        <a:lstStyle/>
        <a:p>
          <a:endParaRPr lang="ru-RU"/>
        </a:p>
      </dgm:t>
    </dgm:pt>
    <dgm:pt modelId="{B596B94D-3395-4C81-B341-EA7A85EEB930}">
      <dgm:prSet phldrT="[Текст]"/>
      <dgm:spPr/>
      <dgm:t>
        <a:bodyPr/>
        <a:lstStyle/>
        <a:p>
          <a:r>
            <a:rPr lang="uk-UA" b="1" dirty="0" smtClean="0"/>
            <a:t>Стати на облік у контролюючих органах в порядку</a:t>
          </a:r>
          <a:endParaRPr lang="ru-RU" dirty="0"/>
        </a:p>
      </dgm:t>
    </dgm:pt>
    <dgm:pt modelId="{92B0541A-3E21-4070-A8A6-F186DC868892}" type="parTrans" cxnId="{99177A0D-2A1E-49BD-8D1E-59A1CCC4E5C1}">
      <dgm:prSet/>
      <dgm:spPr/>
      <dgm:t>
        <a:bodyPr/>
        <a:lstStyle/>
        <a:p>
          <a:endParaRPr lang="ru-RU"/>
        </a:p>
      </dgm:t>
    </dgm:pt>
    <dgm:pt modelId="{176AE130-8485-4FF7-9133-DFF0C9642A5D}" type="sibTrans" cxnId="{99177A0D-2A1E-49BD-8D1E-59A1CCC4E5C1}">
      <dgm:prSet/>
      <dgm:spPr/>
      <dgm:t>
        <a:bodyPr/>
        <a:lstStyle/>
        <a:p>
          <a:endParaRPr lang="ru-RU"/>
        </a:p>
      </dgm:t>
    </dgm:pt>
    <dgm:pt modelId="{71E75F80-57F0-44E2-A001-A9AAC98D43FF}">
      <dgm:prSet phldrT="[Текст]"/>
      <dgm:spPr/>
      <dgm:t>
        <a:bodyPr/>
        <a:lstStyle/>
        <a:p>
          <a:r>
            <a:rPr lang="uk-UA" b="1" dirty="0" smtClean="0"/>
            <a:t>Вести в установленому порядку облік доходів і витрат, складати звітність</a:t>
          </a:r>
          <a:endParaRPr lang="ru-RU" dirty="0"/>
        </a:p>
      </dgm:t>
    </dgm:pt>
    <dgm:pt modelId="{AF438CED-5254-4B59-9173-0F9E190202D2}" type="parTrans" cxnId="{C5D3445A-2754-4160-AC39-DBAEF3C71448}">
      <dgm:prSet/>
      <dgm:spPr/>
      <dgm:t>
        <a:bodyPr/>
        <a:lstStyle/>
        <a:p>
          <a:endParaRPr lang="ru-RU"/>
        </a:p>
      </dgm:t>
    </dgm:pt>
    <dgm:pt modelId="{4ADC649E-4740-4E93-A8B3-36C2FA3ACA0F}" type="sibTrans" cxnId="{C5D3445A-2754-4160-AC39-DBAEF3C71448}">
      <dgm:prSet/>
      <dgm:spPr/>
      <dgm:t>
        <a:bodyPr/>
        <a:lstStyle/>
        <a:p>
          <a:endParaRPr lang="ru-RU"/>
        </a:p>
      </dgm:t>
    </dgm:pt>
    <dgm:pt modelId="{CEC76476-0CE0-4D10-8396-9413B937D6A3}">
      <dgm:prSet phldrT="[Текст]"/>
      <dgm:spPr/>
      <dgm:t>
        <a:bodyPr/>
        <a:lstStyle/>
        <a:p>
          <a:r>
            <a:rPr lang="uk-UA" b="1" dirty="0" smtClean="0"/>
            <a:t>Забезпечувати збереження документів</a:t>
          </a:r>
          <a:endParaRPr lang="ru-RU" dirty="0"/>
        </a:p>
      </dgm:t>
    </dgm:pt>
    <dgm:pt modelId="{BCA30EFA-91F7-4FB9-A80D-60CE857F2E45}" type="parTrans" cxnId="{D1E8101D-5824-4EB4-A107-A04D2ACC214A}">
      <dgm:prSet/>
      <dgm:spPr/>
      <dgm:t>
        <a:bodyPr/>
        <a:lstStyle/>
        <a:p>
          <a:endParaRPr lang="ru-RU"/>
        </a:p>
      </dgm:t>
    </dgm:pt>
    <dgm:pt modelId="{76650833-4A30-4A12-810D-7E0D31E2CC20}" type="sibTrans" cxnId="{D1E8101D-5824-4EB4-A107-A04D2ACC214A}">
      <dgm:prSet/>
      <dgm:spPr/>
      <dgm:t>
        <a:bodyPr/>
        <a:lstStyle/>
        <a:p>
          <a:endParaRPr lang="ru-RU"/>
        </a:p>
      </dgm:t>
    </dgm:pt>
    <dgm:pt modelId="{537602AC-57F7-46BC-B0CD-30FAB2A11930}">
      <dgm:prSet phldrT="[Текст]"/>
      <dgm:spPr/>
      <dgm:t>
        <a:bodyPr/>
        <a:lstStyle/>
        <a:p>
          <a:r>
            <a:rPr lang="uk-UA" b="1" dirty="0" smtClean="0"/>
            <a:t>Подавати до контролюючих органів у порядку</a:t>
          </a:r>
          <a:endParaRPr lang="ru-RU" dirty="0"/>
        </a:p>
      </dgm:t>
    </dgm:pt>
    <dgm:pt modelId="{BD0F8BFB-D0BB-47FE-B648-60B0A29B8DAB}" type="parTrans" cxnId="{6A1FE10B-7D0B-4DF3-8BA2-099306A6F44C}">
      <dgm:prSet/>
      <dgm:spPr/>
      <dgm:t>
        <a:bodyPr/>
        <a:lstStyle/>
        <a:p>
          <a:endParaRPr lang="ru-RU"/>
        </a:p>
      </dgm:t>
    </dgm:pt>
    <dgm:pt modelId="{36ABEAB0-BCE4-4D5B-A3E8-DB1293DEDBDF}" type="sibTrans" cxnId="{6A1FE10B-7D0B-4DF3-8BA2-099306A6F44C}">
      <dgm:prSet/>
      <dgm:spPr/>
      <dgm:t>
        <a:bodyPr/>
        <a:lstStyle/>
        <a:p>
          <a:endParaRPr lang="ru-RU"/>
        </a:p>
      </dgm:t>
    </dgm:pt>
    <dgm:pt modelId="{B3945B37-ACA8-4209-BEF7-12D49F697C76}">
      <dgm:prSet phldrT="[Текст]"/>
      <dgm:spPr/>
      <dgm:t>
        <a:bodyPr/>
        <a:lstStyle/>
        <a:p>
          <a:r>
            <a:rPr lang="uk-UA" b="1" dirty="0" smtClean="0"/>
            <a:t>Сплачувати податки та збори в строки та у розмірах</a:t>
          </a:r>
          <a:endParaRPr lang="ru-RU" dirty="0"/>
        </a:p>
      </dgm:t>
    </dgm:pt>
    <dgm:pt modelId="{80A9FCDF-62D3-47F4-9BAD-38D1FBF5A111}" type="parTrans" cxnId="{2C48B8D4-E43A-44F9-86DE-F274C6DE0B97}">
      <dgm:prSet/>
      <dgm:spPr/>
      <dgm:t>
        <a:bodyPr/>
        <a:lstStyle/>
        <a:p>
          <a:endParaRPr lang="ru-RU"/>
        </a:p>
      </dgm:t>
    </dgm:pt>
    <dgm:pt modelId="{21EC6773-1CE4-49FB-93D2-0F467E25E0EF}" type="sibTrans" cxnId="{2C48B8D4-E43A-44F9-86DE-F274C6DE0B97}">
      <dgm:prSet/>
      <dgm:spPr/>
      <dgm:t>
        <a:bodyPr/>
        <a:lstStyle/>
        <a:p>
          <a:endParaRPr lang="ru-RU"/>
        </a:p>
      </dgm:t>
    </dgm:pt>
    <dgm:pt modelId="{E6D8B104-1FA1-41C1-BA18-A4050FE7A7C8}">
      <dgm:prSet phldrT="[Текст]"/>
      <dgm:spPr/>
      <dgm:t>
        <a:bodyPr/>
        <a:lstStyle/>
        <a:p>
          <a:r>
            <a:rPr lang="uk-UA" b="1" dirty="0" smtClean="0"/>
            <a:t>Подавати на належним чином оформлену письмову вимогу контролюючих органів</a:t>
          </a:r>
          <a:r>
            <a:rPr lang="uk-UA" dirty="0" smtClean="0"/>
            <a:t> </a:t>
          </a:r>
          <a:endParaRPr lang="ru-RU" dirty="0"/>
        </a:p>
      </dgm:t>
    </dgm:pt>
    <dgm:pt modelId="{CA047BFD-D5C1-42BE-910F-C49D8BB0534D}" type="parTrans" cxnId="{42F2C279-74D3-4C6A-A715-B91381452218}">
      <dgm:prSet/>
      <dgm:spPr/>
      <dgm:t>
        <a:bodyPr/>
        <a:lstStyle/>
        <a:p>
          <a:endParaRPr lang="ru-RU"/>
        </a:p>
      </dgm:t>
    </dgm:pt>
    <dgm:pt modelId="{F8FEFC27-58EB-4B76-B207-86C9456680EE}" type="sibTrans" cxnId="{42F2C279-74D3-4C6A-A715-B91381452218}">
      <dgm:prSet/>
      <dgm:spPr/>
      <dgm:t>
        <a:bodyPr/>
        <a:lstStyle/>
        <a:p>
          <a:endParaRPr lang="ru-RU"/>
        </a:p>
      </dgm:t>
    </dgm:pt>
    <dgm:pt modelId="{EF82D966-93EA-434F-B954-8B327C227AB4}">
      <dgm:prSet phldrT="[Текст]"/>
      <dgm:spPr/>
      <dgm:t>
        <a:bodyPr/>
        <a:lstStyle/>
        <a:p>
          <a:r>
            <a:rPr lang="uk-UA" b="1" dirty="0" smtClean="0"/>
            <a:t>Подавати контролюючим органам інформацію</a:t>
          </a:r>
          <a:endParaRPr lang="ru-RU" dirty="0"/>
        </a:p>
      </dgm:t>
    </dgm:pt>
    <dgm:pt modelId="{D27EF30E-0D3D-46DD-BC5D-1DFF3F54B700}" type="parTrans" cxnId="{D60C819C-F427-47A4-9463-7F0FC41A295A}">
      <dgm:prSet/>
      <dgm:spPr/>
      <dgm:t>
        <a:bodyPr/>
        <a:lstStyle/>
        <a:p>
          <a:endParaRPr lang="ru-RU"/>
        </a:p>
      </dgm:t>
    </dgm:pt>
    <dgm:pt modelId="{0D34206E-9904-4013-8B8F-2B749F2D2B6C}" type="sibTrans" cxnId="{D60C819C-F427-47A4-9463-7F0FC41A295A}">
      <dgm:prSet/>
      <dgm:spPr/>
      <dgm:t>
        <a:bodyPr/>
        <a:lstStyle/>
        <a:p>
          <a:endParaRPr lang="ru-RU"/>
        </a:p>
      </dgm:t>
    </dgm:pt>
    <dgm:pt modelId="{FB9A1D72-1BA4-47A0-8292-78B62BEAD1DD}" type="pres">
      <dgm:prSet presAssocID="{CE30665F-AA81-45F4-9366-697D143AB796}" presName="theList" presStyleCnt="0">
        <dgm:presLayoutVars>
          <dgm:dir/>
          <dgm:animLvl val="lvl"/>
          <dgm:resizeHandles val="exact"/>
        </dgm:presLayoutVars>
      </dgm:prSet>
      <dgm:spPr/>
      <dgm:t>
        <a:bodyPr/>
        <a:lstStyle/>
        <a:p>
          <a:endParaRPr lang="ru-RU"/>
        </a:p>
      </dgm:t>
    </dgm:pt>
    <dgm:pt modelId="{61A35D54-15BB-4F69-BAE0-18BD61E1CD34}" type="pres">
      <dgm:prSet presAssocID="{17EC389C-05EF-45A3-9542-3A5FD5A5EF9E}" presName="compNode" presStyleCnt="0"/>
      <dgm:spPr/>
    </dgm:pt>
    <dgm:pt modelId="{6F0CF27E-0A52-4E17-A591-B89A831D664F}" type="pres">
      <dgm:prSet presAssocID="{17EC389C-05EF-45A3-9542-3A5FD5A5EF9E}" presName="aNode" presStyleLbl="bgShp" presStyleIdx="0" presStyleCnt="1"/>
      <dgm:spPr/>
      <dgm:t>
        <a:bodyPr/>
        <a:lstStyle/>
        <a:p>
          <a:endParaRPr lang="ru-RU"/>
        </a:p>
      </dgm:t>
    </dgm:pt>
    <dgm:pt modelId="{FFDDA74E-0CDB-4517-9AB0-C2B8CC5E89DC}" type="pres">
      <dgm:prSet presAssocID="{17EC389C-05EF-45A3-9542-3A5FD5A5EF9E}" presName="textNode" presStyleLbl="bgShp" presStyleIdx="0" presStyleCnt="1"/>
      <dgm:spPr/>
      <dgm:t>
        <a:bodyPr/>
        <a:lstStyle/>
        <a:p>
          <a:endParaRPr lang="ru-RU"/>
        </a:p>
      </dgm:t>
    </dgm:pt>
    <dgm:pt modelId="{DDDE4A25-87A5-4AA4-BD2C-C79D86CDE0EE}" type="pres">
      <dgm:prSet presAssocID="{17EC389C-05EF-45A3-9542-3A5FD5A5EF9E}" presName="compChildNode" presStyleCnt="0"/>
      <dgm:spPr/>
    </dgm:pt>
    <dgm:pt modelId="{51105A91-5F65-44D7-999D-60662AADF20D}" type="pres">
      <dgm:prSet presAssocID="{17EC389C-05EF-45A3-9542-3A5FD5A5EF9E}" presName="theInnerList" presStyleCnt="0"/>
      <dgm:spPr/>
    </dgm:pt>
    <dgm:pt modelId="{6CC297F4-5161-4B71-B904-1ED3DF973B8C}" type="pres">
      <dgm:prSet presAssocID="{B596B94D-3395-4C81-B341-EA7A85EEB930}" presName="childNode" presStyleLbl="node1" presStyleIdx="0" presStyleCnt="7">
        <dgm:presLayoutVars>
          <dgm:bulletEnabled val="1"/>
        </dgm:presLayoutVars>
      </dgm:prSet>
      <dgm:spPr/>
      <dgm:t>
        <a:bodyPr/>
        <a:lstStyle/>
        <a:p>
          <a:endParaRPr lang="ru-RU"/>
        </a:p>
      </dgm:t>
    </dgm:pt>
    <dgm:pt modelId="{AD4EFDF9-2AD3-443A-B3BC-3EFED4E4559A}" type="pres">
      <dgm:prSet presAssocID="{B596B94D-3395-4C81-B341-EA7A85EEB930}" presName="aSpace2" presStyleCnt="0"/>
      <dgm:spPr/>
    </dgm:pt>
    <dgm:pt modelId="{D112C1EE-EFC8-4DCB-9516-0D4CC3ED631C}" type="pres">
      <dgm:prSet presAssocID="{71E75F80-57F0-44E2-A001-A9AAC98D43FF}" presName="childNode" presStyleLbl="node1" presStyleIdx="1" presStyleCnt="7">
        <dgm:presLayoutVars>
          <dgm:bulletEnabled val="1"/>
        </dgm:presLayoutVars>
      </dgm:prSet>
      <dgm:spPr/>
      <dgm:t>
        <a:bodyPr/>
        <a:lstStyle/>
        <a:p>
          <a:endParaRPr lang="ru-RU"/>
        </a:p>
      </dgm:t>
    </dgm:pt>
    <dgm:pt modelId="{A484D97E-167E-4108-8C03-65A64F0586C7}" type="pres">
      <dgm:prSet presAssocID="{71E75F80-57F0-44E2-A001-A9AAC98D43FF}" presName="aSpace2" presStyleCnt="0"/>
      <dgm:spPr/>
    </dgm:pt>
    <dgm:pt modelId="{F61E7582-7E40-410E-A2F2-949B3CD4987E}" type="pres">
      <dgm:prSet presAssocID="{537602AC-57F7-46BC-B0CD-30FAB2A11930}" presName="childNode" presStyleLbl="node1" presStyleIdx="2" presStyleCnt="7">
        <dgm:presLayoutVars>
          <dgm:bulletEnabled val="1"/>
        </dgm:presLayoutVars>
      </dgm:prSet>
      <dgm:spPr/>
      <dgm:t>
        <a:bodyPr/>
        <a:lstStyle/>
        <a:p>
          <a:endParaRPr lang="ru-RU"/>
        </a:p>
      </dgm:t>
    </dgm:pt>
    <dgm:pt modelId="{0C7B89D5-A514-44AC-BE4C-7277840EF453}" type="pres">
      <dgm:prSet presAssocID="{537602AC-57F7-46BC-B0CD-30FAB2A11930}" presName="aSpace2" presStyleCnt="0"/>
      <dgm:spPr/>
    </dgm:pt>
    <dgm:pt modelId="{ED840D79-8722-4F2B-B608-F6ECC1073BC8}" type="pres">
      <dgm:prSet presAssocID="{B3945B37-ACA8-4209-BEF7-12D49F697C76}" presName="childNode" presStyleLbl="node1" presStyleIdx="3" presStyleCnt="7">
        <dgm:presLayoutVars>
          <dgm:bulletEnabled val="1"/>
        </dgm:presLayoutVars>
      </dgm:prSet>
      <dgm:spPr/>
      <dgm:t>
        <a:bodyPr/>
        <a:lstStyle/>
        <a:p>
          <a:endParaRPr lang="ru-RU"/>
        </a:p>
      </dgm:t>
    </dgm:pt>
    <dgm:pt modelId="{6BAD2D88-430F-40C9-AA94-2A06D2607853}" type="pres">
      <dgm:prSet presAssocID="{B3945B37-ACA8-4209-BEF7-12D49F697C76}" presName="aSpace2" presStyleCnt="0"/>
      <dgm:spPr/>
    </dgm:pt>
    <dgm:pt modelId="{6B8A5C23-5667-407B-A08C-22A71CB4B8E7}" type="pres">
      <dgm:prSet presAssocID="{E6D8B104-1FA1-41C1-BA18-A4050FE7A7C8}" presName="childNode" presStyleLbl="node1" presStyleIdx="4" presStyleCnt="7">
        <dgm:presLayoutVars>
          <dgm:bulletEnabled val="1"/>
        </dgm:presLayoutVars>
      </dgm:prSet>
      <dgm:spPr/>
      <dgm:t>
        <a:bodyPr/>
        <a:lstStyle/>
        <a:p>
          <a:endParaRPr lang="ru-RU"/>
        </a:p>
      </dgm:t>
    </dgm:pt>
    <dgm:pt modelId="{9091B4E7-2B7E-4951-8F69-18ED7170E0B3}" type="pres">
      <dgm:prSet presAssocID="{E6D8B104-1FA1-41C1-BA18-A4050FE7A7C8}" presName="aSpace2" presStyleCnt="0"/>
      <dgm:spPr/>
    </dgm:pt>
    <dgm:pt modelId="{78442ECB-3373-4387-9C5F-09834AA30BFD}" type="pres">
      <dgm:prSet presAssocID="{EF82D966-93EA-434F-B954-8B327C227AB4}" presName="childNode" presStyleLbl="node1" presStyleIdx="5" presStyleCnt="7">
        <dgm:presLayoutVars>
          <dgm:bulletEnabled val="1"/>
        </dgm:presLayoutVars>
      </dgm:prSet>
      <dgm:spPr/>
      <dgm:t>
        <a:bodyPr/>
        <a:lstStyle/>
        <a:p>
          <a:endParaRPr lang="ru-RU"/>
        </a:p>
      </dgm:t>
    </dgm:pt>
    <dgm:pt modelId="{1D98E12D-5CD7-41D9-854A-67FC36FB1ADB}" type="pres">
      <dgm:prSet presAssocID="{EF82D966-93EA-434F-B954-8B327C227AB4}" presName="aSpace2" presStyleCnt="0"/>
      <dgm:spPr/>
    </dgm:pt>
    <dgm:pt modelId="{6FA10390-2946-4C58-8278-6D4BBD60E8E7}" type="pres">
      <dgm:prSet presAssocID="{CEC76476-0CE0-4D10-8396-9413B937D6A3}" presName="childNode" presStyleLbl="node1" presStyleIdx="6" presStyleCnt="7">
        <dgm:presLayoutVars>
          <dgm:bulletEnabled val="1"/>
        </dgm:presLayoutVars>
      </dgm:prSet>
      <dgm:spPr/>
      <dgm:t>
        <a:bodyPr/>
        <a:lstStyle/>
        <a:p>
          <a:endParaRPr lang="ru-RU"/>
        </a:p>
      </dgm:t>
    </dgm:pt>
  </dgm:ptLst>
  <dgm:cxnLst>
    <dgm:cxn modelId="{22FFC4F5-FD98-4C6B-B3A8-9A8096F2DBD7}" srcId="{CE30665F-AA81-45F4-9366-697D143AB796}" destId="{17EC389C-05EF-45A3-9542-3A5FD5A5EF9E}" srcOrd="0" destOrd="0" parTransId="{D367B969-8707-47D8-B211-B0B73B6E297A}" sibTransId="{585BFB55-9659-4E5F-A2B2-A6F97608FC82}"/>
    <dgm:cxn modelId="{D1E8101D-5824-4EB4-A107-A04D2ACC214A}" srcId="{17EC389C-05EF-45A3-9542-3A5FD5A5EF9E}" destId="{CEC76476-0CE0-4D10-8396-9413B937D6A3}" srcOrd="6" destOrd="0" parTransId="{BCA30EFA-91F7-4FB9-A80D-60CE857F2E45}" sibTransId="{76650833-4A30-4A12-810D-7E0D31E2CC20}"/>
    <dgm:cxn modelId="{D60C819C-F427-47A4-9463-7F0FC41A295A}" srcId="{17EC389C-05EF-45A3-9542-3A5FD5A5EF9E}" destId="{EF82D966-93EA-434F-B954-8B327C227AB4}" srcOrd="5" destOrd="0" parTransId="{D27EF30E-0D3D-46DD-BC5D-1DFF3F54B700}" sibTransId="{0D34206E-9904-4013-8B8F-2B749F2D2B6C}"/>
    <dgm:cxn modelId="{FCA783E2-BF17-4CFB-940F-152C6847A584}" type="presOf" srcId="{17EC389C-05EF-45A3-9542-3A5FD5A5EF9E}" destId="{FFDDA74E-0CDB-4517-9AB0-C2B8CC5E89DC}" srcOrd="1" destOrd="0" presId="urn:microsoft.com/office/officeart/2005/8/layout/lProcess2"/>
    <dgm:cxn modelId="{6A1FE10B-7D0B-4DF3-8BA2-099306A6F44C}" srcId="{17EC389C-05EF-45A3-9542-3A5FD5A5EF9E}" destId="{537602AC-57F7-46BC-B0CD-30FAB2A11930}" srcOrd="2" destOrd="0" parTransId="{BD0F8BFB-D0BB-47FE-B648-60B0A29B8DAB}" sibTransId="{36ABEAB0-BCE4-4D5B-A3E8-DB1293DEDBDF}"/>
    <dgm:cxn modelId="{36CF17E7-85FD-4669-A342-716BA2947A33}" type="presOf" srcId="{EF82D966-93EA-434F-B954-8B327C227AB4}" destId="{78442ECB-3373-4387-9C5F-09834AA30BFD}" srcOrd="0" destOrd="0" presId="urn:microsoft.com/office/officeart/2005/8/layout/lProcess2"/>
    <dgm:cxn modelId="{06CB676C-EB4D-4AC0-B71F-8843B7E2D2DB}" type="presOf" srcId="{B596B94D-3395-4C81-B341-EA7A85EEB930}" destId="{6CC297F4-5161-4B71-B904-1ED3DF973B8C}" srcOrd="0" destOrd="0" presId="urn:microsoft.com/office/officeart/2005/8/layout/lProcess2"/>
    <dgm:cxn modelId="{42F2C279-74D3-4C6A-A715-B91381452218}" srcId="{17EC389C-05EF-45A3-9542-3A5FD5A5EF9E}" destId="{E6D8B104-1FA1-41C1-BA18-A4050FE7A7C8}" srcOrd="4" destOrd="0" parTransId="{CA047BFD-D5C1-42BE-910F-C49D8BB0534D}" sibTransId="{F8FEFC27-58EB-4B76-B207-86C9456680EE}"/>
    <dgm:cxn modelId="{A19ECA9C-535D-4512-9F52-CCFB860C1955}" type="presOf" srcId="{CEC76476-0CE0-4D10-8396-9413B937D6A3}" destId="{6FA10390-2946-4C58-8278-6D4BBD60E8E7}" srcOrd="0" destOrd="0" presId="urn:microsoft.com/office/officeart/2005/8/layout/lProcess2"/>
    <dgm:cxn modelId="{C5D3445A-2754-4160-AC39-DBAEF3C71448}" srcId="{17EC389C-05EF-45A3-9542-3A5FD5A5EF9E}" destId="{71E75F80-57F0-44E2-A001-A9AAC98D43FF}" srcOrd="1" destOrd="0" parTransId="{AF438CED-5254-4B59-9173-0F9E190202D2}" sibTransId="{4ADC649E-4740-4E93-A8B3-36C2FA3ACA0F}"/>
    <dgm:cxn modelId="{D0621A49-2F0C-4812-9CFC-BED0BC781686}" type="presOf" srcId="{CE30665F-AA81-45F4-9366-697D143AB796}" destId="{FB9A1D72-1BA4-47A0-8292-78B62BEAD1DD}" srcOrd="0" destOrd="0" presId="urn:microsoft.com/office/officeart/2005/8/layout/lProcess2"/>
    <dgm:cxn modelId="{9ACFE235-EDAA-403E-ADA8-DBF1F133EB61}" type="presOf" srcId="{E6D8B104-1FA1-41C1-BA18-A4050FE7A7C8}" destId="{6B8A5C23-5667-407B-A08C-22A71CB4B8E7}" srcOrd="0" destOrd="0" presId="urn:microsoft.com/office/officeart/2005/8/layout/lProcess2"/>
    <dgm:cxn modelId="{CB271D7B-A56B-40B5-BB2B-C0CA8552DB1A}" type="presOf" srcId="{537602AC-57F7-46BC-B0CD-30FAB2A11930}" destId="{F61E7582-7E40-410E-A2F2-949B3CD4987E}" srcOrd="0" destOrd="0" presId="urn:microsoft.com/office/officeart/2005/8/layout/lProcess2"/>
    <dgm:cxn modelId="{8121C473-52F3-4F34-B242-09C0F24EDC18}" type="presOf" srcId="{71E75F80-57F0-44E2-A001-A9AAC98D43FF}" destId="{D112C1EE-EFC8-4DCB-9516-0D4CC3ED631C}" srcOrd="0" destOrd="0" presId="urn:microsoft.com/office/officeart/2005/8/layout/lProcess2"/>
    <dgm:cxn modelId="{742DDBD3-8F31-490F-B54E-912E619787FC}" type="presOf" srcId="{17EC389C-05EF-45A3-9542-3A5FD5A5EF9E}" destId="{6F0CF27E-0A52-4E17-A591-B89A831D664F}" srcOrd="0" destOrd="0" presId="urn:microsoft.com/office/officeart/2005/8/layout/lProcess2"/>
    <dgm:cxn modelId="{9C77664A-6013-4D42-8A80-CC79FE02885A}" type="presOf" srcId="{B3945B37-ACA8-4209-BEF7-12D49F697C76}" destId="{ED840D79-8722-4F2B-B608-F6ECC1073BC8}" srcOrd="0" destOrd="0" presId="urn:microsoft.com/office/officeart/2005/8/layout/lProcess2"/>
    <dgm:cxn modelId="{2C48B8D4-E43A-44F9-86DE-F274C6DE0B97}" srcId="{17EC389C-05EF-45A3-9542-3A5FD5A5EF9E}" destId="{B3945B37-ACA8-4209-BEF7-12D49F697C76}" srcOrd="3" destOrd="0" parTransId="{80A9FCDF-62D3-47F4-9BAD-38D1FBF5A111}" sibTransId="{21EC6773-1CE4-49FB-93D2-0F467E25E0EF}"/>
    <dgm:cxn modelId="{99177A0D-2A1E-49BD-8D1E-59A1CCC4E5C1}" srcId="{17EC389C-05EF-45A3-9542-3A5FD5A5EF9E}" destId="{B596B94D-3395-4C81-B341-EA7A85EEB930}" srcOrd="0" destOrd="0" parTransId="{92B0541A-3E21-4070-A8A6-F186DC868892}" sibTransId="{176AE130-8485-4FF7-9133-DFF0C9642A5D}"/>
    <dgm:cxn modelId="{AF31287D-68A9-41E9-9F98-3D4ADA50D6E2}" type="presParOf" srcId="{FB9A1D72-1BA4-47A0-8292-78B62BEAD1DD}" destId="{61A35D54-15BB-4F69-BAE0-18BD61E1CD34}" srcOrd="0" destOrd="0" presId="urn:microsoft.com/office/officeart/2005/8/layout/lProcess2"/>
    <dgm:cxn modelId="{CA008B18-B22A-4844-AD16-78A1C841C5FD}" type="presParOf" srcId="{61A35D54-15BB-4F69-BAE0-18BD61E1CD34}" destId="{6F0CF27E-0A52-4E17-A591-B89A831D664F}" srcOrd="0" destOrd="0" presId="urn:microsoft.com/office/officeart/2005/8/layout/lProcess2"/>
    <dgm:cxn modelId="{EEE41489-B0A5-41F5-AD0B-99D39665DD62}" type="presParOf" srcId="{61A35D54-15BB-4F69-BAE0-18BD61E1CD34}" destId="{FFDDA74E-0CDB-4517-9AB0-C2B8CC5E89DC}" srcOrd="1" destOrd="0" presId="urn:microsoft.com/office/officeart/2005/8/layout/lProcess2"/>
    <dgm:cxn modelId="{9C7B3185-93AF-459E-9C59-D396ED4A3743}" type="presParOf" srcId="{61A35D54-15BB-4F69-BAE0-18BD61E1CD34}" destId="{DDDE4A25-87A5-4AA4-BD2C-C79D86CDE0EE}" srcOrd="2" destOrd="0" presId="urn:microsoft.com/office/officeart/2005/8/layout/lProcess2"/>
    <dgm:cxn modelId="{42EDAA5F-B71A-4B3B-A415-1C01B919B09C}" type="presParOf" srcId="{DDDE4A25-87A5-4AA4-BD2C-C79D86CDE0EE}" destId="{51105A91-5F65-44D7-999D-60662AADF20D}" srcOrd="0" destOrd="0" presId="urn:microsoft.com/office/officeart/2005/8/layout/lProcess2"/>
    <dgm:cxn modelId="{040BB204-4990-4820-BAC6-8CADF9541079}" type="presParOf" srcId="{51105A91-5F65-44D7-999D-60662AADF20D}" destId="{6CC297F4-5161-4B71-B904-1ED3DF973B8C}" srcOrd="0" destOrd="0" presId="urn:microsoft.com/office/officeart/2005/8/layout/lProcess2"/>
    <dgm:cxn modelId="{B03BBD72-4F0D-4509-9083-CB094959AC30}" type="presParOf" srcId="{51105A91-5F65-44D7-999D-60662AADF20D}" destId="{AD4EFDF9-2AD3-443A-B3BC-3EFED4E4559A}" srcOrd="1" destOrd="0" presId="urn:microsoft.com/office/officeart/2005/8/layout/lProcess2"/>
    <dgm:cxn modelId="{F829B433-CBA5-447C-85D5-43A84E90A41B}" type="presParOf" srcId="{51105A91-5F65-44D7-999D-60662AADF20D}" destId="{D112C1EE-EFC8-4DCB-9516-0D4CC3ED631C}" srcOrd="2" destOrd="0" presId="urn:microsoft.com/office/officeart/2005/8/layout/lProcess2"/>
    <dgm:cxn modelId="{FFCC29B8-07EF-4533-94AF-8C5AC2BF15AC}" type="presParOf" srcId="{51105A91-5F65-44D7-999D-60662AADF20D}" destId="{A484D97E-167E-4108-8C03-65A64F0586C7}" srcOrd="3" destOrd="0" presId="urn:microsoft.com/office/officeart/2005/8/layout/lProcess2"/>
    <dgm:cxn modelId="{69023357-5728-4ED6-8D7D-5CE6C618803C}" type="presParOf" srcId="{51105A91-5F65-44D7-999D-60662AADF20D}" destId="{F61E7582-7E40-410E-A2F2-949B3CD4987E}" srcOrd="4" destOrd="0" presId="urn:microsoft.com/office/officeart/2005/8/layout/lProcess2"/>
    <dgm:cxn modelId="{6D8B801D-784C-40D2-B650-EA9A532F1C78}" type="presParOf" srcId="{51105A91-5F65-44D7-999D-60662AADF20D}" destId="{0C7B89D5-A514-44AC-BE4C-7277840EF453}" srcOrd="5" destOrd="0" presId="urn:microsoft.com/office/officeart/2005/8/layout/lProcess2"/>
    <dgm:cxn modelId="{9ABC5127-22B7-4C31-8939-ABE0D752AC58}" type="presParOf" srcId="{51105A91-5F65-44D7-999D-60662AADF20D}" destId="{ED840D79-8722-4F2B-B608-F6ECC1073BC8}" srcOrd="6" destOrd="0" presId="urn:microsoft.com/office/officeart/2005/8/layout/lProcess2"/>
    <dgm:cxn modelId="{749E20E0-E8F1-483B-8066-4FFF4282427F}" type="presParOf" srcId="{51105A91-5F65-44D7-999D-60662AADF20D}" destId="{6BAD2D88-430F-40C9-AA94-2A06D2607853}" srcOrd="7" destOrd="0" presId="urn:microsoft.com/office/officeart/2005/8/layout/lProcess2"/>
    <dgm:cxn modelId="{5E533E92-37B5-4348-8F47-33B7DA130E54}" type="presParOf" srcId="{51105A91-5F65-44D7-999D-60662AADF20D}" destId="{6B8A5C23-5667-407B-A08C-22A71CB4B8E7}" srcOrd="8" destOrd="0" presId="urn:microsoft.com/office/officeart/2005/8/layout/lProcess2"/>
    <dgm:cxn modelId="{B36A705C-32F8-4D42-B570-1480C34AA954}" type="presParOf" srcId="{51105A91-5F65-44D7-999D-60662AADF20D}" destId="{9091B4E7-2B7E-4951-8F69-18ED7170E0B3}" srcOrd="9" destOrd="0" presId="urn:microsoft.com/office/officeart/2005/8/layout/lProcess2"/>
    <dgm:cxn modelId="{E486816D-E0F5-48E1-9B76-0E4D75E680C1}" type="presParOf" srcId="{51105A91-5F65-44D7-999D-60662AADF20D}" destId="{78442ECB-3373-4387-9C5F-09834AA30BFD}" srcOrd="10" destOrd="0" presId="urn:microsoft.com/office/officeart/2005/8/layout/lProcess2"/>
    <dgm:cxn modelId="{4EA06FD4-7E5B-41DF-BA67-A765BD0C2699}" type="presParOf" srcId="{51105A91-5F65-44D7-999D-60662AADF20D}" destId="{1D98E12D-5CD7-41D9-854A-67FC36FB1ADB}" srcOrd="11" destOrd="0" presId="urn:microsoft.com/office/officeart/2005/8/layout/lProcess2"/>
    <dgm:cxn modelId="{CB995D98-CB00-4B4B-A456-E6D00EC43EB4}" type="presParOf" srcId="{51105A91-5F65-44D7-999D-60662AADF20D}" destId="{6FA10390-2946-4C58-8278-6D4BBD60E8E7}" srcOrd="12" destOrd="0" presId="urn:microsoft.com/office/officeart/2005/8/layout/lProcess2"/>
  </dgm:cxnLst>
  <dgm:bg/>
  <dgm:whole/>
</dgm:dataModel>
</file>

<file path=ppt/diagrams/data24.xml><?xml version="1.0" encoding="utf-8"?>
<dgm:dataModel xmlns:dgm="http://schemas.openxmlformats.org/drawingml/2006/diagram" xmlns:a="http://schemas.openxmlformats.org/drawingml/2006/main">
  <dgm:ptLst>
    <dgm:pt modelId="{B29B00B9-E3E3-471B-92C3-8BD765F76A9E}" type="doc">
      <dgm:prSet loTypeId="urn:microsoft.com/office/officeart/2005/8/layout/radial3" loCatId="relationship" qsTypeId="urn:microsoft.com/office/officeart/2005/8/quickstyle/3d3" qsCatId="3D" csTypeId="urn:microsoft.com/office/officeart/2005/8/colors/colorful2" csCatId="colorful" phldr="1"/>
      <dgm:spPr/>
      <dgm:t>
        <a:bodyPr/>
        <a:lstStyle/>
        <a:p>
          <a:endParaRPr lang="ru-RU"/>
        </a:p>
      </dgm:t>
    </dgm:pt>
    <dgm:pt modelId="{C093B826-4586-45A8-B2D1-79E3BF4CAB1E}">
      <dgm:prSet phldrT="[Текст]"/>
      <dgm:spPr/>
      <dgm:t>
        <a:bodyPr/>
        <a:lstStyle/>
        <a:p>
          <a:r>
            <a:rPr lang="uk-UA" b="1" dirty="0" smtClean="0"/>
            <a:t>Види юридичної відповідальності: </a:t>
          </a:r>
          <a:endParaRPr lang="ru-RU" dirty="0"/>
        </a:p>
      </dgm:t>
    </dgm:pt>
    <dgm:pt modelId="{3EF0059E-0349-44FE-A2FB-EECC4EBA6FDE}" type="parTrans" cxnId="{94E57F80-2782-468D-B899-E80FD5AB0DFA}">
      <dgm:prSet/>
      <dgm:spPr/>
      <dgm:t>
        <a:bodyPr/>
        <a:lstStyle/>
        <a:p>
          <a:endParaRPr lang="ru-RU"/>
        </a:p>
      </dgm:t>
    </dgm:pt>
    <dgm:pt modelId="{753C8A16-114B-4EFF-B56F-DA789E1B4F45}" type="sibTrans" cxnId="{94E57F80-2782-468D-B899-E80FD5AB0DFA}">
      <dgm:prSet/>
      <dgm:spPr/>
      <dgm:t>
        <a:bodyPr/>
        <a:lstStyle/>
        <a:p>
          <a:endParaRPr lang="ru-RU"/>
        </a:p>
      </dgm:t>
    </dgm:pt>
    <dgm:pt modelId="{76B907F0-9FF7-4BD5-8E67-2B0BD360BDA0}">
      <dgm:prSet phldrT="[Текст]"/>
      <dgm:spPr/>
      <dgm:t>
        <a:bodyPr/>
        <a:lstStyle/>
        <a:p>
          <a:r>
            <a:rPr lang="uk-UA" b="1" dirty="0" smtClean="0"/>
            <a:t>фінансова</a:t>
          </a:r>
          <a:endParaRPr lang="ru-RU" dirty="0"/>
        </a:p>
      </dgm:t>
    </dgm:pt>
    <dgm:pt modelId="{DE4B099C-09FF-4589-BC8A-538674B4E472}" type="parTrans" cxnId="{3304FA5E-8645-4F61-BA0B-00F0C481C76B}">
      <dgm:prSet/>
      <dgm:spPr/>
      <dgm:t>
        <a:bodyPr/>
        <a:lstStyle/>
        <a:p>
          <a:endParaRPr lang="ru-RU"/>
        </a:p>
      </dgm:t>
    </dgm:pt>
    <dgm:pt modelId="{CCAE2B4B-EE04-478A-9166-9498DACB9AC9}" type="sibTrans" cxnId="{3304FA5E-8645-4F61-BA0B-00F0C481C76B}">
      <dgm:prSet/>
      <dgm:spPr/>
      <dgm:t>
        <a:bodyPr/>
        <a:lstStyle/>
        <a:p>
          <a:endParaRPr lang="ru-RU"/>
        </a:p>
      </dgm:t>
    </dgm:pt>
    <dgm:pt modelId="{671C31B8-5B38-4983-AB76-9B753B13F601}">
      <dgm:prSet phldrT="[Текст]"/>
      <dgm:spPr/>
      <dgm:t>
        <a:bodyPr/>
        <a:lstStyle/>
        <a:p>
          <a:r>
            <a:rPr lang="uk-UA" b="1" dirty="0" smtClean="0"/>
            <a:t>кримінальна</a:t>
          </a:r>
          <a:endParaRPr lang="ru-RU" dirty="0"/>
        </a:p>
      </dgm:t>
    </dgm:pt>
    <dgm:pt modelId="{88D650E9-F3FD-493D-8FBB-6D6D596AAF5D}" type="parTrans" cxnId="{4757DFF0-BACE-423F-856D-1C95CB13FAC3}">
      <dgm:prSet/>
      <dgm:spPr/>
      <dgm:t>
        <a:bodyPr/>
        <a:lstStyle/>
        <a:p>
          <a:endParaRPr lang="ru-RU"/>
        </a:p>
      </dgm:t>
    </dgm:pt>
    <dgm:pt modelId="{7D2409CB-7BAD-44FF-B098-AEC3DFC7F03A}" type="sibTrans" cxnId="{4757DFF0-BACE-423F-856D-1C95CB13FAC3}">
      <dgm:prSet/>
      <dgm:spPr/>
      <dgm:t>
        <a:bodyPr/>
        <a:lstStyle/>
        <a:p>
          <a:endParaRPr lang="ru-RU"/>
        </a:p>
      </dgm:t>
    </dgm:pt>
    <dgm:pt modelId="{8C44E92D-0668-415B-BE78-E65FDC038041}">
      <dgm:prSet phldrT="[Текст]"/>
      <dgm:spPr/>
      <dgm:t>
        <a:bodyPr/>
        <a:lstStyle/>
        <a:p>
          <a:r>
            <a:rPr lang="uk-UA" b="1" dirty="0" smtClean="0"/>
            <a:t>адміністративна</a:t>
          </a:r>
          <a:endParaRPr lang="ru-RU" dirty="0"/>
        </a:p>
      </dgm:t>
    </dgm:pt>
    <dgm:pt modelId="{8008F715-457E-4B13-A23E-79AACC28E7C4}" type="parTrans" cxnId="{7A116510-22ED-46BF-8479-56EBACACC8DA}">
      <dgm:prSet/>
      <dgm:spPr/>
      <dgm:t>
        <a:bodyPr/>
        <a:lstStyle/>
        <a:p>
          <a:endParaRPr lang="ru-RU"/>
        </a:p>
      </dgm:t>
    </dgm:pt>
    <dgm:pt modelId="{83E3B41B-A98F-4057-8810-F470ABE7EC02}" type="sibTrans" cxnId="{7A116510-22ED-46BF-8479-56EBACACC8DA}">
      <dgm:prSet/>
      <dgm:spPr/>
      <dgm:t>
        <a:bodyPr/>
        <a:lstStyle/>
        <a:p>
          <a:endParaRPr lang="ru-RU"/>
        </a:p>
      </dgm:t>
    </dgm:pt>
    <dgm:pt modelId="{96046E20-4CA2-4D3A-89B7-02734E55574C}" type="pres">
      <dgm:prSet presAssocID="{B29B00B9-E3E3-471B-92C3-8BD765F76A9E}" presName="composite" presStyleCnt="0">
        <dgm:presLayoutVars>
          <dgm:chMax val="1"/>
          <dgm:dir/>
          <dgm:resizeHandles val="exact"/>
        </dgm:presLayoutVars>
      </dgm:prSet>
      <dgm:spPr/>
      <dgm:t>
        <a:bodyPr/>
        <a:lstStyle/>
        <a:p>
          <a:endParaRPr lang="ru-RU"/>
        </a:p>
      </dgm:t>
    </dgm:pt>
    <dgm:pt modelId="{03169FD7-16E7-4EB3-861D-00616054B222}" type="pres">
      <dgm:prSet presAssocID="{B29B00B9-E3E3-471B-92C3-8BD765F76A9E}" presName="radial" presStyleCnt="0">
        <dgm:presLayoutVars>
          <dgm:animLvl val="ctr"/>
        </dgm:presLayoutVars>
      </dgm:prSet>
      <dgm:spPr/>
    </dgm:pt>
    <dgm:pt modelId="{2CD8C0F2-7F78-49C5-87F9-C3D3C44798D8}" type="pres">
      <dgm:prSet presAssocID="{C093B826-4586-45A8-B2D1-79E3BF4CAB1E}" presName="centerShape" presStyleLbl="vennNode1" presStyleIdx="0" presStyleCnt="4"/>
      <dgm:spPr/>
      <dgm:t>
        <a:bodyPr/>
        <a:lstStyle/>
        <a:p>
          <a:endParaRPr lang="ru-RU"/>
        </a:p>
      </dgm:t>
    </dgm:pt>
    <dgm:pt modelId="{122184F3-CCA9-425D-B025-4C071DB13E4C}" type="pres">
      <dgm:prSet presAssocID="{76B907F0-9FF7-4BD5-8E67-2B0BD360BDA0}" presName="node" presStyleLbl="vennNode1" presStyleIdx="1" presStyleCnt="4" custScaleX="151170" custScaleY="140912">
        <dgm:presLayoutVars>
          <dgm:bulletEnabled val="1"/>
        </dgm:presLayoutVars>
      </dgm:prSet>
      <dgm:spPr/>
      <dgm:t>
        <a:bodyPr/>
        <a:lstStyle/>
        <a:p>
          <a:endParaRPr lang="ru-RU"/>
        </a:p>
      </dgm:t>
    </dgm:pt>
    <dgm:pt modelId="{63256D78-43EC-4B2B-9C87-DA87FF5047A7}" type="pres">
      <dgm:prSet presAssocID="{671C31B8-5B38-4983-AB76-9B753B13F601}" presName="node" presStyleLbl="vennNode1" presStyleIdx="2" presStyleCnt="4" custScaleX="151170" custScaleY="140912">
        <dgm:presLayoutVars>
          <dgm:bulletEnabled val="1"/>
        </dgm:presLayoutVars>
      </dgm:prSet>
      <dgm:spPr/>
      <dgm:t>
        <a:bodyPr/>
        <a:lstStyle/>
        <a:p>
          <a:endParaRPr lang="ru-RU"/>
        </a:p>
      </dgm:t>
    </dgm:pt>
    <dgm:pt modelId="{CF9C7DC7-99EA-4722-A0F3-2F281995F3CF}" type="pres">
      <dgm:prSet presAssocID="{8C44E92D-0668-415B-BE78-E65FDC038041}" presName="node" presStyleLbl="vennNode1" presStyleIdx="3" presStyleCnt="4" custScaleX="151170" custScaleY="140912">
        <dgm:presLayoutVars>
          <dgm:bulletEnabled val="1"/>
        </dgm:presLayoutVars>
      </dgm:prSet>
      <dgm:spPr/>
      <dgm:t>
        <a:bodyPr/>
        <a:lstStyle/>
        <a:p>
          <a:endParaRPr lang="ru-RU"/>
        </a:p>
      </dgm:t>
    </dgm:pt>
  </dgm:ptLst>
  <dgm:cxnLst>
    <dgm:cxn modelId="{3304FA5E-8645-4F61-BA0B-00F0C481C76B}" srcId="{C093B826-4586-45A8-B2D1-79E3BF4CAB1E}" destId="{76B907F0-9FF7-4BD5-8E67-2B0BD360BDA0}" srcOrd="0" destOrd="0" parTransId="{DE4B099C-09FF-4589-BC8A-538674B4E472}" sibTransId="{CCAE2B4B-EE04-478A-9166-9498DACB9AC9}"/>
    <dgm:cxn modelId="{645719C4-DA4C-48F4-BA56-1D88B7F6CFA9}" type="presOf" srcId="{8C44E92D-0668-415B-BE78-E65FDC038041}" destId="{CF9C7DC7-99EA-4722-A0F3-2F281995F3CF}" srcOrd="0" destOrd="0" presId="urn:microsoft.com/office/officeart/2005/8/layout/radial3"/>
    <dgm:cxn modelId="{17221088-6F7D-4525-B84F-ED03149DA0BE}" type="presOf" srcId="{B29B00B9-E3E3-471B-92C3-8BD765F76A9E}" destId="{96046E20-4CA2-4D3A-89B7-02734E55574C}" srcOrd="0" destOrd="0" presId="urn:microsoft.com/office/officeart/2005/8/layout/radial3"/>
    <dgm:cxn modelId="{A90CA00A-E673-459E-9E72-8E83C24EFEFA}" type="presOf" srcId="{C093B826-4586-45A8-B2D1-79E3BF4CAB1E}" destId="{2CD8C0F2-7F78-49C5-87F9-C3D3C44798D8}" srcOrd="0" destOrd="0" presId="urn:microsoft.com/office/officeart/2005/8/layout/radial3"/>
    <dgm:cxn modelId="{94E57F80-2782-468D-B899-E80FD5AB0DFA}" srcId="{B29B00B9-E3E3-471B-92C3-8BD765F76A9E}" destId="{C093B826-4586-45A8-B2D1-79E3BF4CAB1E}" srcOrd="0" destOrd="0" parTransId="{3EF0059E-0349-44FE-A2FB-EECC4EBA6FDE}" sibTransId="{753C8A16-114B-4EFF-B56F-DA789E1B4F45}"/>
    <dgm:cxn modelId="{16E4225E-14D8-49C7-A9EF-4843BDC9C0B0}" type="presOf" srcId="{76B907F0-9FF7-4BD5-8E67-2B0BD360BDA0}" destId="{122184F3-CCA9-425D-B025-4C071DB13E4C}" srcOrd="0" destOrd="0" presId="urn:microsoft.com/office/officeart/2005/8/layout/radial3"/>
    <dgm:cxn modelId="{55C59AB0-0ADC-4462-88D7-CD5D93352CFA}" type="presOf" srcId="{671C31B8-5B38-4983-AB76-9B753B13F601}" destId="{63256D78-43EC-4B2B-9C87-DA87FF5047A7}" srcOrd="0" destOrd="0" presId="urn:microsoft.com/office/officeart/2005/8/layout/radial3"/>
    <dgm:cxn modelId="{7A116510-22ED-46BF-8479-56EBACACC8DA}" srcId="{C093B826-4586-45A8-B2D1-79E3BF4CAB1E}" destId="{8C44E92D-0668-415B-BE78-E65FDC038041}" srcOrd="2" destOrd="0" parTransId="{8008F715-457E-4B13-A23E-79AACC28E7C4}" sibTransId="{83E3B41B-A98F-4057-8810-F470ABE7EC02}"/>
    <dgm:cxn modelId="{4757DFF0-BACE-423F-856D-1C95CB13FAC3}" srcId="{C093B826-4586-45A8-B2D1-79E3BF4CAB1E}" destId="{671C31B8-5B38-4983-AB76-9B753B13F601}" srcOrd="1" destOrd="0" parTransId="{88D650E9-F3FD-493D-8FBB-6D6D596AAF5D}" sibTransId="{7D2409CB-7BAD-44FF-B098-AEC3DFC7F03A}"/>
    <dgm:cxn modelId="{67AE2B35-181D-4E68-9ED2-01765878D6BB}" type="presParOf" srcId="{96046E20-4CA2-4D3A-89B7-02734E55574C}" destId="{03169FD7-16E7-4EB3-861D-00616054B222}" srcOrd="0" destOrd="0" presId="urn:microsoft.com/office/officeart/2005/8/layout/radial3"/>
    <dgm:cxn modelId="{FF3C54E5-861E-4741-9E54-6A6E749A59EB}" type="presParOf" srcId="{03169FD7-16E7-4EB3-861D-00616054B222}" destId="{2CD8C0F2-7F78-49C5-87F9-C3D3C44798D8}" srcOrd="0" destOrd="0" presId="urn:microsoft.com/office/officeart/2005/8/layout/radial3"/>
    <dgm:cxn modelId="{825C8E97-8AFE-4642-84C2-9E9197195D63}" type="presParOf" srcId="{03169FD7-16E7-4EB3-861D-00616054B222}" destId="{122184F3-CCA9-425D-B025-4C071DB13E4C}" srcOrd="1" destOrd="0" presId="urn:microsoft.com/office/officeart/2005/8/layout/radial3"/>
    <dgm:cxn modelId="{210D297A-84F4-4042-B30F-85E28F6B9BD1}" type="presParOf" srcId="{03169FD7-16E7-4EB3-861D-00616054B222}" destId="{63256D78-43EC-4B2B-9C87-DA87FF5047A7}" srcOrd="2" destOrd="0" presId="urn:microsoft.com/office/officeart/2005/8/layout/radial3"/>
    <dgm:cxn modelId="{50CBA590-0A6F-4A60-A469-48733B35F1AC}" type="presParOf" srcId="{03169FD7-16E7-4EB3-861D-00616054B222}" destId="{CF9C7DC7-99EA-4722-A0F3-2F281995F3CF}" srcOrd="3" destOrd="0" presId="urn:microsoft.com/office/officeart/2005/8/layout/radial3"/>
  </dgm:cxnLst>
  <dgm:bg/>
  <dgm:whole/>
</dgm:dataModel>
</file>

<file path=ppt/diagrams/data25.xml><?xml version="1.0" encoding="utf-8"?>
<dgm:dataModel xmlns:dgm="http://schemas.openxmlformats.org/drawingml/2006/diagram" xmlns:a="http://schemas.openxmlformats.org/drawingml/2006/main">
  <dgm:ptLst>
    <dgm:pt modelId="{54A19778-E266-48BB-84CC-4B6FCA16F1F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ru-RU"/>
        </a:p>
      </dgm:t>
    </dgm:pt>
    <dgm:pt modelId="{896A5E85-C125-44BC-A197-8E6E3A6D8CC1}">
      <dgm:prSet phldrT="[Текст]"/>
      <dgm:spPr/>
      <dgm:t>
        <a:bodyPr/>
        <a:lstStyle/>
        <a:p>
          <a:r>
            <a:rPr lang="uk-UA" b="1" dirty="0" smtClean="0"/>
            <a:t>Питання для самоперевірки та корекції знань студентів:</a:t>
          </a:r>
          <a:endParaRPr lang="ru-RU" dirty="0"/>
        </a:p>
      </dgm:t>
    </dgm:pt>
    <dgm:pt modelId="{50248BDF-0086-4F1C-9A26-FAEA3180CE68}" type="parTrans" cxnId="{CAA5693E-7811-461C-8A92-BE831ACDC287}">
      <dgm:prSet/>
      <dgm:spPr/>
      <dgm:t>
        <a:bodyPr/>
        <a:lstStyle/>
        <a:p>
          <a:endParaRPr lang="ru-RU"/>
        </a:p>
      </dgm:t>
    </dgm:pt>
    <dgm:pt modelId="{233704AD-E3AB-42FB-A8D6-04C8257F0AAF}" type="sibTrans" cxnId="{CAA5693E-7811-461C-8A92-BE831ACDC287}">
      <dgm:prSet/>
      <dgm:spPr/>
      <dgm:t>
        <a:bodyPr/>
        <a:lstStyle/>
        <a:p>
          <a:endParaRPr lang="ru-RU"/>
        </a:p>
      </dgm:t>
    </dgm:pt>
    <dgm:pt modelId="{C2797A30-AFE8-47FE-8457-1A1804D3EA06}">
      <dgm:prSet phldrT="[Текст]"/>
      <dgm:spPr/>
      <dgm:t>
        <a:bodyPr/>
        <a:lstStyle/>
        <a:p>
          <a:r>
            <a:rPr lang="uk-UA" smtClean="0"/>
            <a:t>Що таке податки? </a:t>
          </a:r>
          <a:endParaRPr lang="ru-RU" dirty="0"/>
        </a:p>
      </dgm:t>
    </dgm:pt>
    <dgm:pt modelId="{F028F859-43DD-46AA-BF15-59562C841EDF}" type="parTrans" cxnId="{DF70D04C-AC40-41CB-AF2C-B49A6910A7FE}">
      <dgm:prSet/>
      <dgm:spPr/>
      <dgm:t>
        <a:bodyPr/>
        <a:lstStyle/>
        <a:p>
          <a:endParaRPr lang="ru-RU"/>
        </a:p>
      </dgm:t>
    </dgm:pt>
    <dgm:pt modelId="{627C1EFE-B13E-49D7-B080-4222B07B520C}" type="sibTrans" cxnId="{DF70D04C-AC40-41CB-AF2C-B49A6910A7FE}">
      <dgm:prSet/>
      <dgm:spPr/>
      <dgm:t>
        <a:bodyPr/>
        <a:lstStyle/>
        <a:p>
          <a:endParaRPr lang="ru-RU"/>
        </a:p>
      </dgm:t>
    </dgm:pt>
    <dgm:pt modelId="{7B8D07B2-BCB9-4449-AE3D-90EF528A62A0}">
      <dgm:prSet/>
      <dgm:spPr/>
      <dgm:t>
        <a:bodyPr/>
        <a:lstStyle/>
        <a:p>
          <a:r>
            <a:rPr lang="uk-UA" smtClean="0"/>
            <a:t>Назвіть основні ознаки податків</a:t>
          </a:r>
          <a:endParaRPr lang="ru-RU"/>
        </a:p>
      </dgm:t>
    </dgm:pt>
    <dgm:pt modelId="{6A59F3D5-01EC-44C8-9ADD-DEC73A6E8170}" type="parTrans" cxnId="{9E6E6E42-7F5F-4081-8046-A476763ACC76}">
      <dgm:prSet/>
      <dgm:spPr/>
      <dgm:t>
        <a:bodyPr/>
        <a:lstStyle/>
        <a:p>
          <a:endParaRPr lang="ru-RU"/>
        </a:p>
      </dgm:t>
    </dgm:pt>
    <dgm:pt modelId="{83ED8CA4-B5A9-4CB0-B1AB-80EEF1A6B363}" type="sibTrans" cxnId="{9E6E6E42-7F5F-4081-8046-A476763ACC76}">
      <dgm:prSet/>
      <dgm:spPr/>
      <dgm:t>
        <a:bodyPr/>
        <a:lstStyle/>
        <a:p>
          <a:endParaRPr lang="ru-RU"/>
        </a:p>
      </dgm:t>
    </dgm:pt>
    <dgm:pt modelId="{F82577F3-6ED9-49C8-A04B-FD07BC36EA6A}">
      <dgm:prSet/>
      <dgm:spPr/>
      <dgm:t>
        <a:bodyPr/>
        <a:lstStyle/>
        <a:p>
          <a:r>
            <a:rPr lang="uk-UA" smtClean="0"/>
            <a:t>Розкрийте історію виникнення податків</a:t>
          </a:r>
          <a:endParaRPr lang="ru-RU"/>
        </a:p>
      </dgm:t>
    </dgm:pt>
    <dgm:pt modelId="{0D2AAB03-935F-4D4F-9D9D-97A47FFC22BD}" type="parTrans" cxnId="{D385E944-CBD2-4B8A-9BB7-38C02FB8A354}">
      <dgm:prSet/>
      <dgm:spPr/>
      <dgm:t>
        <a:bodyPr/>
        <a:lstStyle/>
        <a:p>
          <a:endParaRPr lang="ru-RU"/>
        </a:p>
      </dgm:t>
    </dgm:pt>
    <dgm:pt modelId="{08F414AF-A438-49A1-A136-19EEC808283B}" type="sibTrans" cxnId="{D385E944-CBD2-4B8A-9BB7-38C02FB8A354}">
      <dgm:prSet/>
      <dgm:spPr/>
      <dgm:t>
        <a:bodyPr/>
        <a:lstStyle/>
        <a:p>
          <a:endParaRPr lang="ru-RU"/>
        </a:p>
      </dgm:t>
    </dgm:pt>
    <dgm:pt modelId="{5FF31C55-9840-4A47-9354-2B417AEE0CB6}">
      <dgm:prSet/>
      <dgm:spPr/>
      <dgm:t>
        <a:bodyPr/>
        <a:lstStyle/>
        <a:p>
          <a:r>
            <a:rPr lang="uk-UA" smtClean="0"/>
            <a:t>Дайте визначення поняття «податкова політка»</a:t>
          </a:r>
          <a:endParaRPr lang="ru-RU"/>
        </a:p>
      </dgm:t>
    </dgm:pt>
    <dgm:pt modelId="{A43497AD-E9DB-42E3-8899-89991CCDC30C}" type="parTrans" cxnId="{1C1F99CB-0744-4AEA-BF27-2989D84AA07E}">
      <dgm:prSet/>
      <dgm:spPr/>
      <dgm:t>
        <a:bodyPr/>
        <a:lstStyle/>
        <a:p>
          <a:endParaRPr lang="ru-RU"/>
        </a:p>
      </dgm:t>
    </dgm:pt>
    <dgm:pt modelId="{996D35C8-59FB-4FB3-9811-529E2F4C6549}" type="sibTrans" cxnId="{1C1F99CB-0744-4AEA-BF27-2989D84AA07E}">
      <dgm:prSet/>
      <dgm:spPr/>
      <dgm:t>
        <a:bodyPr/>
        <a:lstStyle/>
        <a:p>
          <a:endParaRPr lang="ru-RU"/>
        </a:p>
      </dgm:t>
    </dgm:pt>
    <dgm:pt modelId="{3EAA590E-95FE-483B-AD34-33DEEE083D00}">
      <dgm:prSet/>
      <dgm:spPr/>
      <dgm:t>
        <a:bodyPr/>
        <a:lstStyle/>
        <a:p>
          <a:r>
            <a:rPr lang="uk-UA" smtClean="0"/>
            <a:t>Розкрийте зміст податкової політики, завдання</a:t>
          </a:r>
          <a:endParaRPr lang="ru-RU"/>
        </a:p>
      </dgm:t>
    </dgm:pt>
    <dgm:pt modelId="{80BE21B6-73C3-4262-A234-398EE473EE21}" type="parTrans" cxnId="{CDCDE857-C7B7-459B-8639-210FFAEEAC8D}">
      <dgm:prSet/>
      <dgm:spPr/>
      <dgm:t>
        <a:bodyPr/>
        <a:lstStyle/>
        <a:p>
          <a:endParaRPr lang="ru-RU"/>
        </a:p>
      </dgm:t>
    </dgm:pt>
    <dgm:pt modelId="{7F9B4F5C-CE08-4500-9E08-3999B72A6F58}" type="sibTrans" cxnId="{CDCDE857-C7B7-459B-8639-210FFAEEAC8D}">
      <dgm:prSet/>
      <dgm:spPr/>
      <dgm:t>
        <a:bodyPr/>
        <a:lstStyle/>
        <a:p>
          <a:endParaRPr lang="ru-RU"/>
        </a:p>
      </dgm:t>
    </dgm:pt>
    <dgm:pt modelId="{7E8F6F80-29CF-4464-937C-608BCBE7A38D}">
      <dgm:prSet/>
      <dgm:spPr/>
      <dgm:t>
        <a:bodyPr/>
        <a:lstStyle/>
        <a:p>
          <a:r>
            <a:rPr lang="uk-UA" smtClean="0"/>
            <a:t>Назвіть принципи податкової політики</a:t>
          </a:r>
          <a:endParaRPr lang="ru-RU"/>
        </a:p>
      </dgm:t>
    </dgm:pt>
    <dgm:pt modelId="{EAC5D544-002F-42F6-A316-2F7DA3F5EA1B}" type="parTrans" cxnId="{69CBA2CC-AA9A-46AF-B625-9861C45E26C4}">
      <dgm:prSet/>
      <dgm:spPr/>
      <dgm:t>
        <a:bodyPr/>
        <a:lstStyle/>
        <a:p>
          <a:endParaRPr lang="ru-RU"/>
        </a:p>
      </dgm:t>
    </dgm:pt>
    <dgm:pt modelId="{12ABA8A0-8C7E-45B6-873D-0A64FAAD16F0}" type="sibTrans" cxnId="{69CBA2CC-AA9A-46AF-B625-9861C45E26C4}">
      <dgm:prSet/>
      <dgm:spPr/>
      <dgm:t>
        <a:bodyPr/>
        <a:lstStyle/>
        <a:p>
          <a:endParaRPr lang="ru-RU"/>
        </a:p>
      </dgm:t>
    </dgm:pt>
    <dgm:pt modelId="{45131018-0A9E-41B2-9FC5-8139D2372598}">
      <dgm:prSet/>
      <dgm:spPr/>
      <dgm:t>
        <a:bodyPr/>
        <a:lstStyle/>
        <a:p>
          <a:r>
            <a:rPr lang="uk-UA" smtClean="0"/>
            <a:t>Дайте визначення поняття «податкова система»</a:t>
          </a:r>
          <a:endParaRPr lang="ru-RU"/>
        </a:p>
      </dgm:t>
    </dgm:pt>
    <dgm:pt modelId="{3378FB3E-5302-486D-82D6-09C093C93BF0}" type="parTrans" cxnId="{4CDB301D-E024-41D3-B5A0-A2E549062E8F}">
      <dgm:prSet/>
      <dgm:spPr/>
      <dgm:t>
        <a:bodyPr/>
        <a:lstStyle/>
        <a:p>
          <a:endParaRPr lang="ru-RU"/>
        </a:p>
      </dgm:t>
    </dgm:pt>
    <dgm:pt modelId="{2ECBD8C8-D29F-49E5-AB0E-EF428C468521}" type="sibTrans" cxnId="{4CDB301D-E024-41D3-B5A0-A2E549062E8F}">
      <dgm:prSet/>
      <dgm:spPr/>
      <dgm:t>
        <a:bodyPr/>
        <a:lstStyle/>
        <a:p>
          <a:endParaRPr lang="ru-RU"/>
        </a:p>
      </dgm:t>
    </dgm:pt>
    <dgm:pt modelId="{C2EF70CE-99F1-4D25-816A-57AE54E7FB04}">
      <dgm:prSet/>
      <dgm:spPr/>
      <dgm:t>
        <a:bodyPr/>
        <a:lstStyle/>
        <a:p>
          <a:r>
            <a:rPr lang="uk-UA" smtClean="0"/>
            <a:t>Назвіть принципи податкової системи</a:t>
          </a:r>
          <a:endParaRPr lang="ru-RU"/>
        </a:p>
      </dgm:t>
    </dgm:pt>
    <dgm:pt modelId="{AF779DBB-D29E-4CB1-B8E4-E798B5F32F97}" type="parTrans" cxnId="{BAE33AA6-82FF-4BE5-AA01-18A0479C0382}">
      <dgm:prSet/>
      <dgm:spPr/>
      <dgm:t>
        <a:bodyPr/>
        <a:lstStyle/>
        <a:p>
          <a:endParaRPr lang="ru-RU"/>
        </a:p>
      </dgm:t>
    </dgm:pt>
    <dgm:pt modelId="{9AA88AF4-FDD0-41E9-A050-259452007929}" type="sibTrans" cxnId="{BAE33AA6-82FF-4BE5-AA01-18A0479C0382}">
      <dgm:prSet/>
      <dgm:spPr/>
      <dgm:t>
        <a:bodyPr/>
        <a:lstStyle/>
        <a:p>
          <a:endParaRPr lang="ru-RU"/>
        </a:p>
      </dgm:t>
    </dgm:pt>
    <dgm:pt modelId="{A42EC459-F54E-4BC3-BA28-1E208A58C35F}">
      <dgm:prSet/>
      <dgm:spPr/>
      <dgm:t>
        <a:bodyPr/>
        <a:lstStyle/>
        <a:p>
          <a:r>
            <a:rPr lang="uk-UA" smtClean="0"/>
            <a:t>Розкрийте функції фінансів</a:t>
          </a:r>
          <a:endParaRPr lang="ru-RU"/>
        </a:p>
      </dgm:t>
    </dgm:pt>
    <dgm:pt modelId="{FB443361-94AF-4AAD-92DA-5FDE52547F0F}" type="parTrans" cxnId="{7C84D222-9879-4166-AFCB-971AA0006F33}">
      <dgm:prSet/>
      <dgm:spPr/>
      <dgm:t>
        <a:bodyPr/>
        <a:lstStyle/>
        <a:p>
          <a:endParaRPr lang="ru-RU"/>
        </a:p>
      </dgm:t>
    </dgm:pt>
    <dgm:pt modelId="{7EC566E6-3334-4890-BA71-1006A30EC2F2}" type="sibTrans" cxnId="{7C84D222-9879-4166-AFCB-971AA0006F33}">
      <dgm:prSet/>
      <dgm:spPr/>
      <dgm:t>
        <a:bodyPr/>
        <a:lstStyle/>
        <a:p>
          <a:endParaRPr lang="ru-RU"/>
        </a:p>
      </dgm:t>
    </dgm:pt>
    <dgm:pt modelId="{A5A73BBA-0582-4B38-8D12-6E02FEE0833B}">
      <dgm:prSet/>
      <dgm:spPr/>
      <dgm:t>
        <a:bodyPr/>
        <a:lstStyle/>
        <a:p>
          <a:r>
            <a:rPr lang="uk-UA" smtClean="0"/>
            <a:t>Як класифікують податки?</a:t>
          </a:r>
          <a:endParaRPr lang="ru-RU"/>
        </a:p>
      </dgm:t>
    </dgm:pt>
    <dgm:pt modelId="{CBAB1019-E3A5-4398-95E2-D70A5E02DFCD}" type="parTrans" cxnId="{BE4383EE-4F68-434F-A3BB-3A700D7A0BA7}">
      <dgm:prSet/>
      <dgm:spPr/>
      <dgm:t>
        <a:bodyPr/>
        <a:lstStyle/>
        <a:p>
          <a:endParaRPr lang="ru-RU"/>
        </a:p>
      </dgm:t>
    </dgm:pt>
    <dgm:pt modelId="{8B6F717C-F68D-4220-AB36-55980C159FA1}" type="sibTrans" cxnId="{BE4383EE-4F68-434F-A3BB-3A700D7A0BA7}">
      <dgm:prSet/>
      <dgm:spPr/>
      <dgm:t>
        <a:bodyPr/>
        <a:lstStyle/>
        <a:p>
          <a:endParaRPr lang="ru-RU"/>
        </a:p>
      </dgm:t>
    </dgm:pt>
    <dgm:pt modelId="{D18BD0D1-2900-4B0E-801A-6DB63418BD86}">
      <dgm:prSet/>
      <dgm:spPr/>
      <dgm:t>
        <a:bodyPr/>
        <a:lstStyle/>
        <a:p>
          <a:r>
            <a:rPr lang="uk-UA" smtClean="0"/>
            <a:t>Яка система податкового законодавства України?</a:t>
          </a:r>
          <a:endParaRPr lang="ru-RU"/>
        </a:p>
      </dgm:t>
    </dgm:pt>
    <dgm:pt modelId="{9F6C324A-FC37-41A5-87B6-976949458C8F}" type="parTrans" cxnId="{176B490E-45C7-48BF-8D1E-F3AE38076E7A}">
      <dgm:prSet/>
      <dgm:spPr/>
      <dgm:t>
        <a:bodyPr/>
        <a:lstStyle/>
        <a:p>
          <a:endParaRPr lang="ru-RU"/>
        </a:p>
      </dgm:t>
    </dgm:pt>
    <dgm:pt modelId="{F43879D9-D329-4967-AE9D-3367E6C94C2C}" type="sibTrans" cxnId="{176B490E-45C7-48BF-8D1E-F3AE38076E7A}">
      <dgm:prSet/>
      <dgm:spPr/>
      <dgm:t>
        <a:bodyPr/>
        <a:lstStyle/>
        <a:p>
          <a:endParaRPr lang="ru-RU"/>
        </a:p>
      </dgm:t>
    </dgm:pt>
    <dgm:pt modelId="{60C3B0F4-CABF-47EE-8CAA-078F66438476}">
      <dgm:prSet/>
      <dgm:spPr/>
      <dgm:t>
        <a:bodyPr/>
        <a:lstStyle/>
        <a:p>
          <a:r>
            <a:rPr lang="uk-UA" smtClean="0"/>
            <a:t>Які відносини регулює Податковий кодекс України?</a:t>
          </a:r>
          <a:endParaRPr lang="ru-RU"/>
        </a:p>
      </dgm:t>
    </dgm:pt>
    <dgm:pt modelId="{BFF11EA7-F15E-4F43-A3BE-F96D4F57C2A7}" type="parTrans" cxnId="{46F639E6-AEAD-473B-800E-6B60FF3C711B}">
      <dgm:prSet/>
      <dgm:spPr/>
      <dgm:t>
        <a:bodyPr/>
        <a:lstStyle/>
        <a:p>
          <a:endParaRPr lang="ru-RU"/>
        </a:p>
      </dgm:t>
    </dgm:pt>
    <dgm:pt modelId="{B6A6E0FF-F23E-4900-B368-0128E3CCB0F3}" type="sibTrans" cxnId="{46F639E6-AEAD-473B-800E-6B60FF3C711B}">
      <dgm:prSet/>
      <dgm:spPr/>
      <dgm:t>
        <a:bodyPr/>
        <a:lstStyle/>
        <a:p>
          <a:endParaRPr lang="ru-RU"/>
        </a:p>
      </dgm:t>
    </dgm:pt>
    <dgm:pt modelId="{43E053EC-00DA-492D-97F2-42C78D6246E7}">
      <dgm:prSet/>
      <dgm:spPr/>
      <dgm:t>
        <a:bodyPr/>
        <a:lstStyle/>
        <a:p>
          <a:r>
            <a:rPr lang="uk-UA" smtClean="0"/>
            <a:t>Які основні засади податкового  законодавства України?</a:t>
          </a:r>
          <a:endParaRPr lang="ru-RU"/>
        </a:p>
      </dgm:t>
    </dgm:pt>
    <dgm:pt modelId="{E2A15227-DD4D-4079-9DF0-4A6900BE58AD}" type="parTrans" cxnId="{FE789511-D603-4755-A558-B64B622153B1}">
      <dgm:prSet/>
      <dgm:spPr/>
      <dgm:t>
        <a:bodyPr/>
        <a:lstStyle/>
        <a:p>
          <a:endParaRPr lang="ru-RU"/>
        </a:p>
      </dgm:t>
    </dgm:pt>
    <dgm:pt modelId="{53429893-C9D2-43DD-B07D-64D834E468E7}" type="sibTrans" cxnId="{FE789511-D603-4755-A558-B64B622153B1}">
      <dgm:prSet/>
      <dgm:spPr/>
      <dgm:t>
        <a:bodyPr/>
        <a:lstStyle/>
        <a:p>
          <a:endParaRPr lang="ru-RU"/>
        </a:p>
      </dgm:t>
    </dgm:pt>
    <dgm:pt modelId="{7C7B8A49-68F0-49F5-AF56-9358517F4DA5}">
      <dgm:prSet/>
      <dgm:spPr/>
      <dgm:t>
        <a:bodyPr/>
        <a:lstStyle/>
        <a:p>
          <a:r>
            <a:rPr lang="uk-UA" smtClean="0"/>
            <a:t>Розкрийте основні елементи податків</a:t>
          </a:r>
          <a:endParaRPr lang="ru-RU"/>
        </a:p>
      </dgm:t>
    </dgm:pt>
    <dgm:pt modelId="{FC8FBF4E-103A-4424-AD13-FF00498E18D6}" type="parTrans" cxnId="{B099F74F-F306-4494-A42E-66B55B1DE1AB}">
      <dgm:prSet/>
      <dgm:spPr/>
      <dgm:t>
        <a:bodyPr/>
        <a:lstStyle/>
        <a:p>
          <a:endParaRPr lang="ru-RU"/>
        </a:p>
      </dgm:t>
    </dgm:pt>
    <dgm:pt modelId="{714857B9-A3C9-49AC-B1E3-EA4DEF962C6D}" type="sibTrans" cxnId="{B099F74F-F306-4494-A42E-66B55B1DE1AB}">
      <dgm:prSet/>
      <dgm:spPr/>
      <dgm:t>
        <a:bodyPr/>
        <a:lstStyle/>
        <a:p>
          <a:endParaRPr lang="ru-RU"/>
        </a:p>
      </dgm:t>
    </dgm:pt>
    <dgm:pt modelId="{EAFE53A4-BAE2-49C6-B6EF-B39FCF0E6519}">
      <dgm:prSet/>
      <dgm:spPr/>
      <dgm:t>
        <a:bodyPr/>
        <a:lstStyle/>
        <a:p>
          <a:r>
            <a:rPr lang="uk-UA" smtClean="0"/>
            <a:t>Назвіть види податків</a:t>
          </a:r>
          <a:endParaRPr lang="ru-RU"/>
        </a:p>
      </dgm:t>
    </dgm:pt>
    <dgm:pt modelId="{C2039E1C-F6BF-4D5B-BB41-1501892C728E}" type="parTrans" cxnId="{82F60458-7017-4891-8263-0632FBD68C5E}">
      <dgm:prSet/>
      <dgm:spPr/>
      <dgm:t>
        <a:bodyPr/>
        <a:lstStyle/>
        <a:p>
          <a:endParaRPr lang="ru-RU"/>
        </a:p>
      </dgm:t>
    </dgm:pt>
    <dgm:pt modelId="{D7BFEB62-6548-4D08-800D-A4BD665C06C6}" type="sibTrans" cxnId="{82F60458-7017-4891-8263-0632FBD68C5E}">
      <dgm:prSet/>
      <dgm:spPr/>
      <dgm:t>
        <a:bodyPr/>
        <a:lstStyle/>
        <a:p>
          <a:endParaRPr lang="ru-RU"/>
        </a:p>
      </dgm:t>
    </dgm:pt>
    <dgm:pt modelId="{9FD8B3CC-A29F-4DF5-8176-7D830C30A9A3}">
      <dgm:prSet/>
      <dgm:spPr/>
      <dgm:t>
        <a:bodyPr/>
        <a:lstStyle/>
        <a:p>
          <a:r>
            <a:rPr lang="uk-UA" smtClean="0"/>
            <a:t>Які податки та збори належать до загальнодержавних, місцевих?</a:t>
          </a:r>
          <a:endParaRPr lang="ru-RU"/>
        </a:p>
      </dgm:t>
    </dgm:pt>
    <dgm:pt modelId="{6EEEA86D-334A-4EE8-B469-27684E212B9E}" type="parTrans" cxnId="{F1DC04BF-70EA-4F9B-B3D2-61A262DE2478}">
      <dgm:prSet/>
      <dgm:spPr/>
      <dgm:t>
        <a:bodyPr/>
        <a:lstStyle/>
        <a:p>
          <a:endParaRPr lang="ru-RU"/>
        </a:p>
      </dgm:t>
    </dgm:pt>
    <dgm:pt modelId="{771BB947-52B7-4C5F-B7D8-CA2DBC60AC9D}" type="sibTrans" cxnId="{F1DC04BF-70EA-4F9B-B3D2-61A262DE2478}">
      <dgm:prSet/>
      <dgm:spPr/>
      <dgm:t>
        <a:bodyPr/>
        <a:lstStyle/>
        <a:p>
          <a:endParaRPr lang="ru-RU"/>
        </a:p>
      </dgm:t>
    </dgm:pt>
    <dgm:pt modelId="{A96A5230-37B0-42C8-88C9-9AEB73A88AEA}">
      <dgm:prSet/>
      <dgm:spPr/>
      <dgm:t>
        <a:bodyPr/>
        <a:lstStyle/>
        <a:p>
          <a:r>
            <a:rPr lang="uk-UA" smtClean="0"/>
            <a:t>Дайте визначення поняття «спеціальні податкові режими»</a:t>
          </a:r>
          <a:endParaRPr lang="ru-RU"/>
        </a:p>
      </dgm:t>
    </dgm:pt>
    <dgm:pt modelId="{96B505A7-9A52-4CD1-9A60-6395DB1D94AE}" type="parTrans" cxnId="{EFA786E5-CC7B-48BC-AC3B-B7D39AB33912}">
      <dgm:prSet/>
      <dgm:spPr/>
      <dgm:t>
        <a:bodyPr/>
        <a:lstStyle/>
        <a:p>
          <a:endParaRPr lang="ru-RU"/>
        </a:p>
      </dgm:t>
    </dgm:pt>
    <dgm:pt modelId="{C66E35B1-4F99-4B9B-BFA7-A9C5703B896B}" type="sibTrans" cxnId="{EFA786E5-CC7B-48BC-AC3B-B7D39AB33912}">
      <dgm:prSet/>
      <dgm:spPr/>
      <dgm:t>
        <a:bodyPr/>
        <a:lstStyle/>
        <a:p>
          <a:endParaRPr lang="ru-RU"/>
        </a:p>
      </dgm:t>
    </dgm:pt>
    <dgm:pt modelId="{E60417C3-2E61-465F-825B-1F044145ADC5}">
      <dgm:prSet/>
      <dgm:spPr/>
      <dgm:t>
        <a:bodyPr/>
        <a:lstStyle/>
        <a:p>
          <a:r>
            <a:rPr lang="uk-UA" smtClean="0"/>
            <a:t>Хто є платниками податків?</a:t>
          </a:r>
          <a:endParaRPr lang="ru-RU"/>
        </a:p>
      </dgm:t>
    </dgm:pt>
    <dgm:pt modelId="{CB473E6B-55A8-4F22-894A-4333A796D713}" type="parTrans" cxnId="{8C8A240B-9A7B-4054-8FE4-2ECEB78A8325}">
      <dgm:prSet/>
      <dgm:spPr/>
      <dgm:t>
        <a:bodyPr/>
        <a:lstStyle/>
        <a:p>
          <a:endParaRPr lang="ru-RU"/>
        </a:p>
      </dgm:t>
    </dgm:pt>
    <dgm:pt modelId="{55F12DFD-4F8A-4B42-92E4-C12CC19D4B7F}" type="sibTrans" cxnId="{8C8A240B-9A7B-4054-8FE4-2ECEB78A8325}">
      <dgm:prSet/>
      <dgm:spPr/>
      <dgm:t>
        <a:bodyPr/>
        <a:lstStyle/>
        <a:p>
          <a:endParaRPr lang="ru-RU"/>
        </a:p>
      </dgm:t>
    </dgm:pt>
    <dgm:pt modelId="{AFCBC85A-C17A-4A1B-8E22-7FD9EC99AEF8}">
      <dgm:prSet/>
      <dgm:spPr/>
      <dgm:t>
        <a:bodyPr/>
        <a:lstStyle/>
        <a:p>
          <a:r>
            <a:rPr lang="uk-UA" smtClean="0"/>
            <a:t>Які обов’язки платників податків?</a:t>
          </a:r>
          <a:endParaRPr lang="ru-RU"/>
        </a:p>
      </dgm:t>
    </dgm:pt>
    <dgm:pt modelId="{CD999234-2F59-4380-9973-2B0F5686A6BB}" type="parTrans" cxnId="{389FDDC9-29B9-46A0-BA71-1F1DAE57A652}">
      <dgm:prSet/>
      <dgm:spPr/>
      <dgm:t>
        <a:bodyPr/>
        <a:lstStyle/>
        <a:p>
          <a:endParaRPr lang="ru-RU"/>
        </a:p>
      </dgm:t>
    </dgm:pt>
    <dgm:pt modelId="{FD2FD51C-4A82-4937-B71D-4B8193703EB3}" type="sibTrans" cxnId="{389FDDC9-29B9-46A0-BA71-1F1DAE57A652}">
      <dgm:prSet/>
      <dgm:spPr/>
      <dgm:t>
        <a:bodyPr/>
        <a:lstStyle/>
        <a:p>
          <a:endParaRPr lang="ru-RU"/>
        </a:p>
      </dgm:t>
    </dgm:pt>
    <dgm:pt modelId="{3A2021A3-E122-4665-8E77-78312B0A630A}">
      <dgm:prSet/>
      <dgm:spPr/>
      <dgm:t>
        <a:bodyPr/>
        <a:lstStyle/>
        <a:p>
          <a:r>
            <a:rPr lang="uk-UA" smtClean="0"/>
            <a:t>Які права платників податків?</a:t>
          </a:r>
          <a:endParaRPr lang="ru-RU"/>
        </a:p>
      </dgm:t>
    </dgm:pt>
    <dgm:pt modelId="{12253963-983C-4876-B44B-BBDEF933996A}" type="parTrans" cxnId="{D1465B32-94DC-483E-9CF1-7B121BA25369}">
      <dgm:prSet/>
      <dgm:spPr/>
      <dgm:t>
        <a:bodyPr/>
        <a:lstStyle/>
        <a:p>
          <a:endParaRPr lang="ru-RU"/>
        </a:p>
      </dgm:t>
    </dgm:pt>
    <dgm:pt modelId="{3363D399-96DE-4A86-B2D5-20E750FCA47E}" type="sibTrans" cxnId="{D1465B32-94DC-483E-9CF1-7B121BA25369}">
      <dgm:prSet/>
      <dgm:spPr/>
      <dgm:t>
        <a:bodyPr/>
        <a:lstStyle/>
        <a:p>
          <a:endParaRPr lang="ru-RU"/>
        </a:p>
      </dgm:t>
    </dgm:pt>
    <dgm:pt modelId="{86D22AF8-E571-49E6-A6CA-FD939EA99F9F}">
      <dgm:prSet/>
      <dgm:spPr/>
      <dgm:t>
        <a:bodyPr/>
        <a:lstStyle/>
        <a:p>
          <a:r>
            <a:rPr lang="uk-UA" smtClean="0"/>
            <a:t>Дайте визначення поняття «податкове правопорушення»</a:t>
          </a:r>
          <a:endParaRPr lang="ru-RU"/>
        </a:p>
      </dgm:t>
    </dgm:pt>
    <dgm:pt modelId="{9BFF629C-96FA-4237-B2EE-FCAF69048B43}" type="parTrans" cxnId="{AF2A9C2C-C5E8-4B69-A1F0-CFC5CB997729}">
      <dgm:prSet/>
      <dgm:spPr/>
      <dgm:t>
        <a:bodyPr/>
        <a:lstStyle/>
        <a:p>
          <a:endParaRPr lang="ru-RU"/>
        </a:p>
      </dgm:t>
    </dgm:pt>
    <dgm:pt modelId="{3F27BA79-C0CB-468D-BE2D-F8CB21271234}" type="sibTrans" cxnId="{AF2A9C2C-C5E8-4B69-A1F0-CFC5CB997729}">
      <dgm:prSet/>
      <dgm:spPr/>
      <dgm:t>
        <a:bodyPr/>
        <a:lstStyle/>
        <a:p>
          <a:endParaRPr lang="ru-RU"/>
        </a:p>
      </dgm:t>
    </dgm:pt>
    <dgm:pt modelId="{17937B3B-8087-469A-A8C1-C1EEC6AD7CDD}">
      <dgm:prSet/>
      <dgm:spPr/>
      <dgm:t>
        <a:bodyPr/>
        <a:lstStyle/>
        <a:p>
          <a:r>
            <a:rPr lang="uk-UA" smtClean="0"/>
            <a:t>Назвіть види юридичної відповідальності за податкові правопорушення  </a:t>
          </a:r>
          <a:endParaRPr lang="ru-RU"/>
        </a:p>
      </dgm:t>
    </dgm:pt>
    <dgm:pt modelId="{3D86C550-4E8F-4D3A-80B7-A3AF6EF2200C}" type="parTrans" cxnId="{4E07EA4F-A202-41BF-B7F1-3953B74892EA}">
      <dgm:prSet/>
      <dgm:spPr/>
      <dgm:t>
        <a:bodyPr/>
        <a:lstStyle/>
        <a:p>
          <a:endParaRPr lang="ru-RU"/>
        </a:p>
      </dgm:t>
    </dgm:pt>
    <dgm:pt modelId="{16C40C68-888F-4342-9491-E3AAE883866D}" type="sibTrans" cxnId="{4E07EA4F-A202-41BF-B7F1-3953B74892EA}">
      <dgm:prSet/>
      <dgm:spPr/>
      <dgm:t>
        <a:bodyPr/>
        <a:lstStyle/>
        <a:p>
          <a:endParaRPr lang="ru-RU"/>
        </a:p>
      </dgm:t>
    </dgm:pt>
    <dgm:pt modelId="{06F0977F-F7D7-4BDB-8AEC-B65F167C3A81}">
      <dgm:prSet/>
      <dgm:spPr/>
      <dgm:t>
        <a:bodyPr/>
        <a:lstStyle/>
        <a:p>
          <a:r>
            <a:rPr lang="uk-UA" smtClean="0"/>
            <a:t>Розкрийте строки та порядок сплати податків і зборів.</a:t>
          </a:r>
          <a:endParaRPr lang="ru-RU"/>
        </a:p>
      </dgm:t>
    </dgm:pt>
    <dgm:pt modelId="{82FBDB2E-2B44-46C0-A1E2-9C317D012460}" type="parTrans" cxnId="{1BA3BF84-C936-4C29-BF15-DB0F87A91F22}">
      <dgm:prSet/>
      <dgm:spPr/>
      <dgm:t>
        <a:bodyPr/>
        <a:lstStyle/>
        <a:p>
          <a:endParaRPr lang="ru-RU"/>
        </a:p>
      </dgm:t>
    </dgm:pt>
    <dgm:pt modelId="{23A60FE7-7DB6-4E7D-B932-B315AF81EB1B}" type="sibTrans" cxnId="{1BA3BF84-C936-4C29-BF15-DB0F87A91F22}">
      <dgm:prSet/>
      <dgm:spPr/>
      <dgm:t>
        <a:bodyPr/>
        <a:lstStyle/>
        <a:p>
          <a:endParaRPr lang="ru-RU"/>
        </a:p>
      </dgm:t>
    </dgm:pt>
    <dgm:pt modelId="{D5F5732C-7A03-41FE-A9D5-0A76434707EE}" type="pres">
      <dgm:prSet presAssocID="{54A19778-E266-48BB-84CC-4B6FCA16F1F8}" presName="Name0" presStyleCnt="0">
        <dgm:presLayoutVars>
          <dgm:dir/>
          <dgm:animLvl val="lvl"/>
          <dgm:resizeHandles val="exact"/>
        </dgm:presLayoutVars>
      </dgm:prSet>
      <dgm:spPr/>
      <dgm:t>
        <a:bodyPr/>
        <a:lstStyle/>
        <a:p>
          <a:endParaRPr lang="ru-RU"/>
        </a:p>
      </dgm:t>
    </dgm:pt>
    <dgm:pt modelId="{B97FF6F1-87FB-4A4F-A1B9-E806EEF1D429}" type="pres">
      <dgm:prSet presAssocID="{896A5E85-C125-44BC-A197-8E6E3A6D8CC1}" presName="composite" presStyleCnt="0"/>
      <dgm:spPr/>
    </dgm:pt>
    <dgm:pt modelId="{C9820D73-4EF4-49E8-B808-2E80369626D3}" type="pres">
      <dgm:prSet presAssocID="{896A5E85-C125-44BC-A197-8E6E3A6D8CC1}" presName="parTx" presStyleLbl="alignNode1" presStyleIdx="0" presStyleCnt="1">
        <dgm:presLayoutVars>
          <dgm:chMax val="0"/>
          <dgm:chPref val="0"/>
          <dgm:bulletEnabled val="1"/>
        </dgm:presLayoutVars>
      </dgm:prSet>
      <dgm:spPr/>
      <dgm:t>
        <a:bodyPr/>
        <a:lstStyle/>
        <a:p>
          <a:endParaRPr lang="ru-RU"/>
        </a:p>
      </dgm:t>
    </dgm:pt>
    <dgm:pt modelId="{70DA2D0E-6199-46B7-B2FA-58CF3C09F021}" type="pres">
      <dgm:prSet presAssocID="{896A5E85-C125-44BC-A197-8E6E3A6D8CC1}" presName="desTx" presStyleLbl="alignAccFollowNode1" presStyleIdx="0" presStyleCnt="1">
        <dgm:presLayoutVars>
          <dgm:bulletEnabled val="1"/>
        </dgm:presLayoutVars>
      </dgm:prSet>
      <dgm:spPr/>
      <dgm:t>
        <a:bodyPr/>
        <a:lstStyle/>
        <a:p>
          <a:endParaRPr lang="ru-RU"/>
        </a:p>
      </dgm:t>
    </dgm:pt>
  </dgm:ptLst>
  <dgm:cxnLst>
    <dgm:cxn modelId="{D385E944-CBD2-4B8A-9BB7-38C02FB8A354}" srcId="{896A5E85-C125-44BC-A197-8E6E3A6D8CC1}" destId="{F82577F3-6ED9-49C8-A04B-FD07BC36EA6A}" srcOrd="2" destOrd="0" parTransId="{0D2AAB03-935F-4D4F-9D9D-97A47FFC22BD}" sibTransId="{08F414AF-A438-49A1-A136-19EEC808283B}"/>
    <dgm:cxn modelId="{7FED2728-A502-4395-8818-5AC492E646D9}" type="presOf" srcId="{D18BD0D1-2900-4B0E-801A-6DB63418BD86}" destId="{70DA2D0E-6199-46B7-B2FA-58CF3C09F021}" srcOrd="0" destOrd="10" presId="urn:microsoft.com/office/officeart/2005/8/layout/hList1"/>
    <dgm:cxn modelId="{8C8A240B-9A7B-4054-8FE4-2ECEB78A8325}" srcId="{896A5E85-C125-44BC-A197-8E6E3A6D8CC1}" destId="{E60417C3-2E61-465F-825B-1F044145ADC5}" srcOrd="17" destOrd="0" parTransId="{CB473E6B-55A8-4F22-894A-4333A796D713}" sibTransId="{55F12DFD-4F8A-4B42-92E4-C12CC19D4B7F}"/>
    <dgm:cxn modelId="{FE789511-D603-4755-A558-B64B622153B1}" srcId="{896A5E85-C125-44BC-A197-8E6E3A6D8CC1}" destId="{43E053EC-00DA-492D-97F2-42C78D6246E7}" srcOrd="12" destOrd="0" parTransId="{E2A15227-DD4D-4079-9DF0-4A6900BE58AD}" sibTransId="{53429893-C9D2-43DD-B07D-64D834E468E7}"/>
    <dgm:cxn modelId="{176B490E-45C7-48BF-8D1E-F3AE38076E7A}" srcId="{896A5E85-C125-44BC-A197-8E6E3A6D8CC1}" destId="{D18BD0D1-2900-4B0E-801A-6DB63418BD86}" srcOrd="10" destOrd="0" parTransId="{9F6C324A-FC37-41A5-87B6-976949458C8F}" sibTransId="{F43879D9-D329-4967-AE9D-3367E6C94C2C}"/>
    <dgm:cxn modelId="{AFFE5E14-63E9-46FF-B0AE-833A1188F6D1}" type="presOf" srcId="{AFCBC85A-C17A-4A1B-8E22-7FD9EC99AEF8}" destId="{70DA2D0E-6199-46B7-B2FA-58CF3C09F021}" srcOrd="0" destOrd="18" presId="urn:microsoft.com/office/officeart/2005/8/layout/hList1"/>
    <dgm:cxn modelId="{98077A7B-3F9E-4C74-BBA1-FE548D757942}" type="presOf" srcId="{7E8F6F80-29CF-4464-937C-608BCBE7A38D}" destId="{70DA2D0E-6199-46B7-B2FA-58CF3C09F021}" srcOrd="0" destOrd="5" presId="urn:microsoft.com/office/officeart/2005/8/layout/hList1"/>
    <dgm:cxn modelId="{F1DC04BF-70EA-4F9B-B3D2-61A262DE2478}" srcId="{896A5E85-C125-44BC-A197-8E6E3A6D8CC1}" destId="{9FD8B3CC-A29F-4DF5-8176-7D830C30A9A3}" srcOrd="15" destOrd="0" parTransId="{6EEEA86D-334A-4EE8-B469-27684E212B9E}" sibTransId="{771BB947-52B7-4C5F-B7D8-CA2DBC60AC9D}"/>
    <dgm:cxn modelId="{1BA3BF84-C936-4C29-BF15-DB0F87A91F22}" srcId="{896A5E85-C125-44BC-A197-8E6E3A6D8CC1}" destId="{06F0977F-F7D7-4BDB-8AEC-B65F167C3A81}" srcOrd="22" destOrd="0" parTransId="{82FBDB2E-2B44-46C0-A1E2-9C317D012460}" sibTransId="{23A60FE7-7DB6-4E7D-B932-B315AF81EB1B}"/>
    <dgm:cxn modelId="{1C1F99CB-0744-4AEA-BF27-2989D84AA07E}" srcId="{896A5E85-C125-44BC-A197-8E6E3A6D8CC1}" destId="{5FF31C55-9840-4A47-9354-2B417AEE0CB6}" srcOrd="3" destOrd="0" parTransId="{A43497AD-E9DB-42E3-8899-89991CCDC30C}" sibTransId="{996D35C8-59FB-4FB3-9811-529E2F4C6549}"/>
    <dgm:cxn modelId="{3F3817FC-A5AD-4D4E-9309-FE69CF2E96E4}" type="presOf" srcId="{9FD8B3CC-A29F-4DF5-8176-7D830C30A9A3}" destId="{70DA2D0E-6199-46B7-B2FA-58CF3C09F021}" srcOrd="0" destOrd="15" presId="urn:microsoft.com/office/officeart/2005/8/layout/hList1"/>
    <dgm:cxn modelId="{CAA5693E-7811-461C-8A92-BE831ACDC287}" srcId="{54A19778-E266-48BB-84CC-4B6FCA16F1F8}" destId="{896A5E85-C125-44BC-A197-8E6E3A6D8CC1}" srcOrd="0" destOrd="0" parTransId="{50248BDF-0086-4F1C-9A26-FAEA3180CE68}" sibTransId="{233704AD-E3AB-42FB-A8D6-04C8257F0AAF}"/>
    <dgm:cxn modelId="{6D772581-716C-4774-A0AF-C762433209A6}" type="presOf" srcId="{EAFE53A4-BAE2-49C6-B6EF-B39FCF0E6519}" destId="{70DA2D0E-6199-46B7-B2FA-58CF3C09F021}" srcOrd="0" destOrd="14" presId="urn:microsoft.com/office/officeart/2005/8/layout/hList1"/>
    <dgm:cxn modelId="{F049BA6D-3228-412D-A367-4B6BE81AE0A2}" type="presOf" srcId="{A42EC459-F54E-4BC3-BA28-1E208A58C35F}" destId="{70DA2D0E-6199-46B7-B2FA-58CF3C09F021}" srcOrd="0" destOrd="8" presId="urn:microsoft.com/office/officeart/2005/8/layout/hList1"/>
    <dgm:cxn modelId="{AF2A9C2C-C5E8-4B69-A1F0-CFC5CB997729}" srcId="{896A5E85-C125-44BC-A197-8E6E3A6D8CC1}" destId="{86D22AF8-E571-49E6-A6CA-FD939EA99F9F}" srcOrd="20" destOrd="0" parTransId="{9BFF629C-96FA-4237-B2EE-FCAF69048B43}" sibTransId="{3F27BA79-C0CB-468D-BE2D-F8CB21271234}"/>
    <dgm:cxn modelId="{7C84D222-9879-4166-AFCB-971AA0006F33}" srcId="{896A5E85-C125-44BC-A197-8E6E3A6D8CC1}" destId="{A42EC459-F54E-4BC3-BA28-1E208A58C35F}" srcOrd="8" destOrd="0" parTransId="{FB443361-94AF-4AAD-92DA-5FDE52547F0F}" sibTransId="{7EC566E6-3334-4890-BA71-1006A30EC2F2}"/>
    <dgm:cxn modelId="{9E83F726-9E82-44B8-81BE-38BDCE26DEE9}" type="presOf" srcId="{86D22AF8-E571-49E6-A6CA-FD939EA99F9F}" destId="{70DA2D0E-6199-46B7-B2FA-58CF3C09F021}" srcOrd="0" destOrd="20" presId="urn:microsoft.com/office/officeart/2005/8/layout/hList1"/>
    <dgm:cxn modelId="{05F412E9-16DC-4273-B433-3EBBB25C8CFD}" type="presOf" srcId="{C2EF70CE-99F1-4D25-816A-57AE54E7FB04}" destId="{70DA2D0E-6199-46B7-B2FA-58CF3C09F021}" srcOrd="0" destOrd="7" presId="urn:microsoft.com/office/officeart/2005/8/layout/hList1"/>
    <dgm:cxn modelId="{D1465B32-94DC-483E-9CF1-7B121BA25369}" srcId="{896A5E85-C125-44BC-A197-8E6E3A6D8CC1}" destId="{3A2021A3-E122-4665-8E77-78312B0A630A}" srcOrd="19" destOrd="0" parTransId="{12253963-983C-4876-B44B-BBDEF933996A}" sibTransId="{3363D399-96DE-4A86-B2D5-20E750FCA47E}"/>
    <dgm:cxn modelId="{E69790C2-913C-46FC-A85C-EFCA28DA1344}" type="presOf" srcId="{45131018-0A9E-41B2-9FC5-8139D2372598}" destId="{70DA2D0E-6199-46B7-B2FA-58CF3C09F021}" srcOrd="0" destOrd="6" presId="urn:microsoft.com/office/officeart/2005/8/layout/hList1"/>
    <dgm:cxn modelId="{EFA786E5-CC7B-48BC-AC3B-B7D39AB33912}" srcId="{896A5E85-C125-44BC-A197-8E6E3A6D8CC1}" destId="{A96A5230-37B0-42C8-88C9-9AEB73A88AEA}" srcOrd="16" destOrd="0" parTransId="{96B505A7-9A52-4CD1-9A60-6395DB1D94AE}" sibTransId="{C66E35B1-4F99-4B9B-BFA7-A9C5703B896B}"/>
    <dgm:cxn modelId="{9E08F812-CDEA-4F33-9702-3A6BD693AED4}" type="presOf" srcId="{F82577F3-6ED9-49C8-A04B-FD07BC36EA6A}" destId="{70DA2D0E-6199-46B7-B2FA-58CF3C09F021}" srcOrd="0" destOrd="2" presId="urn:microsoft.com/office/officeart/2005/8/layout/hList1"/>
    <dgm:cxn modelId="{FBEF2E1E-6FF5-4F1B-8491-9C694182ECD6}" type="presOf" srcId="{A5A73BBA-0582-4B38-8D12-6E02FEE0833B}" destId="{70DA2D0E-6199-46B7-B2FA-58CF3C09F021}" srcOrd="0" destOrd="9" presId="urn:microsoft.com/office/officeart/2005/8/layout/hList1"/>
    <dgm:cxn modelId="{DF5BB408-DA34-4A76-B80D-B03491D3DFCE}" type="presOf" srcId="{06F0977F-F7D7-4BDB-8AEC-B65F167C3A81}" destId="{70DA2D0E-6199-46B7-B2FA-58CF3C09F021}" srcOrd="0" destOrd="22" presId="urn:microsoft.com/office/officeart/2005/8/layout/hList1"/>
    <dgm:cxn modelId="{4E07EA4F-A202-41BF-B7F1-3953B74892EA}" srcId="{896A5E85-C125-44BC-A197-8E6E3A6D8CC1}" destId="{17937B3B-8087-469A-A8C1-C1EEC6AD7CDD}" srcOrd="21" destOrd="0" parTransId="{3D86C550-4E8F-4D3A-80B7-A3AF6EF2200C}" sibTransId="{16C40C68-888F-4342-9491-E3AAE883866D}"/>
    <dgm:cxn modelId="{BE4383EE-4F68-434F-A3BB-3A700D7A0BA7}" srcId="{896A5E85-C125-44BC-A197-8E6E3A6D8CC1}" destId="{A5A73BBA-0582-4B38-8D12-6E02FEE0833B}" srcOrd="9" destOrd="0" parTransId="{CBAB1019-E3A5-4398-95E2-D70A5E02DFCD}" sibTransId="{8B6F717C-F68D-4220-AB36-55980C159FA1}"/>
    <dgm:cxn modelId="{DF70D04C-AC40-41CB-AF2C-B49A6910A7FE}" srcId="{896A5E85-C125-44BC-A197-8E6E3A6D8CC1}" destId="{C2797A30-AFE8-47FE-8457-1A1804D3EA06}" srcOrd="0" destOrd="0" parTransId="{F028F859-43DD-46AA-BF15-59562C841EDF}" sibTransId="{627C1EFE-B13E-49D7-B080-4222B07B520C}"/>
    <dgm:cxn modelId="{0AFB0CA1-3C95-4436-A511-5DFCE4A43AA2}" type="presOf" srcId="{C2797A30-AFE8-47FE-8457-1A1804D3EA06}" destId="{70DA2D0E-6199-46B7-B2FA-58CF3C09F021}" srcOrd="0" destOrd="0" presId="urn:microsoft.com/office/officeart/2005/8/layout/hList1"/>
    <dgm:cxn modelId="{7CD3A469-E762-4B8C-AFA8-0B48A1DD8BE5}" type="presOf" srcId="{7C7B8A49-68F0-49F5-AF56-9358517F4DA5}" destId="{70DA2D0E-6199-46B7-B2FA-58CF3C09F021}" srcOrd="0" destOrd="13" presId="urn:microsoft.com/office/officeart/2005/8/layout/hList1"/>
    <dgm:cxn modelId="{202B1E2D-2BE1-4971-BA2C-BA19F5F0C855}" type="presOf" srcId="{17937B3B-8087-469A-A8C1-C1EEC6AD7CDD}" destId="{70DA2D0E-6199-46B7-B2FA-58CF3C09F021}" srcOrd="0" destOrd="21" presId="urn:microsoft.com/office/officeart/2005/8/layout/hList1"/>
    <dgm:cxn modelId="{12A2C317-DB1E-4CFC-9AF0-497398D34A1D}" type="presOf" srcId="{3EAA590E-95FE-483B-AD34-33DEEE083D00}" destId="{70DA2D0E-6199-46B7-B2FA-58CF3C09F021}" srcOrd="0" destOrd="4" presId="urn:microsoft.com/office/officeart/2005/8/layout/hList1"/>
    <dgm:cxn modelId="{389FDDC9-29B9-46A0-BA71-1F1DAE57A652}" srcId="{896A5E85-C125-44BC-A197-8E6E3A6D8CC1}" destId="{AFCBC85A-C17A-4A1B-8E22-7FD9EC99AEF8}" srcOrd="18" destOrd="0" parTransId="{CD999234-2F59-4380-9973-2B0F5686A6BB}" sibTransId="{FD2FD51C-4A82-4937-B71D-4B8193703EB3}"/>
    <dgm:cxn modelId="{A4065AF0-D066-4DA9-8AF1-508DFB133174}" type="presOf" srcId="{896A5E85-C125-44BC-A197-8E6E3A6D8CC1}" destId="{C9820D73-4EF4-49E8-B808-2E80369626D3}" srcOrd="0" destOrd="0" presId="urn:microsoft.com/office/officeart/2005/8/layout/hList1"/>
    <dgm:cxn modelId="{46F639E6-AEAD-473B-800E-6B60FF3C711B}" srcId="{896A5E85-C125-44BC-A197-8E6E3A6D8CC1}" destId="{60C3B0F4-CABF-47EE-8CAA-078F66438476}" srcOrd="11" destOrd="0" parTransId="{BFF11EA7-F15E-4F43-A3BE-F96D4F57C2A7}" sibTransId="{B6A6E0FF-F23E-4900-B368-0128E3CCB0F3}"/>
    <dgm:cxn modelId="{CDCDE857-C7B7-459B-8639-210FFAEEAC8D}" srcId="{896A5E85-C125-44BC-A197-8E6E3A6D8CC1}" destId="{3EAA590E-95FE-483B-AD34-33DEEE083D00}" srcOrd="4" destOrd="0" parTransId="{80BE21B6-73C3-4262-A234-398EE473EE21}" sibTransId="{7F9B4F5C-CE08-4500-9E08-3999B72A6F58}"/>
    <dgm:cxn modelId="{4CDB301D-E024-41D3-B5A0-A2E549062E8F}" srcId="{896A5E85-C125-44BC-A197-8E6E3A6D8CC1}" destId="{45131018-0A9E-41B2-9FC5-8139D2372598}" srcOrd="6" destOrd="0" parTransId="{3378FB3E-5302-486D-82D6-09C093C93BF0}" sibTransId="{2ECBD8C8-D29F-49E5-AB0E-EF428C468521}"/>
    <dgm:cxn modelId="{AD97C892-7EA1-49E3-A1B9-77E8257B8468}" type="presOf" srcId="{54A19778-E266-48BB-84CC-4B6FCA16F1F8}" destId="{D5F5732C-7A03-41FE-A9D5-0A76434707EE}" srcOrd="0" destOrd="0" presId="urn:microsoft.com/office/officeart/2005/8/layout/hList1"/>
    <dgm:cxn modelId="{8F139907-7F9F-46E0-AA19-4055BAC356D9}" type="presOf" srcId="{60C3B0F4-CABF-47EE-8CAA-078F66438476}" destId="{70DA2D0E-6199-46B7-B2FA-58CF3C09F021}" srcOrd="0" destOrd="11" presId="urn:microsoft.com/office/officeart/2005/8/layout/hList1"/>
    <dgm:cxn modelId="{32F3EBE6-C966-412C-AA1D-A9A6D66EBC33}" type="presOf" srcId="{7B8D07B2-BCB9-4449-AE3D-90EF528A62A0}" destId="{70DA2D0E-6199-46B7-B2FA-58CF3C09F021}" srcOrd="0" destOrd="1" presId="urn:microsoft.com/office/officeart/2005/8/layout/hList1"/>
    <dgm:cxn modelId="{FBE3792E-632B-4D46-A999-808AC61A921A}" type="presOf" srcId="{A96A5230-37B0-42C8-88C9-9AEB73A88AEA}" destId="{70DA2D0E-6199-46B7-B2FA-58CF3C09F021}" srcOrd="0" destOrd="16" presId="urn:microsoft.com/office/officeart/2005/8/layout/hList1"/>
    <dgm:cxn modelId="{B099F74F-F306-4494-A42E-66B55B1DE1AB}" srcId="{896A5E85-C125-44BC-A197-8E6E3A6D8CC1}" destId="{7C7B8A49-68F0-49F5-AF56-9358517F4DA5}" srcOrd="13" destOrd="0" parTransId="{FC8FBF4E-103A-4424-AD13-FF00498E18D6}" sibTransId="{714857B9-A3C9-49AC-B1E3-EA4DEF962C6D}"/>
    <dgm:cxn modelId="{82F60458-7017-4891-8263-0632FBD68C5E}" srcId="{896A5E85-C125-44BC-A197-8E6E3A6D8CC1}" destId="{EAFE53A4-BAE2-49C6-B6EF-B39FCF0E6519}" srcOrd="14" destOrd="0" parTransId="{C2039E1C-F6BF-4D5B-BB41-1501892C728E}" sibTransId="{D7BFEB62-6548-4D08-800D-A4BD665C06C6}"/>
    <dgm:cxn modelId="{FF2CE472-5512-4DA8-B09F-470395BA8140}" type="presOf" srcId="{43E053EC-00DA-492D-97F2-42C78D6246E7}" destId="{70DA2D0E-6199-46B7-B2FA-58CF3C09F021}" srcOrd="0" destOrd="12" presId="urn:microsoft.com/office/officeart/2005/8/layout/hList1"/>
    <dgm:cxn modelId="{BAE33AA6-82FF-4BE5-AA01-18A0479C0382}" srcId="{896A5E85-C125-44BC-A197-8E6E3A6D8CC1}" destId="{C2EF70CE-99F1-4D25-816A-57AE54E7FB04}" srcOrd="7" destOrd="0" parTransId="{AF779DBB-D29E-4CB1-B8E4-E798B5F32F97}" sibTransId="{9AA88AF4-FDD0-41E9-A050-259452007929}"/>
    <dgm:cxn modelId="{4424E146-921C-4C13-A36D-DB20C40985C8}" type="presOf" srcId="{3A2021A3-E122-4665-8E77-78312B0A630A}" destId="{70DA2D0E-6199-46B7-B2FA-58CF3C09F021}" srcOrd="0" destOrd="19" presId="urn:microsoft.com/office/officeart/2005/8/layout/hList1"/>
    <dgm:cxn modelId="{9E6E6E42-7F5F-4081-8046-A476763ACC76}" srcId="{896A5E85-C125-44BC-A197-8E6E3A6D8CC1}" destId="{7B8D07B2-BCB9-4449-AE3D-90EF528A62A0}" srcOrd="1" destOrd="0" parTransId="{6A59F3D5-01EC-44C8-9ADD-DEC73A6E8170}" sibTransId="{83ED8CA4-B5A9-4CB0-B1AB-80EEF1A6B363}"/>
    <dgm:cxn modelId="{B4AB9426-4FE6-420D-ACA2-397E3A72DD73}" type="presOf" srcId="{E60417C3-2E61-465F-825B-1F044145ADC5}" destId="{70DA2D0E-6199-46B7-B2FA-58CF3C09F021}" srcOrd="0" destOrd="17" presId="urn:microsoft.com/office/officeart/2005/8/layout/hList1"/>
    <dgm:cxn modelId="{69CBA2CC-AA9A-46AF-B625-9861C45E26C4}" srcId="{896A5E85-C125-44BC-A197-8E6E3A6D8CC1}" destId="{7E8F6F80-29CF-4464-937C-608BCBE7A38D}" srcOrd="5" destOrd="0" parTransId="{EAC5D544-002F-42F6-A316-2F7DA3F5EA1B}" sibTransId="{12ABA8A0-8C7E-45B6-873D-0A64FAAD16F0}"/>
    <dgm:cxn modelId="{D4C724E4-5858-4D51-854B-7602A3791FBE}" type="presOf" srcId="{5FF31C55-9840-4A47-9354-2B417AEE0CB6}" destId="{70DA2D0E-6199-46B7-B2FA-58CF3C09F021}" srcOrd="0" destOrd="3" presId="urn:microsoft.com/office/officeart/2005/8/layout/hList1"/>
    <dgm:cxn modelId="{73A669B9-1092-439F-8251-33DB06624236}" type="presParOf" srcId="{D5F5732C-7A03-41FE-A9D5-0A76434707EE}" destId="{B97FF6F1-87FB-4A4F-A1B9-E806EEF1D429}" srcOrd="0" destOrd="0" presId="urn:microsoft.com/office/officeart/2005/8/layout/hList1"/>
    <dgm:cxn modelId="{F2AE1619-ACB0-4E5D-B8F1-9A1803D7531B}" type="presParOf" srcId="{B97FF6F1-87FB-4A4F-A1B9-E806EEF1D429}" destId="{C9820D73-4EF4-49E8-B808-2E80369626D3}" srcOrd="0" destOrd="0" presId="urn:microsoft.com/office/officeart/2005/8/layout/hList1"/>
    <dgm:cxn modelId="{EEFCD967-0DCF-4EEB-A734-199D7FDA3F25}" type="presParOf" srcId="{B97FF6F1-87FB-4A4F-A1B9-E806EEF1D429}" destId="{70DA2D0E-6199-46B7-B2FA-58CF3C09F021}"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3E9FFE7A-AD12-4117-A861-C4831F5B36ED}"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ru-RU"/>
        </a:p>
      </dgm:t>
    </dgm:pt>
    <dgm:pt modelId="{C6C40DBE-B64A-4179-93D1-11CF680AD7EF}">
      <dgm:prSet phldrT="[Текст]"/>
      <dgm:spPr/>
      <dgm:t>
        <a:bodyPr/>
        <a:lstStyle/>
        <a:p>
          <a:r>
            <a:rPr lang="uk-UA" b="1" i="1" smtClean="0"/>
            <a:t>Обов’язковим елементом економічної системи держави незалежно від того, яку модель економічного розвитку вона вибирає, які політичні сили перебувають при владі </a:t>
          </a:r>
          <a:r>
            <a:rPr lang="uk-UA" b="1" smtClean="0"/>
            <a:t>є</a:t>
          </a:r>
          <a:r>
            <a:rPr lang="uk-UA" b="1" i="1" smtClean="0"/>
            <a:t> податки. Їх відсутність паралізує фінансову систему держави в цілому, робить її недієздатною</a:t>
          </a:r>
          <a:r>
            <a:rPr lang="uk-UA" i="1" smtClean="0"/>
            <a:t>.</a:t>
          </a:r>
          <a:endParaRPr lang="ru-RU"/>
        </a:p>
      </dgm:t>
    </dgm:pt>
    <dgm:pt modelId="{AC6A9D40-C924-4C8C-8129-039E34480A40}" type="parTrans" cxnId="{BC10353D-3AB1-4B44-AE65-0C40FB485E8A}">
      <dgm:prSet/>
      <dgm:spPr/>
      <dgm:t>
        <a:bodyPr/>
        <a:lstStyle/>
        <a:p>
          <a:endParaRPr lang="ru-RU"/>
        </a:p>
      </dgm:t>
    </dgm:pt>
    <dgm:pt modelId="{FD1B8FD3-453F-400F-86D5-4CE388B87703}" type="sibTrans" cxnId="{BC10353D-3AB1-4B44-AE65-0C40FB485E8A}">
      <dgm:prSet/>
      <dgm:spPr/>
      <dgm:t>
        <a:bodyPr/>
        <a:lstStyle/>
        <a:p>
          <a:endParaRPr lang="ru-RU"/>
        </a:p>
      </dgm:t>
    </dgm:pt>
    <dgm:pt modelId="{E7C3B97A-257D-48EF-A2E4-382F6D971081}" type="pres">
      <dgm:prSet presAssocID="{3E9FFE7A-AD12-4117-A861-C4831F5B36ED}" presName="Name0" presStyleCnt="0">
        <dgm:presLayoutVars>
          <dgm:chPref val="1"/>
          <dgm:dir/>
          <dgm:animOne val="branch"/>
          <dgm:animLvl val="lvl"/>
          <dgm:resizeHandles/>
        </dgm:presLayoutVars>
      </dgm:prSet>
      <dgm:spPr/>
      <dgm:t>
        <a:bodyPr/>
        <a:lstStyle/>
        <a:p>
          <a:endParaRPr lang="ru-RU"/>
        </a:p>
      </dgm:t>
    </dgm:pt>
    <dgm:pt modelId="{7A3B86E6-1925-4ED7-9DFC-CF39C6ADC8C3}" type="pres">
      <dgm:prSet presAssocID="{C6C40DBE-B64A-4179-93D1-11CF680AD7EF}" presName="vertOne" presStyleCnt="0"/>
      <dgm:spPr/>
    </dgm:pt>
    <dgm:pt modelId="{5F168794-AC61-49BE-8CEC-3A12B4B30CD9}" type="pres">
      <dgm:prSet presAssocID="{C6C40DBE-B64A-4179-93D1-11CF680AD7EF}" presName="txOne" presStyleLbl="node0" presStyleIdx="0" presStyleCnt="1">
        <dgm:presLayoutVars>
          <dgm:chPref val="3"/>
        </dgm:presLayoutVars>
      </dgm:prSet>
      <dgm:spPr/>
      <dgm:t>
        <a:bodyPr/>
        <a:lstStyle/>
        <a:p>
          <a:endParaRPr lang="ru-RU"/>
        </a:p>
      </dgm:t>
    </dgm:pt>
    <dgm:pt modelId="{5FBF400B-6AA8-4B68-A33A-B3EF748DDE8A}" type="pres">
      <dgm:prSet presAssocID="{C6C40DBE-B64A-4179-93D1-11CF680AD7EF}" presName="horzOne" presStyleCnt="0"/>
      <dgm:spPr/>
    </dgm:pt>
  </dgm:ptLst>
  <dgm:cxnLst>
    <dgm:cxn modelId="{08ABFD90-4C2D-4C21-A2A6-9EC7895521AE}" type="presOf" srcId="{C6C40DBE-B64A-4179-93D1-11CF680AD7EF}" destId="{5F168794-AC61-49BE-8CEC-3A12B4B30CD9}" srcOrd="0" destOrd="0" presId="urn:microsoft.com/office/officeart/2005/8/layout/hierarchy4"/>
    <dgm:cxn modelId="{BC10353D-3AB1-4B44-AE65-0C40FB485E8A}" srcId="{3E9FFE7A-AD12-4117-A861-C4831F5B36ED}" destId="{C6C40DBE-B64A-4179-93D1-11CF680AD7EF}" srcOrd="0" destOrd="0" parTransId="{AC6A9D40-C924-4C8C-8129-039E34480A40}" sibTransId="{FD1B8FD3-453F-400F-86D5-4CE388B87703}"/>
    <dgm:cxn modelId="{7E2A70FB-F74E-47B0-8B56-DBEA7317F768}" type="presOf" srcId="{3E9FFE7A-AD12-4117-A861-C4831F5B36ED}" destId="{E7C3B97A-257D-48EF-A2E4-382F6D971081}" srcOrd="0" destOrd="0" presId="urn:microsoft.com/office/officeart/2005/8/layout/hierarchy4"/>
    <dgm:cxn modelId="{583CB81F-4791-40AF-A884-5AE89E4FE2B8}" type="presParOf" srcId="{E7C3B97A-257D-48EF-A2E4-382F6D971081}" destId="{7A3B86E6-1925-4ED7-9DFC-CF39C6ADC8C3}" srcOrd="0" destOrd="0" presId="urn:microsoft.com/office/officeart/2005/8/layout/hierarchy4"/>
    <dgm:cxn modelId="{66B1690C-7AAA-4D7D-921B-C96C2401EBE6}" type="presParOf" srcId="{7A3B86E6-1925-4ED7-9DFC-CF39C6ADC8C3}" destId="{5F168794-AC61-49BE-8CEC-3A12B4B30CD9}" srcOrd="0" destOrd="0" presId="urn:microsoft.com/office/officeart/2005/8/layout/hierarchy4"/>
    <dgm:cxn modelId="{7DAF3C8E-D202-477A-BE84-7E4FDAE15125}" type="presParOf" srcId="{7A3B86E6-1925-4ED7-9DFC-CF39C6ADC8C3}" destId="{5FBF400B-6AA8-4B68-A33A-B3EF748DDE8A}" srcOrd="1" destOrd="0" presId="urn:microsoft.com/office/officeart/2005/8/layout/hierarchy4"/>
  </dgm:cxnLst>
  <dgm:bg/>
  <dgm:whole/>
</dgm:dataModel>
</file>

<file path=ppt/diagrams/data4.xml><?xml version="1.0" encoding="utf-8"?>
<dgm:dataModel xmlns:dgm="http://schemas.openxmlformats.org/drawingml/2006/diagram" xmlns:a="http://schemas.openxmlformats.org/drawingml/2006/main">
  <dgm:ptLst>
    <dgm:pt modelId="{F6F58BC8-2B74-4902-9997-179AE67ECE9F}" type="doc">
      <dgm:prSet loTypeId="urn:microsoft.com/office/officeart/2005/8/layout/hierarchy1" loCatId="hierarchy" qsTypeId="urn:microsoft.com/office/officeart/2005/8/quickstyle/3d1" qsCatId="3D" csTypeId="urn:microsoft.com/office/officeart/2005/8/colors/colorful2" csCatId="colorful" phldr="1"/>
      <dgm:spPr/>
      <dgm:t>
        <a:bodyPr/>
        <a:lstStyle/>
        <a:p>
          <a:endParaRPr lang="ru-RU"/>
        </a:p>
      </dgm:t>
    </dgm:pt>
    <dgm:pt modelId="{6487C71A-6B44-400A-BF2E-29A03CFA1E72}">
      <dgm:prSet phldrT="[Текст]"/>
      <dgm:spPr/>
      <dgm:t>
        <a:bodyPr/>
        <a:lstStyle/>
        <a:p>
          <a:r>
            <a:rPr lang="uk-UA" b="1" dirty="0" smtClean="0"/>
            <a:t>Форми платежів до бюджету держави</a:t>
          </a:r>
          <a:r>
            <a:rPr lang="uk-UA" dirty="0" smtClean="0"/>
            <a:t>:</a:t>
          </a:r>
          <a:endParaRPr lang="ru-RU" dirty="0"/>
        </a:p>
      </dgm:t>
    </dgm:pt>
    <dgm:pt modelId="{41C495DD-320E-4B13-9C70-63CC844689C8}" type="parTrans" cxnId="{24575337-4BC1-4DC5-A97B-D8FA3C7FF366}">
      <dgm:prSet/>
      <dgm:spPr/>
      <dgm:t>
        <a:bodyPr/>
        <a:lstStyle/>
        <a:p>
          <a:endParaRPr lang="ru-RU"/>
        </a:p>
      </dgm:t>
    </dgm:pt>
    <dgm:pt modelId="{657EBC50-59E9-439B-A400-526C9042E3AC}" type="sibTrans" cxnId="{24575337-4BC1-4DC5-A97B-D8FA3C7FF366}">
      <dgm:prSet/>
      <dgm:spPr/>
      <dgm:t>
        <a:bodyPr/>
        <a:lstStyle/>
        <a:p>
          <a:endParaRPr lang="ru-RU"/>
        </a:p>
      </dgm:t>
    </dgm:pt>
    <dgm:pt modelId="{A920277B-C543-46DC-AC2F-AC42F7BFEFF4}">
      <dgm:prSet/>
      <dgm:spPr/>
      <dgm:t>
        <a:bodyPr/>
        <a:lstStyle/>
        <a:p>
          <a:r>
            <a:rPr lang="uk-UA" dirty="0" smtClean="0"/>
            <a:t>плата</a:t>
          </a:r>
          <a:endParaRPr lang="ru-RU" dirty="0"/>
        </a:p>
      </dgm:t>
    </dgm:pt>
    <dgm:pt modelId="{239372E4-AE67-4417-BD33-FA97F26CBE78}" type="parTrans" cxnId="{A396F055-9AD1-4FD4-8C37-ABEB609724AB}">
      <dgm:prSet/>
      <dgm:spPr/>
      <dgm:t>
        <a:bodyPr/>
        <a:lstStyle/>
        <a:p>
          <a:endParaRPr lang="ru-RU"/>
        </a:p>
      </dgm:t>
    </dgm:pt>
    <dgm:pt modelId="{7AD70B21-5AEB-419F-8BAE-C0C92C810ACF}" type="sibTrans" cxnId="{A396F055-9AD1-4FD4-8C37-ABEB609724AB}">
      <dgm:prSet/>
      <dgm:spPr/>
      <dgm:t>
        <a:bodyPr/>
        <a:lstStyle/>
        <a:p>
          <a:endParaRPr lang="ru-RU"/>
        </a:p>
      </dgm:t>
    </dgm:pt>
    <dgm:pt modelId="{D57B68C5-37AD-4392-AA95-42609D43D94F}">
      <dgm:prSet/>
      <dgm:spPr/>
      <dgm:t>
        <a:bodyPr/>
        <a:lstStyle/>
        <a:p>
          <a:r>
            <a:rPr lang="uk-UA" dirty="0" smtClean="0"/>
            <a:t>податки</a:t>
          </a:r>
          <a:endParaRPr lang="ru-RU" dirty="0"/>
        </a:p>
      </dgm:t>
    </dgm:pt>
    <dgm:pt modelId="{549E298B-681E-4459-9F25-3CE5BFF9AED6}" type="parTrans" cxnId="{F60EAF3F-E9F1-41CC-9A7E-04F4E37DF6D1}">
      <dgm:prSet/>
      <dgm:spPr/>
      <dgm:t>
        <a:bodyPr/>
        <a:lstStyle/>
        <a:p>
          <a:endParaRPr lang="ru-RU"/>
        </a:p>
      </dgm:t>
    </dgm:pt>
    <dgm:pt modelId="{D30AF55D-D38B-47DF-ACB8-20BAA56A3043}" type="sibTrans" cxnId="{F60EAF3F-E9F1-41CC-9A7E-04F4E37DF6D1}">
      <dgm:prSet/>
      <dgm:spPr/>
      <dgm:t>
        <a:bodyPr/>
        <a:lstStyle/>
        <a:p>
          <a:endParaRPr lang="ru-RU"/>
        </a:p>
      </dgm:t>
    </dgm:pt>
    <dgm:pt modelId="{4C50F58E-6331-447C-851D-962DF9B96004}">
      <dgm:prSet/>
      <dgm:spPr/>
      <dgm:t>
        <a:bodyPr/>
        <a:lstStyle/>
        <a:p>
          <a:r>
            <a:rPr lang="uk-UA" dirty="0" smtClean="0"/>
            <a:t>відрахування і внески</a:t>
          </a:r>
          <a:endParaRPr lang="ru-RU" dirty="0"/>
        </a:p>
      </dgm:t>
    </dgm:pt>
    <dgm:pt modelId="{AA24CF8B-06F8-4D38-A104-64EB894E9D8B}" type="parTrans" cxnId="{59E52506-8C9D-4FBF-8FD1-01A39B27D44C}">
      <dgm:prSet/>
      <dgm:spPr/>
      <dgm:t>
        <a:bodyPr/>
        <a:lstStyle/>
        <a:p>
          <a:endParaRPr lang="ru-RU"/>
        </a:p>
      </dgm:t>
    </dgm:pt>
    <dgm:pt modelId="{A74F3F77-CB41-4529-8A7C-20932CDDA647}" type="sibTrans" cxnId="{59E52506-8C9D-4FBF-8FD1-01A39B27D44C}">
      <dgm:prSet/>
      <dgm:spPr/>
      <dgm:t>
        <a:bodyPr/>
        <a:lstStyle/>
        <a:p>
          <a:endParaRPr lang="ru-RU"/>
        </a:p>
      </dgm:t>
    </dgm:pt>
    <dgm:pt modelId="{55409830-5DD4-4FEF-AEC5-D12AF9809C1B}" type="pres">
      <dgm:prSet presAssocID="{F6F58BC8-2B74-4902-9997-179AE67ECE9F}" presName="hierChild1" presStyleCnt="0">
        <dgm:presLayoutVars>
          <dgm:chPref val="1"/>
          <dgm:dir/>
          <dgm:animOne val="branch"/>
          <dgm:animLvl val="lvl"/>
          <dgm:resizeHandles/>
        </dgm:presLayoutVars>
      </dgm:prSet>
      <dgm:spPr/>
      <dgm:t>
        <a:bodyPr/>
        <a:lstStyle/>
        <a:p>
          <a:endParaRPr lang="ru-RU"/>
        </a:p>
      </dgm:t>
    </dgm:pt>
    <dgm:pt modelId="{936F6DE3-B2B2-4A72-9E9D-7E18C4AA4FC2}" type="pres">
      <dgm:prSet presAssocID="{6487C71A-6B44-400A-BF2E-29A03CFA1E72}" presName="hierRoot1" presStyleCnt="0"/>
      <dgm:spPr/>
    </dgm:pt>
    <dgm:pt modelId="{9585B830-ACE1-43C0-84F7-CD654B97B1B0}" type="pres">
      <dgm:prSet presAssocID="{6487C71A-6B44-400A-BF2E-29A03CFA1E72}" presName="composite" presStyleCnt="0"/>
      <dgm:spPr/>
    </dgm:pt>
    <dgm:pt modelId="{72CDD4B8-5C76-4C98-9EDB-D0E72494A9B4}" type="pres">
      <dgm:prSet presAssocID="{6487C71A-6B44-400A-BF2E-29A03CFA1E72}" presName="background" presStyleLbl="node0" presStyleIdx="0" presStyleCnt="1"/>
      <dgm:spPr/>
    </dgm:pt>
    <dgm:pt modelId="{9FFBC000-5D52-4E77-9C86-9B6293667E74}" type="pres">
      <dgm:prSet presAssocID="{6487C71A-6B44-400A-BF2E-29A03CFA1E72}" presName="text" presStyleLbl="fgAcc0" presStyleIdx="0" presStyleCnt="1">
        <dgm:presLayoutVars>
          <dgm:chPref val="3"/>
        </dgm:presLayoutVars>
      </dgm:prSet>
      <dgm:spPr/>
      <dgm:t>
        <a:bodyPr/>
        <a:lstStyle/>
        <a:p>
          <a:endParaRPr lang="ru-RU"/>
        </a:p>
      </dgm:t>
    </dgm:pt>
    <dgm:pt modelId="{AC92DBAB-2623-4E62-B024-FCD3CC9ABD32}" type="pres">
      <dgm:prSet presAssocID="{6487C71A-6B44-400A-BF2E-29A03CFA1E72}" presName="hierChild2" presStyleCnt="0"/>
      <dgm:spPr/>
    </dgm:pt>
    <dgm:pt modelId="{52688529-7D7A-4D39-BA94-9A5EA5EFCFE2}" type="pres">
      <dgm:prSet presAssocID="{549E298B-681E-4459-9F25-3CE5BFF9AED6}" presName="Name10" presStyleLbl="parChTrans1D2" presStyleIdx="0" presStyleCnt="3"/>
      <dgm:spPr/>
      <dgm:t>
        <a:bodyPr/>
        <a:lstStyle/>
        <a:p>
          <a:endParaRPr lang="ru-RU"/>
        </a:p>
      </dgm:t>
    </dgm:pt>
    <dgm:pt modelId="{9E5C8880-18E8-4614-94F4-5F74AFA4A4ED}" type="pres">
      <dgm:prSet presAssocID="{D57B68C5-37AD-4392-AA95-42609D43D94F}" presName="hierRoot2" presStyleCnt="0"/>
      <dgm:spPr/>
    </dgm:pt>
    <dgm:pt modelId="{90334F75-9686-48A3-BA52-18248AD3FF6F}" type="pres">
      <dgm:prSet presAssocID="{D57B68C5-37AD-4392-AA95-42609D43D94F}" presName="composite2" presStyleCnt="0"/>
      <dgm:spPr/>
    </dgm:pt>
    <dgm:pt modelId="{14F99A90-2C62-40A0-A0EB-EA7364C9A2DE}" type="pres">
      <dgm:prSet presAssocID="{D57B68C5-37AD-4392-AA95-42609D43D94F}" presName="background2" presStyleLbl="node2" presStyleIdx="0" presStyleCnt="3"/>
      <dgm:spPr/>
    </dgm:pt>
    <dgm:pt modelId="{012A5F8C-7DA3-4DB8-A89F-9FA6917684DE}" type="pres">
      <dgm:prSet presAssocID="{D57B68C5-37AD-4392-AA95-42609D43D94F}" presName="text2" presStyleLbl="fgAcc2" presStyleIdx="0" presStyleCnt="3">
        <dgm:presLayoutVars>
          <dgm:chPref val="3"/>
        </dgm:presLayoutVars>
      </dgm:prSet>
      <dgm:spPr/>
      <dgm:t>
        <a:bodyPr/>
        <a:lstStyle/>
        <a:p>
          <a:endParaRPr lang="ru-RU"/>
        </a:p>
      </dgm:t>
    </dgm:pt>
    <dgm:pt modelId="{1685D8D1-7A49-4238-9682-68B63C8A7214}" type="pres">
      <dgm:prSet presAssocID="{D57B68C5-37AD-4392-AA95-42609D43D94F}" presName="hierChild3" presStyleCnt="0"/>
      <dgm:spPr/>
    </dgm:pt>
    <dgm:pt modelId="{077FB66D-F403-481C-872A-48F1743526B8}" type="pres">
      <dgm:prSet presAssocID="{AA24CF8B-06F8-4D38-A104-64EB894E9D8B}" presName="Name10" presStyleLbl="parChTrans1D2" presStyleIdx="1" presStyleCnt="3"/>
      <dgm:spPr/>
      <dgm:t>
        <a:bodyPr/>
        <a:lstStyle/>
        <a:p>
          <a:endParaRPr lang="ru-RU"/>
        </a:p>
      </dgm:t>
    </dgm:pt>
    <dgm:pt modelId="{81FA4679-B4BB-4C5C-8D16-631EFB19D212}" type="pres">
      <dgm:prSet presAssocID="{4C50F58E-6331-447C-851D-962DF9B96004}" presName="hierRoot2" presStyleCnt="0"/>
      <dgm:spPr/>
    </dgm:pt>
    <dgm:pt modelId="{C2C8BC82-7D28-433A-91B2-204F18C15330}" type="pres">
      <dgm:prSet presAssocID="{4C50F58E-6331-447C-851D-962DF9B96004}" presName="composite2" presStyleCnt="0"/>
      <dgm:spPr/>
    </dgm:pt>
    <dgm:pt modelId="{DDD07309-D000-4B47-9947-DBCC774609F5}" type="pres">
      <dgm:prSet presAssocID="{4C50F58E-6331-447C-851D-962DF9B96004}" presName="background2" presStyleLbl="node2" presStyleIdx="1" presStyleCnt="3"/>
      <dgm:spPr/>
    </dgm:pt>
    <dgm:pt modelId="{23452C67-B729-454B-8101-FF1D1BEDB5B6}" type="pres">
      <dgm:prSet presAssocID="{4C50F58E-6331-447C-851D-962DF9B96004}" presName="text2" presStyleLbl="fgAcc2" presStyleIdx="1" presStyleCnt="3">
        <dgm:presLayoutVars>
          <dgm:chPref val="3"/>
        </dgm:presLayoutVars>
      </dgm:prSet>
      <dgm:spPr/>
      <dgm:t>
        <a:bodyPr/>
        <a:lstStyle/>
        <a:p>
          <a:endParaRPr lang="ru-RU"/>
        </a:p>
      </dgm:t>
    </dgm:pt>
    <dgm:pt modelId="{956116CC-B3FF-40C8-88D9-C4FA1A538778}" type="pres">
      <dgm:prSet presAssocID="{4C50F58E-6331-447C-851D-962DF9B96004}" presName="hierChild3" presStyleCnt="0"/>
      <dgm:spPr/>
    </dgm:pt>
    <dgm:pt modelId="{2FC5C645-7CD6-4D97-B2EF-9B7703BB5196}" type="pres">
      <dgm:prSet presAssocID="{239372E4-AE67-4417-BD33-FA97F26CBE78}" presName="Name10" presStyleLbl="parChTrans1D2" presStyleIdx="2" presStyleCnt="3"/>
      <dgm:spPr/>
      <dgm:t>
        <a:bodyPr/>
        <a:lstStyle/>
        <a:p>
          <a:endParaRPr lang="ru-RU"/>
        </a:p>
      </dgm:t>
    </dgm:pt>
    <dgm:pt modelId="{3D9A4D77-ACAC-4C90-881C-3E3B72E6E87A}" type="pres">
      <dgm:prSet presAssocID="{A920277B-C543-46DC-AC2F-AC42F7BFEFF4}" presName="hierRoot2" presStyleCnt="0"/>
      <dgm:spPr/>
    </dgm:pt>
    <dgm:pt modelId="{AD74A9B3-C074-4621-9CE2-AC817F2D3EA3}" type="pres">
      <dgm:prSet presAssocID="{A920277B-C543-46DC-AC2F-AC42F7BFEFF4}" presName="composite2" presStyleCnt="0"/>
      <dgm:spPr/>
    </dgm:pt>
    <dgm:pt modelId="{A7E10B84-3B59-448C-B0BA-B03140D389EB}" type="pres">
      <dgm:prSet presAssocID="{A920277B-C543-46DC-AC2F-AC42F7BFEFF4}" presName="background2" presStyleLbl="node2" presStyleIdx="2" presStyleCnt="3"/>
      <dgm:spPr/>
    </dgm:pt>
    <dgm:pt modelId="{45E8CA15-EE28-471A-92FC-0E39400AD8E4}" type="pres">
      <dgm:prSet presAssocID="{A920277B-C543-46DC-AC2F-AC42F7BFEFF4}" presName="text2" presStyleLbl="fgAcc2" presStyleIdx="2" presStyleCnt="3">
        <dgm:presLayoutVars>
          <dgm:chPref val="3"/>
        </dgm:presLayoutVars>
      </dgm:prSet>
      <dgm:spPr/>
      <dgm:t>
        <a:bodyPr/>
        <a:lstStyle/>
        <a:p>
          <a:endParaRPr lang="ru-RU"/>
        </a:p>
      </dgm:t>
    </dgm:pt>
    <dgm:pt modelId="{DC0F1223-1F49-491D-B45D-55F240AF6518}" type="pres">
      <dgm:prSet presAssocID="{A920277B-C543-46DC-AC2F-AC42F7BFEFF4}" presName="hierChild3" presStyleCnt="0"/>
      <dgm:spPr/>
    </dgm:pt>
  </dgm:ptLst>
  <dgm:cxnLst>
    <dgm:cxn modelId="{2FE1ACA1-23A6-4CF7-8E72-92AF7B36DFC4}" type="presOf" srcId="{6487C71A-6B44-400A-BF2E-29A03CFA1E72}" destId="{9FFBC000-5D52-4E77-9C86-9B6293667E74}" srcOrd="0" destOrd="0" presId="urn:microsoft.com/office/officeart/2005/8/layout/hierarchy1"/>
    <dgm:cxn modelId="{A396F055-9AD1-4FD4-8C37-ABEB609724AB}" srcId="{6487C71A-6B44-400A-BF2E-29A03CFA1E72}" destId="{A920277B-C543-46DC-AC2F-AC42F7BFEFF4}" srcOrd="2" destOrd="0" parTransId="{239372E4-AE67-4417-BD33-FA97F26CBE78}" sibTransId="{7AD70B21-5AEB-419F-8BAE-C0C92C810ACF}"/>
    <dgm:cxn modelId="{9FC153A7-1AC3-4407-B0DB-810C02653CB7}" type="presOf" srcId="{AA24CF8B-06F8-4D38-A104-64EB894E9D8B}" destId="{077FB66D-F403-481C-872A-48F1743526B8}" srcOrd="0" destOrd="0" presId="urn:microsoft.com/office/officeart/2005/8/layout/hierarchy1"/>
    <dgm:cxn modelId="{C56AF980-890A-4C21-AF7A-9036D247CB1A}" type="presOf" srcId="{4C50F58E-6331-447C-851D-962DF9B96004}" destId="{23452C67-B729-454B-8101-FF1D1BEDB5B6}" srcOrd="0" destOrd="0" presId="urn:microsoft.com/office/officeart/2005/8/layout/hierarchy1"/>
    <dgm:cxn modelId="{6D113C1D-93F6-4310-9DE6-109F90964F29}" type="presOf" srcId="{549E298B-681E-4459-9F25-3CE5BFF9AED6}" destId="{52688529-7D7A-4D39-BA94-9A5EA5EFCFE2}" srcOrd="0" destOrd="0" presId="urn:microsoft.com/office/officeart/2005/8/layout/hierarchy1"/>
    <dgm:cxn modelId="{F60EAF3F-E9F1-41CC-9A7E-04F4E37DF6D1}" srcId="{6487C71A-6B44-400A-BF2E-29A03CFA1E72}" destId="{D57B68C5-37AD-4392-AA95-42609D43D94F}" srcOrd="0" destOrd="0" parTransId="{549E298B-681E-4459-9F25-3CE5BFF9AED6}" sibTransId="{D30AF55D-D38B-47DF-ACB8-20BAA56A3043}"/>
    <dgm:cxn modelId="{1E8D7B9B-8BC7-40C9-9E69-E0E835BE0FA6}" type="presOf" srcId="{D57B68C5-37AD-4392-AA95-42609D43D94F}" destId="{012A5F8C-7DA3-4DB8-A89F-9FA6917684DE}" srcOrd="0" destOrd="0" presId="urn:microsoft.com/office/officeart/2005/8/layout/hierarchy1"/>
    <dgm:cxn modelId="{59E52506-8C9D-4FBF-8FD1-01A39B27D44C}" srcId="{6487C71A-6B44-400A-BF2E-29A03CFA1E72}" destId="{4C50F58E-6331-447C-851D-962DF9B96004}" srcOrd="1" destOrd="0" parTransId="{AA24CF8B-06F8-4D38-A104-64EB894E9D8B}" sibTransId="{A74F3F77-CB41-4529-8A7C-20932CDDA647}"/>
    <dgm:cxn modelId="{37DC4CD4-74B4-4EAB-BF02-C9118989B437}" type="presOf" srcId="{A920277B-C543-46DC-AC2F-AC42F7BFEFF4}" destId="{45E8CA15-EE28-471A-92FC-0E39400AD8E4}" srcOrd="0" destOrd="0" presId="urn:microsoft.com/office/officeart/2005/8/layout/hierarchy1"/>
    <dgm:cxn modelId="{24575337-4BC1-4DC5-A97B-D8FA3C7FF366}" srcId="{F6F58BC8-2B74-4902-9997-179AE67ECE9F}" destId="{6487C71A-6B44-400A-BF2E-29A03CFA1E72}" srcOrd="0" destOrd="0" parTransId="{41C495DD-320E-4B13-9C70-63CC844689C8}" sibTransId="{657EBC50-59E9-439B-A400-526C9042E3AC}"/>
    <dgm:cxn modelId="{834D7A2F-EA81-4409-B78A-BAD30FDEB63E}" type="presOf" srcId="{239372E4-AE67-4417-BD33-FA97F26CBE78}" destId="{2FC5C645-7CD6-4D97-B2EF-9B7703BB5196}" srcOrd="0" destOrd="0" presId="urn:microsoft.com/office/officeart/2005/8/layout/hierarchy1"/>
    <dgm:cxn modelId="{BC7DD04F-DED4-4BFA-B4D0-35344B78A66A}" type="presOf" srcId="{F6F58BC8-2B74-4902-9997-179AE67ECE9F}" destId="{55409830-5DD4-4FEF-AEC5-D12AF9809C1B}" srcOrd="0" destOrd="0" presId="urn:microsoft.com/office/officeart/2005/8/layout/hierarchy1"/>
    <dgm:cxn modelId="{F1068D18-8D34-4B16-A601-5C492D3B16B4}" type="presParOf" srcId="{55409830-5DD4-4FEF-AEC5-D12AF9809C1B}" destId="{936F6DE3-B2B2-4A72-9E9D-7E18C4AA4FC2}" srcOrd="0" destOrd="0" presId="urn:microsoft.com/office/officeart/2005/8/layout/hierarchy1"/>
    <dgm:cxn modelId="{E2D7613B-A633-4C42-BB2D-88F72CF0291E}" type="presParOf" srcId="{936F6DE3-B2B2-4A72-9E9D-7E18C4AA4FC2}" destId="{9585B830-ACE1-43C0-84F7-CD654B97B1B0}" srcOrd="0" destOrd="0" presId="urn:microsoft.com/office/officeart/2005/8/layout/hierarchy1"/>
    <dgm:cxn modelId="{6FFA5A91-8E77-406F-B6DA-EB61E808C196}" type="presParOf" srcId="{9585B830-ACE1-43C0-84F7-CD654B97B1B0}" destId="{72CDD4B8-5C76-4C98-9EDB-D0E72494A9B4}" srcOrd="0" destOrd="0" presId="urn:microsoft.com/office/officeart/2005/8/layout/hierarchy1"/>
    <dgm:cxn modelId="{19C0BF1D-3422-4E84-8764-6ABCAE9C5E54}" type="presParOf" srcId="{9585B830-ACE1-43C0-84F7-CD654B97B1B0}" destId="{9FFBC000-5D52-4E77-9C86-9B6293667E74}" srcOrd="1" destOrd="0" presId="urn:microsoft.com/office/officeart/2005/8/layout/hierarchy1"/>
    <dgm:cxn modelId="{6BB87F58-C97D-45BE-AB08-B65C6B7933AC}" type="presParOf" srcId="{936F6DE3-B2B2-4A72-9E9D-7E18C4AA4FC2}" destId="{AC92DBAB-2623-4E62-B024-FCD3CC9ABD32}" srcOrd="1" destOrd="0" presId="urn:microsoft.com/office/officeart/2005/8/layout/hierarchy1"/>
    <dgm:cxn modelId="{06C88F9B-A09C-4490-9FDC-118B47BE806E}" type="presParOf" srcId="{AC92DBAB-2623-4E62-B024-FCD3CC9ABD32}" destId="{52688529-7D7A-4D39-BA94-9A5EA5EFCFE2}" srcOrd="0" destOrd="0" presId="urn:microsoft.com/office/officeart/2005/8/layout/hierarchy1"/>
    <dgm:cxn modelId="{D2654382-D278-4D02-AE25-CCC52070C04A}" type="presParOf" srcId="{AC92DBAB-2623-4E62-B024-FCD3CC9ABD32}" destId="{9E5C8880-18E8-4614-94F4-5F74AFA4A4ED}" srcOrd="1" destOrd="0" presId="urn:microsoft.com/office/officeart/2005/8/layout/hierarchy1"/>
    <dgm:cxn modelId="{87E9134B-996C-4FB8-B9D3-AAC4EE912530}" type="presParOf" srcId="{9E5C8880-18E8-4614-94F4-5F74AFA4A4ED}" destId="{90334F75-9686-48A3-BA52-18248AD3FF6F}" srcOrd="0" destOrd="0" presId="urn:microsoft.com/office/officeart/2005/8/layout/hierarchy1"/>
    <dgm:cxn modelId="{3EDF45A6-3879-4B74-9B3A-A8FE76C4202A}" type="presParOf" srcId="{90334F75-9686-48A3-BA52-18248AD3FF6F}" destId="{14F99A90-2C62-40A0-A0EB-EA7364C9A2DE}" srcOrd="0" destOrd="0" presId="urn:microsoft.com/office/officeart/2005/8/layout/hierarchy1"/>
    <dgm:cxn modelId="{CDED34B4-225C-4ED3-B7EB-8357B78B7825}" type="presParOf" srcId="{90334F75-9686-48A3-BA52-18248AD3FF6F}" destId="{012A5F8C-7DA3-4DB8-A89F-9FA6917684DE}" srcOrd="1" destOrd="0" presId="urn:microsoft.com/office/officeart/2005/8/layout/hierarchy1"/>
    <dgm:cxn modelId="{C06131F9-D79F-45C1-B578-1ECA39E421B3}" type="presParOf" srcId="{9E5C8880-18E8-4614-94F4-5F74AFA4A4ED}" destId="{1685D8D1-7A49-4238-9682-68B63C8A7214}" srcOrd="1" destOrd="0" presId="urn:microsoft.com/office/officeart/2005/8/layout/hierarchy1"/>
    <dgm:cxn modelId="{AF0D6623-0B6B-43C7-8390-BCFAC7D5FAF4}" type="presParOf" srcId="{AC92DBAB-2623-4E62-B024-FCD3CC9ABD32}" destId="{077FB66D-F403-481C-872A-48F1743526B8}" srcOrd="2" destOrd="0" presId="urn:microsoft.com/office/officeart/2005/8/layout/hierarchy1"/>
    <dgm:cxn modelId="{57266008-C977-4A7D-993A-CFF63C454868}" type="presParOf" srcId="{AC92DBAB-2623-4E62-B024-FCD3CC9ABD32}" destId="{81FA4679-B4BB-4C5C-8D16-631EFB19D212}" srcOrd="3" destOrd="0" presId="urn:microsoft.com/office/officeart/2005/8/layout/hierarchy1"/>
    <dgm:cxn modelId="{87E7CC05-773B-464C-9541-7228E7D8446D}" type="presParOf" srcId="{81FA4679-B4BB-4C5C-8D16-631EFB19D212}" destId="{C2C8BC82-7D28-433A-91B2-204F18C15330}" srcOrd="0" destOrd="0" presId="urn:microsoft.com/office/officeart/2005/8/layout/hierarchy1"/>
    <dgm:cxn modelId="{6C943101-2EE8-43FB-80C2-906ECF5A284D}" type="presParOf" srcId="{C2C8BC82-7D28-433A-91B2-204F18C15330}" destId="{DDD07309-D000-4B47-9947-DBCC774609F5}" srcOrd="0" destOrd="0" presId="urn:microsoft.com/office/officeart/2005/8/layout/hierarchy1"/>
    <dgm:cxn modelId="{37D366FD-DFD8-47F6-BB66-669D8CA6ACE9}" type="presParOf" srcId="{C2C8BC82-7D28-433A-91B2-204F18C15330}" destId="{23452C67-B729-454B-8101-FF1D1BEDB5B6}" srcOrd="1" destOrd="0" presId="urn:microsoft.com/office/officeart/2005/8/layout/hierarchy1"/>
    <dgm:cxn modelId="{E649B2E2-447C-447F-87EF-68039D624D21}" type="presParOf" srcId="{81FA4679-B4BB-4C5C-8D16-631EFB19D212}" destId="{956116CC-B3FF-40C8-88D9-C4FA1A538778}" srcOrd="1" destOrd="0" presId="urn:microsoft.com/office/officeart/2005/8/layout/hierarchy1"/>
    <dgm:cxn modelId="{15199D07-6CA0-42E1-81AD-05969A5AB10C}" type="presParOf" srcId="{AC92DBAB-2623-4E62-B024-FCD3CC9ABD32}" destId="{2FC5C645-7CD6-4D97-B2EF-9B7703BB5196}" srcOrd="4" destOrd="0" presId="urn:microsoft.com/office/officeart/2005/8/layout/hierarchy1"/>
    <dgm:cxn modelId="{1EBAFD59-C64F-4F37-B744-FC8F74E17B9A}" type="presParOf" srcId="{AC92DBAB-2623-4E62-B024-FCD3CC9ABD32}" destId="{3D9A4D77-ACAC-4C90-881C-3E3B72E6E87A}" srcOrd="5" destOrd="0" presId="urn:microsoft.com/office/officeart/2005/8/layout/hierarchy1"/>
    <dgm:cxn modelId="{47937297-E343-4963-87D7-B7ABFC44BC7C}" type="presParOf" srcId="{3D9A4D77-ACAC-4C90-881C-3E3B72E6E87A}" destId="{AD74A9B3-C074-4621-9CE2-AC817F2D3EA3}" srcOrd="0" destOrd="0" presId="urn:microsoft.com/office/officeart/2005/8/layout/hierarchy1"/>
    <dgm:cxn modelId="{D2D6CF53-60C1-4E12-8B73-0A035C5D073E}" type="presParOf" srcId="{AD74A9B3-C074-4621-9CE2-AC817F2D3EA3}" destId="{A7E10B84-3B59-448C-B0BA-B03140D389EB}" srcOrd="0" destOrd="0" presId="urn:microsoft.com/office/officeart/2005/8/layout/hierarchy1"/>
    <dgm:cxn modelId="{E000F9E0-2D3A-4896-897B-DADCF1842AA9}" type="presParOf" srcId="{AD74A9B3-C074-4621-9CE2-AC817F2D3EA3}" destId="{45E8CA15-EE28-471A-92FC-0E39400AD8E4}" srcOrd="1" destOrd="0" presId="urn:microsoft.com/office/officeart/2005/8/layout/hierarchy1"/>
    <dgm:cxn modelId="{25CF2CC1-CE30-43E2-94D7-3B565606E9FA}" type="presParOf" srcId="{3D9A4D77-ACAC-4C90-881C-3E3B72E6E87A}" destId="{DC0F1223-1F49-491D-B45D-55F240AF6518}" srcOrd="1" destOrd="0" presId="urn:microsoft.com/office/officeart/2005/8/layout/hierarchy1"/>
  </dgm:cxnLst>
  <dgm:bg/>
  <dgm:whole/>
</dgm:dataModel>
</file>

<file path=ppt/diagrams/data5.xml><?xml version="1.0" encoding="utf-8"?>
<dgm:dataModel xmlns:dgm="http://schemas.openxmlformats.org/drawingml/2006/diagram" xmlns:a="http://schemas.openxmlformats.org/drawingml/2006/main">
  <dgm:ptLst>
    <dgm:pt modelId="{FA15ADBE-0912-4FF8-82BB-4FB7BBA008EC}"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ru-RU"/>
        </a:p>
      </dgm:t>
    </dgm:pt>
    <dgm:pt modelId="{91E2BE79-42A1-4AF3-95A7-F713D0F96A84}">
      <dgm:prSet phldrT="[Текст]"/>
      <dgm:spPr/>
      <dgm:t>
        <a:bodyPr/>
        <a:lstStyle/>
        <a:p>
          <a:r>
            <a:rPr lang="uk-UA" b="1" smtClean="0"/>
            <a:t>Податки</a:t>
          </a:r>
          <a:endParaRPr lang="ru-RU"/>
        </a:p>
      </dgm:t>
    </dgm:pt>
    <dgm:pt modelId="{EA91D4BD-5AAA-41D5-A89B-5D2D74F18A4D}" type="parTrans" cxnId="{C8D0CC7F-5482-4E91-AF94-566998D52E81}">
      <dgm:prSet/>
      <dgm:spPr/>
      <dgm:t>
        <a:bodyPr/>
        <a:lstStyle/>
        <a:p>
          <a:endParaRPr lang="ru-RU"/>
        </a:p>
      </dgm:t>
    </dgm:pt>
    <dgm:pt modelId="{5DFDD4B9-4356-448D-BCA0-1A0A384CB1F9}" type="sibTrans" cxnId="{C8D0CC7F-5482-4E91-AF94-566998D52E81}">
      <dgm:prSet/>
      <dgm:spPr/>
      <dgm:t>
        <a:bodyPr/>
        <a:lstStyle/>
        <a:p>
          <a:endParaRPr lang="ru-RU"/>
        </a:p>
      </dgm:t>
    </dgm:pt>
    <dgm:pt modelId="{DB5862B6-92BD-4209-9D5B-E516C39F38FD}">
      <dgm:prSet phldrT="[Текст]"/>
      <dgm:spPr/>
      <dgm:t>
        <a:bodyPr/>
        <a:lstStyle/>
        <a:p>
          <a:r>
            <a:rPr lang="uk-UA" b="1" dirty="0" smtClean="0"/>
            <a:t>це обов’язкові, законодавчо встановлені  платежі юридичних і фізичних осіб до бюджету для фінансового забезпечення виконання державою покладених на неї функцій</a:t>
          </a:r>
          <a:endParaRPr lang="ru-RU" dirty="0"/>
        </a:p>
      </dgm:t>
    </dgm:pt>
    <dgm:pt modelId="{381E48C8-59A4-4790-8032-BB2BBE5BF692}" type="parTrans" cxnId="{F70EC6A9-FDC8-4558-856D-583CFC2DA8B9}">
      <dgm:prSet/>
      <dgm:spPr/>
      <dgm:t>
        <a:bodyPr/>
        <a:lstStyle/>
        <a:p>
          <a:endParaRPr lang="ru-RU"/>
        </a:p>
      </dgm:t>
    </dgm:pt>
    <dgm:pt modelId="{A921A56D-A2E2-4548-ADDB-D6839CE9D195}" type="sibTrans" cxnId="{F70EC6A9-FDC8-4558-856D-583CFC2DA8B9}">
      <dgm:prSet/>
      <dgm:spPr/>
      <dgm:t>
        <a:bodyPr/>
        <a:lstStyle/>
        <a:p>
          <a:endParaRPr lang="ru-RU"/>
        </a:p>
      </dgm:t>
    </dgm:pt>
    <dgm:pt modelId="{6245C5D6-8CC0-4725-83EC-942703EE4E47}" type="pres">
      <dgm:prSet presAssocID="{FA15ADBE-0912-4FF8-82BB-4FB7BBA008EC}" presName="list" presStyleCnt="0">
        <dgm:presLayoutVars>
          <dgm:dir/>
          <dgm:animLvl val="lvl"/>
        </dgm:presLayoutVars>
      </dgm:prSet>
      <dgm:spPr/>
      <dgm:t>
        <a:bodyPr/>
        <a:lstStyle/>
        <a:p>
          <a:endParaRPr lang="ru-RU"/>
        </a:p>
      </dgm:t>
    </dgm:pt>
    <dgm:pt modelId="{88157E5A-C76E-4D47-8A94-048332AA0C80}" type="pres">
      <dgm:prSet presAssocID="{91E2BE79-42A1-4AF3-95A7-F713D0F96A84}" presName="posSpace" presStyleCnt="0"/>
      <dgm:spPr/>
    </dgm:pt>
    <dgm:pt modelId="{A1CC8EFA-3554-44AA-8102-4604E97CD6CE}" type="pres">
      <dgm:prSet presAssocID="{91E2BE79-42A1-4AF3-95A7-F713D0F96A84}" presName="vertFlow" presStyleCnt="0"/>
      <dgm:spPr/>
    </dgm:pt>
    <dgm:pt modelId="{955D554B-683F-48FC-AF4E-79E2AAFA8185}" type="pres">
      <dgm:prSet presAssocID="{91E2BE79-42A1-4AF3-95A7-F713D0F96A84}" presName="topSpace" presStyleCnt="0"/>
      <dgm:spPr/>
    </dgm:pt>
    <dgm:pt modelId="{1AA71AB9-86E2-4A84-AFF4-D99B33F6B722}" type="pres">
      <dgm:prSet presAssocID="{91E2BE79-42A1-4AF3-95A7-F713D0F96A84}" presName="firstComp" presStyleCnt="0"/>
      <dgm:spPr/>
    </dgm:pt>
    <dgm:pt modelId="{32726289-5E57-4E24-90AC-C7BA094B61FA}" type="pres">
      <dgm:prSet presAssocID="{91E2BE79-42A1-4AF3-95A7-F713D0F96A84}" presName="firstChild" presStyleLbl="bgAccFollowNode1" presStyleIdx="0" presStyleCnt="1"/>
      <dgm:spPr/>
      <dgm:t>
        <a:bodyPr/>
        <a:lstStyle/>
        <a:p>
          <a:endParaRPr lang="ru-RU"/>
        </a:p>
      </dgm:t>
    </dgm:pt>
    <dgm:pt modelId="{9626A7C8-F61E-43C7-86E3-9DD7F1A04862}" type="pres">
      <dgm:prSet presAssocID="{91E2BE79-42A1-4AF3-95A7-F713D0F96A84}" presName="firstChildTx" presStyleLbl="bgAccFollowNode1" presStyleIdx="0" presStyleCnt="1">
        <dgm:presLayoutVars>
          <dgm:bulletEnabled val="1"/>
        </dgm:presLayoutVars>
      </dgm:prSet>
      <dgm:spPr/>
      <dgm:t>
        <a:bodyPr/>
        <a:lstStyle/>
        <a:p>
          <a:endParaRPr lang="ru-RU"/>
        </a:p>
      </dgm:t>
    </dgm:pt>
    <dgm:pt modelId="{32C49939-3579-4094-BFF4-33798AD2A00E}" type="pres">
      <dgm:prSet presAssocID="{91E2BE79-42A1-4AF3-95A7-F713D0F96A84}" presName="negSpace" presStyleCnt="0"/>
      <dgm:spPr/>
    </dgm:pt>
    <dgm:pt modelId="{F922DBF4-5254-4044-8DC0-4AE859E84B5A}" type="pres">
      <dgm:prSet presAssocID="{91E2BE79-42A1-4AF3-95A7-F713D0F96A84}" presName="circle" presStyleLbl="node1" presStyleIdx="0" presStyleCnt="1"/>
      <dgm:spPr/>
      <dgm:t>
        <a:bodyPr/>
        <a:lstStyle/>
        <a:p>
          <a:endParaRPr lang="ru-RU"/>
        </a:p>
      </dgm:t>
    </dgm:pt>
  </dgm:ptLst>
  <dgm:cxnLst>
    <dgm:cxn modelId="{C8D0CC7F-5482-4E91-AF94-566998D52E81}" srcId="{FA15ADBE-0912-4FF8-82BB-4FB7BBA008EC}" destId="{91E2BE79-42A1-4AF3-95A7-F713D0F96A84}" srcOrd="0" destOrd="0" parTransId="{EA91D4BD-5AAA-41D5-A89B-5D2D74F18A4D}" sibTransId="{5DFDD4B9-4356-448D-BCA0-1A0A384CB1F9}"/>
    <dgm:cxn modelId="{FC7F0C7E-3101-4B95-A3B6-A29ABAB84551}" type="presOf" srcId="{DB5862B6-92BD-4209-9D5B-E516C39F38FD}" destId="{9626A7C8-F61E-43C7-86E3-9DD7F1A04862}" srcOrd="1" destOrd="0" presId="urn:microsoft.com/office/officeart/2005/8/layout/hList9"/>
    <dgm:cxn modelId="{F70EC6A9-FDC8-4558-856D-583CFC2DA8B9}" srcId="{91E2BE79-42A1-4AF3-95A7-F713D0F96A84}" destId="{DB5862B6-92BD-4209-9D5B-E516C39F38FD}" srcOrd="0" destOrd="0" parTransId="{381E48C8-59A4-4790-8032-BB2BBE5BF692}" sibTransId="{A921A56D-A2E2-4548-ADDB-D6839CE9D195}"/>
    <dgm:cxn modelId="{0D94C9A8-56C0-4E23-9CFA-6F0EE2DFE056}" type="presOf" srcId="{FA15ADBE-0912-4FF8-82BB-4FB7BBA008EC}" destId="{6245C5D6-8CC0-4725-83EC-942703EE4E47}" srcOrd="0" destOrd="0" presId="urn:microsoft.com/office/officeart/2005/8/layout/hList9"/>
    <dgm:cxn modelId="{C457F1ED-8440-4E9B-B5AF-A35D837F13FA}" type="presOf" srcId="{DB5862B6-92BD-4209-9D5B-E516C39F38FD}" destId="{32726289-5E57-4E24-90AC-C7BA094B61FA}" srcOrd="0" destOrd="0" presId="urn:microsoft.com/office/officeart/2005/8/layout/hList9"/>
    <dgm:cxn modelId="{1049E32E-5E65-4786-AE24-22F64A2C7BC5}" type="presOf" srcId="{91E2BE79-42A1-4AF3-95A7-F713D0F96A84}" destId="{F922DBF4-5254-4044-8DC0-4AE859E84B5A}" srcOrd="0" destOrd="0" presId="urn:microsoft.com/office/officeart/2005/8/layout/hList9"/>
    <dgm:cxn modelId="{C1472F29-4A13-4D11-BC0E-A435E6F9D88D}" type="presParOf" srcId="{6245C5D6-8CC0-4725-83EC-942703EE4E47}" destId="{88157E5A-C76E-4D47-8A94-048332AA0C80}" srcOrd="0" destOrd="0" presId="urn:microsoft.com/office/officeart/2005/8/layout/hList9"/>
    <dgm:cxn modelId="{A399BE75-B704-4FBA-A9E1-69DB46C17F68}" type="presParOf" srcId="{6245C5D6-8CC0-4725-83EC-942703EE4E47}" destId="{A1CC8EFA-3554-44AA-8102-4604E97CD6CE}" srcOrd="1" destOrd="0" presId="urn:microsoft.com/office/officeart/2005/8/layout/hList9"/>
    <dgm:cxn modelId="{A52089B9-0197-48EE-835D-972610CBB2D3}" type="presParOf" srcId="{A1CC8EFA-3554-44AA-8102-4604E97CD6CE}" destId="{955D554B-683F-48FC-AF4E-79E2AAFA8185}" srcOrd="0" destOrd="0" presId="urn:microsoft.com/office/officeart/2005/8/layout/hList9"/>
    <dgm:cxn modelId="{4CFFC7BB-572A-4353-A5B7-67F80DB17EF4}" type="presParOf" srcId="{A1CC8EFA-3554-44AA-8102-4604E97CD6CE}" destId="{1AA71AB9-86E2-4A84-AFF4-D99B33F6B722}" srcOrd="1" destOrd="0" presId="urn:microsoft.com/office/officeart/2005/8/layout/hList9"/>
    <dgm:cxn modelId="{BFBF4AB7-CB1B-48BC-94FF-43EAFEBCD162}" type="presParOf" srcId="{1AA71AB9-86E2-4A84-AFF4-D99B33F6B722}" destId="{32726289-5E57-4E24-90AC-C7BA094B61FA}" srcOrd="0" destOrd="0" presId="urn:microsoft.com/office/officeart/2005/8/layout/hList9"/>
    <dgm:cxn modelId="{2FE747EC-5E48-4D89-8E17-170ECB18FD60}" type="presParOf" srcId="{1AA71AB9-86E2-4A84-AFF4-D99B33F6B722}" destId="{9626A7C8-F61E-43C7-86E3-9DD7F1A04862}" srcOrd="1" destOrd="0" presId="urn:microsoft.com/office/officeart/2005/8/layout/hList9"/>
    <dgm:cxn modelId="{E32A5727-017C-4149-BF2B-BA73E9B0C570}" type="presParOf" srcId="{6245C5D6-8CC0-4725-83EC-942703EE4E47}" destId="{32C49939-3579-4094-BFF4-33798AD2A00E}" srcOrd="2" destOrd="0" presId="urn:microsoft.com/office/officeart/2005/8/layout/hList9"/>
    <dgm:cxn modelId="{DA383D39-8AA8-4310-95AC-356087232943}" type="presParOf" srcId="{6245C5D6-8CC0-4725-83EC-942703EE4E47}" destId="{F922DBF4-5254-4044-8DC0-4AE859E84B5A}" srcOrd="3" destOrd="0" presId="urn:microsoft.com/office/officeart/2005/8/layout/hList9"/>
  </dgm:cxnLst>
  <dgm:bg/>
  <dgm:whole/>
</dgm:dataModel>
</file>

<file path=ppt/diagrams/data6.xml><?xml version="1.0" encoding="utf-8"?>
<dgm:dataModel xmlns:dgm="http://schemas.openxmlformats.org/drawingml/2006/diagram" xmlns:a="http://schemas.openxmlformats.org/drawingml/2006/main">
  <dgm:ptLst>
    <dgm:pt modelId="{DB596430-D09D-4BC6-BAC7-6ABE5BF4DC5A}"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ru-RU"/>
        </a:p>
      </dgm:t>
    </dgm:pt>
    <dgm:pt modelId="{419EF011-E227-4602-BEF2-ED2AA196E24C}">
      <dgm:prSet phldrT="[Текст]"/>
      <dgm:spPr/>
      <dgm:t>
        <a:bodyPr/>
        <a:lstStyle/>
        <a:p>
          <a:r>
            <a:rPr lang="uk-UA" b="1" dirty="0" smtClean="0"/>
            <a:t>Ознаки податків: </a:t>
          </a:r>
          <a:endParaRPr lang="ru-RU" dirty="0"/>
        </a:p>
      </dgm:t>
    </dgm:pt>
    <dgm:pt modelId="{ACA1E742-CBF9-484E-9C28-5861AE56AC1F}" type="parTrans" cxnId="{D9442DDA-C1CA-4CCB-ABA5-5B10C2D4ACF0}">
      <dgm:prSet/>
      <dgm:spPr/>
      <dgm:t>
        <a:bodyPr/>
        <a:lstStyle/>
        <a:p>
          <a:endParaRPr lang="ru-RU"/>
        </a:p>
      </dgm:t>
    </dgm:pt>
    <dgm:pt modelId="{25BFAB36-A3E2-4688-8DDD-B06DE2780C25}" type="sibTrans" cxnId="{D9442DDA-C1CA-4CCB-ABA5-5B10C2D4ACF0}">
      <dgm:prSet/>
      <dgm:spPr/>
      <dgm:t>
        <a:bodyPr/>
        <a:lstStyle/>
        <a:p>
          <a:endParaRPr lang="ru-RU"/>
        </a:p>
      </dgm:t>
    </dgm:pt>
    <dgm:pt modelId="{FFEF033C-BE69-40A7-80D5-493C0815003B}">
      <dgm:prSet phldrT="[Текст]"/>
      <dgm:spPr/>
      <dgm:t>
        <a:bodyPr/>
        <a:lstStyle/>
        <a:p>
          <a:r>
            <a:rPr lang="uk-UA" b="1" dirty="0" smtClean="0"/>
            <a:t>примусовий  (обов’язковий) характер</a:t>
          </a:r>
          <a:endParaRPr lang="ru-RU" dirty="0"/>
        </a:p>
      </dgm:t>
    </dgm:pt>
    <dgm:pt modelId="{EE36CE52-8D2A-4C73-BC35-B746146AB392}" type="parTrans" cxnId="{18A88856-289E-47E9-9435-AE3314C13925}">
      <dgm:prSet/>
      <dgm:spPr/>
      <dgm:t>
        <a:bodyPr/>
        <a:lstStyle/>
        <a:p>
          <a:endParaRPr lang="ru-RU"/>
        </a:p>
      </dgm:t>
    </dgm:pt>
    <dgm:pt modelId="{92EE9346-4338-4A58-82BE-BA4B59755142}" type="sibTrans" cxnId="{18A88856-289E-47E9-9435-AE3314C13925}">
      <dgm:prSet/>
      <dgm:spPr/>
      <dgm:t>
        <a:bodyPr/>
        <a:lstStyle/>
        <a:p>
          <a:endParaRPr lang="ru-RU"/>
        </a:p>
      </dgm:t>
    </dgm:pt>
    <dgm:pt modelId="{66594C29-BB70-44CF-AE65-4293CA4B7EF3}">
      <dgm:prSet phldrT="[Текст]"/>
      <dgm:spPr/>
      <dgm:t>
        <a:bodyPr/>
        <a:lstStyle/>
        <a:p>
          <a:r>
            <a:rPr lang="uk-UA" b="1" dirty="0" smtClean="0"/>
            <a:t>не мають  цільового призначення</a:t>
          </a:r>
          <a:endParaRPr lang="ru-RU" dirty="0"/>
        </a:p>
      </dgm:t>
    </dgm:pt>
    <dgm:pt modelId="{D443FFD8-51EB-46EF-87F2-E9C77C1A8AEB}" type="parTrans" cxnId="{4F921DB8-50D7-4735-93C8-6873D8B53A48}">
      <dgm:prSet/>
      <dgm:spPr/>
      <dgm:t>
        <a:bodyPr/>
        <a:lstStyle/>
        <a:p>
          <a:endParaRPr lang="ru-RU"/>
        </a:p>
      </dgm:t>
    </dgm:pt>
    <dgm:pt modelId="{048E8EA7-7C42-467E-AD39-ABF143812851}" type="sibTrans" cxnId="{4F921DB8-50D7-4735-93C8-6873D8B53A48}">
      <dgm:prSet/>
      <dgm:spPr/>
      <dgm:t>
        <a:bodyPr/>
        <a:lstStyle/>
        <a:p>
          <a:endParaRPr lang="ru-RU"/>
        </a:p>
      </dgm:t>
    </dgm:pt>
    <dgm:pt modelId="{C0F14A41-A8D9-4229-8205-4E6FD8EDB58C}">
      <dgm:prSet phldrT="[Текст]"/>
      <dgm:spPr/>
      <dgm:t>
        <a:bodyPr/>
        <a:lstStyle/>
        <a:p>
          <a:r>
            <a:rPr lang="uk-UA" b="1" dirty="0" smtClean="0"/>
            <a:t>справляються на умовах безповоротності </a:t>
          </a:r>
          <a:endParaRPr lang="ru-RU" dirty="0"/>
        </a:p>
      </dgm:t>
    </dgm:pt>
    <dgm:pt modelId="{5C607FE7-96C2-4A9E-BE48-17E16739C027}" type="parTrans" cxnId="{62C43251-866C-4164-9D07-90EBFC00241D}">
      <dgm:prSet/>
      <dgm:spPr/>
      <dgm:t>
        <a:bodyPr/>
        <a:lstStyle/>
        <a:p>
          <a:endParaRPr lang="ru-RU"/>
        </a:p>
      </dgm:t>
    </dgm:pt>
    <dgm:pt modelId="{9D589BD3-D15C-41C7-959F-4D538FBD794E}" type="sibTrans" cxnId="{62C43251-866C-4164-9D07-90EBFC00241D}">
      <dgm:prSet/>
      <dgm:spPr/>
      <dgm:t>
        <a:bodyPr/>
        <a:lstStyle/>
        <a:p>
          <a:endParaRPr lang="ru-RU"/>
        </a:p>
      </dgm:t>
    </dgm:pt>
    <dgm:pt modelId="{826323FD-0D93-44C4-AED8-76B02AE791AB}">
      <dgm:prSet phldrT="[Текст]"/>
      <dgm:spPr/>
      <dgm:t>
        <a:bodyPr/>
        <a:lstStyle/>
        <a:p>
          <a:r>
            <a:rPr lang="uk-UA" b="1" dirty="0" smtClean="0"/>
            <a:t>зміна форми власності</a:t>
          </a:r>
          <a:endParaRPr lang="ru-RU" dirty="0"/>
        </a:p>
      </dgm:t>
    </dgm:pt>
    <dgm:pt modelId="{A9FBE1E7-835B-4560-8BB1-E0BDAD55B2D3}" type="parTrans" cxnId="{402D5F32-656D-4CC8-B2D0-8CDE303D106D}">
      <dgm:prSet/>
      <dgm:spPr/>
      <dgm:t>
        <a:bodyPr/>
        <a:lstStyle/>
        <a:p>
          <a:endParaRPr lang="ru-RU"/>
        </a:p>
      </dgm:t>
    </dgm:pt>
    <dgm:pt modelId="{BDC777C2-5F0B-4D7F-AC7E-AC6E2F9791FC}" type="sibTrans" cxnId="{402D5F32-656D-4CC8-B2D0-8CDE303D106D}">
      <dgm:prSet/>
      <dgm:spPr/>
      <dgm:t>
        <a:bodyPr/>
        <a:lstStyle/>
        <a:p>
          <a:endParaRPr lang="ru-RU"/>
        </a:p>
      </dgm:t>
    </dgm:pt>
    <dgm:pt modelId="{FFFEA00E-D044-493A-A12F-CFD6185887C1}">
      <dgm:prSet phldrT="[Текст]"/>
      <dgm:spPr/>
      <dgm:t>
        <a:bodyPr/>
        <a:lstStyle/>
        <a:p>
          <a:r>
            <a:rPr lang="uk-UA" b="1" smtClean="0"/>
            <a:t>сплачуються до бюджету</a:t>
          </a:r>
          <a:endParaRPr lang="ru-RU" dirty="0"/>
        </a:p>
      </dgm:t>
    </dgm:pt>
    <dgm:pt modelId="{1E03B441-C442-49D1-9471-B750F6147677}" type="parTrans" cxnId="{82EF50B1-255C-42DB-8ED2-3C130BBCA00E}">
      <dgm:prSet/>
      <dgm:spPr/>
      <dgm:t>
        <a:bodyPr/>
        <a:lstStyle/>
        <a:p>
          <a:endParaRPr lang="ru-RU"/>
        </a:p>
      </dgm:t>
    </dgm:pt>
    <dgm:pt modelId="{E0D02878-A8D3-4B99-AAE5-0EC2EC0DB5AF}" type="sibTrans" cxnId="{82EF50B1-255C-42DB-8ED2-3C130BBCA00E}">
      <dgm:prSet/>
      <dgm:spPr/>
      <dgm:t>
        <a:bodyPr/>
        <a:lstStyle/>
        <a:p>
          <a:endParaRPr lang="ru-RU"/>
        </a:p>
      </dgm:t>
    </dgm:pt>
    <dgm:pt modelId="{2D460C5C-B16D-4E65-9D9E-FC06A5D90E3D}" type="pres">
      <dgm:prSet presAssocID="{DB596430-D09D-4BC6-BAC7-6ABE5BF4DC5A}" presName="theList" presStyleCnt="0">
        <dgm:presLayoutVars>
          <dgm:dir/>
          <dgm:animLvl val="lvl"/>
          <dgm:resizeHandles val="exact"/>
        </dgm:presLayoutVars>
      </dgm:prSet>
      <dgm:spPr/>
      <dgm:t>
        <a:bodyPr/>
        <a:lstStyle/>
        <a:p>
          <a:endParaRPr lang="ru-RU"/>
        </a:p>
      </dgm:t>
    </dgm:pt>
    <dgm:pt modelId="{E55E8CA7-C87B-4FC1-B8C3-D6F213E285B1}" type="pres">
      <dgm:prSet presAssocID="{419EF011-E227-4602-BEF2-ED2AA196E24C}" presName="compNode" presStyleCnt="0"/>
      <dgm:spPr/>
    </dgm:pt>
    <dgm:pt modelId="{E56DC89B-8EA9-4E6F-BBBE-952C1701A39B}" type="pres">
      <dgm:prSet presAssocID="{419EF011-E227-4602-BEF2-ED2AA196E24C}" presName="aNode" presStyleLbl="bgShp" presStyleIdx="0" presStyleCnt="1"/>
      <dgm:spPr/>
      <dgm:t>
        <a:bodyPr/>
        <a:lstStyle/>
        <a:p>
          <a:endParaRPr lang="ru-RU"/>
        </a:p>
      </dgm:t>
    </dgm:pt>
    <dgm:pt modelId="{F39FE627-7313-4F76-8463-8F7456AAC27C}" type="pres">
      <dgm:prSet presAssocID="{419EF011-E227-4602-BEF2-ED2AA196E24C}" presName="textNode" presStyleLbl="bgShp" presStyleIdx="0" presStyleCnt="1"/>
      <dgm:spPr/>
      <dgm:t>
        <a:bodyPr/>
        <a:lstStyle/>
        <a:p>
          <a:endParaRPr lang="ru-RU"/>
        </a:p>
      </dgm:t>
    </dgm:pt>
    <dgm:pt modelId="{E863179E-77BE-4B5C-8BEB-39ED5D0BA3DA}" type="pres">
      <dgm:prSet presAssocID="{419EF011-E227-4602-BEF2-ED2AA196E24C}" presName="compChildNode" presStyleCnt="0"/>
      <dgm:spPr/>
    </dgm:pt>
    <dgm:pt modelId="{866296D6-5B73-4553-8289-2506A6BD8C5F}" type="pres">
      <dgm:prSet presAssocID="{419EF011-E227-4602-BEF2-ED2AA196E24C}" presName="theInnerList" presStyleCnt="0"/>
      <dgm:spPr/>
    </dgm:pt>
    <dgm:pt modelId="{C5B3B36E-4CBE-443F-AF54-ED642DC144C2}" type="pres">
      <dgm:prSet presAssocID="{FFEF033C-BE69-40A7-80D5-493C0815003B}" presName="childNode" presStyleLbl="node1" presStyleIdx="0" presStyleCnt="5">
        <dgm:presLayoutVars>
          <dgm:bulletEnabled val="1"/>
        </dgm:presLayoutVars>
      </dgm:prSet>
      <dgm:spPr/>
      <dgm:t>
        <a:bodyPr/>
        <a:lstStyle/>
        <a:p>
          <a:endParaRPr lang="ru-RU"/>
        </a:p>
      </dgm:t>
    </dgm:pt>
    <dgm:pt modelId="{5C870773-5EDA-4559-B169-14230A6653B9}" type="pres">
      <dgm:prSet presAssocID="{FFEF033C-BE69-40A7-80D5-493C0815003B}" presName="aSpace2" presStyleCnt="0"/>
      <dgm:spPr/>
    </dgm:pt>
    <dgm:pt modelId="{3769E1D5-D6C8-4CDA-8128-164BC67A8873}" type="pres">
      <dgm:prSet presAssocID="{66594C29-BB70-44CF-AE65-4293CA4B7EF3}" presName="childNode" presStyleLbl="node1" presStyleIdx="1" presStyleCnt="5">
        <dgm:presLayoutVars>
          <dgm:bulletEnabled val="1"/>
        </dgm:presLayoutVars>
      </dgm:prSet>
      <dgm:spPr/>
      <dgm:t>
        <a:bodyPr/>
        <a:lstStyle/>
        <a:p>
          <a:endParaRPr lang="ru-RU"/>
        </a:p>
      </dgm:t>
    </dgm:pt>
    <dgm:pt modelId="{839AFCBD-647E-4EF0-9F6E-94C125C521D0}" type="pres">
      <dgm:prSet presAssocID="{66594C29-BB70-44CF-AE65-4293CA4B7EF3}" presName="aSpace2" presStyleCnt="0"/>
      <dgm:spPr/>
    </dgm:pt>
    <dgm:pt modelId="{364739FF-F799-4A09-BA9E-42B178421766}" type="pres">
      <dgm:prSet presAssocID="{C0F14A41-A8D9-4229-8205-4E6FD8EDB58C}" presName="childNode" presStyleLbl="node1" presStyleIdx="2" presStyleCnt="5">
        <dgm:presLayoutVars>
          <dgm:bulletEnabled val="1"/>
        </dgm:presLayoutVars>
      </dgm:prSet>
      <dgm:spPr/>
      <dgm:t>
        <a:bodyPr/>
        <a:lstStyle/>
        <a:p>
          <a:endParaRPr lang="ru-RU"/>
        </a:p>
      </dgm:t>
    </dgm:pt>
    <dgm:pt modelId="{0FAD68A7-5590-4A5B-8AFF-F6B2D7B9BBFC}" type="pres">
      <dgm:prSet presAssocID="{C0F14A41-A8D9-4229-8205-4E6FD8EDB58C}" presName="aSpace2" presStyleCnt="0"/>
      <dgm:spPr/>
    </dgm:pt>
    <dgm:pt modelId="{98699052-E0C2-46DE-AA42-F04F5AD506F9}" type="pres">
      <dgm:prSet presAssocID="{826323FD-0D93-44C4-AED8-76B02AE791AB}" presName="childNode" presStyleLbl="node1" presStyleIdx="3" presStyleCnt="5">
        <dgm:presLayoutVars>
          <dgm:bulletEnabled val="1"/>
        </dgm:presLayoutVars>
      </dgm:prSet>
      <dgm:spPr/>
      <dgm:t>
        <a:bodyPr/>
        <a:lstStyle/>
        <a:p>
          <a:endParaRPr lang="ru-RU"/>
        </a:p>
      </dgm:t>
    </dgm:pt>
    <dgm:pt modelId="{A002ECA2-6BC4-4E16-8A92-4125E59EDDAA}" type="pres">
      <dgm:prSet presAssocID="{826323FD-0D93-44C4-AED8-76B02AE791AB}" presName="aSpace2" presStyleCnt="0"/>
      <dgm:spPr/>
    </dgm:pt>
    <dgm:pt modelId="{360E2D39-0F84-4C12-9EA5-FE3EDF8042BA}" type="pres">
      <dgm:prSet presAssocID="{FFFEA00E-D044-493A-A12F-CFD6185887C1}" presName="childNode" presStyleLbl="node1" presStyleIdx="4" presStyleCnt="5">
        <dgm:presLayoutVars>
          <dgm:bulletEnabled val="1"/>
        </dgm:presLayoutVars>
      </dgm:prSet>
      <dgm:spPr/>
      <dgm:t>
        <a:bodyPr/>
        <a:lstStyle/>
        <a:p>
          <a:endParaRPr lang="ru-RU"/>
        </a:p>
      </dgm:t>
    </dgm:pt>
  </dgm:ptLst>
  <dgm:cxnLst>
    <dgm:cxn modelId="{A1503A26-7BFC-4869-8466-4487C89D4FF7}" type="presOf" srcId="{66594C29-BB70-44CF-AE65-4293CA4B7EF3}" destId="{3769E1D5-D6C8-4CDA-8128-164BC67A8873}" srcOrd="0" destOrd="0" presId="urn:microsoft.com/office/officeart/2005/8/layout/lProcess2"/>
    <dgm:cxn modelId="{ABA9E602-D229-4806-85FE-3B1F9728AF55}" type="presOf" srcId="{FFEF033C-BE69-40A7-80D5-493C0815003B}" destId="{C5B3B36E-4CBE-443F-AF54-ED642DC144C2}" srcOrd="0" destOrd="0" presId="urn:microsoft.com/office/officeart/2005/8/layout/lProcess2"/>
    <dgm:cxn modelId="{402D5F32-656D-4CC8-B2D0-8CDE303D106D}" srcId="{419EF011-E227-4602-BEF2-ED2AA196E24C}" destId="{826323FD-0D93-44C4-AED8-76B02AE791AB}" srcOrd="3" destOrd="0" parTransId="{A9FBE1E7-835B-4560-8BB1-E0BDAD55B2D3}" sibTransId="{BDC777C2-5F0B-4D7F-AC7E-AC6E2F9791FC}"/>
    <dgm:cxn modelId="{12E63650-EAAE-4966-9780-8194709EA756}" type="presOf" srcId="{FFFEA00E-D044-493A-A12F-CFD6185887C1}" destId="{360E2D39-0F84-4C12-9EA5-FE3EDF8042BA}" srcOrd="0" destOrd="0" presId="urn:microsoft.com/office/officeart/2005/8/layout/lProcess2"/>
    <dgm:cxn modelId="{6E58AA5F-83EE-4B6A-92A6-4E7971B3DFCD}" type="presOf" srcId="{419EF011-E227-4602-BEF2-ED2AA196E24C}" destId="{E56DC89B-8EA9-4E6F-BBBE-952C1701A39B}" srcOrd="0" destOrd="0" presId="urn:microsoft.com/office/officeart/2005/8/layout/lProcess2"/>
    <dgm:cxn modelId="{18A88856-289E-47E9-9435-AE3314C13925}" srcId="{419EF011-E227-4602-BEF2-ED2AA196E24C}" destId="{FFEF033C-BE69-40A7-80D5-493C0815003B}" srcOrd="0" destOrd="0" parTransId="{EE36CE52-8D2A-4C73-BC35-B746146AB392}" sibTransId="{92EE9346-4338-4A58-82BE-BA4B59755142}"/>
    <dgm:cxn modelId="{62C43251-866C-4164-9D07-90EBFC00241D}" srcId="{419EF011-E227-4602-BEF2-ED2AA196E24C}" destId="{C0F14A41-A8D9-4229-8205-4E6FD8EDB58C}" srcOrd="2" destOrd="0" parTransId="{5C607FE7-96C2-4A9E-BE48-17E16739C027}" sibTransId="{9D589BD3-D15C-41C7-959F-4D538FBD794E}"/>
    <dgm:cxn modelId="{82EF50B1-255C-42DB-8ED2-3C130BBCA00E}" srcId="{419EF011-E227-4602-BEF2-ED2AA196E24C}" destId="{FFFEA00E-D044-493A-A12F-CFD6185887C1}" srcOrd="4" destOrd="0" parTransId="{1E03B441-C442-49D1-9471-B750F6147677}" sibTransId="{E0D02878-A8D3-4B99-AAE5-0EC2EC0DB5AF}"/>
    <dgm:cxn modelId="{4F921DB8-50D7-4735-93C8-6873D8B53A48}" srcId="{419EF011-E227-4602-BEF2-ED2AA196E24C}" destId="{66594C29-BB70-44CF-AE65-4293CA4B7EF3}" srcOrd="1" destOrd="0" parTransId="{D443FFD8-51EB-46EF-87F2-E9C77C1A8AEB}" sibTransId="{048E8EA7-7C42-467E-AD39-ABF143812851}"/>
    <dgm:cxn modelId="{9B229C58-8AFC-4655-B229-2977128A941C}" type="presOf" srcId="{419EF011-E227-4602-BEF2-ED2AA196E24C}" destId="{F39FE627-7313-4F76-8463-8F7456AAC27C}" srcOrd="1" destOrd="0" presId="urn:microsoft.com/office/officeart/2005/8/layout/lProcess2"/>
    <dgm:cxn modelId="{E6FA03DE-9F6E-4855-BF03-D8C21F79E79F}" type="presOf" srcId="{826323FD-0D93-44C4-AED8-76B02AE791AB}" destId="{98699052-E0C2-46DE-AA42-F04F5AD506F9}" srcOrd="0" destOrd="0" presId="urn:microsoft.com/office/officeart/2005/8/layout/lProcess2"/>
    <dgm:cxn modelId="{63337811-160E-4E71-B5C7-4A02B6AF0E12}" type="presOf" srcId="{DB596430-D09D-4BC6-BAC7-6ABE5BF4DC5A}" destId="{2D460C5C-B16D-4E65-9D9E-FC06A5D90E3D}" srcOrd="0" destOrd="0" presId="urn:microsoft.com/office/officeart/2005/8/layout/lProcess2"/>
    <dgm:cxn modelId="{68862AD3-D794-455F-BF7C-B4F43224E76B}" type="presOf" srcId="{C0F14A41-A8D9-4229-8205-4E6FD8EDB58C}" destId="{364739FF-F799-4A09-BA9E-42B178421766}" srcOrd="0" destOrd="0" presId="urn:microsoft.com/office/officeart/2005/8/layout/lProcess2"/>
    <dgm:cxn modelId="{D9442DDA-C1CA-4CCB-ABA5-5B10C2D4ACF0}" srcId="{DB596430-D09D-4BC6-BAC7-6ABE5BF4DC5A}" destId="{419EF011-E227-4602-BEF2-ED2AA196E24C}" srcOrd="0" destOrd="0" parTransId="{ACA1E742-CBF9-484E-9C28-5861AE56AC1F}" sibTransId="{25BFAB36-A3E2-4688-8DDD-B06DE2780C25}"/>
    <dgm:cxn modelId="{21204B42-776A-4828-A32E-6BB07369FB18}" type="presParOf" srcId="{2D460C5C-B16D-4E65-9D9E-FC06A5D90E3D}" destId="{E55E8CA7-C87B-4FC1-B8C3-D6F213E285B1}" srcOrd="0" destOrd="0" presId="urn:microsoft.com/office/officeart/2005/8/layout/lProcess2"/>
    <dgm:cxn modelId="{FA4E3F34-7C4B-45B8-B2C2-5DF51951A2C3}" type="presParOf" srcId="{E55E8CA7-C87B-4FC1-B8C3-D6F213E285B1}" destId="{E56DC89B-8EA9-4E6F-BBBE-952C1701A39B}" srcOrd="0" destOrd="0" presId="urn:microsoft.com/office/officeart/2005/8/layout/lProcess2"/>
    <dgm:cxn modelId="{2DE24834-FCE6-4254-B7C9-C53C5C491DFF}" type="presParOf" srcId="{E55E8CA7-C87B-4FC1-B8C3-D6F213E285B1}" destId="{F39FE627-7313-4F76-8463-8F7456AAC27C}" srcOrd="1" destOrd="0" presId="urn:microsoft.com/office/officeart/2005/8/layout/lProcess2"/>
    <dgm:cxn modelId="{9991B077-208A-474A-9FBC-3872798A1593}" type="presParOf" srcId="{E55E8CA7-C87B-4FC1-B8C3-D6F213E285B1}" destId="{E863179E-77BE-4B5C-8BEB-39ED5D0BA3DA}" srcOrd="2" destOrd="0" presId="urn:microsoft.com/office/officeart/2005/8/layout/lProcess2"/>
    <dgm:cxn modelId="{5ED2B145-D61F-49AC-AED8-4B770CA8E515}" type="presParOf" srcId="{E863179E-77BE-4B5C-8BEB-39ED5D0BA3DA}" destId="{866296D6-5B73-4553-8289-2506A6BD8C5F}" srcOrd="0" destOrd="0" presId="urn:microsoft.com/office/officeart/2005/8/layout/lProcess2"/>
    <dgm:cxn modelId="{29E5C31D-CE3E-4260-BCD8-340C8F09EB3E}" type="presParOf" srcId="{866296D6-5B73-4553-8289-2506A6BD8C5F}" destId="{C5B3B36E-4CBE-443F-AF54-ED642DC144C2}" srcOrd="0" destOrd="0" presId="urn:microsoft.com/office/officeart/2005/8/layout/lProcess2"/>
    <dgm:cxn modelId="{9643FC27-8507-4193-8BB4-FC442F398ECC}" type="presParOf" srcId="{866296D6-5B73-4553-8289-2506A6BD8C5F}" destId="{5C870773-5EDA-4559-B169-14230A6653B9}" srcOrd="1" destOrd="0" presId="urn:microsoft.com/office/officeart/2005/8/layout/lProcess2"/>
    <dgm:cxn modelId="{1A4A808D-7AE1-41A2-AC90-889C4538BF12}" type="presParOf" srcId="{866296D6-5B73-4553-8289-2506A6BD8C5F}" destId="{3769E1D5-D6C8-4CDA-8128-164BC67A8873}" srcOrd="2" destOrd="0" presId="urn:microsoft.com/office/officeart/2005/8/layout/lProcess2"/>
    <dgm:cxn modelId="{39DAACBA-2FC1-400E-962D-58DD18ADA84B}" type="presParOf" srcId="{866296D6-5B73-4553-8289-2506A6BD8C5F}" destId="{839AFCBD-647E-4EF0-9F6E-94C125C521D0}" srcOrd="3" destOrd="0" presId="urn:microsoft.com/office/officeart/2005/8/layout/lProcess2"/>
    <dgm:cxn modelId="{29223700-6D03-4E6C-B246-9709F2248E51}" type="presParOf" srcId="{866296D6-5B73-4553-8289-2506A6BD8C5F}" destId="{364739FF-F799-4A09-BA9E-42B178421766}" srcOrd="4" destOrd="0" presId="urn:microsoft.com/office/officeart/2005/8/layout/lProcess2"/>
    <dgm:cxn modelId="{54D40EB6-FED2-4490-AC76-F62A94389429}" type="presParOf" srcId="{866296D6-5B73-4553-8289-2506A6BD8C5F}" destId="{0FAD68A7-5590-4A5B-8AFF-F6B2D7B9BBFC}" srcOrd="5" destOrd="0" presId="urn:microsoft.com/office/officeart/2005/8/layout/lProcess2"/>
    <dgm:cxn modelId="{56AAA0BE-51F9-43D6-8116-7553B9ADFDB1}" type="presParOf" srcId="{866296D6-5B73-4553-8289-2506A6BD8C5F}" destId="{98699052-E0C2-46DE-AA42-F04F5AD506F9}" srcOrd="6" destOrd="0" presId="urn:microsoft.com/office/officeart/2005/8/layout/lProcess2"/>
    <dgm:cxn modelId="{EEDF3618-0055-4EC1-9523-636DF26D351B}" type="presParOf" srcId="{866296D6-5B73-4553-8289-2506A6BD8C5F}" destId="{A002ECA2-6BC4-4E16-8A92-4125E59EDDAA}" srcOrd="7" destOrd="0" presId="urn:microsoft.com/office/officeart/2005/8/layout/lProcess2"/>
    <dgm:cxn modelId="{169AF3DE-BF2E-4A47-BC07-A5499B942150}" type="presParOf" srcId="{866296D6-5B73-4553-8289-2506A6BD8C5F}" destId="{360E2D39-0F84-4C12-9EA5-FE3EDF8042BA}" srcOrd="8" destOrd="0" presId="urn:microsoft.com/office/officeart/2005/8/layout/lProcess2"/>
  </dgm:cxnLst>
  <dgm:bg/>
  <dgm:whole/>
</dgm:dataModel>
</file>

<file path=ppt/diagrams/data7.xml><?xml version="1.0" encoding="utf-8"?>
<dgm:dataModel xmlns:dgm="http://schemas.openxmlformats.org/drawingml/2006/diagram" xmlns:a="http://schemas.openxmlformats.org/drawingml/2006/main">
  <dgm:ptLst>
    <dgm:pt modelId="{7E062051-7483-4BDC-9864-569B65B04B6B}"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ru-RU"/>
        </a:p>
      </dgm:t>
    </dgm:pt>
    <dgm:pt modelId="{5FECE1C2-6AED-4DB2-9375-B74BBB3EDC13}">
      <dgm:prSet phldrT="[Текст]"/>
      <dgm:spPr/>
      <dgm:t>
        <a:bodyPr/>
        <a:lstStyle/>
        <a:p>
          <a:r>
            <a:rPr lang="uk-UA" b="1" smtClean="0"/>
            <a:t>Податкова політика</a:t>
          </a:r>
          <a:r>
            <a:rPr lang="uk-UA" smtClean="0"/>
            <a:t> </a:t>
          </a:r>
          <a:endParaRPr lang="ru-RU"/>
        </a:p>
      </dgm:t>
    </dgm:pt>
    <dgm:pt modelId="{1A991C98-368E-4058-AC7A-E608857D636D}" type="parTrans" cxnId="{B45BAFF9-C091-471A-80D5-BAE1D4A5A93A}">
      <dgm:prSet/>
      <dgm:spPr/>
      <dgm:t>
        <a:bodyPr/>
        <a:lstStyle/>
        <a:p>
          <a:endParaRPr lang="ru-RU"/>
        </a:p>
      </dgm:t>
    </dgm:pt>
    <dgm:pt modelId="{DB6B8BC4-81F5-4321-A662-0165F6E13D33}" type="sibTrans" cxnId="{B45BAFF9-C091-471A-80D5-BAE1D4A5A93A}">
      <dgm:prSet/>
      <dgm:spPr/>
      <dgm:t>
        <a:bodyPr/>
        <a:lstStyle/>
        <a:p>
          <a:endParaRPr lang="ru-RU"/>
        </a:p>
      </dgm:t>
    </dgm:pt>
    <dgm:pt modelId="{D9E1BF9A-D3DB-4ECD-8561-B3F1ECBEC9BC}">
      <dgm:prSet phldrT="[Текст]"/>
      <dgm:spPr/>
      <dgm:t>
        <a:bodyPr/>
        <a:lstStyle/>
        <a:p>
          <a:r>
            <a:rPr lang="uk-UA" b="1" smtClean="0"/>
            <a:t>це діяльність держави у сфері встановлення, правового регламентування та організації справляння податків і податкових платежів у централізовані фонди грошових ресурсів держави</a:t>
          </a:r>
          <a:endParaRPr lang="ru-RU"/>
        </a:p>
      </dgm:t>
    </dgm:pt>
    <dgm:pt modelId="{31BD28E8-3F3A-4E85-AFFA-3782719069CF}" type="parTrans" cxnId="{6369C8C0-B6E5-452E-9A34-B376CB9C6C31}">
      <dgm:prSet/>
      <dgm:spPr/>
      <dgm:t>
        <a:bodyPr/>
        <a:lstStyle/>
        <a:p>
          <a:endParaRPr lang="ru-RU"/>
        </a:p>
      </dgm:t>
    </dgm:pt>
    <dgm:pt modelId="{A7160436-3239-4D2A-B619-3F8D61ED5551}" type="sibTrans" cxnId="{6369C8C0-B6E5-452E-9A34-B376CB9C6C31}">
      <dgm:prSet/>
      <dgm:spPr/>
      <dgm:t>
        <a:bodyPr/>
        <a:lstStyle/>
        <a:p>
          <a:endParaRPr lang="ru-RU"/>
        </a:p>
      </dgm:t>
    </dgm:pt>
    <dgm:pt modelId="{C2F5490E-61B0-4572-9906-F356BF0FD40A}" type="pres">
      <dgm:prSet presAssocID="{7E062051-7483-4BDC-9864-569B65B04B6B}" presName="composite" presStyleCnt="0">
        <dgm:presLayoutVars>
          <dgm:chMax val="1"/>
          <dgm:dir/>
          <dgm:resizeHandles val="exact"/>
        </dgm:presLayoutVars>
      </dgm:prSet>
      <dgm:spPr/>
      <dgm:t>
        <a:bodyPr/>
        <a:lstStyle/>
        <a:p>
          <a:endParaRPr lang="ru-RU"/>
        </a:p>
      </dgm:t>
    </dgm:pt>
    <dgm:pt modelId="{4D5BC15A-DDCE-470C-A02F-B5954C2E9D09}" type="pres">
      <dgm:prSet presAssocID="{5FECE1C2-6AED-4DB2-9375-B74BBB3EDC13}" presName="roof" presStyleLbl="dkBgShp" presStyleIdx="0" presStyleCnt="2"/>
      <dgm:spPr/>
      <dgm:t>
        <a:bodyPr/>
        <a:lstStyle/>
        <a:p>
          <a:endParaRPr lang="ru-RU"/>
        </a:p>
      </dgm:t>
    </dgm:pt>
    <dgm:pt modelId="{F598E1AC-6186-4002-9827-24364D9F949A}" type="pres">
      <dgm:prSet presAssocID="{5FECE1C2-6AED-4DB2-9375-B74BBB3EDC13}" presName="pillars" presStyleCnt="0"/>
      <dgm:spPr/>
    </dgm:pt>
    <dgm:pt modelId="{D274A5EC-5D0C-4FE6-9E4D-500DD15E105E}" type="pres">
      <dgm:prSet presAssocID="{5FECE1C2-6AED-4DB2-9375-B74BBB3EDC13}" presName="pillar1" presStyleLbl="node1" presStyleIdx="0" presStyleCnt="1">
        <dgm:presLayoutVars>
          <dgm:bulletEnabled val="1"/>
        </dgm:presLayoutVars>
      </dgm:prSet>
      <dgm:spPr/>
      <dgm:t>
        <a:bodyPr/>
        <a:lstStyle/>
        <a:p>
          <a:endParaRPr lang="ru-RU"/>
        </a:p>
      </dgm:t>
    </dgm:pt>
    <dgm:pt modelId="{904C7C73-2057-4E25-9D37-919E7148A6BE}" type="pres">
      <dgm:prSet presAssocID="{5FECE1C2-6AED-4DB2-9375-B74BBB3EDC13}" presName="base" presStyleLbl="dkBgShp" presStyleIdx="1" presStyleCnt="2"/>
      <dgm:spPr/>
    </dgm:pt>
  </dgm:ptLst>
  <dgm:cxnLst>
    <dgm:cxn modelId="{D2367F40-1EB6-4DEA-81DF-03B7EC5AD5F7}" type="presOf" srcId="{5FECE1C2-6AED-4DB2-9375-B74BBB3EDC13}" destId="{4D5BC15A-DDCE-470C-A02F-B5954C2E9D09}" srcOrd="0" destOrd="0" presId="urn:microsoft.com/office/officeart/2005/8/layout/hList3"/>
    <dgm:cxn modelId="{80306B31-C3AE-484D-B69C-A4DFB0B82C95}" type="presOf" srcId="{7E062051-7483-4BDC-9864-569B65B04B6B}" destId="{C2F5490E-61B0-4572-9906-F356BF0FD40A}" srcOrd="0" destOrd="0" presId="urn:microsoft.com/office/officeart/2005/8/layout/hList3"/>
    <dgm:cxn modelId="{B45BAFF9-C091-471A-80D5-BAE1D4A5A93A}" srcId="{7E062051-7483-4BDC-9864-569B65B04B6B}" destId="{5FECE1C2-6AED-4DB2-9375-B74BBB3EDC13}" srcOrd="0" destOrd="0" parTransId="{1A991C98-368E-4058-AC7A-E608857D636D}" sibTransId="{DB6B8BC4-81F5-4321-A662-0165F6E13D33}"/>
    <dgm:cxn modelId="{378A34EC-6345-4237-B6CA-95B51735C99C}" type="presOf" srcId="{D9E1BF9A-D3DB-4ECD-8561-B3F1ECBEC9BC}" destId="{D274A5EC-5D0C-4FE6-9E4D-500DD15E105E}" srcOrd="0" destOrd="0" presId="urn:microsoft.com/office/officeart/2005/8/layout/hList3"/>
    <dgm:cxn modelId="{6369C8C0-B6E5-452E-9A34-B376CB9C6C31}" srcId="{5FECE1C2-6AED-4DB2-9375-B74BBB3EDC13}" destId="{D9E1BF9A-D3DB-4ECD-8561-B3F1ECBEC9BC}" srcOrd="0" destOrd="0" parTransId="{31BD28E8-3F3A-4E85-AFFA-3782719069CF}" sibTransId="{A7160436-3239-4D2A-B619-3F8D61ED5551}"/>
    <dgm:cxn modelId="{3F33E7D2-5E4B-4F36-BEEE-EF482875E839}" type="presParOf" srcId="{C2F5490E-61B0-4572-9906-F356BF0FD40A}" destId="{4D5BC15A-DDCE-470C-A02F-B5954C2E9D09}" srcOrd="0" destOrd="0" presId="urn:microsoft.com/office/officeart/2005/8/layout/hList3"/>
    <dgm:cxn modelId="{E67F6AA4-5429-480C-9446-AF02935CDF9E}" type="presParOf" srcId="{C2F5490E-61B0-4572-9906-F356BF0FD40A}" destId="{F598E1AC-6186-4002-9827-24364D9F949A}" srcOrd="1" destOrd="0" presId="urn:microsoft.com/office/officeart/2005/8/layout/hList3"/>
    <dgm:cxn modelId="{0F1E97F5-FFE9-4A5F-B13D-3C04E6087BEF}" type="presParOf" srcId="{F598E1AC-6186-4002-9827-24364D9F949A}" destId="{D274A5EC-5D0C-4FE6-9E4D-500DD15E105E}" srcOrd="0" destOrd="0" presId="urn:microsoft.com/office/officeart/2005/8/layout/hList3"/>
    <dgm:cxn modelId="{E6A7AB0B-A207-42CB-B0F7-715F7D819F26}" type="presParOf" srcId="{C2F5490E-61B0-4572-9906-F356BF0FD40A}" destId="{904C7C73-2057-4E25-9D37-919E7148A6BE}" srcOrd="2" destOrd="0" presId="urn:microsoft.com/office/officeart/2005/8/layout/hList3"/>
  </dgm:cxnLst>
  <dgm:bg/>
  <dgm:whole/>
</dgm:dataModel>
</file>

<file path=ppt/diagrams/data8.xml><?xml version="1.0" encoding="utf-8"?>
<dgm:dataModel xmlns:dgm="http://schemas.openxmlformats.org/drawingml/2006/diagram" xmlns:a="http://schemas.openxmlformats.org/drawingml/2006/main">
  <dgm:ptLst>
    <dgm:pt modelId="{138A53A1-5045-46CD-BA18-FE0BE36D0FD9}" type="doc">
      <dgm:prSet loTypeId="urn:microsoft.com/office/officeart/2005/8/layout/target3" loCatId="list" qsTypeId="urn:microsoft.com/office/officeart/2005/8/quickstyle/3d1" qsCatId="3D" csTypeId="urn:microsoft.com/office/officeart/2005/8/colors/colorful5" csCatId="colorful" phldr="1"/>
      <dgm:spPr/>
      <dgm:t>
        <a:bodyPr/>
        <a:lstStyle/>
        <a:p>
          <a:endParaRPr lang="ru-RU"/>
        </a:p>
      </dgm:t>
    </dgm:pt>
    <dgm:pt modelId="{CF4230CB-3511-42EA-9B9A-96ACED700F6C}">
      <dgm:prSet phldrT="[Текст]"/>
      <dgm:spPr/>
      <dgm:t>
        <a:bodyPr/>
        <a:lstStyle/>
        <a:p>
          <a:r>
            <a:rPr lang="uk-UA" dirty="0" smtClean="0"/>
            <a:t>Основне завдання держави і її органів полягає в тому, щоб </a:t>
          </a:r>
          <a:r>
            <a:rPr lang="uk-UA" b="1" dirty="0" smtClean="0"/>
            <a:t>створити </a:t>
          </a:r>
          <a:r>
            <a:rPr lang="uk-UA" b="1" dirty="0" smtClean="0"/>
            <a:t>налаштований </a:t>
          </a:r>
          <a:r>
            <a:rPr lang="uk-UA" b="1" dirty="0" smtClean="0"/>
            <a:t>податковий механізм впливу на господарську поведінку юридичних і фізичних осіб</a:t>
          </a:r>
          <a:endParaRPr lang="ru-RU" dirty="0"/>
        </a:p>
      </dgm:t>
    </dgm:pt>
    <dgm:pt modelId="{9B533235-32A0-4B2A-B093-659ACF97BCF2}" type="parTrans" cxnId="{323BD958-B704-4E91-B026-A6A465E9EE25}">
      <dgm:prSet/>
      <dgm:spPr/>
      <dgm:t>
        <a:bodyPr/>
        <a:lstStyle/>
        <a:p>
          <a:endParaRPr lang="ru-RU"/>
        </a:p>
      </dgm:t>
    </dgm:pt>
    <dgm:pt modelId="{1064D1E9-A534-46B1-ACC5-75D64DF785BA}" type="sibTrans" cxnId="{323BD958-B704-4E91-B026-A6A465E9EE25}">
      <dgm:prSet/>
      <dgm:spPr/>
      <dgm:t>
        <a:bodyPr/>
        <a:lstStyle/>
        <a:p>
          <a:endParaRPr lang="ru-RU"/>
        </a:p>
      </dgm:t>
    </dgm:pt>
    <dgm:pt modelId="{A4626DC4-1D04-4ABC-9CC9-7E23E9FEDA77}" type="pres">
      <dgm:prSet presAssocID="{138A53A1-5045-46CD-BA18-FE0BE36D0FD9}" presName="Name0" presStyleCnt="0">
        <dgm:presLayoutVars>
          <dgm:chMax val="7"/>
          <dgm:dir/>
          <dgm:animLvl val="lvl"/>
          <dgm:resizeHandles val="exact"/>
        </dgm:presLayoutVars>
      </dgm:prSet>
      <dgm:spPr/>
      <dgm:t>
        <a:bodyPr/>
        <a:lstStyle/>
        <a:p>
          <a:endParaRPr lang="ru-RU"/>
        </a:p>
      </dgm:t>
    </dgm:pt>
    <dgm:pt modelId="{4F618B5A-A23E-4FFF-8DC2-0028AD50FCC8}" type="pres">
      <dgm:prSet presAssocID="{CF4230CB-3511-42EA-9B9A-96ACED700F6C}" presName="circle1" presStyleLbl="node1" presStyleIdx="0" presStyleCnt="1"/>
      <dgm:spPr/>
    </dgm:pt>
    <dgm:pt modelId="{7C28866C-E3A0-430F-9BDD-4CD6975DEC8B}" type="pres">
      <dgm:prSet presAssocID="{CF4230CB-3511-42EA-9B9A-96ACED700F6C}" presName="space" presStyleCnt="0"/>
      <dgm:spPr/>
    </dgm:pt>
    <dgm:pt modelId="{B674D369-8516-4044-A465-3B3CDB27B2AE}" type="pres">
      <dgm:prSet presAssocID="{CF4230CB-3511-42EA-9B9A-96ACED700F6C}" presName="rect1" presStyleLbl="alignAcc1" presStyleIdx="0" presStyleCnt="1"/>
      <dgm:spPr/>
      <dgm:t>
        <a:bodyPr/>
        <a:lstStyle/>
        <a:p>
          <a:endParaRPr lang="ru-RU"/>
        </a:p>
      </dgm:t>
    </dgm:pt>
    <dgm:pt modelId="{DE0FCB63-E0C3-49A5-9764-28697EC5E57B}" type="pres">
      <dgm:prSet presAssocID="{CF4230CB-3511-42EA-9B9A-96ACED700F6C}" presName="rect1ParTxNoCh" presStyleLbl="alignAcc1" presStyleIdx="0" presStyleCnt="1">
        <dgm:presLayoutVars>
          <dgm:chMax val="1"/>
          <dgm:bulletEnabled val="1"/>
        </dgm:presLayoutVars>
      </dgm:prSet>
      <dgm:spPr/>
      <dgm:t>
        <a:bodyPr/>
        <a:lstStyle/>
        <a:p>
          <a:endParaRPr lang="ru-RU"/>
        </a:p>
      </dgm:t>
    </dgm:pt>
  </dgm:ptLst>
  <dgm:cxnLst>
    <dgm:cxn modelId="{23A67977-A030-4077-96D1-D1B1E1C3DF18}" type="presOf" srcId="{138A53A1-5045-46CD-BA18-FE0BE36D0FD9}" destId="{A4626DC4-1D04-4ABC-9CC9-7E23E9FEDA77}" srcOrd="0" destOrd="0" presId="urn:microsoft.com/office/officeart/2005/8/layout/target3"/>
    <dgm:cxn modelId="{F65A2EFE-1A60-41EB-B6DE-0BD3F685384D}" type="presOf" srcId="{CF4230CB-3511-42EA-9B9A-96ACED700F6C}" destId="{B674D369-8516-4044-A465-3B3CDB27B2AE}" srcOrd="0" destOrd="0" presId="urn:microsoft.com/office/officeart/2005/8/layout/target3"/>
    <dgm:cxn modelId="{2AD6ED0E-75CC-44F3-AFA0-DBDD0B1B5E54}" type="presOf" srcId="{CF4230CB-3511-42EA-9B9A-96ACED700F6C}" destId="{DE0FCB63-E0C3-49A5-9764-28697EC5E57B}" srcOrd="1" destOrd="0" presId="urn:microsoft.com/office/officeart/2005/8/layout/target3"/>
    <dgm:cxn modelId="{323BD958-B704-4E91-B026-A6A465E9EE25}" srcId="{138A53A1-5045-46CD-BA18-FE0BE36D0FD9}" destId="{CF4230CB-3511-42EA-9B9A-96ACED700F6C}" srcOrd="0" destOrd="0" parTransId="{9B533235-32A0-4B2A-B093-659ACF97BCF2}" sibTransId="{1064D1E9-A534-46B1-ACC5-75D64DF785BA}"/>
    <dgm:cxn modelId="{3A01A405-9335-414A-BEC4-F54519F9B95F}" type="presParOf" srcId="{A4626DC4-1D04-4ABC-9CC9-7E23E9FEDA77}" destId="{4F618B5A-A23E-4FFF-8DC2-0028AD50FCC8}" srcOrd="0" destOrd="0" presId="urn:microsoft.com/office/officeart/2005/8/layout/target3"/>
    <dgm:cxn modelId="{EC8D9411-8F35-4DA9-B94B-BF98FCCABE37}" type="presParOf" srcId="{A4626DC4-1D04-4ABC-9CC9-7E23E9FEDA77}" destId="{7C28866C-E3A0-430F-9BDD-4CD6975DEC8B}" srcOrd="1" destOrd="0" presId="urn:microsoft.com/office/officeart/2005/8/layout/target3"/>
    <dgm:cxn modelId="{5BA221C7-E9B6-43E2-8945-2E1076C215DF}" type="presParOf" srcId="{A4626DC4-1D04-4ABC-9CC9-7E23E9FEDA77}" destId="{B674D369-8516-4044-A465-3B3CDB27B2AE}" srcOrd="2" destOrd="0" presId="urn:microsoft.com/office/officeart/2005/8/layout/target3"/>
    <dgm:cxn modelId="{C89EF89D-6E14-49FB-A266-D00BD93193D9}" type="presParOf" srcId="{A4626DC4-1D04-4ABC-9CC9-7E23E9FEDA77}" destId="{DE0FCB63-E0C3-49A5-9764-28697EC5E57B}" srcOrd="3" destOrd="0" presId="urn:microsoft.com/office/officeart/2005/8/layout/target3"/>
  </dgm:cxnLst>
  <dgm:bg/>
  <dgm:whole/>
</dgm:dataModel>
</file>

<file path=ppt/diagrams/data9.xml><?xml version="1.0" encoding="utf-8"?>
<dgm:dataModel xmlns:dgm="http://schemas.openxmlformats.org/drawingml/2006/diagram" xmlns:a="http://schemas.openxmlformats.org/drawingml/2006/main">
  <dgm:ptLst>
    <dgm:pt modelId="{4B8C22F2-DAC9-4A0C-AB7A-54141ABDC416}"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ru-RU"/>
        </a:p>
      </dgm:t>
    </dgm:pt>
    <dgm:pt modelId="{29BFC4D1-3C3F-4727-9F95-888A3EF4865B}">
      <dgm:prSet phldrT="[Текст]"/>
      <dgm:spPr/>
      <dgm:t>
        <a:bodyPr/>
        <a:lstStyle/>
        <a:p>
          <a:r>
            <a:rPr lang="uk-UA" b="1" smtClean="0"/>
            <a:t>Принципи податкової політики: </a:t>
          </a:r>
          <a:endParaRPr lang="ru-RU"/>
        </a:p>
      </dgm:t>
    </dgm:pt>
    <dgm:pt modelId="{7EEBEC31-EEB6-49CE-AFB5-B76DF2C72145}" type="parTrans" cxnId="{E6948059-71FB-436B-9737-113B6C28BAE8}">
      <dgm:prSet/>
      <dgm:spPr/>
      <dgm:t>
        <a:bodyPr/>
        <a:lstStyle/>
        <a:p>
          <a:endParaRPr lang="ru-RU"/>
        </a:p>
      </dgm:t>
    </dgm:pt>
    <dgm:pt modelId="{D5F9DC3E-1A20-4CFA-BF15-B57B07B32024}" type="sibTrans" cxnId="{E6948059-71FB-436B-9737-113B6C28BAE8}">
      <dgm:prSet/>
      <dgm:spPr/>
      <dgm:t>
        <a:bodyPr/>
        <a:lstStyle/>
        <a:p>
          <a:endParaRPr lang="ru-RU"/>
        </a:p>
      </dgm:t>
    </dgm:pt>
    <dgm:pt modelId="{F33414DE-485C-4E1C-B08A-257580A4F526}">
      <dgm:prSet phldrT="[Текст]"/>
      <dgm:spPr/>
      <dgm:t>
        <a:bodyPr/>
        <a:lstStyle/>
        <a:p>
          <a:r>
            <a:rPr lang="uk-UA" dirty="0" smtClean="0"/>
            <a:t>1. </a:t>
          </a:r>
          <a:r>
            <a:rPr lang="uk-UA" b="1" dirty="0" smtClean="0"/>
            <a:t>Рівень податкової ставки повинен установлюватися з урахуванням можливостей платника податку, тобто рівня його доходів</a:t>
          </a:r>
          <a:endParaRPr lang="ru-RU" dirty="0"/>
        </a:p>
      </dgm:t>
    </dgm:pt>
    <dgm:pt modelId="{0E88897A-7DFC-44B5-AA54-CD67D4D3FCC9}" type="parTrans" cxnId="{0912200D-0994-4858-B766-0B03DD131807}">
      <dgm:prSet/>
      <dgm:spPr/>
      <dgm:t>
        <a:bodyPr/>
        <a:lstStyle/>
        <a:p>
          <a:endParaRPr lang="ru-RU"/>
        </a:p>
      </dgm:t>
    </dgm:pt>
    <dgm:pt modelId="{3A87A571-BADB-4FEE-9F57-3B316F748CE1}" type="sibTrans" cxnId="{0912200D-0994-4858-B766-0B03DD131807}">
      <dgm:prSet/>
      <dgm:spPr/>
      <dgm:t>
        <a:bodyPr/>
        <a:lstStyle/>
        <a:p>
          <a:endParaRPr lang="ru-RU"/>
        </a:p>
      </dgm:t>
    </dgm:pt>
    <dgm:pt modelId="{35F671BE-F3D0-4025-807D-CBD2B28E4FE6}">
      <dgm:prSet phldrT="[Текст]"/>
      <dgm:spPr/>
      <dgm:t>
        <a:bodyPr/>
        <a:lstStyle/>
        <a:p>
          <a:r>
            <a:rPr lang="uk-UA" dirty="0" smtClean="0"/>
            <a:t>2. </a:t>
          </a:r>
          <a:r>
            <a:rPr lang="uk-UA" b="1" dirty="0" smtClean="0"/>
            <a:t>Оподаткування доходів має носити однократний характер</a:t>
          </a:r>
          <a:endParaRPr lang="ru-RU" dirty="0"/>
        </a:p>
      </dgm:t>
    </dgm:pt>
    <dgm:pt modelId="{AB9122DB-37B2-4805-AE4A-143C62DD7EDE}" type="parTrans" cxnId="{A3EAE128-C702-4610-8557-FDD5BD274FCC}">
      <dgm:prSet/>
      <dgm:spPr/>
      <dgm:t>
        <a:bodyPr/>
        <a:lstStyle/>
        <a:p>
          <a:endParaRPr lang="ru-RU"/>
        </a:p>
      </dgm:t>
    </dgm:pt>
    <dgm:pt modelId="{BC9C5A57-C9D8-4A7B-808F-7C29F9C96141}" type="sibTrans" cxnId="{A3EAE128-C702-4610-8557-FDD5BD274FCC}">
      <dgm:prSet/>
      <dgm:spPr/>
      <dgm:t>
        <a:bodyPr/>
        <a:lstStyle/>
        <a:p>
          <a:endParaRPr lang="ru-RU"/>
        </a:p>
      </dgm:t>
    </dgm:pt>
    <dgm:pt modelId="{09A41442-6BCE-4833-AC39-F8769761EB18}">
      <dgm:prSet phldrT="[Текст]"/>
      <dgm:spPr/>
      <dgm:t>
        <a:bodyPr/>
        <a:lstStyle/>
        <a:p>
          <a:r>
            <a:rPr lang="uk-UA" dirty="0" smtClean="0"/>
            <a:t>6. </a:t>
          </a:r>
          <a:r>
            <a:rPr lang="uk-UA" b="1" dirty="0" smtClean="0"/>
            <a:t>Податкова система має забезпечувати перерозподіл створюваного валового внутрішнього продукту і бути ефективним інструментом державного регулювання економічної політики</a:t>
          </a:r>
          <a:endParaRPr lang="ru-RU" dirty="0"/>
        </a:p>
      </dgm:t>
    </dgm:pt>
    <dgm:pt modelId="{11A12CB8-2F7F-4588-BDA2-F2AB2FF2836C}" type="parTrans" cxnId="{7C115EA3-99F9-4134-8AC6-E73D2E7BC27E}">
      <dgm:prSet/>
      <dgm:spPr/>
      <dgm:t>
        <a:bodyPr/>
        <a:lstStyle/>
        <a:p>
          <a:endParaRPr lang="ru-RU"/>
        </a:p>
      </dgm:t>
    </dgm:pt>
    <dgm:pt modelId="{C3B439F1-FDEB-4C54-80F5-117833F34349}" type="sibTrans" cxnId="{7C115EA3-99F9-4134-8AC6-E73D2E7BC27E}">
      <dgm:prSet/>
      <dgm:spPr/>
      <dgm:t>
        <a:bodyPr/>
        <a:lstStyle/>
        <a:p>
          <a:endParaRPr lang="ru-RU"/>
        </a:p>
      </dgm:t>
    </dgm:pt>
    <dgm:pt modelId="{BFD8B599-2900-449B-B426-D9C3009F5E1F}">
      <dgm:prSet phldrT="[Текст]"/>
      <dgm:spPr/>
      <dgm:t>
        <a:bodyPr/>
        <a:lstStyle/>
        <a:p>
          <a:r>
            <a:rPr lang="uk-UA" dirty="0" smtClean="0"/>
            <a:t>5. </a:t>
          </a:r>
          <a:r>
            <a:rPr lang="uk-UA" b="1" dirty="0" smtClean="0"/>
            <a:t>Податкова система має бути гнучкою і такою, що швидко адаптується до мінливих економічних і суспільно-політичних потреб</a:t>
          </a:r>
          <a:endParaRPr lang="ru-RU" dirty="0"/>
        </a:p>
      </dgm:t>
    </dgm:pt>
    <dgm:pt modelId="{428AAFF3-0569-4C9D-B24F-2C9D096A74C8}" type="parTrans" cxnId="{1E1DAD1D-BFDA-4652-B430-A38C437158CB}">
      <dgm:prSet/>
      <dgm:spPr/>
      <dgm:t>
        <a:bodyPr/>
        <a:lstStyle/>
        <a:p>
          <a:endParaRPr lang="ru-RU"/>
        </a:p>
      </dgm:t>
    </dgm:pt>
    <dgm:pt modelId="{3DA0184F-BDEA-447C-A20D-058AEE851F7A}" type="sibTrans" cxnId="{1E1DAD1D-BFDA-4652-B430-A38C437158CB}">
      <dgm:prSet/>
      <dgm:spPr/>
      <dgm:t>
        <a:bodyPr/>
        <a:lstStyle/>
        <a:p>
          <a:endParaRPr lang="ru-RU"/>
        </a:p>
      </dgm:t>
    </dgm:pt>
    <dgm:pt modelId="{C9F27311-C1BB-4B73-A124-B765E3FFFBA1}">
      <dgm:prSet phldrT="[Текст]"/>
      <dgm:spPr/>
      <dgm:t>
        <a:bodyPr/>
        <a:lstStyle/>
        <a:p>
          <a:r>
            <a:rPr lang="uk-UA" dirty="0" smtClean="0"/>
            <a:t>4</a:t>
          </a:r>
          <a:r>
            <a:rPr lang="uk-UA" b="1" dirty="0" smtClean="0"/>
            <a:t>. Система і процедура сплати податків повинні бути простими, зрозумілими і зручними для платників податків і податкової адміністрації</a:t>
          </a:r>
          <a:endParaRPr lang="ru-RU" dirty="0"/>
        </a:p>
      </dgm:t>
    </dgm:pt>
    <dgm:pt modelId="{21E67DF8-7B4C-44D2-A4B2-9A575DC06926}" type="parTrans" cxnId="{8D357751-90D3-4C18-8CD2-86CA2AD74024}">
      <dgm:prSet/>
      <dgm:spPr/>
      <dgm:t>
        <a:bodyPr/>
        <a:lstStyle/>
        <a:p>
          <a:endParaRPr lang="ru-RU"/>
        </a:p>
      </dgm:t>
    </dgm:pt>
    <dgm:pt modelId="{823960B2-F5B3-4B97-9C0D-4651569583E1}" type="sibTrans" cxnId="{8D357751-90D3-4C18-8CD2-86CA2AD74024}">
      <dgm:prSet/>
      <dgm:spPr/>
      <dgm:t>
        <a:bodyPr/>
        <a:lstStyle/>
        <a:p>
          <a:endParaRPr lang="ru-RU"/>
        </a:p>
      </dgm:t>
    </dgm:pt>
    <dgm:pt modelId="{957378E9-CD71-45BD-8E0D-D20227644599}">
      <dgm:prSet phldrT="[Текст]"/>
      <dgm:spPr/>
      <dgm:t>
        <a:bodyPr/>
        <a:lstStyle/>
        <a:p>
          <a:r>
            <a:rPr lang="uk-UA" dirty="0" smtClean="0"/>
            <a:t>3. </a:t>
          </a:r>
          <a:r>
            <a:rPr lang="uk-UA" b="1" dirty="0" smtClean="0"/>
            <a:t>Сплата податків має носити обов’язковий характер</a:t>
          </a:r>
          <a:endParaRPr lang="ru-RU" dirty="0"/>
        </a:p>
      </dgm:t>
    </dgm:pt>
    <dgm:pt modelId="{2B3B34F4-9D8C-40CF-86DB-6D16C966B89D}" type="parTrans" cxnId="{A6C0CB6C-A9FD-4A31-B9AF-B77F924D2D7D}">
      <dgm:prSet/>
      <dgm:spPr/>
      <dgm:t>
        <a:bodyPr/>
        <a:lstStyle/>
        <a:p>
          <a:endParaRPr lang="ru-RU"/>
        </a:p>
      </dgm:t>
    </dgm:pt>
    <dgm:pt modelId="{51B00760-214F-477F-9EA3-C26DCE1A3DC1}" type="sibTrans" cxnId="{A6C0CB6C-A9FD-4A31-B9AF-B77F924D2D7D}">
      <dgm:prSet/>
      <dgm:spPr/>
      <dgm:t>
        <a:bodyPr/>
        <a:lstStyle/>
        <a:p>
          <a:endParaRPr lang="ru-RU"/>
        </a:p>
      </dgm:t>
    </dgm:pt>
    <dgm:pt modelId="{FD53378E-8E75-4FAD-AB21-CF84679D0A55}" type="pres">
      <dgm:prSet presAssocID="{4B8C22F2-DAC9-4A0C-AB7A-54141ABDC416}" presName="diagram" presStyleCnt="0">
        <dgm:presLayoutVars>
          <dgm:chPref val="1"/>
          <dgm:dir/>
          <dgm:animOne val="branch"/>
          <dgm:animLvl val="lvl"/>
          <dgm:resizeHandles/>
        </dgm:presLayoutVars>
      </dgm:prSet>
      <dgm:spPr/>
      <dgm:t>
        <a:bodyPr/>
        <a:lstStyle/>
        <a:p>
          <a:endParaRPr lang="ru-RU"/>
        </a:p>
      </dgm:t>
    </dgm:pt>
    <dgm:pt modelId="{2E2070A4-C716-42F3-AE72-8B958D573847}" type="pres">
      <dgm:prSet presAssocID="{29BFC4D1-3C3F-4727-9F95-888A3EF4865B}" presName="root" presStyleCnt="0"/>
      <dgm:spPr/>
    </dgm:pt>
    <dgm:pt modelId="{45A8A478-40C1-46BC-AFFD-C6958E22AFDE}" type="pres">
      <dgm:prSet presAssocID="{29BFC4D1-3C3F-4727-9F95-888A3EF4865B}" presName="rootComposite" presStyleCnt="0"/>
      <dgm:spPr/>
    </dgm:pt>
    <dgm:pt modelId="{1F04E577-A17F-494A-9530-F3DE36800675}" type="pres">
      <dgm:prSet presAssocID="{29BFC4D1-3C3F-4727-9F95-888A3EF4865B}" presName="rootText" presStyleLbl="node1" presStyleIdx="0" presStyleCnt="1" custScaleX="686708"/>
      <dgm:spPr/>
      <dgm:t>
        <a:bodyPr/>
        <a:lstStyle/>
        <a:p>
          <a:endParaRPr lang="ru-RU"/>
        </a:p>
      </dgm:t>
    </dgm:pt>
    <dgm:pt modelId="{21BB9D4C-60A0-4C6D-9103-51D55AEFF670}" type="pres">
      <dgm:prSet presAssocID="{29BFC4D1-3C3F-4727-9F95-888A3EF4865B}" presName="rootConnector" presStyleLbl="node1" presStyleIdx="0" presStyleCnt="1"/>
      <dgm:spPr/>
      <dgm:t>
        <a:bodyPr/>
        <a:lstStyle/>
        <a:p>
          <a:endParaRPr lang="ru-RU"/>
        </a:p>
      </dgm:t>
    </dgm:pt>
    <dgm:pt modelId="{1E1CC928-05C9-4753-AF42-BF4B6FFA56D7}" type="pres">
      <dgm:prSet presAssocID="{29BFC4D1-3C3F-4727-9F95-888A3EF4865B}" presName="childShape" presStyleCnt="0"/>
      <dgm:spPr/>
    </dgm:pt>
    <dgm:pt modelId="{2FAE46CE-1309-47C8-B71D-F92BFA72BFEE}" type="pres">
      <dgm:prSet presAssocID="{0E88897A-7DFC-44B5-AA54-CD67D4D3FCC9}" presName="Name13" presStyleLbl="parChTrans1D2" presStyleIdx="0" presStyleCnt="6"/>
      <dgm:spPr/>
      <dgm:t>
        <a:bodyPr/>
        <a:lstStyle/>
        <a:p>
          <a:endParaRPr lang="ru-RU"/>
        </a:p>
      </dgm:t>
    </dgm:pt>
    <dgm:pt modelId="{223D754D-4E64-4203-AA25-01B4E83044D6}" type="pres">
      <dgm:prSet presAssocID="{F33414DE-485C-4E1C-B08A-257580A4F526}" presName="childText" presStyleLbl="bgAcc1" presStyleIdx="0" presStyleCnt="6" custScaleX="686708">
        <dgm:presLayoutVars>
          <dgm:bulletEnabled val="1"/>
        </dgm:presLayoutVars>
      </dgm:prSet>
      <dgm:spPr/>
      <dgm:t>
        <a:bodyPr/>
        <a:lstStyle/>
        <a:p>
          <a:endParaRPr lang="ru-RU"/>
        </a:p>
      </dgm:t>
    </dgm:pt>
    <dgm:pt modelId="{01DCEBB0-AC1A-41A5-B013-67023C25A8FC}" type="pres">
      <dgm:prSet presAssocID="{AB9122DB-37B2-4805-AE4A-143C62DD7EDE}" presName="Name13" presStyleLbl="parChTrans1D2" presStyleIdx="1" presStyleCnt="6"/>
      <dgm:spPr/>
      <dgm:t>
        <a:bodyPr/>
        <a:lstStyle/>
        <a:p>
          <a:endParaRPr lang="ru-RU"/>
        </a:p>
      </dgm:t>
    </dgm:pt>
    <dgm:pt modelId="{844BDE24-5CA7-4851-9965-E6BB0B381076}" type="pres">
      <dgm:prSet presAssocID="{35F671BE-F3D0-4025-807D-CBD2B28E4FE6}" presName="childText" presStyleLbl="bgAcc1" presStyleIdx="1" presStyleCnt="6" custScaleX="686708">
        <dgm:presLayoutVars>
          <dgm:bulletEnabled val="1"/>
        </dgm:presLayoutVars>
      </dgm:prSet>
      <dgm:spPr/>
      <dgm:t>
        <a:bodyPr/>
        <a:lstStyle/>
        <a:p>
          <a:endParaRPr lang="ru-RU"/>
        </a:p>
      </dgm:t>
    </dgm:pt>
    <dgm:pt modelId="{D4CABA58-0000-44F6-8976-B72487606C84}" type="pres">
      <dgm:prSet presAssocID="{2B3B34F4-9D8C-40CF-86DB-6D16C966B89D}" presName="Name13" presStyleLbl="parChTrans1D2" presStyleIdx="2" presStyleCnt="6"/>
      <dgm:spPr/>
      <dgm:t>
        <a:bodyPr/>
        <a:lstStyle/>
        <a:p>
          <a:endParaRPr lang="ru-RU"/>
        </a:p>
      </dgm:t>
    </dgm:pt>
    <dgm:pt modelId="{CB5D750A-E820-463A-8466-D1D09F7707A3}" type="pres">
      <dgm:prSet presAssocID="{957378E9-CD71-45BD-8E0D-D20227644599}" presName="childText" presStyleLbl="bgAcc1" presStyleIdx="2" presStyleCnt="6" custScaleX="686708">
        <dgm:presLayoutVars>
          <dgm:bulletEnabled val="1"/>
        </dgm:presLayoutVars>
      </dgm:prSet>
      <dgm:spPr/>
      <dgm:t>
        <a:bodyPr/>
        <a:lstStyle/>
        <a:p>
          <a:endParaRPr lang="ru-RU"/>
        </a:p>
      </dgm:t>
    </dgm:pt>
    <dgm:pt modelId="{5907821B-D0BE-4049-A534-1D20359828DE}" type="pres">
      <dgm:prSet presAssocID="{21E67DF8-7B4C-44D2-A4B2-9A575DC06926}" presName="Name13" presStyleLbl="parChTrans1D2" presStyleIdx="3" presStyleCnt="6"/>
      <dgm:spPr/>
      <dgm:t>
        <a:bodyPr/>
        <a:lstStyle/>
        <a:p>
          <a:endParaRPr lang="ru-RU"/>
        </a:p>
      </dgm:t>
    </dgm:pt>
    <dgm:pt modelId="{DF9AC961-C59D-4AA4-96DE-9D872E810FAD}" type="pres">
      <dgm:prSet presAssocID="{C9F27311-C1BB-4B73-A124-B765E3FFFBA1}" presName="childText" presStyleLbl="bgAcc1" presStyleIdx="3" presStyleCnt="6" custScaleX="686708">
        <dgm:presLayoutVars>
          <dgm:bulletEnabled val="1"/>
        </dgm:presLayoutVars>
      </dgm:prSet>
      <dgm:spPr/>
      <dgm:t>
        <a:bodyPr/>
        <a:lstStyle/>
        <a:p>
          <a:endParaRPr lang="ru-RU"/>
        </a:p>
      </dgm:t>
    </dgm:pt>
    <dgm:pt modelId="{1ACEC451-273C-4B9D-93FB-604E93F77132}" type="pres">
      <dgm:prSet presAssocID="{428AAFF3-0569-4C9D-B24F-2C9D096A74C8}" presName="Name13" presStyleLbl="parChTrans1D2" presStyleIdx="4" presStyleCnt="6"/>
      <dgm:spPr/>
      <dgm:t>
        <a:bodyPr/>
        <a:lstStyle/>
        <a:p>
          <a:endParaRPr lang="ru-RU"/>
        </a:p>
      </dgm:t>
    </dgm:pt>
    <dgm:pt modelId="{168747AC-2C60-40CD-B2E8-20D99ADCBB71}" type="pres">
      <dgm:prSet presAssocID="{BFD8B599-2900-449B-B426-D9C3009F5E1F}" presName="childText" presStyleLbl="bgAcc1" presStyleIdx="4" presStyleCnt="6" custScaleX="686708">
        <dgm:presLayoutVars>
          <dgm:bulletEnabled val="1"/>
        </dgm:presLayoutVars>
      </dgm:prSet>
      <dgm:spPr/>
      <dgm:t>
        <a:bodyPr/>
        <a:lstStyle/>
        <a:p>
          <a:endParaRPr lang="ru-RU"/>
        </a:p>
      </dgm:t>
    </dgm:pt>
    <dgm:pt modelId="{710EB3DE-A953-44C8-B2FA-0406E53F6087}" type="pres">
      <dgm:prSet presAssocID="{11A12CB8-2F7F-4588-BDA2-F2AB2FF2836C}" presName="Name13" presStyleLbl="parChTrans1D2" presStyleIdx="5" presStyleCnt="6"/>
      <dgm:spPr/>
      <dgm:t>
        <a:bodyPr/>
        <a:lstStyle/>
        <a:p>
          <a:endParaRPr lang="ru-RU"/>
        </a:p>
      </dgm:t>
    </dgm:pt>
    <dgm:pt modelId="{BC6CFFE0-5738-48B6-9978-5ECB6FEAE19E}" type="pres">
      <dgm:prSet presAssocID="{09A41442-6BCE-4833-AC39-F8769761EB18}" presName="childText" presStyleLbl="bgAcc1" presStyleIdx="5" presStyleCnt="6" custScaleX="686708">
        <dgm:presLayoutVars>
          <dgm:bulletEnabled val="1"/>
        </dgm:presLayoutVars>
      </dgm:prSet>
      <dgm:spPr/>
      <dgm:t>
        <a:bodyPr/>
        <a:lstStyle/>
        <a:p>
          <a:endParaRPr lang="ru-RU"/>
        </a:p>
      </dgm:t>
    </dgm:pt>
  </dgm:ptLst>
  <dgm:cxnLst>
    <dgm:cxn modelId="{6577F637-748A-4AB9-A4AA-E9FA136F3DC0}" type="presOf" srcId="{0E88897A-7DFC-44B5-AA54-CD67D4D3FCC9}" destId="{2FAE46CE-1309-47C8-B71D-F92BFA72BFEE}" srcOrd="0" destOrd="0" presId="urn:microsoft.com/office/officeart/2005/8/layout/hierarchy3"/>
    <dgm:cxn modelId="{867C34E6-E8F6-4A40-B903-9D61EB9F8155}" type="presOf" srcId="{F33414DE-485C-4E1C-B08A-257580A4F526}" destId="{223D754D-4E64-4203-AA25-01B4E83044D6}" srcOrd="0" destOrd="0" presId="urn:microsoft.com/office/officeart/2005/8/layout/hierarchy3"/>
    <dgm:cxn modelId="{07891C11-965D-4A8E-926E-E89B5CD1DD08}" type="presOf" srcId="{428AAFF3-0569-4C9D-B24F-2C9D096A74C8}" destId="{1ACEC451-273C-4B9D-93FB-604E93F77132}" srcOrd="0" destOrd="0" presId="urn:microsoft.com/office/officeart/2005/8/layout/hierarchy3"/>
    <dgm:cxn modelId="{E6948059-71FB-436B-9737-113B6C28BAE8}" srcId="{4B8C22F2-DAC9-4A0C-AB7A-54141ABDC416}" destId="{29BFC4D1-3C3F-4727-9F95-888A3EF4865B}" srcOrd="0" destOrd="0" parTransId="{7EEBEC31-EEB6-49CE-AFB5-B76DF2C72145}" sibTransId="{D5F9DC3E-1A20-4CFA-BF15-B57B07B32024}"/>
    <dgm:cxn modelId="{A3EAE128-C702-4610-8557-FDD5BD274FCC}" srcId="{29BFC4D1-3C3F-4727-9F95-888A3EF4865B}" destId="{35F671BE-F3D0-4025-807D-CBD2B28E4FE6}" srcOrd="1" destOrd="0" parTransId="{AB9122DB-37B2-4805-AE4A-143C62DD7EDE}" sibTransId="{BC9C5A57-C9D8-4A7B-808F-7C29F9C96141}"/>
    <dgm:cxn modelId="{60083602-0DF6-459E-B1DA-AB3E33F46A80}" type="presOf" srcId="{35F671BE-F3D0-4025-807D-CBD2B28E4FE6}" destId="{844BDE24-5CA7-4851-9965-E6BB0B381076}" srcOrd="0" destOrd="0" presId="urn:microsoft.com/office/officeart/2005/8/layout/hierarchy3"/>
    <dgm:cxn modelId="{A6C0CB6C-A9FD-4A31-B9AF-B77F924D2D7D}" srcId="{29BFC4D1-3C3F-4727-9F95-888A3EF4865B}" destId="{957378E9-CD71-45BD-8E0D-D20227644599}" srcOrd="2" destOrd="0" parTransId="{2B3B34F4-9D8C-40CF-86DB-6D16C966B89D}" sibTransId="{51B00760-214F-477F-9EA3-C26DCE1A3DC1}"/>
    <dgm:cxn modelId="{8D357751-90D3-4C18-8CD2-86CA2AD74024}" srcId="{29BFC4D1-3C3F-4727-9F95-888A3EF4865B}" destId="{C9F27311-C1BB-4B73-A124-B765E3FFFBA1}" srcOrd="3" destOrd="0" parTransId="{21E67DF8-7B4C-44D2-A4B2-9A575DC06926}" sibTransId="{823960B2-F5B3-4B97-9C0D-4651569583E1}"/>
    <dgm:cxn modelId="{EB8FEC5C-77A7-4480-81DD-C4807C90FF09}" type="presOf" srcId="{29BFC4D1-3C3F-4727-9F95-888A3EF4865B}" destId="{21BB9D4C-60A0-4C6D-9103-51D55AEFF670}" srcOrd="1" destOrd="0" presId="urn:microsoft.com/office/officeart/2005/8/layout/hierarchy3"/>
    <dgm:cxn modelId="{1E1DAD1D-BFDA-4652-B430-A38C437158CB}" srcId="{29BFC4D1-3C3F-4727-9F95-888A3EF4865B}" destId="{BFD8B599-2900-449B-B426-D9C3009F5E1F}" srcOrd="4" destOrd="0" parTransId="{428AAFF3-0569-4C9D-B24F-2C9D096A74C8}" sibTransId="{3DA0184F-BDEA-447C-A20D-058AEE851F7A}"/>
    <dgm:cxn modelId="{3FE085A5-7248-437E-93D5-1D680337DCF1}" type="presOf" srcId="{29BFC4D1-3C3F-4727-9F95-888A3EF4865B}" destId="{1F04E577-A17F-494A-9530-F3DE36800675}" srcOrd="0" destOrd="0" presId="urn:microsoft.com/office/officeart/2005/8/layout/hierarchy3"/>
    <dgm:cxn modelId="{ADD93386-86D1-412B-906E-446AC37F8D2B}" type="presOf" srcId="{BFD8B599-2900-449B-B426-D9C3009F5E1F}" destId="{168747AC-2C60-40CD-B2E8-20D99ADCBB71}" srcOrd="0" destOrd="0" presId="urn:microsoft.com/office/officeart/2005/8/layout/hierarchy3"/>
    <dgm:cxn modelId="{DFE60AA7-92B8-4E24-8D74-89926379E184}" type="presOf" srcId="{4B8C22F2-DAC9-4A0C-AB7A-54141ABDC416}" destId="{FD53378E-8E75-4FAD-AB21-CF84679D0A55}" srcOrd="0" destOrd="0" presId="urn:microsoft.com/office/officeart/2005/8/layout/hierarchy3"/>
    <dgm:cxn modelId="{0912200D-0994-4858-B766-0B03DD131807}" srcId="{29BFC4D1-3C3F-4727-9F95-888A3EF4865B}" destId="{F33414DE-485C-4E1C-B08A-257580A4F526}" srcOrd="0" destOrd="0" parTransId="{0E88897A-7DFC-44B5-AA54-CD67D4D3FCC9}" sibTransId="{3A87A571-BADB-4FEE-9F57-3B316F748CE1}"/>
    <dgm:cxn modelId="{5D184858-CD0E-4870-AD03-10267388D718}" type="presOf" srcId="{AB9122DB-37B2-4805-AE4A-143C62DD7EDE}" destId="{01DCEBB0-AC1A-41A5-B013-67023C25A8FC}" srcOrd="0" destOrd="0" presId="urn:microsoft.com/office/officeart/2005/8/layout/hierarchy3"/>
    <dgm:cxn modelId="{074B2762-32C6-4672-A6DB-9E6BF6984939}" type="presOf" srcId="{11A12CB8-2F7F-4588-BDA2-F2AB2FF2836C}" destId="{710EB3DE-A953-44C8-B2FA-0406E53F6087}" srcOrd="0" destOrd="0" presId="urn:microsoft.com/office/officeart/2005/8/layout/hierarchy3"/>
    <dgm:cxn modelId="{20CF033E-F046-4B2E-92EE-99C9A25D4813}" type="presOf" srcId="{09A41442-6BCE-4833-AC39-F8769761EB18}" destId="{BC6CFFE0-5738-48B6-9978-5ECB6FEAE19E}" srcOrd="0" destOrd="0" presId="urn:microsoft.com/office/officeart/2005/8/layout/hierarchy3"/>
    <dgm:cxn modelId="{6CDC64BA-0067-4F10-9FFB-13505AD4B9D8}" type="presOf" srcId="{2B3B34F4-9D8C-40CF-86DB-6D16C966B89D}" destId="{D4CABA58-0000-44F6-8976-B72487606C84}" srcOrd="0" destOrd="0" presId="urn:microsoft.com/office/officeart/2005/8/layout/hierarchy3"/>
    <dgm:cxn modelId="{7C115EA3-99F9-4134-8AC6-E73D2E7BC27E}" srcId="{29BFC4D1-3C3F-4727-9F95-888A3EF4865B}" destId="{09A41442-6BCE-4833-AC39-F8769761EB18}" srcOrd="5" destOrd="0" parTransId="{11A12CB8-2F7F-4588-BDA2-F2AB2FF2836C}" sibTransId="{C3B439F1-FDEB-4C54-80F5-117833F34349}"/>
    <dgm:cxn modelId="{F3D78FEA-08B9-44BF-876F-4C6CB56EAE4A}" type="presOf" srcId="{21E67DF8-7B4C-44D2-A4B2-9A575DC06926}" destId="{5907821B-D0BE-4049-A534-1D20359828DE}" srcOrd="0" destOrd="0" presId="urn:microsoft.com/office/officeart/2005/8/layout/hierarchy3"/>
    <dgm:cxn modelId="{E4AC63AF-B48A-4232-9CC2-76CC32758C62}" type="presOf" srcId="{957378E9-CD71-45BD-8E0D-D20227644599}" destId="{CB5D750A-E820-463A-8466-D1D09F7707A3}" srcOrd="0" destOrd="0" presId="urn:microsoft.com/office/officeart/2005/8/layout/hierarchy3"/>
    <dgm:cxn modelId="{7EFA4628-3D1F-468C-ABD1-041D312F0F21}" type="presOf" srcId="{C9F27311-C1BB-4B73-A124-B765E3FFFBA1}" destId="{DF9AC961-C59D-4AA4-96DE-9D872E810FAD}" srcOrd="0" destOrd="0" presId="urn:microsoft.com/office/officeart/2005/8/layout/hierarchy3"/>
    <dgm:cxn modelId="{16BDAC1B-0D78-460E-9677-C4B4741A6F86}" type="presParOf" srcId="{FD53378E-8E75-4FAD-AB21-CF84679D0A55}" destId="{2E2070A4-C716-42F3-AE72-8B958D573847}" srcOrd="0" destOrd="0" presId="urn:microsoft.com/office/officeart/2005/8/layout/hierarchy3"/>
    <dgm:cxn modelId="{0C66E530-4DDF-449C-9FF8-3F4307CE0081}" type="presParOf" srcId="{2E2070A4-C716-42F3-AE72-8B958D573847}" destId="{45A8A478-40C1-46BC-AFFD-C6958E22AFDE}" srcOrd="0" destOrd="0" presId="urn:microsoft.com/office/officeart/2005/8/layout/hierarchy3"/>
    <dgm:cxn modelId="{67E0F6AB-11A4-40C1-9ABE-F065D021DCDB}" type="presParOf" srcId="{45A8A478-40C1-46BC-AFFD-C6958E22AFDE}" destId="{1F04E577-A17F-494A-9530-F3DE36800675}" srcOrd="0" destOrd="0" presId="urn:microsoft.com/office/officeart/2005/8/layout/hierarchy3"/>
    <dgm:cxn modelId="{C6D59CAF-C515-46CD-BB3A-B224A25FC232}" type="presParOf" srcId="{45A8A478-40C1-46BC-AFFD-C6958E22AFDE}" destId="{21BB9D4C-60A0-4C6D-9103-51D55AEFF670}" srcOrd="1" destOrd="0" presId="urn:microsoft.com/office/officeart/2005/8/layout/hierarchy3"/>
    <dgm:cxn modelId="{B7127FC2-D45C-449C-904E-D3EBC7B5ED94}" type="presParOf" srcId="{2E2070A4-C716-42F3-AE72-8B958D573847}" destId="{1E1CC928-05C9-4753-AF42-BF4B6FFA56D7}" srcOrd="1" destOrd="0" presId="urn:microsoft.com/office/officeart/2005/8/layout/hierarchy3"/>
    <dgm:cxn modelId="{1103E222-2C65-445D-9EB3-DC4215E74490}" type="presParOf" srcId="{1E1CC928-05C9-4753-AF42-BF4B6FFA56D7}" destId="{2FAE46CE-1309-47C8-B71D-F92BFA72BFEE}" srcOrd="0" destOrd="0" presId="urn:microsoft.com/office/officeart/2005/8/layout/hierarchy3"/>
    <dgm:cxn modelId="{77640F5D-72C9-40F3-A98C-C7EEA274BDBF}" type="presParOf" srcId="{1E1CC928-05C9-4753-AF42-BF4B6FFA56D7}" destId="{223D754D-4E64-4203-AA25-01B4E83044D6}" srcOrd="1" destOrd="0" presId="urn:microsoft.com/office/officeart/2005/8/layout/hierarchy3"/>
    <dgm:cxn modelId="{7F9CED8F-C8BC-456A-BBC8-2BC9118203EA}" type="presParOf" srcId="{1E1CC928-05C9-4753-AF42-BF4B6FFA56D7}" destId="{01DCEBB0-AC1A-41A5-B013-67023C25A8FC}" srcOrd="2" destOrd="0" presId="urn:microsoft.com/office/officeart/2005/8/layout/hierarchy3"/>
    <dgm:cxn modelId="{D7219112-636A-4F30-80B4-B1EA47B66A52}" type="presParOf" srcId="{1E1CC928-05C9-4753-AF42-BF4B6FFA56D7}" destId="{844BDE24-5CA7-4851-9965-E6BB0B381076}" srcOrd="3" destOrd="0" presId="urn:microsoft.com/office/officeart/2005/8/layout/hierarchy3"/>
    <dgm:cxn modelId="{0A4F4148-6BD2-467E-BD4A-734634081A53}" type="presParOf" srcId="{1E1CC928-05C9-4753-AF42-BF4B6FFA56D7}" destId="{D4CABA58-0000-44F6-8976-B72487606C84}" srcOrd="4" destOrd="0" presId="urn:microsoft.com/office/officeart/2005/8/layout/hierarchy3"/>
    <dgm:cxn modelId="{1F6CC30D-4CC4-4A58-92A5-F5DE261C9893}" type="presParOf" srcId="{1E1CC928-05C9-4753-AF42-BF4B6FFA56D7}" destId="{CB5D750A-E820-463A-8466-D1D09F7707A3}" srcOrd="5" destOrd="0" presId="urn:microsoft.com/office/officeart/2005/8/layout/hierarchy3"/>
    <dgm:cxn modelId="{3EDC3AD2-DA79-4F28-8DF2-F174ABEDBC11}" type="presParOf" srcId="{1E1CC928-05C9-4753-AF42-BF4B6FFA56D7}" destId="{5907821B-D0BE-4049-A534-1D20359828DE}" srcOrd="6" destOrd="0" presId="urn:microsoft.com/office/officeart/2005/8/layout/hierarchy3"/>
    <dgm:cxn modelId="{3AD2918C-BFEE-47EE-A1C2-0782A3D73038}" type="presParOf" srcId="{1E1CC928-05C9-4753-AF42-BF4B6FFA56D7}" destId="{DF9AC961-C59D-4AA4-96DE-9D872E810FAD}" srcOrd="7" destOrd="0" presId="urn:microsoft.com/office/officeart/2005/8/layout/hierarchy3"/>
    <dgm:cxn modelId="{E7F5B340-2403-4FF9-A8BF-7D1CC3E86A57}" type="presParOf" srcId="{1E1CC928-05C9-4753-AF42-BF4B6FFA56D7}" destId="{1ACEC451-273C-4B9D-93FB-604E93F77132}" srcOrd="8" destOrd="0" presId="urn:microsoft.com/office/officeart/2005/8/layout/hierarchy3"/>
    <dgm:cxn modelId="{B29A9405-74BE-41DE-AD89-0BAF5AC762E4}" type="presParOf" srcId="{1E1CC928-05C9-4753-AF42-BF4B6FFA56D7}" destId="{168747AC-2C60-40CD-B2E8-20D99ADCBB71}" srcOrd="9" destOrd="0" presId="urn:microsoft.com/office/officeart/2005/8/layout/hierarchy3"/>
    <dgm:cxn modelId="{372F3855-BA2D-4869-BC70-421D00885C5C}" type="presParOf" srcId="{1E1CC928-05C9-4753-AF42-BF4B6FFA56D7}" destId="{710EB3DE-A953-44C8-B2FA-0406E53F6087}" srcOrd="10" destOrd="0" presId="urn:microsoft.com/office/officeart/2005/8/layout/hierarchy3"/>
    <dgm:cxn modelId="{D2B08360-C613-4CFA-92D5-7019A5927222}" type="presParOf" srcId="{1E1CC928-05C9-4753-AF42-BF4B6FFA56D7}" destId="{BC6CFFE0-5738-48B6-9978-5ECB6FEAE19E}" srcOrd="11" destOrd="0" presId="urn:microsoft.com/office/officeart/2005/8/layout/hierarchy3"/>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2" name="Прямоугольник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Скругленный прямоугольник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Подзаголовок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p:txBody>
          <a:bodyPr/>
          <a:lstStyle/>
          <a:p>
            <a:fld id="{7606ECCE-FAC1-4AF1-A8B0-2B6EB69F232D}" type="datetimeFigureOut">
              <a:rPr lang="ru-RU" smtClean="0"/>
              <a:pPr/>
              <a:t>05.02.2023</a:t>
            </a:fld>
            <a:endParaRPr lang="ru-RU" dirty="0"/>
          </a:p>
        </p:txBody>
      </p:sp>
      <p:sp>
        <p:nvSpPr>
          <p:cNvPr id="17" name="Нижний колонтитул 16"/>
          <p:cNvSpPr>
            <a:spLocks noGrp="1"/>
          </p:cNvSpPr>
          <p:nvPr>
            <p:ph type="ftr" sz="quarter" idx="11"/>
          </p:nvPr>
        </p:nvSpPr>
        <p:spPr/>
        <p:txBody>
          <a:bodyPr/>
          <a:lstStyle/>
          <a:p>
            <a:endParaRPr lang="ru-RU" dirty="0"/>
          </a:p>
        </p:txBody>
      </p:sp>
      <p:sp>
        <p:nvSpPr>
          <p:cNvPr id="29" name="Номер слайда 28"/>
          <p:cNvSpPr>
            <a:spLocks noGrp="1"/>
          </p:cNvSpPr>
          <p:nvPr>
            <p:ph type="sldNum" sz="quarter" idx="12"/>
          </p:nvPr>
        </p:nvSpPr>
        <p:spPr/>
        <p:txBody>
          <a:bodyPr lIns="0" tIns="0" rIns="0" bIns="0">
            <a:noAutofit/>
          </a:bodyPr>
          <a:lstStyle>
            <a:lvl1pPr>
              <a:defRPr sz="1400">
                <a:solidFill>
                  <a:srgbClr val="FFFFFF"/>
                </a:solidFill>
              </a:defRPr>
            </a:lvl1pPr>
          </a:lstStyle>
          <a:p>
            <a:fld id="{3E4394D5-3297-42D3-B00B-1D6A6B63FEAB}" type="slidenum">
              <a:rPr lang="ru-RU" smtClean="0"/>
              <a:pPr/>
              <a:t>‹#›</a:t>
            </a:fld>
            <a:endParaRPr lang="ru-RU" dirty="0"/>
          </a:p>
        </p:txBody>
      </p:sp>
      <p:sp>
        <p:nvSpPr>
          <p:cNvPr id="7" name="Прямоугольник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Прямоугольник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Прямоугольник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Заголовок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ru-RU" smtClean="0"/>
              <a:t>Образец заголовка</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606ECCE-FAC1-4AF1-A8B0-2B6EB69F232D}" type="datetimeFigureOut">
              <a:rPr lang="ru-RU" smtClean="0"/>
              <a:pPr/>
              <a:t>05.02.2023</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3E4394D5-3297-42D3-B00B-1D6A6B63FEAB}" type="slidenum">
              <a:rPr lang="ru-RU" smtClean="0"/>
              <a:pPr/>
              <a:t>‹#›</a:t>
            </a:fld>
            <a:endParaRPr lang="ru-R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41"/>
            <a:ext cx="201168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914400" y="274640"/>
            <a:ext cx="55626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606ECCE-FAC1-4AF1-A8B0-2B6EB69F232D}" type="datetimeFigureOut">
              <a:rPr lang="ru-RU" smtClean="0"/>
              <a:pPr/>
              <a:t>05.02.2023</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3E4394D5-3297-42D3-B00B-1D6A6B63FEAB}" type="slidenum">
              <a:rPr lang="ru-RU" smtClean="0"/>
              <a:pPr/>
              <a:t>‹#›</a:t>
            </a:fld>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4" name="Дата 3"/>
          <p:cNvSpPr>
            <a:spLocks noGrp="1"/>
          </p:cNvSpPr>
          <p:nvPr>
            <p:ph type="dt" sz="half" idx="10"/>
          </p:nvPr>
        </p:nvSpPr>
        <p:spPr/>
        <p:txBody>
          <a:bodyPr/>
          <a:lstStyle/>
          <a:p>
            <a:fld id="{7606ECCE-FAC1-4AF1-A8B0-2B6EB69F232D}" type="datetimeFigureOut">
              <a:rPr lang="ru-RU" smtClean="0"/>
              <a:pPr/>
              <a:t>05.02.2023</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3E4394D5-3297-42D3-B00B-1D6A6B63FEAB}" type="slidenum">
              <a:rPr lang="ru-RU" smtClean="0"/>
              <a:pPr/>
              <a:t>‹#›</a:t>
            </a:fld>
            <a:endParaRPr lang="ru-RU" dirty="0"/>
          </a:p>
        </p:txBody>
      </p:sp>
      <p:sp>
        <p:nvSpPr>
          <p:cNvPr id="8" name="Содержимое 7"/>
          <p:cNvSpPr>
            <a:spLocks noGrp="1"/>
          </p:cNvSpPr>
          <p:nvPr>
            <p:ph sz="quarter" idx="1"/>
          </p:nvPr>
        </p:nvSpPr>
        <p:spPr>
          <a:xfrm>
            <a:off x="914400" y="1447800"/>
            <a:ext cx="7772400" cy="45720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1" name="Прямоугольник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Скругленный прямоугольник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Заголовок 1"/>
          <p:cNvSpPr>
            <a:spLocks noGrp="1"/>
          </p:cNvSpPr>
          <p:nvPr>
            <p:ph type="title"/>
          </p:nvPr>
        </p:nvSpPr>
        <p:spPr>
          <a:xfrm>
            <a:off x="722313" y="952500"/>
            <a:ext cx="7772400" cy="1362075"/>
          </a:xfrm>
        </p:spPr>
        <p:txBody>
          <a:bodyPr anchor="b" anchorCtr="0"/>
          <a:lstStyle>
            <a:lvl1pPr algn="l">
              <a:buNone/>
              <a:defRPr sz="4000" b="0" cap="none"/>
            </a:lvl1pPr>
          </a:lstStyle>
          <a:p>
            <a:r>
              <a:rPr kumimoji="0" lang="ru-RU" smtClean="0"/>
              <a:t>Образец заголовка</a:t>
            </a:r>
            <a:endParaRPr kumimoji="0" lang="en-US"/>
          </a:p>
        </p:txBody>
      </p:sp>
      <p:sp>
        <p:nvSpPr>
          <p:cNvPr id="3" name="Текст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7606ECCE-FAC1-4AF1-A8B0-2B6EB69F232D}" type="datetimeFigureOut">
              <a:rPr lang="ru-RU" smtClean="0"/>
              <a:pPr/>
              <a:t>05.02.2023</a:t>
            </a:fld>
            <a:endParaRPr lang="ru-RU" dirty="0"/>
          </a:p>
        </p:txBody>
      </p:sp>
      <p:sp>
        <p:nvSpPr>
          <p:cNvPr id="5" name="Нижний колонтитул 4"/>
          <p:cNvSpPr>
            <a:spLocks noGrp="1"/>
          </p:cNvSpPr>
          <p:nvPr>
            <p:ph type="ftr" sz="quarter" idx="11"/>
          </p:nvPr>
        </p:nvSpPr>
        <p:spPr>
          <a:xfrm>
            <a:off x="800100" y="6172200"/>
            <a:ext cx="4000500" cy="457200"/>
          </a:xfrm>
        </p:spPr>
        <p:txBody>
          <a:bodyPr/>
          <a:lstStyle/>
          <a:p>
            <a:endParaRPr lang="ru-RU" dirty="0"/>
          </a:p>
        </p:txBody>
      </p:sp>
      <p:sp>
        <p:nvSpPr>
          <p:cNvPr id="7" name="Прямоугольник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Прямоугольник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Прямоугольник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Номер слайда 5"/>
          <p:cNvSpPr>
            <a:spLocks noGrp="1"/>
          </p:cNvSpPr>
          <p:nvPr>
            <p:ph type="sldNum" sz="quarter" idx="12"/>
          </p:nvPr>
        </p:nvSpPr>
        <p:spPr>
          <a:xfrm>
            <a:off x="146304" y="6208776"/>
            <a:ext cx="457200" cy="457200"/>
          </a:xfrm>
        </p:spPr>
        <p:txBody>
          <a:bodyPr/>
          <a:lstStyle/>
          <a:p>
            <a:fld id="{3E4394D5-3297-42D3-B00B-1D6A6B63FEAB}" type="slidenum">
              <a:rPr lang="ru-RU" smtClean="0"/>
              <a:pPr/>
              <a:t>‹#›</a:t>
            </a:fld>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7606ECCE-FAC1-4AF1-A8B0-2B6EB69F232D}" type="datetimeFigureOut">
              <a:rPr lang="ru-RU" smtClean="0"/>
              <a:pPr/>
              <a:t>05.02.2023</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3E4394D5-3297-42D3-B00B-1D6A6B63FEAB}" type="slidenum">
              <a:rPr lang="ru-RU" smtClean="0"/>
              <a:pPr/>
              <a:t>‹#›</a:t>
            </a:fld>
            <a:endParaRPr lang="ru-RU" dirty="0"/>
          </a:p>
        </p:txBody>
      </p:sp>
      <p:sp>
        <p:nvSpPr>
          <p:cNvPr id="9" name="Содержимое 8"/>
          <p:cNvSpPr>
            <a:spLocks noGrp="1"/>
          </p:cNvSpPr>
          <p:nvPr>
            <p:ph sz="quarter" idx="1"/>
          </p:nvPr>
        </p:nvSpPr>
        <p:spPr>
          <a:xfrm>
            <a:off x="914400" y="1447800"/>
            <a:ext cx="3749040" cy="45720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933950" y="1447800"/>
            <a:ext cx="3749040" cy="45720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273050"/>
            <a:ext cx="7772400" cy="1143000"/>
          </a:xfrm>
        </p:spPr>
        <p:txBody>
          <a:bodyPr anchor="b" anchorCtr="0"/>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7" name="Дата 6"/>
          <p:cNvSpPr>
            <a:spLocks noGrp="1"/>
          </p:cNvSpPr>
          <p:nvPr>
            <p:ph type="dt" sz="half" idx="10"/>
          </p:nvPr>
        </p:nvSpPr>
        <p:spPr/>
        <p:txBody>
          <a:bodyPr/>
          <a:lstStyle/>
          <a:p>
            <a:fld id="{7606ECCE-FAC1-4AF1-A8B0-2B6EB69F232D}" type="datetimeFigureOut">
              <a:rPr lang="ru-RU" smtClean="0"/>
              <a:pPr/>
              <a:t>05.02.2023</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3E4394D5-3297-42D3-B00B-1D6A6B63FEAB}" type="slidenum">
              <a:rPr lang="ru-RU" smtClean="0"/>
              <a:pPr/>
              <a:t>‹#›</a:t>
            </a:fld>
            <a:endParaRPr lang="ru-RU" dirty="0"/>
          </a:p>
        </p:txBody>
      </p:sp>
      <p:sp>
        <p:nvSpPr>
          <p:cNvPr id="11" name="Содержимое 10"/>
          <p:cNvSpPr>
            <a:spLocks noGrp="1"/>
          </p:cNvSpPr>
          <p:nvPr>
            <p:ph sz="half" idx="2"/>
          </p:nvPr>
        </p:nvSpPr>
        <p:spPr>
          <a:xfrm>
            <a:off x="914400" y="2247900"/>
            <a:ext cx="3733800" cy="38862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half" idx="4"/>
          </p:nvPr>
        </p:nvSpPr>
        <p:spPr>
          <a:xfrm>
            <a:off x="4953000" y="2247900"/>
            <a:ext cx="3733800" cy="38862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7606ECCE-FAC1-4AF1-A8B0-2B6EB69F232D}" type="datetimeFigureOut">
              <a:rPr lang="ru-RU" smtClean="0"/>
              <a:pPr/>
              <a:t>05.02.2023</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3E4394D5-3297-42D3-B00B-1D6A6B63FEAB}" type="slidenum">
              <a:rPr lang="ru-RU" smtClean="0"/>
              <a:pPr/>
              <a:t>‹#›</a:t>
            </a:fld>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606ECCE-FAC1-4AF1-A8B0-2B6EB69F232D}" type="datetimeFigureOut">
              <a:rPr lang="ru-RU" smtClean="0"/>
              <a:pPr/>
              <a:t>05.02.2023</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3E4394D5-3297-42D3-B00B-1D6A6B63FEAB}" type="slidenum">
              <a:rPr lang="ru-RU" smtClean="0"/>
              <a:pPr/>
              <a:t>‹#›</a:t>
            </a:fld>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Прямоугольник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Скругленный прямоугольник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Заголовок 1"/>
          <p:cNvSpPr>
            <a:spLocks noGrp="1"/>
          </p:cNvSpPr>
          <p:nvPr>
            <p:ph type="title"/>
          </p:nvPr>
        </p:nvSpPr>
        <p:spPr>
          <a:xfrm>
            <a:off x="914400" y="273050"/>
            <a:ext cx="7772400" cy="1143000"/>
          </a:xfrm>
        </p:spPr>
        <p:txBody>
          <a:bodyPr anchor="b" anchorCtr="0"/>
          <a:lstStyle>
            <a:lvl1pPr algn="l">
              <a:buNone/>
              <a:defRPr sz="4000" b="0"/>
            </a:lvl1pPr>
          </a:lstStyle>
          <a:p>
            <a:r>
              <a:rPr kumimoji="0" lang="ru-RU" smtClean="0"/>
              <a:t>Образец заголовка</a:t>
            </a:r>
            <a:endParaRPr kumimoji="0" lang="en-US"/>
          </a:p>
        </p:txBody>
      </p:sp>
      <p:sp>
        <p:nvSpPr>
          <p:cNvPr id="3" name="Текст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7606ECCE-FAC1-4AF1-A8B0-2B6EB69F232D}" type="datetimeFigureOut">
              <a:rPr lang="ru-RU" smtClean="0"/>
              <a:pPr/>
              <a:t>05.02.2023</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3E4394D5-3297-42D3-B00B-1D6A6B63FEAB}" type="slidenum">
              <a:rPr lang="ru-RU" smtClean="0"/>
              <a:pPr/>
              <a:t>‹#›</a:t>
            </a:fld>
            <a:endParaRPr lang="ru-RU" dirty="0"/>
          </a:p>
        </p:txBody>
      </p:sp>
      <p:sp>
        <p:nvSpPr>
          <p:cNvPr id="11" name="Содержимое 10"/>
          <p:cNvSpPr>
            <a:spLocks noGrp="1"/>
          </p:cNvSpPr>
          <p:nvPr>
            <p:ph sz="quarter" idx="1"/>
          </p:nvPr>
        </p:nvSpPr>
        <p:spPr>
          <a:xfrm>
            <a:off x="2971800" y="1600200"/>
            <a:ext cx="5715000" cy="44958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ru-RU" smtClean="0"/>
              <a:t>Образец заголовка</a:t>
            </a:r>
            <a:endParaRPr kumimoji="0" lang="en-US"/>
          </a:p>
        </p:txBody>
      </p:sp>
      <p:sp>
        <p:nvSpPr>
          <p:cNvPr id="4" name="Текст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7606ECCE-FAC1-4AF1-A8B0-2B6EB69F232D}" type="datetimeFigureOut">
              <a:rPr lang="ru-RU" smtClean="0"/>
              <a:pPr/>
              <a:t>05.02.2023</a:t>
            </a:fld>
            <a:endParaRPr lang="ru-RU" dirty="0"/>
          </a:p>
        </p:txBody>
      </p:sp>
      <p:sp>
        <p:nvSpPr>
          <p:cNvPr id="6" name="Нижний колонтитул 5"/>
          <p:cNvSpPr>
            <a:spLocks noGrp="1"/>
          </p:cNvSpPr>
          <p:nvPr>
            <p:ph type="ftr" sz="quarter" idx="11"/>
          </p:nvPr>
        </p:nvSpPr>
        <p:spPr>
          <a:xfrm>
            <a:off x="914400" y="6172200"/>
            <a:ext cx="3886200" cy="457200"/>
          </a:xfrm>
        </p:spPr>
        <p:txBody>
          <a:bodyPr/>
          <a:lstStyle/>
          <a:p>
            <a:endParaRPr lang="ru-RU" dirty="0"/>
          </a:p>
        </p:txBody>
      </p:sp>
      <p:sp>
        <p:nvSpPr>
          <p:cNvPr id="7" name="Номер слайда 6"/>
          <p:cNvSpPr>
            <a:spLocks noGrp="1"/>
          </p:cNvSpPr>
          <p:nvPr>
            <p:ph type="sldNum" sz="quarter" idx="12"/>
          </p:nvPr>
        </p:nvSpPr>
        <p:spPr>
          <a:xfrm>
            <a:off x="146304" y="6208776"/>
            <a:ext cx="457200" cy="457200"/>
          </a:xfrm>
        </p:spPr>
        <p:txBody>
          <a:bodyPr/>
          <a:lstStyle/>
          <a:p>
            <a:fld id="{3E4394D5-3297-42D3-B00B-1D6A6B63FEAB}" type="slidenum">
              <a:rPr lang="ru-RU" smtClean="0"/>
              <a:pPr/>
              <a:t>‹#›</a:t>
            </a:fld>
            <a:endParaRPr lang="ru-RU" dirty="0"/>
          </a:p>
        </p:txBody>
      </p:sp>
      <p:sp>
        <p:nvSpPr>
          <p:cNvPr id="11" name="Прямоугольник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Прямоугольник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Прямоугольник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Рисунок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ru-RU" dirty="0" smtClean="0"/>
              <a:t>Вставка рисунка</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Прямоугольник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Скругленный прямоугольник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Заголовок 21"/>
          <p:cNvSpPr>
            <a:spLocks noGrp="1"/>
          </p:cNvSpPr>
          <p:nvPr>
            <p:ph type="title"/>
          </p:nvPr>
        </p:nvSpPr>
        <p:spPr>
          <a:xfrm>
            <a:off x="914400" y="274638"/>
            <a:ext cx="7772400" cy="1143000"/>
          </a:xfrm>
          <a:prstGeom prst="rect">
            <a:avLst/>
          </a:prstGeom>
        </p:spPr>
        <p:txBody>
          <a:bodyPr bIns="91440" anchor="b" anchorCtr="0">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606ECCE-FAC1-4AF1-A8B0-2B6EB69F232D}" type="datetimeFigureOut">
              <a:rPr lang="ru-RU" smtClean="0"/>
              <a:pPr/>
              <a:t>05.02.2023</a:t>
            </a:fld>
            <a:endParaRPr lang="ru-RU" dirty="0"/>
          </a:p>
        </p:txBody>
      </p:sp>
      <p:sp>
        <p:nvSpPr>
          <p:cNvPr id="3" name="Нижний колонтитул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ru-RU" dirty="0"/>
          </a:p>
        </p:txBody>
      </p:sp>
      <p:sp>
        <p:nvSpPr>
          <p:cNvPr id="23" name="Номер слайда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E4394D5-3297-42D3-B00B-1D6A6B63FEAB}" type="slidenum">
              <a:rPr lang="ru-RU" smtClean="0"/>
              <a:pPr/>
              <a:t>‹#›</a:t>
            </a:fld>
            <a:endParaRPr lang="ru-RU"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uk-UA" b="1" dirty="0" smtClean="0">
                <a:latin typeface="Times New Roman" pitchFamily="18" charset="0"/>
                <a:cs typeface="Times New Roman" pitchFamily="18" charset="0"/>
              </a:rPr>
              <a:t>Засади організації податкової системи України</a:t>
            </a:r>
            <a:endParaRPr lang="ru-RU"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414254" y="785794"/>
          <a:ext cx="8372588" cy="5753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одержимое 6"/>
          <p:cNvGraphicFramePr>
            <a:graphicFrameLocks noGrp="1"/>
          </p:cNvGraphicFramePr>
          <p:nvPr>
            <p:ph sz="quarter" idx="1"/>
          </p:nvPr>
        </p:nvGraphicFramePr>
        <p:xfrm>
          <a:off x="857224" y="171452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Группа 3"/>
          <p:cNvGrpSpPr/>
          <p:nvPr/>
        </p:nvGrpSpPr>
        <p:grpSpPr>
          <a:xfrm>
            <a:off x="762000" y="304800"/>
            <a:ext cx="7696200" cy="990600"/>
            <a:chOff x="762000" y="304800"/>
            <a:chExt cx="7696200" cy="990600"/>
          </a:xfrm>
        </p:grpSpPr>
        <p:sp>
          <p:nvSpPr>
            <p:cNvPr id="5" name="Лента лицом вверх 4"/>
            <p:cNvSpPr/>
            <p:nvPr/>
          </p:nvSpPr>
          <p:spPr>
            <a:xfrm>
              <a:off x="762000" y="304800"/>
              <a:ext cx="7696200" cy="99060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uk-UA" b="1" dirty="0" smtClean="0">
                  <a:latin typeface="Times New Roman" pitchFamily="18" charset="0"/>
                  <a:cs typeface="Times New Roman" pitchFamily="18" charset="0"/>
                </a:rPr>
                <a:t> </a:t>
              </a:r>
              <a:r>
                <a:rPr lang="uk-UA" b="1" dirty="0"/>
                <a:t>Податкова система,  принципи її побудови</a:t>
              </a:r>
              <a:endParaRPr lang="uk-UA" dirty="0">
                <a:latin typeface="Times New Roman" pitchFamily="18" charset="0"/>
                <a:cs typeface="Times New Roman" pitchFamily="18" charset="0"/>
              </a:endParaRPr>
            </a:p>
          </p:txBody>
        </p:sp>
        <p:sp>
          <p:nvSpPr>
            <p:cNvPr id="6" name="Солнце 5"/>
            <p:cNvSpPr/>
            <p:nvPr/>
          </p:nvSpPr>
          <p:spPr>
            <a:xfrm>
              <a:off x="1828800" y="533400"/>
              <a:ext cx="762000" cy="6096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smtClean="0"/>
                <a:t>3</a:t>
              </a:r>
              <a:endParaRPr lang="uk-UA" b="1"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428596" y="357166"/>
          <a:ext cx="8358246" cy="61436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одержимое 6"/>
          <p:cNvGraphicFramePr>
            <a:graphicFrameLocks noGrp="1"/>
          </p:cNvGraphicFramePr>
          <p:nvPr>
            <p:ph sz="quarter" idx="1"/>
          </p:nvPr>
        </p:nvGraphicFramePr>
        <p:xfrm>
          <a:off x="571472" y="1447800"/>
          <a:ext cx="8115328" cy="512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Группа 3"/>
          <p:cNvGrpSpPr/>
          <p:nvPr/>
        </p:nvGrpSpPr>
        <p:grpSpPr>
          <a:xfrm>
            <a:off x="762000" y="304800"/>
            <a:ext cx="7696200" cy="990600"/>
            <a:chOff x="762000" y="304800"/>
            <a:chExt cx="7696200" cy="990600"/>
          </a:xfrm>
        </p:grpSpPr>
        <p:sp>
          <p:nvSpPr>
            <p:cNvPr id="5" name="Лента лицом вверх 4"/>
            <p:cNvSpPr/>
            <p:nvPr/>
          </p:nvSpPr>
          <p:spPr>
            <a:xfrm>
              <a:off x="762000" y="304800"/>
              <a:ext cx="7696200" cy="99060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uk-UA" b="1" dirty="0" smtClean="0">
                  <a:latin typeface="Times New Roman" pitchFamily="18" charset="0"/>
                  <a:cs typeface="Times New Roman" pitchFamily="18" charset="0"/>
                </a:rPr>
                <a:t> </a:t>
              </a:r>
              <a:r>
                <a:rPr lang="uk-UA" b="1" dirty="0"/>
                <a:t>Функції податків</a:t>
              </a:r>
              <a:endParaRPr lang="uk-UA" dirty="0">
                <a:latin typeface="Times New Roman" pitchFamily="18" charset="0"/>
                <a:cs typeface="Times New Roman" pitchFamily="18" charset="0"/>
              </a:endParaRPr>
            </a:p>
          </p:txBody>
        </p:sp>
        <p:sp>
          <p:nvSpPr>
            <p:cNvPr id="6" name="Солнце 5"/>
            <p:cNvSpPr/>
            <p:nvPr/>
          </p:nvSpPr>
          <p:spPr>
            <a:xfrm>
              <a:off x="1828800" y="533400"/>
              <a:ext cx="762000" cy="6096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a:t>4</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342816" y="428604"/>
          <a:ext cx="8515464" cy="6181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одержимое 6"/>
          <p:cNvGraphicFramePr>
            <a:graphicFrameLocks noGrp="1"/>
          </p:cNvGraphicFramePr>
          <p:nvPr>
            <p:ph sz="quarter" idx="1"/>
          </p:nvPr>
        </p:nvGraphicFramePr>
        <p:xfrm>
          <a:off x="357158" y="1428750"/>
          <a:ext cx="8486834" cy="50720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Группа 3"/>
          <p:cNvGrpSpPr/>
          <p:nvPr/>
        </p:nvGrpSpPr>
        <p:grpSpPr>
          <a:xfrm>
            <a:off x="762000" y="304800"/>
            <a:ext cx="7696200" cy="990600"/>
            <a:chOff x="762000" y="304800"/>
            <a:chExt cx="7696200" cy="990600"/>
          </a:xfrm>
        </p:grpSpPr>
        <p:sp>
          <p:nvSpPr>
            <p:cNvPr id="5" name="Лента лицом вверх 4"/>
            <p:cNvSpPr/>
            <p:nvPr/>
          </p:nvSpPr>
          <p:spPr>
            <a:xfrm>
              <a:off x="762000" y="304800"/>
              <a:ext cx="7696200" cy="99060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uk-UA" b="1" dirty="0"/>
                <a:t>Класифікація податків</a:t>
              </a:r>
              <a:endParaRPr lang="uk-UA" dirty="0">
                <a:latin typeface="Times New Roman" pitchFamily="18" charset="0"/>
                <a:cs typeface="Times New Roman" pitchFamily="18" charset="0"/>
              </a:endParaRPr>
            </a:p>
          </p:txBody>
        </p:sp>
        <p:sp>
          <p:nvSpPr>
            <p:cNvPr id="6" name="Солнце 5"/>
            <p:cNvSpPr/>
            <p:nvPr/>
          </p:nvSpPr>
          <p:spPr>
            <a:xfrm>
              <a:off x="1828800" y="533400"/>
              <a:ext cx="762000" cy="6096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smtClean="0"/>
                <a:t>5</a:t>
              </a:r>
              <a:endParaRPr lang="uk-UA" b="1" dirty="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642910" y="1357298"/>
          <a:ext cx="8043890" cy="4662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одержимое 6"/>
          <p:cNvGraphicFramePr>
            <a:graphicFrameLocks noGrp="1"/>
          </p:cNvGraphicFramePr>
          <p:nvPr>
            <p:ph sz="quarter" idx="1"/>
          </p:nvPr>
        </p:nvGraphicFramePr>
        <p:xfrm>
          <a:off x="642910" y="1785926"/>
          <a:ext cx="804389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Группа 3"/>
          <p:cNvGrpSpPr/>
          <p:nvPr/>
        </p:nvGrpSpPr>
        <p:grpSpPr>
          <a:xfrm>
            <a:off x="762000" y="304800"/>
            <a:ext cx="7696200" cy="990600"/>
            <a:chOff x="762000" y="304800"/>
            <a:chExt cx="7696200" cy="990600"/>
          </a:xfrm>
        </p:grpSpPr>
        <p:sp>
          <p:nvSpPr>
            <p:cNvPr id="5" name="Лента лицом вверх 4"/>
            <p:cNvSpPr/>
            <p:nvPr/>
          </p:nvSpPr>
          <p:spPr>
            <a:xfrm>
              <a:off x="762000" y="304800"/>
              <a:ext cx="7696200" cy="99060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uk-UA" b="1" dirty="0"/>
                <a:t>Податкове законодавство України, його основні засади</a:t>
              </a:r>
              <a:endParaRPr lang="uk-UA" dirty="0">
                <a:latin typeface="Times New Roman" pitchFamily="18" charset="0"/>
                <a:cs typeface="Times New Roman" pitchFamily="18" charset="0"/>
              </a:endParaRPr>
            </a:p>
          </p:txBody>
        </p:sp>
        <p:sp>
          <p:nvSpPr>
            <p:cNvPr id="6" name="Солнце 5"/>
            <p:cNvSpPr/>
            <p:nvPr/>
          </p:nvSpPr>
          <p:spPr>
            <a:xfrm>
              <a:off x="1828800" y="533400"/>
              <a:ext cx="762000" cy="6096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a:t>6</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571472" y="857232"/>
          <a:ext cx="8115328" cy="5429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500034" y="500042"/>
          <a:ext cx="8186766" cy="5929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p:cNvGraphicFramePr/>
          <p:nvPr/>
        </p:nvGraphicFramePr>
        <p:xfrm>
          <a:off x="381000" y="228600"/>
          <a:ext cx="8382000" cy="632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одержимое 6"/>
          <p:cNvGraphicFramePr>
            <a:graphicFrameLocks noGrp="1"/>
          </p:cNvGraphicFramePr>
          <p:nvPr>
            <p:ph sz="quarter" idx="1"/>
          </p:nvPr>
        </p:nvGraphicFramePr>
        <p:xfrm>
          <a:off x="714348" y="1447800"/>
          <a:ext cx="7972452" cy="5053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Группа 3"/>
          <p:cNvGrpSpPr/>
          <p:nvPr/>
        </p:nvGrpSpPr>
        <p:grpSpPr>
          <a:xfrm>
            <a:off x="762000" y="304800"/>
            <a:ext cx="7696200" cy="990600"/>
            <a:chOff x="762000" y="304800"/>
            <a:chExt cx="7696200" cy="990600"/>
          </a:xfrm>
        </p:grpSpPr>
        <p:sp>
          <p:nvSpPr>
            <p:cNvPr id="5" name="Лента лицом вверх 4"/>
            <p:cNvSpPr/>
            <p:nvPr/>
          </p:nvSpPr>
          <p:spPr>
            <a:xfrm>
              <a:off x="762000" y="304800"/>
              <a:ext cx="7696200" cy="99060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uk-UA" b="1" dirty="0"/>
                <a:t>Загальні засади встановлення податків і зборів, види</a:t>
              </a:r>
              <a:endParaRPr lang="uk-UA" dirty="0">
                <a:latin typeface="Times New Roman" pitchFamily="18" charset="0"/>
                <a:cs typeface="Times New Roman" pitchFamily="18" charset="0"/>
              </a:endParaRPr>
            </a:p>
          </p:txBody>
        </p:sp>
        <p:sp>
          <p:nvSpPr>
            <p:cNvPr id="6" name="Солнце 5"/>
            <p:cNvSpPr/>
            <p:nvPr/>
          </p:nvSpPr>
          <p:spPr>
            <a:xfrm>
              <a:off x="1828800" y="533400"/>
              <a:ext cx="762000" cy="6096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smtClean="0"/>
                <a:t>7</a:t>
              </a:r>
              <a:endParaRPr lang="uk-UA" b="1" dirty="0"/>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357158" y="428604"/>
          <a:ext cx="8401080" cy="6072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одержимое 6"/>
          <p:cNvGraphicFramePr>
            <a:graphicFrameLocks noGrp="1"/>
          </p:cNvGraphicFramePr>
          <p:nvPr>
            <p:ph sz="quarter" idx="1"/>
          </p:nvPr>
        </p:nvGraphicFramePr>
        <p:xfrm>
          <a:off x="714348" y="1447800"/>
          <a:ext cx="7972452" cy="49815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Группа 3"/>
          <p:cNvGrpSpPr/>
          <p:nvPr/>
        </p:nvGrpSpPr>
        <p:grpSpPr>
          <a:xfrm>
            <a:off x="762000" y="304800"/>
            <a:ext cx="7696200" cy="990600"/>
            <a:chOff x="762000" y="304800"/>
            <a:chExt cx="7696200" cy="990600"/>
          </a:xfrm>
        </p:grpSpPr>
        <p:sp>
          <p:nvSpPr>
            <p:cNvPr id="5" name="Лента лицом вверх 4"/>
            <p:cNvSpPr/>
            <p:nvPr/>
          </p:nvSpPr>
          <p:spPr>
            <a:xfrm>
              <a:off x="762000" y="304800"/>
              <a:ext cx="7696200" cy="99060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uk-UA" b="1" dirty="0"/>
                <a:t>Спеціальні податкові  режими</a:t>
              </a:r>
              <a:endParaRPr lang="uk-UA" dirty="0">
                <a:latin typeface="Times New Roman" pitchFamily="18" charset="0"/>
                <a:cs typeface="Times New Roman" pitchFamily="18" charset="0"/>
              </a:endParaRPr>
            </a:p>
          </p:txBody>
        </p:sp>
        <p:sp>
          <p:nvSpPr>
            <p:cNvPr id="6" name="Солнце 5"/>
            <p:cNvSpPr/>
            <p:nvPr/>
          </p:nvSpPr>
          <p:spPr>
            <a:xfrm>
              <a:off x="1828800" y="533400"/>
              <a:ext cx="762000" cy="6096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a:t>8</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одержимое 6"/>
          <p:cNvGraphicFramePr>
            <a:graphicFrameLocks noGrp="1"/>
          </p:cNvGraphicFramePr>
          <p:nvPr>
            <p:ph sz="quarter" idx="1"/>
          </p:nvPr>
        </p:nvGraphicFramePr>
        <p:xfrm>
          <a:off x="642910" y="1714520"/>
          <a:ext cx="804389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Группа 3"/>
          <p:cNvGrpSpPr/>
          <p:nvPr/>
        </p:nvGrpSpPr>
        <p:grpSpPr>
          <a:xfrm>
            <a:off x="762000" y="304800"/>
            <a:ext cx="7696200" cy="990600"/>
            <a:chOff x="762000" y="304800"/>
            <a:chExt cx="7696200" cy="990600"/>
          </a:xfrm>
        </p:grpSpPr>
        <p:sp>
          <p:nvSpPr>
            <p:cNvPr id="5" name="Лента лицом вверх 4"/>
            <p:cNvSpPr/>
            <p:nvPr/>
          </p:nvSpPr>
          <p:spPr>
            <a:xfrm>
              <a:off x="762000" y="304800"/>
              <a:ext cx="7696200" cy="99060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uk-UA" b="1" dirty="0"/>
                <a:t>Платники податків,  їх обов’язки, права та відповідальність</a:t>
              </a:r>
              <a:endParaRPr lang="uk-UA" dirty="0">
                <a:latin typeface="Times New Roman" pitchFamily="18" charset="0"/>
                <a:cs typeface="Times New Roman" pitchFamily="18" charset="0"/>
              </a:endParaRPr>
            </a:p>
          </p:txBody>
        </p:sp>
        <p:sp>
          <p:nvSpPr>
            <p:cNvPr id="6" name="Солнце 5"/>
            <p:cNvSpPr/>
            <p:nvPr/>
          </p:nvSpPr>
          <p:spPr>
            <a:xfrm>
              <a:off x="1828800" y="533400"/>
              <a:ext cx="762000" cy="6096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smtClean="0"/>
                <a:t>9</a:t>
              </a:r>
              <a:endParaRPr lang="uk-UA" b="1" dirty="0"/>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428596" y="357166"/>
          <a:ext cx="8343904" cy="6234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500034" y="500042"/>
          <a:ext cx="8358246" cy="600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428596" y="500042"/>
          <a:ext cx="8358246" cy="6038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p:cNvGraphicFramePr/>
          <p:nvPr/>
        </p:nvGraphicFramePr>
        <p:xfrm>
          <a:off x="304800" y="304800"/>
          <a:ext cx="8534400" cy="632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одержимое 6"/>
          <p:cNvGraphicFramePr>
            <a:graphicFrameLocks noGrp="1"/>
          </p:cNvGraphicFramePr>
          <p:nvPr>
            <p:ph sz="quarter" idx="1"/>
          </p:nvPr>
        </p:nvGraphicFramePr>
        <p:xfrm>
          <a:off x="914400" y="1571625"/>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Группа 3"/>
          <p:cNvGrpSpPr/>
          <p:nvPr/>
        </p:nvGrpSpPr>
        <p:grpSpPr>
          <a:xfrm>
            <a:off x="762000" y="304800"/>
            <a:ext cx="7696200" cy="990600"/>
            <a:chOff x="762000" y="304800"/>
            <a:chExt cx="7696200" cy="990600"/>
          </a:xfrm>
        </p:grpSpPr>
        <p:sp>
          <p:nvSpPr>
            <p:cNvPr id="5" name="Лента лицом вверх 4"/>
            <p:cNvSpPr/>
            <p:nvPr/>
          </p:nvSpPr>
          <p:spPr>
            <a:xfrm>
              <a:off x="762000" y="304800"/>
              <a:ext cx="7696200" cy="99060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uk-UA" b="1" dirty="0" smtClean="0">
                  <a:latin typeface="Times New Roman" pitchFamily="18" charset="0"/>
                  <a:cs typeface="Times New Roman" pitchFamily="18" charset="0"/>
                </a:rPr>
                <a:t> </a:t>
              </a:r>
              <a:r>
                <a:rPr lang="uk-UA" b="1" dirty="0"/>
                <a:t>Сутність  податків, історія виникнення</a:t>
              </a:r>
              <a:endParaRPr lang="uk-UA" dirty="0">
                <a:latin typeface="Times New Roman" pitchFamily="18" charset="0"/>
                <a:cs typeface="Times New Roman" pitchFamily="18" charset="0"/>
              </a:endParaRPr>
            </a:p>
          </p:txBody>
        </p:sp>
        <p:sp>
          <p:nvSpPr>
            <p:cNvPr id="6" name="Солнце 5"/>
            <p:cNvSpPr/>
            <p:nvPr/>
          </p:nvSpPr>
          <p:spPr>
            <a:xfrm>
              <a:off x="1828800" y="533400"/>
              <a:ext cx="762000" cy="6096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smtClean="0"/>
                <a:t>1</a:t>
              </a:r>
              <a:endParaRPr lang="uk-UA" b="1"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571472" y="1142984"/>
          <a:ext cx="8115328" cy="4876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571472" y="928670"/>
          <a:ext cx="8115328" cy="5091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642910" y="785794"/>
          <a:ext cx="8043890" cy="5643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одержимое 6"/>
          <p:cNvGraphicFramePr>
            <a:graphicFrameLocks noGrp="1"/>
          </p:cNvGraphicFramePr>
          <p:nvPr>
            <p:ph sz="quarter" idx="1"/>
          </p:nvPr>
        </p:nvGraphicFramePr>
        <p:xfrm>
          <a:off x="500034" y="1714488"/>
          <a:ext cx="8186766" cy="47863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Группа 3"/>
          <p:cNvGrpSpPr/>
          <p:nvPr/>
        </p:nvGrpSpPr>
        <p:grpSpPr>
          <a:xfrm>
            <a:off x="762000" y="304800"/>
            <a:ext cx="7696200" cy="990600"/>
            <a:chOff x="762000" y="304800"/>
            <a:chExt cx="7696200" cy="990600"/>
          </a:xfrm>
        </p:grpSpPr>
        <p:sp>
          <p:nvSpPr>
            <p:cNvPr id="5" name="Лента лицом вверх 4"/>
            <p:cNvSpPr/>
            <p:nvPr/>
          </p:nvSpPr>
          <p:spPr>
            <a:xfrm>
              <a:off x="762000" y="304800"/>
              <a:ext cx="7696200" cy="99060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uk-UA" b="1" dirty="0" smtClean="0">
                  <a:latin typeface="Times New Roman" pitchFamily="18" charset="0"/>
                  <a:cs typeface="Times New Roman" pitchFamily="18" charset="0"/>
                </a:rPr>
                <a:t> </a:t>
              </a:r>
              <a:r>
                <a:rPr lang="uk-UA" b="1" dirty="0"/>
                <a:t>Податкова політика, її зміст</a:t>
              </a:r>
              <a:endParaRPr lang="uk-UA" dirty="0">
                <a:latin typeface="Times New Roman" pitchFamily="18" charset="0"/>
                <a:cs typeface="Times New Roman" pitchFamily="18" charset="0"/>
              </a:endParaRPr>
            </a:p>
          </p:txBody>
        </p:sp>
        <p:sp>
          <p:nvSpPr>
            <p:cNvPr id="6" name="Солнце 5"/>
            <p:cNvSpPr/>
            <p:nvPr/>
          </p:nvSpPr>
          <p:spPr>
            <a:xfrm>
              <a:off x="1828800" y="533400"/>
              <a:ext cx="762000" cy="6096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a:t>2</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571472" y="1447800"/>
          <a:ext cx="811532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праведливость">
  <a:themeElements>
    <a:clrScheme name="Другая 3">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Справедливость">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Справедливость">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Єдиний внесок на загальнообов’язкове державне соціальне страхування</Template>
  <TotalTime>75</TotalTime>
  <Words>1125</Words>
  <Application>Microsoft Office PowerPoint</Application>
  <PresentationFormat>Экран (4:3)</PresentationFormat>
  <Paragraphs>161</Paragraphs>
  <Slides>26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26</vt:i4>
      </vt:variant>
    </vt:vector>
  </HeadingPairs>
  <TitlesOfParts>
    <vt:vector size="27" baseType="lpstr">
      <vt:lpstr>Справедливость</vt:lpstr>
      <vt:lpstr>Засади організації податкової системи України</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lpstr>Слайд 24</vt:lpstr>
      <vt:lpstr>Слайд 25</vt:lpstr>
      <vt:lpstr>Слайд 26</vt:lpstr>
    </vt:vector>
  </TitlesOfParts>
  <Company>Reanimator Extreme Edition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Засади організації податкової системи України</dc:title>
  <dc:creator>admin</dc:creator>
  <cp:lastModifiedBy>ecolan</cp:lastModifiedBy>
  <cp:revision>19</cp:revision>
  <dcterms:created xsi:type="dcterms:W3CDTF">2013-10-15T15:10:27Z</dcterms:created>
  <dcterms:modified xsi:type="dcterms:W3CDTF">2023-02-05T14:25:11Z</dcterms:modified>
</cp:coreProperties>
</file>