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8" r:id="rId3"/>
    <p:sldId id="259" r:id="rId4"/>
    <p:sldId id="265" r:id="rId5"/>
    <p:sldId id="266" r:id="rId6"/>
    <p:sldId id="261" r:id="rId7"/>
    <p:sldId id="267" r:id="rId8"/>
    <p:sldId id="268" r:id="rId9"/>
    <p:sldId id="269" r:id="rId10"/>
    <p:sldId id="271" r:id="rId11"/>
    <p:sldId id="280" r:id="rId12"/>
    <p:sldId id="273" r:id="rId13"/>
    <p:sldId id="276" r:id="rId14"/>
    <p:sldId id="277" r:id="rId15"/>
    <p:sldId id="274" r:id="rId16"/>
    <p:sldId id="275" r:id="rId17"/>
    <p:sldId id="279" r:id="rId18"/>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85A"/>
    <a:srgbClr val="F3F3F3"/>
    <a:srgbClr val="6A6D6D"/>
    <a:srgbClr val="217346"/>
    <a:srgbClr val="697789"/>
    <a:srgbClr val="33949A"/>
    <a:srgbClr val="BFBFBF"/>
    <a:srgbClr val="929DAC"/>
    <a:srgbClr val="4FB5C1"/>
    <a:srgbClr val="3E46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39"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EF483-B90B-4A2E-A763-1E48684A082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06F8A01B-BE75-4D2C-8BF9-B84B3FEF2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2022DDD7-A963-43AE-AA72-FA213BC84F6D}"/>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5AEF1F0A-B586-4C57-9947-C545E4AFFC8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AD8B8C25-FEB9-4F21-8F38-BC766284CF6C}"/>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12803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ABFD5-5080-4150-B728-44095D14939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FD1C1E35-83B7-439E-BA6D-E38175A48BF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D6608BE5-B6BB-403D-ADB6-D56358D6E59F}"/>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AC63DD5C-4684-4C74-A3FF-DE2A3702626C}"/>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8A5A82D-8196-4C32-B5F8-BFEA47048D3E}"/>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283917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95C3332-6347-44D2-A9F1-CE850A6628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1EBBCC9C-C560-4EB4-880B-ACCA65C98FA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51D7CB72-14E9-4354-8AA2-6FDD7A288B8C}"/>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4E17DB64-CD3F-41DF-8BA3-4B20B358F1C9}"/>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8785FF4-8750-483C-8EC7-39A82796C901}"/>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26253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37DC9-8FBE-49A3-8AE7-75BA6A38EED1}"/>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38A5FF6F-9E7A-4621-B5BF-B257364A4CC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F2B796D9-75DA-41A6-BA08-2643709DCD35}"/>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4BA029AA-1E5A-466C-AEE4-D6C66AA14BF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9D6993EE-3D08-4FB4-8FDC-39290F64FD0F}"/>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92542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15C3D-DD35-40FD-BEF1-7558590DEA5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705E024B-37B3-4EC2-93F5-31FC39046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1B0A2F0-3FAC-4293-937E-447F1D8E8E7E}"/>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DB5D58B3-7234-4F3D-95CC-62607C903CC0}"/>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3834C89F-574E-4563-8E6E-CDBD15702FAF}"/>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72029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6AFA5-393F-4F4F-B85A-6C025A701F37}"/>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C0ACBCA2-11D0-4534-9CDB-B7807340FAF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CB3FB2E8-F493-419C-9EBA-C0F418FF9A0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5EE27A05-E691-41A8-9CD0-4E6AE20C298D}"/>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6" name="Marcador de pie de página 5">
            <a:extLst>
              <a:ext uri="{FF2B5EF4-FFF2-40B4-BE49-F238E27FC236}">
                <a16:creationId xmlns:a16="http://schemas.microsoft.com/office/drawing/2014/main" id="{912BE78F-19FA-43DA-9707-17F8BDD31D86}"/>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F1E208CD-A243-4DA1-A67E-D02DBEC40328}"/>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980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ADB89-ED33-439F-8B1E-A7C61CF6C92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0D9F4E55-5393-4ACA-92C4-0E389F176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790DFFA-C3A7-48D7-95AA-F7E076336327}"/>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95650B65-41D5-4F32-8E54-D4A11493A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E38A940-A570-410B-9DFD-8BF2902326F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C9A8AF14-64E7-448A-88C3-1A13A7E2D940}"/>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8" name="Marcador de pie de página 7">
            <a:extLst>
              <a:ext uri="{FF2B5EF4-FFF2-40B4-BE49-F238E27FC236}">
                <a16:creationId xmlns:a16="http://schemas.microsoft.com/office/drawing/2014/main" id="{4C635729-2ACF-4A62-8FDC-56450A2D000D}"/>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5C52AC95-400A-4989-9D8A-26A2DD152714}"/>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307861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955A7-0B8B-4083-AAB3-CDC9D528E523}"/>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37A7A1B8-7F09-43E3-A07E-DACE77342A6E}"/>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4" name="Marcador de pie de página 3">
            <a:extLst>
              <a:ext uri="{FF2B5EF4-FFF2-40B4-BE49-F238E27FC236}">
                <a16:creationId xmlns:a16="http://schemas.microsoft.com/office/drawing/2014/main" id="{85D5E824-186C-4609-BDF7-BB1A91DDBD61}"/>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ACAB88D3-F09E-4A52-9D51-5AA08ACFB19D}"/>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396722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6C2B9A9-F6C7-465D-BDA7-6A77345FD2A3}"/>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3" name="Marcador de pie de página 2">
            <a:extLst>
              <a:ext uri="{FF2B5EF4-FFF2-40B4-BE49-F238E27FC236}">
                <a16:creationId xmlns:a16="http://schemas.microsoft.com/office/drawing/2014/main" id="{4BE7C129-2716-4E94-8DD0-3B254FEF08C9}"/>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AC1417D7-C924-429B-811B-17F597BC85B6}"/>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06275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926CF-E9D0-41E6-BC93-931B99DF31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D9C8395A-52AF-42DF-9FEB-827EAABC9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D224DD5F-6201-41B9-858B-C46659513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E1AB582-79BB-45BB-889B-C1CF1375CCBB}"/>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6" name="Marcador de pie de página 5">
            <a:extLst>
              <a:ext uri="{FF2B5EF4-FFF2-40B4-BE49-F238E27FC236}">
                <a16:creationId xmlns:a16="http://schemas.microsoft.com/office/drawing/2014/main" id="{F81C5181-BB3C-43FF-ABD0-08611226F19F}"/>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A33BE306-139D-4632-8FAD-8038A61C3059}"/>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90375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282E3-4DE7-411C-9B0B-C20DAA612A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BE020682-2217-4609-A3D0-791FBAB987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C5091DC0-5170-4484-B1E7-4110AE922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4A9B8AB-000C-4F6D-95BF-CFB5827F48D3}"/>
              </a:ext>
            </a:extLst>
          </p:cNvPr>
          <p:cNvSpPr>
            <a:spLocks noGrp="1"/>
          </p:cNvSpPr>
          <p:nvPr>
            <p:ph type="dt" sz="half" idx="10"/>
          </p:nvPr>
        </p:nvSpPr>
        <p:spPr/>
        <p:txBody>
          <a:bodyPr/>
          <a:lstStyle/>
          <a:p>
            <a:fld id="{E4357CC5-A7E9-4741-9CFB-1DE0539F89CE}" type="datetimeFigureOut">
              <a:rPr lang="es-419" smtClean="0"/>
              <a:t>29/3/2019</a:t>
            </a:fld>
            <a:endParaRPr lang="es-419"/>
          </a:p>
        </p:txBody>
      </p:sp>
      <p:sp>
        <p:nvSpPr>
          <p:cNvPr id="6" name="Marcador de pie de página 5">
            <a:extLst>
              <a:ext uri="{FF2B5EF4-FFF2-40B4-BE49-F238E27FC236}">
                <a16:creationId xmlns:a16="http://schemas.microsoft.com/office/drawing/2014/main" id="{ADDFEB8D-5C11-486A-B567-64B6E097E051}"/>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D8174486-7EE3-4161-9ACC-2133ED8D1EDB}"/>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20892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55147D-22EA-47ED-A0AE-E027DA9AE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2103C7D2-BA97-40F0-815E-D8FB28313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D967B6FF-77F1-4F4C-AD9F-2E20A03AD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57CC5-A7E9-4741-9CFB-1DE0539F89CE}" type="datetimeFigureOut">
              <a:rPr lang="es-419" smtClean="0"/>
              <a:t>29/3/2019</a:t>
            </a:fld>
            <a:endParaRPr lang="es-419"/>
          </a:p>
        </p:txBody>
      </p:sp>
      <p:sp>
        <p:nvSpPr>
          <p:cNvPr id="5" name="Marcador de pie de página 4">
            <a:extLst>
              <a:ext uri="{FF2B5EF4-FFF2-40B4-BE49-F238E27FC236}">
                <a16:creationId xmlns:a16="http://schemas.microsoft.com/office/drawing/2014/main" id="{A889CD21-974C-45E9-89EE-F4680DBD8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07EDAFA6-C011-4C65-8A3C-E880DE201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93B87-ADC7-4F7E-B465-C0498C182ED2}" type="slidenum">
              <a:rPr lang="es-419" smtClean="0"/>
              <a:t>‹Nº›</a:t>
            </a:fld>
            <a:endParaRPr lang="es-419"/>
          </a:p>
        </p:txBody>
      </p:sp>
    </p:spTree>
    <p:extLst>
      <p:ext uri="{BB962C8B-B14F-4D97-AF65-F5344CB8AC3E}">
        <p14:creationId xmlns:p14="http://schemas.microsoft.com/office/powerpoint/2010/main" val="387718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microsoft.com/office/2007/relationships/hdphoto" Target="../media/hdphoto5.wdp"/><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image" Target="../media/image16.png"/><Relationship Id="rId4" Type="http://schemas.microsoft.com/office/2007/relationships/hdphoto" Target="../media/hdphoto5.wdp"/><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microsoft.com/office/2007/relationships/hdphoto" Target="../media/hdphoto1.wdp"/><Relationship Id="rId10" Type="http://schemas.openxmlformats.org/officeDocument/2006/relationships/image" Target="../media/image24.png"/><Relationship Id="rId4" Type="http://schemas.openxmlformats.org/officeDocument/2006/relationships/image" Target="../media/image3.png"/><Relationship Id="rId9"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microsoft.com/office/2007/relationships/hdphoto" Target="../media/hdphoto5.wdp"/><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12.png"/><Relationship Id="rId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microsoft.com/office/2007/relationships/hdphoto" Target="../media/hdphoto1.wdp"/><Relationship Id="rId10" Type="http://schemas.openxmlformats.org/officeDocument/2006/relationships/image" Target="../media/image24.png"/><Relationship Id="rId4" Type="http://schemas.openxmlformats.org/officeDocument/2006/relationships/image" Target="../media/image3.png"/><Relationship Id="rId9"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upo 39">
            <a:extLst>
              <a:ext uri="{FF2B5EF4-FFF2-40B4-BE49-F238E27FC236}">
                <a16:creationId xmlns:a16="http://schemas.microsoft.com/office/drawing/2014/main" id="{F2BD1FA3-7D3B-495B-A6EE-0C5DE8510B97}"/>
              </a:ext>
            </a:extLst>
          </p:cNvPr>
          <p:cNvGrpSpPr/>
          <p:nvPr/>
        </p:nvGrpSpPr>
        <p:grpSpPr>
          <a:xfrm>
            <a:off x="611434" y="929329"/>
            <a:ext cx="10969129" cy="5427571"/>
            <a:chOff x="611434" y="929329"/>
            <a:chExt cx="10969129" cy="5427571"/>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54628" y="929329"/>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8006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upo 40">
            <a:extLst>
              <a:ext uri="{FF2B5EF4-FFF2-40B4-BE49-F238E27FC236}">
                <a16:creationId xmlns:a16="http://schemas.microsoft.com/office/drawing/2014/main" id="{3EDB2D02-089E-41DD-B447-F1954545D743}"/>
              </a:ext>
            </a:extLst>
          </p:cNvPr>
          <p:cNvGrpSpPr/>
          <p:nvPr/>
        </p:nvGrpSpPr>
        <p:grpSpPr>
          <a:xfrm>
            <a:off x="4200543" y="3129732"/>
            <a:ext cx="3934870" cy="1789497"/>
            <a:chOff x="3675580" y="7954260"/>
            <a:chExt cx="3934870" cy="1789497"/>
          </a:xfrm>
        </p:grpSpPr>
        <p:sp>
          <p:nvSpPr>
            <p:cNvPr id="16" name="Rectángulo 15">
              <a:extLst>
                <a:ext uri="{FF2B5EF4-FFF2-40B4-BE49-F238E27FC236}">
                  <a16:creationId xmlns:a16="http://schemas.microsoft.com/office/drawing/2014/main" id="{15ECC116-B562-42C5-8399-81FCCBE9FAFB}"/>
                </a:ext>
              </a:extLst>
            </p:cNvPr>
            <p:cNvSpPr/>
            <p:nvPr/>
          </p:nvSpPr>
          <p:spPr>
            <a:xfrm>
              <a:off x="4897730" y="8547180"/>
              <a:ext cx="2712720" cy="1196569"/>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3583B60B-5B86-4DE4-A0EE-07975C0835EA}"/>
                </a:ext>
              </a:extLst>
            </p:cNvPr>
            <p:cNvSpPr/>
            <p:nvPr/>
          </p:nvSpPr>
          <p:spPr>
            <a:xfrm>
              <a:off x="3675580" y="8547188"/>
              <a:ext cx="1234530" cy="1196569"/>
            </a:xfrm>
            <a:prstGeom prst="rect">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2" name="Rectángulo 21">
              <a:extLst>
                <a:ext uri="{FF2B5EF4-FFF2-40B4-BE49-F238E27FC236}">
                  <a16:creationId xmlns:a16="http://schemas.microsoft.com/office/drawing/2014/main" id="{B26D5106-1194-48D0-A20D-2DEE6CE11581}"/>
                </a:ext>
              </a:extLst>
            </p:cNvPr>
            <p:cNvSpPr/>
            <p:nvPr/>
          </p:nvSpPr>
          <p:spPr>
            <a:xfrm>
              <a:off x="3868620" y="8869279"/>
              <a:ext cx="873760" cy="874474"/>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3" name="Rectángulo 22">
              <a:extLst>
                <a:ext uri="{FF2B5EF4-FFF2-40B4-BE49-F238E27FC236}">
                  <a16:creationId xmlns:a16="http://schemas.microsoft.com/office/drawing/2014/main" id="{9238B3AB-4C2C-4D02-9B39-F66E96E1AE0D}"/>
                </a:ext>
              </a:extLst>
            </p:cNvPr>
            <p:cNvSpPr/>
            <p:nvPr/>
          </p:nvSpPr>
          <p:spPr>
            <a:xfrm>
              <a:off x="3868619" y="8869279"/>
              <a:ext cx="91440" cy="874474"/>
            </a:xfrm>
            <a:prstGeom prst="rect">
              <a:avLst/>
            </a:prstGeom>
            <a:solidFill>
              <a:srgbClr val="329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7" name="Grupo 16">
              <a:extLst>
                <a:ext uri="{FF2B5EF4-FFF2-40B4-BE49-F238E27FC236}">
                  <a16:creationId xmlns:a16="http://schemas.microsoft.com/office/drawing/2014/main" id="{DBCA50D3-C8DA-47C2-9232-396E255936DF}"/>
                </a:ext>
              </a:extLst>
            </p:cNvPr>
            <p:cNvGrpSpPr/>
            <p:nvPr/>
          </p:nvGrpSpPr>
          <p:grpSpPr>
            <a:xfrm>
              <a:off x="5106778" y="8715389"/>
              <a:ext cx="240939" cy="178640"/>
              <a:chOff x="5363118" y="3890873"/>
              <a:chExt cx="240939" cy="178640"/>
            </a:xfrm>
          </p:grpSpPr>
          <p:sp>
            <p:nvSpPr>
              <p:cNvPr id="24" name="Rectángulo 23">
                <a:extLst>
                  <a:ext uri="{FF2B5EF4-FFF2-40B4-BE49-F238E27FC236}">
                    <a16:creationId xmlns:a16="http://schemas.microsoft.com/office/drawing/2014/main" id="{EB986FA2-59EF-416C-ADC3-124C1BA2810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6" name="Rectángulo 25">
                <a:extLst>
                  <a:ext uri="{FF2B5EF4-FFF2-40B4-BE49-F238E27FC236}">
                    <a16:creationId xmlns:a16="http://schemas.microsoft.com/office/drawing/2014/main" id="{90CDD180-5873-47E3-9F3E-E6EC75CCCE81}"/>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28" name="Grupo 27">
              <a:extLst>
                <a:ext uri="{FF2B5EF4-FFF2-40B4-BE49-F238E27FC236}">
                  <a16:creationId xmlns:a16="http://schemas.microsoft.com/office/drawing/2014/main" id="{EE80DB5E-6EEE-4355-A9F9-54A60855D39B}"/>
                </a:ext>
              </a:extLst>
            </p:cNvPr>
            <p:cNvGrpSpPr/>
            <p:nvPr/>
          </p:nvGrpSpPr>
          <p:grpSpPr>
            <a:xfrm>
              <a:off x="5630199" y="8715389"/>
              <a:ext cx="240939" cy="178640"/>
              <a:chOff x="5363118" y="3890873"/>
              <a:chExt cx="240939" cy="178640"/>
            </a:xfrm>
          </p:grpSpPr>
          <p:sp>
            <p:nvSpPr>
              <p:cNvPr id="29" name="Rectángulo 28">
                <a:extLst>
                  <a:ext uri="{FF2B5EF4-FFF2-40B4-BE49-F238E27FC236}">
                    <a16:creationId xmlns:a16="http://schemas.microsoft.com/office/drawing/2014/main" id="{108A4549-7E55-4EAE-A27B-838456F89737}"/>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AF568969-39C3-49F7-802E-3EFF9BB12B0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1" name="Grupo 30">
              <a:extLst>
                <a:ext uri="{FF2B5EF4-FFF2-40B4-BE49-F238E27FC236}">
                  <a16:creationId xmlns:a16="http://schemas.microsoft.com/office/drawing/2014/main" id="{61571830-F123-4D04-8294-B25F8EA89ACB}"/>
                </a:ext>
              </a:extLst>
            </p:cNvPr>
            <p:cNvGrpSpPr/>
            <p:nvPr/>
          </p:nvGrpSpPr>
          <p:grpSpPr>
            <a:xfrm>
              <a:off x="6133621" y="8715389"/>
              <a:ext cx="240939" cy="178640"/>
              <a:chOff x="5363118" y="3890873"/>
              <a:chExt cx="240939" cy="178640"/>
            </a:xfrm>
          </p:grpSpPr>
          <p:sp>
            <p:nvSpPr>
              <p:cNvPr id="32" name="Rectángulo 31">
                <a:extLst>
                  <a:ext uri="{FF2B5EF4-FFF2-40B4-BE49-F238E27FC236}">
                    <a16:creationId xmlns:a16="http://schemas.microsoft.com/office/drawing/2014/main" id="{052C8532-A04B-4F5B-BEDE-8A51CE0E2FCB}"/>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32">
                <a:extLst>
                  <a:ext uri="{FF2B5EF4-FFF2-40B4-BE49-F238E27FC236}">
                    <a16:creationId xmlns:a16="http://schemas.microsoft.com/office/drawing/2014/main" id="{0A466657-142F-4880-916B-4917D2E223F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4" name="Grupo 33">
              <a:extLst>
                <a:ext uri="{FF2B5EF4-FFF2-40B4-BE49-F238E27FC236}">
                  <a16:creationId xmlns:a16="http://schemas.microsoft.com/office/drawing/2014/main" id="{D34C1636-C044-4622-A328-E91E13E48F50}"/>
                </a:ext>
              </a:extLst>
            </p:cNvPr>
            <p:cNvGrpSpPr/>
            <p:nvPr/>
          </p:nvGrpSpPr>
          <p:grpSpPr>
            <a:xfrm>
              <a:off x="6682763" y="8715389"/>
              <a:ext cx="240939" cy="178640"/>
              <a:chOff x="5363118" y="3890873"/>
              <a:chExt cx="240939" cy="178640"/>
            </a:xfrm>
          </p:grpSpPr>
          <p:sp>
            <p:nvSpPr>
              <p:cNvPr id="35" name="Rectángulo 34">
                <a:extLst>
                  <a:ext uri="{FF2B5EF4-FFF2-40B4-BE49-F238E27FC236}">
                    <a16:creationId xmlns:a16="http://schemas.microsoft.com/office/drawing/2014/main" id="{7AEF026D-D947-47D4-98B6-A2752C4BA55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1E951839-E473-4383-9AF7-337E204E94E6}"/>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7" name="Grupo 36">
              <a:extLst>
                <a:ext uri="{FF2B5EF4-FFF2-40B4-BE49-F238E27FC236}">
                  <a16:creationId xmlns:a16="http://schemas.microsoft.com/office/drawing/2014/main" id="{36B79862-A4B7-46DC-AB7D-5EFE91224AA3}"/>
                </a:ext>
              </a:extLst>
            </p:cNvPr>
            <p:cNvGrpSpPr/>
            <p:nvPr/>
          </p:nvGrpSpPr>
          <p:grpSpPr>
            <a:xfrm>
              <a:off x="7170945" y="8715389"/>
              <a:ext cx="240939" cy="178640"/>
              <a:chOff x="5363118" y="3890873"/>
              <a:chExt cx="240939" cy="178640"/>
            </a:xfrm>
          </p:grpSpPr>
          <p:sp>
            <p:nvSpPr>
              <p:cNvPr id="38" name="Rectángulo 37">
                <a:extLst>
                  <a:ext uri="{FF2B5EF4-FFF2-40B4-BE49-F238E27FC236}">
                    <a16:creationId xmlns:a16="http://schemas.microsoft.com/office/drawing/2014/main" id="{AB25580B-461F-4634-A6DF-9E06AC034966}"/>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4A81AC92-5423-417E-863E-F2D1DAB23704}"/>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8" name="Triángulo isósceles 17">
              <a:extLst>
                <a:ext uri="{FF2B5EF4-FFF2-40B4-BE49-F238E27FC236}">
                  <a16:creationId xmlns:a16="http://schemas.microsoft.com/office/drawing/2014/main" id="{5BB39AFA-6E09-4EB2-A614-8B021BD9261A}"/>
                </a:ext>
              </a:extLst>
            </p:cNvPr>
            <p:cNvSpPr/>
            <p:nvPr/>
          </p:nvSpPr>
          <p:spPr>
            <a:xfrm>
              <a:off x="3675580" y="7954264"/>
              <a:ext cx="1234530" cy="592908"/>
            </a:xfrm>
            <a:prstGeom prst="triangle">
              <a:avLst>
                <a:gd name="adj" fmla="val 49691"/>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Paralelogramo 18">
              <a:extLst>
                <a:ext uri="{FF2B5EF4-FFF2-40B4-BE49-F238E27FC236}">
                  <a16:creationId xmlns:a16="http://schemas.microsoft.com/office/drawing/2014/main" id="{E0749580-C067-40D2-BE7C-927485247313}"/>
                </a:ext>
              </a:extLst>
            </p:cNvPr>
            <p:cNvSpPr/>
            <p:nvPr/>
          </p:nvSpPr>
          <p:spPr>
            <a:xfrm flipH="1">
              <a:off x="4285812" y="7954260"/>
              <a:ext cx="3322732" cy="592924"/>
            </a:xfrm>
            <a:prstGeom prst="parallelogram">
              <a:avLst>
                <a:gd name="adj" fmla="val 104409"/>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 name="Grupo 6">
            <a:extLst>
              <a:ext uri="{FF2B5EF4-FFF2-40B4-BE49-F238E27FC236}">
                <a16:creationId xmlns:a16="http://schemas.microsoft.com/office/drawing/2014/main" id="{702FE24A-E420-417A-8297-636217F9B3FA}"/>
              </a:ext>
            </a:extLst>
          </p:cNvPr>
          <p:cNvGrpSpPr/>
          <p:nvPr/>
        </p:nvGrpSpPr>
        <p:grpSpPr>
          <a:xfrm flipH="1">
            <a:off x="1074033" y="4149795"/>
            <a:ext cx="2817658" cy="1471310"/>
            <a:chOff x="2590476" y="3711797"/>
            <a:chExt cx="3445711" cy="1766978"/>
          </a:xfrm>
        </p:grpSpPr>
        <p:pic>
          <p:nvPicPr>
            <p:cNvPr id="12" name="Picture 8" descr="https://cdn1.vectorstock.com/i/1000x1000/85/10/delivery-truck-vector-21488510.jpg">
              <a:extLst>
                <a:ext uri="{FF2B5EF4-FFF2-40B4-BE49-F238E27FC236}">
                  <a16:creationId xmlns:a16="http://schemas.microsoft.com/office/drawing/2014/main" id="{5D4559EF-243B-4E26-90B4-2BC9914E58C4}"/>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9953" t="16739" r="9267" b="30158"/>
            <a:stretch/>
          </p:blipFill>
          <p:spPr bwMode="auto">
            <a:xfrm flipH="1">
              <a:off x="2590476" y="3711797"/>
              <a:ext cx="3445711" cy="17669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E6E9B966-E842-4132-A976-65F977FE780E}"/>
                </a:ext>
              </a:extLst>
            </p:cNvPr>
            <p:cNvSpPr/>
            <p:nvPr/>
          </p:nvSpPr>
          <p:spPr>
            <a:xfrm>
              <a:off x="2670810" y="3836671"/>
              <a:ext cx="2118360" cy="1158240"/>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Rectángulo 13">
              <a:extLst>
                <a:ext uri="{FF2B5EF4-FFF2-40B4-BE49-F238E27FC236}">
                  <a16:creationId xmlns:a16="http://schemas.microsoft.com/office/drawing/2014/main" id="{5B726374-6338-4958-9FB9-0A061DC670F6}"/>
                </a:ext>
              </a:extLst>
            </p:cNvPr>
            <p:cNvSpPr/>
            <p:nvPr/>
          </p:nvSpPr>
          <p:spPr>
            <a:xfrm>
              <a:off x="2751144" y="4604301"/>
              <a:ext cx="1952936" cy="292114"/>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45DCEDB2-6A6A-4AC3-90D5-96E0CEF92F4A}"/>
                </a:ext>
              </a:extLst>
            </p:cNvPr>
            <p:cNvSpPr/>
            <p:nvPr/>
          </p:nvSpPr>
          <p:spPr>
            <a:xfrm>
              <a:off x="2744188" y="3907780"/>
              <a:ext cx="1952936" cy="974536"/>
            </a:xfrm>
            <a:prstGeom prst="rect">
              <a:avLst/>
            </a:prstGeom>
            <a:noFill/>
            <a:ln w="317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CuadroTexto 2">
              <a:extLst>
                <a:ext uri="{FF2B5EF4-FFF2-40B4-BE49-F238E27FC236}">
                  <a16:creationId xmlns:a16="http://schemas.microsoft.com/office/drawing/2014/main" id="{DCB663CF-6946-4D60-B03A-5FB3311E07CC}"/>
                </a:ext>
              </a:extLst>
            </p:cNvPr>
            <p:cNvSpPr txBox="1"/>
            <p:nvPr/>
          </p:nvSpPr>
          <p:spPr>
            <a:xfrm>
              <a:off x="3178370" y="4103938"/>
              <a:ext cx="1104549" cy="369627"/>
            </a:xfrm>
            <a:prstGeom prst="rect">
              <a:avLst/>
            </a:prstGeom>
            <a:noFill/>
          </p:spPr>
          <p:txBody>
            <a:bodyPr wrap="square" rtlCol="0">
              <a:spAutoFit/>
            </a:bodyPr>
            <a:lstStyle/>
            <a:p>
              <a:pPr algn="ctr"/>
              <a:r>
                <a:rPr lang="es-419" sz="1400" dirty="0">
                  <a:solidFill>
                    <a:schemeClr val="tx1">
                      <a:lumMod val="75000"/>
                      <a:lumOff val="25000"/>
                    </a:schemeClr>
                  </a:solidFill>
                </a:rPr>
                <a:t>DELIVERY</a:t>
              </a:r>
            </a:p>
          </p:txBody>
        </p:sp>
        <p:cxnSp>
          <p:nvCxnSpPr>
            <p:cNvPr id="6" name="Conector recto 5">
              <a:extLst>
                <a:ext uri="{FF2B5EF4-FFF2-40B4-BE49-F238E27FC236}">
                  <a16:creationId xmlns:a16="http://schemas.microsoft.com/office/drawing/2014/main" id="{9D66F880-C34B-44C5-89D0-4E7D8D988E50}"/>
                </a:ext>
              </a:extLst>
            </p:cNvPr>
            <p:cNvCxnSpPr/>
            <p:nvPr/>
          </p:nvCxnSpPr>
          <p:spPr>
            <a:xfrm>
              <a:off x="3145368" y="4450411"/>
              <a:ext cx="115200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4144"/>
          <a:stretch/>
        </p:blipFill>
        <p:spPr bwMode="auto">
          <a:xfrm flipH="1">
            <a:off x="918507" y="1054359"/>
            <a:ext cx="1052616" cy="903728"/>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273"/>
          <a:stretch/>
        </p:blipFill>
        <p:spPr bwMode="auto">
          <a:xfrm flipH="1">
            <a:off x="5063019" y="1146355"/>
            <a:ext cx="1108650" cy="88388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upo 97">
            <a:extLst>
              <a:ext uri="{FF2B5EF4-FFF2-40B4-BE49-F238E27FC236}">
                <a16:creationId xmlns:a16="http://schemas.microsoft.com/office/drawing/2014/main" id="{CDF21704-86C6-4BDB-9F01-0310487FBD20}"/>
              </a:ext>
            </a:extLst>
          </p:cNvPr>
          <p:cNvGrpSpPr/>
          <p:nvPr/>
        </p:nvGrpSpPr>
        <p:grpSpPr>
          <a:xfrm>
            <a:off x="3355511" y="961305"/>
            <a:ext cx="2085409" cy="1948267"/>
            <a:chOff x="2684721" y="1018872"/>
            <a:chExt cx="2085409" cy="1948267"/>
          </a:xfrm>
        </p:grpSpPr>
        <p:pic>
          <p:nvPicPr>
            <p:cNvPr id="4104" name="Picture 8" descr="https://cdn1.vectorstock.com/i/1000x1000/06/85/port-crane-lifts-red-container-vector-23790685.jpg">
              <a:extLst>
                <a:ext uri="{FF2B5EF4-FFF2-40B4-BE49-F238E27FC236}">
                  <a16:creationId xmlns:a16="http://schemas.microsoft.com/office/drawing/2014/main" id="{34D78E95-761B-47A8-B827-B41E58D54844}"/>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833" b="83704" l="10000" r="90000">
                          <a14:foregroundMark x1="16800" y1="81389" x2="17400" y2="81296"/>
                          <a14:foregroundMark x1="16500" y1="83796" x2="16500" y2="83796"/>
                          <a14:foregroundMark x1="27400" y1="39167" x2="27400" y2="39167"/>
                          <a14:foregroundMark x1="50100" y1="22963" x2="50100" y2="22963"/>
                          <a14:foregroundMark x1="52000" y1="18426" x2="49300" y2="11852"/>
                          <a14:foregroundMark x1="49300" y1="11852" x2="49300" y2="11481"/>
                          <a14:foregroundMark x1="51900" y1="5926" x2="51900" y2="5926"/>
                          <a14:foregroundMark x1="48200" y1="1667" x2="48200" y2="1667"/>
                          <a14:foregroundMark x1="51600" y1="1111" x2="51600" y2="2130"/>
                          <a14:foregroundMark x1="48100" y1="833" x2="48100" y2="833"/>
                          <a14:foregroundMark x1="16000" y1="44259" x2="16000" y2="44259"/>
                          <a14:backgroundMark x1="15300" y1="45926" x2="15300" y2="45926"/>
                          <a14:backgroundMark x1="84900" y1="45370" x2="84900" y2="45370"/>
                        </a14:backgroundRemoval>
                      </a14:imgEffect>
                    </a14:imgLayer>
                  </a14:imgProps>
                </a:ext>
                <a:ext uri="{28A0092B-C50C-407E-A947-70E740481C1C}">
                  <a14:useLocalDpi xmlns:a14="http://schemas.microsoft.com/office/drawing/2010/main" val="0"/>
                </a:ext>
              </a:extLst>
            </a:blip>
            <a:srcRect t="1556" b="12407"/>
            <a:stretch/>
          </p:blipFill>
          <p:spPr bwMode="auto">
            <a:xfrm>
              <a:off x="2684721" y="1018872"/>
              <a:ext cx="2085409" cy="1937770"/>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upo 96">
              <a:extLst>
                <a:ext uri="{FF2B5EF4-FFF2-40B4-BE49-F238E27FC236}">
                  <a16:creationId xmlns:a16="http://schemas.microsoft.com/office/drawing/2014/main" id="{7F28C2DA-8CBC-4BC2-A4CB-58989AAA972E}"/>
                </a:ext>
              </a:extLst>
            </p:cNvPr>
            <p:cNvGrpSpPr/>
            <p:nvPr/>
          </p:nvGrpSpPr>
          <p:grpSpPr>
            <a:xfrm>
              <a:off x="2732080" y="2034745"/>
              <a:ext cx="1953714" cy="932394"/>
              <a:chOff x="1077627" y="1976886"/>
              <a:chExt cx="1840272" cy="864117"/>
            </a:xfrm>
          </p:grpSpPr>
          <p:sp>
            <p:nvSpPr>
              <p:cNvPr id="110" name="Rectángulo 109">
                <a:extLst>
                  <a:ext uri="{FF2B5EF4-FFF2-40B4-BE49-F238E27FC236}">
                    <a16:creationId xmlns:a16="http://schemas.microsoft.com/office/drawing/2014/main" id="{2F39F73B-42BE-42B4-A82C-6592903EEDE8}"/>
                  </a:ext>
                </a:extLst>
              </p:cNvPr>
              <p:cNvSpPr/>
              <p:nvPr/>
            </p:nvSpPr>
            <p:spPr>
              <a:xfrm>
                <a:off x="1120202" y="2004457"/>
                <a:ext cx="1758878" cy="790872"/>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Rectángulo 112">
                <a:extLst>
                  <a:ext uri="{FF2B5EF4-FFF2-40B4-BE49-F238E27FC236}">
                    <a16:creationId xmlns:a16="http://schemas.microsoft.com/office/drawing/2014/main" id="{10A3E479-1D59-4E50-8EB2-115B046428D7}"/>
                  </a:ext>
                </a:extLst>
              </p:cNvPr>
              <p:cNvSpPr/>
              <p:nvPr/>
            </p:nvSpPr>
            <p:spPr>
              <a:xfrm>
                <a:off x="1077627" y="2793040"/>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4" name="Rectángulo 113">
                <a:extLst>
                  <a:ext uri="{FF2B5EF4-FFF2-40B4-BE49-F238E27FC236}">
                    <a16:creationId xmlns:a16="http://schemas.microsoft.com/office/drawing/2014/main" id="{82816677-CCCF-484A-8878-5BB3568047E5}"/>
                  </a:ext>
                </a:extLst>
              </p:cNvPr>
              <p:cNvSpPr/>
              <p:nvPr/>
            </p:nvSpPr>
            <p:spPr>
              <a:xfrm>
                <a:off x="1093792" y="1976886"/>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1" name="Rectángulo: esquinas redondeadas 90">
                <a:extLst>
                  <a:ext uri="{FF2B5EF4-FFF2-40B4-BE49-F238E27FC236}">
                    <a16:creationId xmlns:a16="http://schemas.microsoft.com/office/drawing/2014/main" id="{F9AD76A5-A55F-40B3-8528-A1CDB96EED68}"/>
                  </a:ext>
                </a:extLst>
              </p:cNvPr>
              <p:cNvSpPr/>
              <p:nvPr/>
            </p:nvSpPr>
            <p:spPr>
              <a:xfrm>
                <a:off x="1219822" y="207064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6" name="Rectángulo: esquinas redondeadas 115">
                <a:extLst>
                  <a:ext uri="{FF2B5EF4-FFF2-40B4-BE49-F238E27FC236}">
                    <a16:creationId xmlns:a16="http://schemas.microsoft.com/office/drawing/2014/main" id="{99ECB316-E26C-4C3F-B730-2AD27EFAAB31}"/>
                  </a:ext>
                </a:extLst>
              </p:cNvPr>
              <p:cNvSpPr/>
              <p:nvPr/>
            </p:nvSpPr>
            <p:spPr>
              <a:xfrm>
                <a:off x="1356751" y="207509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7" name="Rectángulo: esquinas redondeadas 116">
                <a:extLst>
                  <a:ext uri="{FF2B5EF4-FFF2-40B4-BE49-F238E27FC236}">
                    <a16:creationId xmlns:a16="http://schemas.microsoft.com/office/drawing/2014/main" id="{9E5EC206-E947-4381-93B5-D42F1197B924}"/>
                  </a:ext>
                </a:extLst>
              </p:cNvPr>
              <p:cNvSpPr/>
              <p:nvPr/>
            </p:nvSpPr>
            <p:spPr>
              <a:xfrm>
                <a:off x="1490604"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4" name="Rectángulo: esquinas redondeadas 123">
                <a:extLst>
                  <a:ext uri="{FF2B5EF4-FFF2-40B4-BE49-F238E27FC236}">
                    <a16:creationId xmlns:a16="http://schemas.microsoft.com/office/drawing/2014/main" id="{94D0F64B-D251-4606-B18A-09FADC2AE06E}"/>
                  </a:ext>
                </a:extLst>
              </p:cNvPr>
              <p:cNvSpPr/>
              <p:nvPr/>
            </p:nvSpPr>
            <p:spPr>
              <a:xfrm>
                <a:off x="2446929"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5" name="Rectángulo: esquinas redondeadas 124">
                <a:extLst>
                  <a:ext uri="{FF2B5EF4-FFF2-40B4-BE49-F238E27FC236}">
                    <a16:creationId xmlns:a16="http://schemas.microsoft.com/office/drawing/2014/main" id="{C5AFBBEA-E1CA-4486-85E5-9AA5D745ABA4}"/>
                  </a:ext>
                </a:extLst>
              </p:cNvPr>
              <p:cNvSpPr/>
              <p:nvPr/>
            </p:nvSpPr>
            <p:spPr>
              <a:xfrm>
                <a:off x="2580782"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esquinas redondeadas 125">
                <a:extLst>
                  <a:ext uri="{FF2B5EF4-FFF2-40B4-BE49-F238E27FC236}">
                    <a16:creationId xmlns:a16="http://schemas.microsoft.com/office/drawing/2014/main" id="{001B8FB3-E79D-446F-B7A0-9C77BBEF3528}"/>
                  </a:ext>
                </a:extLst>
              </p:cNvPr>
              <p:cNvSpPr/>
              <p:nvPr/>
            </p:nvSpPr>
            <p:spPr>
              <a:xfrm>
                <a:off x="2717711"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esquinas redondeadas 127">
                <a:extLst>
                  <a:ext uri="{FF2B5EF4-FFF2-40B4-BE49-F238E27FC236}">
                    <a16:creationId xmlns:a16="http://schemas.microsoft.com/office/drawing/2014/main" id="{067A4107-A2A2-47C6-87F7-12E76DD25FB1}"/>
                  </a:ext>
                </a:extLst>
              </p:cNvPr>
              <p:cNvSpPr/>
              <p:nvPr/>
            </p:nvSpPr>
            <p:spPr>
              <a:xfrm>
                <a:off x="1603813" y="2072474"/>
                <a:ext cx="729892" cy="682167"/>
              </a:xfrm>
              <a:prstGeom prst="roundRect">
                <a:avLst>
                  <a:gd name="adj" fmla="val 4425"/>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8" name="Imagen 57">
                <a:extLst>
                  <a:ext uri="{FF2B5EF4-FFF2-40B4-BE49-F238E27FC236}">
                    <a16:creationId xmlns:a16="http://schemas.microsoft.com/office/drawing/2014/main" id="{54922FB2-AD3B-481B-9D69-AD065B667C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1395" y="2105074"/>
                <a:ext cx="749535" cy="650409"/>
              </a:xfrm>
              <a:prstGeom prst="rect">
                <a:avLst/>
              </a:prstGeom>
            </p:spPr>
          </p:pic>
        </p:grpSp>
      </p:grpSp>
      <p:pic>
        <p:nvPicPr>
          <p:cNvPr id="134" name="Picture 6" descr="https://cdn5.vectorstock.com/i/1000x1000/85/14/men-loading-boxes-on-forklift-vector-21488514.jpg">
            <a:extLst>
              <a:ext uri="{FF2B5EF4-FFF2-40B4-BE49-F238E27FC236}">
                <a16:creationId xmlns:a16="http://schemas.microsoft.com/office/drawing/2014/main" id="{05D1D084-F6AD-42CA-94FC-AB3FC0E5C85C}"/>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10000" b="90000" l="8500" r="93500">
                        <a14:foregroundMark x1="10100" y1="47949" x2="11700" y2="57564"/>
                        <a14:foregroundMark x1="10600" y1="49487" x2="10900" y2="49487"/>
                        <a14:foregroundMark x1="8500" y1="49231" x2="8500" y2="49231"/>
                        <a14:foregroundMark x1="90400" y1="46538" x2="90400" y2="46538"/>
                        <a14:foregroundMark x1="93500" y1="48077" x2="93500" y2="48077"/>
                        <a14:foregroundMark x1="90300" y1="37436" x2="90300" y2="37436"/>
                        <a14:foregroundMark x1="13600" y1="31795" x2="13600" y2="31795"/>
                        <a14:foregroundMark x1="12100" y1="40256" x2="12100" y2="40256"/>
                        <a14:foregroundMark x1="13300" y1="31538" x2="13300" y2="31538"/>
                        <a14:foregroundMark x1="19400" y1="31154" x2="19400" y2="31154"/>
                        <a14:foregroundMark x1="20000" y1="32821" x2="20000" y2="32821"/>
                        <a14:foregroundMark x1="22800" y1="37692" x2="22800" y2="37692"/>
                        <a14:foregroundMark x1="24100" y1="39359" x2="24100" y2="39359"/>
                        <a14:foregroundMark x1="26100" y1="48333" x2="26100" y2="48333"/>
                        <a14:foregroundMark x1="28500" y1="48333" x2="28500" y2="48333"/>
                        <a14:foregroundMark x1="25300" y1="37949" x2="25300" y2="37949"/>
                        <a14:foregroundMark x1="57400" y1="38077" x2="57400" y2="38077"/>
                        <a14:backgroundMark x1="28900" y1="34615" x2="28900" y2="34615"/>
                        <a14:backgroundMark x1="24400" y1="40385" x2="24400" y2="40385"/>
                        <a14:backgroundMark x1="26400" y1="39103" x2="26400" y2="39103"/>
                        <a14:backgroundMark x1="37700" y1="49872" x2="37700" y2="49872"/>
                        <a14:backgroundMark x1="33700" y1="49103" x2="33700" y2="49103"/>
                        <a14:backgroundMark x1="23600" y1="40256" x2="23600" y2="40256"/>
                        <a14:backgroundMark x1="25100" y1="48718" x2="25100" y2="48718"/>
                        <a14:backgroundMark x1="27000" y1="48462" x2="27000" y2="48462"/>
                        <a14:backgroundMark x1="25400" y1="38974" x2="25400" y2="38974"/>
                        <a14:backgroundMark x1="25100" y1="38974" x2="25100" y2="38974"/>
                        <a14:backgroundMark x1="24800" y1="38718" x2="24800" y2="38718"/>
                        <a14:backgroundMark x1="12800" y1="43333" x2="12800" y2="43333"/>
                        <a14:backgroundMark x1="84200" y1="43718" x2="84200" y2="43718"/>
                      </a14:backgroundRemoval>
                    </a14:imgEffect>
                  </a14:imgLayer>
                </a14:imgProps>
              </a:ext>
              <a:ext uri="{28A0092B-C50C-407E-A947-70E740481C1C}">
                <a14:useLocalDpi xmlns:a14="http://schemas.microsoft.com/office/drawing/2010/main" val="0"/>
              </a:ext>
            </a:extLst>
          </a:blip>
          <a:srcRect t="24624" b="35232"/>
          <a:stretch/>
        </p:blipFill>
        <p:spPr bwMode="auto">
          <a:xfrm>
            <a:off x="4579937" y="4427569"/>
            <a:ext cx="3854793" cy="120713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Grupo 106">
            <a:extLst>
              <a:ext uri="{FF2B5EF4-FFF2-40B4-BE49-F238E27FC236}">
                <a16:creationId xmlns:a16="http://schemas.microsoft.com/office/drawing/2014/main" id="{635CFA8B-23F6-493C-A5CB-6A39997239E0}"/>
              </a:ext>
            </a:extLst>
          </p:cNvPr>
          <p:cNvGrpSpPr/>
          <p:nvPr/>
        </p:nvGrpSpPr>
        <p:grpSpPr>
          <a:xfrm>
            <a:off x="8569274" y="1226711"/>
            <a:ext cx="2386301" cy="4983661"/>
            <a:chOff x="8722882" y="1179246"/>
            <a:chExt cx="2386301" cy="4983661"/>
          </a:xfrm>
        </p:grpSpPr>
        <p:grpSp>
          <p:nvGrpSpPr>
            <p:cNvPr id="49" name="Grupo 48">
              <a:extLst>
                <a:ext uri="{FF2B5EF4-FFF2-40B4-BE49-F238E27FC236}">
                  <a16:creationId xmlns:a16="http://schemas.microsoft.com/office/drawing/2014/main" id="{284028C3-B09A-4A5C-94CB-42C8D07B39DF}"/>
                </a:ext>
              </a:extLst>
            </p:cNvPr>
            <p:cNvGrpSpPr/>
            <p:nvPr/>
          </p:nvGrpSpPr>
          <p:grpSpPr>
            <a:xfrm>
              <a:off x="8722882" y="1179246"/>
              <a:ext cx="2386301" cy="4983661"/>
              <a:chOff x="8722882" y="1179246"/>
              <a:chExt cx="2386301" cy="4983661"/>
            </a:xfrm>
          </p:grpSpPr>
          <p:sp>
            <p:nvSpPr>
              <p:cNvPr id="87" name="Rectángulo: esquinas redondeadas 86">
                <a:extLst>
                  <a:ext uri="{FF2B5EF4-FFF2-40B4-BE49-F238E27FC236}">
                    <a16:creationId xmlns:a16="http://schemas.microsoft.com/office/drawing/2014/main" id="{996B6B62-AFA8-4E68-B8E2-6D41E829D1BF}"/>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B87C0D93-0FCE-4AC2-97D6-96471D70599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9" name="Elipse 88">
                <a:extLst>
                  <a:ext uri="{FF2B5EF4-FFF2-40B4-BE49-F238E27FC236}">
                    <a16:creationId xmlns:a16="http://schemas.microsoft.com/office/drawing/2014/main" id="{E126FF0A-AAA4-4D99-AEA7-61288F3C8BE4}"/>
                  </a:ext>
                </a:extLst>
              </p:cNvPr>
              <p:cNvSpPr/>
              <p:nvPr/>
            </p:nvSpPr>
            <p:spPr>
              <a:xfrm>
                <a:off x="9700032" y="5636669"/>
                <a:ext cx="432000" cy="432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90" name="Rectángulo: esquinas redondeadas 89">
                <a:extLst>
                  <a:ext uri="{FF2B5EF4-FFF2-40B4-BE49-F238E27FC236}">
                    <a16:creationId xmlns:a16="http://schemas.microsoft.com/office/drawing/2014/main" id="{D35F454C-1080-4A39-AE24-C0BC75344D25}"/>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92" name="Rectángulo 91">
              <a:extLst>
                <a:ext uri="{FF2B5EF4-FFF2-40B4-BE49-F238E27FC236}">
                  <a16:creationId xmlns:a16="http://schemas.microsoft.com/office/drawing/2014/main" id="{8A0E8185-D7E0-401C-9E00-838CCFEF70C5}"/>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3" name="Rectángulo 92">
              <a:extLst>
                <a:ext uri="{FF2B5EF4-FFF2-40B4-BE49-F238E27FC236}">
                  <a16:creationId xmlns:a16="http://schemas.microsoft.com/office/drawing/2014/main" id="{A0AA3CF4-8ABE-458C-8351-1AD9CD217EA9}"/>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6" name="Rectángulo 95">
              <a:extLst>
                <a:ext uri="{FF2B5EF4-FFF2-40B4-BE49-F238E27FC236}">
                  <a16:creationId xmlns:a16="http://schemas.microsoft.com/office/drawing/2014/main" id="{8ADA2442-BCB4-4811-B9FD-BF6BB1E20C53}"/>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102" name="Picture 6" descr="https://cdn3.vectorstock.com/i/1000x1000/10/92/smart-phone-with-gps-navigation-vector-16401092.jpg">
              <a:extLst>
                <a:ext uri="{FF2B5EF4-FFF2-40B4-BE49-F238E27FC236}">
                  <a16:creationId xmlns:a16="http://schemas.microsoft.com/office/drawing/2014/main" id="{90693E22-0AA7-4A43-AF9F-E113D602227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00" name="Rectángulo 99">
              <a:extLst>
                <a:ext uri="{FF2B5EF4-FFF2-40B4-BE49-F238E27FC236}">
                  <a16:creationId xmlns:a16="http://schemas.microsoft.com/office/drawing/2014/main" id="{20A31FA0-7E84-49FC-B9D1-4224B65C13AB}"/>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01" name="Rectángulo 100">
              <a:extLst>
                <a:ext uri="{FF2B5EF4-FFF2-40B4-BE49-F238E27FC236}">
                  <a16:creationId xmlns:a16="http://schemas.microsoft.com/office/drawing/2014/main" id="{4488BD70-D94C-4C0A-8FC0-B5FB54AE672C}"/>
                </a:ext>
              </a:extLst>
            </p:cNvPr>
            <p:cNvSpPr/>
            <p:nvPr/>
          </p:nvSpPr>
          <p:spPr>
            <a:xfrm>
              <a:off x="9022199" y="4103410"/>
              <a:ext cx="1786038" cy="483125"/>
            </a:xfrm>
            <a:prstGeom prst="rect">
              <a:avLst/>
            </a:prstGeom>
            <a:solidFill>
              <a:schemeClr val="bg1"/>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5" name="CuadroTexto 94">
              <a:extLst>
                <a:ext uri="{FF2B5EF4-FFF2-40B4-BE49-F238E27FC236}">
                  <a16:creationId xmlns:a16="http://schemas.microsoft.com/office/drawing/2014/main" id="{1C66CAF0-FC38-4C41-9429-DADAC59876B8}"/>
                </a:ext>
              </a:extLst>
            </p:cNvPr>
            <p:cNvSpPr txBox="1"/>
            <p:nvPr/>
          </p:nvSpPr>
          <p:spPr>
            <a:xfrm>
              <a:off x="9389385" y="4177039"/>
              <a:ext cx="1035889" cy="338554"/>
            </a:xfrm>
            <a:prstGeom prst="rect">
              <a:avLst/>
            </a:prstGeom>
            <a:noFill/>
          </p:spPr>
          <p:txBody>
            <a:bodyPr wrap="square" rtlCol="0">
              <a:spAutoFit/>
            </a:bodyPr>
            <a:lstStyle/>
            <a:p>
              <a:pPr algn="ctr"/>
              <a:r>
                <a:rPr lang="en-US" sz="1600" dirty="0">
                  <a:solidFill>
                    <a:srgbClr val="EA4E1B"/>
                  </a:solidFill>
                  <a:latin typeface="Franklin Gothic Demi Cond" panose="020B0706030402020204" pitchFamily="34" charset="0"/>
                </a:rPr>
                <a:t>Logistic</a:t>
              </a:r>
              <a:endParaRPr lang="es-419" sz="1600" dirty="0">
                <a:solidFill>
                  <a:srgbClr val="EA4E1B"/>
                </a:solidFill>
                <a:latin typeface="Franklin Gothic Demi Cond" panose="020B0706030402020204" pitchFamily="34" charset="0"/>
              </a:endParaRPr>
            </a:p>
          </p:txBody>
        </p:sp>
      </p:grpSp>
      <p:sp>
        <p:nvSpPr>
          <p:cNvPr id="137" name="Rectángulo 136">
            <a:extLst>
              <a:ext uri="{FF2B5EF4-FFF2-40B4-BE49-F238E27FC236}">
                <a16:creationId xmlns:a16="http://schemas.microsoft.com/office/drawing/2014/main" id="{6D6A255F-B6F3-4EB3-89A7-D4A690B2E378}"/>
              </a:ext>
            </a:extLst>
          </p:cNvPr>
          <p:cNvSpPr/>
          <p:nvPr/>
        </p:nvSpPr>
        <p:spPr>
          <a:xfrm>
            <a:off x="8868591" y="4735477"/>
            <a:ext cx="1786038" cy="483125"/>
          </a:xfrm>
          <a:prstGeom prst="rect">
            <a:avLst/>
          </a:prstGeom>
          <a:solidFill>
            <a:srgbClr val="EF4136"/>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8" name="CuadroTexto 137">
            <a:extLst>
              <a:ext uri="{FF2B5EF4-FFF2-40B4-BE49-F238E27FC236}">
                <a16:creationId xmlns:a16="http://schemas.microsoft.com/office/drawing/2014/main" id="{C7A27049-E08C-48AD-B9CF-07D9999F6AFA}"/>
              </a:ext>
            </a:extLst>
          </p:cNvPr>
          <p:cNvSpPr txBox="1"/>
          <p:nvPr/>
        </p:nvSpPr>
        <p:spPr>
          <a:xfrm>
            <a:off x="9235777" y="4809106"/>
            <a:ext cx="1035889" cy="338554"/>
          </a:xfrm>
          <a:prstGeom prst="rect">
            <a:avLst/>
          </a:prstGeom>
          <a:noFill/>
        </p:spPr>
        <p:txBody>
          <a:bodyPr wrap="square" rtlCol="0">
            <a:spAutoFit/>
          </a:bodyPr>
          <a:lstStyle/>
          <a:p>
            <a:pPr algn="ctr"/>
            <a:r>
              <a:rPr lang="en-US" sz="1600" dirty="0">
                <a:solidFill>
                  <a:schemeClr val="bg1"/>
                </a:solidFill>
                <a:latin typeface="Franklin Gothic Demi Cond" panose="020B0706030402020204" pitchFamily="34" charset="0"/>
              </a:rPr>
              <a:t>Credits</a:t>
            </a:r>
            <a:endParaRPr lang="es-419" sz="1600"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val="71559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B5CB79B5-4FE0-4A3D-A7BB-D38EB0478CA9}"/>
              </a:ext>
            </a:extLst>
          </p:cNvPr>
          <p:cNvGrpSpPr/>
          <p:nvPr/>
        </p:nvGrpSpPr>
        <p:grpSpPr>
          <a:xfrm>
            <a:off x="611436" y="958084"/>
            <a:ext cx="10969127" cy="5398816"/>
            <a:chOff x="611436" y="958084"/>
            <a:chExt cx="10969127" cy="5398816"/>
          </a:xfrm>
        </p:grpSpPr>
        <p:grpSp>
          <p:nvGrpSpPr>
            <p:cNvPr id="64" name="Grupo 63">
              <a:extLst>
                <a:ext uri="{FF2B5EF4-FFF2-40B4-BE49-F238E27FC236}">
                  <a16:creationId xmlns:a16="http://schemas.microsoft.com/office/drawing/2014/main" id="{B097C058-350D-4EDC-9C53-277BA89D3183}"/>
                </a:ext>
              </a:extLst>
            </p:cNvPr>
            <p:cNvGrpSpPr/>
            <p:nvPr/>
          </p:nvGrpSpPr>
          <p:grpSpPr>
            <a:xfrm>
              <a:off x="611436" y="958084"/>
              <a:ext cx="10969127" cy="5398816"/>
              <a:chOff x="611436" y="958084"/>
              <a:chExt cx="10969127" cy="5398816"/>
            </a:xfrm>
          </p:grpSpPr>
          <p:sp>
            <p:nvSpPr>
              <p:cNvPr id="65" name="Rectángulo 64">
                <a:extLst>
                  <a:ext uri="{FF2B5EF4-FFF2-40B4-BE49-F238E27FC236}">
                    <a16:creationId xmlns:a16="http://schemas.microsoft.com/office/drawing/2014/main" id="{95606A51-4899-423A-96C0-8CE9EC8934C2}"/>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D1607B60-6303-4550-AD79-402E0A00DBF1}"/>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7" name="Triángulo rectángulo 66">
                <a:extLst>
                  <a:ext uri="{FF2B5EF4-FFF2-40B4-BE49-F238E27FC236}">
                    <a16:creationId xmlns:a16="http://schemas.microsoft.com/office/drawing/2014/main" id="{629090C4-8F78-4D64-8F1D-A294E7ED8BD3}"/>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68" name="Grupo 67">
                <a:extLst>
                  <a:ext uri="{FF2B5EF4-FFF2-40B4-BE49-F238E27FC236}">
                    <a16:creationId xmlns:a16="http://schemas.microsoft.com/office/drawing/2014/main" id="{0C647551-7B0F-4A25-9078-B0BF3D7657D6}"/>
                  </a:ext>
                </a:extLst>
              </p:cNvPr>
              <p:cNvGrpSpPr/>
              <p:nvPr/>
            </p:nvGrpSpPr>
            <p:grpSpPr>
              <a:xfrm>
                <a:off x="5765713" y="1437972"/>
                <a:ext cx="3796740" cy="4638358"/>
                <a:chOff x="6528359" y="1406205"/>
                <a:chExt cx="3796740" cy="4638358"/>
              </a:xfrm>
            </p:grpSpPr>
            <p:sp>
              <p:nvSpPr>
                <p:cNvPr id="139" name="Rectángulo 138">
                  <a:extLst>
                    <a:ext uri="{FF2B5EF4-FFF2-40B4-BE49-F238E27FC236}">
                      <a16:creationId xmlns:a16="http://schemas.microsoft.com/office/drawing/2014/main" id="{FFC145AC-ED24-4068-8E5E-BCE8B64910EA}"/>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0" name="Rectángulo 139">
                  <a:extLst>
                    <a:ext uri="{FF2B5EF4-FFF2-40B4-BE49-F238E27FC236}">
                      <a16:creationId xmlns:a16="http://schemas.microsoft.com/office/drawing/2014/main" id="{498CF59F-33BB-4DE8-8709-761DE3048AC6}"/>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3" name="Rectángulo 142">
                  <a:extLst>
                    <a:ext uri="{FF2B5EF4-FFF2-40B4-BE49-F238E27FC236}">
                      <a16:creationId xmlns:a16="http://schemas.microsoft.com/office/drawing/2014/main" id="{CEA5BA0C-DC89-4B92-A063-0CC5D8C5E51B}"/>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4" name="Rectángulo 143">
                  <a:extLst>
                    <a:ext uri="{FF2B5EF4-FFF2-40B4-BE49-F238E27FC236}">
                      <a16:creationId xmlns:a16="http://schemas.microsoft.com/office/drawing/2014/main" id="{9DE215A6-872E-4311-92EF-DFDCA9356AAC}"/>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5" name="Rectángulo 144">
                  <a:extLst>
                    <a:ext uri="{FF2B5EF4-FFF2-40B4-BE49-F238E27FC236}">
                      <a16:creationId xmlns:a16="http://schemas.microsoft.com/office/drawing/2014/main" id="{92E388D7-E92E-4844-A67F-F745F3EC9F96}"/>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69" name="Grupo 68">
                <a:extLst>
                  <a:ext uri="{FF2B5EF4-FFF2-40B4-BE49-F238E27FC236}">
                    <a16:creationId xmlns:a16="http://schemas.microsoft.com/office/drawing/2014/main" id="{63507398-6EC8-4EA9-955D-93EB213B9B15}"/>
                  </a:ext>
                </a:extLst>
              </p:cNvPr>
              <p:cNvGrpSpPr/>
              <p:nvPr/>
            </p:nvGrpSpPr>
            <p:grpSpPr>
              <a:xfrm>
                <a:off x="754090" y="1132462"/>
                <a:ext cx="8294483" cy="5049548"/>
                <a:chOff x="1487515" y="1132462"/>
                <a:chExt cx="8294483" cy="5049548"/>
              </a:xfrm>
            </p:grpSpPr>
            <p:cxnSp>
              <p:nvCxnSpPr>
                <p:cNvPr id="122" name="Conector recto 121">
                  <a:extLst>
                    <a:ext uri="{FF2B5EF4-FFF2-40B4-BE49-F238E27FC236}">
                      <a16:creationId xmlns:a16="http://schemas.microsoft.com/office/drawing/2014/main" id="{E525F085-F30D-489A-9B44-9D0527BE9E23}"/>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25" name="Rectángulo 124">
                  <a:extLst>
                    <a:ext uri="{FF2B5EF4-FFF2-40B4-BE49-F238E27FC236}">
                      <a16:creationId xmlns:a16="http://schemas.microsoft.com/office/drawing/2014/main" id="{96AA633D-0B48-4105-A171-D0C0A981CB2B}"/>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125">
                  <a:extLst>
                    <a:ext uri="{FF2B5EF4-FFF2-40B4-BE49-F238E27FC236}">
                      <a16:creationId xmlns:a16="http://schemas.microsoft.com/office/drawing/2014/main" id="{6317B91A-86FA-4C66-803F-046FB74451A8}"/>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7" name="Rectángulo 126">
                  <a:extLst>
                    <a:ext uri="{FF2B5EF4-FFF2-40B4-BE49-F238E27FC236}">
                      <a16:creationId xmlns:a16="http://schemas.microsoft.com/office/drawing/2014/main" id="{03DBED80-56DC-4D36-B06B-05F65D11CBE0}"/>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127">
                  <a:extLst>
                    <a:ext uri="{FF2B5EF4-FFF2-40B4-BE49-F238E27FC236}">
                      <a16:creationId xmlns:a16="http://schemas.microsoft.com/office/drawing/2014/main" id="{3EFC5D7C-D687-4FA0-8539-8C4E42CBCD6E}"/>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9" name="Rectángulo 128">
                  <a:extLst>
                    <a:ext uri="{FF2B5EF4-FFF2-40B4-BE49-F238E27FC236}">
                      <a16:creationId xmlns:a16="http://schemas.microsoft.com/office/drawing/2014/main" id="{782E1712-FB97-44DF-A51C-675B09382D7F}"/>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0" name="Rectángulo 129">
                  <a:extLst>
                    <a:ext uri="{FF2B5EF4-FFF2-40B4-BE49-F238E27FC236}">
                      <a16:creationId xmlns:a16="http://schemas.microsoft.com/office/drawing/2014/main" id="{87299518-66C5-4772-862A-6F92C67AD1BF}"/>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31" name="Rectángulo 130">
                  <a:extLst>
                    <a:ext uri="{FF2B5EF4-FFF2-40B4-BE49-F238E27FC236}">
                      <a16:creationId xmlns:a16="http://schemas.microsoft.com/office/drawing/2014/main" id="{C9B8AD87-9B38-4BB1-B5CC-9EB0C721E3C3}"/>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132" name="Conector recto 131">
                  <a:extLst>
                    <a:ext uri="{FF2B5EF4-FFF2-40B4-BE49-F238E27FC236}">
                      <a16:creationId xmlns:a16="http://schemas.microsoft.com/office/drawing/2014/main" id="{28B01502-208A-441D-AF1A-2D1C3231109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7" name="Rectángulo 136">
                  <a:extLst>
                    <a:ext uri="{FF2B5EF4-FFF2-40B4-BE49-F238E27FC236}">
                      <a16:creationId xmlns:a16="http://schemas.microsoft.com/office/drawing/2014/main" id="{55257687-7966-47B4-AEF9-C19B7BBBFABC}"/>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70" name="Picture 2" descr="Resultado de imagen para pen vector png">
                <a:extLst>
                  <a:ext uri="{FF2B5EF4-FFF2-40B4-BE49-F238E27FC236}">
                    <a16:creationId xmlns:a16="http://schemas.microsoft.com/office/drawing/2014/main" id="{87C05D01-67C7-47CC-BEC8-6617A240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upo 70">
                <a:extLst>
                  <a:ext uri="{FF2B5EF4-FFF2-40B4-BE49-F238E27FC236}">
                    <a16:creationId xmlns:a16="http://schemas.microsoft.com/office/drawing/2014/main" id="{DD071A4A-00FE-4FA5-B4F0-D29BBFBA56A8}"/>
                  </a:ext>
                </a:extLst>
              </p:cNvPr>
              <p:cNvGrpSpPr/>
              <p:nvPr/>
            </p:nvGrpSpPr>
            <p:grpSpPr>
              <a:xfrm>
                <a:off x="1835285" y="3207945"/>
                <a:ext cx="2327078" cy="886470"/>
                <a:chOff x="1835285" y="3207945"/>
                <a:chExt cx="2327078" cy="886470"/>
              </a:xfrm>
            </p:grpSpPr>
            <p:cxnSp>
              <p:nvCxnSpPr>
                <p:cNvPr id="113" name="Conector recto 112">
                  <a:extLst>
                    <a:ext uri="{FF2B5EF4-FFF2-40B4-BE49-F238E27FC236}">
                      <a16:creationId xmlns:a16="http://schemas.microsoft.com/office/drawing/2014/main" id="{4780C850-74B6-45CB-90CB-195C4ECAD840}"/>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CuadroTexto 114">
                  <a:extLst>
                    <a:ext uri="{FF2B5EF4-FFF2-40B4-BE49-F238E27FC236}">
                      <a16:creationId xmlns:a16="http://schemas.microsoft.com/office/drawing/2014/main" id="{86FDC45D-B85D-4D31-A31C-185EC7BD433E}"/>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116" name="Conector recto 115">
                  <a:extLst>
                    <a:ext uri="{FF2B5EF4-FFF2-40B4-BE49-F238E27FC236}">
                      <a16:creationId xmlns:a16="http://schemas.microsoft.com/office/drawing/2014/main" id="{21370C23-4528-4F05-A0A7-2610F1CA84C7}"/>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CuadroTexto 119">
                  <a:extLst>
                    <a:ext uri="{FF2B5EF4-FFF2-40B4-BE49-F238E27FC236}">
                      <a16:creationId xmlns:a16="http://schemas.microsoft.com/office/drawing/2014/main" id="{AD95631A-7AFF-4F6E-A370-E7F75855FF97}"/>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21" name="Picture 2" descr="Resultado de imagen para logo de ubicacion">
                  <a:extLst>
                    <a:ext uri="{FF2B5EF4-FFF2-40B4-BE49-F238E27FC236}">
                      <a16:creationId xmlns:a16="http://schemas.microsoft.com/office/drawing/2014/main" id="{990FFDE1-7ED0-4E50-AAB5-54D8A572CCC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grpSp>
          <p:pic>
            <p:nvPicPr>
              <p:cNvPr id="72" name="Picture 8" descr="Resultado de imagen para icon truck png">
                <a:extLst>
                  <a:ext uri="{FF2B5EF4-FFF2-40B4-BE49-F238E27FC236}">
                    <a16:creationId xmlns:a16="http://schemas.microsoft.com/office/drawing/2014/main" id="{6E194033-C2AE-4FD3-908B-CE2F01260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74" name="CuadroTexto 73">
                <a:extLst>
                  <a:ext uri="{FF2B5EF4-FFF2-40B4-BE49-F238E27FC236}">
                    <a16:creationId xmlns:a16="http://schemas.microsoft.com/office/drawing/2014/main" id="{F9AFBAD6-6C64-4E77-86F0-EE06D881C8B1}"/>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n-US" sz="1400" dirty="0">
                    <a:latin typeface="Arial Narrow" panose="020B0606020202030204" pitchFamily="34" charset="0"/>
                  </a:rPr>
                  <a:t>for the route</a:t>
                </a:r>
                <a:endParaRPr lang="es-419" sz="1400" dirty="0">
                  <a:latin typeface="Arial Narrow" panose="020B0606020202030204" pitchFamily="34" charset="0"/>
                </a:endParaRPr>
              </a:p>
            </p:txBody>
          </p:sp>
          <p:grpSp>
            <p:nvGrpSpPr>
              <p:cNvPr id="75" name="Grupo 74">
                <a:extLst>
                  <a:ext uri="{FF2B5EF4-FFF2-40B4-BE49-F238E27FC236}">
                    <a16:creationId xmlns:a16="http://schemas.microsoft.com/office/drawing/2014/main" id="{A9CC50A1-FD1F-43EA-8F79-4CBCC53D1DF4}"/>
                  </a:ext>
                </a:extLst>
              </p:cNvPr>
              <p:cNvGrpSpPr/>
              <p:nvPr/>
            </p:nvGrpSpPr>
            <p:grpSpPr>
              <a:xfrm>
                <a:off x="5871171" y="3175180"/>
                <a:ext cx="2299655" cy="523220"/>
                <a:chOff x="5857590" y="2829935"/>
                <a:chExt cx="2299655" cy="523220"/>
              </a:xfrm>
            </p:grpSpPr>
            <p:sp>
              <p:nvSpPr>
                <p:cNvPr id="109" name="CuadroTexto 108">
                  <a:extLst>
                    <a:ext uri="{FF2B5EF4-FFF2-40B4-BE49-F238E27FC236}">
                      <a16:creationId xmlns:a16="http://schemas.microsoft.com/office/drawing/2014/main" id="{558B1095-3749-41F5-9341-35996C0AB6F0}"/>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of orders </a:t>
                  </a:r>
                </a:p>
                <a:p>
                  <a:r>
                    <a:rPr lang="es-419" sz="1400" dirty="0">
                      <a:latin typeface="Arial Narrow" panose="020B0606020202030204" pitchFamily="34" charset="0"/>
                    </a:rPr>
                    <a:t>per </a:t>
                  </a:r>
                  <a:r>
                    <a:rPr lang="es-419" sz="1400" dirty="0" err="1">
                      <a:latin typeface="Arial Narrow" panose="020B0606020202030204" pitchFamily="34" charset="0"/>
                    </a:rPr>
                    <a:t>truck</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10" name="Picture 10" descr="Resultado de imagen para icon orders">
                  <a:extLst>
                    <a:ext uri="{FF2B5EF4-FFF2-40B4-BE49-F238E27FC236}">
                      <a16:creationId xmlns:a16="http://schemas.microsoft.com/office/drawing/2014/main" id="{56AD9C91-B775-441B-B55B-0C1C3C1698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CuadroTexto 75">
                <a:extLst>
                  <a:ext uri="{FF2B5EF4-FFF2-40B4-BE49-F238E27FC236}">
                    <a16:creationId xmlns:a16="http://schemas.microsoft.com/office/drawing/2014/main" id="{AD2E3818-7078-4A37-A0BA-D0C52E06A756}"/>
                  </a:ext>
                </a:extLst>
              </p:cNvPr>
              <p:cNvSpPr txBox="1"/>
              <p:nvPr/>
            </p:nvSpPr>
            <p:spPr>
              <a:xfrm>
                <a:off x="3363081" y="136578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78" name="CuadroTexto 77">
                <a:extLst>
                  <a:ext uri="{FF2B5EF4-FFF2-40B4-BE49-F238E27FC236}">
                    <a16:creationId xmlns:a16="http://schemas.microsoft.com/office/drawing/2014/main" id="{15080261-92BD-4419-A349-530A02424F13}"/>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Logistic,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sp>
            <p:nvSpPr>
              <p:cNvPr id="79" name="CuadroTexto 78">
                <a:extLst>
                  <a:ext uri="{FF2B5EF4-FFF2-40B4-BE49-F238E27FC236}">
                    <a16:creationId xmlns:a16="http://schemas.microsoft.com/office/drawing/2014/main" id="{EF225EB9-C54A-4E84-932B-0B588E0C2B1B}"/>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81" name="Picture 12" descr="Imagen relacionada">
                <a:extLst>
                  <a:ext uri="{FF2B5EF4-FFF2-40B4-BE49-F238E27FC236}">
                    <a16:creationId xmlns:a16="http://schemas.microsoft.com/office/drawing/2014/main" id="{B0F7570A-B8EA-4F50-A662-E89789AED6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a:extLst>
                  <a:ext uri="{FF2B5EF4-FFF2-40B4-BE49-F238E27FC236}">
                    <a16:creationId xmlns:a16="http://schemas.microsoft.com/office/drawing/2014/main" id="{474E83AA-D7F6-451F-B0BD-7AD0BCD6F1ED}"/>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grpSp>
            <p:nvGrpSpPr>
              <p:cNvPr id="84" name="Grupo 83">
                <a:extLst>
                  <a:ext uri="{FF2B5EF4-FFF2-40B4-BE49-F238E27FC236}">
                    <a16:creationId xmlns:a16="http://schemas.microsoft.com/office/drawing/2014/main" id="{DB750B84-CEAD-479E-9F43-34CD5D2BE0A9}"/>
                  </a:ext>
                </a:extLst>
              </p:cNvPr>
              <p:cNvGrpSpPr/>
              <p:nvPr/>
            </p:nvGrpSpPr>
            <p:grpSpPr>
              <a:xfrm>
                <a:off x="1811033" y="4624891"/>
                <a:ext cx="2327078" cy="897638"/>
                <a:chOff x="1811033" y="4624891"/>
                <a:chExt cx="2327078" cy="897638"/>
              </a:xfrm>
            </p:grpSpPr>
            <p:sp>
              <p:nvSpPr>
                <p:cNvPr id="103" name="CuadroTexto 102">
                  <a:extLst>
                    <a:ext uri="{FF2B5EF4-FFF2-40B4-BE49-F238E27FC236}">
                      <a16:creationId xmlns:a16="http://schemas.microsoft.com/office/drawing/2014/main" id="{B82902AF-E437-4AAA-8013-355BFEC70F97}"/>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04" name="Picture 4" descr="Resultado de imagen para icon box">
                  <a:extLst>
                    <a:ext uri="{FF2B5EF4-FFF2-40B4-BE49-F238E27FC236}">
                      <a16:creationId xmlns:a16="http://schemas.microsoft.com/office/drawing/2014/main" id="{4465AA0A-B703-4430-98D1-8A67F87C79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Conector recto 104">
                  <a:extLst>
                    <a:ext uri="{FF2B5EF4-FFF2-40B4-BE49-F238E27FC236}">
                      <a16:creationId xmlns:a16="http://schemas.microsoft.com/office/drawing/2014/main" id="{A10CEF8F-71F2-4A82-81BE-66F012803E31}"/>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E55E969D-A3D4-451D-A971-83150E0B5A90}"/>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7" name="CuadroTexto 106">
                  <a:extLst>
                    <a:ext uri="{FF2B5EF4-FFF2-40B4-BE49-F238E27FC236}">
                      <a16:creationId xmlns:a16="http://schemas.microsoft.com/office/drawing/2014/main" id="{4CEFDB4C-443B-48A8-84EE-414AAFF3EE20}"/>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grpSp>
          <p:cxnSp>
            <p:nvCxnSpPr>
              <p:cNvPr id="85" name="Conector recto 84">
                <a:extLst>
                  <a:ext uri="{FF2B5EF4-FFF2-40B4-BE49-F238E27FC236}">
                    <a16:creationId xmlns:a16="http://schemas.microsoft.com/office/drawing/2014/main" id="{AE669A1F-1C80-4872-ACDC-70EAE05A1B07}"/>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Conector recto 85">
                <a:extLst>
                  <a:ext uri="{FF2B5EF4-FFF2-40B4-BE49-F238E27FC236}">
                    <a16:creationId xmlns:a16="http://schemas.microsoft.com/office/drawing/2014/main" id="{9949DE06-A2F5-4233-BC4D-757B4C026939}"/>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7" name="CuadroTexto 86">
                <a:extLst>
                  <a:ext uri="{FF2B5EF4-FFF2-40B4-BE49-F238E27FC236}">
                    <a16:creationId xmlns:a16="http://schemas.microsoft.com/office/drawing/2014/main" id="{F6492FF6-38AC-41B7-8EA2-4E4DBBD2E639}"/>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88" name="Conector recto 87">
                <a:extLst>
                  <a:ext uri="{FF2B5EF4-FFF2-40B4-BE49-F238E27FC236}">
                    <a16:creationId xmlns:a16="http://schemas.microsoft.com/office/drawing/2014/main" id="{BCDBF541-10A8-46F6-B1B8-3CD65F341A7E}"/>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30E7103D-2AF8-49F2-B96C-C8BB173B39B2}"/>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1" name="CuadroTexto 90">
                <a:extLst>
                  <a:ext uri="{FF2B5EF4-FFF2-40B4-BE49-F238E27FC236}">
                    <a16:creationId xmlns:a16="http://schemas.microsoft.com/office/drawing/2014/main" id="{B39647EE-021D-4F01-BE48-A9BCBD8C87E9}"/>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92" name="Conector recto 91">
                <a:extLst>
                  <a:ext uri="{FF2B5EF4-FFF2-40B4-BE49-F238E27FC236}">
                    <a16:creationId xmlns:a16="http://schemas.microsoft.com/office/drawing/2014/main" id="{22611E10-E66F-4A87-A923-19262CCAD055}"/>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14AB312E-BF4C-4AAC-9422-6FF2688F9482}"/>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0C2CEF5D-BB58-4CFB-8650-CB79300E4EF8}"/>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EC613204-F4DC-4C44-A46E-BE5C744EB519}"/>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6" name="CuadroTexto 95">
                <a:extLst>
                  <a:ext uri="{FF2B5EF4-FFF2-40B4-BE49-F238E27FC236}">
                    <a16:creationId xmlns:a16="http://schemas.microsoft.com/office/drawing/2014/main" id="{87917734-AECB-4372-94B3-A7DCCC71C7C0}"/>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97" name="Picture 14" descr="Resultado de imagen para firmas png">
                <a:extLst>
                  <a:ext uri="{FF2B5EF4-FFF2-40B4-BE49-F238E27FC236}">
                    <a16:creationId xmlns:a16="http://schemas.microsoft.com/office/drawing/2014/main" id="{E8DF70F0-0ECA-4D88-922F-BA0CAEFF41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pic>
            <p:nvPicPr>
              <p:cNvPr id="98" name="Imagen 97">
                <a:extLst>
                  <a:ext uri="{FF2B5EF4-FFF2-40B4-BE49-F238E27FC236}">
                    <a16:creationId xmlns:a16="http://schemas.microsoft.com/office/drawing/2014/main" id="{6E3422D2-CA72-47F2-9790-84A9D7BD74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86000" y="1977230"/>
                <a:ext cx="1781992" cy="3721594"/>
              </a:xfrm>
              <a:prstGeom prst="rect">
                <a:avLst/>
              </a:prstGeom>
            </p:spPr>
          </p:pic>
          <p:pic>
            <p:nvPicPr>
              <p:cNvPr id="100" name="Imagen 99">
                <a:extLst>
                  <a:ext uri="{FF2B5EF4-FFF2-40B4-BE49-F238E27FC236}">
                    <a16:creationId xmlns:a16="http://schemas.microsoft.com/office/drawing/2014/main" id="{27406753-51A2-4190-AEEB-C1CFB4634F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6002" y="1538817"/>
                <a:ext cx="741797" cy="643694"/>
              </a:xfrm>
              <a:prstGeom prst="rect">
                <a:avLst/>
              </a:prstGeom>
            </p:spPr>
          </p:pic>
        </p:grpSp>
        <p:sp>
          <p:nvSpPr>
            <p:cNvPr id="2" name="Rectángulo 1">
              <a:extLst>
                <a:ext uri="{FF2B5EF4-FFF2-40B4-BE49-F238E27FC236}">
                  <a16:creationId xmlns:a16="http://schemas.microsoft.com/office/drawing/2014/main" id="{4D2AFC08-0A69-4B5E-BD92-0A446B503640}"/>
                </a:ext>
              </a:extLst>
            </p:cNvPr>
            <p:cNvSpPr/>
            <p:nvPr/>
          </p:nvSpPr>
          <p:spPr>
            <a:xfrm>
              <a:off x="9999406" y="4517136"/>
              <a:ext cx="1154653" cy="507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Tree>
    <p:extLst>
      <p:ext uri="{BB962C8B-B14F-4D97-AF65-F5344CB8AC3E}">
        <p14:creationId xmlns:p14="http://schemas.microsoft.com/office/powerpoint/2010/main" val="10297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ángulo 64">
            <a:extLst>
              <a:ext uri="{FF2B5EF4-FFF2-40B4-BE49-F238E27FC236}">
                <a16:creationId xmlns:a16="http://schemas.microsoft.com/office/drawing/2014/main" id="{95606A51-4899-423A-96C0-8CE9EC8934C2}"/>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D1607B60-6303-4550-AD79-402E0A00DBF1}"/>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7" name="Triángulo rectángulo 66">
            <a:extLst>
              <a:ext uri="{FF2B5EF4-FFF2-40B4-BE49-F238E27FC236}">
                <a16:creationId xmlns:a16="http://schemas.microsoft.com/office/drawing/2014/main" id="{629090C4-8F78-4D64-8F1D-A294E7ED8BD3}"/>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68" name="Grupo 67">
            <a:extLst>
              <a:ext uri="{FF2B5EF4-FFF2-40B4-BE49-F238E27FC236}">
                <a16:creationId xmlns:a16="http://schemas.microsoft.com/office/drawing/2014/main" id="{0C647551-7B0F-4A25-9078-B0BF3D7657D6}"/>
              </a:ext>
            </a:extLst>
          </p:cNvPr>
          <p:cNvGrpSpPr/>
          <p:nvPr/>
        </p:nvGrpSpPr>
        <p:grpSpPr>
          <a:xfrm>
            <a:off x="5765713" y="1437972"/>
            <a:ext cx="3796740" cy="4638358"/>
            <a:chOff x="6528359" y="1406205"/>
            <a:chExt cx="3796740" cy="4638358"/>
          </a:xfrm>
        </p:grpSpPr>
        <p:sp>
          <p:nvSpPr>
            <p:cNvPr id="139" name="Rectángulo 138">
              <a:extLst>
                <a:ext uri="{FF2B5EF4-FFF2-40B4-BE49-F238E27FC236}">
                  <a16:creationId xmlns:a16="http://schemas.microsoft.com/office/drawing/2014/main" id="{FFC145AC-ED24-4068-8E5E-BCE8B64910EA}"/>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0" name="Rectángulo 139">
              <a:extLst>
                <a:ext uri="{FF2B5EF4-FFF2-40B4-BE49-F238E27FC236}">
                  <a16:creationId xmlns:a16="http://schemas.microsoft.com/office/drawing/2014/main" id="{498CF59F-33BB-4DE8-8709-761DE3048AC6}"/>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3" name="Rectángulo 142">
              <a:extLst>
                <a:ext uri="{FF2B5EF4-FFF2-40B4-BE49-F238E27FC236}">
                  <a16:creationId xmlns:a16="http://schemas.microsoft.com/office/drawing/2014/main" id="{CEA5BA0C-DC89-4B92-A063-0CC5D8C5E51B}"/>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4" name="Rectángulo 143">
              <a:extLst>
                <a:ext uri="{FF2B5EF4-FFF2-40B4-BE49-F238E27FC236}">
                  <a16:creationId xmlns:a16="http://schemas.microsoft.com/office/drawing/2014/main" id="{9DE215A6-872E-4311-92EF-DFDCA9356AAC}"/>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5" name="Rectángulo 144">
              <a:extLst>
                <a:ext uri="{FF2B5EF4-FFF2-40B4-BE49-F238E27FC236}">
                  <a16:creationId xmlns:a16="http://schemas.microsoft.com/office/drawing/2014/main" id="{92E388D7-E92E-4844-A67F-F745F3EC9F96}"/>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69" name="Grupo 68">
            <a:extLst>
              <a:ext uri="{FF2B5EF4-FFF2-40B4-BE49-F238E27FC236}">
                <a16:creationId xmlns:a16="http://schemas.microsoft.com/office/drawing/2014/main" id="{63507398-6EC8-4EA9-955D-93EB213B9B15}"/>
              </a:ext>
            </a:extLst>
          </p:cNvPr>
          <p:cNvGrpSpPr/>
          <p:nvPr/>
        </p:nvGrpSpPr>
        <p:grpSpPr>
          <a:xfrm>
            <a:off x="754090" y="1132462"/>
            <a:ext cx="8294483" cy="5049548"/>
            <a:chOff x="1487515" y="1132462"/>
            <a:chExt cx="8294483" cy="5049548"/>
          </a:xfrm>
        </p:grpSpPr>
        <p:cxnSp>
          <p:nvCxnSpPr>
            <p:cNvPr id="122" name="Conector recto 121">
              <a:extLst>
                <a:ext uri="{FF2B5EF4-FFF2-40B4-BE49-F238E27FC236}">
                  <a16:creationId xmlns:a16="http://schemas.microsoft.com/office/drawing/2014/main" id="{E525F085-F30D-489A-9B44-9D0527BE9E23}"/>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25" name="Rectángulo 124">
              <a:extLst>
                <a:ext uri="{FF2B5EF4-FFF2-40B4-BE49-F238E27FC236}">
                  <a16:creationId xmlns:a16="http://schemas.microsoft.com/office/drawing/2014/main" id="{96AA633D-0B48-4105-A171-D0C0A981CB2B}"/>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125">
              <a:extLst>
                <a:ext uri="{FF2B5EF4-FFF2-40B4-BE49-F238E27FC236}">
                  <a16:creationId xmlns:a16="http://schemas.microsoft.com/office/drawing/2014/main" id="{6317B91A-86FA-4C66-803F-046FB74451A8}"/>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7" name="Rectángulo 126">
              <a:extLst>
                <a:ext uri="{FF2B5EF4-FFF2-40B4-BE49-F238E27FC236}">
                  <a16:creationId xmlns:a16="http://schemas.microsoft.com/office/drawing/2014/main" id="{03DBED80-56DC-4D36-B06B-05F65D11CBE0}"/>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127">
              <a:extLst>
                <a:ext uri="{FF2B5EF4-FFF2-40B4-BE49-F238E27FC236}">
                  <a16:creationId xmlns:a16="http://schemas.microsoft.com/office/drawing/2014/main" id="{3EFC5D7C-D687-4FA0-8539-8C4E42CBCD6E}"/>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9" name="Rectángulo 128">
              <a:extLst>
                <a:ext uri="{FF2B5EF4-FFF2-40B4-BE49-F238E27FC236}">
                  <a16:creationId xmlns:a16="http://schemas.microsoft.com/office/drawing/2014/main" id="{782E1712-FB97-44DF-A51C-675B09382D7F}"/>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0" name="Rectángulo 129">
              <a:extLst>
                <a:ext uri="{FF2B5EF4-FFF2-40B4-BE49-F238E27FC236}">
                  <a16:creationId xmlns:a16="http://schemas.microsoft.com/office/drawing/2014/main" id="{87299518-66C5-4772-862A-6F92C67AD1BF}"/>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31" name="Rectángulo 130">
              <a:extLst>
                <a:ext uri="{FF2B5EF4-FFF2-40B4-BE49-F238E27FC236}">
                  <a16:creationId xmlns:a16="http://schemas.microsoft.com/office/drawing/2014/main" id="{C9B8AD87-9B38-4BB1-B5CC-9EB0C721E3C3}"/>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132" name="Conector recto 131">
              <a:extLst>
                <a:ext uri="{FF2B5EF4-FFF2-40B4-BE49-F238E27FC236}">
                  <a16:creationId xmlns:a16="http://schemas.microsoft.com/office/drawing/2014/main" id="{28B01502-208A-441D-AF1A-2D1C3231109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7" name="Rectángulo 136">
              <a:extLst>
                <a:ext uri="{FF2B5EF4-FFF2-40B4-BE49-F238E27FC236}">
                  <a16:creationId xmlns:a16="http://schemas.microsoft.com/office/drawing/2014/main" id="{55257687-7966-47B4-AEF9-C19B7BBBFABC}"/>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70" name="Picture 2" descr="Resultado de imagen para pen vector png">
            <a:extLst>
              <a:ext uri="{FF2B5EF4-FFF2-40B4-BE49-F238E27FC236}">
                <a16:creationId xmlns:a16="http://schemas.microsoft.com/office/drawing/2014/main" id="{87C05D01-67C7-47CC-BEC8-6617A240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upo 70">
            <a:extLst>
              <a:ext uri="{FF2B5EF4-FFF2-40B4-BE49-F238E27FC236}">
                <a16:creationId xmlns:a16="http://schemas.microsoft.com/office/drawing/2014/main" id="{DD071A4A-00FE-4FA5-B4F0-D29BBFBA56A8}"/>
              </a:ext>
            </a:extLst>
          </p:cNvPr>
          <p:cNvGrpSpPr/>
          <p:nvPr/>
        </p:nvGrpSpPr>
        <p:grpSpPr>
          <a:xfrm>
            <a:off x="1835285" y="3207945"/>
            <a:ext cx="2327078" cy="886470"/>
            <a:chOff x="1835285" y="3207945"/>
            <a:chExt cx="2327078" cy="886470"/>
          </a:xfrm>
        </p:grpSpPr>
        <p:cxnSp>
          <p:nvCxnSpPr>
            <p:cNvPr id="113" name="Conector recto 112">
              <a:extLst>
                <a:ext uri="{FF2B5EF4-FFF2-40B4-BE49-F238E27FC236}">
                  <a16:creationId xmlns:a16="http://schemas.microsoft.com/office/drawing/2014/main" id="{4780C850-74B6-45CB-90CB-195C4ECAD840}"/>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CuadroTexto 114">
              <a:extLst>
                <a:ext uri="{FF2B5EF4-FFF2-40B4-BE49-F238E27FC236}">
                  <a16:creationId xmlns:a16="http://schemas.microsoft.com/office/drawing/2014/main" id="{86FDC45D-B85D-4D31-A31C-185EC7BD433E}"/>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116" name="Conector recto 115">
              <a:extLst>
                <a:ext uri="{FF2B5EF4-FFF2-40B4-BE49-F238E27FC236}">
                  <a16:creationId xmlns:a16="http://schemas.microsoft.com/office/drawing/2014/main" id="{21370C23-4528-4F05-A0A7-2610F1CA84C7}"/>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CuadroTexto 119">
              <a:extLst>
                <a:ext uri="{FF2B5EF4-FFF2-40B4-BE49-F238E27FC236}">
                  <a16:creationId xmlns:a16="http://schemas.microsoft.com/office/drawing/2014/main" id="{AD95631A-7AFF-4F6E-A370-E7F75855FF97}"/>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21" name="Picture 2" descr="Resultado de imagen para logo de ubicacion">
              <a:extLst>
                <a:ext uri="{FF2B5EF4-FFF2-40B4-BE49-F238E27FC236}">
                  <a16:creationId xmlns:a16="http://schemas.microsoft.com/office/drawing/2014/main" id="{990FFDE1-7ED0-4E50-AAB5-54D8A572CCC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grpSp>
      <p:pic>
        <p:nvPicPr>
          <p:cNvPr id="72" name="Picture 8" descr="Resultado de imagen para icon truck png">
            <a:extLst>
              <a:ext uri="{FF2B5EF4-FFF2-40B4-BE49-F238E27FC236}">
                <a16:creationId xmlns:a16="http://schemas.microsoft.com/office/drawing/2014/main" id="{6E194033-C2AE-4FD3-908B-CE2F01260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74" name="CuadroTexto 73">
            <a:extLst>
              <a:ext uri="{FF2B5EF4-FFF2-40B4-BE49-F238E27FC236}">
                <a16:creationId xmlns:a16="http://schemas.microsoft.com/office/drawing/2014/main" id="{F9AFBAD6-6C64-4E77-86F0-EE06D881C8B1}"/>
              </a:ext>
            </a:extLst>
          </p:cNvPr>
          <p:cNvSpPr txBox="1"/>
          <p:nvPr/>
        </p:nvSpPr>
        <p:spPr>
          <a:xfrm>
            <a:off x="6203381" y="1591114"/>
            <a:ext cx="2062710" cy="738664"/>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n-US" sz="1400" dirty="0">
                <a:latin typeface="Arial Narrow" panose="020B0606020202030204" pitchFamily="34" charset="0"/>
              </a:rPr>
              <a:t>for the route	            </a:t>
            </a:r>
          </a:p>
          <a:p>
            <a:r>
              <a:rPr lang="en-US" sz="1400" dirty="0">
                <a:latin typeface="Arial Narrow" panose="020B0606020202030204" pitchFamily="34" charset="0"/>
              </a:rPr>
              <a:t>In this order</a:t>
            </a:r>
            <a:endParaRPr lang="es-419" sz="1400" dirty="0">
              <a:latin typeface="Arial Narrow" panose="020B0606020202030204" pitchFamily="34" charset="0"/>
            </a:endParaRPr>
          </a:p>
        </p:txBody>
      </p:sp>
      <p:sp>
        <p:nvSpPr>
          <p:cNvPr id="76" name="CuadroTexto 75">
            <a:extLst>
              <a:ext uri="{FF2B5EF4-FFF2-40B4-BE49-F238E27FC236}">
                <a16:creationId xmlns:a16="http://schemas.microsoft.com/office/drawing/2014/main" id="{AD2E3818-7078-4A37-A0BA-D0C52E06A756}"/>
              </a:ext>
            </a:extLst>
          </p:cNvPr>
          <p:cNvSpPr txBox="1"/>
          <p:nvPr/>
        </p:nvSpPr>
        <p:spPr>
          <a:xfrm>
            <a:off x="3363081" y="136578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78" name="CuadroTexto 77">
            <a:extLst>
              <a:ext uri="{FF2B5EF4-FFF2-40B4-BE49-F238E27FC236}">
                <a16:creationId xmlns:a16="http://schemas.microsoft.com/office/drawing/2014/main" id="{15080261-92BD-4419-A349-530A02424F13}"/>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Logistic,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sp>
        <p:nvSpPr>
          <p:cNvPr id="79" name="CuadroTexto 78">
            <a:extLst>
              <a:ext uri="{FF2B5EF4-FFF2-40B4-BE49-F238E27FC236}">
                <a16:creationId xmlns:a16="http://schemas.microsoft.com/office/drawing/2014/main" id="{EF225EB9-C54A-4E84-932B-0B588E0C2B1B}"/>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81" name="Picture 12" descr="Imagen relacionada">
            <a:extLst>
              <a:ext uri="{FF2B5EF4-FFF2-40B4-BE49-F238E27FC236}">
                <a16:creationId xmlns:a16="http://schemas.microsoft.com/office/drawing/2014/main" id="{B0F7570A-B8EA-4F50-A662-E89789AED6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a:extLst>
              <a:ext uri="{FF2B5EF4-FFF2-40B4-BE49-F238E27FC236}">
                <a16:creationId xmlns:a16="http://schemas.microsoft.com/office/drawing/2014/main" id="{474E83AA-D7F6-451F-B0BD-7AD0BCD6F1ED}"/>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grpSp>
        <p:nvGrpSpPr>
          <p:cNvPr id="84" name="Grupo 83">
            <a:extLst>
              <a:ext uri="{FF2B5EF4-FFF2-40B4-BE49-F238E27FC236}">
                <a16:creationId xmlns:a16="http://schemas.microsoft.com/office/drawing/2014/main" id="{DB750B84-CEAD-479E-9F43-34CD5D2BE0A9}"/>
              </a:ext>
            </a:extLst>
          </p:cNvPr>
          <p:cNvGrpSpPr/>
          <p:nvPr/>
        </p:nvGrpSpPr>
        <p:grpSpPr>
          <a:xfrm>
            <a:off x="1811033" y="4624891"/>
            <a:ext cx="2327078" cy="897638"/>
            <a:chOff x="1811033" y="4624891"/>
            <a:chExt cx="2327078" cy="897638"/>
          </a:xfrm>
        </p:grpSpPr>
        <p:sp>
          <p:nvSpPr>
            <p:cNvPr id="103" name="CuadroTexto 102">
              <a:extLst>
                <a:ext uri="{FF2B5EF4-FFF2-40B4-BE49-F238E27FC236}">
                  <a16:creationId xmlns:a16="http://schemas.microsoft.com/office/drawing/2014/main" id="{B82902AF-E437-4AAA-8013-355BFEC70F97}"/>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04" name="Picture 4" descr="Resultado de imagen para icon box">
              <a:extLst>
                <a:ext uri="{FF2B5EF4-FFF2-40B4-BE49-F238E27FC236}">
                  <a16:creationId xmlns:a16="http://schemas.microsoft.com/office/drawing/2014/main" id="{4465AA0A-B703-4430-98D1-8A67F87C79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Conector recto 104">
              <a:extLst>
                <a:ext uri="{FF2B5EF4-FFF2-40B4-BE49-F238E27FC236}">
                  <a16:creationId xmlns:a16="http://schemas.microsoft.com/office/drawing/2014/main" id="{A10CEF8F-71F2-4A82-81BE-66F012803E31}"/>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E55E969D-A3D4-451D-A971-83150E0B5A90}"/>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7" name="CuadroTexto 106">
              <a:extLst>
                <a:ext uri="{FF2B5EF4-FFF2-40B4-BE49-F238E27FC236}">
                  <a16:creationId xmlns:a16="http://schemas.microsoft.com/office/drawing/2014/main" id="{4CEFDB4C-443B-48A8-84EE-414AAFF3EE20}"/>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grpSp>
      <p:cxnSp>
        <p:nvCxnSpPr>
          <p:cNvPr id="85" name="Conector recto 84">
            <a:extLst>
              <a:ext uri="{FF2B5EF4-FFF2-40B4-BE49-F238E27FC236}">
                <a16:creationId xmlns:a16="http://schemas.microsoft.com/office/drawing/2014/main" id="{AE669A1F-1C80-4872-ACDC-70EAE05A1B07}"/>
              </a:ext>
            </a:extLst>
          </p:cNvPr>
          <p:cNvCxnSpPr>
            <a:cxnSpLocks/>
          </p:cNvCxnSpPr>
          <p:nvPr/>
        </p:nvCxnSpPr>
        <p:spPr>
          <a:xfrm>
            <a:off x="6309523" y="237297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Conector recto 85">
            <a:extLst>
              <a:ext uri="{FF2B5EF4-FFF2-40B4-BE49-F238E27FC236}">
                <a16:creationId xmlns:a16="http://schemas.microsoft.com/office/drawing/2014/main" id="{9949DE06-A2F5-4233-BC4D-757B4C026939}"/>
              </a:ext>
            </a:extLst>
          </p:cNvPr>
          <p:cNvCxnSpPr>
            <a:cxnSpLocks/>
          </p:cNvCxnSpPr>
          <p:nvPr/>
        </p:nvCxnSpPr>
        <p:spPr>
          <a:xfrm>
            <a:off x="5772782" y="303748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7" name="CuadroTexto 86">
            <a:extLst>
              <a:ext uri="{FF2B5EF4-FFF2-40B4-BE49-F238E27FC236}">
                <a16:creationId xmlns:a16="http://schemas.microsoft.com/office/drawing/2014/main" id="{F6492FF6-38AC-41B7-8EA2-4E4DBBD2E639}"/>
              </a:ext>
            </a:extLst>
          </p:cNvPr>
          <p:cNvSpPr txBox="1"/>
          <p:nvPr/>
        </p:nvSpPr>
        <p:spPr>
          <a:xfrm>
            <a:off x="5769532" y="241599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98" name="Imagen 97">
            <a:extLst>
              <a:ext uri="{FF2B5EF4-FFF2-40B4-BE49-F238E27FC236}">
                <a16:creationId xmlns:a16="http://schemas.microsoft.com/office/drawing/2014/main" id="{6E3422D2-CA72-47F2-9790-84A9D7BD74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6000" y="1977230"/>
            <a:ext cx="1781992" cy="3721594"/>
          </a:xfrm>
          <a:prstGeom prst="rect">
            <a:avLst/>
          </a:prstGeom>
        </p:spPr>
      </p:pic>
      <p:pic>
        <p:nvPicPr>
          <p:cNvPr id="100" name="Imagen 99">
            <a:extLst>
              <a:ext uri="{FF2B5EF4-FFF2-40B4-BE49-F238E27FC236}">
                <a16:creationId xmlns:a16="http://schemas.microsoft.com/office/drawing/2014/main" id="{27406753-51A2-4190-AEEB-C1CFB4634F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6002" y="1538817"/>
            <a:ext cx="741797" cy="643694"/>
          </a:xfrm>
          <a:prstGeom prst="rect">
            <a:avLst/>
          </a:prstGeom>
        </p:spPr>
      </p:pic>
      <p:sp>
        <p:nvSpPr>
          <p:cNvPr id="2" name="Rectángulo 1">
            <a:extLst>
              <a:ext uri="{FF2B5EF4-FFF2-40B4-BE49-F238E27FC236}">
                <a16:creationId xmlns:a16="http://schemas.microsoft.com/office/drawing/2014/main" id="{4D2AFC08-0A69-4B5E-BD92-0A446B503640}"/>
              </a:ext>
            </a:extLst>
          </p:cNvPr>
          <p:cNvSpPr/>
          <p:nvPr/>
        </p:nvSpPr>
        <p:spPr>
          <a:xfrm>
            <a:off x="9999406" y="4517136"/>
            <a:ext cx="1154653" cy="507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4" name="Imagen 53">
            <a:extLst>
              <a:ext uri="{FF2B5EF4-FFF2-40B4-BE49-F238E27FC236}">
                <a16:creationId xmlns:a16="http://schemas.microsoft.com/office/drawing/2014/main" id="{728D697B-93BC-4B9D-B25A-756B191BD91D}"/>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20527" y="3219062"/>
            <a:ext cx="2049637" cy="1778572"/>
          </a:xfrm>
          <a:prstGeom prst="rect">
            <a:avLst/>
          </a:prstGeom>
        </p:spPr>
      </p:pic>
      <p:sp>
        <p:nvSpPr>
          <p:cNvPr id="5" name="Rectángulo 4">
            <a:extLst>
              <a:ext uri="{FF2B5EF4-FFF2-40B4-BE49-F238E27FC236}">
                <a16:creationId xmlns:a16="http://schemas.microsoft.com/office/drawing/2014/main" id="{2D54A1E0-47EF-4FA0-8714-3051E5A0A6C8}"/>
              </a:ext>
            </a:extLst>
          </p:cNvPr>
          <p:cNvSpPr/>
          <p:nvPr/>
        </p:nvSpPr>
        <p:spPr>
          <a:xfrm>
            <a:off x="5720527" y="3116580"/>
            <a:ext cx="2327078" cy="1774188"/>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4" name="Grupo 3">
            <a:extLst>
              <a:ext uri="{FF2B5EF4-FFF2-40B4-BE49-F238E27FC236}">
                <a16:creationId xmlns:a16="http://schemas.microsoft.com/office/drawing/2014/main" id="{2322C57E-36C0-4A0C-B315-1E1895E0DF5F}"/>
              </a:ext>
            </a:extLst>
          </p:cNvPr>
          <p:cNvGrpSpPr/>
          <p:nvPr/>
        </p:nvGrpSpPr>
        <p:grpSpPr>
          <a:xfrm>
            <a:off x="6139707" y="5138688"/>
            <a:ext cx="1199001" cy="650297"/>
            <a:chOff x="7134079" y="5202876"/>
            <a:chExt cx="1199001" cy="650297"/>
          </a:xfrm>
        </p:grpSpPr>
        <p:cxnSp>
          <p:nvCxnSpPr>
            <p:cNvPr id="95" name="Conector recto 94">
              <a:extLst>
                <a:ext uri="{FF2B5EF4-FFF2-40B4-BE49-F238E27FC236}">
                  <a16:creationId xmlns:a16="http://schemas.microsoft.com/office/drawing/2014/main" id="{EC613204-F4DC-4C44-A46E-BE5C744EB519}"/>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6" name="CuadroTexto 95">
              <a:extLst>
                <a:ext uri="{FF2B5EF4-FFF2-40B4-BE49-F238E27FC236}">
                  <a16:creationId xmlns:a16="http://schemas.microsoft.com/office/drawing/2014/main" id="{87917734-AECB-4372-94B3-A7DCCC71C7C0}"/>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97" name="Picture 14" descr="Resultado de imagen para firmas png">
              <a:extLst>
                <a:ext uri="{FF2B5EF4-FFF2-40B4-BE49-F238E27FC236}">
                  <a16:creationId xmlns:a16="http://schemas.microsoft.com/office/drawing/2014/main" id="{E8DF70F0-0ECA-4D88-922F-BA0CAEFF41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6511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1674314" y="2660418"/>
            <a:ext cx="7374254"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8935997" y="1437972"/>
            <a:ext cx="1911141" cy="491892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139257"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3" name="Grupo 12">
            <a:extLst>
              <a:ext uri="{FF2B5EF4-FFF2-40B4-BE49-F238E27FC236}">
                <a16:creationId xmlns:a16="http://schemas.microsoft.com/office/drawing/2014/main" id="{60886022-1FFA-475A-AB03-B462447B4215}"/>
              </a:ext>
            </a:extLst>
          </p:cNvPr>
          <p:cNvGrpSpPr/>
          <p:nvPr/>
        </p:nvGrpSpPr>
        <p:grpSpPr>
          <a:xfrm>
            <a:off x="2504089" y="7376036"/>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198" y="1950548"/>
            <a:ext cx="1786098" cy="3721594"/>
          </a:xfrm>
          <a:prstGeom prst="rect">
            <a:avLst/>
          </a:prstGeom>
        </p:spPr>
      </p:pic>
      <p:sp>
        <p:nvSpPr>
          <p:cNvPr id="75" name="Rectángulo 74">
            <a:extLst>
              <a:ext uri="{FF2B5EF4-FFF2-40B4-BE49-F238E27FC236}">
                <a16:creationId xmlns:a16="http://schemas.microsoft.com/office/drawing/2014/main" id="{726BBEA2-2BA9-460D-B5B9-E0EACC0CCE7B}"/>
              </a:ext>
            </a:extLst>
          </p:cNvPr>
          <p:cNvSpPr/>
          <p:nvPr/>
        </p:nvSpPr>
        <p:spPr>
          <a:xfrm>
            <a:off x="1674314" y="1437972"/>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1" name="Rectángulo 80">
            <a:extLst>
              <a:ext uri="{FF2B5EF4-FFF2-40B4-BE49-F238E27FC236}">
                <a16:creationId xmlns:a16="http://schemas.microsoft.com/office/drawing/2014/main" id="{4666AC52-A36E-4A17-B12D-4B1E13931F60}"/>
              </a:ext>
            </a:extLst>
          </p:cNvPr>
          <p:cNvSpPr/>
          <p:nvPr/>
        </p:nvSpPr>
        <p:spPr>
          <a:xfrm>
            <a:off x="1832265" y="1586164"/>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3" name="Imagen 2">
            <a:extLst>
              <a:ext uri="{FF2B5EF4-FFF2-40B4-BE49-F238E27FC236}">
                <a16:creationId xmlns:a16="http://schemas.microsoft.com/office/drawing/2014/main" id="{6C99A9DC-A493-45D5-A9FA-C2532C31AAAA}"/>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8863" y="1969750"/>
            <a:ext cx="973455" cy="1072397"/>
          </a:xfrm>
          <a:prstGeom prst="rect">
            <a:avLst/>
          </a:prstGeom>
        </p:spPr>
      </p:pic>
      <p:pic>
        <p:nvPicPr>
          <p:cNvPr id="82" name="Imagen 81">
            <a:extLst>
              <a:ext uri="{FF2B5EF4-FFF2-40B4-BE49-F238E27FC236}">
                <a16:creationId xmlns:a16="http://schemas.microsoft.com/office/drawing/2014/main" id="{1A4BE182-D2C2-41B6-B142-E35690CAE41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8774" y="1969749"/>
            <a:ext cx="973455" cy="1072397"/>
          </a:xfrm>
          <a:prstGeom prst="rect">
            <a:avLst/>
          </a:prstGeom>
        </p:spPr>
      </p:pic>
      <p:pic>
        <p:nvPicPr>
          <p:cNvPr id="84" name="Imagen 83">
            <a:extLst>
              <a:ext uri="{FF2B5EF4-FFF2-40B4-BE49-F238E27FC236}">
                <a16:creationId xmlns:a16="http://schemas.microsoft.com/office/drawing/2014/main" id="{E2C8D53A-5A29-4DDD-BDD7-580C9676687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8448" y="1969749"/>
            <a:ext cx="973455" cy="1072397"/>
          </a:xfrm>
          <a:prstGeom prst="rect">
            <a:avLst/>
          </a:prstGeom>
        </p:spPr>
      </p:pic>
      <p:pic>
        <p:nvPicPr>
          <p:cNvPr id="85" name="Imagen 84">
            <a:extLst>
              <a:ext uri="{FF2B5EF4-FFF2-40B4-BE49-F238E27FC236}">
                <a16:creationId xmlns:a16="http://schemas.microsoft.com/office/drawing/2014/main" id="{472F202D-EDFD-425F-8E3C-AA29339EAEA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3147350"/>
            <a:ext cx="973455" cy="1072397"/>
          </a:xfrm>
          <a:prstGeom prst="rect">
            <a:avLst/>
          </a:prstGeom>
        </p:spPr>
      </p:pic>
      <p:pic>
        <p:nvPicPr>
          <p:cNvPr id="86" name="Imagen 85">
            <a:extLst>
              <a:ext uri="{FF2B5EF4-FFF2-40B4-BE49-F238E27FC236}">
                <a16:creationId xmlns:a16="http://schemas.microsoft.com/office/drawing/2014/main" id="{D18CB568-31C7-41CF-B177-F23ECFA95430}"/>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3147349"/>
            <a:ext cx="973455" cy="1072397"/>
          </a:xfrm>
          <a:prstGeom prst="rect">
            <a:avLst/>
          </a:prstGeom>
        </p:spPr>
      </p:pic>
      <p:pic>
        <p:nvPicPr>
          <p:cNvPr id="88" name="Imagen 87">
            <a:extLst>
              <a:ext uri="{FF2B5EF4-FFF2-40B4-BE49-F238E27FC236}">
                <a16:creationId xmlns:a16="http://schemas.microsoft.com/office/drawing/2014/main" id="{D35E212D-C024-49F1-BF11-AFF8D3F17A3E}"/>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3147349"/>
            <a:ext cx="973455" cy="1072397"/>
          </a:xfrm>
          <a:prstGeom prst="rect">
            <a:avLst/>
          </a:prstGeom>
        </p:spPr>
      </p:pic>
      <p:pic>
        <p:nvPicPr>
          <p:cNvPr id="90" name="Imagen 89">
            <a:extLst>
              <a:ext uri="{FF2B5EF4-FFF2-40B4-BE49-F238E27FC236}">
                <a16:creationId xmlns:a16="http://schemas.microsoft.com/office/drawing/2014/main" id="{B9195877-CE4C-446E-81F9-3C0F06275ECB}"/>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4314141"/>
            <a:ext cx="973455" cy="1072397"/>
          </a:xfrm>
          <a:prstGeom prst="rect">
            <a:avLst/>
          </a:prstGeom>
        </p:spPr>
      </p:pic>
      <p:pic>
        <p:nvPicPr>
          <p:cNvPr id="91" name="Imagen 90">
            <a:extLst>
              <a:ext uri="{FF2B5EF4-FFF2-40B4-BE49-F238E27FC236}">
                <a16:creationId xmlns:a16="http://schemas.microsoft.com/office/drawing/2014/main" id="{BFA2993B-2F76-45A7-ADDD-8AB186A3AF4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4314140"/>
            <a:ext cx="973455" cy="1072397"/>
          </a:xfrm>
          <a:prstGeom prst="rect">
            <a:avLst/>
          </a:prstGeom>
        </p:spPr>
      </p:pic>
      <p:pic>
        <p:nvPicPr>
          <p:cNvPr id="92" name="Imagen 91">
            <a:extLst>
              <a:ext uri="{FF2B5EF4-FFF2-40B4-BE49-F238E27FC236}">
                <a16:creationId xmlns:a16="http://schemas.microsoft.com/office/drawing/2014/main" id="{11CF8948-A1FA-43EC-B169-42C66F875D4C}"/>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4314140"/>
            <a:ext cx="973455" cy="1072397"/>
          </a:xfrm>
          <a:prstGeom prst="rect">
            <a:avLst/>
          </a:prstGeom>
        </p:spPr>
      </p:pic>
      <p:pic>
        <p:nvPicPr>
          <p:cNvPr id="93" name="Imagen 92">
            <a:extLst>
              <a:ext uri="{FF2B5EF4-FFF2-40B4-BE49-F238E27FC236}">
                <a16:creationId xmlns:a16="http://schemas.microsoft.com/office/drawing/2014/main" id="{28576F24-BCDC-4B9E-954D-3C91741521CD}"/>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5500612" y="1950548"/>
            <a:ext cx="2777178" cy="3059451"/>
          </a:xfrm>
          <a:prstGeom prst="rect">
            <a:avLst/>
          </a:prstGeom>
        </p:spPr>
      </p:pic>
      <p:pic>
        <p:nvPicPr>
          <p:cNvPr id="39" name="Imagen 38">
            <a:extLst>
              <a:ext uri="{FF2B5EF4-FFF2-40B4-BE49-F238E27FC236}">
                <a16:creationId xmlns:a16="http://schemas.microsoft.com/office/drawing/2014/main" id="{391DE30C-2620-49E9-9D0C-47AA6CA30244}"/>
              </a:ext>
            </a:extLst>
          </p:cNvPr>
          <p:cNvPicPr>
            <a:picLocks noChangeAspect="1"/>
          </p:cNvPicPr>
          <p:nvPr/>
        </p:nvPicPr>
        <p:blipFill rotWithShape="1">
          <a:blip r:embed="rId4">
            <a:extLst>
              <a:ext uri="{28A0092B-C50C-407E-A947-70E740481C1C}">
                <a14:useLocalDpi xmlns:a14="http://schemas.microsoft.com/office/drawing/2010/main" val="0"/>
              </a:ext>
            </a:extLst>
          </a:blip>
          <a:srcRect l="8115" r="1303"/>
          <a:stretch/>
        </p:blipFill>
        <p:spPr>
          <a:xfrm>
            <a:off x="9657081" y="2266642"/>
            <a:ext cx="1646832" cy="2930198"/>
          </a:xfrm>
          <a:prstGeom prst="rect">
            <a:avLst/>
          </a:prstGeom>
        </p:spPr>
      </p:pic>
    </p:spTree>
    <p:extLst>
      <p:ext uri="{BB962C8B-B14F-4D97-AF65-F5344CB8AC3E}">
        <p14:creationId xmlns:p14="http://schemas.microsoft.com/office/powerpoint/2010/main" val="3837805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2F22644-81F6-4721-9AE4-51158DE4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3" y="728238"/>
            <a:ext cx="10769926" cy="5401524"/>
          </a:xfrm>
          <a:prstGeom prst="rect">
            <a:avLst/>
          </a:prstGeom>
        </p:spPr>
      </p:pic>
      <p:sp>
        <p:nvSpPr>
          <p:cNvPr id="7" name="Rectángulo 6">
            <a:extLst>
              <a:ext uri="{FF2B5EF4-FFF2-40B4-BE49-F238E27FC236}">
                <a16:creationId xmlns:a16="http://schemas.microsoft.com/office/drawing/2014/main" id="{BEFB36E5-199E-415E-8EDD-8718DBA4B11F}"/>
              </a:ext>
            </a:extLst>
          </p:cNvPr>
          <p:cNvSpPr/>
          <p:nvPr/>
        </p:nvSpPr>
        <p:spPr>
          <a:xfrm>
            <a:off x="609122" y="728238"/>
            <a:ext cx="10769926" cy="4138402"/>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Rectángulo 2">
            <a:extLst>
              <a:ext uri="{FF2B5EF4-FFF2-40B4-BE49-F238E27FC236}">
                <a16:creationId xmlns:a16="http://schemas.microsoft.com/office/drawing/2014/main" id="{3A238BA1-AED0-4561-AD72-37AACDD92426}"/>
              </a:ext>
            </a:extLst>
          </p:cNvPr>
          <p:cNvSpPr/>
          <p:nvPr/>
        </p:nvSpPr>
        <p:spPr>
          <a:xfrm>
            <a:off x="609123" y="4654420"/>
            <a:ext cx="10769926" cy="476614"/>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Arco 19">
            <a:extLst>
              <a:ext uri="{FF2B5EF4-FFF2-40B4-BE49-F238E27FC236}">
                <a16:creationId xmlns:a16="http://schemas.microsoft.com/office/drawing/2014/main" id="{D1A19CB0-3F23-4000-85F1-F7EFE5B5D3B0}"/>
              </a:ext>
            </a:extLst>
          </p:cNvPr>
          <p:cNvSpPr/>
          <p:nvPr/>
        </p:nvSpPr>
        <p:spPr>
          <a:xfrm>
            <a:off x="4581652" y="4943807"/>
            <a:ext cx="3028696" cy="476614"/>
          </a:xfrm>
          <a:prstGeom prst="arc">
            <a:avLst>
              <a:gd name="adj1" fmla="val 10991487"/>
              <a:gd name="adj2" fmla="val 21405921"/>
            </a:avLst>
          </a:prstGeom>
          <a:ln w="698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26" name="Arco 25">
            <a:extLst>
              <a:ext uri="{FF2B5EF4-FFF2-40B4-BE49-F238E27FC236}">
                <a16:creationId xmlns:a16="http://schemas.microsoft.com/office/drawing/2014/main" id="{54EA3C4F-1A97-417E-A70D-9A94CFF28D54}"/>
              </a:ext>
            </a:extLst>
          </p:cNvPr>
          <p:cNvSpPr/>
          <p:nvPr/>
        </p:nvSpPr>
        <p:spPr>
          <a:xfrm>
            <a:off x="4581652" y="4998349"/>
            <a:ext cx="3028696" cy="476614"/>
          </a:xfrm>
          <a:prstGeom prst="arc">
            <a:avLst>
              <a:gd name="adj1" fmla="val 10991487"/>
              <a:gd name="adj2" fmla="val 21405921"/>
            </a:avLst>
          </a:prstGeom>
          <a:ln w="34925">
            <a:solidFill>
              <a:srgbClr val="3394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grpSp>
        <p:nvGrpSpPr>
          <p:cNvPr id="41" name="Grupo 40">
            <a:extLst>
              <a:ext uri="{FF2B5EF4-FFF2-40B4-BE49-F238E27FC236}">
                <a16:creationId xmlns:a16="http://schemas.microsoft.com/office/drawing/2014/main" id="{1A3DE6CD-84A5-4D9B-B3DF-C797471F4BBC}"/>
              </a:ext>
            </a:extLst>
          </p:cNvPr>
          <p:cNvGrpSpPr/>
          <p:nvPr/>
        </p:nvGrpSpPr>
        <p:grpSpPr>
          <a:xfrm>
            <a:off x="4509021" y="4404484"/>
            <a:ext cx="3171770" cy="904805"/>
            <a:chOff x="4509021" y="4404484"/>
            <a:chExt cx="3171770" cy="904805"/>
          </a:xfrm>
        </p:grpSpPr>
        <p:sp>
          <p:nvSpPr>
            <p:cNvPr id="19" name="Arco 18">
              <a:extLst>
                <a:ext uri="{FF2B5EF4-FFF2-40B4-BE49-F238E27FC236}">
                  <a16:creationId xmlns:a16="http://schemas.microsoft.com/office/drawing/2014/main" id="{482AFB60-136B-49FC-8FEF-BD549D368C8A}"/>
                </a:ext>
              </a:extLst>
            </p:cNvPr>
            <p:cNvSpPr/>
            <p:nvPr/>
          </p:nvSpPr>
          <p:spPr>
            <a:xfrm>
              <a:off x="4585462" y="4832675"/>
              <a:ext cx="3028696" cy="476614"/>
            </a:xfrm>
            <a:prstGeom prst="arc">
              <a:avLst>
                <a:gd name="adj1" fmla="val 10932239"/>
                <a:gd name="adj2" fmla="val 21423255"/>
              </a:avLst>
            </a:prstGeom>
            <a:ln w="174625">
              <a:solidFill>
                <a:srgbClr val="929DA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23" name="Rectángulo 22">
              <a:extLst>
                <a:ext uri="{FF2B5EF4-FFF2-40B4-BE49-F238E27FC236}">
                  <a16:creationId xmlns:a16="http://schemas.microsoft.com/office/drawing/2014/main" id="{E8251545-1379-46F9-8BAB-ACBC0D411F54}"/>
                </a:ext>
              </a:extLst>
            </p:cNvPr>
            <p:cNvSpPr/>
            <p:nvPr/>
          </p:nvSpPr>
          <p:spPr>
            <a:xfrm rot="2030111" flipV="1">
              <a:off x="4566667" y="4991708"/>
              <a:ext cx="244643" cy="45719"/>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4" name="Rectángulo 23">
              <a:extLst>
                <a:ext uri="{FF2B5EF4-FFF2-40B4-BE49-F238E27FC236}">
                  <a16:creationId xmlns:a16="http://schemas.microsoft.com/office/drawing/2014/main" id="{82A0B092-6BF2-4F1C-B38B-B1554174E0D0}"/>
                </a:ext>
              </a:extLst>
            </p:cNvPr>
            <p:cNvSpPr/>
            <p:nvPr/>
          </p:nvSpPr>
          <p:spPr>
            <a:xfrm rot="2030111" flipV="1">
              <a:off x="4509021" y="5018873"/>
              <a:ext cx="269528" cy="88850"/>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Rectángulo 24">
              <a:extLst>
                <a:ext uri="{FF2B5EF4-FFF2-40B4-BE49-F238E27FC236}">
                  <a16:creationId xmlns:a16="http://schemas.microsoft.com/office/drawing/2014/main" id="{DD127A63-D435-45F0-B47A-0C4502C3406E}"/>
                </a:ext>
              </a:extLst>
            </p:cNvPr>
            <p:cNvSpPr/>
            <p:nvPr/>
          </p:nvSpPr>
          <p:spPr>
            <a:xfrm rot="5400000" flipV="1">
              <a:off x="4502957" y="4909775"/>
              <a:ext cx="157388" cy="45719"/>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31" name="Grupo 30">
              <a:extLst>
                <a:ext uri="{FF2B5EF4-FFF2-40B4-BE49-F238E27FC236}">
                  <a16:creationId xmlns:a16="http://schemas.microsoft.com/office/drawing/2014/main" id="{1BC1194E-980B-4CD2-AEA3-5B0229EC76E2}"/>
                </a:ext>
              </a:extLst>
            </p:cNvPr>
            <p:cNvGrpSpPr/>
            <p:nvPr/>
          </p:nvGrpSpPr>
          <p:grpSpPr>
            <a:xfrm flipH="1">
              <a:off x="7351180" y="4846820"/>
              <a:ext cx="329611" cy="270509"/>
              <a:chOff x="6679582" y="3590881"/>
              <a:chExt cx="329611" cy="270509"/>
            </a:xfrm>
          </p:grpSpPr>
          <p:sp>
            <p:nvSpPr>
              <p:cNvPr id="28" name="Rectángulo 27">
                <a:extLst>
                  <a:ext uri="{FF2B5EF4-FFF2-40B4-BE49-F238E27FC236}">
                    <a16:creationId xmlns:a16="http://schemas.microsoft.com/office/drawing/2014/main" id="{09A95ED3-3D41-4764-AC12-3F60433BBBD2}"/>
                  </a:ext>
                </a:extLst>
              </p:cNvPr>
              <p:cNvSpPr/>
              <p:nvPr/>
            </p:nvSpPr>
            <p:spPr>
              <a:xfrm rot="2030111" flipV="1">
                <a:off x="6742316" y="3728648"/>
                <a:ext cx="244643" cy="45719"/>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9" name="Rectángulo 28">
                <a:extLst>
                  <a:ext uri="{FF2B5EF4-FFF2-40B4-BE49-F238E27FC236}">
                    <a16:creationId xmlns:a16="http://schemas.microsoft.com/office/drawing/2014/main" id="{2948FC20-3302-40D2-973F-0F39933D52CB}"/>
                  </a:ext>
                </a:extLst>
              </p:cNvPr>
              <p:cNvSpPr/>
              <p:nvPr/>
            </p:nvSpPr>
            <p:spPr>
              <a:xfrm rot="2030111" flipV="1">
                <a:off x="6679582" y="3772540"/>
                <a:ext cx="329611" cy="88850"/>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5BCA33C6-B94C-482A-A892-BC35075C2B7B}"/>
                  </a:ext>
                </a:extLst>
              </p:cNvPr>
              <p:cNvSpPr/>
              <p:nvPr/>
            </p:nvSpPr>
            <p:spPr>
              <a:xfrm rot="5400000" flipV="1">
                <a:off x="6678606" y="3646715"/>
                <a:ext cx="157388" cy="45719"/>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3" name="Elipse 32">
              <a:extLst>
                <a:ext uri="{FF2B5EF4-FFF2-40B4-BE49-F238E27FC236}">
                  <a16:creationId xmlns:a16="http://schemas.microsoft.com/office/drawing/2014/main" id="{60FC0F6B-E12E-42DA-9DAA-922FB6962DF4}"/>
                </a:ext>
              </a:extLst>
            </p:cNvPr>
            <p:cNvSpPr/>
            <p:nvPr/>
          </p:nvSpPr>
          <p:spPr>
            <a:xfrm>
              <a:off x="5851866" y="4765827"/>
              <a:ext cx="488265" cy="66848"/>
            </a:xfrm>
            <a:prstGeom prst="ellipse">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78BF9C01-5BE1-4121-89FB-9E5A7EEEA7E3}"/>
                </a:ext>
              </a:extLst>
            </p:cNvPr>
            <p:cNvSpPr/>
            <p:nvPr/>
          </p:nvSpPr>
          <p:spPr>
            <a:xfrm>
              <a:off x="5851866" y="4404484"/>
              <a:ext cx="488265" cy="391109"/>
            </a:xfrm>
            <a:prstGeom prst="rect">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4" name="Rectángulo: esquinas redondeadas 3">
            <a:extLst>
              <a:ext uri="{FF2B5EF4-FFF2-40B4-BE49-F238E27FC236}">
                <a16:creationId xmlns:a16="http://schemas.microsoft.com/office/drawing/2014/main" id="{D243FB7A-C3DD-4F9A-86EE-6DC59CCDB267}"/>
              </a:ext>
            </a:extLst>
          </p:cNvPr>
          <p:cNvSpPr/>
          <p:nvPr/>
        </p:nvSpPr>
        <p:spPr>
          <a:xfrm>
            <a:off x="893240" y="835374"/>
            <a:ext cx="10130360" cy="3569110"/>
          </a:xfrm>
          <a:prstGeom prst="roundRect">
            <a:avLst>
              <a:gd name="adj" fmla="val 4863"/>
            </a:avLst>
          </a:prstGeom>
          <a:solidFill>
            <a:srgbClr val="57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esquinas redondeadas 41">
            <a:extLst>
              <a:ext uri="{FF2B5EF4-FFF2-40B4-BE49-F238E27FC236}">
                <a16:creationId xmlns:a16="http://schemas.microsoft.com/office/drawing/2014/main" id="{BBDF4808-2BBE-4169-BEA6-BE70E086C559}"/>
              </a:ext>
            </a:extLst>
          </p:cNvPr>
          <p:cNvSpPr/>
          <p:nvPr/>
        </p:nvSpPr>
        <p:spPr>
          <a:xfrm>
            <a:off x="7914640" y="835374"/>
            <a:ext cx="3108960" cy="3569110"/>
          </a:xfrm>
          <a:prstGeom prst="roundRect">
            <a:avLst>
              <a:gd name="adj" fmla="val 4863"/>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3" name="Triángulo isósceles 42">
            <a:extLst>
              <a:ext uri="{FF2B5EF4-FFF2-40B4-BE49-F238E27FC236}">
                <a16:creationId xmlns:a16="http://schemas.microsoft.com/office/drawing/2014/main" id="{4BBFC94A-8B93-4200-BA3A-2CE7995FBD74}"/>
              </a:ext>
            </a:extLst>
          </p:cNvPr>
          <p:cNvSpPr/>
          <p:nvPr/>
        </p:nvSpPr>
        <p:spPr>
          <a:xfrm>
            <a:off x="4564748" y="835374"/>
            <a:ext cx="3390532" cy="3569110"/>
          </a:xfrm>
          <a:prstGeom prst="triangle">
            <a:avLst>
              <a:gd name="adj" fmla="val 100000"/>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5">
            <a:extLst>
              <a:ext uri="{FF2B5EF4-FFF2-40B4-BE49-F238E27FC236}">
                <a16:creationId xmlns:a16="http://schemas.microsoft.com/office/drawing/2014/main" id="{342D79D1-6E92-49CE-866C-60F0054DE1EF}"/>
              </a:ext>
            </a:extLst>
          </p:cNvPr>
          <p:cNvSpPr/>
          <p:nvPr/>
        </p:nvSpPr>
        <p:spPr>
          <a:xfrm>
            <a:off x="1049424" y="982858"/>
            <a:ext cx="9811616" cy="32741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4" name="Rectángulo 43">
            <a:extLst>
              <a:ext uri="{FF2B5EF4-FFF2-40B4-BE49-F238E27FC236}">
                <a16:creationId xmlns:a16="http://schemas.microsoft.com/office/drawing/2014/main" id="{1439137F-1F5C-4D3C-A265-A7F5C965CC74}"/>
              </a:ext>
            </a:extLst>
          </p:cNvPr>
          <p:cNvSpPr/>
          <p:nvPr/>
        </p:nvSpPr>
        <p:spPr>
          <a:xfrm>
            <a:off x="7955280" y="835374"/>
            <a:ext cx="873760" cy="147484"/>
          </a:xfrm>
          <a:prstGeom prst="rect">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5" name="Rectángulo 44">
            <a:extLst>
              <a:ext uri="{FF2B5EF4-FFF2-40B4-BE49-F238E27FC236}">
                <a16:creationId xmlns:a16="http://schemas.microsoft.com/office/drawing/2014/main" id="{1172B2B0-356D-46C2-B1F3-9C612E736229}"/>
              </a:ext>
            </a:extLst>
          </p:cNvPr>
          <p:cNvSpPr/>
          <p:nvPr/>
        </p:nvSpPr>
        <p:spPr>
          <a:xfrm>
            <a:off x="7625933" y="4270130"/>
            <a:ext cx="873760" cy="133271"/>
          </a:xfrm>
          <a:prstGeom prst="rect">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6" name="Rectángulo 45">
            <a:extLst>
              <a:ext uri="{FF2B5EF4-FFF2-40B4-BE49-F238E27FC236}">
                <a16:creationId xmlns:a16="http://schemas.microsoft.com/office/drawing/2014/main" id="{393AF7C5-06E4-4E0F-816E-68F4BAE6B89C}"/>
              </a:ext>
            </a:extLst>
          </p:cNvPr>
          <p:cNvSpPr/>
          <p:nvPr/>
        </p:nvSpPr>
        <p:spPr>
          <a:xfrm>
            <a:off x="1049420" y="982994"/>
            <a:ext cx="9811618" cy="84509"/>
          </a:xfrm>
          <a:prstGeom prst="rect">
            <a:avLst/>
          </a:prstGeom>
          <a:solidFill>
            <a:srgbClr val="21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8BAE81A3-6000-4574-BE95-A05F51B0F5E9}"/>
              </a:ext>
            </a:extLst>
          </p:cNvPr>
          <p:cNvSpPr/>
          <p:nvPr/>
        </p:nvSpPr>
        <p:spPr>
          <a:xfrm>
            <a:off x="1049419" y="1068586"/>
            <a:ext cx="9811616" cy="187750"/>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Signo de multiplicación 48">
            <a:extLst>
              <a:ext uri="{FF2B5EF4-FFF2-40B4-BE49-F238E27FC236}">
                <a16:creationId xmlns:a16="http://schemas.microsoft.com/office/drawing/2014/main" id="{26EBD8E6-B5BB-4846-95BA-17AE0C1C3A2A}"/>
              </a:ext>
            </a:extLst>
          </p:cNvPr>
          <p:cNvSpPr/>
          <p:nvPr/>
        </p:nvSpPr>
        <p:spPr>
          <a:xfrm>
            <a:off x="10773727" y="985286"/>
            <a:ext cx="81593" cy="75756"/>
          </a:xfrm>
          <a:prstGeom prst="mathMultiply">
            <a:avLst>
              <a:gd name="adj1" fmla="val 13236"/>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40882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2F22644-81F6-4721-9AE4-51158DE4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3" y="728238"/>
            <a:ext cx="10769926" cy="5401524"/>
          </a:xfrm>
          <a:prstGeom prst="rect">
            <a:avLst/>
          </a:prstGeom>
        </p:spPr>
      </p:pic>
      <p:sp>
        <p:nvSpPr>
          <p:cNvPr id="10" name="Rectángulo 9">
            <a:extLst>
              <a:ext uri="{FF2B5EF4-FFF2-40B4-BE49-F238E27FC236}">
                <a16:creationId xmlns:a16="http://schemas.microsoft.com/office/drawing/2014/main" id="{94F7D03F-AA83-4647-A5ED-FFF29A679BDC}"/>
              </a:ext>
            </a:extLst>
          </p:cNvPr>
          <p:cNvSpPr/>
          <p:nvPr/>
        </p:nvSpPr>
        <p:spPr>
          <a:xfrm>
            <a:off x="703006" y="870154"/>
            <a:ext cx="10676044" cy="4016477"/>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11CF474B-DDD4-48EB-92A2-5AF9A584D5AE}"/>
              </a:ext>
            </a:extLst>
          </p:cNvPr>
          <p:cNvSpPr/>
          <p:nvPr/>
        </p:nvSpPr>
        <p:spPr>
          <a:xfrm>
            <a:off x="609123" y="4648324"/>
            <a:ext cx="10769926" cy="476614"/>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3" name="Grupo 2">
            <a:extLst>
              <a:ext uri="{FF2B5EF4-FFF2-40B4-BE49-F238E27FC236}">
                <a16:creationId xmlns:a16="http://schemas.microsoft.com/office/drawing/2014/main" id="{126DC54C-87CA-476C-BA8D-E093DE315B1F}"/>
              </a:ext>
            </a:extLst>
          </p:cNvPr>
          <p:cNvGrpSpPr/>
          <p:nvPr/>
        </p:nvGrpSpPr>
        <p:grpSpPr>
          <a:xfrm>
            <a:off x="811157" y="941839"/>
            <a:ext cx="5100846" cy="4101540"/>
            <a:chOff x="811157" y="941839"/>
            <a:chExt cx="5100846" cy="4101540"/>
          </a:xfrm>
        </p:grpSpPr>
        <p:sp>
          <p:nvSpPr>
            <p:cNvPr id="8" name="Rectángulo: esquinas redondeadas 7">
              <a:extLst>
                <a:ext uri="{FF2B5EF4-FFF2-40B4-BE49-F238E27FC236}">
                  <a16:creationId xmlns:a16="http://schemas.microsoft.com/office/drawing/2014/main" id="{3C96070C-B559-466F-BE0B-582A09FD6D6E}"/>
                </a:ext>
              </a:extLst>
            </p:cNvPr>
            <p:cNvSpPr/>
            <p:nvPr/>
          </p:nvSpPr>
          <p:spPr>
            <a:xfrm>
              <a:off x="811157" y="941839"/>
              <a:ext cx="5100846" cy="3569110"/>
            </a:xfrm>
            <a:prstGeom prst="roundRect">
              <a:avLst>
                <a:gd name="adj" fmla="val 4863"/>
              </a:avLst>
            </a:prstGeom>
            <a:solidFill>
              <a:srgbClr val="57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EAF2522F-C6E5-494A-853E-D291B3795D66}"/>
                </a:ext>
              </a:extLst>
            </p:cNvPr>
            <p:cNvSpPr/>
            <p:nvPr/>
          </p:nvSpPr>
          <p:spPr>
            <a:xfrm>
              <a:off x="978304" y="1079491"/>
              <a:ext cx="4770413" cy="32741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2" name="Grupo 1">
              <a:extLst>
                <a:ext uri="{FF2B5EF4-FFF2-40B4-BE49-F238E27FC236}">
                  <a16:creationId xmlns:a16="http://schemas.microsoft.com/office/drawing/2014/main" id="{F80E560C-2C45-4450-9FFB-A3B02C340112}"/>
                </a:ext>
              </a:extLst>
            </p:cNvPr>
            <p:cNvGrpSpPr/>
            <p:nvPr/>
          </p:nvGrpSpPr>
          <p:grpSpPr>
            <a:xfrm>
              <a:off x="2486884" y="4510949"/>
              <a:ext cx="1749392" cy="532430"/>
              <a:chOff x="2471419" y="4445970"/>
              <a:chExt cx="1749392" cy="532430"/>
            </a:xfrm>
          </p:grpSpPr>
          <p:sp>
            <p:nvSpPr>
              <p:cNvPr id="18" name="Paralelogramo 17">
                <a:extLst>
                  <a:ext uri="{FF2B5EF4-FFF2-40B4-BE49-F238E27FC236}">
                    <a16:creationId xmlns:a16="http://schemas.microsoft.com/office/drawing/2014/main" id="{4C496AA3-F0C1-4825-880C-B256E4C3E6E5}"/>
                  </a:ext>
                </a:extLst>
              </p:cNvPr>
              <p:cNvSpPr/>
              <p:nvPr/>
            </p:nvSpPr>
            <p:spPr>
              <a:xfrm>
                <a:off x="2471420"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DBEC2C6E-B0D1-4F43-8DF5-A9EE86AF5E83}"/>
                  </a:ext>
                </a:extLst>
              </p:cNvPr>
              <p:cNvSpPr/>
              <p:nvPr/>
            </p:nvSpPr>
            <p:spPr>
              <a:xfrm>
                <a:off x="2675351" y="4445970"/>
                <a:ext cx="1341529" cy="204342"/>
              </a:xfrm>
              <a:prstGeom prst="rect">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1" name="Paralelogramo 40">
                <a:extLst>
                  <a:ext uri="{FF2B5EF4-FFF2-40B4-BE49-F238E27FC236}">
                    <a16:creationId xmlns:a16="http://schemas.microsoft.com/office/drawing/2014/main" id="{AC6D27A2-620A-41AB-946E-C5E82077ECF2}"/>
                  </a:ext>
                </a:extLst>
              </p:cNvPr>
              <p:cNvSpPr/>
              <p:nvPr/>
            </p:nvSpPr>
            <p:spPr>
              <a:xfrm flipH="1">
                <a:off x="2675351"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AFBA8D3C-E236-4175-98B7-8234B270253E}"/>
                  </a:ext>
                </a:extLst>
              </p:cNvPr>
              <p:cNvSpPr/>
              <p:nvPr/>
            </p:nvSpPr>
            <p:spPr>
              <a:xfrm>
                <a:off x="2471419" y="4892242"/>
                <a:ext cx="1749392" cy="861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grpSp>
        <p:nvGrpSpPr>
          <p:cNvPr id="43" name="Grupo 42">
            <a:extLst>
              <a:ext uri="{FF2B5EF4-FFF2-40B4-BE49-F238E27FC236}">
                <a16:creationId xmlns:a16="http://schemas.microsoft.com/office/drawing/2014/main" id="{798F6B6F-A2B4-4A20-942C-3156C630D30C}"/>
              </a:ext>
            </a:extLst>
          </p:cNvPr>
          <p:cNvGrpSpPr/>
          <p:nvPr/>
        </p:nvGrpSpPr>
        <p:grpSpPr>
          <a:xfrm>
            <a:off x="6077153" y="941839"/>
            <a:ext cx="5100846" cy="4101540"/>
            <a:chOff x="863471" y="878348"/>
            <a:chExt cx="5100846" cy="4101540"/>
          </a:xfrm>
        </p:grpSpPr>
        <p:sp>
          <p:nvSpPr>
            <p:cNvPr id="44" name="Rectángulo: esquinas redondeadas 43">
              <a:extLst>
                <a:ext uri="{FF2B5EF4-FFF2-40B4-BE49-F238E27FC236}">
                  <a16:creationId xmlns:a16="http://schemas.microsoft.com/office/drawing/2014/main" id="{FC2B0FFF-94EF-46B9-94E7-42E85493F4CE}"/>
                </a:ext>
              </a:extLst>
            </p:cNvPr>
            <p:cNvSpPr/>
            <p:nvPr/>
          </p:nvSpPr>
          <p:spPr>
            <a:xfrm>
              <a:off x="863471" y="878348"/>
              <a:ext cx="5100846" cy="3569110"/>
            </a:xfrm>
            <a:prstGeom prst="roundRect">
              <a:avLst>
                <a:gd name="adj" fmla="val 4863"/>
              </a:avLst>
            </a:prstGeom>
            <a:solidFill>
              <a:srgbClr val="57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5" name="Rectángulo 44">
              <a:extLst>
                <a:ext uri="{FF2B5EF4-FFF2-40B4-BE49-F238E27FC236}">
                  <a16:creationId xmlns:a16="http://schemas.microsoft.com/office/drawing/2014/main" id="{71F57EB1-A097-41EF-9AC2-5F4D44890A08}"/>
                </a:ext>
              </a:extLst>
            </p:cNvPr>
            <p:cNvSpPr/>
            <p:nvPr/>
          </p:nvSpPr>
          <p:spPr>
            <a:xfrm>
              <a:off x="1031466" y="1016000"/>
              <a:ext cx="4769565" cy="32741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46" name="Grupo 45">
              <a:extLst>
                <a:ext uri="{FF2B5EF4-FFF2-40B4-BE49-F238E27FC236}">
                  <a16:creationId xmlns:a16="http://schemas.microsoft.com/office/drawing/2014/main" id="{D70F0376-8060-4892-BA45-7BF077FFF55B}"/>
                </a:ext>
              </a:extLst>
            </p:cNvPr>
            <p:cNvGrpSpPr/>
            <p:nvPr/>
          </p:nvGrpSpPr>
          <p:grpSpPr>
            <a:xfrm>
              <a:off x="2539198" y="4447458"/>
              <a:ext cx="1749392" cy="532430"/>
              <a:chOff x="2471419" y="4445970"/>
              <a:chExt cx="1749392" cy="532430"/>
            </a:xfrm>
          </p:grpSpPr>
          <p:sp>
            <p:nvSpPr>
              <p:cNvPr id="47" name="Paralelogramo 46">
                <a:extLst>
                  <a:ext uri="{FF2B5EF4-FFF2-40B4-BE49-F238E27FC236}">
                    <a16:creationId xmlns:a16="http://schemas.microsoft.com/office/drawing/2014/main" id="{724D8711-9724-4810-8615-3448ED81D098}"/>
                  </a:ext>
                </a:extLst>
              </p:cNvPr>
              <p:cNvSpPr/>
              <p:nvPr/>
            </p:nvSpPr>
            <p:spPr>
              <a:xfrm>
                <a:off x="2471420"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8" name="Rectángulo 47">
                <a:extLst>
                  <a:ext uri="{FF2B5EF4-FFF2-40B4-BE49-F238E27FC236}">
                    <a16:creationId xmlns:a16="http://schemas.microsoft.com/office/drawing/2014/main" id="{F59536A1-907F-4069-8909-63A701FB56F2}"/>
                  </a:ext>
                </a:extLst>
              </p:cNvPr>
              <p:cNvSpPr/>
              <p:nvPr/>
            </p:nvSpPr>
            <p:spPr>
              <a:xfrm>
                <a:off x="2675351" y="4445970"/>
                <a:ext cx="1341529" cy="204342"/>
              </a:xfrm>
              <a:prstGeom prst="rect">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Paralelogramo 48">
                <a:extLst>
                  <a:ext uri="{FF2B5EF4-FFF2-40B4-BE49-F238E27FC236}">
                    <a16:creationId xmlns:a16="http://schemas.microsoft.com/office/drawing/2014/main" id="{C12CDFD5-4890-4393-A33E-7AF8A53B230F}"/>
                  </a:ext>
                </a:extLst>
              </p:cNvPr>
              <p:cNvSpPr/>
              <p:nvPr/>
            </p:nvSpPr>
            <p:spPr>
              <a:xfrm flipH="1">
                <a:off x="2675351"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0" name="Rectángulo 49">
                <a:extLst>
                  <a:ext uri="{FF2B5EF4-FFF2-40B4-BE49-F238E27FC236}">
                    <a16:creationId xmlns:a16="http://schemas.microsoft.com/office/drawing/2014/main" id="{EA697EFE-5D72-430F-B277-EC5DEAB067EE}"/>
                  </a:ext>
                </a:extLst>
              </p:cNvPr>
              <p:cNvSpPr/>
              <p:nvPr/>
            </p:nvSpPr>
            <p:spPr>
              <a:xfrm>
                <a:off x="2471419" y="4892242"/>
                <a:ext cx="1749392" cy="861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sp>
        <p:nvSpPr>
          <p:cNvPr id="27" name="Rectángulo 26">
            <a:extLst>
              <a:ext uri="{FF2B5EF4-FFF2-40B4-BE49-F238E27FC236}">
                <a16:creationId xmlns:a16="http://schemas.microsoft.com/office/drawing/2014/main" id="{94AC324A-02E2-4EFD-8EF2-12B05DD7D676}"/>
              </a:ext>
            </a:extLst>
          </p:cNvPr>
          <p:cNvSpPr/>
          <p:nvPr/>
        </p:nvSpPr>
        <p:spPr>
          <a:xfrm>
            <a:off x="978304" y="1069795"/>
            <a:ext cx="4770414" cy="85888"/>
          </a:xfrm>
          <a:prstGeom prst="rect">
            <a:avLst/>
          </a:prstGeom>
          <a:solidFill>
            <a:srgbClr val="21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8" name="Rectángulo 27">
            <a:extLst>
              <a:ext uri="{FF2B5EF4-FFF2-40B4-BE49-F238E27FC236}">
                <a16:creationId xmlns:a16="http://schemas.microsoft.com/office/drawing/2014/main" id="{F63B8CA7-63AF-42E8-83CC-E0E4D710FDCA}"/>
              </a:ext>
            </a:extLst>
          </p:cNvPr>
          <p:cNvSpPr/>
          <p:nvPr/>
        </p:nvSpPr>
        <p:spPr>
          <a:xfrm>
            <a:off x="978303" y="1155386"/>
            <a:ext cx="4770413" cy="190813"/>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9" name="Signo de multiplicación 28">
            <a:extLst>
              <a:ext uri="{FF2B5EF4-FFF2-40B4-BE49-F238E27FC236}">
                <a16:creationId xmlns:a16="http://schemas.microsoft.com/office/drawing/2014/main" id="{F10AD5B8-DAC0-4BBE-A8A9-A19D7EE29B19}"/>
              </a:ext>
            </a:extLst>
          </p:cNvPr>
          <p:cNvSpPr/>
          <p:nvPr/>
        </p:nvSpPr>
        <p:spPr>
          <a:xfrm>
            <a:off x="5666274" y="1069795"/>
            <a:ext cx="81593" cy="75756"/>
          </a:xfrm>
          <a:prstGeom prst="mathMultiply">
            <a:avLst>
              <a:gd name="adj1" fmla="val 13236"/>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4F46FF3C-B8FA-4617-882D-812D09BCB314}"/>
              </a:ext>
            </a:extLst>
          </p:cNvPr>
          <p:cNvSpPr/>
          <p:nvPr/>
        </p:nvSpPr>
        <p:spPr>
          <a:xfrm>
            <a:off x="6244031" y="1069795"/>
            <a:ext cx="4771802" cy="85888"/>
          </a:xfrm>
          <a:prstGeom prst="rect">
            <a:avLst/>
          </a:prstGeom>
          <a:solidFill>
            <a:srgbClr val="21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1" name="Rectángulo 30">
            <a:extLst>
              <a:ext uri="{FF2B5EF4-FFF2-40B4-BE49-F238E27FC236}">
                <a16:creationId xmlns:a16="http://schemas.microsoft.com/office/drawing/2014/main" id="{995850BB-0290-44B0-8CDF-83EBF5F38ACE}"/>
              </a:ext>
            </a:extLst>
          </p:cNvPr>
          <p:cNvSpPr/>
          <p:nvPr/>
        </p:nvSpPr>
        <p:spPr>
          <a:xfrm>
            <a:off x="6246267" y="1155386"/>
            <a:ext cx="4769564" cy="190813"/>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2" name="Signo de multiplicación 31">
            <a:extLst>
              <a:ext uri="{FF2B5EF4-FFF2-40B4-BE49-F238E27FC236}">
                <a16:creationId xmlns:a16="http://schemas.microsoft.com/office/drawing/2014/main" id="{F0BDBE99-BC19-4B23-8C5B-5E6505F93362}"/>
              </a:ext>
            </a:extLst>
          </p:cNvPr>
          <p:cNvSpPr/>
          <p:nvPr/>
        </p:nvSpPr>
        <p:spPr>
          <a:xfrm>
            <a:off x="10934237" y="1069795"/>
            <a:ext cx="81593" cy="75756"/>
          </a:xfrm>
          <a:prstGeom prst="mathMultiply">
            <a:avLst>
              <a:gd name="adj1" fmla="val 13236"/>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8059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A269F990-AE52-4AAD-B952-F058B23CFAC3}"/>
              </a:ext>
            </a:extLst>
          </p:cNvPr>
          <p:cNvGrpSpPr/>
          <p:nvPr/>
        </p:nvGrpSpPr>
        <p:grpSpPr>
          <a:xfrm>
            <a:off x="611434" y="958084"/>
            <a:ext cx="10969129" cy="5398816"/>
            <a:chOff x="611434" y="958084"/>
            <a:chExt cx="10969129" cy="5398816"/>
          </a:xfrm>
        </p:grpSpPr>
        <p:grpSp>
          <p:nvGrpSpPr>
            <p:cNvPr id="5" name="Grupo 4">
              <a:extLst>
                <a:ext uri="{FF2B5EF4-FFF2-40B4-BE49-F238E27FC236}">
                  <a16:creationId xmlns:a16="http://schemas.microsoft.com/office/drawing/2014/main" id="{4C18179B-81A0-4850-8F06-8A30C9A3DD77}"/>
                </a:ext>
              </a:extLst>
            </p:cNvPr>
            <p:cNvGrpSpPr/>
            <p:nvPr/>
          </p:nvGrpSpPr>
          <p:grpSpPr>
            <a:xfrm>
              <a:off x="611434" y="958084"/>
              <a:ext cx="10969129" cy="5398816"/>
              <a:chOff x="611434" y="958084"/>
              <a:chExt cx="10969129" cy="5398816"/>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r="4421"/>
              <a:stretch/>
            </p:blipFill>
            <p:spPr bwMode="auto">
              <a:xfrm>
                <a:off x="10210545" y="1601348"/>
                <a:ext cx="1331919" cy="13935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8930"/>
              <a:stretch/>
            </p:blipFill>
            <p:spPr bwMode="auto">
              <a:xfrm flipH="1">
                <a:off x="918507" y="1104723"/>
                <a:ext cx="1052616" cy="853363"/>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6518"/>
              <a:stretch/>
            </p:blipFill>
            <p:spPr bwMode="auto">
              <a:xfrm flipH="1">
                <a:off x="5063019" y="1104723"/>
                <a:ext cx="1108650" cy="92552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sp>
          <p:nvSpPr>
            <p:cNvPr id="77" name="Rectángulo 76">
              <a:extLst>
                <a:ext uri="{FF2B5EF4-FFF2-40B4-BE49-F238E27FC236}">
                  <a16:creationId xmlns:a16="http://schemas.microsoft.com/office/drawing/2014/main" id="{1DB165ED-72B2-46C4-A827-A42CBE89CF07}"/>
                </a:ext>
              </a:extLst>
            </p:cNvPr>
            <p:cNvSpPr/>
            <p:nvPr/>
          </p:nvSpPr>
          <p:spPr>
            <a:xfrm>
              <a:off x="1025585" y="2591212"/>
              <a:ext cx="7110709" cy="3352803"/>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Rectángulo 79">
              <a:extLst>
                <a:ext uri="{FF2B5EF4-FFF2-40B4-BE49-F238E27FC236}">
                  <a16:creationId xmlns:a16="http://schemas.microsoft.com/office/drawing/2014/main" id="{ADD3785E-3598-403A-BD09-D0F282219831}"/>
                </a:ext>
              </a:extLst>
            </p:cNvPr>
            <p:cNvSpPr/>
            <p:nvPr/>
          </p:nvSpPr>
          <p:spPr>
            <a:xfrm>
              <a:off x="821178" y="5917814"/>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451EFDA7-FC50-41F4-966A-A3C355802CAB}"/>
                </a:ext>
              </a:extLst>
            </p:cNvPr>
            <p:cNvSpPr/>
            <p:nvPr/>
          </p:nvSpPr>
          <p:spPr>
            <a:xfrm>
              <a:off x="821178" y="2389506"/>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0" name="Grupo 9">
              <a:extLst>
                <a:ext uri="{FF2B5EF4-FFF2-40B4-BE49-F238E27FC236}">
                  <a16:creationId xmlns:a16="http://schemas.microsoft.com/office/drawing/2014/main" id="{110E9EBA-35E5-481C-B86D-79F24FB4B741}"/>
                </a:ext>
              </a:extLst>
            </p:cNvPr>
            <p:cNvGrpSpPr/>
            <p:nvPr/>
          </p:nvGrpSpPr>
          <p:grpSpPr>
            <a:xfrm>
              <a:off x="1467905" y="2108370"/>
              <a:ext cx="373938" cy="318497"/>
              <a:chOff x="1467905" y="1874690"/>
              <a:chExt cx="373938" cy="318497"/>
            </a:xfrm>
          </p:grpSpPr>
          <p:sp>
            <p:nvSpPr>
              <p:cNvPr id="8" name="Elipse 7">
                <a:extLst>
                  <a:ext uri="{FF2B5EF4-FFF2-40B4-BE49-F238E27FC236}">
                    <a16:creationId xmlns:a16="http://schemas.microsoft.com/office/drawing/2014/main" id="{0852E21E-F037-4BCB-893B-B6257F798ABF}"/>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5B1425B6-4DD8-4B45-BFCE-AA2EEF4D045C}"/>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A491E40B-FDFC-4146-923D-B21FD093D73D}"/>
                  </a:ext>
                </a:extLst>
              </p:cNvPr>
              <p:cNvSpPr/>
              <p:nvPr/>
            </p:nvSpPr>
            <p:spPr>
              <a:xfrm>
                <a:off x="1763169"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04" name="Grupo 103">
              <a:extLst>
                <a:ext uri="{FF2B5EF4-FFF2-40B4-BE49-F238E27FC236}">
                  <a16:creationId xmlns:a16="http://schemas.microsoft.com/office/drawing/2014/main" id="{C4A63AF5-28B7-41A8-904E-A3CDAF7B0F5E}"/>
                </a:ext>
              </a:extLst>
            </p:cNvPr>
            <p:cNvGrpSpPr/>
            <p:nvPr/>
          </p:nvGrpSpPr>
          <p:grpSpPr>
            <a:xfrm>
              <a:off x="7301126" y="2101760"/>
              <a:ext cx="368223" cy="318497"/>
              <a:chOff x="1467905" y="1874690"/>
              <a:chExt cx="368223" cy="318497"/>
            </a:xfrm>
          </p:grpSpPr>
          <p:sp>
            <p:nvSpPr>
              <p:cNvPr id="108" name="Elipse 107">
                <a:extLst>
                  <a:ext uri="{FF2B5EF4-FFF2-40B4-BE49-F238E27FC236}">
                    <a16:creationId xmlns:a16="http://schemas.microsoft.com/office/drawing/2014/main" id="{13E5CDEC-3317-4C6B-B4ED-157A0322ADA6}"/>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9" name="Rectángulo 108">
                <a:extLst>
                  <a:ext uri="{FF2B5EF4-FFF2-40B4-BE49-F238E27FC236}">
                    <a16:creationId xmlns:a16="http://schemas.microsoft.com/office/drawing/2014/main" id="{54CF5A02-E10F-42FA-9FC5-AF3BD05294C6}"/>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5" name="Rectángulo 114">
                <a:extLst>
                  <a:ext uri="{FF2B5EF4-FFF2-40B4-BE49-F238E27FC236}">
                    <a16:creationId xmlns:a16="http://schemas.microsoft.com/office/drawing/2014/main" id="{AEC654DE-A03B-4155-9247-9D816287A63C}"/>
                  </a:ext>
                </a:extLst>
              </p:cNvPr>
              <p:cNvSpPr/>
              <p:nvPr/>
            </p:nvSpPr>
            <p:spPr>
              <a:xfrm>
                <a:off x="1757454"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18" name="Rectángulo: esquinas redondeadas 117">
              <a:extLst>
                <a:ext uri="{FF2B5EF4-FFF2-40B4-BE49-F238E27FC236}">
                  <a16:creationId xmlns:a16="http://schemas.microsoft.com/office/drawing/2014/main" id="{E3E893A9-82D3-46F8-8A05-B6CB9314D363}"/>
                </a:ext>
              </a:extLst>
            </p:cNvPr>
            <p:cNvSpPr/>
            <p:nvPr/>
          </p:nvSpPr>
          <p:spPr>
            <a:xfrm flipH="1">
              <a:off x="1337640"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9" name="Rectángulo: esquinas redondeadas 118">
              <a:extLst>
                <a:ext uri="{FF2B5EF4-FFF2-40B4-BE49-F238E27FC236}">
                  <a16:creationId xmlns:a16="http://schemas.microsoft.com/office/drawing/2014/main" id="{3EC2A4DE-5D87-4693-B5F3-D18214B96D89}"/>
                </a:ext>
              </a:extLst>
            </p:cNvPr>
            <p:cNvSpPr/>
            <p:nvPr/>
          </p:nvSpPr>
          <p:spPr>
            <a:xfrm flipH="1">
              <a:off x="2257707" y="2751462"/>
              <a:ext cx="4654002" cy="3022883"/>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0" name="Rectángulo: esquinas redondeadas 119">
              <a:extLst>
                <a:ext uri="{FF2B5EF4-FFF2-40B4-BE49-F238E27FC236}">
                  <a16:creationId xmlns:a16="http://schemas.microsoft.com/office/drawing/2014/main" id="{293AD2F7-1CCD-45E0-875F-654826C72619}"/>
                </a:ext>
              </a:extLst>
            </p:cNvPr>
            <p:cNvSpPr/>
            <p:nvPr/>
          </p:nvSpPr>
          <p:spPr>
            <a:xfrm flipH="1">
              <a:off x="1742750" y="2845016"/>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2" name="Rectángulo: esquinas redondeadas 121">
              <a:extLst>
                <a:ext uri="{FF2B5EF4-FFF2-40B4-BE49-F238E27FC236}">
                  <a16:creationId xmlns:a16="http://schemas.microsoft.com/office/drawing/2014/main" id="{887FAF04-8C9B-4408-A68F-FAD721CC648B}"/>
                </a:ext>
              </a:extLst>
            </p:cNvPr>
            <p:cNvSpPr/>
            <p:nvPr/>
          </p:nvSpPr>
          <p:spPr>
            <a:xfrm flipH="1">
              <a:off x="7249399" y="2809708"/>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3" name="Rectángulo: esquinas redondeadas 122">
              <a:extLst>
                <a:ext uri="{FF2B5EF4-FFF2-40B4-BE49-F238E27FC236}">
                  <a16:creationId xmlns:a16="http://schemas.microsoft.com/office/drawing/2014/main" id="{75E2A9BD-7CC5-4EBB-AC4D-BACBA20446FF}"/>
                </a:ext>
              </a:extLst>
            </p:cNvPr>
            <p:cNvSpPr/>
            <p:nvPr/>
          </p:nvSpPr>
          <p:spPr>
            <a:xfrm flipH="1">
              <a:off x="7654509"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5840CD11-D3AA-4D58-ABD6-21A0E72B9788}"/>
                </a:ext>
              </a:extLst>
            </p:cNvPr>
            <p:cNvSpPr/>
            <p:nvPr/>
          </p:nvSpPr>
          <p:spPr>
            <a:xfrm>
              <a:off x="2437247" y="2887727"/>
              <a:ext cx="4298895" cy="2765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CuadroTexto 24">
              <a:extLst>
                <a:ext uri="{FF2B5EF4-FFF2-40B4-BE49-F238E27FC236}">
                  <a16:creationId xmlns:a16="http://schemas.microsoft.com/office/drawing/2014/main" id="{8D3344CC-488C-4812-B1A8-79FB23540D1C}"/>
                </a:ext>
              </a:extLst>
            </p:cNvPr>
            <p:cNvSpPr txBox="1"/>
            <p:nvPr/>
          </p:nvSpPr>
          <p:spPr>
            <a:xfrm>
              <a:off x="2531410" y="3751556"/>
              <a:ext cx="4093001" cy="1477328"/>
            </a:xfrm>
            <a:prstGeom prst="rect">
              <a:avLst/>
            </a:prstGeom>
            <a:noFill/>
          </p:spPr>
          <p:txBody>
            <a:bodyPr wrap="square" rtlCol="0">
              <a:spAutoFit/>
            </a:bodyPr>
            <a:lstStyle/>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a:p>
              <a:endParaRPr lang="es-419" sz="1000" dirty="0">
                <a:solidFill>
                  <a:srgbClr val="7F7F7F"/>
                </a:solidFill>
                <a:latin typeface="Arial" panose="020B0604020202020204" pitchFamily="34" charset="0"/>
                <a:cs typeface="Arial" panose="020B0604020202020204" pitchFamily="34" charset="0"/>
              </a:endParaRPr>
            </a:p>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pic>
          <p:nvPicPr>
            <p:cNvPr id="129" name="Imagen 128">
              <a:extLst>
                <a:ext uri="{FF2B5EF4-FFF2-40B4-BE49-F238E27FC236}">
                  <a16:creationId xmlns:a16="http://schemas.microsoft.com/office/drawing/2014/main" id="{BB00B859-6A01-4432-A002-C6B97780E4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807" y="2978641"/>
              <a:ext cx="795739" cy="701800"/>
            </a:xfrm>
            <a:prstGeom prst="rect">
              <a:avLst/>
            </a:prstGeom>
          </p:spPr>
        </p:pic>
        <p:sp>
          <p:nvSpPr>
            <p:cNvPr id="130" name="CuadroTexto 129">
              <a:extLst>
                <a:ext uri="{FF2B5EF4-FFF2-40B4-BE49-F238E27FC236}">
                  <a16:creationId xmlns:a16="http://schemas.microsoft.com/office/drawing/2014/main" id="{9060B43E-6379-4017-8AE0-11DD1ABB7CA6}"/>
                </a:ext>
              </a:extLst>
            </p:cNvPr>
            <p:cNvSpPr txBox="1"/>
            <p:nvPr/>
          </p:nvSpPr>
          <p:spPr>
            <a:xfrm>
              <a:off x="2484017" y="5903472"/>
              <a:ext cx="4500566" cy="230832"/>
            </a:xfrm>
            <a:prstGeom prst="rect">
              <a:avLst/>
            </a:prstGeom>
            <a:noFill/>
          </p:spPr>
          <p:txBody>
            <a:bodyPr wrap="square" rtlCol="0">
              <a:spAutoFit/>
            </a:bodyPr>
            <a:lstStyle/>
            <a:p>
              <a:pPr algn="ctr"/>
              <a:r>
                <a:rPr lang="es-419" sz="900" dirty="0">
                  <a:solidFill>
                    <a:schemeClr val="bg1"/>
                  </a:solidFill>
                  <a:latin typeface="Bahnschrift SemiLight Condensed" panose="020B0502040204020203" pitchFamily="34" charset="0"/>
                </a:rPr>
                <a:t>© 2019 – Marcos De Andrade, Samuel Boada. All rights reserved</a:t>
              </a:r>
            </a:p>
          </p:txBody>
        </p:sp>
        <p:pic>
          <p:nvPicPr>
            <p:cNvPr id="133" name="Picture 2" descr="Resultado de imagen para universidad metropolitana png">
              <a:extLst>
                <a:ext uri="{FF2B5EF4-FFF2-40B4-BE49-F238E27FC236}">
                  <a16:creationId xmlns:a16="http://schemas.microsoft.com/office/drawing/2014/main" id="{BB23E351-C2EF-4BA8-910F-0B6942265C6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375" b="95028" l="2635" r="96621">
                          <a14:foregroundMark x1="12486" y1="24574" x2="11798" y2="47159"/>
                          <a14:foregroundMark x1="4582" y1="9943" x2="4926" y2="41619"/>
                          <a14:foregroundMark x1="4926" y1="41619" x2="6300" y2="46733"/>
                          <a14:foregroundMark x1="10252" y1="57528" x2="10653" y2="74006"/>
                          <a14:foregroundMark x1="26460" y1="85795" x2="26460" y2="85795"/>
                          <a14:foregroundMark x1="33219" y1="84659" x2="33219" y2="84659"/>
                          <a14:foregroundMark x1="39118" y1="81250" x2="39118" y2="81250"/>
                          <a14:foregroundMark x1="42383" y1="84233" x2="42383" y2="84233"/>
                          <a14:foregroundMark x1="42096" y1="66619" x2="42096" y2="66619"/>
                          <a14:foregroundMark x1="47480" y1="83807" x2="47480" y2="83807"/>
                          <a14:foregroundMark x1="55670" y1="83097" x2="55670" y2="83097"/>
                          <a14:foregroundMark x1="54868" y1="62642" x2="54868" y2="62642"/>
                          <a14:foregroundMark x1="57560" y1="58807" x2="57560" y2="58807"/>
                          <a14:foregroundMark x1="62658" y1="60938" x2="62658" y2="60938"/>
                          <a14:foregroundMark x1="60080" y1="85938" x2="60080" y2="85938"/>
                          <a14:foregroundMark x1="68958" y1="85369" x2="68958" y2="85369"/>
                          <a14:foregroundMark x1="73310" y1="86506" x2="73310" y2="86506"/>
                          <a14:foregroundMark x1="76690" y1="85511" x2="76690" y2="85511"/>
                          <a14:foregroundMark x1="79439" y1="89205" x2="79439" y2="89205"/>
                          <a14:foregroundMark x1="85911" y1="86506" x2="85911" y2="86506"/>
                          <a14:foregroundMark x1="93299" y1="87642" x2="93299" y2="87642"/>
                          <a14:foregroundMark x1="96678" y1="89773" x2="96678" y2="89773"/>
                          <a14:foregroundMark x1="92955" y1="62358" x2="92955" y2="62358"/>
                          <a14:foregroundMark x1="90321" y1="64063" x2="90321" y2="64063"/>
                          <a14:foregroundMark x1="84765" y1="60653" x2="84765" y2="60653"/>
                          <a14:foregroundMark x1="78064" y1="61648" x2="78064" y2="61648"/>
                          <a14:foregroundMark x1="75659" y1="63210" x2="75659" y2="63210"/>
                          <a14:foregroundMark x1="52864" y1="61222" x2="52864" y2="61222"/>
                          <a14:foregroundMark x1="10481" y1="85369" x2="10481" y2="85369"/>
                          <a14:foregroundMark x1="10596" y1="93608" x2="10596" y2="93608"/>
                          <a14:foregroundMark x1="18270" y1="93466" x2="18270" y2="93466"/>
                          <a14:foregroundMark x1="2635" y1="95028" x2="2635" y2="95028"/>
                          <a14:foregroundMark x1="25601" y1="82670" x2="25601" y2="82670"/>
                          <a14:foregroundMark x1="29954" y1="84375" x2="29954" y2="84375"/>
                          <a14:foregroundMark x1="45533" y1="62358" x2="45533" y2="62358"/>
                          <a14:foregroundMark x1="41753" y1="56108" x2="41753" y2="56108"/>
                          <a14:foregroundMark x1="69530" y1="63068" x2="69530" y2="63068"/>
                          <a14:foregroundMark x1="55040" y1="59375" x2="55040" y2="59375"/>
                          <a14:backgroundMark x1="81271" y1="86080" x2="81271" y2="86080"/>
                          <a14:backgroundMark x1="94674" y1="86932" x2="94674" y2="86080"/>
                          <a14:backgroundMark x1="88373" y1="61222" x2="88373" y2="60795"/>
                        </a14:backgroundRemoval>
                      </a14:imgEffect>
                    </a14:imgLayer>
                  </a14:imgProps>
                </a:ext>
                <a:ext uri="{28A0092B-C50C-407E-A947-70E740481C1C}">
                  <a14:useLocalDpi xmlns:a14="http://schemas.microsoft.com/office/drawing/2010/main" val="0"/>
                </a:ext>
              </a:extLst>
            </a:blip>
            <a:srcRect/>
            <a:stretch>
              <a:fillRect/>
            </a:stretch>
          </p:blipFill>
          <p:spPr bwMode="auto">
            <a:xfrm>
              <a:off x="5874156" y="5284210"/>
              <a:ext cx="595025" cy="239947"/>
            </a:xfrm>
            <a:prstGeom prst="rect">
              <a:avLst/>
            </a:prstGeom>
            <a:noFill/>
            <a:extLst>
              <a:ext uri="{909E8E84-426E-40DD-AFC4-6F175D3DCCD1}">
                <a14:hiddenFill xmlns:a14="http://schemas.microsoft.com/office/drawing/2010/main">
                  <a:solidFill>
                    <a:srgbClr val="FFFFFF"/>
                  </a:solidFill>
                </a14:hiddenFill>
              </a:ext>
            </a:extLst>
          </p:spPr>
        </p:pic>
        <p:pic>
          <p:nvPicPr>
            <p:cNvPr id="63" name="Imagen 62">
              <a:extLst>
                <a:ext uri="{FF2B5EF4-FFF2-40B4-BE49-F238E27FC236}">
                  <a16:creationId xmlns:a16="http://schemas.microsoft.com/office/drawing/2014/main" id="{DCC00EB3-A22B-4AF2-85C3-052ED6EC732C}"/>
                </a:ext>
              </a:extLst>
            </p:cNvPr>
            <p:cNvPicPr>
              <a:picLocks noChangeAspect="1"/>
            </p:cNvPicPr>
            <p:nvPr/>
          </p:nvPicPr>
          <p:blipFill rotWithShape="1">
            <a:blip r:embed="rId10">
              <a:extLst>
                <a:ext uri="{28A0092B-C50C-407E-A947-70E740481C1C}">
                  <a14:useLocalDpi xmlns:a14="http://schemas.microsoft.com/office/drawing/2010/main" val="0"/>
                </a:ext>
              </a:extLst>
            </a:blip>
            <a:srcRect t="48322"/>
            <a:stretch/>
          </p:blipFill>
          <p:spPr>
            <a:xfrm>
              <a:off x="4231192" y="959395"/>
              <a:ext cx="722968" cy="1058639"/>
            </a:xfrm>
            <a:prstGeom prst="rect">
              <a:avLst/>
            </a:prstGeom>
          </p:spPr>
        </p:pic>
        <p:sp>
          <p:nvSpPr>
            <p:cNvPr id="64" name="Rectángulo: esquinas redondeadas 63">
              <a:extLst>
                <a:ext uri="{FF2B5EF4-FFF2-40B4-BE49-F238E27FC236}">
                  <a16:creationId xmlns:a16="http://schemas.microsoft.com/office/drawing/2014/main" id="{B53A0F98-1C8B-4BF2-9605-C9826D2177FE}"/>
                </a:ext>
              </a:extLst>
            </p:cNvPr>
            <p:cNvSpPr/>
            <p:nvPr/>
          </p:nvSpPr>
          <p:spPr>
            <a:xfrm rot="4890219">
              <a:off x="3064493" y="497730"/>
              <a:ext cx="140056" cy="3077807"/>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7" name="Rectángulo: esquinas redondeadas 146">
              <a:extLst>
                <a:ext uri="{FF2B5EF4-FFF2-40B4-BE49-F238E27FC236}">
                  <a16:creationId xmlns:a16="http://schemas.microsoft.com/office/drawing/2014/main" id="{586E0D8B-4E46-458D-8BBD-D111300B07D4}"/>
                </a:ext>
              </a:extLst>
            </p:cNvPr>
            <p:cNvSpPr/>
            <p:nvPr/>
          </p:nvSpPr>
          <p:spPr>
            <a:xfrm rot="5919583">
              <a:off x="5962611" y="524913"/>
              <a:ext cx="137727" cy="3025068"/>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8" name="Arco 147">
              <a:extLst>
                <a:ext uri="{FF2B5EF4-FFF2-40B4-BE49-F238E27FC236}">
                  <a16:creationId xmlns:a16="http://schemas.microsoft.com/office/drawing/2014/main" id="{EF2D2030-0F16-4FEC-83A0-20AC1ADCBCDA}"/>
                </a:ext>
              </a:extLst>
            </p:cNvPr>
            <p:cNvSpPr/>
            <p:nvPr/>
          </p:nvSpPr>
          <p:spPr>
            <a:xfrm>
              <a:off x="4348629" y="1482992"/>
              <a:ext cx="507174" cy="487650"/>
            </a:xfrm>
            <a:prstGeom prst="arc">
              <a:avLst>
                <a:gd name="adj1" fmla="val 6414731"/>
                <a:gd name="adj2" fmla="val 10852682"/>
              </a:avLst>
            </a:prstGeom>
            <a:ln w="111125">
              <a:solidFill>
                <a:srgbClr val="35485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grpSp>
          <p:nvGrpSpPr>
            <p:cNvPr id="55" name="Grupo 54">
              <a:extLst>
                <a:ext uri="{FF2B5EF4-FFF2-40B4-BE49-F238E27FC236}">
                  <a16:creationId xmlns:a16="http://schemas.microsoft.com/office/drawing/2014/main" id="{807A8792-27C6-4B03-9819-8C76E390A421}"/>
                </a:ext>
              </a:extLst>
            </p:cNvPr>
            <p:cNvGrpSpPr/>
            <p:nvPr/>
          </p:nvGrpSpPr>
          <p:grpSpPr>
            <a:xfrm>
              <a:off x="8531950" y="1226711"/>
              <a:ext cx="2386301" cy="4983661"/>
              <a:chOff x="8722882" y="1179246"/>
              <a:chExt cx="2386301" cy="4983661"/>
            </a:xfrm>
          </p:grpSpPr>
          <p:grpSp>
            <p:nvGrpSpPr>
              <p:cNvPr id="56" name="Grupo 55">
                <a:extLst>
                  <a:ext uri="{FF2B5EF4-FFF2-40B4-BE49-F238E27FC236}">
                    <a16:creationId xmlns:a16="http://schemas.microsoft.com/office/drawing/2014/main" id="{78ED106E-D46C-4795-9395-79E2CA062EF1}"/>
                  </a:ext>
                </a:extLst>
              </p:cNvPr>
              <p:cNvGrpSpPr/>
              <p:nvPr/>
            </p:nvGrpSpPr>
            <p:grpSpPr>
              <a:xfrm>
                <a:off x="8722882" y="1179246"/>
                <a:ext cx="2386301" cy="4983661"/>
                <a:chOff x="8722882" y="1179246"/>
                <a:chExt cx="2386301" cy="4983661"/>
              </a:xfrm>
            </p:grpSpPr>
            <p:sp>
              <p:nvSpPr>
                <p:cNvPr id="65" name="Rectángulo: esquinas redondeadas 64">
                  <a:extLst>
                    <a:ext uri="{FF2B5EF4-FFF2-40B4-BE49-F238E27FC236}">
                      <a16:creationId xmlns:a16="http://schemas.microsoft.com/office/drawing/2014/main" id="{B26857FA-31FE-41FB-8834-048630F48700}"/>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924D8E43-8125-4D4D-A5BF-6A7F2C9E65B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esquinas redondeadas 67">
                  <a:extLst>
                    <a:ext uri="{FF2B5EF4-FFF2-40B4-BE49-F238E27FC236}">
                      <a16:creationId xmlns:a16="http://schemas.microsoft.com/office/drawing/2014/main" id="{819C70FB-BE91-4206-BEE5-C63F722752FB}"/>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57" name="Rectángulo 56">
                <a:extLst>
                  <a:ext uri="{FF2B5EF4-FFF2-40B4-BE49-F238E27FC236}">
                    <a16:creationId xmlns:a16="http://schemas.microsoft.com/office/drawing/2014/main" id="{169E980B-30DE-4A74-80A8-D25424B25479}"/>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8" name="Rectángulo 57">
                <a:extLst>
                  <a:ext uri="{FF2B5EF4-FFF2-40B4-BE49-F238E27FC236}">
                    <a16:creationId xmlns:a16="http://schemas.microsoft.com/office/drawing/2014/main" id="{6AAC39B3-52BD-4A71-A478-F792F8B65532}"/>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0" name="Rectángulo 59">
                <a:extLst>
                  <a:ext uri="{FF2B5EF4-FFF2-40B4-BE49-F238E27FC236}">
                    <a16:creationId xmlns:a16="http://schemas.microsoft.com/office/drawing/2014/main" id="{D2A22493-9853-4AC2-BD1E-A3858E3E2BDA}"/>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61" name="Picture 6" descr="https://cdn3.vectorstock.com/i/1000x1000/10/92/smart-phone-with-gps-navigation-vector-16401092.jpg">
                <a:extLst>
                  <a:ext uri="{FF2B5EF4-FFF2-40B4-BE49-F238E27FC236}">
                    <a16:creationId xmlns:a16="http://schemas.microsoft.com/office/drawing/2014/main" id="{89D36B01-62DB-49D5-B461-CD9F6B36791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62" name="Rectángulo 61">
                <a:extLst>
                  <a:ext uri="{FF2B5EF4-FFF2-40B4-BE49-F238E27FC236}">
                    <a16:creationId xmlns:a16="http://schemas.microsoft.com/office/drawing/2014/main" id="{C6F37364-3551-4DE9-9EBB-378AD6140574}"/>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spTree>
    <p:extLst>
      <p:ext uri="{BB962C8B-B14F-4D97-AF65-F5344CB8AC3E}">
        <p14:creationId xmlns:p14="http://schemas.microsoft.com/office/powerpoint/2010/main" val="340178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48F65F08-FDAF-4ED3-8F47-7A60C2E0E177}"/>
              </a:ext>
            </a:extLst>
          </p:cNvPr>
          <p:cNvGrpSpPr/>
          <p:nvPr/>
        </p:nvGrpSpPr>
        <p:grpSpPr>
          <a:xfrm>
            <a:off x="249400" y="255710"/>
            <a:ext cx="5632556" cy="2703224"/>
            <a:chOff x="249400" y="255710"/>
            <a:chExt cx="5632556" cy="2703224"/>
          </a:xfrm>
        </p:grpSpPr>
        <p:grpSp>
          <p:nvGrpSpPr>
            <p:cNvPr id="32" name="Grupo 31">
              <a:extLst>
                <a:ext uri="{FF2B5EF4-FFF2-40B4-BE49-F238E27FC236}">
                  <a16:creationId xmlns:a16="http://schemas.microsoft.com/office/drawing/2014/main" id="{E73D4545-3155-4724-B168-067D30E15BD1}"/>
                </a:ext>
              </a:extLst>
            </p:cNvPr>
            <p:cNvGrpSpPr/>
            <p:nvPr/>
          </p:nvGrpSpPr>
          <p:grpSpPr>
            <a:xfrm>
              <a:off x="249400" y="255710"/>
              <a:ext cx="5632556" cy="2703224"/>
              <a:chOff x="3345025" y="2017835"/>
              <a:chExt cx="5632556" cy="2703224"/>
            </a:xfrm>
          </p:grpSpPr>
          <p:sp>
            <p:nvSpPr>
              <p:cNvPr id="8" name="Rectángulo: esquinas redondeadas 7">
                <a:extLst>
                  <a:ext uri="{FF2B5EF4-FFF2-40B4-BE49-F238E27FC236}">
                    <a16:creationId xmlns:a16="http://schemas.microsoft.com/office/drawing/2014/main" id="{8EBAAFC0-33E7-4A7C-89E7-C03FD038340D}"/>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7" name="Conector recto 6">
                <a:extLst>
                  <a:ext uri="{FF2B5EF4-FFF2-40B4-BE49-F238E27FC236}">
                    <a16:creationId xmlns:a16="http://schemas.microsoft.com/office/drawing/2014/main" id="{708DA831-EA62-4E94-8FA7-BE7EA5CD946D}"/>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C5223588-2C17-46A3-8090-E6FBCB5F7265}"/>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C16FC607-084A-480C-B221-C396B8843E5F}"/>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891E8AF6-753D-4972-9123-D6512ADB23B0}"/>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esquinas redondeadas 11">
                <a:extLst>
                  <a:ext uri="{FF2B5EF4-FFF2-40B4-BE49-F238E27FC236}">
                    <a16:creationId xmlns:a16="http://schemas.microsoft.com/office/drawing/2014/main" id="{D7C8C7F6-0004-4B38-B4D0-D74DF0C973BB}"/>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3" name="Rectángulo 12">
              <a:extLst>
                <a:ext uri="{FF2B5EF4-FFF2-40B4-BE49-F238E27FC236}">
                  <a16:creationId xmlns:a16="http://schemas.microsoft.com/office/drawing/2014/main" id="{3DBF73C6-2AC4-4B3A-ACE4-8F596653A7A1}"/>
                </a:ext>
              </a:extLst>
            </p:cNvPr>
            <p:cNvSpPr/>
            <p:nvPr/>
          </p:nvSpPr>
          <p:spPr>
            <a:xfrm>
              <a:off x="821059"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50" name="Grupo 49">
              <a:extLst>
                <a:ext uri="{FF2B5EF4-FFF2-40B4-BE49-F238E27FC236}">
                  <a16:creationId xmlns:a16="http://schemas.microsoft.com/office/drawing/2014/main" id="{59EB57D4-D91B-4D85-9580-B8D6260E1E03}"/>
                </a:ext>
              </a:extLst>
            </p:cNvPr>
            <p:cNvGrpSpPr/>
            <p:nvPr/>
          </p:nvGrpSpPr>
          <p:grpSpPr>
            <a:xfrm>
              <a:off x="4720999" y="464730"/>
              <a:ext cx="324000" cy="369332"/>
              <a:chOff x="3994768" y="2226855"/>
              <a:chExt cx="324000" cy="369332"/>
            </a:xfrm>
          </p:grpSpPr>
          <p:sp>
            <p:nvSpPr>
              <p:cNvPr id="48" name="Elipse 47">
                <a:extLst>
                  <a:ext uri="{FF2B5EF4-FFF2-40B4-BE49-F238E27FC236}">
                    <a16:creationId xmlns:a16="http://schemas.microsoft.com/office/drawing/2014/main" id="{52FA0701-FBF1-439A-8E1F-E3F471E056CA}"/>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CuadroTexto 48">
                <a:extLst>
                  <a:ext uri="{FF2B5EF4-FFF2-40B4-BE49-F238E27FC236}">
                    <a16:creationId xmlns:a16="http://schemas.microsoft.com/office/drawing/2014/main" id="{4B323E2E-40E9-45C1-BB64-ED05D1780976}"/>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53" name="Grupo 52">
              <a:extLst>
                <a:ext uri="{FF2B5EF4-FFF2-40B4-BE49-F238E27FC236}">
                  <a16:creationId xmlns:a16="http://schemas.microsoft.com/office/drawing/2014/main" id="{9A362849-72DF-4AAF-8738-E3A338003DD3}"/>
                </a:ext>
              </a:extLst>
            </p:cNvPr>
            <p:cNvGrpSpPr/>
            <p:nvPr/>
          </p:nvGrpSpPr>
          <p:grpSpPr>
            <a:xfrm>
              <a:off x="1238558" y="961985"/>
              <a:ext cx="497128" cy="378118"/>
              <a:chOff x="7239951" y="3226311"/>
              <a:chExt cx="624682" cy="467174"/>
            </a:xfrm>
          </p:grpSpPr>
          <p:pic>
            <p:nvPicPr>
              <p:cNvPr id="3076" name="Picture 4" descr="Resultado de imagen para truck icon png">
                <a:extLst>
                  <a:ext uri="{FF2B5EF4-FFF2-40B4-BE49-F238E27FC236}">
                    <a16:creationId xmlns:a16="http://schemas.microsoft.com/office/drawing/2014/main" id="{F16F1572-E7F9-487A-BB4B-FFD44D42B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694" y="3327725"/>
                <a:ext cx="572939" cy="365760"/>
              </a:xfrm>
              <a:prstGeom prst="rect">
                <a:avLst/>
              </a:prstGeom>
              <a:noFill/>
              <a:extLst>
                <a:ext uri="{909E8E84-426E-40DD-AFC4-6F175D3DCCD1}">
                  <a14:hiddenFill xmlns:a14="http://schemas.microsoft.com/office/drawing/2010/main">
                    <a:solidFill>
                      <a:srgbClr val="FFFFFF"/>
                    </a:solidFill>
                  </a14:hiddenFill>
                </a:ext>
              </a:extLst>
            </p:spPr>
          </p:pic>
          <p:sp>
            <p:nvSpPr>
              <p:cNvPr id="51" name="Elipse 50">
                <a:extLst>
                  <a:ext uri="{FF2B5EF4-FFF2-40B4-BE49-F238E27FC236}">
                    <a16:creationId xmlns:a16="http://schemas.microsoft.com/office/drawing/2014/main" id="{DA7B783B-D767-41C3-B693-DAD069DF37E1}"/>
                  </a:ext>
                </a:extLst>
              </p:cNvPr>
              <p:cNvSpPr/>
              <p:nvPr/>
            </p:nvSpPr>
            <p:spPr>
              <a:xfrm>
                <a:off x="7239951" y="3226311"/>
                <a:ext cx="252000" cy="252000"/>
              </a:xfrm>
              <a:prstGeom prst="ellipse">
                <a:avLst/>
              </a:prstGeom>
              <a:solidFill>
                <a:srgbClr val="FFFFFF"/>
              </a:solidFill>
              <a:ln w="31750">
                <a:solidFill>
                  <a:srgbClr val="040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solidFill>
                    <a:schemeClr val="tx1"/>
                  </a:solidFill>
                  <a:latin typeface="Franklin Gothic Demi Cond" panose="020B0706030402020204" pitchFamily="34" charset="0"/>
                </a:endParaRPr>
              </a:p>
            </p:txBody>
          </p:sp>
          <p:sp>
            <p:nvSpPr>
              <p:cNvPr id="52" name="Cruz 51">
                <a:extLst>
                  <a:ext uri="{FF2B5EF4-FFF2-40B4-BE49-F238E27FC236}">
                    <a16:creationId xmlns:a16="http://schemas.microsoft.com/office/drawing/2014/main" id="{0CF818B4-F287-4F25-AB02-7269C883EAC5}"/>
                  </a:ext>
                </a:extLst>
              </p:cNvPr>
              <p:cNvSpPr/>
              <p:nvPr/>
            </p:nvSpPr>
            <p:spPr>
              <a:xfrm rot="18880405">
                <a:off x="7293950" y="3280311"/>
                <a:ext cx="144000" cy="144000"/>
              </a:xfrm>
              <a:prstGeom prst="plus">
                <a:avLst>
                  <a:gd name="adj" fmla="val 3833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3078" name="Picture 6" descr="https://cdn3.vectorstock.com/i/1000x1000/99/57/logistic-isometric-design-composition-vector-13699957.jpg">
              <a:extLst>
                <a:ext uri="{FF2B5EF4-FFF2-40B4-BE49-F238E27FC236}">
                  <a16:creationId xmlns:a16="http://schemas.microsoft.com/office/drawing/2014/main" id="{C653B90B-97E9-4445-B1BA-4FC2D8DF8C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86"/>
            <a:stretch/>
          </p:blipFill>
          <p:spPr bwMode="auto">
            <a:xfrm>
              <a:off x="3555333" y="1405641"/>
              <a:ext cx="1366709" cy="1273704"/>
            </a:xfrm>
            <a:prstGeom prst="rect">
              <a:avLst/>
            </a:prstGeom>
            <a:noFill/>
            <a:extLst>
              <a:ext uri="{909E8E84-426E-40DD-AFC4-6F175D3DCCD1}">
                <a14:hiddenFill xmlns:a14="http://schemas.microsoft.com/office/drawing/2010/main">
                  <a:solidFill>
                    <a:srgbClr val="FFFFFF"/>
                  </a:solidFill>
                </a14:hiddenFill>
              </a:ext>
            </a:extLst>
          </p:spPr>
        </p:pic>
        <p:sp>
          <p:nvSpPr>
            <p:cNvPr id="45" name="CuadroTexto 44">
              <a:extLst>
                <a:ext uri="{FF2B5EF4-FFF2-40B4-BE49-F238E27FC236}">
                  <a16:creationId xmlns:a16="http://schemas.microsoft.com/office/drawing/2014/main" id="{1AA14E67-36D8-42A7-AD21-E21D8D48760B}"/>
                </a:ext>
              </a:extLst>
            </p:cNvPr>
            <p:cNvSpPr txBox="1"/>
            <p:nvPr/>
          </p:nvSpPr>
          <p:spPr>
            <a:xfrm>
              <a:off x="1758311" y="1043388"/>
              <a:ext cx="3078480" cy="307777"/>
            </a:xfrm>
            <a:prstGeom prst="rect">
              <a:avLst/>
            </a:prstGeom>
            <a:noFill/>
          </p:spPr>
          <p:txBody>
            <a:bodyPr wrap="square" rtlCol="0">
              <a:spAutoFit/>
            </a:bodyPr>
            <a:lstStyle/>
            <a:p>
              <a:r>
                <a:rPr lang="en-US" sz="1400" dirty="0">
                  <a:latin typeface="Arial Narrow" panose="020B0606020202030204" pitchFamily="34" charset="0"/>
                </a:rPr>
                <a:t>Are you sure you want to cancel the order?</a:t>
              </a:r>
              <a:endParaRPr lang="es-419" sz="1400" dirty="0">
                <a:latin typeface="Arial Narrow" panose="020B0606020202030204" pitchFamily="34" charset="0"/>
              </a:endParaRPr>
            </a:p>
          </p:txBody>
        </p:sp>
      </p:grpSp>
      <p:grpSp>
        <p:nvGrpSpPr>
          <p:cNvPr id="28" name="Grupo 27">
            <a:extLst>
              <a:ext uri="{FF2B5EF4-FFF2-40B4-BE49-F238E27FC236}">
                <a16:creationId xmlns:a16="http://schemas.microsoft.com/office/drawing/2014/main" id="{F02FFF02-FE3A-4EEF-98AF-E344F55AEAA2}"/>
              </a:ext>
            </a:extLst>
          </p:cNvPr>
          <p:cNvGrpSpPr/>
          <p:nvPr/>
        </p:nvGrpSpPr>
        <p:grpSpPr>
          <a:xfrm>
            <a:off x="249399" y="3308773"/>
            <a:ext cx="5632556" cy="2703224"/>
            <a:chOff x="3345025" y="2017835"/>
            <a:chExt cx="5632556" cy="2703224"/>
          </a:xfrm>
        </p:grpSpPr>
        <p:sp>
          <p:nvSpPr>
            <p:cNvPr id="29" name="Rectángulo: esquinas redondeadas 28">
              <a:extLst>
                <a:ext uri="{FF2B5EF4-FFF2-40B4-BE49-F238E27FC236}">
                  <a16:creationId xmlns:a16="http://schemas.microsoft.com/office/drawing/2014/main" id="{0FFC8429-0196-41CA-A7E5-818F6BC784D6}"/>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30" name="Conector recto 29">
              <a:extLst>
                <a:ext uri="{FF2B5EF4-FFF2-40B4-BE49-F238E27FC236}">
                  <a16:creationId xmlns:a16="http://schemas.microsoft.com/office/drawing/2014/main" id="{1C942993-6187-4DE9-81F2-2D677BAAA937}"/>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56BE9E74-5290-4B18-9E90-7AA318E0CFDA}"/>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4" name="Rectángulo 33">
              <a:extLst>
                <a:ext uri="{FF2B5EF4-FFF2-40B4-BE49-F238E27FC236}">
                  <a16:creationId xmlns:a16="http://schemas.microsoft.com/office/drawing/2014/main" id="{B829A947-64E3-4EBF-962C-86052EB48C73}"/>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F86271D9-4147-4782-9819-6F8F4E066B67}"/>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7" name="Rectángulo: esquinas redondeadas 36">
              <a:extLst>
                <a:ext uri="{FF2B5EF4-FFF2-40B4-BE49-F238E27FC236}">
                  <a16:creationId xmlns:a16="http://schemas.microsoft.com/office/drawing/2014/main" id="{F8731ADF-0004-48C0-9BAA-553D7955051E}"/>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8" name="Rectángulo 37">
            <a:extLst>
              <a:ext uri="{FF2B5EF4-FFF2-40B4-BE49-F238E27FC236}">
                <a16:creationId xmlns:a16="http://schemas.microsoft.com/office/drawing/2014/main" id="{4028361E-1AA0-418A-A7A3-FF1B411AED98}"/>
              </a:ext>
            </a:extLst>
          </p:cNvPr>
          <p:cNvSpPr/>
          <p:nvPr/>
        </p:nvSpPr>
        <p:spPr>
          <a:xfrm>
            <a:off x="821058" y="3490227"/>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47" name="Grupo 46">
            <a:extLst>
              <a:ext uri="{FF2B5EF4-FFF2-40B4-BE49-F238E27FC236}">
                <a16:creationId xmlns:a16="http://schemas.microsoft.com/office/drawing/2014/main" id="{5521BBBB-1E34-479B-8980-6C72F09C797B}"/>
              </a:ext>
            </a:extLst>
          </p:cNvPr>
          <p:cNvGrpSpPr/>
          <p:nvPr/>
        </p:nvGrpSpPr>
        <p:grpSpPr>
          <a:xfrm>
            <a:off x="4720998" y="3517793"/>
            <a:ext cx="324000" cy="369332"/>
            <a:chOff x="3994768" y="2226855"/>
            <a:chExt cx="324000" cy="369332"/>
          </a:xfrm>
        </p:grpSpPr>
        <p:sp>
          <p:nvSpPr>
            <p:cNvPr id="54" name="Elipse 53">
              <a:extLst>
                <a:ext uri="{FF2B5EF4-FFF2-40B4-BE49-F238E27FC236}">
                  <a16:creationId xmlns:a16="http://schemas.microsoft.com/office/drawing/2014/main" id="{70AFD043-A072-48D7-B578-A1BC02242B25}"/>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6" name="CuadroTexto 55">
              <a:extLst>
                <a:ext uri="{FF2B5EF4-FFF2-40B4-BE49-F238E27FC236}">
                  <a16:creationId xmlns:a16="http://schemas.microsoft.com/office/drawing/2014/main" id="{BD6CFCAE-6CF7-4B3A-A28F-744F5895F6F8}"/>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3" name="Grupo 2">
            <a:extLst>
              <a:ext uri="{FF2B5EF4-FFF2-40B4-BE49-F238E27FC236}">
                <a16:creationId xmlns:a16="http://schemas.microsoft.com/office/drawing/2014/main" id="{74DD648A-2F86-4FAE-B499-CD6C992CC3F0}"/>
              </a:ext>
            </a:extLst>
          </p:cNvPr>
          <p:cNvGrpSpPr/>
          <p:nvPr/>
        </p:nvGrpSpPr>
        <p:grpSpPr>
          <a:xfrm>
            <a:off x="1896501" y="4202894"/>
            <a:ext cx="2111814" cy="310201"/>
            <a:chOff x="1899125" y="4139355"/>
            <a:chExt cx="2111814" cy="310201"/>
          </a:xfrm>
        </p:grpSpPr>
        <p:sp>
          <p:nvSpPr>
            <p:cNvPr id="62" name="CuadroTexto 61">
              <a:extLst>
                <a:ext uri="{FF2B5EF4-FFF2-40B4-BE49-F238E27FC236}">
                  <a16:creationId xmlns:a16="http://schemas.microsoft.com/office/drawing/2014/main" id="{D7AF86F4-0551-4F83-AE0D-B437E8A986CE}"/>
                </a:ext>
              </a:extLst>
            </p:cNvPr>
            <p:cNvSpPr txBox="1"/>
            <p:nvPr/>
          </p:nvSpPr>
          <p:spPr>
            <a:xfrm>
              <a:off x="2213917" y="4141779"/>
              <a:ext cx="1797022" cy="307777"/>
            </a:xfrm>
            <a:prstGeom prst="rect">
              <a:avLst/>
            </a:prstGeom>
            <a:noFill/>
          </p:spPr>
          <p:txBody>
            <a:bodyPr wrap="square" rtlCol="0">
              <a:spAutoFit/>
            </a:bodyPr>
            <a:lstStyle/>
            <a:p>
              <a:r>
                <a:rPr lang="en-US" sz="1400" dirty="0">
                  <a:latin typeface="Arial Narrow" panose="020B0606020202030204" pitchFamily="34" charset="0"/>
                </a:rPr>
                <a:t>Insert the data correctly?</a:t>
              </a:r>
              <a:endParaRPr lang="es-419" sz="1400" dirty="0">
                <a:latin typeface="Arial Narrow" panose="020B0606020202030204" pitchFamily="34" charset="0"/>
              </a:endParaRPr>
            </a:p>
          </p:txBody>
        </p:sp>
        <p:pic>
          <p:nvPicPr>
            <p:cNvPr id="63" name="Picture 10" descr="Resultado de imagen para icon orders">
              <a:extLst>
                <a:ext uri="{FF2B5EF4-FFF2-40B4-BE49-F238E27FC236}">
                  <a16:creationId xmlns:a16="http://schemas.microsoft.com/office/drawing/2014/main" id="{14FCB3D5-2288-480F-89D8-B4F9A1E74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125" y="4139355"/>
              <a:ext cx="309543" cy="3095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o 63">
            <a:extLst>
              <a:ext uri="{FF2B5EF4-FFF2-40B4-BE49-F238E27FC236}">
                <a16:creationId xmlns:a16="http://schemas.microsoft.com/office/drawing/2014/main" id="{F3D2BCE4-5A02-4F25-B04C-02E5BF61E503}"/>
              </a:ext>
            </a:extLst>
          </p:cNvPr>
          <p:cNvGrpSpPr/>
          <p:nvPr/>
        </p:nvGrpSpPr>
        <p:grpSpPr>
          <a:xfrm>
            <a:off x="6282992" y="255710"/>
            <a:ext cx="5632556" cy="2703224"/>
            <a:chOff x="3345025" y="2017835"/>
            <a:chExt cx="5632556" cy="2703224"/>
          </a:xfrm>
        </p:grpSpPr>
        <p:sp>
          <p:nvSpPr>
            <p:cNvPr id="65" name="Rectángulo: esquinas redondeadas 64">
              <a:extLst>
                <a:ext uri="{FF2B5EF4-FFF2-40B4-BE49-F238E27FC236}">
                  <a16:creationId xmlns:a16="http://schemas.microsoft.com/office/drawing/2014/main" id="{0D8169D5-3DB6-4BE2-92C8-292D37D28EEB}"/>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66" name="Conector recto 65">
              <a:extLst>
                <a:ext uri="{FF2B5EF4-FFF2-40B4-BE49-F238E27FC236}">
                  <a16:creationId xmlns:a16="http://schemas.microsoft.com/office/drawing/2014/main" id="{0AAE1995-E82D-4871-A8E7-8F0833A89891}"/>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DC1E1CBB-5DD0-4032-8041-60F67E5057A2}"/>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67">
              <a:extLst>
                <a:ext uri="{FF2B5EF4-FFF2-40B4-BE49-F238E27FC236}">
                  <a16:creationId xmlns:a16="http://schemas.microsoft.com/office/drawing/2014/main" id="{AA469A79-35FF-4CF1-8A44-D49BBAB810E0}"/>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2744224E-E517-45F9-B9FD-2CD872606EC9}"/>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Rectángulo: esquinas redondeadas 69">
              <a:extLst>
                <a:ext uri="{FF2B5EF4-FFF2-40B4-BE49-F238E27FC236}">
                  <a16:creationId xmlns:a16="http://schemas.microsoft.com/office/drawing/2014/main" id="{209CBB43-5A92-49FC-A3F0-AFCD41E2B6D0}"/>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71" name="Rectángulo 70">
            <a:extLst>
              <a:ext uri="{FF2B5EF4-FFF2-40B4-BE49-F238E27FC236}">
                <a16:creationId xmlns:a16="http://schemas.microsoft.com/office/drawing/2014/main" id="{A8B24BD6-3075-4C58-9A75-DAC7CE19939A}"/>
              </a:ext>
            </a:extLst>
          </p:cNvPr>
          <p:cNvSpPr/>
          <p:nvPr/>
        </p:nvSpPr>
        <p:spPr>
          <a:xfrm>
            <a:off x="6854651"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Rectángulo 3">
            <a:extLst>
              <a:ext uri="{FF2B5EF4-FFF2-40B4-BE49-F238E27FC236}">
                <a16:creationId xmlns:a16="http://schemas.microsoft.com/office/drawing/2014/main" id="{7C56FA07-C4E8-46CA-963F-19CF9E5A8BBF}"/>
              </a:ext>
            </a:extLst>
          </p:cNvPr>
          <p:cNvSpPr/>
          <p:nvPr/>
        </p:nvSpPr>
        <p:spPr>
          <a:xfrm>
            <a:off x="6985820" y="1921017"/>
            <a:ext cx="4094937" cy="553998"/>
          </a:xfrm>
          <a:prstGeom prst="rect">
            <a:avLst/>
          </a:prstGeom>
        </p:spPr>
        <p:txBody>
          <a:bodyPr wrap="square">
            <a:spAutoFit/>
          </a:bodyPr>
          <a:lstStyle/>
          <a:p>
            <a:pPr algn="ctr"/>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sp>
        <p:nvSpPr>
          <p:cNvPr id="86" name="CuadroTexto 85">
            <a:extLst>
              <a:ext uri="{FF2B5EF4-FFF2-40B4-BE49-F238E27FC236}">
                <a16:creationId xmlns:a16="http://schemas.microsoft.com/office/drawing/2014/main" id="{D6F26036-C3E7-4CB5-BE28-02171AFBE664}"/>
              </a:ext>
            </a:extLst>
          </p:cNvPr>
          <p:cNvSpPr txBox="1"/>
          <p:nvPr/>
        </p:nvSpPr>
        <p:spPr>
          <a:xfrm>
            <a:off x="6841355" y="2556181"/>
            <a:ext cx="4267206" cy="230832"/>
          </a:xfrm>
          <a:prstGeom prst="rect">
            <a:avLst/>
          </a:prstGeom>
          <a:noFill/>
        </p:spPr>
        <p:txBody>
          <a:bodyPr wrap="square" rtlCol="0">
            <a:spAutoFit/>
          </a:bodyPr>
          <a:lstStyle/>
          <a:p>
            <a:pPr algn="ctr"/>
            <a:r>
              <a:rPr lang="es-419" sz="900" dirty="0">
                <a:solidFill>
                  <a:srgbClr val="EA4E1B"/>
                </a:solidFill>
                <a:latin typeface="Bahnschrift SemiLight Condensed" panose="020B0502040204020203" pitchFamily="34" charset="0"/>
              </a:rPr>
              <a:t>© 2019 - Marcos De Andrade, Samuel Boada. All rights reserved</a:t>
            </a:r>
          </a:p>
        </p:txBody>
      </p:sp>
      <p:sp>
        <p:nvSpPr>
          <p:cNvPr id="6" name="Rectángulo 5">
            <a:extLst>
              <a:ext uri="{FF2B5EF4-FFF2-40B4-BE49-F238E27FC236}">
                <a16:creationId xmlns:a16="http://schemas.microsoft.com/office/drawing/2014/main" id="{29C42CA8-453A-4716-AABC-D8816FDE7CDB}"/>
              </a:ext>
            </a:extLst>
          </p:cNvPr>
          <p:cNvSpPr/>
          <p:nvPr/>
        </p:nvSpPr>
        <p:spPr>
          <a:xfrm>
            <a:off x="6972232" y="1001824"/>
            <a:ext cx="4005452" cy="861774"/>
          </a:xfrm>
          <a:prstGeom prst="rect">
            <a:avLst/>
          </a:prstGeom>
        </p:spPr>
        <p:txBody>
          <a:bodyPr wrap="square">
            <a:spAutoFit/>
          </a:bodyPr>
          <a:lstStyle/>
          <a:p>
            <a:pPr algn="ct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p:txBody>
      </p:sp>
    </p:spTree>
    <p:extLst>
      <p:ext uri="{BB962C8B-B14F-4D97-AF65-F5344CB8AC3E}">
        <p14:creationId xmlns:p14="http://schemas.microsoft.com/office/powerpoint/2010/main" val="565750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2F22644-81F6-4721-9AE4-51158DE4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3" y="728238"/>
            <a:ext cx="10769926" cy="5401524"/>
          </a:xfrm>
          <a:prstGeom prst="rect">
            <a:avLst/>
          </a:prstGeom>
        </p:spPr>
      </p:pic>
    </p:spTree>
    <p:extLst>
      <p:ext uri="{BB962C8B-B14F-4D97-AF65-F5344CB8AC3E}">
        <p14:creationId xmlns:p14="http://schemas.microsoft.com/office/powerpoint/2010/main" val="146791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upo 27">
            <a:extLst>
              <a:ext uri="{FF2B5EF4-FFF2-40B4-BE49-F238E27FC236}">
                <a16:creationId xmlns:a16="http://schemas.microsoft.com/office/drawing/2014/main" id="{62E8555C-9DB9-4BFC-8C5F-B00FCCCB0BE3}"/>
              </a:ext>
            </a:extLst>
          </p:cNvPr>
          <p:cNvGrpSpPr/>
          <p:nvPr/>
        </p:nvGrpSpPr>
        <p:grpSpPr>
          <a:xfrm>
            <a:off x="611436" y="958084"/>
            <a:ext cx="10969127" cy="5398816"/>
            <a:chOff x="611436" y="958084"/>
            <a:chExt cx="10969127" cy="5398816"/>
          </a:xfrm>
        </p:grpSpPr>
        <p:grpSp>
          <p:nvGrpSpPr>
            <p:cNvPr id="2" name="Grupo 1">
              <a:extLst>
                <a:ext uri="{FF2B5EF4-FFF2-40B4-BE49-F238E27FC236}">
                  <a16:creationId xmlns:a16="http://schemas.microsoft.com/office/drawing/2014/main" id="{EA442E7B-8D5A-42AD-8D47-6C104A6DDA9D}"/>
                </a:ext>
              </a:extLst>
            </p:cNvPr>
            <p:cNvGrpSpPr/>
            <p:nvPr/>
          </p:nvGrpSpPr>
          <p:grpSpPr>
            <a:xfrm>
              <a:off x="611436" y="958084"/>
              <a:ext cx="10969127" cy="5398816"/>
              <a:chOff x="611436" y="958084"/>
              <a:chExt cx="10969127" cy="5398816"/>
            </a:xfrm>
          </p:grpSpPr>
          <p:sp>
            <p:nvSpPr>
              <p:cNvPr id="68" name="Rectángulo 67">
                <a:extLst>
                  <a:ext uri="{FF2B5EF4-FFF2-40B4-BE49-F238E27FC236}">
                    <a16:creationId xmlns:a16="http://schemas.microsoft.com/office/drawing/2014/main" id="{9B772657-C74F-4AD5-9780-0CF72C670DCD}"/>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AFA8F607-0840-4D46-8E59-95883C1FDA06}"/>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Triángulo rectángulo 69">
                <a:extLst>
                  <a:ext uri="{FF2B5EF4-FFF2-40B4-BE49-F238E27FC236}">
                    <a16:creationId xmlns:a16="http://schemas.microsoft.com/office/drawing/2014/main" id="{EB2088D5-A72C-460F-A2C2-672F066F7CC7}"/>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1" name="Grupo 70">
                <a:extLst>
                  <a:ext uri="{FF2B5EF4-FFF2-40B4-BE49-F238E27FC236}">
                    <a16:creationId xmlns:a16="http://schemas.microsoft.com/office/drawing/2014/main" id="{E99A5722-DADF-40C3-8AD4-7DB8FFF89209}"/>
                  </a:ext>
                </a:extLst>
              </p:cNvPr>
              <p:cNvGrpSpPr/>
              <p:nvPr/>
            </p:nvGrpSpPr>
            <p:grpSpPr>
              <a:xfrm>
                <a:off x="5765713" y="1437972"/>
                <a:ext cx="3796740" cy="4638358"/>
                <a:chOff x="6528359" y="1406205"/>
                <a:chExt cx="3796740" cy="4638358"/>
              </a:xfrm>
            </p:grpSpPr>
            <p:sp>
              <p:nvSpPr>
                <p:cNvPr id="72" name="Rectángulo 71">
                  <a:extLst>
                    <a:ext uri="{FF2B5EF4-FFF2-40B4-BE49-F238E27FC236}">
                      <a16:creationId xmlns:a16="http://schemas.microsoft.com/office/drawing/2014/main" id="{2B0D7EF6-D244-460E-86F2-6F9C78558ED7}"/>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3" name="Rectángulo 72">
                  <a:extLst>
                    <a:ext uri="{FF2B5EF4-FFF2-40B4-BE49-F238E27FC236}">
                      <a16:creationId xmlns:a16="http://schemas.microsoft.com/office/drawing/2014/main" id="{1145F092-50ED-4389-B79A-A0F01152D97F}"/>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4" name="Rectángulo 73">
                  <a:extLst>
                    <a:ext uri="{FF2B5EF4-FFF2-40B4-BE49-F238E27FC236}">
                      <a16:creationId xmlns:a16="http://schemas.microsoft.com/office/drawing/2014/main" id="{BB4706F3-4BC1-4BB3-AFA5-143599DA6BE1}"/>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5" name="Rectángulo 74">
                  <a:extLst>
                    <a:ext uri="{FF2B5EF4-FFF2-40B4-BE49-F238E27FC236}">
                      <a16:creationId xmlns:a16="http://schemas.microsoft.com/office/drawing/2014/main" id="{BAEEA23B-6022-47F8-98FF-B5724198CD6B}"/>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6" name="Rectángulo 75">
                  <a:extLst>
                    <a:ext uri="{FF2B5EF4-FFF2-40B4-BE49-F238E27FC236}">
                      <a16:creationId xmlns:a16="http://schemas.microsoft.com/office/drawing/2014/main" id="{270CD23F-236D-4C29-B8E8-88555A68ECB0}"/>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77" name="Grupo 76">
                <a:extLst>
                  <a:ext uri="{FF2B5EF4-FFF2-40B4-BE49-F238E27FC236}">
                    <a16:creationId xmlns:a16="http://schemas.microsoft.com/office/drawing/2014/main" id="{BBF081BF-8D5C-42E5-AA20-57C61D973F5C}"/>
                  </a:ext>
                </a:extLst>
              </p:cNvPr>
              <p:cNvGrpSpPr/>
              <p:nvPr/>
            </p:nvGrpSpPr>
            <p:grpSpPr>
              <a:xfrm>
                <a:off x="754090" y="1132462"/>
                <a:ext cx="8294483" cy="5049548"/>
                <a:chOff x="1487515" y="1132462"/>
                <a:chExt cx="8294483" cy="5049548"/>
              </a:xfrm>
            </p:grpSpPr>
            <p:cxnSp>
              <p:nvCxnSpPr>
                <p:cNvPr id="79" name="Conector recto 78">
                  <a:extLst>
                    <a:ext uri="{FF2B5EF4-FFF2-40B4-BE49-F238E27FC236}">
                      <a16:creationId xmlns:a16="http://schemas.microsoft.com/office/drawing/2014/main" id="{66727351-65AD-4CDA-B749-AFDC15774BEF}"/>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81" name="Rectángulo 80">
                  <a:extLst>
                    <a:ext uri="{FF2B5EF4-FFF2-40B4-BE49-F238E27FC236}">
                      <a16:creationId xmlns:a16="http://schemas.microsoft.com/office/drawing/2014/main" id="{0EC4C879-6CDA-4CCA-B208-1ADD6B0D0497}"/>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379BF7D9-D410-49EA-B52D-A4B5384640CE}"/>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4" name="Rectángulo 83">
                  <a:extLst>
                    <a:ext uri="{FF2B5EF4-FFF2-40B4-BE49-F238E27FC236}">
                      <a16:creationId xmlns:a16="http://schemas.microsoft.com/office/drawing/2014/main" id="{69867620-8055-4546-89C1-ABE556C150C4}"/>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0F9EEE5E-369E-4B16-A90B-B0EFF1352487}"/>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6" name="Rectángulo 85">
                  <a:extLst>
                    <a:ext uri="{FF2B5EF4-FFF2-40B4-BE49-F238E27FC236}">
                      <a16:creationId xmlns:a16="http://schemas.microsoft.com/office/drawing/2014/main" id="{2E1E7347-0CF7-4BEB-8E9D-CE74246A85EF}"/>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2FFBB6C6-0B05-4B63-BBC5-015B782032C2}"/>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90" name="Rectángulo 89">
                  <a:extLst>
                    <a:ext uri="{FF2B5EF4-FFF2-40B4-BE49-F238E27FC236}">
                      <a16:creationId xmlns:a16="http://schemas.microsoft.com/office/drawing/2014/main" id="{86ACC14B-F30B-4410-B979-695AF63AC301}"/>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91" name="Conector recto 90">
                  <a:extLst>
                    <a:ext uri="{FF2B5EF4-FFF2-40B4-BE49-F238E27FC236}">
                      <a16:creationId xmlns:a16="http://schemas.microsoft.com/office/drawing/2014/main" id="{A3C292B2-C8CD-4D0A-B89C-281CBAE936F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2" name="Rectángulo 91">
                  <a:extLst>
                    <a:ext uri="{FF2B5EF4-FFF2-40B4-BE49-F238E27FC236}">
                      <a16:creationId xmlns:a16="http://schemas.microsoft.com/office/drawing/2014/main" id="{BD3E4409-8831-43EB-A44B-BF28C7E94984}"/>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93" name="Picture 2" descr="Resultado de imagen para pen vector png">
                <a:extLst>
                  <a:ext uri="{FF2B5EF4-FFF2-40B4-BE49-F238E27FC236}">
                    <a16:creationId xmlns:a16="http://schemas.microsoft.com/office/drawing/2014/main" id="{18341D90-4DDD-40D0-8431-D6D46A199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upo 93">
                <a:extLst>
                  <a:ext uri="{FF2B5EF4-FFF2-40B4-BE49-F238E27FC236}">
                    <a16:creationId xmlns:a16="http://schemas.microsoft.com/office/drawing/2014/main" id="{CAE862C7-A543-4955-A562-F50B4BC64851}"/>
                  </a:ext>
                </a:extLst>
              </p:cNvPr>
              <p:cNvGrpSpPr/>
              <p:nvPr/>
            </p:nvGrpSpPr>
            <p:grpSpPr>
              <a:xfrm>
                <a:off x="1292108" y="3193732"/>
                <a:ext cx="2870255" cy="900683"/>
                <a:chOff x="1292108" y="3193732"/>
                <a:chExt cx="2870255" cy="900683"/>
              </a:xfrm>
            </p:grpSpPr>
            <p:sp>
              <p:nvSpPr>
                <p:cNvPr id="95" name="Rectángulo 94">
                  <a:extLst>
                    <a:ext uri="{FF2B5EF4-FFF2-40B4-BE49-F238E27FC236}">
                      <a16:creationId xmlns:a16="http://schemas.microsoft.com/office/drawing/2014/main" id="{77A77E3A-3469-487F-A33E-6E49658E1EBD}"/>
                    </a:ext>
                  </a:extLst>
                </p:cNvPr>
                <p:cNvSpPr/>
                <p:nvPr/>
              </p:nvSpPr>
              <p:spPr>
                <a:xfrm>
                  <a:off x="1292108" y="319373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cxnSp>
              <p:nvCxnSpPr>
                <p:cNvPr id="96" name="Conector recto 95">
                  <a:extLst>
                    <a:ext uri="{FF2B5EF4-FFF2-40B4-BE49-F238E27FC236}">
                      <a16:creationId xmlns:a16="http://schemas.microsoft.com/office/drawing/2014/main" id="{B59F8E59-D814-4C79-9C64-AA133B0A17B2}"/>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8" name="CuadroTexto 97">
                  <a:extLst>
                    <a:ext uri="{FF2B5EF4-FFF2-40B4-BE49-F238E27FC236}">
                      <a16:creationId xmlns:a16="http://schemas.microsoft.com/office/drawing/2014/main" id="{4D4A6FE6-7F1D-4F2B-9FDD-D2CD35DCA924}"/>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100" name="Conector recto 99">
                  <a:extLst>
                    <a:ext uri="{FF2B5EF4-FFF2-40B4-BE49-F238E27FC236}">
                      <a16:creationId xmlns:a16="http://schemas.microsoft.com/office/drawing/2014/main" id="{368ED653-77CE-429F-B8EE-B6A3A22CA62C}"/>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3" name="CuadroTexto 102">
                  <a:extLst>
                    <a:ext uri="{FF2B5EF4-FFF2-40B4-BE49-F238E27FC236}">
                      <a16:creationId xmlns:a16="http://schemas.microsoft.com/office/drawing/2014/main" id="{C35E2101-BCE4-43AC-901A-939F80A88211}"/>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04" name="Picture 2" descr="Resultado de imagen para logo de ubicacion">
                  <a:extLst>
                    <a:ext uri="{FF2B5EF4-FFF2-40B4-BE49-F238E27FC236}">
                      <a16:creationId xmlns:a16="http://schemas.microsoft.com/office/drawing/2014/main" id="{C5EB49D2-3FA8-4E20-B84E-E5CC4C81931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grpSp>
          <p:pic>
            <p:nvPicPr>
              <p:cNvPr id="105" name="Picture 8" descr="Resultado de imagen para icon truck png">
                <a:extLst>
                  <a:ext uri="{FF2B5EF4-FFF2-40B4-BE49-F238E27FC236}">
                    <a16:creationId xmlns:a16="http://schemas.microsoft.com/office/drawing/2014/main" id="{C29E518D-39AE-4885-A543-69FF4F7207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107" name="Rectángulo 106">
                <a:extLst>
                  <a:ext uri="{FF2B5EF4-FFF2-40B4-BE49-F238E27FC236}">
                    <a16:creationId xmlns:a16="http://schemas.microsoft.com/office/drawing/2014/main" id="{8B153314-5933-4856-877A-6218798176F7}"/>
                  </a:ext>
                </a:extLst>
              </p:cNvPr>
              <p:cNvSpPr/>
              <p:nvPr/>
            </p:nvSpPr>
            <p:spPr>
              <a:xfrm>
                <a:off x="5267845" y="1576901"/>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8" name="CuadroTexto 107">
                <a:extLst>
                  <a:ext uri="{FF2B5EF4-FFF2-40B4-BE49-F238E27FC236}">
                    <a16:creationId xmlns:a16="http://schemas.microsoft.com/office/drawing/2014/main" id="{4D96691C-0E9D-439F-A925-05961F1F50B5}"/>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n-US" sz="1400" dirty="0">
                    <a:latin typeface="Arial Narrow" panose="020B0606020202030204" pitchFamily="34" charset="0"/>
                  </a:rPr>
                  <a:t>for the route</a:t>
                </a:r>
                <a:endParaRPr lang="es-419" sz="1400" dirty="0">
                  <a:latin typeface="Arial Narrow" panose="020B0606020202030204" pitchFamily="34" charset="0"/>
                </a:endParaRPr>
              </a:p>
            </p:txBody>
          </p:sp>
          <p:grpSp>
            <p:nvGrpSpPr>
              <p:cNvPr id="110" name="Grupo 109">
                <a:extLst>
                  <a:ext uri="{FF2B5EF4-FFF2-40B4-BE49-F238E27FC236}">
                    <a16:creationId xmlns:a16="http://schemas.microsoft.com/office/drawing/2014/main" id="{FA8BE338-2731-435B-92F1-DCAE75AF5104}"/>
                  </a:ext>
                </a:extLst>
              </p:cNvPr>
              <p:cNvGrpSpPr/>
              <p:nvPr/>
            </p:nvGrpSpPr>
            <p:grpSpPr>
              <a:xfrm>
                <a:off x="5281426" y="3175180"/>
                <a:ext cx="2889400" cy="523220"/>
                <a:chOff x="5267845" y="2829935"/>
                <a:chExt cx="2889400" cy="523220"/>
              </a:xfrm>
            </p:grpSpPr>
            <p:sp>
              <p:nvSpPr>
                <p:cNvPr id="111" name="Rectángulo 110">
                  <a:extLst>
                    <a:ext uri="{FF2B5EF4-FFF2-40B4-BE49-F238E27FC236}">
                      <a16:creationId xmlns:a16="http://schemas.microsoft.com/office/drawing/2014/main" id="{42881ED1-19E1-48E4-B135-805F679EBC94}"/>
                    </a:ext>
                  </a:extLst>
                </p:cNvPr>
                <p:cNvSpPr/>
                <p:nvPr/>
              </p:nvSpPr>
              <p:spPr>
                <a:xfrm>
                  <a:off x="5267845" y="293005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CuadroTexto 112">
                  <a:extLst>
                    <a:ext uri="{FF2B5EF4-FFF2-40B4-BE49-F238E27FC236}">
                      <a16:creationId xmlns:a16="http://schemas.microsoft.com/office/drawing/2014/main" id="{C6252C9E-19E0-4485-8A6A-D110B9665F02}"/>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a:t>
                  </a:r>
                  <a:r>
                    <a:rPr lang="es-419" sz="1400" dirty="0" err="1">
                      <a:latin typeface="Arial Narrow" panose="020B0606020202030204" pitchFamily="34" charset="0"/>
                    </a:rPr>
                    <a:t>of</a:t>
                  </a:r>
                  <a:r>
                    <a:rPr lang="es-419" sz="1400" dirty="0">
                      <a:latin typeface="Arial Narrow" panose="020B0606020202030204" pitchFamily="34" charset="0"/>
                    </a:rPr>
                    <a:t> </a:t>
                  </a:r>
                  <a:r>
                    <a:rPr lang="es-419" sz="1400" dirty="0" err="1">
                      <a:latin typeface="Arial Narrow" panose="020B0606020202030204" pitchFamily="34" charset="0"/>
                    </a:rPr>
                    <a:t>orders</a:t>
                  </a:r>
                  <a:endParaRPr lang="es-419" sz="1400" dirty="0">
                    <a:latin typeface="Arial Narrow" panose="020B0606020202030204" pitchFamily="34" charset="0"/>
                  </a:endParaRPr>
                </a:p>
                <a:p>
                  <a:r>
                    <a:rPr lang="es-419" sz="1400" dirty="0" err="1">
                      <a:latin typeface="Arial Narrow" panose="020B0606020202030204" pitchFamily="34" charset="0"/>
                    </a:rPr>
                    <a:t>for</a:t>
                  </a:r>
                  <a:r>
                    <a:rPr lang="es-419" sz="1400" dirty="0">
                      <a:latin typeface="Arial Narrow" panose="020B0606020202030204" pitchFamily="34" charset="0"/>
                    </a:rPr>
                    <a:t> </a:t>
                  </a:r>
                  <a:r>
                    <a:rPr lang="es-419" sz="1400" dirty="0" err="1">
                      <a:latin typeface="Arial Narrow" panose="020B0606020202030204" pitchFamily="34" charset="0"/>
                    </a:rPr>
                    <a:t>the</a:t>
                  </a:r>
                  <a:r>
                    <a:rPr lang="es-419" sz="1400" dirty="0">
                      <a:latin typeface="Arial Narrow" panose="020B0606020202030204" pitchFamily="34" charset="0"/>
                    </a:rPr>
                    <a:t> </a:t>
                  </a:r>
                  <a:r>
                    <a:rPr lang="es-419" sz="1400" dirty="0" err="1">
                      <a:latin typeface="Arial Narrow" panose="020B0606020202030204" pitchFamily="34" charset="0"/>
                    </a:rPr>
                    <a:t>truck</a:t>
                  </a:r>
                  <a:endParaRPr lang="es-419" sz="1400" dirty="0">
                    <a:latin typeface="Arial Narrow" panose="020B0606020202030204" pitchFamily="34" charset="0"/>
                  </a:endParaRPr>
                </a:p>
              </p:txBody>
            </p:sp>
            <p:pic>
              <p:nvPicPr>
                <p:cNvPr id="116" name="Picture 10" descr="Resultado de imagen para icon orders">
                  <a:extLst>
                    <a:ext uri="{FF2B5EF4-FFF2-40B4-BE49-F238E27FC236}">
                      <a16:creationId xmlns:a16="http://schemas.microsoft.com/office/drawing/2014/main" id="{3B642786-0B7A-47D9-9088-A53E3DD77B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sp>
            <p:nvSpPr>
              <p:cNvPr id="121" name="CuadroTexto 120">
                <a:extLst>
                  <a:ext uri="{FF2B5EF4-FFF2-40B4-BE49-F238E27FC236}">
                    <a16:creationId xmlns:a16="http://schemas.microsoft.com/office/drawing/2014/main" id="{CBE7E616-94E1-4336-89B7-955CAE39E7B7}"/>
                  </a:ext>
                </a:extLst>
              </p:cNvPr>
              <p:cNvSpPr txBox="1"/>
              <p:nvPr/>
            </p:nvSpPr>
            <p:spPr>
              <a:xfrm>
                <a:off x="3667881" y="138610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122" name="CuadroTexto 121">
                <a:extLst>
                  <a:ext uri="{FF2B5EF4-FFF2-40B4-BE49-F238E27FC236}">
                    <a16:creationId xmlns:a16="http://schemas.microsoft.com/office/drawing/2014/main" id="{861FEC72-AFEE-44CA-95D5-61C91E0B132E}"/>
                  </a:ext>
                </a:extLst>
              </p:cNvPr>
              <p:cNvSpPr txBox="1"/>
              <p:nvPr/>
            </p:nvSpPr>
            <p:spPr>
              <a:xfrm>
                <a:off x="4052793" y="1395895"/>
                <a:ext cx="485076" cy="400110"/>
              </a:xfrm>
              <a:prstGeom prst="rect">
                <a:avLst/>
              </a:prstGeom>
              <a:noFill/>
            </p:spPr>
            <p:txBody>
              <a:bodyPr wrap="square" rtlCol="0">
                <a:spAutoFit/>
              </a:bodyPr>
              <a:lstStyle/>
              <a:p>
                <a:pPr algn="ctr"/>
                <a:r>
                  <a:rPr lang="en-US" sz="2000" dirty="0">
                    <a:solidFill>
                      <a:srgbClr val="4FB5C1"/>
                    </a:solidFill>
                    <a:latin typeface="Bahnschrift SemiCondensed" panose="020B0502040204020203" pitchFamily="34" charset="0"/>
                  </a:rPr>
                  <a:t>3</a:t>
                </a:r>
                <a:endParaRPr lang="es-419" sz="2000" dirty="0">
                  <a:solidFill>
                    <a:srgbClr val="4FB5C1"/>
                  </a:solidFill>
                  <a:latin typeface="Bahnschrift SemiCondensed" panose="020B0502040204020203" pitchFamily="34" charset="0"/>
                </a:endParaRPr>
              </a:p>
            </p:txBody>
          </p:sp>
          <p:sp>
            <p:nvSpPr>
              <p:cNvPr id="125" name="CuadroTexto 124">
                <a:extLst>
                  <a:ext uri="{FF2B5EF4-FFF2-40B4-BE49-F238E27FC236}">
                    <a16:creationId xmlns:a16="http://schemas.microsoft.com/office/drawing/2014/main" id="{2535FE4A-2241-464B-9A74-2D0A743DEDC5}"/>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Logistic,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sp>
            <p:nvSpPr>
              <p:cNvPr id="126" name="CuadroTexto 125">
                <a:extLst>
                  <a:ext uri="{FF2B5EF4-FFF2-40B4-BE49-F238E27FC236}">
                    <a16:creationId xmlns:a16="http://schemas.microsoft.com/office/drawing/2014/main" id="{1E7538D8-65C1-464B-A602-23487C15575F}"/>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127" name="Picture 12" descr="Imagen relacionada">
                <a:extLst>
                  <a:ext uri="{FF2B5EF4-FFF2-40B4-BE49-F238E27FC236}">
                    <a16:creationId xmlns:a16="http://schemas.microsoft.com/office/drawing/2014/main" id="{177DF114-2EDB-439E-9BC5-EB99CC399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128" name="CuadroTexto 127">
                <a:extLst>
                  <a:ext uri="{FF2B5EF4-FFF2-40B4-BE49-F238E27FC236}">
                    <a16:creationId xmlns:a16="http://schemas.microsoft.com/office/drawing/2014/main" id="{0C59320B-3EF0-4284-B27A-D8032A647293}"/>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grpSp>
            <p:nvGrpSpPr>
              <p:cNvPr id="129" name="Grupo 128">
                <a:extLst>
                  <a:ext uri="{FF2B5EF4-FFF2-40B4-BE49-F238E27FC236}">
                    <a16:creationId xmlns:a16="http://schemas.microsoft.com/office/drawing/2014/main" id="{029947A5-4FF3-4655-B5FF-91ACB0591E38}"/>
                  </a:ext>
                </a:extLst>
              </p:cNvPr>
              <p:cNvGrpSpPr/>
              <p:nvPr/>
            </p:nvGrpSpPr>
            <p:grpSpPr>
              <a:xfrm>
                <a:off x="1261695" y="4624497"/>
                <a:ext cx="2876416" cy="898032"/>
                <a:chOff x="1261695" y="4624497"/>
                <a:chExt cx="2876416" cy="898032"/>
              </a:xfrm>
            </p:grpSpPr>
            <p:sp>
              <p:nvSpPr>
                <p:cNvPr id="130" name="Rectángulo 129">
                  <a:extLst>
                    <a:ext uri="{FF2B5EF4-FFF2-40B4-BE49-F238E27FC236}">
                      <a16:creationId xmlns:a16="http://schemas.microsoft.com/office/drawing/2014/main" id="{83DF59BC-3B14-40CC-BFA0-931D432DA283}"/>
                    </a:ext>
                  </a:extLst>
                </p:cNvPr>
                <p:cNvSpPr/>
                <p:nvPr/>
              </p:nvSpPr>
              <p:spPr>
                <a:xfrm>
                  <a:off x="1261695" y="4624497"/>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1" name="CuadroTexto 130">
                  <a:extLst>
                    <a:ext uri="{FF2B5EF4-FFF2-40B4-BE49-F238E27FC236}">
                      <a16:creationId xmlns:a16="http://schemas.microsoft.com/office/drawing/2014/main" id="{D2197B58-8ABF-4D4D-8D9C-8D133B7BC731}"/>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37" name="Picture 4" descr="Resultado de imagen para icon box">
                  <a:extLst>
                    <a:ext uri="{FF2B5EF4-FFF2-40B4-BE49-F238E27FC236}">
                      <a16:creationId xmlns:a16="http://schemas.microsoft.com/office/drawing/2014/main" id="{92644171-6424-4B81-BF33-E6483B7C8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Conector recto 138">
                  <a:extLst>
                    <a:ext uri="{FF2B5EF4-FFF2-40B4-BE49-F238E27FC236}">
                      <a16:creationId xmlns:a16="http://schemas.microsoft.com/office/drawing/2014/main" id="{77E3E301-286A-4203-ADFA-6AA3C0660C5D}"/>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66F957F2-16D3-4E91-8656-DE834152C52A}"/>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3" name="CuadroTexto 142">
                  <a:extLst>
                    <a:ext uri="{FF2B5EF4-FFF2-40B4-BE49-F238E27FC236}">
                      <a16:creationId xmlns:a16="http://schemas.microsoft.com/office/drawing/2014/main" id="{A7961A64-BAD3-4F2D-9FD8-4D8A805DBA01}"/>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grpSp>
          <p:cxnSp>
            <p:nvCxnSpPr>
              <p:cNvPr id="144" name="Conector recto 143">
                <a:extLst>
                  <a:ext uri="{FF2B5EF4-FFF2-40B4-BE49-F238E27FC236}">
                    <a16:creationId xmlns:a16="http://schemas.microsoft.com/office/drawing/2014/main" id="{2823C66E-3776-4AC5-9D3C-4CD8018C3283}"/>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ector recto 144">
                <a:extLst>
                  <a:ext uri="{FF2B5EF4-FFF2-40B4-BE49-F238E27FC236}">
                    <a16:creationId xmlns:a16="http://schemas.microsoft.com/office/drawing/2014/main" id="{6EF321DE-5BC6-4DCA-AFC2-4ED0FCFE0C46}"/>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7" name="CuadroTexto 146">
                <a:extLst>
                  <a:ext uri="{FF2B5EF4-FFF2-40B4-BE49-F238E27FC236}">
                    <a16:creationId xmlns:a16="http://schemas.microsoft.com/office/drawing/2014/main" id="{880F868E-F093-4F91-8129-90FF2C1DB055}"/>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149" name="Conector recto 148">
                <a:extLst>
                  <a:ext uri="{FF2B5EF4-FFF2-40B4-BE49-F238E27FC236}">
                    <a16:creationId xmlns:a16="http://schemas.microsoft.com/office/drawing/2014/main" id="{D372F0FD-EAF2-4772-AE85-2E5E1AB6B23D}"/>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0" name="Conector recto 149">
                <a:extLst>
                  <a:ext uri="{FF2B5EF4-FFF2-40B4-BE49-F238E27FC236}">
                    <a16:creationId xmlns:a16="http://schemas.microsoft.com/office/drawing/2014/main" id="{1BC2E927-9F9A-4374-9310-EF546516D093}"/>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1" name="CuadroTexto 150">
                <a:extLst>
                  <a:ext uri="{FF2B5EF4-FFF2-40B4-BE49-F238E27FC236}">
                    <a16:creationId xmlns:a16="http://schemas.microsoft.com/office/drawing/2014/main" id="{0234CFA2-1E10-4B91-9541-E79763AB2A94}"/>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152" name="Conector recto 151">
                <a:extLst>
                  <a:ext uri="{FF2B5EF4-FFF2-40B4-BE49-F238E27FC236}">
                    <a16:creationId xmlns:a16="http://schemas.microsoft.com/office/drawing/2014/main" id="{F596D99A-8569-433A-A87E-63DE21C07E23}"/>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Conector recto 152">
                <a:extLst>
                  <a:ext uri="{FF2B5EF4-FFF2-40B4-BE49-F238E27FC236}">
                    <a16:creationId xmlns:a16="http://schemas.microsoft.com/office/drawing/2014/main" id="{DB947CC6-9D08-4320-8133-712D8A28A86F}"/>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Conector recto 153">
                <a:extLst>
                  <a:ext uri="{FF2B5EF4-FFF2-40B4-BE49-F238E27FC236}">
                    <a16:creationId xmlns:a16="http://schemas.microsoft.com/office/drawing/2014/main" id="{DAEBD20E-69AB-4EEF-BCAA-CB72739688C0}"/>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Conector recto 154">
                <a:extLst>
                  <a:ext uri="{FF2B5EF4-FFF2-40B4-BE49-F238E27FC236}">
                    <a16:creationId xmlns:a16="http://schemas.microsoft.com/office/drawing/2014/main" id="{35032DA6-BED2-4D03-AE47-A848F16F899E}"/>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56" name="CuadroTexto 155">
                <a:extLst>
                  <a:ext uri="{FF2B5EF4-FFF2-40B4-BE49-F238E27FC236}">
                    <a16:creationId xmlns:a16="http://schemas.microsoft.com/office/drawing/2014/main" id="{1313A379-BDEC-40DE-A2FA-95853288995C}"/>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157" name="Picture 14" descr="Resultado de imagen para firmas png">
                <a:extLst>
                  <a:ext uri="{FF2B5EF4-FFF2-40B4-BE49-F238E27FC236}">
                    <a16:creationId xmlns:a16="http://schemas.microsoft.com/office/drawing/2014/main" id="{A61CCAA2-2B2D-4648-AB12-3314FFFEB8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pic>
            <p:nvPicPr>
              <p:cNvPr id="158" name="Imagen 157">
                <a:extLst>
                  <a:ext uri="{FF2B5EF4-FFF2-40B4-BE49-F238E27FC236}">
                    <a16:creationId xmlns:a16="http://schemas.microsoft.com/office/drawing/2014/main" id="{9BFD64F7-1FA8-46AC-AFFB-E824FDE0D3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86000" y="1977230"/>
                <a:ext cx="1781992" cy="3721594"/>
              </a:xfrm>
              <a:prstGeom prst="rect">
                <a:avLst/>
              </a:prstGeom>
            </p:spPr>
          </p:pic>
          <p:pic>
            <p:nvPicPr>
              <p:cNvPr id="159" name="Imagen 158">
                <a:extLst>
                  <a:ext uri="{FF2B5EF4-FFF2-40B4-BE49-F238E27FC236}">
                    <a16:creationId xmlns:a16="http://schemas.microsoft.com/office/drawing/2014/main" id="{948CABD9-EC16-4437-BBFE-3838CFDEE4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6002" y="1538817"/>
                <a:ext cx="741797" cy="643694"/>
              </a:xfrm>
              <a:prstGeom prst="rect">
                <a:avLst/>
              </a:prstGeom>
            </p:spPr>
          </p:pic>
        </p:grpSp>
        <p:pic>
          <p:nvPicPr>
            <p:cNvPr id="27" name="Imagen 26">
              <a:extLst>
                <a:ext uri="{FF2B5EF4-FFF2-40B4-BE49-F238E27FC236}">
                  <a16:creationId xmlns:a16="http://schemas.microsoft.com/office/drawing/2014/main" id="{356D1B2B-2695-4062-8A53-403D9E1E5F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54030" y="4508656"/>
              <a:ext cx="1045931" cy="501860"/>
            </a:xfrm>
            <a:prstGeom prst="rect">
              <a:avLst/>
            </a:prstGeom>
            <a:ln>
              <a:noFill/>
            </a:ln>
          </p:spPr>
        </p:pic>
      </p:grpSp>
    </p:spTree>
    <p:extLst>
      <p:ext uri="{BB962C8B-B14F-4D97-AF65-F5344CB8AC3E}">
        <p14:creationId xmlns:p14="http://schemas.microsoft.com/office/powerpoint/2010/main" val="21833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765713"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11">
              <a:extLst>
                <a:ext uri="{FF2B5EF4-FFF2-40B4-BE49-F238E27FC236}">
                  <a16:creationId xmlns:a16="http://schemas.microsoft.com/office/drawing/2014/main" id="{BEE34407-CE78-4F4A-AE3D-AA583F168E20}"/>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13" name="Grupo 12">
            <a:extLst>
              <a:ext uri="{FF2B5EF4-FFF2-40B4-BE49-F238E27FC236}">
                <a16:creationId xmlns:a16="http://schemas.microsoft.com/office/drawing/2014/main" id="{60886022-1FFA-475A-AB03-B462447B4215}"/>
              </a:ext>
            </a:extLst>
          </p:cNvPr>
          <p:cNvGrpSpPr/>
          <p:nvPr/>
        </p:nvGrpSpPr>
        <p:grpSpPr>
          <a:xfrm>
            <a:off x="754090" y="1132462"/>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24" name="Picture 2" descr="Resultado de imagen para pen vector png">
            <a:extLst>
              <a:ext uri="{FF2B5EF4-FFF2-40B4-BE49-F238E27FC236}">
                <a16:creationId xmlns:a16="http://schemas.microsoft.com/office/drawing/2014/main" id="{43773FD7-73FF-4092-ACA1-7FCC54DE4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sp>
        <p:nvSpPr>
          <p:cNvPr id="32" name="CuadroTexto 31">
            <a:extLst>
              <a:ext uri="{FF2B5EF4-FFF2-40B4-BE49-F238E27FC236}">
                <a16:creationId xmlns:a16="http://schemas.microsoft.com/office/drawing/2014/main" id="{13C5E43A-CF14-42A5-8ADE-3F93EDCCA4BE}"/>
              </a:ext>
            </a:extLst>
          </p:cNvPr>
          <p:cNvSpPr txBox="1"/>
          <p:nvPr/>
        </p:nvSpPr>
        <p:spPr>
          <a:xfrm>
            <a:off x="3667881" y="138610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109" name="CuadroTexto 108">
            <a:extLst>
              <a:ext uri="{FF2B5EF4-FFF2-40B4-BE49-F238E27FC236}">
                <a16:creationId xmlns:a16="http://schemas.microsoft.com/office/drawing/2014/main" id="{85F80C61-C666-4B76-AB19-F9677CF5302C}"/>
              </a:ext>
            </a:extLst>
          </p:cNvPr>
          <p:cNvSpPr txBox="1"/>
          <p:nvPr/>
        </p:nvSpPr>
        <p:spPr>
          <a:xfrm>
            <a:off x="4052793" y="1395895"/>
            <a:ext cx="485076" cy="400110"/>
          </a:xfrm>
          <a:prstGeom prst="rect">
            <a:avLst/>
          </a:prstGeom>
          <a:noFill/>
        </p:spPr>
        <p:txBody>
          <a:bodyPr wrap="square" rtlCol="0">
            <a:spAutoFit/>
          </a:bodyPr>
          <a:lstStyle/>
          <a:p>
            <a:pPr algn="ctr"/>
            <a:r>
              <a:rPr lang="en-US" sz="2000" dirty="0">
                <a:solidFill>
                  <a:srgbClr val="4FB5C1"/>
                </a:solidFill>
                <a:latin typeface="Bahnschrift SemiCondensed" panose="020B0502040204020203" pitchFamily="34" charset="0"/>
              </a:rPr>
              <a:t>3</a:t>
            </a:r>
            <a:endParaRPr lang="es-419" sz="2000" dirty="0">
              <a:solidFill>
                <a:srgbClr val="4FB5C1"/>
              </a:solidFill>
              <a:latin typeface="Bahnschrift SemiCondensed" panose="020B0502040204020203" pitchFamily="34" charset="0"/>
            </a:endParaRPr>
          </a:p>
        </p:txBody>
      </p:sp>
      <p:sp>
        <p:nvSpPr>
          <p:cNvPr id="34" name="CuadroTexto 33">
            <a:extLst>
              <a:ext uri="{FF2B5EF4-FFF2-40B4-BE49-F238E27FC236}">
                <a16:creationId xmlns:a16="http://schemas.microsoft.com/office/drawing/2014/main" id="{155BDF42-1AA2-4D25-BD81-BB99C589BDB8}"/>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a:t>
            </a:r>
            <a:r>
              <a:rPr lang="en-US" sz="800" dirty="0" err="1">
                <a:solidFill>
                  <a:srgbClr val="7F7F7F"/>
                </a:solidFill>
                <a:latin typeface="Arial" panose="020B0604020202020204" pitchFamily="34" charset="0"/>
                <a:cs typeface="Arial" panose="020B0604020202020204" pitchFamily="34" charset="0"/>
              </a:rPr>
              <a:t>Logist</a:t>
            </a:r>
            <a:r>
              <a:rPr lang="en-US" sz="800" dirty="0">
                <a:solidFill>
                  <a:srgbClr val="7F7F7F"/>
                </a:solidFill>
                <a:latin typeface="Arial" panose="020B0604020202020204" pitchFamily="34" charset="0"/>
                <a:cs typeface="Arial" panose="020B0604020202020204" pitchFamily="34" charset="0"/>
              </a:rPr>
              <a:t>,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pic>
        <p:nvPicPr>
          <p:cNvPr id="36" name="Imagen 35">
            <a:extLst>
              <a:ext uri="{FF2B5EF4-FFF2-40B4-BE49-F238E27FC236}">
                <a16:creationId xmlns:a16="http://schemas.microsoft.com/office/drawing/2014/main" id="{59501EE5-23B3-4C32-A443-C3E376E94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167" y="1379271"/>
            <a:ext cx="714136" cy="697355"/>
          </a:xfrm>
          <a:prstGeom prst="rect">
            <a:avLst/>
          </a:prstGeom>
        </p:spPr>
      </p:pic>
      <p:sp>
        <p:nvSpPr>
          <p:cNvPr id="112" name="CuadroTexto 111">
            <a:extLst>
              <a:ext uri="{FF2B5EF4-FFF2-40B4-BE49-F238E27FC236}">
                <a16:creationId xmlns:a16="http://schemas.microsoft.com/office/drawing/2014/main" id="{6EF72DFF-8B7D-415D-BDC4-C2E05F9B7AFE}"/>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1036" name="Picture 12" descr="Imagen relacionada">
            <a:extLst>
              <a:ext uri="{FF2B5EF4-FFF2-40B4-BE49-F238E27FC236}">
                <a16:creationId xmlns:a16="http://schemas.microsoft.com/office/drawing/2014/main" id="{725454C1-BCB2-4082-8834-2E198E3CE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114" name="CuadroTexto 113">
            <a:extLst>
              <a:ext uri="{FF2B5EF4-FFF2-40B4-BE49-F238E27FC236}">
                <a16:creationId xmlns:a16="http://schemas.microsoft.com/office/drawing/2014/main" id="{D40BF51C-44EC-4E64-83D9-0BD7E616761B}"/>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cxnSp>
        <p:nvCxnSpPr>
          <p:cNvPr id="138" name="Conector recto 137">
            <a:extLst>
              <a:ext uri="{FF2B5EF4-FFF2-40B4-BE49-F238E27FC236}">
                <a16:creationId xmlns:a16="http://schemas.microsoft.com/office/drawing/2014/main" id="{DD87E01B-B774-4163-801F-A55A78B9C1BC}"/>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Conector recto 140">
            <a:extLst>
              <a:ext uri="{FF2B5EF4-FFF2-40B4-BE49-F238E27FC236}">
                <a16:creationId xmlns:a16="http://schemas.microsoft.com/office/drawing/2014/main" id="{3A439294-629A-47A6-BB1A-76718A9BFBBD}"/>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Conector recto 141">
            <a:extLst>
              <a:ext uri="{FF2B5EF4-FFF2-40B4-BE49-F238E27FC236}">
                <a16:creationId xmlns:a16="http://schemas.microsoft.com/office/drawing/2014/main" id="{3458ED15-6289-4038-A405-9D2587BBCEC3}"/>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Conector recto 145">
            <a:extLst>
              <a:ext uri="{FF2B5EF4-FFF2-40B4-BE49-F238E27FC236}">
                <a16:creationId xmlns:a16="http://schemas.microsoft.com/office/drawing/2014/main" id="{0CE5B7DC-E381-434F-8C1D-8558E3AFFC5A}"/>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8" name="CuadroTexto 147">
            <a:extLst>
              <a:ext uri="{FF2B5EF4-FFF2-40B4-BE49-F238E27FC236}">
                <a16:creationId xmlns:a16="http://schemas.microsoft.com/office/drawing/2014/main" id="{586181DB-0B3A-4358-8A61-8220E818346E}"/>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1894" y="1977225"/>
            <a:ext cx="1786098" cy="3721594"/>
          </a:xfrm>
          <a:prstGeom prst="rect">
            <a:avLst/>
          </a:prstGeom>
        </p:spPr>
      </p:pic>
      <p:pic>
        <p:nvPicPr>
          <p:cNvPr id="1038" name="Picture 14" descr="Resultado de imagen para firmas png">
            <a:extLst>
              <a:ext uri="{FF2B5EF4-FFF2-40B4-BE49-F238E27FC236}">
                <a16:creationId xmlns:a16="http://schemas.microsoft.com/office/drawing/2014/main" id="{064813AE-FD0D-43FD-A930-04CBCD5002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upo 27">
            <a:extLst>
              <a:ext uri="{FF2B5EF4-FFF2-40B4-BE49-F238E27FC236}">
                <a16:creationId xmlns:a16="http://schemas.microsoft.com/office/drawing/2014/main" id="{EEE3ECBF-3E3B-446A-91B4-EC55CEAAD18C}"/>
              </a:ext>
            </a:extLst>
          </p:cNvPr>
          <p:cNvGrpSpPr/>
          <p:nvPr/>
        </p:nvGrpSpPr>
        <p:grpSpPr>
          <a:xfrm>
            <a:off x="1283430" y="3132558"/>
            <a:ext cx="2878933" cy="961857"/>
            <a:chOff x="1283430" y="3132558"/>
            <a:chExt cx="2878933" cy="961857"/>
          </a:xfrm>
        </p:grpSpPr>
        <p:sp>
          <p:nvSpPr>
            <p:cNvPr id="26" name="Rectángulo 25">
              <a:extLst>
                <a:ext uri="{FF2B5EF4-FFF2-40B4-BE49-F238E27FC236}">
                  <a16:creationId xmlns:a16="http://schemas.microsoft.com/office/drawing/2014/main" id="{B7CC8600-8042-401E-A327-8AC551E448E6}"/>
                </a:ext>
              </a:extLst>
            </p:cNvPr>
            <p:cNvSpPr/>
            <p:nvPr/>
          </p:nvSpPr>
          <p:spPr>
            <a:xfrm>
              <a:off x="1292108" y="319373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9" name="Conector recto 28">
              <a:extLst>
                <a:ext uri="{FF2B5EF4-FFF2-40B4-BE49-F238E27FC236}">
                  <a16:creationId xmlns:a16="http://schemas.microsoft.com/office/drawing/2014/main" id="{BB0500F8-1395-41A1-BECB-2C9D40DCD512}"/>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0B041460-5588-4B3B-91E9-D527C73602A7}"/>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43" name="Conector recto 42">
              <a:extLst>
                <a:ext uri="{FF2B5EF4-FFF2-40B4-BE49-F238E27FC236}">
                  <a16:creationId xmlns:a16="http://schemas.microsoft.com/office/drawing/2014/main" id="{8D6EADDF-1C51-4595-98EF-DE49F30872A1}"/>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A07B9ADE-BF4F-480F-9897-D704929A07A6}"/>
                </a:ext>
              </a:extLst>
            </p:cNvPr>
            <p:cNvSpPr txBox="1"/>
            <p:nvPr/>
          </p:nvSpPr>
          <p:spPr>
            <a:xfrm>
              <a:off x="3660729" y="3147987"/>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15</a:t>
              </a:r>
              <a:endParaRPr lang="es-419" sz="2000" dirty="0">
                <a:latin typeface="Bahnschrift SemiCondensed" panose="020B0502040204020203" pitchFamily="34" charset="0"/>
              </a:endParaRPr>
            </a:p>
          </p:txBody>
        </p:sp>
        <p:sp>
          <p:nvSpPr>
            <p:cNvPr id="45" name="CuadroTexto 44">
              <a:extLst>
                <a:ext uri="{FF2B5EF4-FFF2-40B4-BE49-F238E27FC236}">
                  <a16:creationId xmlns:a16="http://schemas.microsoft.com/office/drawing/2014/main" id="{04A62841-4760-4CB7-83FF-72A471CE5EB0}"/>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026" name="Picture 2" descr="Resultado de imagen para logo de ubicacion">
              <a:extLst>
                <a:ext uri="{FF2B5EF4-FFF2-40B4-BE49-F238E27FC236}">
                  <a16:creationId xmlns:a16="http://schemas.microsoft.com/office/drawing/2014/main" id="{BA2365FC-4804-4AE7-992C-2D6CF660BA1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71D6BDB1-0311-4F3C-807F-161A680F71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3430" y="3132558"/>
              <a:ext cx="525609" cy="434988"/>
            </a:xfrm>
            <a:prstGeom prst="rect">
              <a:avLst/>
            </a:prstGeom>
          </p:spPr>
        </p:pic>
      </p:grpSp>
      <p:grpSp>
        <p:nvGrpSpPr>
          <p:cNvPr id="30" name="Grupo 29">
            <a:extLst>
              <a:ext uri="{FF2B5EF4-FFF2-40B4-BE49-F238E27FC236}">
                <a16:creationId xmlns:a16="http://schemas.microsoft.com/office/drawing/2014/main" id="{69E3CE2C-D4E4-4742-9C36-3960073C62D0}"/>
              </a:ext>
            </a:extLst>
          </p:cNvPr>
          <p:cNvGrpSpPr/>
          <p:nvPr/>
        </p:nvGrpSpPr>
        <p:grpSpPr>
          <a:xfrm>
            <a:off x="1242444" y="4568209"/>
            <a:ext cx="2895667" cy="954320"/>
            <a:chOff x="1242444" y="4568209"/>
            <a:chExt cx="2895667" cy="954320"/>
          </a:xfrm>
        </p:grpSpPr>
        <p:sp>
          <p:nvSpPr>
            <p:cNvPr id="78" name="Rectángulo 77">
              <a:extLst>
                <a:ext uri="{FF2B5EF4-FFF2-40B4-BE49-F238E27FC236}">
                  <a16:creationId xmlns:a16="http://schemas.microsoft.com/office/drawing/2014/main" id="{C3B95659-46EA-44C8-87E6-C7194149A49B}"/>
                </a:ext>
              </a:extLst>
            </p:cNvPr>
            <p:cNvSpPr/>
            <p:nvPr/>
          </p:nvSpPr>
          <p:spPr>
            <a:xfrm>
              <a:off x="1261695" y="4624497"/>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CuadroTexto 79">
              <a:extLst>
                <a:ext uri="{FF2B5EF4-FFF2-40B4-BE49-F238E27FC236}">
                  <a16:creationId xmlns:a16="http://schemas.microsoft.com/office/drawing/2014/main" id="{A49B59E0-70E4-4746-B7FD-0D8C2071B953}"/>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83" name="CuadroTexto 82">
              <a:extLst>
                <a:ext uri="{FF2B5EF4-FFF2-40B4-BE49-F238E27FC236}">
                  <a16:creationId xmlns:a16="http://schemas.microsoft.com/office/drawing/2014/main" id="{17E55219-A44F-4E0B-B750-BC68414AB612}"/>
                </a:ext>
              </a:extLst>
            </p:cNvPr>
            <p:cNvSpPr txBox="1"/>
            <p:nvPr/>
          </p:nvSpPr>
          <p:spPr>
            <a:xfrm>
              <a:off x="3630316" y="4578752"/>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20</a:t>
              </a:r>
              <a:endParaRPr lang="es-419" sz="2000" dirty="0">
                <a:latin typeface="Bahnschrift SemiCondensed" panose="020B0502040204020203" pitchFamily="34" charset="0"/>
              </a:endParaRPr>
            </a:p>
          </p:txBody>
        </p:sp>
        <p:pic>
          <p:nvPicPr>
            <p:cNvPr id="1028" name="Picture 4" descr="Resultado de imagen para icon box">
              <a:extLst>
                <a:ext uri="{FF2B5EF4-FFF2-40B4-BE49-F238E27FC236}">
                  <a16:creationId xmlns:a16="http://schemas.microsoft.com/office/drawing/2014/main" id="{711ABACE-BCC1-41F1-84CC-C7FF587448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17" name="Conector recto 116">
              <a:extLst>
                <a:ext uri="{FF2B5EF4-FFF2-40B4-BE49-F238E27FC236}">
                  <a16:creationId xmlns:a16="http://schemas.microsoft.com/office/drawing/2014/main" id="{116C070D-A39D-49FE-9664-439F18A50BBE}"/>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8" name="Conector recto 117">
              <a:extLst>
                <a:ext uri="{FF2B5EF4-FFF2-40B4-BE49-F238E27FC236}">
                  <a16:creationId xmlns:a16="http://schemas.microsoft.com/office/drawing/2014/main" id="{9638D0A3-0856-4ECF-9806-F3A2C5948030}"/>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CuadroTexto 118">
              <a:extLst>
                <a:ext uri="{FF2B5EF4-FFF2-40B4-BE49-F238E27FC236}">
                  <a16:creationId xmlns:a16="http://schemas.microsoft.com/office/drawing/2014/main" id="{4461B706-D25D-4A22-A4AE-3457E6D3C2D1}"/>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6" name="Imagen 75">
              <a:extLst>
                <a:ext uri="{FF2B5EF4-FFF2-40B4-BE49-F238E27FC236}">
                  <a16:creationId xmlns:a16="http://schemas.microsoft.com/office/drawing/2014/main" id="{3236B3B0-F8FF-44DF-96FB-D875D708B2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2444" y="4568209"/>
              <a:ext cx="525609" cy="434988"/>
            </a:xfrm>
            <a:prstGeom prst="rect">
              <a:avLst/>
            </a:prstGeom>
          </p:spPr>
        </p:pic>
      </p:grpSp>
      <p:grpSp>
        <p:nvGrpSpPr>
          <p:cNvPr id="31" name="Grupo 30">
            <a:extLst>
              <a:ext uri="{FF2B5EF4-FFF2-40B4-BE49-F238E27FC236}">
                <a16:creationId xmlns:a16="http://schemas.microsoft.com/office/drawing/2014/main" id="{C10D0633-C11A-432B-88BB-13B6C1A64DC8}"/>
              </a:ext>
            </a:extLst>
          </p:cNvPr>
          <p:cNvGrpSpPr/>
          <p:nvPr/>
        </p:nvGrpSpPr>
        <p:grpSpPr>
          <a:xfrm>
            <a:off x="5252478" y="1529882"/>
            <a:ext cx="3013613" cy="1286623"/>
            <a:chOff x="5252478" y="1529882"/>
            <a:chExt cx="3013613" cy="1286623"/>
          </a:xfrm>
        </p:grpSpPr>
        <p:pic>
          <p:nvPicPr>
            <p:cNvPr id="1032" name="Picture 8" descr="Resultado de imagen para icon truck png">
              <a:extLst>
                <a:ext uri="{FF2B5EF4-FFF2-40B4-BE49-F238E27FC236}">
                  <a16:creationId xmlns:a16="http://schemas.microsoft.com/office/drawing/2014/main" id="{E96A6092-4E7A-4D19-95AD-48C755C694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87" name="Rectángulo 86">
              <a:extLst>
                <a:ext uri="{FF2B5EF4-FFF2-40B4-BE49-F238E27FC236}">
                  <a16:creationId xmlns:a16="http://schemas.microsoft.com/office/drawing/2014/main" id="{1DA63C4B-ED5E-4621-A819-AA4CBD454AAC}"/>
                </a:ext>
              </a:extLst>
            </p:cNvPr>
            <p:cNvSpPr/>
            <p:nvPr/>
          </p:nvSpPr>
          <p:spPr>
            <a:xfrm>
              <a:off x="5267845" y="1576901"/>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9" name="CuadroTexto 88">
              <a:extLst>
                <a:ext uri="{FF2B5EF4-FFF2-40B4-BE49-F238E27FC236}">
                  <a16:creationId xmlns:a16="http://schemas.microsoft.com/office/drawing/2014/main" id="{258FF287-3D61-4061-9546-4D517A74726D}"/>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s-419" sz="1400" dirty="0">
                  <a:latin typeface="Arial Narrow" panose="020B0606020202030204" pitchFamily="34" charset="0"/>
                </a:rPr>
                <a:t>per routes</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106" name="CuadroTexto 105">
              <a:extLst>
                <a:ext uri="{FF2B5EF4-FFF2-40B4-BE49-F238E27FC236}">
                  <a16:creationId xmlns:a16="http://schemas.microsoft.com/office/drawing/2014/main" id="{4851AA8E-8E6D-4737-9EA8-49FF480D6E45}"/>
                </a:ext>
              </a:extLst>
            </p:cNvPr>
            <p:cNvSpPr txBox="1"/>
            <p:nvPr/>
          </p:nvSpPr>
          <p:spPr>
            <a:xfrm>
              <a:off x="7587347" y="1579718"/>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6</a:t>
              </a:r>
              <a:endParaRPr lang="es-419" sz="2000" dirty="0">
                <a:latin typeface="Bahnschrift SemiCondensed" panose="020B0502040204020203" pitchFamily="34" charset="0"/>
              </a:endParaRPr>
            </a:p>
          </p:txBody>
        </p:sp>
        <p:cxnSp>
          <p:nvCxnSpPr>
            <p:cNvPr id="123" name="Conector recto 122">
              <a:extLst>
                <a:ext uri="{FF2B5EF4-FFF2-40B4-BE49-F238E27FC236}">
                  <a16:creationId xmlns:a16="http://schemas.microsoft.com/office/drawing/2014/main" id="{435AC098-4CD8-4ACA-BE48-EB8C361D628D}"/>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ector recto 123">
              <a:extLst>
                <a:ext uri="{FF2B5EF4-FFF2-40B4-BE49-F238E27FC236}">
                  <a16:creationId xmlns:a16="http://schemas.microsoft.com/office/drawing/2014/main" id="{90A1FA68-E55B-45EC-BC5C-9EF2E9126BF3}"/>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CuadroTexto 132">
              <a:extLst>
                <a:ext uri="{FF2B5EF4-FFF2-40B4-BE49-F238E27FC236}">
                  <a16:creationId xmlns:a16="http://schemas.microsoft.com/office/drawing/2014/main" id="{E02EC9AB-BBAB-44B7-842D-602A2BEE495C}"/>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7" name="Imagen 76">
              <a:extLst>
                <a:ext uri="{FF2B5EF4-FFF2-40B4-BE49-F238E27FC236}">
                  <a16:creationId xmlns:a16="http://schemas.microsoft.com/office/drawing/2014/main" id="{E4E8B69B-864C-474B-84BE-7F52038160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2478" y="1529882"/>
              <a:ext cx="525609" cy="434988"/>
            </a:xfrm>
            <a:prstGeom prst="rect">
              <a:avLst/>
            </a:prstGeom>
          </p:spPr>
        </p:pic>
      </p:grpSp>
      <p:grpSp>
        <p:nvGrpSpPr>
          <p:cNvPr id="35" name="Grupo 34">
            <a:extLst>
              <a:ext uri="{FF2B5EF4-FFF2-40B4-BE49-F238E27FC236}">
                <a16:creationId xmlns:a16="http://schemas.microsoft.com/office/drawing/2014/main" id="{0020CAB8-70A9-46E9-B333-33E7EB5B8E42}"/>
              </a:ext>
            </a:extLst>
          </p:cNvPr>
          <p:cNvGrpSpPr/>
          <p:nvPr/>
        </p:nvGrpSpPr>
        <p:grpSpPr>
          <a:xfrm>
            <a:off x="5260882" y="3175180"/>
            <a:ext cx="2909944" cy="966795"/>
            <a:chOff x="5260882" y="3175180"/>
            <a:chExt cx="2909944" cy="966795"/>
          </a:xfrm>
        </p:grpSpPr>
        <p:grpSp>
          <p:nvGrpSpPr>
            <p:cNvPr id="37" name="Grupo 36">
              <a:extLst>
                <a:ext uri="{FF2B5EF4-FFF2-40B4-BE49-F238E27FC236}">
                  <a16:creationId xmlns:a16="http://schemas.microsoft.com/office/drawing/2014/main" id="{392991E6-95A1-40FF-83EE-AE86DEDB54A0}"/>
                </a:ext>
              </a:extLst>
            </p:cNvPr>
            <p:cNvGrpSpPr/>
            <p:nvPr/>
          </p:nvGrpSpPr>
          <p:grpSpPr>
            <a:xfrm>
              <a:off x="5281426" y="3175180"/>
              <a:ext cx="2889400" cy="523220"/>
              <a:chOff x="5267845" y="2829935"/>
              <a:chExt cx="2889400" cy="523220"/>
            </a:xfrm>
          </p:grpSpPr>
          <p:sp>
            <p:nvSpPr>
              <p:cNvPr id="97" name="Rectángulo 96">
                <a:extLst>
                  <a:ext uri="{FF2B5EF4-FFF2-40B4-BE49-F238E27FC236}">
                    <a16:creationId xmlns:a16="http://schemas.microsoft.com/office/drawing/2014/main" id="{4E816D5E-5311-423B-AA9B-2B1598E7508D}"/>
                  </a:ext>
                </a:extLst>
              </p:cNvPr>
              <p:cNvSpPr/>
              <p:nvPr/>
            </p:nvSpPr>
            <p:spPr>
              <a:xfrm>
                <a:off x="5267845" y="293005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9" name="CuadroTexto 98">
                <a:extLst>
                  <a:ext uri="{FF2B5EF4-FFF2-40B4-BE49-F238E27FC236}">
                    <a16:creationId xmlns:a16="http://schemas.microsoft.com/office/drawing/2014/main" id="{377765D1-DA14-42A9-9645-99A8D914798F}"/>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of orders </a:t>
                </a:r>
              </a:p>
              <a:p>
                <a:r>
                  <a:rPr lang="es-419" sz="1400" dirty="0">
                    <a:latin typeface="Arial Narrow" panose="020B0606020202030204" pitchFamily="34" charset="0"/>
                  </a:rPr>
                  <a:t>per truck</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102" name="CuadroTexto 101">
                <a:extLst>
                  <a:ext uri="{FF2B5EF4-FFF2-40B4-BE49-F238E27FC236}">
                    <a16:creationId xmlns:a16="http://schemas.microsoft.com/office/drawing/2014/main" id="{FC11CB50-F7E5-48F1-87EE-295B9F718260}"/>
                  </a:ext>
                </a:extLst>
              </p:cNvPr>
              <p:cNvSpPr txBox="1"/>
              <p:nvPr/>
            </p:nvSpPr>
            <p:spPr>
              <a:xfrm>
                <a:off x="7586793" y="2919970"/>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20</a:t>
                </a:r>
                <a:endParaRPr lang="es-419" sz="2000" dirty="0">
                  <a:latin typeface="Bahnschrift SemiCondensed" panose="020B0502040204020203" pitchFamily="34" charset="0"/>
                </a:endParaRPr>
              </a:p>
            </p:txBody>
          </p:sp>
          <p:pic>
            <p:nvPicPr>
              <p:cNvPr id="1034" name="Picture 10" descr="Resultado de imagen para icon orders">
                <a:extLst>
                  <a:ext uri="{FF2B5EF4-FFF2-40B4-BE49-F238E27FC236}">
                    <a16:creationId xmlns:a16="http://schemas.microsoft.com/office/drawing/2014/main" id="{A000B864-4E86-492C-9A6D-C959AFE841B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4" name="Conector recto 133">
              <a:extLst>
                <a:ext uri="{FF2B5EF4-FFF2-40B4-BE49-F238E27FC236}">
                  <a16:creationId xmlns:a16="http://schemas.microsoft.com/office/drawing/2014/main" id="{BE5DD671-8D4C-44F7-B528-7ED248147485}"/>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5" name="Conector recto 134">
              <a:extLst>
                <a:ext uri="{FF2B5EF4-FFF2-40B4-BE49-F238E27FC236}">
                  <a16:creationId xmlns:a16="http://schemas.microsoft.com/office/drawing/2014/main" id="{7403B42D-2415-4257-BE2A-6723277CA9BF}"/>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6" name="CuadroTexto 135">
              <a:extLst>
                <a:ext uri="{FF2B5EF4-FFF2-40B4-BE49-F238E27FC236}">
                  <a16:creationId xmlns:a16="http://schemas.microsoft.com/office/drawing/2014/main" id="{A58BDF21-4188-4884-A0CA-307E54DD7909}"/>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9" name="Imagen 78">
              <a:extLst>
                <a:ext uri="{FF2B5EF4-FFF2-40B4-BE49-F238E27FC236}">
                  <a16:creationId xmlns:a16="http://schemas.microsoft.com/office/drawing/2014/main" id="{D1EC7F9A-8EA7-44A5-9968-B1221757DB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0882" y="3225929"/>
              <a:ext cx="525609" cy="434988"/>
            </a:xfrm>
            <a:prstGeom prst="rect">
              <a:avLst/>
            </a:prstGeom>
          </p:spPr>
        </p:pic>
      </p:grpSp>
    </p:spTree>
    <p:extLst>
      <p:ext uri="{BB962C8B-B14F-4D97-AF65-F5344CB8AC3E}">
        <p14:creationId xmlns:p14="http://schemas.microsoft.com/office/powerpoint/2010/main" val="290951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60886022-1FFA-475A-AB03-B462447B4215}"/>
              </a:ext>
            </a:extLst>
          </p:cNvPr>
          <p:cNvGrpSpPr/>
          <p:nvPr/>
        </p:nvGrpSpPr>
        <p:grpSpPr>
          <a:xfrm>
            <a:off x="2504089" y="7376036"/>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grpSp>
        <p:nvGrpSpPr>
          <p:cNvPr id="2" name="Grupo 1">
            <a:extLst>
              <a:ext uri="{FF2B5EF4-FFF2-40B4-BE49-F238E27FC236}">
                <a16:creationId xmlns:a16="http://schemas.microsoft.com/office/drawing/2014/main" id="{01FF2E00-E845-4925-BEED-5EBFD9ADF41C}"/>
              </a:ext>
            </a:extLst>
          </p:cNvPr>
          <p:cNvGrpSpPr/>
          <p:nvPr/>
        </p:nvGrpSpPr>
        <p:grpSpPr>
          <a:xfrm>
            <a:off x="611436" y="958084"/>
            <a:ext cx="10969127" cy="5398816"/>
            <a:chOff x="611436" y="958084"/>
            <a:chExt cx="10969127" cy="5398816"/>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1674314" y="2660418"/>
              <a:ext cx="7374254"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8935997" y="1437972"/>
              <a:ext cx="1911141" cy="491892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139257"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198" y="1950548"/>
              <a:ext cx="1786098" cy="3721594"/>
            </a:xfrm>
            <a:prstGeom prst="rect">
              <a:avLst/>
            </a:prstGeom>
          </p:spPr>
        </p:pic>
        <p:sp>
          <p:nvSpPr>
            <p:cNvPr id="75" name="Rectángulo 74">
              <a:extLst>
                <a:ext uri="{FF2B5EF4-FFF2-40B4-BE49-F238E27FC236}">
                  <a16:creationId xmlns:a16="http://schemas.microsoft.com/office/drawing/2014/main" id="{726BBEA2-2BA9-460D-B5B9-E0EACC0CCE7B}"/>
                </a:ext>
              </a:extLst>
            </p:cNvPr>
            <p:cNvSpPr/>
            <p:nvPr/>
          </p:nvSpPr>
          <p:spPr>
            <a:xfrm>
              <a:off x="1674314" y="1437972"/>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1" name="Rectángulo 80">
              <a:extLst>
                <a:ext uri="{FF2B5EF4-FFF2-40B4-BE49-F238E27FC236}">
                  <a16:creationId xmlns:a16="http://schemas.microsoft.com/office/drawing/2014/main" id="{4666AC52-A36E-4A17-B12D-4B1E13931F60}"/>
                </a:ext>
              </a:extLst>
            </p:cNvPr>
            <p:cNvSpPr/>
            <p:nvPr/>
          </p:nvSpPr>
          <p:spPr>
            <a:xfrm>
              <a:off x="1832265" y="1586164"/>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3" name="Imagen 2">
              <a:extLst>
                <a:ext uri="{FF2B5EF4-FFF2-40B4-BE49-F238E27FC236}">
                  <a16:creationId xmlns:a16="http://schemas.microsoft.com/office/drawing/2014/main" id="{6C99A9DC-A493-45D5-A9FA-C2532C31AAAA}"/>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8863" y="1969750"/>
              <a:ext cx="973455" cy="1072397"/>
            </a:xfrm>
            <a:prstGeom prst="rect">
              <a:avLst/>
            </a:prstGeom>
          </p:spPr>
        </p:pic>
        <p:pic>
          <p:nvPicPr>
            <p:cNvPr id="82" name="Imagen 81">
              <a:extLst>
                <a:ext uri="{FF2B5EF4-FFF2-40B4-BE49-F238E27FC236}">
                  <a16:creationId xmlns:a16="http://schemas.microsoft.com/office/drawing/2014/main" id="{1A4BE182-D2C2-41B6-B142-E35690CAE41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8774" y="1969749"/>
              <a:ext cx="973455" cy="1072397"/>
            </a:xfrm>
            <a:prstGeom prst="rect">
              <a:avLst/>
            </a:prstGeom>
          </p:spPr>
        </p:pic>
        <p:pic>
          <p:nvPicPr>
            <p:cNvPr id="84" name="Imagen 83">
              <a:extLst>
                <a:ext uri="{FF2B5EF4-FFF2-40B4-BE49-F238E27FC236}">
                  <a16:creationId xmlns:a16="http://schemas.microsoft.com/office/drawing/2014/main" id="{E2C8D53A-5A29-4DDD-BDD7-580C9676687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8448" y="1969749"/>
              <a:ext cx="973455" cy="1072397"/>
            </a:xfrm>
            <a:prstGeom prst="rect">
              <a:avLst/>
            </a:prstGeom>
          </p:spPr>
        </p:pic>
        <p:pic>
          <p:nvPicPr>
            <p:cNvPr id="85" name="Imagen 84">
              <a:extLst>
                <a:ext uri="{FF2B5EF4-FFF2-40B4-BE49-F238E27FC236}">
                  <a16:creationId xmlns:a16="http://schemas.microsoft.com/office/drawing/2014/main" id="{472F202D-EDFD-425F-8E3C-AA29339EAEA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3147350"/>
              <a:ext cx="973455" cy="1072397"/>
            </a:xfrm>
            <a:prstGeom prst="rect">
              <a:avLst/>
            </a:prstGeom>
          </p:spPr>
        </p:pic>
        <p:pic>
          <p:nvPicPr>
            <p:cNvPr id="86" name="Imagen 85">
              <a:extLst>
                <a:ext uri="{FF2B5EF4-FFF2-40B4-BE49-F238E27FC236}">
                  <a16:creationId xmlns:a16="http://schemas.microsoft.com/office/drawing/2014/main" id="{D18CB568-31C7-41CF-B177-F23ECFA95430}"/>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3147349"/>
              <a:ext cx="973455" cy="1072397"/>
            </a:xfrm>
            <a:prstGeom prst="rect">
              <a:avLst/>
            </a:prstGeom>
          </p:spPr>
        </p:pic>
        <p:pic>
          <p:nvPicPr>
            <p:cNvPr id="88" name="Imagen 87">
              <a:extLst>
                <a:ext uri="{FF2B5EF4-FFF2-40B4-BE49-F238E27FC236}">
                  <a16:creationId xmlns:a16="http://schemas.microsoft.com/office/drawing/2014/main" id="{D35E212D-C024-49F1-BF11-AFF8D3F17A3E}"/>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3147349"/>
              <a:ext cx="973455" cy="1072397"/>
            </a:xfrm>
            <a:prstGeom prst="rect">
              <a:avLst/>
            </a:prstGeom>
          </p:spPr>
        </p:pic>
        <p:pic>
          <p:nvPicPr>
            <p:cNvPr id="90" name="Imagen 89">
              <a:extLst>
                <a:ext uri="{FF2B5EF4-FFF2-40B4-BE49-F238E27FC236}">
                  <a16:creationId xmlns:a16="http://schemas.microsoft.com/office/drawing/2014/main" id="{B9195877-CE4C-446E-81F9-3C0F06275ECB}"/>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4314141"/>
              <a:ext cx="973455" cy="1072397"/>
            </a:xfrm>
            <a:prstGeom prst="rect">
              <a:avLst/>
            </a:prstGeom>
          </p:spPr>
        </p:pic>
        <p:pic>
          <p:nvPicPr>
            <p:cNvPr id="91" name="Imagen 90">
              <a:extLst>
                <a:ext uri="{FF2B5EF4-FFF2-40B4-BE49-F238E27FC236}">
                  <a16:creationId xmlns:a16="http://schemas.microsoft.com/office/drawing/2014/main" id="{BFA2993B-2F76-45A7-ADDD-8AB186A3AF4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4314140"/>
              <a:ext cx="973455" cy="1072397"/>
            </a:xfrm>
            <a:prstGeom prst="rect">
              <a:avLst/>
            </a:prstGeom>
          </p:spPr>
        </p:pic>
        <p:pic>
          <p:nvPicPr>
            <p:cNvPr id="92" name="Imagen 91">
              <a:extLst>
                <a:ext uri="{FF2B5EF4-FFF2-40B4-BE49-F238E27FC236}">
                  <a16:creationId xmlns:a16="http://schemas.microsoft.com/office/drawing/2014/main" id="{11CF8948-A1FA-43EC-B169-42C66F875D4C}"/>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4314140"/>
              <a:ext cx="973455" cy="1072397"/>
            </a:xfrm>
            <a:prstGeom prst="rect">
              <a:avLst/>
            </a:prstGeom>
          </p:spPr>
        </p:pic>
        <p:pic>
          <p:nvPicPr>
            <p:cNvPr id="93" name="Imagen 92">
              <a:extLst>
                <a:ext uri="{FF2B5EF4-FFF2-40B4-BE49-F238E27FC236}">
                  <a16:creationId xmlns:a16="http://schemas.microsoft.com/office/drawing/2014/main" id="{28576F24-BCDC-4B9E-954D-3C91741521CD}"/>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5577795" y="2256468"/>
              <a:ext cx="2777178" cy="3059451"/>
            </a:xfrm>
            <a:prstGeom prst="rect">
              <a:avLst/>
            </a:prstGeom>
          </p:spPr>
        </p:pic>
        <p:pic>
          <p:nvPicPr>
            <p:cNvPr id="39" name="Imagen 38">
              <a:extLst>
                <a:ext uri="{FF2B5EF4-FFF2-40B4-BE49-F238E27FC236}">
                  <a16:creationId xmlns:a16="http://schemas.microsoft.com/office/drawing/2014/main" id="{391DE30C-2620-49E9-9D0C-47AA6CA30244}"/>
                </a:ext>
              </a:extLst>
            </p:cNvPr>
            <p:cNvPicPr>
              <a:picLocks noChangeAspect="1"/>
            </p:cNvPicPr>
            <p:nvPr/>
          </p:nvPicPr>
          <p:blipFill rotWithShape="1">
            <a:blip r:embed="rId4">
              <a:extLst>
                <a:ext uri="{28A0092B-C50C-407E-A947-70E740481C1C}">
                  <a14:useLocalDpi xmlns:a14="http://schemas.microsoft.com/office/drawing/2010/main" val="0"/>
                </a:ext>
              </a:extLst>
            </a:blip>
            <a:srcRect l="8115" r="1303"/>
            <a:stretch/>
          </p:blipFill>
          <p:spPr>
            <a:xfrm>
              <a:off x="9657081" y="2266642"/>
              <a:ext cx="1646832" cy="2930198"/>
            </a:xfrm>
            <a:prstGeom prst="rect">
              <a:avLst/>
            </a:prstGeom>
          </p:spPr>
        </p:pic>
      </p:grpSp>
    </p:spTree>
    <p:extLst>
      <p:ext uri="{BB962C8B-B14F-4D97-AF65-F5344CB8AC3E}">
        <p14:creationId xmlns:p14="http://schemas.microsoft.com/office/powerpoint/2010/main" val="199004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D4F4D6A-0262-4650-820E-853AC737624D}"/>
              </a:ext>
            </a:extLst>
          </p:cNvPr>
          <p:cNvGrpSpPr/>
          <p:nvPr/>
        </p:nvGrpSpPr>
        <p:grpSpPr>
          <a:xfrm>
            <a:off x="611434" y="951835"/>
            <a:ext cx="10969129" cy="5405065"/>
            <a:chOff x="611434" y="951835"/>
            <a:chExt cx="10969129" cy="5405065"/>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8930"/>
            <a:stretch/>
          </p:blipFill>
          <p:spPr bwMode="auto">
            <a:xfrm flipH="1">
              <a:off x="918507" y="1104723"/>
              <a:ext cx="1052616" cy="853363"/>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6518"/>
            <a:stretch/>
          </p:blipFill>
          <p:spPr bwMode="auto">
            <a:xfrm flipH="1">
              <a:off x="5063019" y="1104723"/>
              <a:ext cx="1108650" cy="92552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sp>
          <p:nvSpPr>
            <p:cNvPr id="77" name="Rectángulo 76">
              <a:extLst>
                <a:ext uri="{FF2B5EF4-FFF2-40B4-BE49-F238E27FC236}">
                  <a16:creationId xmlns:a16="http://schemas.microsoft.com/office/drawing/2014/main" id="{1DB165ED-72B2-46C4-A827-A42CBE89CF07}"/>
                </a:ext>
              </a:extLst>
            </p:cNvPr>
            <p:cNvSpPr/>
            <p:nvPr/>
          </p:nvSpPr>
          <p:spPr>
            <a:xfrm>
              <a:off x="1025585" y="2591212"/>
              <a:ext cx="7110709" cy="3352803"/>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Rectángulo 79">
              <a:extLst>
                <a:ext uri="{FF2B5EF4-FFF2-40B4-BE49-F238E27FC236}">
                  <a16:creationId xmlns:a16="http://schemas.microsoft.com/office/drawing/2014/main" id="{ADD3785E-3598-403A-BD09-D0F282219831}"/>
                </a:ext>
              </a:extLst>
            </p:cNvPr>
            <p:cNvSpPr/>
            <p:nvPr/>
          </p:nvSpPr>
          <p:spPr>
            <a:xfrm>
              <a:off x="821178" y="5917814"/>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451EFDA7-FC50-41F4-966A-A3C355802CAB}"/>
                </a:ext>
              </a:extLst>
            </p:cNvPr>
            <p:cNvSpPr/>
            <p:nvPr/>
          </p:nvSpPr>
          <p:spPr>
            <a:xfrm>
              <a:off x="821178" y="2389506"/>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0" name="Grupo 9">
              <a:extLst>
                <a:ext uri="{FF2B5EF4-FFF2-40B4-BE49-F238E27FC236}">
                  <a16:creationId xmlns:a16="http://schemas.microsoft.com/office/drawing/2014/main" id="{110E9EBA-35E5-481C-B86D-79F24FB4B741}"/>
                </a:ext>
              </a:extLst>
            </p:cNvPr>
            <p:cNvGrpSpPr/>
            <p:nvPr/>
          </p:nvGrpSpPr>
          <p:grpSpPr>
            <a:xfrm>
              <a:off x="1467905" y="2108370"/>
              <a:ext cx="373938" cy="318497"/>
              <a:chOff x="1467905" y="1874690"/>
              <a:chExt cx="373938" cy="318497"/>
            </a:xfrm>
          </p:grpSpPr>
          <p:sp>
            <p:nvSpPr>
              <p:cNvPr id="8" name="Elipse 7">
                <a:extLst>
                  <a:ext uri="{FF2B5EF4-FFF2-40B4-BE49-F238E27FC236}">
                    <a16:creationId xmlns:a16="http://schemas.microsoft.com/office/drawing/2014/main" id="{0852E21E-F037-4BCB-893B-B6257F798ABF}"/>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5B1425B6-4DD8-4B45-BFCE-AA2EEF4D045C}"/>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A491E40B-FDFC-4146-923D-B21FD093D73D}"/>
                  </a:ext>
                </a:extLst>
              </p:cNvPr>
              <p:cNvSpPr/>
              <p:nvPr/>
            </p:nvSpPr>
            <p:spPr>
              <a:xfrm>
                <a:off x="1763169"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04" name="Grupo 103">
              <a:extLst>
                <a:ext uri="{FF2B5EF4-FFF2-40B4-BE49-F238E27FC236}">
                  <a16:creationId xmlns:a16="http://schemas.microsoft.com/office/drawing/2014/main" id="{C4A63AF5-28B7-41A8-904E-A3CDAF7B0F5E}"/>
                </a:ext>
              </a:extLst>
            </p:cNvPr>
            <p:cNvGrpSpPr/>
            <p:nvPr/>
          </p:nvGrpSpPr>
          <p:grpSpPr>
            <a:xfrm>
              <a:off x="7301126" y="2101760"/>
              <a:ext cx="368223" cy="318497"/>
              <a:chOff x="1467905" y="1874690"/>
              <a:chExt cx="368223" cy="318497"/>
            </a:xfrm>
          </p:grpSpPr>
          <p:sp>
            <p:nvSpPr>
              <p:cNvPr id="108" name="Elipse 107">
                <a:extLst>
                  <a:ext uri="{FF2B5EF4-FFF2-40B4-BE49-F238E27FC236}">
                    <a16:creationId xmlns:a16="http://schemas.microsoft.com/office/drawing/2014/main" id="{13E5CDEC-3317-4C6B-B4ED-157A0322ADA6}"/>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9" name="Rectángulo 108">
                <a:extLst>
                  <a:ext uri="{FF2B5EF4-FFF2-40B4-BE49-F238E27FC236}">
                    <a16:creationId xmlns:a16="http://schemas.microsoft.com/office/drawing/2014/main" id="{54CF5A02-E10F-42FA-9FC5-AF3BD05294C6}"/>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5" name="Rectángulo 114">
                <a:extLst>
                  <a:ext uri="{FF2B5EF4-FFF2-40B4-BE49-F238E27FC236}">
                    <a16:creationId xmlns:a16="http://schemas.microsoft.com/office/drawing/2014/main" id="{AEC654DE-A03B-4155-9247-9D816287A63C}"/>
                  </a:ext>
                </a:extLst>
              </p:cNvPr>
              <p:cNvSpPr/>
              <p:nvPr/>
            </p:nvSpPr>
            <p:spPr>
              <a:xfrm>
                <a:off x="1757454"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18" name="Rectángulo: esquinas redondeadas 117">
              <a:extLst>
                <a:ext uri="{FF2B5EF4-FFF2-40B4-BE49-F238E27FC236}">
                  <a16:creationId xmlns:a16="http://schemas.microsoft.com/office/drawing/2014/main" id="{E3E893A9-82D3-46F8-8A05-B6CB9314D363}"/>
                </a:ext>
              </a:extLst>
            </p:cNvPr>
            <p:cNvSpPr/>
            <p:nvPr/>
          </p:nvSpPr>
          <p:spPr>
            <a:xfrm flipH="1">
              <a:off x="1337640"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9" name="Rectángulo: esquinas redondeadas 118">
              <a:extLst>
                <a:ext uri="{FF2B5EF4-FFF2-40B4-BE49-F238E27FC236}">
                  <a16:creationId xmlns:a16="http://schemas.microsoft.com/office/drawing/2014/main" id="{3EC2A4DE-5D87-4693-B5F3-D18214B96D89}"/>
                </a:ext>
              </a:extLst>
            </p:cNvPr>
            <p:cNvSpPr/>
            <p:nvPr/>
          </p:nvSpPr>
          <p:spPr>
            <a:xfrm flipH="1">
              <a:off x="2257707" y="2751462"/>
              <a:ext cx="4654002" cy="3022883"/>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0" name="Rectángulo: esquinas redondeadas 119">
              <a:extLst>
                <a:ext uri="{FF2B5EF4-FFF2-40B4-BE49-F238E27FC236}">
                  <a16:creationId xmlns:a16="http://schemas.microsoft.com/office/drawing/2014/main" id="{293AD2F7-1CCD-45E0-875F-654826C72619}"/>
                </a:ext>
              </a:extLst>
            </p:cNvPr>
            <p:cNvSpPr/>
            <p:nvPr/>
          </p:nvSpPr>
          <p:spPr>
            <a:xfrm flipH="1">
              <a:off x="1742750" y="2845016"/>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22" name="Rectángulo: esquinas redondeadas 121">
              <a:extLst>
                <a:ext uri="{FF2B5EF4-FFF2-40B4-BE49-F238E27FC236}">
                  <a16:creationId xmlns:a16="http://schemas.microsoft.com/office/drawing/2014/main" id="{887FAF04-8C9B-4408-A68F-FAD721CC648B}"/>
                </a:ext>
              </a:extLst>
            </p:cNvPr>
            <p:cNvSpPr/>
            <p:nvPr/>
          </p:nvSpPr>
          <p:spPr>
            <a:xfrm flipH="1">
              <a:off x="7249399" y="2809708"/>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3" name="Rectángulo: esquinas redondeadas 122">
              <a:extLst>
                <a:ext uri="{FF2B5EF4-FFF2-40B4-BE49-F238E27FC236}">
                  <a16:creationId xmlns:a16="http://schemas.microsoft.com/office/drawing/2014/main" id="{75E2A9BD-7CC5-4EBB-AC4D-BACBA20446FF}"/>
                </a:ext>
              </a:extLst>
            </p:cNvPr>
            <p:cNvSpPr/>
            <p:nvPr/>
          </p:nvSpPr>
          <p:spPr>
            <a:xfrm flipH="1">
              <a:off x="7654509"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5840CD11-D3AA-4D58-ABD6-21A0E72B9788}"/>
                </a:ext>
              </a:extLst>
            </p:cNvPr>
            <p:cNvSpPr/>
            <p:nvPr/>
          </p:nvSpPr>
          <p:spPr>
            <a:xfrm>
              <a:off x="2437247" y="2887727"/>
              <a:ext cx="4298895" cy="2765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CuadroTexto 24">
              <a:extLst>
                <a:ext uri="{FF2B5EF4-FFF2-40B4-BE49-F238E27FC236}">
                  <a16:creationId xmlns:a16="http://schemas.microsoft.com/office/drawing/2014/main" id="{8D3344CC-488C-4812-B1A8-79FB23540D1C}"/>
                </a:ext>
              </a:extLst>
            </p:cNvPr>
            <p:cNvSpPr txBox="1"/>
            <p:nvPr/>
          </p:nvSpPr>
          <p:spPr>
            <a:xfrm>
              <a:off x="2531410" y="3751556"/>
              <a:ext cx="4093001" cy="1477328"/>
            </a:xfrm>
            <a:prstGeom prst="rect">
              <a:avLst/>
            </a:prstGeom>
            <a:noFill/>
          </p:spPr>
          <p:txBody>
            <a:bodyPr wrap="square" rtlCol="0">
              <a:spAutoFit/>
            </a:bodyPr>
            <a:lstStyle/>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a:p>
              <a:endParaRPr lang="es-419" sz="1000" dirty="0">
                <a:solidFill>
                  <a:srgbClr val="7F7F7F"/>
                </a:solidFill>
                <a:latin typeface="Arial" panose="020B0604020202020204" pitchFamily="34" charset="0"/>
                <a:cs typeface="Arial" panose="020B0604020202020204" pitchFamily="34" charset="0"/>
              </a:endParaRPr>
            </a:p>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pic>
          <p:nvPicPr>
            <p:cNvPr id="129" name="Imagen 128">
              <a:extLst>
                <a:ext uri="{FF2B5EF4-FFF2-40B4-BE49-F238E27FC236}">
                  <a16:creationId xmlns:a16="http://schemas.microsoft.com/office/drawing/2014/main" id="{BB00B859-6A01-4432-A002-C6B97780E4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807" y="2978641"/>
              <a:ext cx="795739" cy="701800"/>
            </a:xfrm>
            <a:prstGeom prst="rect">
              <a:avLst/>
            </a:prstGeom>
          </p:spPr>
        </p:pic>
        <p:sp>
          <p:nvSpPr>
            <p:cNvPr id="130" name="CuadroTexto 129">
              <a:extLst>
                <a:ext uri="{FF2B5EF4-FFF2-40B4-BE49-F238E27FC236}">
                  <a16:creationId xmlns:a16="http://schemas.microsoft.com/office/drawing/2014/main" id="{9060B43E-6379-4017-8AE0-11DD1ABB7CA6}"/>
                </a:ext>
              </a:extLst>
            </p:cNvPr>
            <p:cNvSpPr txBox="1"/>
            <p:nvPr/>
          </p:nvSpPr>
          <p:spPr>
            <a:xfrm>
              <a:off x="2484017" y="5903472"/>
              <a:ext cx="4500566" cy="230832"/>
            </a:xfrm>
            <a:prstGeom prst="rect">
              <a:avLst/>
            </a:prstGeom>
            <a:noFill/>
          </p:spPr>
          <p:txBody>
            <a:bodyPr wrap="square" rtlCol="0">
              <a:spAutoFit/>
            </a:bodyPr>
            <a:lstStyle/>
            <a:p>
              <a:pPr algn="ctr"/>
              <a:r>
                <a:rPr lang="es-419" sz="900" dirty="0">
                  <a:solidFill>
                    <a:schemeClr val="bg1"/>
                  </a:solidFill>
                  <a:latin typeface="Bahnschrift SemiLight Condensed" panose="020B0502040204020203" pitchFamily="34" charset="0"/>
                </a:rPr>
                <a:t>© 2019 – Marcos De Andrade, Samuel Boada. All rights reserved</a:t>
              </a:r>
            </a:p>
          </p:txBody>
        </p:sp>
        <p:pic>
          <p:nvPicPr>
            <p:cNvPr id="133" name="Picture 2" descr="Resultado de imagen para universidad metropolitana png">
              <a:extLst>
                <a:ext uri="{FF2B5EF4-FFF2-40B4-BE49-F238E27FC236}">
                  <a16:creationId xmlns:a16="http://schemas.microsoft.com/office/drawing/2014/main" id="{BB23E351-C2EF-4BA8-910F-0B6942265C6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375" b="95028" l="2635" r="96621">
                          <a14:foregroundMark x1="12486" y1="24574" x2="11798" y2="47159"/>
                          <a14:foregroundMark x1="4582" y1="9943" x2="4926" y2="41619"/>
                          <a14:foregroundMark x1="4926" y1="41619" x2="6300" y2="46733"/>
                          <a14:foregroundMark x1="10252" y1="57528" x2="10653" y2="74006"/>
                          <a14:foregroundMark x1="26460" y1="85795" x2="26460" y2="85795"/>
                          <a14:foregroundMark x1="33219" y1="84659" x2="33219" y2="84659"/>
                          <a14:foregroundMark x1="39118" y1="81250" x2="39118" y2="81250"/>
                          <a14:foregroundMark x1="42383" y1="84233" x2="42383" y2="84233"/>
                          <a14:foregroundMark x1="42096" y1="66619" x2="42096" y2="66619"/>
                          <a14:foregroundMark x1="47480" y1="83807" x2="47480" y2="83807"/>
                          <a14:foregroundMark x1="55670" y1="83097" x2="55670" y2="83097"/>
                          <a14:foregroundMark x1="54868" y1="62642" x2="54868" y2="62642"/>
                          <a14:foregroundMark x1="57560" y1="58807" x2="57560" y2="58807"/>
                          <a14:foregroundMark x1="62658" y1="60938" x2="62658" y2="60938"/>
                          <a14:foregroundMark x1="60080" y1="85938" x2="60080" y2="85938"/>
                          <a14:foregroundMark x1="68958" y1="85369" x2="68958" y2="85369"/>
                          <a14:foregroundMark x1="73310" y1="86506" x2="73310" y2="86506"/>
                          <a14:foregroundMark x1="76690" y1="85511" x2="76690" y2="85511"/>
                          <a14:foregroundMark x1="79439" y1="89205" x2="79439" y2="89205"/>
                          <a14:foregroundMark x1="85911" y1="86506" x2="85911" y2="86506"/>
                          <a14:foregroundMark x1="93299" y1="87642" x2="93299" y2="87642"/>
                          <a14:foregroundMark x1="96678" y1="89773" x2="96678" y2="89773"/>
                          <a14:foregroundMark x1="92955" y1="62358" x2="92955" y2="62358"/>
                          <a14:foregroundMark x1="90321" y1="64063" x2="90321" y2="64063"/>
                          <a14:foregroundMark x1="84765" y1="60653" x2="84765" y2="60653"/>
                          <a14:foregroundMark x1="78064" y1="61648" x2="78064" y2="61648"/>
                          <a14:foregroundMark x1="75659" y1="63210" x2="75659" y2="63210"/>
                          <a14:foregroundMark x1="52864" y1="61222" x2="52864" y2="61222"/>
                          <a14:foregroundMark x1="10481" y1="85369" x2="10481" y2="85369"/>
                          <a14:foregroundMark x1="10596" y1="93608" x2="10596" y2="93608"/>
                          <a14:foregroundMark x1="18270" y1="93466" x2="18270" y2="93466"/>
                          <a14:foregroundMark x1="2635" y1="95028" x2="2635" y2="95028"/>
                          <a14:foregroundMark x1="25601" y1="82670" x2="25601" y2="82670"/>
                          <a14:foregroundMark x1="29954" y1="84375" x2="29954" y2="84375"/>
                          <a14:foregroundMark x1="45533" y1="62358" x2="45533" y2="62358"/>
                          <a14:foregroundMark x1="41753" y1="56108" x2="41753" y2="56108"/>
                          <a14:foregroundMark x1="69530" y1="63068" x2="69530" y2="63068"/>
                          <a14:foregroundMark x1="55040" y1="59375" x2="55040" y2="59375"/>
                          <a14:backgroundMark x1="81271" y1="86080" x2="81271" y2="86080"/>
                          <a14:backgroundMark x1="94674" y1="86932" x2="94674" y2="86080"/>
                          <a14:backgroundMark x1="88373" y1="61222" x2="88373" y2="60795"/>
                        </a14:backgroundRemoval>
                      </a14:imgEffect>
                    </a14:imgLayer>
                  </a14:imgProps>
                </a:ext>
                <a:ext uri="{28A0092B-C50C-407E-A947-70E740481C1C}">
                  <a14:useLocalDpi xmlns:a14="http://schemas.microsoft.com/office/drawing/2010/main" val="0"/>
                </a:ext>
              </a:extLst>
            </a:blip>
            <a:srcRect/>
            <a:stretch>
              <a:fillRect/>
            </a:stretch>
          </p:blipFill>
          <p:spPr bwMode="auto">
            <a:xfrm>
              <a:off x="5874156" y="5284210"/>
              <a:ext cx="595025" cy="239947"/>
            </a:xfrm>
            <a:prstGeom prst="rect">
              <a:avLst/>
            </a:prstGeom>
            <a:noFill/>
            <a:extLst>
              <a:ext uri="{909E8E84-426E-40DD-AFC4-6F175D3DCCD1}">
                <a14:hiddenFill xmlns:a14="http://schemas.microsoft.com/office/drawing/2010/main">
                  <a:solidFill>
                    <a:srgbClr val="FFFFFF"/>
                  </a:solidFill>
                </a14:hiddenFill>
              </a:ext>
            </a:extLst>
          </p:spPr>
        </p:pic>
        <p:pic>
          <p:nvPicPr>
            <p:cNvPr id="63" name="Imagen 62">
              <a:extLst>
                <a:ext uri="{FF2B5EF4-FFF2-40B4-BE49-F238E27FC236}">
                  <a16:creationId xmlns:a16="http://schemas.microsoft.com/office/drawing/2014/main" id="{DCC00EB3-A22B-4AF2-85C3-052ED6EC732C}"/>
                </a:ext>
              </a:extLst>
            </p:cNvPr>
            <p:cNvPicPr>
              <a:picLocks noChangeAspect="1"/>
            </p:cNvPicPr>
            <p:nvPr/>
          </p:nvPicPr>
          <p:blipFill rotWithShape="1">
            <a:blip r:embed="rId10">
              <a:extLst>
                <a:ext uri="{28A0092B-C50C-407E-A947-70E740481C1C}">
                  <a14:useLocalDpi xmlns:a14="http://schemas.microsoft.com/office/drawing/2010/main" val="0"/>
                </a:ext>
              </a:extLst>
            </a:blip>
            <a:srcRect t="48322"/>
            <a:stretch/>
          </p:blipFill>
          <p:spPr>
            <a:xfrm>
              <a:off x="4231192" y="951835"/>
              <a:ext cx="722968" cy="1073819"/>
            </a:xfrm>
            <a:prstGeom prst="rect">
              <a:avLst/>
            </a:prstGeom>
          </p:spPr>
        </p:pic>
        <p:sp>
          <p:nvSpPr>
            <p:cNvPr id="64" name="Rectángulo: esquinas redondeadas 63">
              <a:extLst>
                <a:ext uri="{FF2B5EF4-FFF2-40B4-BE49-F238E27FC236}">
                  <a16:creationId xmlns:a16="http://schemas.microsoft.com/office/drawing/2014/main" id="{B53A0F98-1C8B-4BF2-9605-C9826D2177FE}"/>
                </a:ext>
              </a:extLst>
            </p:cNvPr>
            <p:cNvSpPr/>
            <p:nvPr/>
          </p:nvSpPr>
          <p:spPr>
            <a:xfrm rot="4890219">
              <a:off x="3064493" y="497730"/>
              <a:ext cx="140056" cy="3077807"/>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7" name="Rectángulo: esquinas redondeadas 146">
              <a:extLst>
                <a:ext uri="{FF2B5EF4-FFF2-40B4-BE49-F238E27FC236}">
                  <a16:creationId xmlns:a16="http://schemas.microsoft.com/office/drawing/2014/main" id="{586E0D8B-4E46-458D-8BBD-D111300B07D4}"/>
                </a:ext>
              </a:extLst>
            </p:cNvPr>
            <p:cNvSpPr/>
            <p:nvPr/>
          </p:nvSpPr>
          <p:spPr>
            <a:xfrm rot="5919583">
              <a:off x="5962611" y="524913"/>
              <a:ext cx="137727" cy="3025068"/>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8" name="Arco 147">
              <a:extLst>
                <a:ext uri="{FF2B5EF4-FFF2-40B4-BE49-F238E27FC236}">
                  <a16:creationId xmlns:a16="http://schemas.microsoft.com/office/drawing/2014/main" id="{EF2D2030-0F16-4FEC-83A0-20AC1ADCBCDA}"/>
                </a:ext>
              </a:extLst>
            </p:cNvPr>
            <p:cNvSpPr/>
            <p:nvPr/>
          </p:nvSpPr>
          <p:spPr>
            <a:xfrm>
              <a:off x="4348629" y="1482992"/>
              <a:ext cx="507174" cy="487650"/>
            </a:xfrm>
            <a:prstGeom prst="arc">
              <a:avLst>
                <a:gd name="adj1" fmla="val 6414731"/>
                <a:gd name="adj2" fmla="val 10852682"/>
              </a:avLst>
            </a:prstGeom>
            <a:ln w="111125">
              <a:solidFill>
                <a:srgbClr val="35485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pic>
          <p:nvPicPr>
            <p:cNvPr id="56" name="Picture 10" descr="Resultado de imagen para cloud silhouette png">
              <a:extLst>
                <a:ext uri="{FF2B5EF4-FFF2-40B4-BE49-F238E27FC236}">
                  <a16:creationId xmlns:a16="http://schemas.microsoft.com/office/drawing/2014/main" id="{F6456D4E-2A93-459C-8E5F-E1348DBB255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8006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nvGrpSpPr>
            <p:cNvPr id="164" name="Grupo 163">
              <a:extLst>
                <a:ext uri="{FF2B5EF4-FFF2-40B4-BE49-F238E27FC236}">
                  <a16:creationId xmlns:a16="http://schemas.microsoft.com/office/drawing/2014/main" id="{9F0BD371-3C74-4910-A885-2718C44F25F3}"/>
                </a:ext>
              </a:extLst>
            </p:cNvPr>
            <p:cNvGrpSpPr/>
            <p:nvPr/>
          </p:nvGrpSpPr>
          <p:grpSpPr>
            <a:xfrm>
              <a:off x="8569274" y="1226711"/>
              <a:ext cx="2386301" cy="4983661"/>
              <a:chOff x="8722882" y="1179246"/>
              <a:chExt cx="2386301" cy="4983661"/>
            </a:xfrm>
          </p:grpSpPr>
          <p:grpSp>
            <p:nvGrpSpPr>
              <p:cNvPr id="165" name="Grupo 164">
                <a:extLst>
                  <a:ext uri="{FF2B5EF4-FFF2-40B4-BE49-F238E27FC236}">
                    <a16:creationId xmlns:a16="http://schemas.microsoft.com/office/drawing/2014/main" id="{5A468117-3BFA-466E-B489-0D76EEA51E05}"/>
                  </a:ext>
                </a:extLst>
              </p:cNvPr>
              <p:cNvGrpSpPr/>
              <p:nvPr/>
            </p:nvGrpSpPr>
            <p:grpSpPr>
              <a:xfrm>
                <a:off x="8722882" y="1179246"/>
                <a:ext cx="2386301" cy="4983661"/>
                <a:chOff x="8722882" y="1179246"/>
                <a:chExt cx="2386301" cy="4983661"/>
              </a:xfrm>
            </p:grpSpPr>
            <p:sp>
              <p:nvSpPr>
                <p:cNvPr id="173" name="Rectángulo: esquinas redondeadas 172">
                  <a:extLst>
                    <a:ext uri="{FF2B5EF4-FFF2-40B4-BE49-F238E27FC236}">
                      <a16:creationId xmlns:a16="http://schemas.microsoft.com/office/drawing/2014/main" id="{B6BC573D-78FF-4B3B-AF4E-B0FB2AB6DEA5}"/>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4" name="Rectángulo 173">
                  <a:extLst>
                    <a:ext uri="{FF2B5EF4-FFF2-40B4-BE49-F238E27FC236}">
                      <a16:creationId xmlns:a16="http://schemas.microsoft.com/office/drawing/2014/main" id="{F76CB0A1-A44E-4406-9000-E8FEA7247E05}"/>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5" name="Elipse 174">
                  <a:extLst>
                    <a:ext uri="{FF2B5EF4-FFF2-40B4-BE49-F238E27FC236}">
                      <a16:creationId xmlns:a16="http://schemas.microsoft.com/office/drawing/2014/main" id="{74F4A285-ADC6-4608-91A8-C57B0C98D6E2}"/>
                    </a:ext>
                  </a:extLst>
                </p:cNvPr>
                <p:cNvSpPr/>
                <p:nvPr/>
              </p:nvSpPr>
              <p:spPr>
                <a:xfrm>
                  <a:off x="9700032" y="5636669"/>
                  <a:ext cx="432000" cy="432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6" name="Rectángulo: esquinas redondeadas 175">
                  <a:extLst>
                    <a:ext uri="{FF2B5EF4-FFF2-40B4-BE49-F238E27FC236}">
                      <a16:creationId xmlns:a16="http://schemas.microsoft.com/office/drawing/2014/main" id="{77C70967-E3FD-498D-A55F-F4A97F0F6BEF}"/>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66" name="Rectángulo 165">
                <a:extLst>
                  <a:ext uri="{FF2B5EF4-FFF2-40B4-BE49-F238E27FC236}">
                    <a16:creationId xmlns:a16="http://schemas.microsoft.com/office/drawing/2014/main" id="{26F7C2A4-40E3-46BE-AD70-1050EAAF3A8A}"/>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7" name="Rectángulo 166">
                <a:extLst>
                  <a:ext uri="{FF2B5EF4-FFF2-40B4-BE49-F238E27FC236}">
                    <a16:creationId xmlns:a16="http://schemas.microsoft.com/office/drawing/2014/main" id="{2FED7146-2B92-49E2-A5DA-5F7467E4D11F}"/>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8" name="Rectángulo 167">
                <a:extLst>
                  <a:ext uri="{FF2B5EF4-FFF2-40B4-BE49-F238E27FC236}">
                    <a16:creationId xmlns:a16="http://schemas.microsoft.com/office/drawing/2014/main" id="{9738F99D-1D7F-4FEC-B071-DD72145ECA35}"/>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169" name="Picture 6" descr="https://cdn3.vectorstock.com/i/1000x1000/10/92/smart-phone-with-gps-navigation-vector-16401092.jpg">
                <a:extLst>
                  <a:ext uri="{FF2B5EF4-FFF2-40B4-BE49-F238E27FC236}">
                    <a16:creationId xmlns:a16="http://schemas.microsoft.com/office/drawing/2014/main" id="{0CFD1D44-E4C7-4C51-B979-F5D965FBE4D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70" name="Rectángulo 169">
                <a:extLst>
                  <a:ext uri="{FF2B5EF4-FFF2-40B4-BE49-F238E27FC236}">
                    <a16:creationId xmlns:a16="http://schemas.microsoft.com/office/drawing/2014/main" id="{8C4CC2FA-6C6F-461D-864B-BD56BE009F4A}"/>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71" name="Rectángulo 170">
                <a:extLst>
                  <a:ext uri="{FF2B5EF4-FFF2-40B4-BE49-F238E27FC236}">
                    <a16:creationId xmlns:a16="http://schemas.microsoft.com/office/drawing/2014/main" id="{9900A6E9-3C1E-409B-B77A-F09E52268A37}"/>
                  </a:ext>
                </a:extLst>
              </p:cNvPr>
              <p:cNvSpPr/>
              <p:nvPr/>
            </p:nvSpPr>
            <p:spPr>
              <a:xfrm>
                <a:off x="9022199" y="4103410"/>
                <a:ext cx="1786038" cy="483125"/>
              </a:xfrm>
              <a:prstGeom prst="rect">
                <a:avLst/>
              </a:prstGeom>
              <a:solidFill>
                <a:schemeClr val="bg1"/>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2" name="CuadroTexto 171">
                <a:extLst>
                  <a:ext uri="{FF2B5EF4-FFF2-40B4-BE49-F238E27FC236}">
                    <a16:creationId xmlns:a16="http://schemas.microsoft.com/office/drawing/2014/main" id="{606E3D1C-080D-4C8C-9113-D8A989202899}"/>
                  </a:ext>
                </a:extLst>
              </p:cNvPr>
              <p:cNvSpPr txBox="1"/>
              <p:nvPr/>
            </p:nvSpPr>
            <p:spPr>
              <a:xfrm>
                <a:off x="9389385" y="4177039"/>
                <a:ext cx="1035889" cy="338554"/>
              </a:xfrm>
              <a:prstGeom prst="rect">
                <a:avLst/>
              </a:prstGeom>
              <a:noFill/>
            </p:spPr>
            <p:txBody>
              <a:bodyPr wrap="square" rtlCol="0">
                <a:spAutoFit/>
              </a:bodyPr>
              <a:lstStyle/>
              <a:p>
                <a:pPr algn="ctr"/>
                <a:r>
                  <a:rPr lang="en-US" sz="1600" dirty="0">
                    <a:solidFill>
                      <a:srgbClr val="EA4E1B"/>
                    </a:solidFill>
                    <a:latin typeface="Franklin Gothic Demi Cond" panose="020B0706030402020204" pitchFamily="34" charset="0"/>
                  </a:rPr>
                  <a:t>Logistic</a:t>
                </a:r>
                <a:endParaRPr lang="es-419" sz="1600" dirty="0">
                  <a:solidFill>
                    <a:srgbClr val="EA4E1B"/>
                  </a:solidFill>
                  <a:latin typeface="Franklin Gothic Demi Cond" panose="020B0706030402020204" pitchFamily="34" charset="0"/>
                </a:endParaRPr>
              </a:p>
            </p:txBody>
          </p:sp>
        </p:grpSp>
        <p:sp>
          <p:nvSpPr>
            <p:cNvPr id="177" name="Rectángulo 176">
              <a:extLst>
                <a:ext uri="{FF2B5EF4-FFF2-40B4-BE49-F238E27FC236}">
                  <a16:creationId xmlns:a16="http://schemas.microsoft.com/office/drawing/2014/main" id="{29C1A179-7F00-4BC9-9B48-92053F3C93E8}"/>
                </a:ext>
              </a:extLst>
            </p:cNvPr>
            <p:cNvSpPr/>
            <p:nvPr/>
          </p:nvSpPr>
          <p:spPr>
            <a:xfrm>
              <a:off x="8868591" y="4735477"/>
              <a:ext cx="1786038" cy="483125"/>
            </a:xfrm>
            <a:prstGeom prst="rect">
              <a:avLst/>
            </a:prstGeom>
            <a:solidFill>
              <a:srgbClr val="EF4136"/>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8" name="CuadroTexto 177">
              <a:extLst>
                <a:ext uri="{FF2B5EF4-FFF2-40B4-BE49-F238E27FC236}">
                  <a16:creationId xmlns:a16="http://schemas.microsoft.com/office/drawing/2014/main" id="{85CF8FD8-F41A-4D20-A387-1C57A31C07FE}"/>
                </a:ext>
              </a:extLst>
            </p:cNvPr>
            <p:cNvSpPr txBox="1"/>
            <p:nvPr/>
          </p:nvSpPr>
          <p:spPr>
            <a:xfrm>
              <a:off x="9235777" y="4809106"/>
              <a:ext cx="1035889" cy="338554"/>
            </a:xfrm>
            <a:prstGeom prst="rect">
              <a:avLst/>
            </a:prstGeom>
            <a:noFill/>
          </p:spPr>
          <p:txBody>
            <a:bodyPr wrap="square" rtlCol="0">
              <a:spAutoFit/>
            </a:bodyPr>
            <a:lstStyle/>
            <a:p>
              <a:pPr algn="ctr"/>
              <a:r>
                <a:rPr lang="en-US" sz="1600" dirty="0">
                  <a:solidFill>
                    <a:schemeClr val="bg1"/>
                  </a:solidFill>
                  <a:latin typeface="Franklin Gothic Demi Cond" panose="020B0706030402020204" pitchFamily="34" charset="0"/>
                </a:rPr>
                <a:t>Credits</a:t>
              </a:r>
              <a:endParaRPr lang="es-419" sz="1600" dirty="0">
                <a:solidFill>
                  <a:schemeClr val="bg1"/>
                </a:solidFill>
                <a:latin typeface="Franklin Gothic Demi Cond" panose="020B0706030402020204" pitchFamily="34" charset="0"/>
              </a:endParaRPr>
            </a:p>
          </p:txBody>
        </p:sp>
      </p:grpSp>
    </p:spTree>
    <p:extLst>
      <p:ext uri="{BB962C8B-B14F-4D97-AF65-F5344CB8AC3E}">
        <p14:creationId xmlns:p14="http://schemas.microsoft.com/office/powerpoint/2010/main" val="19564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upo 31">
            <a:extLst>
              <a:ext uri="{FF2B5EF4-FFF2-40B4-BE49-F238E27FC236}">
                <a16:creationId xmlns:a16="http://schemas.microsoft.com/office/drawing/2014/main" id="{E73D4545-3155-4724-B168-067D30E15BD1}"/>
              </a:ext>
            </a:extLst>
          </p:cNvPr>
          <p:cNvGrpSpPr/>
          <p:nvPr/>
        </p:nvGrpSpPr>
        <p:grpSpPr>
          <a:xfrm>
            <a:off x="249400" y="255710"/>
            <a:ext cx="5632556" cy="2703224"/>
            <a:chOff x="3345025" y="2017835"/>
            <a:chExt cx="5632556" cy="2703224"/>
          </a:xfrm>
        </p:grpSpPr>
        <p:sp>
          <p:nvSpPr>
            <p:cNvPr id="8" name="Rectángulo: esquinas redondeadas 7">
              <a:extLst>
                <a:ext uri="{FF2B5EF4-FFF2-40B4-BE49-F238E27FC236}">
                  <a16:creationId xmlns:a16="http://schemas.microsoft.com/office/drawing/2014/main" id="{8EBAAFC0-33E7-4A7C-89E7-C03FD038340D}"/>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7" name="Conector recto 6">
              <a:extLst>
                <a:ext uri="{FF2B5EF4-FFF2-40B4-BE49-F238E27FC236}">
                  <a16:creationId xmlns:a16="http://schemas.microsoft.com/office/drawing/2014/main" id="{708DA831-EA62-4E94-8FA7-BE7EA5CD946D}"/>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C5223588-2C17-46A3-8090-E6FBCB5F7265}"/>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C16FC607-084A-480C-B221-C396B8843E5F}"/>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891E8AF6-753D-4972-9123-D6512ADB23B0}"/>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esquinas redondeadas 11">
              <a:extLst>
                <a:ext uri="{FF2B5EF4-FFF2-40B4-BE49-F238E27FC236}">
                  <a16:creationId xmlns:a16="http://schemas.microsoft.com/office/drawing/2014/main" id="{D7C8C7F6-0004-4B38-B4D0-D74DF0C973BB}"/>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3" name="Rectángulo 12">
            <a:extLst>
              <a:ext uri="{FF2B5EF4-FFF2-40B4-BE49-F238E27FC236}">
                <a16:creationId xmlns:a16="http://schemas.microsoft.com/office/drawing/2014/main" id="{3DBF73C6-2AC4-4B3A-ACE4-8F596653A7A1}"/>
              </a:ext>
            </a:extLst>
          </p:cNvPr>
          <p:cNvSpPr/>
          <p:nvPr/>
        </p:nvSpPr>
        <p:spPr>
          <a:xfrm>
            <a:off x="821059"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esquinas redondeadas 32">
            <a:extLst>
              <a:ext uri="{FF2B5EF4-FFF2-40B4-BE49-F238E27FC236}">
                <a16:creationId xmlns:a16="http://schemas.microsoft.com/office/drawing/2014/main" id="{1FC52F28-9CEA-4546-8CBD-98A60C82F3A5}"/>
              </a:ext>
            </a:extLst>
          </p:cNvPr>
          <p:cNvSpPr/>
          <p:nvPr/>
        </p:nvSpPr>
        <p:spPr>
          <a:xfrm>
            <a:off x="1186873" y="1931360"/>
            <a:ext cx="612000" cy="612000"/>
          </a:xfrm>
          <a:prstGeom prst="roundRect">
            <a:avLst/>
          </a:prstGeom>
          <a:solidFill>
            <a:srgbClr val="FFFFFF"/>
          </a:solidFill>
          <a:ln w="285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5" name="CuadroTexto 34">
            <a:extLst>
              <a:ext uri="{FF2B5EF4-FFF2-40B4-BE49-F238E27FC236}">
                <a16:creationId xmlns:a16="http://schemas.microsoft.com/office/drawing/2014/main" id="{42DB889C-426D-4128-AC73-03C788A8379B}"/>
              </a:ext>
            </a:extLst>
          </p:cNvPr>
          <p:cNvSpPr txBox="1"/>
          <p:nvPr/>
        </p:nvSpPr>
        <p:spPr>
          <a:xfrm>
            <a:off x="1222363" y="2060390"/>
            <a:ext cx="541020" cy="369332"/>
          </a:xfrm>
          <a:prstGeom prst="rect">
            <a:avLst/>
          </a:prstGeom>
          <a:noFill/>
        </p:spPr>
        <p:txBody>
          <a:bodyPr wrap="square" rtlCol="0">
            <a:spAutoFit/>
          </a:bodyPr>
          <a:lstStyle/>
          <a:p>
            <a:pPr algn="ctr"/>
            <a:r>
              <a:rPr lang="en-US" dirty="0">
                <a:solidFill>
                  <a:srgbClr val="EF4136"/>
                </a:solidFill>
                <a:latin typeface="Franklin Gothic Demi Cond" panose="020B0706030402020204" pitchFamily="34" charset="0"/>
              </a:rPr>
              <a:t>Yes</a:t>
            </a:r>
            <a:endParaRPr lang="es-419" dirty="0">
              <a:solidFill>
                <a:srgbClr val="EF4136"/>
              </a:solidFill>
              <a:latin typeface="Franklin Gothic Demi Cond" panose="020B0706030402020204" pitchFamily="34" charset="0"/>
            </a:endParaRPr>
          </a:p>
        </p:txBody>
      </p:sp>
      <p:grpSp>
        <p:nvGrpSpPr>
          <p:cNvPr id="55" name="Grupo 54">
            <a:extLst>
              <a:ext uri="{FF2B5EF4-FFF2-40B4-BE49-F238E27FC236}">
                <a16:creationId xmlns:a16="http://schemas.microsoft.com/office/drawing/2014/main" id="{ABA94FCF-EA43-4639-9BBC-96ECB3C5CEF4}"/>
              </a:ext>
            </a:extLst>
          </p:cNvPr>
          <p:cNvGrpSpPr/>
          <p:nvPr/>
        </p:nvGrpSpPr>
        <p:grpSpPr>
          <a:xfrm>
            <a:off x="2120887" y="1931360"/>
            <a:ext cx="612000" cy="612000"/>
            <a:chOff x="6298752" y="3697757"/>
            <a:chExt cx="612000" cy="612000"/>
          </a:xfrm>
        </p:grpSpPr>
        <p:sp>
          <p:nvSpPr>
            <p:cNvPr id="43" name="Rectángulo: esquinas redondeadas 42">
              <a:extLst>
                <a:ext uri="{FF2B5EF4-FFF2-40B4-BE49-F238E27FC236}">
                  <a16:creationId xmlns:a16="http://schemas.microsoft.com/office/drawing/2014/main" id="{81F06008-5B30-4732-B8C4-9435393FDCDA}"/>
                </a:ext>
              </a:extLst>
            </p:cNvPr>
            <p:cNvSpPr/>
            <p:nvPr/>
          </p:nvSpPr>
          <p:spPr>
            <a:xfrm>
              <a:off x="6298752" y="3697757"/>
              <a:ext cx="612000" cy="612000"/>
            </a:xfrm>
            <a:prstGeom prst="roundRect">
              <a:avLst/>
            </a:prstGeom>
            <a:solidFill>
              <a:srgbClr val="EA4E1B"/>
            </a:solidFill>
            <a:ln w="28575">
              <a:solidFill>
                <a:srgbClr val="EA4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4" name="CuadroTexto 43">
              <a:extLst>
                <a:ext uri="{FF2B5EF4-FFF2-40B4-BE49-F238E27FC236}">
                  <a16:creationId xmlns:a16="http://schemas.microsoft.com/office/drawing/2014/main" id="{76E2128E-0ADE-4EA8-9FBE-45FDF53E86F0}"/>
                </a:ext>
              </a:extLst>
            </p:cNvPr>
            <p:cNvSpPr txBox="1"/>
            <p:nvPr/>
          </p:nvSpPr>
          <p:spPr>
            <a:xfrm>
              <a:off x="6334242" y="3826787"/>
              <a:ext cx="541020" cy="369332"/>
            </a:xfrm>
            <a:prstGeom prst="rect">
              <a:avLst/>
            </a:prstGeom>
            <a:noFill/>
          </p:spPr>
          <p:txBody>
            <a:bodyPr wrap="square" rtlCol="0">
              <a:spAutoFit/>
            </a:bodyPr>
            <a:lstStyle/>
            <a:p>
              <a:pPr algn="ctr"/>
              <a:r>
                <a:rPr lang="en-US" dirty="0">
                  <a:solidFill>
                    <a:schemeClr val="bg1"/>
                  </a:solidFill>
                  <a:latin typeface="Franklin Gothic Demi Cond" panose="020B0706030402020204" pitchFamily="34" charset="0"/>
                </a:rPr>
                <a:t>No</a:t>
              </a:r>
              <a:endParaRPr lang="es-419" dirty="0">
                <a:solidFill>
                  <a:schemeClr val="bg1"/>
                </a:solidFill>
                <a:latin typeface="Franklin Gothic Demi Cond" panose="020B0706030402020204" pitchFamily="34" charset="0"/>
              </a:endParaRPr>
            </a:p>
          </p:txBody>
        </p:sp>
      </p:grpSp>
      <p:grpSp>
        <p:nvGrpSpPr>
          <p:cNvPr id="50" name="Grupo 49">
            <a:extLst>
              <a:ext uri="{FF2B5EF4-FFF2-40B4-BE49-F238E27FC236}">
                <a16:creationId xmlns:a16="http://schemas.microsoft.com/office/drawing/2014/main" id="{59EB57D4-D91B-4D85-9580-B8D6260E1E03}"/>
              </a:ext>
            </a:extLst>
          </p:cNvPr>
          <p:cNvGrpSpPr/>
          <p:nvPr/>
        </p:nvGrpSpPr>
        <p:grpSpPr>
          <a:xfrm>
            <a:off x="4720999" y="464730"/>
            <a:ext cx="324000" cy="369332"/>
            <a:chOff x="3994768" y="2226855"/>
            <a:chExt cx="324000" cy="369332"/>
          </a:xfrm>
        </p:grpSpPr>
        <p:sp>
          <p:nvSpPr>
            <p:cNvPr id="48" name="Elipse 47">
              <a:extLst>
                <a:ext uri="{FF2B5EF4-FFF2-40B4-BE49-F238E27FC236}">
                  <a16:creationId xmlns:a16="http://schemas.microsoft.com/office/drawing/2014/main" id="{52FA0701-FBF1-439A-8E1F-E3F471E056CA}"/>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CuadroTexto 48">
              <a:extLst>
                <a:ext uri="{FF2B5EF4-FFF2-40B4-BE49-F238E27FC236}">
                  <a16:creationId xmlns:a16="http://schemas.microsoft.com/office/drawing/2014/main" id="{4B323E2E-40E9-45C1-BB64-ED05D1780976}"/>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53" name="Grupo 52">
            <a:extLst>
              <a:ext uri="{FF2B5EF4-FFF2-40B4-BE49-F238E27FC236}">
                <a16:creationId xmlns:a16="http://schemas.microsoft.com/office/drawing/2014/main" id="{9A362849-72DF-4AAF-8738-E3A338003DD3}"/>
              </a:ext>
            </a:extLst>
          </p:cNvPr>
          <p:cNvGrpSpPr/>
          <p:nvPr/>
        </p:nvGrpSpPr>
        <p:grpSpPr>
          <a:xfrm>
            <a:off x="1238558" y="961985"/>
            <a:ext cx="497128" cy="378118"/>
            <a:chOff x="7239951" y="3226311"/>
            <a:chExt cx="624682" cy="467174"/>
          </a:xfrm>
        </p:grpSpPr>
        <p:pic>
          <p:nvPicPr>
            <p:cNvPr id="3076" name="Picture 4" descr="Resultado de imagen para truck icon png">
              <a:extLst>
                <a:ext uri="{FF2B5EF4-FFF2-40B4-BE49-F238E27FC236}">
                  <a16:creationId xmlns:a16="http://schemas.microsoft.com/office/drawing/2014/main" id="{F16F1572-E7F9-487A-BB4B-FFD44D42B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694" y="3327725"/>
              <a:ext cx="572939" cy="365760"/>
            </a:xfrm>
            <a:prstGeom prst="rect">
              <a:avLst/>
            </a:prstGeom>
            <a:noFill/>
            <a:extLst>
              <a:ext uri="{909E8E84-426E-40DD-AFC4-6F175D3DCCD1}">
                <a14:hiddenFill xmlns:a14="http://schemas.microsoft.com/office/drawing/2010/main">
                  <a:solidFill>
                    <a:srgbClr val="FFFFFF"/>
                  </a:solidFill>
                </a14:hiddenFill>
              </a:ext>
            </a:extLst>
          </p:spPr>
        </p:pic>
        <p:sp>
          <p:nvSpPr>
            <p:cNvPr id="51" name="Elipse 50">
              <a:extLst>
                <a:ext uri="{FF2B5EF4-FFF2-40B4-BE49-F238E27FC236}">
                  <a16:creationId xmlns:a16="http://schemas.microsoft.com/office/drawing/2014/main" id="{DA7B783B-D767-41C3-B693-DAD069DF37E1}"/>
                </a:ext>
              </a:extLst>
            </p:cNvPr>
            <p:cNvSpPr/>
            <p:nvPr/>
          </p:nvSpPr>
          <p:spPr>
            <a:xfrm>
              <a:off x="7239951" y="3226311"/>
              <a:ext cx="252000" cy="252000"/>
            </a:xfrm>
            <a:prstGeom prst="ellipse">
              <a:avLst/>
            </a:prstGeom>
            <a:solidFill>
              <a:srgbClr val="FFFFFF"/>
            </a:solidFill>
            <a:ln w="31750">
              <a:solidFill>
                <a:srgbClr val="040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solidFill>
                  <a:schemeClr val="tx1"/>
                </a:solidFill>
                <a:latin typeface="Franklin Gothic Demi Cond" panose="020B0706030402020204" pitchFamily="34" charset="0"/>
              </a:endParaRPr>
            </a:p>
          </p:txBody>
        </p:sp>
        <p:sp>
          <p:nvSpPr>
            <p:cNvPr id="52" name="Cruz 51">
              <a:extLst>
                <a:ext uri="{FF2B5EF4-FFF2-40B4-BE49-F238E27FC236}">
                  <a16:creationId xmlns:a16="http://schemas.microsoft.com/office/drawing/2014/main" id="{0CF818B4-F287-4F25-AB02-7269C883EAC5}"/>
                </a:ext>
              </a:extLst>
            </p:cNvPr>
            <p:cNvSpPr/>
            <p:nvPr/>
          </p:nvSpPr>
          <p:spPr>
            <a:xfrm rot="18880405">
              <a:off x="7293950" y="3280311"/>
              <a:ext cx="144000" cy="144000"/>
            </a:xfrm>
            <a:prstGeom prst="plus">
              <a:avLst>
                <a:gd name="adj" fmla="val 3833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3078" name="Picture 6" descr="https://cdn3.vectorstock.com/i/1000x1000/99/57/logistic-isometric-design-composition-vector-13699957.jpg">
            <a:extLst>
              <a:ext uri="{FF2B5EF4-FFF2-40B4-BE49-F238E27FC236}">
                <a16:creationId xmlns:a16="http://schemas.microsoft.com/office/drawing/2014/main" id="{C653B90B-97E9-4445-B1BA-4FC2D8DF8C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86"/>
          <a:stretch/>
        </p:blipFill>
        <p:spPr bwMode="auto">
          <a:xfrm>
            <a:off x="3555333" y="1405641"/>
            <a:ext cx="1366709" cy="1273704"/>
          </a:xfrm>
          <a:prstGeom prst="rect">
            <a:avLst/>
          </a:prstGeom>
          <a:noFill/>
          <a:extLst>
            <a:ext uri="{909E8E84-426E-40DD-AFC4-6F175D3DCCD1}">
              <a14:hiddenFill xmlns:a14="http://schemas.microsoft.com/office/drawing/2010/main">
                <a:solidFill>
                  <a:srgbClr val="FFFFFF"/>
                </a:solidFill>
              </a14:hiddenFill>
            </a:ext>
          </a:extLst>
        </p:spPr>
      </p:pic>
      <p:sp>
        <p:nvSpPr>
          <p:cNvPr id="45" name="CuadroTexto 44">
            <a:extLst>
              <a:ext uri="{FF2B5EF4-FFF2-40B4-BE49-F238E27FC236}">
                <a16:creationId xmlns:a16="http://schemas.microsoft.com/office/drawing/2014/main" id="{1AA14E67-36D8-42A7-AD21-E21D8D48760B}"/>
              </a:ext>
            </a:extLst>
          </p:cNvPr>
          <p:cNvSpPr txBox="1"/>
          <p:nvPr/>
        </p:nvSpPr>
        <p:spPr>
          <a:xfrm>
            <a:off x="1758311" y="1043388"/>
            <a:ext cx="3078480" cy="307777"/>
          </a:xfrm>
          <a:prstGeom prst="rect">
            <a:avLst/>
          </a:prstGeom>
          <a:noFill/>
        </p:spPr>
        <p:txBody>
          <a:bodyPr wrap="square" rtlCol="0">
            <a:spAutoFit/>
          </a:bodyPr>
          <a:lstStyle/>
          <a:p>
            <a:r>
              <a:rPr lang="en-US" sz="1400" dirty="0">
                <a:latin typeface="Arial Narrow" panose="020B0606020202030204" pitchFamily="34" charset="0"/>
              </a:rPr>
              <a:t>Are you sure you want to cancel the order?</a:t>
            </a:r>
            <a:endParaRPr lang="es-419" sz="1400" dirty="0">
              <a:latin typeface="Arial Narrow" panose="020B0606020202030204" pitchFamily="34" charset="0"/>
            </a:endParaRPr>
          </a:p>
        </p:txBody>
      </p:sp>
      <p:grpSp>
        <p:nvGrpSpPr>
          <p:cNvPr id="28" name="Grupo 27">
            <a:extLst>
              <a:ext uri="{FF2B5EF4-FFF2-40B4-BE49-F238E27FC236}">
                <a16:creationId xmlns:a16="http://schemas.microsoft.com/office/drawing/2014/main" id="{F02FFF02-FE3A-4EEF-98AF-E344F55AEAA2}"/>
              </a:ext>
            </a:extLst>
          </p:cNvPr>
          <p:cNvGrpSpPr/>
          <p:nvPr/>
        </p:nvGrpSpPr>
        <p:grpSpPr>
          <a:xfrm>
            <a:off x="249399" y="3308773"/>
            <a:ext cx="5632556" cy="2703224"/>
            <a:chOff x="3345025" y="2017835"/>
            <a:chExt cx="5632556" cy="2703224"/>
          </a:xfrm>
        </p:grpSpPr>
        <p:sp>
          <p:nvSpPr>
            <p:cNvPr id="29" name="Rectángulo: esquinas redondeadas 28">
              <a:extLst>
                <a:ext uri="{FF2B5EF4-FFF2-40B4-BE49-F238E27FC236}">
                  <a16:creationId xmlns:a16="http://schemas.microsoft.com/office/drawing/2014/main" id="{0FFC8429-0196-41CA-A7E5-818F6BC784D6}"/>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30" name="Conector recto 29">
              <a:extLst>
                <a:ext uri="{FF2B5EF4-FFF2-40B4-BE49-F238E27FC236}">
                  <a16:creationId xmlns:a16="http://schemas.microsoft.com/office/drawing/2014/main" id="{1C942993-6187-4DE9-81F2-2D677BAAA937}"/>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56BE9E74-5290-4B18-9E90-7AA318E0CFDA}"/>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4" name="Rectángulo 33">
              <a:extLst>
                <a:ext uri="{FF2B5EF4-FFF2-40B4-BE49-F238E27FC236}">
                  <a16:creationId xmlns:a16="http://schemas.microsoft.com/office/drawing/2014/main" id="{B829A947-64E3-4EBF-962C-86052EB48C73}"/>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F86271D9-4147-4782-9819-6F8F4E066B67}"/>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7" name="Rectángulo: esquinas redondeadas 36">
              <a:extLst>
                <a:ext uri="{FF2B5EF4-FFF2-40B4-BE49-F238E27FC236}">
                  <a16:creationId xmlns:a16="http://schemas.microsoft.com/office/drawing/2014/main" id="{F8731ADF-0004-48C0-9BAA-553D7955051E}"/>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8" name="Rectángulo 37">
            <a:extLst>
              <a:ext uri="{FF2B5EF4-FFF2-40B4-BE49-F238E27FC236}">
                <a16:creationId xmlns:a16="http://schemas.microsoft.com/office/drawing/2014/main" id="{4028361E-1AA0-418A-A7A3-FF1B411AED98}"/>
              </a:ext>
            </a:extLst>
          </p:cNvPr>
          <p:cNvSpPr/>
          <p:nvPr/>
        </p:nvSpPr>
        <p:spPr>
          <a:xfrm>
            <a:off x="821058" y="3490227"/>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2" name="Grupo 1">
            <a:extLst>
              <a:ext uri="{FF2B5EF4-FFF2-40B4-BE49-F238E27FC236}">
                <a16:creationId xmlns:a16="http://schemas.microsoft.com/office/drawing/2014/main" id="{9CE0F630-A509-4129-A5A6-EC310B3AB35C}"/>
              </a:ext>
            </a:extLst>
          </p:cNvPr>
          <p:cNvGrpSpPr/>
          <p:nvPr/>
        </p:nvGrpSpPr>
        <p:grpSpPr>
          <a:xfrm>
            <a:off x="2341284" y="4984423"/>
            <a:ext cx="1222952" cy="612000"/>
            <a:chOff x="1186873" y="4984423"/>
            <a:chExt cx="1222952" cy="612000"/>
          </a:xfrm>
        </p:grpSpPr>
        <p:sp>
          <p:nvSpPr>
            <p:cNvPr id="39" name="Rectángulo: esquinas redondeadas 38">
              <a:extLst>
                <a:ext uri="{FF2B5EF4-FFF2-40B4-BE49-F238E27FC236}">
                  <a16:creationId xmlns:a16="http://schemas.microsoft.com/office/drawing/2014/main" id="{BCAB2921-517B-4774-BE60-F91547089A6A}"/>
                </a:ext>
              </a:extLst>
            </p:cNvPr>
            <p:cNvSpPr/>
            <p:nvPr/>
          </p:nvSpPr>
          <p:spPr>
            <a:xfrm>
              <a:off x="1186873" y="4984423"/>
              <a:ext cx="1222952" cy="612000"/>
            </a:xfrm>
            <a:prstGeom prst="roundRect">
              <a:avLst/>
            </a:prstGeom>
            <a:solidFill>
              <a:srgbClr val="FFFFFF"/>
            </a:solidFill>
            <a:ln w="285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CuadroTexto 39">
              <a:extLst>
                <a:ext uri="{FF2B5EF4-FFF2-40B4-BE49-F238E27FC236}">
                  <a16:creationId xmlns:a16="http://schemas.microsoft.com/office/drawing/2014/main" id="{F45B630A-8242-4130-A93E-2F88D30DF7DE}"/>
                </a:ext>
              </a:extLst>
            </p:cNvPr>
            <p:cNvSpPr txBox="1"/>
            <p:nvPr/>
          </p:nvSpPr>
          <p:spPr>
            <a:xfrm>
              <a:off x="1222363" y="5113453"/>
              <a:ext cx="1151268" cy="369332"/>
            </a:xfrm>
            <a:prstGeom prst="rect">
              <a:avLst/>
            </a:prstGeom>
            <a:noFill/>
          </p:spPr>
          <p:txBody>
            <a:bodyPr wrap="square" rtlCol="0">
              <a:spAutoFit/>
            </a:bodyPr>
            <a:lstStyle/>
            <a:p>
              <a:pPr algn="ctr"/>
              <a:r>
                <a:rPr lang="en-US" dirty="0">
                  <a:solidFill>
                    <a:srgbClr val="EF4136"/>
                  </a:solidFill>
                  <a:latin typeface="Franklin Gothic Demi Cond" panose="020B0706030402020204" pitchFamily="34" charset="0"/>
                </a:rPr>
                <a:t>Acept</a:t>
              </a:r>
              <a:endParaRPr lang="es-419" dirty="0">
                <a:solidFill>
                  <a:srgbClr val="EF4136"/>
                </a:solidFill>
                <a:latin typeface="Franklin Gothic Demi Cond" panose="020B0706030402020204" pitchFamily="34" charset="0"/>
              </a:endParaRPr>
            </a:p>
          </p:txBody>
        </p:sp>
      </p:grpSp>
      <p:grpSp>
        <p:nvGrpSpPr>
          <p:cNvPr id="47" name="Grupo 46">
            <a:extLst>
              <a:ext uri="{FF2B5EF4-FFF2-40B4-BE49-F238E27FC236}">
                <a16:creationId xmlns:a16="http://schemas.microsoft.com/office/drawing/2014/main" id="{5521BBBB-1E34-479B-8980-6C72F09C797B}"/>
              </a:ext>
            </a:extLst>
          </p:cNvPr>
          <p:cNvGrpSpPr/>
          <p:nvPr/>
        </p:nvGrpSpPr>
        <p:grpSpPr>
          <a:xfrm>
            <a:off x="4720998" y="3517793"/>
            <a:ext cx="324000" cy="369332"/>
            <a:chOff x="3994768" y="2226855"/>
            <a:chExt cx="324000" cy="369332"/>
          </a:xfrm>
        </p:grpSpPr>
        <p:sp>
          <p:nvSpPr>
            <p:cNvPr id="54" name="Elipse 53">
              <a:extLst>
                <a:ext uri="{FF2B5EF4-FFF2-40B4-BE49-F238E27FC236}">
                  <a16:creationId xmlns:a16="http://schemas.microsoft.com/office/drawing/2014/main" id="{70AFD043-A072-48D7-B578-A1BC02242B25}"/>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6" name="CuadroTexto 55">
              <a:extLst>
                <a:ext uri="{FF2B5EF4-FFF2-40B4-BE49-F238E27FC236}">
                  <a16:creationId xmlns:a16="http://schemas.microsoft.com/office/drawing/2014/main" id="{BD6CFCAE-6CF7-4B3A-A28F-744F5895F6F8}"/>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3" name="Grupo 2">
            <a:extLst>
              <a:ext uri="{FF2B5EF4-FFF2-40B4-BE49-F238E27FC236}">
                <a16:creationId xmlns:a16="http://schemas.microsoft.com/office/drawing/2014/main" id="{74DD648A-2F86-4FAE-B499-CD6C992CC3F0}"/>
              </a:ext>
            </a:extLst>
          </p:cNvPr>
          <p:cNvGrpSpPr/>
          <p:nvPr/>
        </p:nvGrpSpPr>
        <p:grpSpPr>
          <a:xfrm>
            <a:off x="1896501" y="4202894"/>
            <a:ext cx="2111814" cy="310201"/>
            <a:chOff x="1899125" y="4139355"/>
            <a:chExt cx="2111814" cy="310201"/>
          </a:xfrm>
        </p:grpSpPr>
        <p:sp>
          <p:nvSpPr>
            <p:cNvPr id="62" name="CuadroTexto 61">
              <a:extLst>
                <a:ext uri="{FF2B5EF4-FFF2-40B4-BE49-F238E27FC236}">
                  <a16:creationId xmlns:a16="http://schemas.microsoft.com/office/drawing/2014/main" id="{D7AF86F4-0551-4F83-AE0D-B437E8A986CE}"/>
                </a:ext>
              </a:extLst>
            </p:cNvPr>
            <p:cNvSpPr txBox="1"/>
            <p:nvPr/>
          </p:nvSpPr>
          <p:spPr>
            <a:xfrm>
              <a:off x="2213917" y="4141779"/>
              <a:ext cx="1797022" cy="307777"/>
            </a:xfrm>
            <a:prstGeom prst="rect">
              <a:avLst/>
            </a:prstGeom>
            <a:noFill/>
          </p:spPr>
          <p:txBody>
            <a:bodyPr wrap="square" rtlCol="0">
              <a:spAutoFit/>
            </a:bodyPr>
            <a:lstStyle/>
            <a:p>
              <a:r>
                <a:rPr lang="en-US" sz="1400" dirty="0">
                  <a:latin typeface="Arial Narrow" panose="020B0606020202030204" pitchFamily="34" charset="0"/>
                </a:rPr>
                <a:t>Insert the data correctly?</a:t>
              </a:r>
              <a:endParaRPr lang="es-419" sz="1400" dirty="0">
                <a:latin typeface="Arial Narrow" panose="020B0606020202030204" pitchFamily="34" charset="0"/>
              </a:endParaRPr>
            </a:p>
          </p:txBody>
        </p:sp>
        <p:pic>
          <p:nvPicPr>
            <p:cNvPr id="63" name="Picture 10" descr="Resultado de imagen para icon orders">
              <a:extLst>
                <a:ext uri="{FF2B5EF4-FFF2-40B4-BE49-F238E27FC236}">
                  <a16:creationId xmlns:a16="http://schemas.microsoft.com/office/drawing/2014/main" id="{14FCB3D5-2288-480F-89D8-B4F9A1E74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125" y="4139355"/>
              <a:ext cx="309543" cy="3095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o 63">
            <a:extLst>
              <a:ext uri="{FF2B5EF4-FFF2-40B4-BE49-F238E27FC236}">
                <a16:creationId xmlns:a16="http://schemas.microsoft.com/office/drawing/2014/main" id="{F3D2BCE4-5A02-4F25-B04C-02E5BF61E503}"/>
              </a:ext>
            </a:extLst>
          </p:cNvPr>
          <p:cNvGrpSpPr/>
          <p:nvPr/>
        </p:nvGrpSpPr>
        <p:grpSpPr>
          <a:xfrm>
            <a:off x="6282992" y="255710"/>
            <a:ext cx="5632556" cy="2703224"/>
            <a:chOff x="3345025" y="2017835"/>
            <a:chExt cx="5632556" cy="2703224"/>
          </a:xfrm>
        </p:grpSpPr>
        <p:sp>
          <p:nvSpPr>
            <p:cNvPr id="65" name="Rectángulo: esquinas redondeadas 64">
              <a:extLst>
                <a:ext uri="{FF2B5EF4-FFF2-40B4-BE49-F238E27FC236}">
                  <a16:creationId xmlns:a16="http://schemas.microsoft.com/office/drawing/2014/main" id="{0D8169D5-3DB6-4BE2-92C8-292D37D28EEB}"/>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66" name="Conector recto 65">
              <a:extLst>
                <a:ext uri="{FF2B5EF4-FFF2-40B4-BE49-F238E27FC236}">
                  <a16:creationId xmlns:a16="http://schemas.microsoft.com/office/drawing/2014/main" id="{0AAE1995-E82D-4871-A8E7-8F0833A89891}"/>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DC1E1CBB-5DD0-4032-8041-60F67E5057A2}"/>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67">
              <a:extLst>
                <a:ext uri="{FF2B5EF4-FFF2-40B4-BE49-F238E27FC236}">
                  <a16:creationId xmlns:a16="http://schemas.microsoft.com/office/drawing/2014/main" id="{AA469A79-35FF-4CF1-8A44-D49BBAB810E0}"/>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2744224E-E517-45F9-B9FD-2CD872606EC9}"/>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Rectángulo: esquinas redondeadas 69">
              <a:extLst>
                <a:ext uri="{FF2B5EF4-FFF2-40B4-BE49-F238E27FC236}">
                  <a16:creationId xmlns:a16="http://schemas.microsoft.com/office/drawing/2014/main" id="{209CBB43-5A92-49FC-A3F0-AFCD41E2B6D0}"/>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71" name="Rectángulo 70">
            <a:extLst>
              <a:ext uri="{FF2B5EF4-FFF2-40B4-BE49-F238E27FC236}">
                <a16:creationId xmlns:a16="http://schemas.microsoft.com/office/drawing/2014/main" id="{A8B24BD6-3075-4C58-9A75-DAC7CE19939A}"/>
              </a:ext>
            </a:extLst>
          </p:cNvPr>
          <p:cNvSpPr/>
          <p:nvPr/>
        </p:nvSpPr>
        <p:spPr>
          <a:xfrm>
            <a:off x="6854651"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8" name="Elipse 77">
            <a:extLst>
              <a:ext uri="{FF2B5EF4-FFF2-40B4-BE49-F238E27FC236}">
                <a16:creationId xmlns:a16="http://schemas.microsoft.com/office/drawing/2014/main" id="{5833D123-D2BC-4733-ABE8-132553F9838E}"/>
              </a:ext>
            </a:extLst>
          </p:cNvPr>
          <p:cNvSpPr/>
          <p:nvPr/>
        </p:nvSpPr>
        <p:spPr>
          <a:xfrm>
            <a:off x="10728506" y="468119"/>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Rectángulo 3">
            <a:extLst>
              <a:ext uri="{FF2B5EF4-FFF2-40B4-BE49-F238E27FC236}">
                <a16:creationId xmlns:a16="http://schemas.microsoft.com/office/drawing/2014/main" id="{7C56FA07-C4E8-46CA-963F-19CF9E5A8BBF}"/>
              </a:ext>
            </a:extLst>
          </p:cNvPr>
          <p:cNvSpPr/>
          <p:nvPr/>
        </p:nvSpPr>
        <p:spPr>
          <a:xfrm>
            <a:off x="6985820" y="1921017"/>
            <a:ext cx="4094937" cy="553998"/>
          </a:xfrm>
          <a:prstGeom prst="rect">
            <a:avLst/>
          </a:prstGeom>
        </p:spPr>
        <p:txBody>
          <a:bodyPr wrap="square">
            <a:spAutoFit/>
          </a:bodyPr>
          <a:lstStyle/>
          <a:p>
            <a:pPr algn="ctr"/>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sp>
        <p:nvSpPr>
          <p:cNvPr id="86" name="CuadroTexto 85">
            <a:extLst>
              <a:ext uri="{FF2B5EF4-FFF2-40B4-BE49-F238E27FC236}">
                <a16:creationId xmlns:a16="http://schemas.microsoft.com/office/drawing/2014/main" id="{D6F26036-C3E7-4CB5-BE28-02171AFBE664}"/>
              </a:ext>
            </a:extLst>
          </p:cNvPr>
          <p:cNvSpPr txBox="1"/>
          <p:nvPr/>
        </p:nvSpPr>
        <p:spPr>
          <a:xfrm>
            <a:off x="6841355" y="2556181"/>
            <a:ext cx="4267206" cy="230832"/>
          </a:xfrm>
          <a:prstGeom prst="rect">
            <a:avLst/>
          </a:prstGeom>
          <a:noFill/>
        </p:spPr>
        <p:txBody>
          <a:bodyPr wrap="square" rtlCol="0">
            <a:spAutoFit/>
          </a:bodyPr>
          <a:lstStyle/>
          <a:p>
            <a:pPr algn="ctr"/>
            <a:r>
              <a:rPr lang="es-419" sz="900" dirty="0">
                <a:solidFill>
                  <a:srgbClr val="EA4E1B"/>
                </a:solidFill>
                <a:latin typeface="Bahnschrift SemiLight Condensed" panose="020B0502040204020203" pitchFamily="34" charset="0"/>
              </a:rPr>
              <a:t>© 2019 - Marcos De Andrade, Samuel Boada. All rights reserved</a:t>
            </a:r>
          </a:p>
        </p:txBody>
      </p:sp>
      <p:sp>
        <p:nvSpPr>
          <p:cNvPr id="5" name="Cruz 4">
            <a:extLst>
              <a:ext uri="{FF2B5EF4-FFF2-40B4-BE49-F238E27FC236}">
                <a16:creationId xmlns:a16="http://schemas.microsoft.com/office/drawing/2014/main" id="{3412386E-2327-4D6D-9CF5-96233F57F891}"/>
              </a:ext>
            </a:extLst>
          </p:cNvPr>
          <p:cNvSpPr/>
          <p:nvPr/>
        </p:nvSpPr>
        <p:spPr>
          <a:xfrm rot="2559094">
            <a:off x="10818505" y="560262"/>
            <a:ext cx="180000" cy="180000"/>
          </a:xfrm>
          <a:prstGeom prst="plus">
            <a:avLst>
              <a:gd name="adj" fmla="val 40544"/>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5">
            <a:extLst>
              <a:ext uri="{FF2B5EF4-FFF2-40B4-BE49-F238E27FC236}">
                <a16:creationId xmlns:a16="http://schemas.microsoft.com/office/drawing/2014/main" id="{29C42CA8-453A-4716-AABC-D8816FDE7CDB}"/>
              </a:ext>
            </a:extLst>
          </p:cNvPr>
          <p:cNvSpPr/>
          <p:nvPr/>
        </p:nvSpPr>
        <p:spPr>
          <a:xfrm>
            <a:off x="6972232" y="1001824"/>
            <a:ext cx="4005452" cy="861774"/>
          </a:xfrm>
          <a:prstGeom prst="rect">
            <a:avLst/>
          </a:prstGeom>
        </p:spPr>
        <p:txBody>
          <a:bodyPr wrap="square">
            <a:spAutoFit/>
          </a:bodyPr>
          <a:lstStyle/>
          <a:p>
            <a:pPr algn="ct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p:txBody>
      </p:sp>
    </p:spTree>
    <p:extLst>
      <p:ext uri="{BB962C8B-B14F-4D97-AF65-F5344CB8AC3E}">
        <p14:creationId xmlns:p14="http://schemas.microsoft.com/office/powerpoint/2010/main" val="343072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80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61AB-FA4E-4637-9B07-2EE7801D6CC0}"/>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415ACC69-72CE-48E0-8674-333DF702D1E8}"/>
              </a:ext>
            </a:extLst>
          </p:cNvPr>
          <p:cNvSpPr>
            <a:spLocks noGrp="1"/>
          </p:cNvSpPr>
          <p:nvPr>
            <p:ph idx="1"/>
          </p:nvPr>
        </p:nvSpPr>
        <p:spPr/>
        <p:txBody>
          <a:bodyPr/>
          <a:lstStyle/>
          <a:p>
            <a:endParaRPr lang="es-419"/>
          </a:p>
        </p:txBody>
      </p:sp>
    </p:spTree>
    <p:extLst>
      <p:ext uri="{BB962C8B-B14F-4D97-AF65-F5344CB8AC3E}">
        <p14:creationId xmlns:p14="http://schemas.microsoft.com/office/powerpoint/2010/main" val="340502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55225149-D78B-488E-8F02-7355224BBA32}"/>
              </a:ext>
            </a:extLst>
          </p:cNvPr>
          <p:cNvGrpSpPr/>
          <p:nvPr/>
        </p:nvGrpSpPr>
        <p:grpSpPr>
          <a:xfrm>
            <a:off x="611434" y="958084"/>
            <a:ext cx="10969129" cy="5398816"/>
            <a:chOff x="611434" y="958084"/>
            <a:chExt cx="10969129" cy="5398816"/>
          </a:xfrm>
        </p:grpSpPr>
        <p:grpSp>
          <p:nvGrpSpPr>
            <p:cNvPr id="40" name="Grupo 39">
              <a:extLst>
                <a:ext uri="{FF2B5EF4-FFF2-40B4-BE49-F238E27FC236}">
                  <a16:creationId xmlns:a16="http://schemas.microsoft.com/office/drawing/2014/main" id="{F2BD1FA3-7D3B-495B-A6EE-0C5DE8510B97}"/>
                </a:ext>
              </a:extLst>
            </p:cNvPr>
            <p:cNvGrpSpPr/>
            <p:nvPr/>
          </p:nvGrpSpPr>
          <p:grpSpPr>
            <a:xfrm>
              <a:off x="611434" y="958084"/>
              <a:ext cx="10969129" cy="5398816"/>
              <a:chOff x="611434" y="958084"/>
              <a:chExt cx="10969129" cy="5398816"/>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4958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upo 40">
              <a:extLst>
                <a:ext uri="{FF2B5EF4-FFF2-40B4-BE49-F238E27FC236}">
                  <a16:creationId xmlns:a16="http://schemas.microsoft.com/office/drawing/2014/main" id="{3EDB2D02-089E-41DD-B447-F1954545D743}"/>
                </a:ext>
              </a:extLst>
            </p:cNvPr>
            <p:cNvGrpSpPr/>
            <p:nvPr/>
          </p:nvGrpSpPr>
          <p:grpSpPr>
            <a:xfrm>
              <a:off x="4200543" y="3129732"/>
              <a:ext cx="3934870" cy="1789497"/>
              <a:chOff x="3675580" y="7954260"/>
              <a:chExt cx="3934870" cy="1789497"/>
            </a:xfrm>
          </p:grpSpPr>
          <p:sp>
            <p:nvSpPr>
              <p:cNvPr id="16" name="Rectángulo 15">
                <a:extLst>
                  <a:ext uri="{FF2B5EF4-FFF2-40B4-BE49-F238E27FC236}">
                    <a16:creationId xmlns:a16="http://schemas.microsoft.com/office/drawing/2014/main" id="{15ECC116-B562-42C5-8399-81FCCBE9FAFB}"/>
                  </a:ext>
                </a:extLst>
              </p:cNvPr>
              <p:cNvSpPr/>
              <p:nvPr/>
            </p:nvSpPr>
            <p:spPr>
              <a:xfrm>
                <a:off x="4897730" y="8547180"/>
                <a:ext cx="2712720" cy="1196569"/>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3583B60B-5B86-4DE4-A0EE-07975C0835EA}"/>
                  </a:ext>
                </a:extLst>
              </p:cNvPr>
              <p:cNvSpPr/>
              <p:nvPr/>
            </p:nvSpPr>
            <p:spPr>
              <a:xfrm>
                <a:off x="3675580" y="8547188"/>
                <a:ext cx="1234530" cy="1196569"/>
              </a:xfrm>
              <a:prstGeom prst="rect">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2" name="Rectángulo 21">
                <a:extLst>
                  <a:ext uri="{FF2B5EF4-FFF2-40B4-BE49-F238E27FC236}">
                    <a16:creationId xmlns:a16="http://schemas.microsoft.com/office/drawing/2014/main" id="{B26D5106-1194-48D0-A20D-2DEE6CE11581}"/>
                  </a:ext>
                </a:extLst>
              </p:cNvPr>
              <p:cNvSpPr/>
              <p:nvPr/>
            </p:nvSpPr>
            <p:spPr>
              <a:xfrm>
                <a:off x="3868620" y="8869279"/>
                <a:ext cx="873760" cy="874474"/>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3" name="Rectángulo 22">
                <a:extLst>
                  <a:ext uri="{FF2B5EF4-FFF2-40B4-BE49-F238E27FC236}">
                    <a16:creationId xmlns:a16="http://schemas.microsoft.com/office/drawing/2014/main" id="{9238B3AB-4C2C-4D02-9B39-F66E96E1AE0D}"/>
                  </a:ext>
                </a:extLst>
              </p:cNvPr>
              <p:cNvSpPr/>
              <p:nvPr/>
            </p:nvSpPr>
            <p:spPr>
              <a:xfrm>
                <a:off x="3868619" y="8869279"/>
                <a:ext cx="91440" cy="874474"/>
              </a:xfrm>
              <a:prstGeom prst="rect">
                <a:avLst/>
              </a:prstGeom>
              <a:solidFill>
                <a:srgbClr val="329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7" name="Grupo 16">
                <a:extLst>
                  <a:ext uri="{FF2B5EF4-FFF2-40B4-BE49-F238E27FC236}">
                    <a16:creationId xmlns:a16="http://schemas.microsoft.com/office/drawing/2014/main" id="{DBCA50D3-C8DA-47C2-9232-396E255936DF}"/>
                  </a:ext>
                </a:extLst>
              </p:cNvPr>
              <p:cNvGrpSpPr/>
              <p:nvPr/>
            </p:nvGrpSpPr>
            <p:grpSpPr>
              <a:xfrm>
                <a:off x="5106778" y="8715389"/>
                <a:ext cx="240939" cy="178640"/>
                <a:chOff x="5363118" y="3890873"/>
                <a:chExt cx="240939" cy="178640"/>
              </a:xfrm>
            </p:grpSpPr>
            <p:sp>
              <p:nvSpPr>
                <p:cNvPr id="24" name="Rectángulo 23">
                  <a:extLst>
                    <a:ext uri="{FF2B5EF4-FFF2-40B4-BE49-F238E27FC236}">
                      <a16:creationId xmlns:a16="http://schemas.microsoft.com/office/drawing/2014/main" id="{EB986FA2-59EF-416C-ADC3-124C1BA2810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6" name="Rectángulo 25">
                  <a:extLst>
                    <a:ext uri="{FF2B5EF4-FFF2-40B4-BE49-F238E27FC236}">
                      <a16:creationId xmlns:a16="http://schemas.microsoft.com/office/drawing/2014/main" id="{90CDD180-5873-47E3-9F3E-E6EC75CCCE81}"/>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28" name="Grupo 27">
                <a:extLst>
                  <a:ext uri="{FF2B5EF4-FFF2-40B4-BE49-F238E27FC236}">
                    <a16:creationId xmlns:a16="http://schemas.microsoft.com/office/drawing/2014/main" id="{EE80DB5E-6EEE-4355-A9F9-54A60855D39B}"/>
                  </a:ext>
                </a:extLst>
              </p:cNvPr>
              <p:cNvGrpSpPr/>
              <p:nvPr/>
            </p:nvGrpSpPr>
            <p:grpSpPr>
              <a:xfrm>
                <a:off x="5630199" y="8715389"/>
                <a:ext cx="240939" cy="178640"/>
                <a:chOff x="5363118" y="3890873"/>
                <a:chExt cx="240939" cy="178640"/>
              </a:xfrm>
            </p:grpSpPr>
            <p:sp>
              <p:nvSpPr>
                <p:cNvPr id="29" name="Rectángulo 28">
                  <a:extLst>
                    <a:ext uri="{FF2B5EF4-FFF2-40B4-BE49-F238E27FC236}">
                      <a16:creationId xmlns:a16="http://schemas.microsoft.com/office/drawing/2014/main" id="{108A4549-7E55-4EAE-A27B-838456F89737}"/>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AF568969-39C3-49F7-802E-3EFF9BB12B0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1" name="Grupo 30">
                <a:extLst>
                  <a:ext uri="{FF2B5EF4-FFF2-40B4-BE49-F238E27FC236}">
                    <a16:creationId xmlns:a16="http://schemas.microsoft.com/office/drawing/2014/main" id="{61571830-F123-4D04-8294-B25F8EA89ACB}"/>
                  </a:ext>
                </a:extLst>
              </p:cNvPr>
              <p:cNvGrpSpPr/>
              <p:nvPr/>
            </p:nvGrpSpPr>
            <p:grpSpPr>
              <a:xfrm>
                <a:off x="6133621" y="8715389"/>
                <a:ext cx="240939" cy="178640"/>
                <a:chOff x="5363118" y="3890873"/>
                <a:chExt cx="240939" cy="178640"/>
              </a:xfrm>
            </p:grpSpPr>
            <p:sp>
              <p:nvSpPr>
                <p:cNvPr id="32" name="Rectángulo 31">
                  <a:extLst>
                    <a:ext uri="{FF2B5EF4-FFF2-40B4-BE49-F238E27FC236}">
                      <a16:creationId xmlns:a16="http://schemas.microsoft.com/office/drawing/2014/main" id="{052C8532-A04B-4F5B-BEDE-8A51CE0E2FCB}"/>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32">
                  <a:extLst>
                    <a:ext uri="{FF2B5EF4-FFF2-40B4-BE49-F238E27FC236}">
                      <a16:creationId xmlns:a16="http://schemas.microsoft.com/office/drawing/2014/main" id="{0A466657-142F-4880-916B-4917D2E223F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4" name="Grupo 33">
                <a:extLst>
                  <a:ext uri="{FF2B5EF4-FFF2-40B4-BE49-F238E27FC236}">
                    <a16:creationId xmlns:a16="http://schemas.microsoft.com/office/drawing/2014/main" id="{D34C1636-C044-4622-A328-E91E13E48F50}"/>
                  </a:ext>
                </a:extLst>
              </p:cNvPr>
              <p:cNvGrpSpPr/>
              <p:nvPr/>
            </p:nvGrpSpPr>
            <p:grpSpPr>
              <a:xfrm>
                <a:off x="6682763" y="8715389"/>
                <a:ext cx="240939" cy="178640"/>
                <a:chOff x="5363118" y="3890873"/>
                <a:chExt cx="240939" cy="178640"/>
              </a:xfrm>
            </p:grpSpPr>
            <p:sp>
              <p:nvSpPr>
                <p:cNvPr id="35" name="Rectángulo 34">
                  <a:extLst>
                    <a:ext uri="{FF2B5EF4-FFF2-40B4-BE49-F238E27FC236}">
                      <a16:creationId xmlns:a16="http://schemas.microsoft.com/office/drawing/2014/main" id="{7AEF026D-D947-47D4-98B6-A2752C4BA55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1E951839-E473-4383-9AF7-337E204E94E6}"/>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7" name="Grupo 36">
                <a:extLst>
                  <a:ext uri="{FF2B5EF4-FFF2-40B4-BE49-F238E27FC236}">
                    <a16:creationId xmlns:a16="http://schemas.microsoft.com/office/drawing/2014/main" id="{36B79862-A4B7-46DC-AB7D-5EFE91224AA3}"/>
                  </a:ext>
                </a:extLst>
              </p:cNvPr>
              <p:cNvGrpSpPr/>
              <p:nvPr/>
            </p:nvGrpSpPr>
            <p:grpSpPr>
              <a:xfrm>
                <a:off x="7170945" y="8715389"/>
                <a:ext cx="240939" cy="178640"/>
                <a:chOff x="5363118" y="3890873"/>
                <a:chExt cx="240939" cy="178640"/>
              </a:xfrm>
            </p:grpSpPr>
            <p:sp>
              <p:nvSpPr>
                <p:cNvPr id="38" name="Rectángulo 37">
                  <a:extLst>
                    <a:ext uri="{FF2B5EF4-FFF2-40B4-BE49-F238E27FC236}">
                      <a16:creationId xmlns:a16="http://schemas.microsoft.com/office/drawing/2014/main" id="{AB25580B-461F-4634-A6DF-9E06AC034966}"/>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4A81AC92-5423-417E-863E-F2D1DAB23704}"/>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8" name="Triángulo isósceles 17">
                <a:extLst>
                  <a:ext uri="{FF2B5EF4-FFF2-40B4-BE49-F238E27FC236}">
                    <a16:creationId xmlns:a16="http://schemas.microsoft.com/office/drawing/2014/main" id="{5BB39AFA-6E09-4EB2-A614-8B021BD9261A}"/>
                  </a:ext>
                </a:extLst>
              </p:cNvPr>
              <p:cNvSpPr/>
              <p:nvPr/>
            </p:nvSpPr>
            <p:spPr>
              <a:xfrm>
                <a:off x="3675580" y="7954264"/>
                <a:ext cx="1234530" cy="592908"/>
              </a:xfrm>
              <a:prstGeom prst="triangle">
                <a:avLst>
                  <a:gd name="adj" fmla="val 49691"/>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Paralelogramo 18">
                <a:extLst>
                  <a:ext uri="{FF2B5EF4-FFF2-40B4-BE49-F238E27FC236}">
                    <a16:creationId xmlns:a16="http://schemas.microsoft.com/office/drawing/2014/main" id="{E0749580-C067-40D2-BE7C-927485247313}"/>
                  </a:ext>
                </a:extLst>
              </p:cNvPr>
              <p:cNvSpPr/>
              <p:nvPr/>
            </p:nvSpPr>
            <p:spPr>
              <a:xfrm flipH="1">
                <a:off x="4285812" y="7954260"/>
                <a:ext cx="3322732" cy="592924"/>
              </a:xfrm>
              <a:prstGeom prst="parallelogram">
                <a:avLst>
                  <a:gd name="adj" fmla="val 104409"/>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 name="Grupo 6">
              <a:extLst>
                <a:ext uri="{FF2B5EF4-FFF2-40B4-BE49-F238E27FC236}">
                  <a16:creationId xmlns:a16="http://schemas.microsoft.com/office/drawing/2014/main" id="{702FE24A-E420-417A-8297-636217F9B3FA}"/>
                </a:ext>
              </a:extLst>
            </p:cNvPr>
            <p:cNvGrpSpPr/>
            <p:nvPr/>
          </p:nvGrpSpPr>
          <p:grpSpPr>
            <a:xfrm flipH="1">
              <a:off x="1074033" y="4149795"/>
              <a:ext cx="2817658" cy="1471310"/>
              <a:chOff x="2590476" y="3711797"/>
              <a:chExt cx="3445711" cy="1766978"/>
            </a:xfrm>
          </p:grpSpPr>
          <p:pic>
            <p:nvPicPr>
              <p:cNvPr id="12" name="Picture 8" descr="https://cdn1.vectorstock.com/i/1000x1000/85/10/delivery-truck-vector-21488510.jpg">
                <a:extLst>
                  <a:ext uri="{FF2B5EF4-FFF2-40B4-BE49-F238E27FC236}">
                    <a16:creationId xmlns:a16="http://schemas.microsoft.com/office/drawing/2014/main" id="{5D4559EF-243B-4E26-90B4-2BC9914E58C4}"/>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9953" t="16739" r="9267" b="30158"/>
              <a:stretch/>
            </p:blipFill>
            <p:spPr bwMode="auto">
              <a:xfrm flipH="1">
                <a:off x="2590476" y="3711797"/>
                <a:ext cx="3445711" cy="17669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E6E9B966-E842-4132-A976-65F977FE780E}"/>
                  </a:ext>
                </a:extLst>
              </p:cNvPr>
              <p:cNvSpPr/>
              <p:nvPr/>
            </p:nvSpPr>
            <p:spPr>
              <a:xfrm>
                <a:off x="2670810" y="3836671"/>
                <a:ext cx="2118360" cy="1158240"/>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Rectángulo 13">
                <a:extLst>
                  <a:ext uri="{FF2B5EF4-FFF2-40B4-BE49-F238E27FC236}">
                    <a16:creationId xmlns:a16="http://schemas.microsoft.com/office/drawing/2014/main" id="{5B726374-6338-4958-9FB9-0A061DC670F6}"/>
                  </a:ext>
                </a:extLst>
              </p:cNvPr>
              <p:cNvSpPr/>
              <p:nvPr/>
            </p:nvSpPr>
            <p:spPr>
              <a:xfrm>
                <a:off x="2751144" y="4604301"/>
                <a:ext cx="1952936" cy="292114"/>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45DCEDB2-6A6A-4AC3-90D5-96E0CEF92F4A}"/>
                  </a:ext>
                </a:extLst>
              </p:cNvPr>
              <p:cNvSpPr/>
              <p:nvPr/>
            </p:nvSpPr>
            <p:spPr>
              <a:xfrm>
                <a:off x="2744188" y="3907780"/>
                <a:ext cx="1952936" cy="974536"/>
              </a:xfrm>
              <a:prstGeom prst="rect">
                <a:avLst/>
              </a:prstGeom>
              <a:noFill/>
              <a:ln w="317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CuadroTexto 2">
                <a:extLst>
                  <a:ext uri="{FF2B5EF4-FFF2-40B4-BE49-F238E27FC236}">
                    <a16:creationId xmlns:a16="http://schemas.microsoft.com/office/drawing/2014/main" id="{DCB663CF-6946-4D60-B03A-5FB3311E07CC}"/>
                  </a:ext>
                </a:extLst>
              </p:cNvPr>
              <p:cNvSpPr txBox="1"/>
              <p:nvPr/>
            </p:nvSpPr>
            <p:spPr>
              <a:xfrm>
                <a:off x="3178370" y="4103938"/>
                <a:ext cx="1104549" cy="369627"/>
              </a:xfrm>
              <a:prstGeom prst="rect">
                <a:avLst/>
              </a:prstGeom>
              <a:noFill/>
            </p:spPr>
            <p:txBody>
              <a:bodyPr wrap="square" rtlCol="0">
                <a:spAutoFit/>
              </a:bodyPr>
              <a:lstStyle/>
              <a:p>
                <a:pPr algn="ctr"/>
                <a:r>
                  <a:rPr lang="es-419" sz="1400" dirty="0">
                    <a:solidFill>
                      <a:schemeClr val="tx1">
                        <a:lumMod val="75000"/>
                        <a:lumOff val="25000"/>
                      </a:schemeClr>
                    </a:solidFill>
                  </a:rPr>
                  <a:t>DELIVERY</a:t>
                </a:r>
              </a:p>
            </p:txBody>
          </p:sp>
          <p:cxnSp>
            <p:nvCxnSpPr>
              <p:cNvPr id="6" name="Conector recto 5">
                <a:extLst>
                  <a:ext uri="{FF2B5EF4-FFF2-40B4-BE49-F238E27FC236}">
                    <a16:creationId xmlns:a16="http://schemas.microsoft.com/office/drawing/2014/main" id="{9D66F880-C34B-44C5-89D0-4E7D8D988E50}"/>
                  </a:ext>
                </a:extLst>
              </p:cNvPr>
              <p:cNvCxnSpPr/>
              <p:nvPr/>
            </p:nvCxnSpPr>
            <p:spPr>
              <a:xfrm>
                <a:off x="3145368" y="4450411"/>
                <a:ext cx="115200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1877"/>
            <a:stretch/>
          </p:blipFill>
          <p:spPr bwMode="auto">
            <a:xfrm flipH="1">
              <a:off x="918507" y="1135753"/>
              <a:ext cx="1052616" cy="82233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9317"/>
            <a:stretch/>
          </p:blipFill>
          <p:spPr bwMode="auto">
            <a:xfrm flipH="1">
              <a:off x="5063019" y="1135753"/>
              <a:ext cx="1108650" cy="89449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upo 97">
              <a:extLst>
                <a:ext uri="{FF2B5EF4-FFF2-40B4-BE49-F238E27FC236}">
                  <a16:creationId xmlns:a16="http://schemas.microsoft.com/office/drawing/2014/main" id="{CDF21704-86C6-4BDB-9F01-0310487FBD20}"/>
                </a:ext>
              </a:extLst>
            </p:cNvPr>
            <p:cNvGrpSpPr/>
            <p:nvPr/>
          </p:nvGrpSpPr>
          <p:grpSpPr>
            <a:xfrm>
              <a:off x="3355511" y="961305"/>
              <a:ext cx="2085409" cy="1948267"/>
              <a:chOff x="2684721" y="1018872"/>
              <a:chExt cx="2085409" cy="1948267"/>
            </a:xfrm>
          </p:grpSpPr>
          <p:pic>
            <p:nvPicPr>
              <p:cNvPr id="4104" name="Picture 8" descr="https://cdn1.vectorstock.com/i/1000x1000/06/85/port-crane-lifts-red-container-vector-23790685.jpg">
                <a:extLst>
                  <a:ext uri="{FF2B5EF4-FFF2-40B4-BE49-F238E27FC236}">
                    <a16:creationId xmlns:a16="http://schemas.microsoft.com/office/drawing/2014/main" id="{34D78E95-761B-47A8-B827-B41E58D54844}"/>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833" b="83704" l="10000" r="90000">
                            <a14:foregroundMark x1="16800" y1="81389" x2="17400" y2="81296"/>
                            <a14:foregroundMark x1="16500" y1="83796" x2="16500" y2="83796"/>
                            <a14:foregroundMark x1="27400" y1="39167" x2="27400" y2="39167"/>
                            <a14:foregroundMark x1="50100" y1="22963" x2="50100" y2="22963"/>
                            <a14:foregroundMark x1="52000" y1="18426" x2="49300" y2="11852"/>
                            <a14:foregroundMark x1="49300" y1="11852" x2="49300" y2="11481"/>
                            <a14:foregroundMark x1="51900" y1="5926" x2="51900" y2="5926"/>
                            <a14:foregroundMark x1="48200" y1="1667" x2="48200" y2="1667"/>
                            <a14:foregroundMark x1="51600" y1="1111" x2="51600" y2="2130"/>
                            <a14:foregroundMark x1="48100" y1="833" x2="48100" y2="833"/>
                            <a14:foregroundMark x1="16000" y1="44259" x2="16000" y2="44259"/>
                            <a14:backgroundMark x1="15300" y1="45926" x2="15300" y2="45926"/>
                            <a14:backgroundMark x1="84900" y1="45370" x2="84900" y2="45370"/>
                          </a14:backgroundRemoval>
                        </a14:imgEffect>
                      </a14:imgLayer>
                    </a14:imgProps>
                  </a:ext>
                  <a:ext uri="{28A0092B-C50C-407E-A947-70E740481C1C}">
                    <a14:useLocalDpi xmlns:a14="http://schemas.microsoft.com/office/drawing/2010/main" val="0"/>
                  </a:ext>
                </a:extLst>
              </a:blip>
              <a:srcRect t="1556" b="12407"/>
              <a:stretch/>
            </p:blipFill>
            <p:spPr bwMode="auto">
              <a:xfrm>
                <a:off x="2684721" y="1018872"/>
                <a:ext cx="2085409" cy="1937770"/>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upo 96">
                <a:extLst>
                  <a:ext uri="{FF2B5EF4-FFF2-40B4-BE49-F238E27FC236}">
                    <a16:creationId xmlns:a16="http://schemas.microsoft.com/office/drawing/2014/main" id="{7F28C2DA-8CBC-4BC2-A4CB-58989AAA972E}"/>
                  </a:ext>
                </a:extLst>
              </p:cNvPr>
              <p:cNvGrpSpPr/>
              <p:nvPr/>
            </p:nvGrpSpPr>
            <p:grpSpPr>
              <a:xfrm>
                <a:off x="2732080" y="2034745"/>
                <a:ext cx="1953714" cy="932394"/>
                <a:chOff x="1077627" y="1976886"/>
                <a:chExt cx="1840272" cy="864117"/>
              </a:xfrm>
            </p:grpSpPr>
            <p:sp>
              <p:nvSpPr>
                <p:cNvPr id="110" name="Rectángulo 109">
                  <a:extLst>
                    <a:ext uri="{FF2B5EF4-FFF2-40B4-BE49-F238E27FC236}">
                      <a16:creationId xmlns:a16="http://schemas.microsoft.com/office/drawing/2014/main" id="{2F39F73B-42BE-42B4-A82C-6592903EEDE8}"/>
                    </a:ext>
                  </a:extLst>
                </p:cNvPr>
                <p:cNvSpPr/>
                <p:nvPr/>
              </p:nvSpPr>
              <p:spPr>
                <a:xfrm>
                  <a:off x="1120202" y="2004457"/>
                  <a:ext cx="1758878" cy="790872"/>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Rectángulo 112">
                  <a:extLst>
                    <a:ext uri="{FF2B5EF4-FFF2-40B4-BE49-F238E27FC236}">
                      <a16:creationId xmlns:a16="http://schemas.microsoft.com/office/drawing/2014/main" id="{10A3E479-1D59-4E50-8EB2-115B046428D7}"/>
                    </a:ext>
                  </a:extLst>
                </p:cNvPr>
                <p:cNvSpPr/>
                <p:nvPr/>
              </p:nvSpPr>
              <p:spPr>
                <a:xfrm>
                  <a:off x="1077627" y="2793040"/>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4" name="Rectángulo 113">
                  <a:extLst>
                    <a:ext uri="{FF2B5EF4-FFF2-40B4-BE49-F238E27FC236}">
                      <a16:creationId xmlns:a16="http://schemas.microsoft.com/office/drawing/2014/main" id="{82816677-CCCF-484A-8878-5BB3568047E5}"/>
                    </a:ext>
                  </a:extLst>
                </p:cNvPr>
                <p:cNvSpPr/>
                <p:nvPr/>
              </p:nvSpPr>
              <p:spPr>
                <a:xfrm>
                  <a:off x="1093792" y="1976886"/>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1" name="Rectángulo: esquinas redondeadas 90">
                  <a:extLst>
                    <a:ext uri="{FF2B5EF4-FFF2-40B4-BE49-F238E27FC236}">
                      <a16:creationId xmlns:a16="http://schemas.microsoft.com/office/drawing/2014/main" id="{F9AD76A5-A55F-40B3-8528-A1CDB96EED68}"/>
                    </a:ext>
                  </a:extLst>
                </p:cNvPr>
                <p:cNvSpPr/>
                <p:nvPr/>
              </p:nvSpPr>
              <p:spPr>
                <a:xfrm>
                  <a:off x="1219822" y="207064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6" name="Rectángulo: esquinas redondeadas 115">
                  <a:extLst>
                    <a:ext uri="{FF2B5EF4-FFF2-40B4-BE49-F238E27FC236}">
                      <a16:creationId xmlns:a16="http://schemas.microsoft.com/office/drawing/2014/main" id="{99ECB316-E26C-4C3F-B730-2AD27EFAAB31}"/>
                    </a:ext>
                  </a:extLst>
                </p:cNvPr>
                <p:cNvSpPr/>
                <p:nvPr/>
              </p:nvSpPr>
              <p:spPr>
                <a:xfrm>
                  <a:off x="1356751" y="207509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7" name="Rectángulo: esquinas redondeadas 116">
                  <a:extLst>
                    <a:ext uri="{FF2B5EF4-FFF2-40B4-BE49-F238E27FC236}">
                      <a16:creationId xmlns:a16="http://schemas.microsoft.com/office/drawing/2014/main" id="{9E5EC206-E947-4381-93B5-D42F1197B924}"/>
                    </a:ext>
                  </a:extLst>
                </p:cNvPr>
                <p:cNvSpPr/>
                <p:nvPr/>
              </p:nvSpPr>
              <p:spPr>
                <a:xfrm>
                  <a:off x="1490604"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4" name="Rectángulo: esquinas redondeadas 123">
                  <a:extLst>
                    <a:ext uri="{FF2B5EF4-FFF2-40B4-BE49-F238E27FC236}">
                      <a16:creationId xmlns:a16="http://schemas.microsoft.com/office/drawing/2014/main" id="{94D0F64B-D251-4606-B18A-09FADC2AE06E}"/>
                    </a:ext>
                  </a:extLst>
                </p:cNvPr>
                <p:cNvSpPr/>
                <p:nvPr/>
              </p:nvSpPr>
              <p:spPr>
                <a:xfrm>
                  <a:off x="2446929"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5" name="Rectángulo: esquinas redondeadas 124">
                  <a:extLst>
                    <a:ext uri="{FF2B5EF4-FFF2-40B4-BE49-F238E27FC236}">
                      <a16:creationId xmlns:a16="http://schemas.microsoft.com/office/drawing/2014/main" id="{C5AFBBEA-E1CA-4486-85E5-9AA5D745ABA4}"/>
                    </a:ext>
                  </a:extLst>
                </p:cNvPr>
                <p:cNvSpPr/>
                <p:nvPr/>
              </p:nvSpPr>
              <p:spPr>
                <a:xfrm>
                  <a:off x="2580782"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esquinas redondeadas 125">
                  <a:extLst>
                    <a:ext uri="{FF2B5EF4-FFF2-40B4-BE49-F238E27FC236}">
                      <a16:creationId xmlns:a16="http://schemas.microsoft.com/office/drawing/2014/main" id="{001B8FB3-E79D-446F-B7A0-9C77BBEF3528}"/>
                    </a:ext>
                  </a:extLst>
                </p:cNvPr>
                <p:cNvSpPr/>
                <p:nvPr/>
              </p:nvSpPr>
              <p:spPr>
                <a:xfrm>
                  <a:off x="2717711"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esquinas redondeadas 127">
                  <a:extLst>
                    <a:ext uri="{FF2B5EF4-FFF2-40B4-BE49-F238E27FC236}">
                      <a16:creationId xmlns:a16="http://schemas.microsoft.com/office/drawing/2014/main" id="{067A4107-A2A2-47C6-87F7-12E76DD25FB1}"/>
                    </a:ext>
                  </a:extLst>
                </p:cNvPr>
                <p:cNvSpPr/>
                <p:nvPr/>
              </p:nvSpPr>
              <p:spPr>
                <a:xfrm>
                  <a:off x="1603813" y="2072474"/>
                  <a:ext cx="729892" cy="682167"/>
                </a:xfrm>
                <a:prstGeom prst="roundRect">
                  <a:avLst>
                    <a:gd name="adj" fmla="val 4425"/>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8" name="Imagen 57">
                  <a:extLst>
                    <a:ext uri="{FF2B5EF4-FFF2-40B4-BE49-F238E27FC236}">
                      <a16:creationId xmlns:a16="http://schemas.microsoft.com/office/drawing/2014/main" id="{54922FB2-AD3B-481B-9D69-AD065B667C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1395" y="2105074"/>
                  <a:ext cx="749535" cy="650409"/>
                </a:xfrm>
                <a:prstGeom prst="rect">
                  <a:avLst/>
                </a:prstGeom>
              </p:spPr>
            </p:pic>
          </p:grpSp>
        </p:grpSp>
        <p:pic>
          <p:nvPicPr>
            <p:cNvPr id="134" name="Picture 6" descr="https://cdn5.vectorstock.com/i/1000x1000/85/14/men-loading-boxes-on-forklift-vector-21488514.jpg">
              <a:extLst>
                <a:ext uri="{FF2B5EF4-FFF2-40B4-BE49-F238E27FC236}">
                  <a16:creationId xmlns:a16="http://schemas.microsoft.com/office/drawing/2014/main" id="{05D1D084-F6AD-42CA-94FC-AB3FC0E5C85C}"/>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10000" b="90000" l="8500" r="93500">
                          <a14:foregroundMark x1="10100" y1="47949" x2="11700" y2="57564"/>
                          <a14:foregroundMark x1="10600" y1="49487" x2="10900" y2="49487"/>
                          <a14:foregroundMark x1="8500" y1="49231" x2="8500" y2="49231"/>
                          <a14:foregroundMark x1="90400" y1="46538" x2="90400" y2="46538"/>
                          <a14:foregroundMark x1="93500" y1="48077" x2="93500" y2="48077"/>
                          <a14:foregroundMark x1="90300" y1="37436" x2="90300" y2="37436"/>
                          <a14:foregroundMark x1="13600" y1="31795" x2="13600" y2="31795"/>
                          <a14:foregroundMark x1="12100" y1="40256" x2="12100" y2="40256"/>
                          <a14:foregroundMark x1="13300" y1="31538" x2="13300" y2="31538"/>
                          <a14:foregroundMark x1="19400" y1="31154" x2="19400" y2="31154"/>
                          <a14:foregroundMark x1="20000" y1="32821" x2="20000" y2="32821"/>
                          <a14:foregroundMark x1="22800" y1="37692" x2="22800" y2="37692"/>
                          <a14:foregroundMark x1="24100" y1="39359" x2="24100" y2="39359"/>
                          <a14:foregroundMark x1="26100" y1="48333" x2="26100" y2="48333"/>
                          <a14:foregroundMark x1="28500" y1="48333" x2="28500" y2="48333"/>
                          <a14:foregroundMark x1="25300" y1="37949" x2="25300" y2="37949"/>
                          <a14:foregroundMark x1="57400" y1="38077" x2="57400" y2="38077"/>
                          <a14:backgroundMark x1="28900" y1="34615" x2="28900" y2="34615"/>
                          <a14:backgroundMark x1="24400" y1="40385" x2="24400" y2="40385"/>
                          <a14:backgroundMark x1="26400" y1="39103" x2="26400" y2="39103"/>
                          <a14:backgroundMark x1="37700" y1="49872" x2="37700" y2="49872"/>
                          <a14:backgroundMark x1="33700" y1="49103" x2="33700" y2="49103"/>
                          <a14:backgroundMark x1="23600" y1="40256" x2="23600" y2="40256"/>
                          <a14:backgroundMark x1="25100" y1="48718" x2="25100" y2="48718"/>
                          <a14:backgroundMark x1="27000" y1="48462" x2="27000" y2="48462"/>
                          <a14:backgroundMark x1="25400" y1="38974" x2="25400" y2="38974"/>
                          <a14:backgroundMark x1="25100" y1="38974" x2="25100" y2="38974"/>
                          <a14:backgroundMark x1="24800" y1="38718" x2="24800" y2="38718"/>
                          <a14:backgroundMark x1="12800" y1="43333" x2="12800" y2="43333"/>
                          <a14:backgroundMark x1="84200" y1="43718" x2="84200" y2="43718"/>
                        </a14:backgroundRemoval>
                      </a14:imgEffect>
                    </a14:imgLayer>
                  </a14:imgProps>
                </a:ext>
                <a:ext uri="{28A0092B-C50C-407E-A947-70E740481C1C}">
                  <a14:useLocalDpi xmlns:a14="http://schemas.microsoft.com/office/drawing/2010/main" val="0"/>
                </a:ext>
              </a:extLst>
            </a:blip>
            <a:srcRect t="24624" b="35232"/>
            <a:stretch/>
          </p:blipFill>
          <p:spPr bwMode="auto">
            <a:xfrm>
              <a:off x="4579937" y="4427569"/>
              <a:ext cx="3854793" cy="120713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Grupo 106">
              <a:extLst>
                <a:ext uri="{FF2B5EF4-FFF2-40B4-BE49-F238E27FC236}">
                  <a16:creationId xmlns:a16="http://schemas.microsoft.com/office/drawing/2014/main" id="{635CFA8B-23F6-493C-A5CB-6A39997239E0}"/>
                </a:ext>
              </a:extLst>
            </p:cNvPr>
            <p:cNvGrpSpPr/>
            <p:nvPr/>
          </p:nvGrpSpPr>
          <p:grpSpPr>
            <a:xfrm>
              <a:off x="8541281" y="1226711"/>
              <a:ext cx="2386301" cy="4983661"/>
              <a:chOff x="8722882" y="1179246"/>
              <a:chExt cx="2386301" cy="4983661"/>
            </a:xfrm>
          </p:grpSpPr>
          <p:grpSp>
            <p:nvGrpSpPr>
              <p:cNvPr id="49" name="Grupo 48">
                <a:extLst>
                  <a:ext uri="{FF2B5EF4-FFF2-40B4-BE49-F238E27FC236}">
                    <a16:creationId xmlns:a16="http://schemas.microsoft.com/office/drawing/2014/main" id="{284028C3-B09A-4A5C-94CB-42C8D07B39DF}"/>
                  </a:ext>
                </a:extLst>
              </p:cNvPr>
              <p:cNvGrpSpPr/>
              <p:nvPr/>
            </p:nvGrpSpPr>
            <p:grpSpPr>
              <a:xfrm>
                <a:off x="8722882" y="1179246"/>
                <a:ext cx="2386301" cy="4983661"/>
                <a:chOff x="8722882" y="1179246"/>
                <a:chExt cx="2386301" cy="4983661"/>
              </a:xfrm>
            </p:grpSpPr>
            <p:sp>
              <p:nvSpPr>
                <p:cNvPr id="87" name="Rectángulo: esquinas redondeadas 86">
                  <a:extLst>
                    <a:ext uri="{FF2B5EF4-FFF2-40B4-BE49-F238E27FC236}">
                      <a16:creationId xmlns:a16="http://schemas.microsoft.com/office/drawing/2014/main" id="{996B6B62-AFA8-4E68-B8E2-6D41E829D1BF}"/>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B87C0D93-0FCE-4AC2-97D6-96471D70599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0" name="Rectángulo: esquinas redondeadas 89">
                  <a:extLst>
                    <a:ext uri="{FF2B5EF4-FFF2-40B4-BE49-F238E27FC236}">
                      <a16:creationId xmlns:a16="http://schemas.microsoft.com/office/drawing/2014/main" id="{D35F454C-1080-4A39-AE24-C0BC75344D25}"/>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92" name="Rectángulo 91">
                <a:extLst>
                  <a:ext uri="{FF2B5EF4-FFF2-40B4-BE49-F238E27FC236}">
                    <a16:creationId xmlns:a16="http://schemas.microsoft.com/office/drawing/2014/main" id="{8A0E8185-D7E0-401C-9E00-838CCFEF70C5}"/>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3" name="Rectángulo 92">
                <a:extLst>
                  <a:ext uri="{FF2B5EF4-FFF2-40B4-BE49-F238E27FC236}">
                    <a16:creationId xmlns:a16="http://schemas.microsoft.com/office/drawing/2014/main" id="{A0AA3CF4-8ABE-458C-8351-1AD9CD217EA9}"/>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6" name="Rectángulo 95">
                <a:extLst>
                  <a:ext uri="{FF2B5EF4-FFF2-40B4-BE49-F238E27FC236}">
                    <a16:creationId xmlns:a16="http://schemas.microsoft.com/office/drawing/2014/main" id="{8ADA2442-BCB4-4811-B9FD-BF6BB1E20C53}"/>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102" name="Picture 6" descr="https://cdn3.vectorstock.com/i/1000x1000/10/92/smart-phone-with-gps-navigation-vector-16401092.jpg">
                <a:extLst>
                  <a:ext uri="{FF2B5EF4-FFF2-40B4-BE49-F238E27FC236}">
                    <a16:creationId xmlns:a16="http://schemas.microsoft.com/office/drawing/2014/main" id="{90693E22-0AA7-4A43-AF9F-E113D602227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00" name="Rectángulo 99">
                <a:extLst>
                  <a:ext uri="{FF2B5EF4-FFF2-40B4-BE49-F238E27FC236}">
                    <a16:creationId xmlns:a16="http://schemas.microsoft.com/office/drawing/2014/main" id="{20A31FA0-7E84-49FC-B9D1-4224B65C13AB}"/>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spTree>
    <p:extLst>
      <p:ext uri="{BB962C8B-B14F-4D97-AF65-F5344CB8AC3E}">
        <p14:creationId xmlns:p14="http://schemas.microsoft.com/office/powerpoint/2010/main" val="41780597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2811</TotalTime>
  <Words>1153</Words>
  <Application>Microsoft Office PowerPoint</Application>
  <PresentationFormat>Panorámica</PresentationFormat>
  <Paragraphs>105</Paragraphs>
  <Slides>17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17</vt:i4>
      </vt:variant>
    </vt:vector>
  </HeadingPairs>
  <TitlesOfParts>
    <vt:vector size="26" baseType="lpstr">
      <vt:lpstr>Arial</vt:lpstr>
      <vt:lpstr>Arial Narrow</vt:lpstr>
      <vt:lpstr>Bahnschrift SemiCondensed</vt:lpstr>
      <vt:lpstr>Bahnschrift SemiLight</vt:lpstr>
      <vt:lpstr>Bahnschrift SemiLight Condensed</vt:lpstr>
      <vt:lpstr>Calibri</vt:lpstr>
      <vt:lpstr>Calibri Light</vt:lpstr>
      <vt:lpstr>Franklin Gothic Demi Cond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Marcos J. De Andrade Rozic</dc:creator>
  <cp:lastModifiedBy>Marcos J. De Andrade Rozic</cp:lastModifiedBy>
  <cp:revision>114</cp:revision>
  <dcterms:created xsi:type="dcterms:W3CDTF">2019-03-11T22:25:14Z</dcterms:created>
  <dcterms:modified xsi:type="dcterms:W3CDTF">2019-03-29T19:14:20Z</dcterms:modified>
</cp:coreProperties>
</file>