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9" r:id="rId4"/>
    <p:sldId id="265" r:id="rId5"/>
    <p:sldId id="266" r:id="rId6"/>
    <p:sldId id="261" r:id="rId7"/>
    <p:sldId id="267" r:id="rId8"/>
    <p:sldId id="268" r:id="rId9"/>
    <p:sldId id="269" r:id="rId10"/>
    <p:sldId id="271" r:id="rId11"/>
    <p:sldId id="273" r:id="rId12"/>
    <p:sldId id="276" r:id="rId13"/>
    <p:sldId id="277" r:id="rId14"/>
    <p:sldId id="274" r:id="rId15"/>
    <p:sldId id="275" r:id="rId16"/>
    <p:sldId id="279" r:id="rId17"/>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85A"/>
    <a:srgbClr val="F3F3F3"/>
    <a:srgbClr val="6A6D6D"/>
    <a:srgbClr val="217346"/>
    <a:srgbClr val="697789"/>
    <a:srgbClr val="33949A"/>
    <a:srgbClr val="BFBFBF"/>
    <a:srgbClr val="929DAC"/>
    <a:srgbClr val="4FB5C1"/>
    <a:srgbClr val="3E46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73"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483-B90B-4A2E-A763-1E48684A082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06F8A01B-BE75-4D2C-8BF9-B84B3FEF2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2022DDD7-A963-43AE-AA72-FA213BC84F6D}"/>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5" name="Marcador de pie de página 4">
            <a:extLst>
              <a:ext uri="{FF2B5EF4-FFF2-40B4-BE49-F238E27FC236}">
                <a16:creationId xmlns:a16="http://schemas.microsoft.com/office/drawing/2014/main" id="{5AEF1F0A-B586-4C57-9947-C545E4AFFC8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D8B8C25-FEB9-4F21-8F38-BC766284CF6C}"/>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12803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ABFD5-5080-4150-B728-44095D14939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FD1C1E35-83B7-439E-BA6D-E38175A48BF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6608BE5-B6BB-403D-ADB6-D56358D6E59F}"/>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5" name="Marcador de pie de página 4">
            <a:extLst>
              <a:ext uri="{FF2B5EF4-FFF2-40B4-BE49-F238E27FC236}">
                <a16:creationId xmlns:a16="http://schemas.microsoft.com/office/drawing/2014/main" id="{AC63DD5C-4684-4C74-A3FF-DE2A3702626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8A5A82D-8196-4C32-B5F8-BFEA47048D3E}"/>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283917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5C3332-6347-44D2-A9F1-CE850A6628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1EBBCC9C-C560-4EB4-880B-ACCA65C98F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51D7CB72-14E9-4354-8AA2-6FDD7A288B8C}"/>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5" name="Marcador de pie de página 4">
            <a:extLst>
              <a:ext uri="{FF2B5EF4-FFF2-40B4-BE49-F238E27FC236}">
                <a16:creationId xmlns:a16="http://schemas.microsoft.com/office/drawing/2014/main" id="{4E17DB64-CD3F-41DF-8BA3-4B20B358F1C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8785FF4-8750-483C-8EC7-39A82796C901}"/>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2625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37DC9-8FBE-49A3-8AE7-75BA6A38EED1}"/>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38A5FF6F-9E7A-4621-B5BF-B257364A4CC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2B796D9-75DA-41A6-BA08-2643709DCD35}"/>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5" name="Marcador de pie de página 4">
            <a:extLst>
              <a:ext uri="{FF2B5EF4-FFF2-40B4-BE49-F238E27FC236}">
                <a16:creationId xmlns:a16="http://schemas.microsoft.com/office/drawing/2014/main" id="{4BA029AA-1E5A-466C-AEE4-D6C66AA14BF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D6993EE-3D08-4FB4-8FDC-39290F64FD0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2542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15C3D-DD35-40FD-BEF1-7558590DEA5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05E024B-37B3-4EC2-93F5-31FC39046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1B0A2F0-3FAC-4293-937E-447F1D8E8E7E}"/>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5" name="Marcador de pie de página 4">
            <a:extLst>
              <a:ext uri="{FF2B5EF4-FFF2-40B4-BE49-F238E27FC236}">
                <a16:creationId xmlns:a16="http://schemas.microsoft.com/office/drawing/2014/main" id="{DB5D58B3-7234-4F3D-95CC-62607C903CC0}"/>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834C89F-574E-4563-8E6E-CDBD15702FA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7202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6AFA5-393F-4F4F-B85A-6C025A701F3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0ACBCA2-11D0-4534-9CDB-B7807340FAF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CB3FB2E8-F493-419C-9EBA-C0F418FF9A0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5EE27A05-E691-41A8-9CD0-4E6AE20C298D}"/>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6" name="Marcador de pie de página 5">
            <a:extLst>
              <a:ext uri="{FF2B5EF4-FFF2-40B4-BE49-F238E27FC236}">
                <a16:creationId xmlns:a16="http://schemas.microsoft.com/office/drawing/2014/main" id="{912BE78F-19FA-43DA-9707-17F8BDD31D86}"/>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F1E208CD-A243-4DA1-A67E-D02DBEC40328}"/>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980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ADB89-ED33-439F-8B1E-A7C61CF6C92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D9F4E55-5393-4ACA-92C4-0E389F176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790DFFA-C3A7-48D7-95AA-F7E07633632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95650B65-41D5-4F32-8E54-D4A11493A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E38A940-A570-410B-9DFD-8BF2902326F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C9A8AF14-64E7-448A-88C3-1A13A7E2D940}"/>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8" name="Marcador de pie de página 7">
            <a:extLst>
              <a:ext uri="{FF2B5EF4-FFF2-40B4-BE49-F238E27FC236}">
                <a16:creationId xmlns:a16="http://schemas.microsoft.com/office/drawing/2014/main" id="{4C635729-2ACF-4A62-8FDC-56450A2D000D}"/>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5C52AC95-400A-4989-9D8A-26A2DD152714}"/>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07861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955A7-0B8B-4083-AAB3-CDC9D528E52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37A7A1B8-7F09-43E3-A07E-DACE77342A6E}"/>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4" name="Marcador de pie de página 3">
            <a:extLst>
              <a:ext uri="{FF2B5EF4-FFF2-40B4-BE49-F238E27FC236}">
                <a16:creationId xmlns:a16="http://schemas.microsoft.com/office/drawing/2014/main" id="{85D5E824-186C-4609-BDF7-BB1A91DDBD61}"/>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ACAB88D3-F09E-4A52-9D51-5AA08ACFB19D}"/>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9672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C2B9A9-F6C7-465D-BDA7-6A77345FD2A3}"/>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3" name="Marcador de pie de página 2">
            <a:extLst>
              <a:ext uri="{FF2B5EF4-FFF2-40B4-BE49-F238E27FC236}">
                <a16:creationId xmlns:a16="http://schemas.microsoft.com/office/drawing/2014/main" id="{4BE7C129-2716-4E94-8DD0-3B254FEF08C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AC1417D7-C924-429B-811B-17F597BC85B6}"/>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0627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926CF-E9D0-41E6-BC93-931B99DF31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D9C8395A-52AF-42DF-9FEB-827EAABC9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D224DD5F-6201-41B9-858B-C46659513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E1AB582-79BB-45BB-889B-C1CF1375CCBB}"/>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6" name="Marcador de pie de página 5">
            <a:extLst>
              <a:ext uri="{FF2B5EF4-FFF2-40B4-BE49-F238E27FC236}">
                <a16:creationId xmlns:a16="http://schemas.microsoft.com/office/drawing/2014/main" id="{F81C5181-BB3C-43FF-ABD0-08611226F19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A33BE306-139D-4632-8FAD-8038A61C3059}"/>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0375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282E3-4DE7-411C-9B0B-C20DAA612A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BE020682-2217-4609-A3D0-791FBAB98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C5091DC0-5170-4484-B1E7-4110AE922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4A9B8AB-000C-4F6D-95BF-CFB5827F48D3}"/>
              </a:ext>
            </a:extLst>
          </p:cNvPr>
          <p:cNvSpPr>
            <a:spLocks noGrp="1"/>
          </p:cNvSpPr>
          <p:nvPr>
            <p:ph type="dt" sz="half" idx="10"/>
          </p:nvPr>
        </p:nvSpPr>
        <p:spPr/>
        <p:txBody>
          <a:bodyPr/>
          <a:lstStyle/>
          <a:p>
            <a:fld id="{E4357CC5-A7E9-4741-9CFB-1DE0539F89CE}" type="datetimeFigureOut">
              <a:rPr lang="es-419" smtClean="0"/>
              <a:t>25/3/2019</a:t>
            </a:fld>
            <a:endParaRPr lang="es-419"/>
          </a:p>
        </p:txBody>
      </p:sp>
      <p:sp>
        <p:nvSpPr>
          <p:cNvPr id="6" name="Marcador de pie de página 5">
            <a:extLst>
              <a:ext uri="{FF2B5EF4-FFF2-40B4-BE49-F238E27FC236}">
                <a16:creationId xmlns:a16="http://schemas.microsoft.com/office/drawing/2014/main" id="{ADDFEB8D-5C11-486A-B567-64B6E097E05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8174486-7EE3-4161-9ACC-2133ED8D1EDB}"/>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20892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55147D-22EA-47ED-A0AE-E027DA9AE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103C7D2-BA97-40F0-815E-D8FB28313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967B6FF-77F1-4F4C-AD9F-2E20A03AD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7CC5-A7E9-4741-9CFB-1DE0539F89CE}" type="datetimeFigureOut">
              <a:rPr lang="es-419" smtClean="0"/>
              <a:t>25/3/2019</a:t>
            </a:fld>
            <a:endParaRPr lang="es-419"/>
          </a:p>
        </p:txBody>
      </p:sp>
      <p:sp>
        <p:nvSpPr>
          <p:cNvPr id="5" name="Marcador de pie de página 4">
            <a:extLst>
              <a:ext uri="{FF2B5EF4-FFF2-40B4-BE49-F238E27FC236}">
                <a16:creationId xmlns:a16="http://schemas.microsoft.com/office/drawing/2014/main" id="{A889CD21-974C-45E9-89EE-F4680DBD8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07EDAFA6-C011-4C65-8A3C-E880DE201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93B87-ADC7-4F7E-B465-C0498C182ED2}" type="slidenum">
              <a:rPr lang="es-419" smtClean="0"/>
              <a:t>‹Nº›</a:t>
            </a:fld>
            <a:endParaRPr lang="es-419"/>
          </a:p>
        </p:txBody>
      </p:sp>
    </p:spTree>
    <p:extLst>
      <p:ext uri="{BB962C8B-B14F-4D97-AF65-F5344CB8AC3E}">
        <p14:creationId xmlns:p14="http://schemas.microsoft.com/office/powerpoint/2010/main" val="387718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29329"/>
            <a:ext cx="10969129" cy="5427571"/>
            <a:chOff x="611434" y="929329"/>
            <a:chExt cx="10969129" cy="5427571"/>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54628" y="929329"/>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4144"/>
          <a:stretch/>
        </p:blipFill>
        <p:spPr bwMode="auto">
          <a:xfrm flipH="1">
            <a:off x="918507" y="1054359"/>
            <a:ext cx="1052616" cy="90372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273"/>
          <a:stretch/>
        </p:blipFill>
        <p:spPr bwMode="auto">
          <a:xfrm flipH="1">
            <a:off x="5063019" y="1146355"/>
            <a:ext cx="1108650" cy="88388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69274"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Elipse 88">
                <a:extLst>
                  <a:ext uri="{FF2B5EF4-FFF2-40B4-BE49-F238E27FC236}">
                    <a16:creationId xmlns:a16="http://schemas.microsoft.com/office/drawing/2014/main" id="{E126FF0A-AAA4-4D99-AEA7-61288F3C8BE4}"/>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01" name="Rectángulo 100">
              <a:extLst>
                <a:ext uri="{FF2B5EF4-FFF2-40B4-BE49-F238E27FC236}">
                  <a16:creationId xmlns:a16="http://schemas.microsoft.com/office/drawing/2014/main" id="{4488BD70-D94C-4C0A-8FC0-B5FB54AE672C}"/>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5" name="CuadroTexto 94">
              <a:extLst>
                <a:ext uri="{FF2B5EF4-FFF2-40B4-BE49-F238E27FC236}">
                  <a16:creationId xmlns:a16="http://schemas.microsoft.com/office/drawing/2014/main" id="{1C66CAF0-FC38-4C41-9429-DADAC59876B8}"/>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37" name="Rectángulo 136">
            <a:extLst>
              <a:ext uri="{FF2B5EF4-FFF2-40B4-BE49-F238E27FC236}">
                <a16:creationId xmlns:a16="http://schemas.microsoft.com/office/drawing/2014/main" id="{6D6A255F-B6F3-4EB3-89A7-D4A690B2E37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8" name="CuadroTexto 137">
            <a:extLst>
              <a:ext uri="{FF2B5EF4-FFF2-40B4-BE49-F238E27FC236}">
                <a16:creationId xmlns:a16="http://schemas.microsoft.com/office/drawing/2014/main" id="{C7A27049-E08C-48AD-B9CF-07D9999F6AFA}"/>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71559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B5CB79B5-4FE0-4A3D-A7BB-D38EB0478CA9}"/>
              </a:ext>
            </a:extLst>
          </p:cNvPr>
          <p:cNvGrpSpPr/>
          <p:nvPr/>
        </p:nvGrpSpPr>
        <p:grpSpPr>
          <a:xfrm>
            <a:off x="611436" y="958084"/>
            <a:ext cx="10969127" cy="5398816"/>
            <a:chOff x="611436" y="958084"/>
            <a:chExt cx="10969127" cy="5398816"/>
          </a:xfrm>
        </p:grpSpPr>
        <p:grpSp>
          <p:nvGrpSpPr>
            <p:cNvPr id="64" name="Grupo 63">
              <a:extLst>
                <a:ext uri="{FF2B5EF4-FFF2-40B4-BE49-F238E27FC236}">
                  <a16:creationId xmlns:a16="http://schemas.microsoft.com/office/drawing/2014/main" id="{B097C058-350D-4EDC-9C53-277BA89D3183}"/>
                </a:ext>
              </a:extLst>
            </p:cNvPr>
            <p:cNvGrpSpPr/>
            <p:nvPr/>
          </p:nvGrpSpPr>
          <p:grpSpPr>
            <a:xfrm>
              <a:off x="611436" y="958084"/>
              <a:ext cx="10969127" cy="5398816"/>
              <a:chOff x="611436" y="958084"/>
              <a:chExt cx="10969127" cy="5398816"/>
            </a:xfrm>
          </p:grpSpPr>
          <p:sp>
            <p:nvSpPr>
              <p:cNvPr id="65" name="Rectángulo 64">
                <a:extLst>
                  <a:ext uri="{FF2B5EF4-FFF2-40B4-BE49-F238E27FC236}">
                    <a16:creationId xmlns:a16="http://schemas.microsoft.com/office/drawing/2014/main" id="{95606A51-4899-423A-96C0-8CE9EC8934C2}"/>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D1607B60-6303-4550-AD79-402E0A00DBF1}"/>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7" name="Triángulo rectángulo 66">
                <a:extLst>
                  <a:ext uri="{FF2B5EF4-FFF2-40B4-BE49-F238E27FC236}">
                    <a16:creationId xmlns:a16="http://schemas.microsoft.com/office/drawing/2014/main" id="{629090C4-8F78-4D64-8F1D-A294E7ED8BD3}"/>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68" name="Grupo 67">
                <a:extLst>
                  <a:ext uri="{FF2B5EF4-FFF2-40B4-BE49-F238E27FC236}">
                    <a16:creationId xmlns:a16="http://schemas.microsoft.com/office/drawing/2014/main" id="{0C647551-7B0F-4A25-9078-B0BF3D7657D6}"/>
                  </a:ext>
                </a:extLst>
              </p:cNvPr>
              <p:cNvGrpSpPr/>
              <p:nvPr/>
            </p:nvGrpSpPr>
            <p:grpSpPr>
              <a:xfrm>
                <a:off x="5765713" y="1437972"/>
                <a:ext cx="3796740" cy="4638358"/>
                <a:chOff x="6528359" y="1406205"/>
                <a:chExt cx="3796740" cy="4638358"/>
              </a:xfrm>
            </p:grpSpPr>
            <p:sp>
              <p:nvSpPr>
                <p:cNvPr id="139" name="Rectángulo 138">
                  <a:extLst>
                    <a:ext uri="{FF2B5EF4-FFF2-40B4-BE49-F238E27FC236}">
                      <a16:creationId xmlns:a16="http://schemas.microsoft.com/office/drawing/2014/main" id="{FFC145AC-ED24-4068-8E5E-BCE8B64910EA}"/>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0" name="Rectángulo 139">
                  <a:extLst>
                    <a:ext uri="{FF2B5EF4-FFF2-40B4-BE49-F238E27FC236}">
                      <a16:creationId xmlns:a16="http://schemas.microsoft.com/office/drawing/2014/main" id="{498CF59F-33BB-4DE8-8709-761DE3048AC6}"/>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3" name="Rectángulo 142">
                  <a:extLst>
                    <a:ext uri="{FF2B5EF4-FFF2-40B4-BE49-F238E27FC236}">
                      <a16:creationId xmlns:a16="http://schemas.microsoft.com/office/drawing/2014/main" id="{CEA5BA0C-DC89-4B92-A063-0CC5D8C5E51B}"/>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4" name="Rectángulo 143">
                  <a:extLst>
                    <a:ext uri="{FF2B5EF4-FFF2-40B4-BE49-F238E27FC236}">
                      <a16:creationId xmlns:a16="http://schemas.microsoft.com/office/drawing/2014/main" id="{9DE215A6-872E-4311-92EF-DFDCA9356AAC}"/>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5" name="Rectángulo 144">
                  <a:extLst>
                    <a:ext uri="{FF2B5EF4-FFF2-40B4-BE49-F238E27FC236}">
                      <a16:creationId xmlns:a16="http://schemas.microsoft.com/office/drawing/2014/main" id="{92E388D7-E92E-4844-A67F-F745F3EC9F96}"/>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69" name="Grupo 68">
                <a:extLst>
                  <a:ext uri="{FF2B5EF4-FFF2-40B4-BE49-F238E27FC236}">
                    <a16:creationId xmlns:a16="http://schemas.microsoft.com/office/drawing/2014/main" id="{63507398-6EC8-4EA9-955D-93EB213B9B15}"/>
                  </a:ext>
                </a:extLst>
              </p:cNvPr>
              <p:cNvGrpSpPr/>
              <p:nvPr/>
            </p:nvGrpSpPr>
            <p:grpSpPr>
              <a:xfrm>
                <a:off x="754090" y="1132462"/>
                <a:ext cx="8294483" cy="5049548"/>
                <a:chOff x="1487515" y="1132462"/>
                <a:chExt cx="8294483" cy="5049548"/>
              </a:xfrm>
            </p:grpSpPr>
            <p:cxnSp>
              <p:nvCxnSpPr>
                <p:cNvPr id="122" name="Conector recto 121">
                  <a:extLst>
                    <a:ext uri="{FF2B5EF4-FFF2-40B4-BE49-F238E27FC236}">
                      <a16:creationId xmlns:a16="http://schemas.microsoft.com/office/drawing/2014/main" id="{E525F085-F30D-489A-9B44-9D0527BE9E23}"/>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25" name="Rectángulo 124">
                  <a:extLst>
                    <a:ext uri="{FF2B5EF4-FFF2-40B4-BE49-F238E27FC236}">
                      <a16:creationId xmlns:a16="http://schemas.microsoft.com/office/drawing/2014/main" id="{96AA633D-0B48-4105-A171-D0C0A981CB2B}"/>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6317B91A-86FA-4C66-803F-046FB74451A8}"/>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03DBED80-56DC-4D36-B06B-05F65D11CBE0}"/>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3EFC5D7C-D687-4FA0-8539-8C4E42CBCD6E}"/>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782E1712-FB97-44DF-A51C-675B09382D7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87299518-66C5-4772-862A-6F92C67AD1BF}"/>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31" name="Rectángulo 130">
                  <a:extLst>
                    <a:ext uri="{FF2B5EF4-FFF2-40B4-BE49-F238E27FC236}">
                      <a16:creationId xmlns:a16="http://schemas.microsoft.com/office/drawing/2014/main" id="{C9B8AD87-9B38-4BB1-B5CC-9EB0C721E3C3}"/>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2" name="Conector recto 131">
                  <a:extLst>
                    <a:ext uri="{FF2B5EF4-FFF2-40B4-BE49-F238E27FC236}">
                      <a16:creationId xmlns:a16="http://schemas.microsoft.com/office/drawing/2014/main" id="{28B01502-208A-441D-AF1A-2D1C3231109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55257687-7966-47B4-AEF9-C19B7BBBFABC}"/>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70" name="Picture 2" descr="Resultado de imagen para pen vector png">
                <a:extLst>
                  <a:ext uri="{FF2B5EF4-FFF2-40B4-BE49-F238E27FC236}">
                    <a16:creationId xmlns:a16="http://schemas.microsoft.com/office/drawing/2014/main" id="{87C05D01-67C7-47CC-BEC8-6617A240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o 70">
                <a:extLst>
                  <a:ext uri="{FF2B5EF4-FFF2-40B4-BE49-F238E27FC236}">
                    <a16:creationId xmlns:a16="http://schemas.microsoft.com/office/drawing/2014/main" id="{DD071A4A-00FE-4FA5-B4F0-D29BBFBA56A8}"/>
                  </a:ext>
                </a:extLst>
              </p:cNvPr>
              <p:cNvGrpSpPr/>
              <p:nvPr/>
            </p:nvGrpSpPr>
            <p:grpSpPr>
              <a:xfrm>
                <a:off x="1835285" y="3207945"/>
                <a:ext cx="2327078" cy="886470"/>
                <a:chOff x="1835285" y="3207945"/>
                <a:chExt cx="2327078" cy="886470"/>
              </a:xfrm>
            </p:grpSpPr>
            <p:cxnSp>
              <p:nvCxnSpPr>
                <p:cNvPr id="113" name="Conector recto 112">
                  <a:extLst>
                    <a:ext uri="{FF2B5EF4-FFF2-40B4-BE49-F238E27FC236}">
                      <a16:creationId xmlns:a16="http://schemas.microsoft.com/office/drawing/2014/main" id="{4780C850-74B6-45CB-90CB-195C4ECAD840}"/>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86FDC45D-B85D-4D31-A31C-185EC7BD433E}"/>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16" name="Conector recto 115">
                  <a:extLst>
                    <a:ext uri="{FF2B5EF4-FFF2-40B4-BE49-F238E27FC236}">
                      <a16:creationId xmlns:a16="http://schemas.microsoft.com/office/drawing/2014/main" id="{21370C23-4528-4F05-A0A7-2610F1CA84C7}"/>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CuadroTexto 119">
                  <a:extLst>
                    <a:ext uri="{FF2B5EF4-FFF2-40B4-BE49-F238E27FC236}">
                      <a16:creationId xmlns:a16="http://schemas.microsoft.com/office/drawing/2014/main" id="{AD95631A-7AFF-4F6E-A370-E7F75855FF97}"/>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21" name="Picture 2" descr="Resultado de imagen para logo de ubicacion">
                  <a:extLst>
                    <a:ext uri="{FF2B5EF4-FFF2-40B4-BE49-F238E27FC236}">
                      <a16:creationId xmlns:a16="http://schemas.microsoft.com/office/drawing/2014/main" id="{990FFDE1-7ED0-4E50-AAB5-54D8A572CC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8" descr="Resultado de imagen para icon truck png">
                <a:extLst>
                  <a:ext uri="{FF2B5EF4-FFF2-40B4-BE49-F238E27FC236}">
                    <a16:creationId xmlns:a16="http://schemas.microsoft.com/office/drawing/2014/main" id="{6E194033-C2AE-4FD3-908B-CE2F01260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74" name="CuadroTexto 73">
                <a:extLst>
                  <a:ext uri="{FF2B5EF4-FFF2-40B4-BE49-F238E27FC236}">
                    <a16:creationId xmlns:a16="http://schemas.microsoft.com/office/drawing/2014/main" id="{F9AFBAD6-6C64-4E77-86F0-EE06D881C8B1}"/>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grpSp>
            <p:nvGrpSpPr>
              <p:cNvPr id="75" name="Grupo 74">
                <a:extLst>
                  <a:ext uri="{FF2B5EF4-FFF2-40B4-BE49-F238E27FC236}">
                    <a16:creationId xmlns:a16="http://schemas.microsoft.com/office/drawing/2014/main" id="{A9CC50A1-FD1F-43EA-8F79-4CBCC53D1DF4}"/>
                  </a:ext>
                </a:extLst>
              </p:cNvPr>
              <p:cNvGrpSpPr/>
              <p:nvPr/>
            </p:nvGrpSpPr>
            <p:grpSpPr>
              <a:xfrm>
                <a:off x="5871171" y="3175180"/>
                <a:ext cx="2299655" cy="523220"/>
                <a:chOff x="5857590" y="2829935"/>
                <a:chExt cx="2299655" cy="523220"/>
              </a:xfrm>
            </p:grpSpPr>
            <p:sp>
              <p:nvSpPr>
                <p:cNvPr id="109" name="CuadroTexto 108">
                  <a:extLst>
                    <a:ext uri="{FF2B5EF4-FFF2-40B4-BE49-F238E27FC236}">
                      <a16:creationId xmlns:a16="http://schemas.microsoft.com/office/drawing/2014/main" id="{558B1095-3749-41F5-9341-35996C0AB6F0}"/>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10" name="Picture 10" descr="Resultado de imagen para icon orders">
                  <a:extLst>
                    <a:ext uri="{FF2B5EF4-FFF2-40B4-BE49-F238E27FC236}">
                      <a16:creationId xmlns:a16="http://schemas.microsoft.com/office/drawing/2014/main" id="{56AD9C91-B775-441B-B55B-0C1C3C169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CuadroTexto 75">
                <a:extLst>
                  <a:ext uri="{FF2B5EF4-FFF2-40B4-BE49-F238E27FC236}">
                    <a16:creationId xmlns:a16="http://schemas.microsoft.com/office/drawing/2014/main" id="{AD2E3818-7078-4A37-A0BA-D0C52E06A756}"/>
                  </a:ext>
                </a:extLst>
              </p:cNvPr>
              <p:cNvSpPr txBox="1"/>
              <p:nvPr/>
            </p:nvSpPr>
            <p:spPr>
              <a:xfrm>
                <a:off x="3363081" y="136578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78" name="CuadroTexto 77">
                <a:extLst>
                  <a:ext uri="{FF2B5EF4-FFF2-40B4-BE49-F238E27FC236}">
                    <a16:creationId xmlns:a16="http://schemas.microsoft.com/office/drawing/2014/main" id="{15080261-92BD-4419-A349-530A02424F13}"/>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EF225EB9-C54A-4E84-932B-0B588E0C2B1B}"/>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81" name="Picture 12" descr="Imagen relacionada">
                <a:extLst>
                  <a:ext uri="{FF2B5EF4-FFF2-40B4-BE49-F238E27FC236}">
                    <a16:creationId xmlns:a16="http://schemas.microsoft.com/office/drawing/2014/main" id="{B0F7570A-B8EA-4F50-A662-E89789AED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a:extLst>
                  <a:ext uri="{FF2B5EF4-FFF2-40B4-BE49-F238E27FC236}">
                    <a16:creationId xmlns:a16="http://schemas.microsoft.com/office/drawing/2014/main" id="{474E83AA-D7F6-451F-B0BD-7AD0BCD6F1ED}"/>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84" name="Grupo 83">
                <a:extLst>
                  <a:ext uri="{FF2B5EF4-FFF2-40B4-BE49-F238E27FC236}">
                    <a16:creationId xmlns:a16="http://schemas.microsoft.com/office/drawing/2014/main" id="{DB750B84-CEAD-479E-9F43-34CD5D2BE0A9}"/>
                  </a:ext>
                </a:extLst>
              </p:cNvPr>
              <p:cNvGrpSpPr/>
              <p:nvPr/>
            </p:nvGrpSpPr>
            <p:grpSpPr>
              <a:xfrm>
                <a:off x="1811033" y="4624891"/>
                <a:ext cx="2327078" cy="897638"/>
                <a:chOff x="1811033" y="4624891"/>
                <a:chExt cx="2327078" cy="897638"/>
              </a:xfrm>
            </p:grpSpPr>
            <p:sp>
              <p:nvSpPr>
                <p:cNvPr id="103" name="CuadroTexto 102">
                  <a:extLst>
                    <a:ext uri="{FF2B5EF4-FFF2-40B4-BE49-F238E27FC236}">
                      <a16:creationId xmlns:a16="http://schemas.microsoft.com/office/drawing/2014/main" id="{B82902AF-E437-4AAA-8013-355BFEC70F97}"/>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04" name="Picture 4" descr="Resultado de imagen para icon box">
                  <a:extLst>
                    <a:ext uri="{FF2B5EF4-FFF2-40B4-BE49-F238E27FC236}">
                      <a16:creationId xmlns:a16="http://schemas.microsoft.com/office/drawing/2014/main" id="{4465AA0A-B703-4430-98D1-8A67F87C79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ector recto 104">
                  <a:extLst>
                    <a:ext uri="{FF2B5EF4-FFF2-40B4-BE49-F238E27FC236}">
                      <a16:creationId xmlns:a16="http://schemas.microsoft.com/office/drawing/2014/main" id="{A10CEF8F-71F2-4A82-81BE-66F012803E31}"/>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E55E969D-A3D4-451D-A971-83150E0B5A9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4CEFDB4C-443B-48A8-84EE-414AAFF3EE20}"/>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85" name="Conector recto 84">
                <a:extLst>
                  <a:ext uri="{FF2B5EF4-FFF2-40B4-BE49-F238E27FC236}">
                    <a16:creationId xmlns:a16="http://schemas.microsoft.com/office/drawing/2014/main" id="{AE669A1F-1C80-4872-ACDC-70EAE05A1B07}"/>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9949DE06-A2F5-4233-BC4D-757B4C026939}"/>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F6492FF6-38AC-41B7-8EA2-4E4DBBD2E639}"/>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88" name="Conector recto 87">
                <a:extLst>
                  <a:ext uri="{FF2B5EF4-FFF2-40B4-BE49-F238E27FC236}">
                    <a16:creationId xmlns:a16="http://schemas.microsoft.com/office/drawing/2014/main" id="{BCDBF541-10A8-46F6-B1B8-3CD65F341A7E}"/>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30E7103D-2AF8-49F2-B96C-C8BB173B39B2}"/>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1" name="CuadroTexto 90">
                <a:extLst>
                  <a:ext uri="{FF2B5EF4-FFF2-40B4-BE49-F238E27FC236}">
                    <a16:creationId xmlns:a16="http://schemas.microsoft.com/office/drawing/2014/main" id="{B39647EE-021D-4F01-BE48-A9BCBD8C87E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92" name="Conector recto 91">
                <a:extLst>
                  <a:ext uri="{FF2B5EF4-FFF2-40B4-BE49-F238E27FC236}">
                    <a16:creationId xmlns:a16="http://schemas.microsoft.com/office/drawing/2014/main" id="{22611E10-E66F-4A87-A923-19262CCAD055}"/>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14AB312E-BF4C-4AAC-9422-6FF2688F9482}"/>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0C2CEF5D-BB58-4CFB-8650-CB79300E4EF8}"/>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EC613204-F4DC-4C44-A46E-BE5C744EB519}"/>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87917734-AECB-4372-94B3-A7DCCC71C7C0}"/>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97" name="Picture 14" descr="Resultado de imagen para firmas png">
                <a:extLst>
                  <a:ext uri="{FF2B5EF4-FFF2-40B4-BE49-F238E27FC236}">
                    <a16:creationId xmlns:a16="http://schemas.microsoft.com/office/drawing/2014/main" id="{E8DF70F0-0ECA-4D88-922F-BA0CAEFF41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98" name="Imagen 97">
                <a:extLst>
                  <a:ext uri="{FF2B5EF4-FFF2-40B4-BE49-F238E27FC236}">
                    <a16:creationId xmlns:a16="http://schemas.microsoft.com/office/drawing/2014/main" id="{6E3422D2-CA72-47F2-9790-84A9D7BD74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00" name="Imagen 99">
                <a:extLst>
                  <a:ext uri="{FF2B5EF4-FFF2-40B4-BE49-F238E27FC236}">
                    <a16:creationId xmlns:a16="http://schemas.microsoft.com/office/drawing/2014/main" id="{27406753-51A2-4190-AEEB-C1CFB4634F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sp>
          <p:nvSpPr>
            <p:cNvPr id="2" name="Rectángulo 1">
              <a:extLst>
                <a:ext uri="{FF2B5EF4-FFF2-40B4-BE49-F238E27FC236}">
                  <a16:creationId xmlns:a16="http://schemas.microsoft.com/office/drawing/2014/main" id="{4D2AFC08-0A69-4B5E-BD92-0A446B503640}"/>
                </a:ext>
              </a:extLst>
            </p:cNvPr>
            <p:cNvSpPr/>
            <p:nvPr/>
          </p:nvSpPr>
          <p:spPr>
            <a:xfrm>
              <a:off x="9999406" y="4517136"/>
              <a:ext cx="1154653" cy="507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Tree>
    <p:extLst>
      <p:ext uri="{BB962C8B-B14F-4D97-AF65-F5344CB8AC3E}">
        <p14:creationId xmlns:p14="http://schemas.microsoft.com/office/powerpoint/2010/main" val="10297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00612" y="195054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spTree>
    <p:extLst>
      <p:ext uri="{BB962C8B-B14F-4D97-AF65-F5344CB8AC3E}">
        <p14:creationId xmlns:p14="http://schemas.microsoft.com/office/powerpoint/2010/main" val="383780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
        <p:nvSpPr>
          <p:cNvPr id="7" name="Rectángulo 6">
            <a:extLst>
              <a:ext uri="{FF2B5EF4-FFF2-40B4-BE49-F238E27FC236}">
                <a16:creationId xmlns:a16="http://schemas.microsoft.com/office/drawing/2014/main" id="{BEFB36E5-199E-415E-8EDD-8718DBA4B11F}"/>
              </a:ext>
            </a:extLst>
          </p:cNvPr>
          <p:cNvSpPr/>
          <p:nvPr/>
        </p:nvSpPr>
        <p:spPr>
          <a:xfrm>
            <a:off x="609122" y="728238"/>
            <a:ext cx="10769926" cy="4138402"/>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Rectángulo 2">
            <a:extLst>
              <a:ext uri="{FF2B5EF4-FFF2-40B4-BE49-F238E27FC236}">
                <a16:creationId xmlns:a16="http://schemas.microsoft.com/office/drawing/2014/main" id="{3A238BA1-AED0-4561-AD72-37AACDD92426}"/>
              </a:ext>
            </a:extLst>
          </p:cNvPr>
          <p:cNvSpPr/>
          <p:nvPr/>
        </p:nvSpPr>
        <p:spPr>
          <a:xfrm>
            <a:off x="609123" y="4654420"/>
            <a:ext cx="10769926" cy="476614"/>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Arco 19">
            <a:extLst>
              <a:ext uri="{FF2B5EF4-FFF2-40B4-BE49-F238E27FC236}">
                <a16:creationId xmlns:a16="http://schemas.microsoft.com/office/drawing/2014/main" id="{D1A19CB0-3F23-4000-85F1-F7EFE5B5D3B0}"/>
              </a:ext>
            </a:extLst>
          </p:cNvPr>
          <p:cNvSpPr/>
          <p:nvPr/>
        </p:nvSpPr>
        <p:spPr>
          <a:xfrm>
            <a:off x="4581652" y="4943807"/>
            <a:ext cx="3028696" cy="476614"/>
          </a:xfrm>
          <a:prstGeom prst="arc">
            <a:avLst>
              <a:gd name="adj1" fmla="val 10991487"/>
              <a:gd name="adj2" fmla="val 21405921"/>
            </a:avLst>
          </a:prstGeom>
          <a:ln w="698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6" name="Arco 25">
            <a:extLst>
              <a:ext uri="{FF2B5EF4-FFF2-40B4-BE49-F238E27FC236}">
                <a16:creationId xmlns:a16="http://schemas.microsoft.com/office/drawing/2014/main" id="{54EA3C4F-1A97-417E-A70D-9A94CFF28D54}"/>
              </a:ext>
            </a:extLst>
          </p:cNvPr>
          <p:cNvSpPr/>
          <p:nvPr/>
        </p:nvSpPr>
        <p:spPr>
          <a:xfrm>
            <a:off x="4581652" y="4998349"/>
            <a:ext cx="3028696" cy="476614"/>
          </a:xfrm>
          <a:prstGeom prst="arc">
            <a:avLst>
              <a:gd name="adj1" fmla="val 10991487"/>
              <a:gd name="adj2" fmla="val 21405921"/>
            </a:avLst>
          </a:prstGeom>
          <a:ln w="34925">
            <a:solidFill>
              <a:srgbClr val="3394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grpSp>
        <p:nvGrpSpPr>
          <p:cNvPr id="41" name="Grupo 40">
            <a:extLst>
              <a:ext uri="{FF2B5EF4-FFF2-40B4-BE49-F238E27FC236}">
                <a16:creationId xmlns:a16="http://schemas.microsoft.com/office/drawing/2014/main" id="{1A3DE6CD-84A5-4D9B-B3DF-C797471F4BBC}"/>
              </a:ext>
            </a:extLst>
          </p:cNvPr>
          <p:cNvGrpSpPr/>
          <p:nvPr/>
        </p:nvGrpSpPr>
        <p:grpSpPr>
          <a:xfrm>
            <a:off x="4509021" y="4404484"/>
            <a:ext cx="3171770" cy="904805"/>
            <a:chOff x="4509021" y="4404484"/>
            <a:chExt cx="3171770" cy="904805"/>
          </a:xfrm>
        </p:grpSpPr>
        <p:sp>
          <p:nvSpPr>
            <p:cNvPr id="19" name="Arco 18">
              <a:extLst>
                <a:ext uri="{FF2B5EF4-FFF2-40B4-BE49-F238E27FC236}">
                  <a16:creationId xmlns:a16="http://schemas.microsoft.com/office/drawing/2014/main" id="{482AFB60-136B-49FC-8FEF-BD549D368C8A}"/>
                </a:ext>
              </a:extLst>
            </p:cNvPr>
            <p:cNvSpPr/>
            <p:nvPr/>
          </p:nvSpPr>
          <p:spPr>
            <a:xfrm>
              <a:off x="4585462" y="4832675"/>
              <a:ext cx="3028696" cy="476614"/>
            </a:xfrm>
            <a:prstGeom prst="arc">
              <a:avLst>
                <a:gd name="adj1" fmla="val 10932239"/>
                <a:gd name="adj2" fmla="val 21423255"/>
              </a:avLst>
            </a:prstGeom>
            <a:ln w="174625">
              <a:solidFill>
                <a:srgbClr val="929DA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23" name="Rectángulo 22">
              <a:extLst>
                <a:ext uri="{FF2B5EF4-FFF2-40B4-BE49-F238E27FC236}">
                  <a16:creationId xmlns:a16="http://schemas.microsoft.com/office/drawing/2014/main" id="{E8251545-1379-46F9-8BAB-ACBC0D411F54}"/>
                </a:ext>
              </a:extLst>
            </p:cNvPr>
            <p:cNvSpPr/>
            <p:nvPr/>
          </p:nvSpPr>
          <p:spPr>
            <a:xfrm rot="2030111" flipV="1">
              <a:off x="4566667" y="4991708"/>
              <a:ext cx="244643" cy="4571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4" name="Rectángulo 23">
              <a:extLst>
                <a:ext uri="{FF2B5EF4-FFF2-40B4-BE49-F238E27FC236}">
                  <a16:creationId xmlns:a16="http://schemas.microsoft.com/office/drawing/2014/main" id="{82A0B092-6BF2-4F1C-B38B-B1554174E0D0}"/>
                </a:ext>
              </a:extLst>
            </p:cNvPr>
            <p:cNvSpPr/>
            <p:nvPr/>
          </p:nvSpPr>
          <p:spPr>
            <a:xfrm rot="2030111" flipV="1">
              <a:off x="4509021" y="5018873"/>
              <a:ext cx="269528" cy="88850"/>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Rectángulo 24">
              <a:extLst>
                <a:ext uri="{FF2B5EF4-FFF2-40B4-BE49-F238E27FC236}">
                  <a16:creationId xmlns:a16="http://schemas.microsoft.com/office/drawing/2014/main" id="{DD127A63-D435-45F0-B47A-0C4502C3406E}"/>
                </a:ext>
              </a:extLst>
            </p:cNvPr>
            <p:cNvSpPr/>
            <p:nvPr/>
          </p:nvSpPr>
          <p:spPr>
            <a:xfrm rot="5400000" flipV="1">
              <a:off x="4502957" y="4909775"/>
              <a:ext cx="157388" cy="45719"/>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31" name="Grupo 30">
              <a:extLst>
                <a:ext uri="{FF2B5EF4-FFF2-40B4-BE49-F238E27FC236}">
                  <a16:creationId xmlns:a16="http://schemas.microsoft.com/office/drawing/2014/main" id="{1BC1194E-980B-4CD2-AEA3-5B0229EC76E2}"/>
                </a:ext>
              </a:extLst>
            </p:cNvPr>
            <p:cNvGrpSpPr/>
            <p:nvPr/>
          </p:nvGrpSpPr>
          <p:grpSpPr>
            <a:xfrm flipH="1">
              <a:off x="7351180" y="4846820"/>
              <a:ext cx="329611" cy="270509"/>
              <a:chOff x="6679582" y="3590881"/>
              <a:chExt cx="329611" cy="270509"/>
            </a:xfrm>
          </p:grpSpPr>
          <p:sp>
            <p:nvSpPr>
              <p:cNvPr id="28" name="Rectángulo 27">
                <a:extLst>
                  <a:ext uri="{FF2B5EF4-FFF2-40B4-BE49-F238E27FC236}">
                    <a16:creationId xmlns:a16="http://schemas.microsoft.com/office/drawing/2014/main" id="{09A95ED3-3D41-4764-AC12-3F60433BBBD2}"/>
                  </a:ext>
                </a:extLst>
              </p:cNvPr>
              <p:cNvSpPr/>
              <p:nvPr/>
            </p:nvSpPr>
            <p:spPr>
              <a:xfrm rot="2030111" flipV="1">
                <a:off x="6742316" y="3728648"/>
                <a:ext cx="244643" cy="4571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9" name="Rectángulo 28">
                <a:extLst>
                  <a:ext uri="{FF2B5EF4-FFF2-40B4-BE49-F238E27FC236}">
                    <a16:creationId xmlns:a16="http://schemas.microsoft.com/office/drawing/2014/main" id="{2948FC20-3302-40D2-973F-0F39933D52CB}"/>
                  </a:ext>
                </a:extLst>
              </p:cNvPr>
              <p:cNvSpPr/>
              <p:nvPr/>
            </p:nvSpPr>
            <p:spPr>
              <a:xfrm rot="2030111" flipV="1">
                <a:off x="6679582" y="3772540"/>
                <a:ext cx="329611" cy="88850"/>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5BCA33C6-B94C-482A-A892-BC35075C2B7B}"/>
                  </a:ext>
                </a:extLst>
              </p:cNvPr>
              <p:cNvSpPr/>
              <p:nvPr/>
            </p:nvSpPr>
            <p:spPr>
              <a:xfrm rot="5400000" flipV="1">
                <a:off x="6678606" y="3646715"/>
                <a:ext cx="157388" cy="45719"/>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3" name="Elipse 32">
              <a:extLst>
                <a:ext uri="{FF2B5EF4-FFF2-40B4-BE49-F238E27FC236}">
                  <a16:creationId xmlns:a16="http://schemas.microsoft.com/office/drawing/2014/main" id="{60FC0F6B-E12E-42DA-9DAA-922FB6962DF4}"/>
                </a:ext>
              </a:extLst>
            </p:cNvPr>
            <p:cNvSpPr/>
            <p:nvPr/>
          </p:nvSpPr>
          <p:spPr>
            <a:xfrm>
              <a:off x="5851866" y="4765827"/>
              <a:ext cx="488265" cy="66848"/>
            </a:xfrm>
            <a:prstGeom prst="ellipse">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78BF9C01-5BE1-4121-89FB-9E5A7EEEA7E3}"/>
                </a:ext>
              </a:extLst>
            </p:cNvPr>
            <p:cNvSpPr/>
            <p:nvPr/>
          </p:nvSpPr>
          <p:spPr>
            <a:xfrm>
              <a:off x="5851866" y="4404484"/>
              <a:ext cx="488265" cy="391109"/>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4" name="Rectángulo: esquinas redondeadas 3">
            <a:extLst>
              <a:ext uri="{FF2B5EF4-FFF2-40B4-BE49-F238E27FC236}">
                <a16:creationId xmlns:a16="http://schemas.microsoft.com/office/drawing/2014/main" id="{D243FB7A-C3DD-4F9A-86EE-6DC59CCDB267}"/>
              </a:ext>
            </a:extLst>
          </p:cNvPr>
          <p:cNvSpPr/>
          <p:nvPr/>
        </p:nvSpPr>
        <p:spPr>
          <a:xfrm>
            <a:off x="893240" y="835374"/>
            <a:ext cx="10130360"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esquinas redondeadas 41">
            <a:extLst>
              <a:ext uri="{FF2B5EF4-FFF2-40B4-BE49-F238E27FC236}">
                <a16:creationId xmlns:a16="http://schemas.microsoft.com/office/drawing/2014/main" id="{BBDF4808-2BBE-4169-BEA6-BE70E086C559}"/>
              </a:ext>
            </a:extLst>
          </p:cNvPr>
          <p:cNvSpPr/>
          <p:nvPr/>
        </p:nvSpPr>
        <p:spPr>
          <a:xfrm>
            <a:off x="7914640" y="835374"/>
            <a:ext cx="3108960" cy="3569110"/>
          </a:xfrm>
          <a:prstGeom prst="roundRect">
            <a:avLst>
              <a:gd name="adj" fmla="val 4863"/>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3" name="Triángulo isósceles 42">
            <a:extLst>
              <a:ext uri="{FF2B5EF4-FFF2-40B4-BE49-F238E27FC236}">
                <a16:creationId xmlns:a16="http://schemas.microsoft.com/office/drawing/2014/main" id="{4BBFC94A-8B93-4200-BA3A-2CE7995FBD74}"/>
              </a:ext>
            </a:extLst>
          </p:cNvPr>
          <p:cNvSpPr/>
          <p:nvPr/>
        </p:nvSpPr>
        <p:spPr>
          <a:xfrm>
            <a:off x="4564748" y="835374"/>
            <a:ext cx="3390532" cy="3569110"/>
          </a:xfrm>
          <a:prstGeom prst="triangle">
            <a:avLst>
              <a:gd name="adj" fmla="val 100000"/>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342D79D1-6E92-49CE-866C-60F0054DE1EF}"/>
              </a:ext>
            </a:extLst>
          </p:cNvPr>
          <p:cNvSpPr/>
          <p:nvPr/>
        </p:nvSpPr>
        <p:spPr>
          <a:xfrm>
            <a:off x="1049424" y="982858"/>
            <a:ext cx="9811616"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4" name="Rectángulo 43">
            <a:extLst>
              <a:ext uri="{FF2B5EF4-FFF2-40B4-BE49-F238E27FC236}">
                <a16:creationId xmlns:a16="http://schemas.microsoft.com/office/drawing/2014/main" id="{1439137F-1F5C-4D3C-A265-A7F5C965CC74}"/>
              </a:ext>
            </a:extLst>
          </p:cNvPr>
          <p:cNvSpPr/>
          <p:nvPr/>
        </p:nvSpPr>
        <p:spPr>
          <a:xfrm>
            <a:off x="7955280" y="835374"/>
            <a:ext cx="873760" cy="147484"/>
          </a:xfrm>
          <a:prstGeom prst="rect">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5" name="Rectángulo 44">
            <a:extLst>
              <a:ext uri="{FF2B5EF4-FFF2-40B4-BE49-F238E27FC236}">
                <a16:creationId xmlns:a16="http://schemas.microsoft.com/office/drawing/2014/main" id="{1172B2B0-356D-46C2-B1F3-9C612E736229}"/>
              </a:ext>
            </a:extLst>
          </p:cNvPr>
          <p:cNvSpPr/>
          <p:nvPr/>
        </p:nvSpPr>
        <p:spPr>
          <a:xfrm>
            <a:off x="7625933" y="4270130"/>
            <a:ext cx="873760" cy="133271"/>
          </a:xfrm>
          <a:prstGeom prst="rect">
            <a:avLst/>
          </a:prstGeom>
          <a:solidFill>
            <a:srgbClr val="6A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6" name="Rectángulo 45">
            <a:extLst>
              <a:ext uri="{FF2B5EF4-FFF2-40B4-BE49-F238E27FC236}">
                <a16:creationId xmlns:a16="http://schemas.microsoft.com/office/drawing/2014/main" id="{393AF7C5-06E4-4E0F-816E-68F4BAE6B89C}"/>
              </a:ext>
            </a:extLst>
          </p:cNvPr>
          <p:cNvSpPr/>
          <p:nvPr/>
        </p:nvSpPr>
        <p:spPr>
          <a:xfrm>
            <a:off x="1049420" y="982994"/>
            <a:ext cx="9811618" cy="84509"/>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8BAE81A3-6000-4574-BE95-A05F51B0F5E9}"/>
              </a:ext>
            </a:extLst>
          </p:cNvPr>
          <p:cNvSpPr/>
          <p:nvPr/>
        </p:nvSpPr>
        <p:spPr>
          <a:xfrm>
            <a:off x="1049419" y="1068586"/>
            <a:ext cx="9811616" cy="18775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Signo de multiplicación 48">
            <a:extLst>
              <a:ext uri="{FF2B5EF4-FFF2-40B4-BE49-F238E27FC236}">
                <a16:creationId xmlns:a16="http://schemas.microsoft.com/office/drawing/2014/main" id="{26EBD8E6-B5BB-4846-95BA-17AE0C1C3A2A}"/>
              </a:ext>
            </a:extLst>
          </p:cNvPr>
          <p:cNvSpPr/>
          <p:nvPr/>
        </p:nvSpPr>
        <p:spPr>
          <a:xfrm>
            <a:off x="10773727" y="985286"/>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0882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
        <p:nvSpPr>
          <p:cNvPr id="10" name="Rectángulo 9">
            <a:extLst>
              <a:ext uri="{FF2B5EF4-FFF2-40B4-BE49-F238E27FC236}">
                <a16:creationId xmlns:a16="http://schemas.microsoft.com/office/drawing/2014/main" id="{94F7D03F-AA83-4647-A5ED-FFF29A679BDC}"/>
              </a:ext>
            </a:extLst>
          </p:cNvPr>
          <p:cNvSpPr/>
          <p:nvPr/>
        </p:nvSpPr>
        <p:spPr>
          <a:xfrm>
            <a:off x="703006" y="870154"/>
            <a:ext cx="10676044" cy="4016477"/>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11CF474B-DDD4-48EB-92A2-5AF9A584D5AE}"/>
              </a:ext>
            </a:extLst>
          </p:cNvPr>
          <p:cNvSpPr/>
          <p:nvPr/>
        </p:nvSpPr>
        <p:spPr>
          <a:xfrm>
            <a:off x="609123" y="4648324"/>
            <a:ext cx="10769926" cy="476614"/>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3" name="Grupo 2">
            <a:extLst>
              <a:ext uri="{FF2B5EF4-FFF2-40B4-BE49-F238E27FC236}">
                <a16:creationId xmlns:a16="http://schemas.microsoft.com/office/drawing/2014/main" id="{126DC54C-87CA-476C-BA8D-E093DE315B1F}"/>
              </a:ext>
            </a:extLst>
          </p:cNvPr>
          <p:cNvGrpSpPr/>
          <p:nvPr/>
        </p:nvGrpSpPr>
        <p:grpSpPr>
          <a:xfrm>
            <a:off x="811157" y="941839"/>
            <a:ext cx="5100846" cy="4101540"/>
            <a:chOff x="811157" y="941839"/>
            <a:chExt cx="5100846" cy="4101540"/>
          </a:xfrm>
        </p:grpSpPr>
        <p:sp>
          <p:nvSpPr>
            <p:cNvPr id="8" name="Rectángulo: esquinas redondeadas 7">
              <a:extLst>
                <a:ext uri="{FF2B5EF4-FFF2-40B4-BE49-F238E27FC236}">
                  <a16:creationId xmlns:a16="http://schemas.microsoft.com/office/drawing/2014/main" id="{3C96070C-B559-466F-BE0B-582A09FD6D6E}"/>
                </a:ext>
              </a:extLst>
            </p:cNvPr>
            <p:cNvSpPr/>
            <p:nvPr/>
          </p:nvSpPr>
          <p:spPr>
            <a:xfrm>
              <a:off x="811157" y="941839"/>
              <a:ext cx="5100846"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EAF2522F-C6E5-494A-853E-D291B3795D66}"/>
                </a:ext>
              </a:extLst>
            </p:cNvPr>
            <p:cNvSpPr/>
            <p:nvPr/>
          </p:nvSpPr>
          <p:spPr>
            <a:xfrm>
              <a:off x="978304" y="1079491"/>
              <a:ext cx="4770413"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 name="Grupo 1">
              <a:extLst>
                <a:ext uri="{FF2B5EF4-FFF2-40B4-BE49-F238E27FC236}">
                  <a16:creationId xmlns:a16="http://schemas.microsoft.com/office/drawing/2014/main" id="{F80E560C-2C45-4450-9FFB-A3B02C340112}"/>
                </a:ext>
              </a:extLst>
            </p:cNvPr>
            <p:cNvGrpSpPr/>
            <p:nvPr/>
          </p:nvGrpSpPr>
          <p:grpSpPr>
            <a:xfrm>
              <a:off x="2486884" y="4510949"/>
              <a:ext cx="1749392" cy="532430"/>
              <a:chOff x="2471419" y="4445970"/>
              <a:chExt cx="1749392" cy="532430"/>
            </a:xfrm>
          </p:grpSpPr>
          <p:sp>
            <p:nvSpPr>
              <p:cNvPr id="18" name="Paralelogramo 17">
                <a:extLst>
                  <a:ext uri="{FF2B5EF4-FFF2-40B4-BE49-F238E27FC236}">
                    <a16:creationId xmlns:a16="http://schemas.microsoft.com/office/drawing/2014/main" id="{4C496AA3-F0C1-4825-880C-B256E4C3E6E5}"/>
                  </a:ext>
                </a:extLst>
              </p:cNvPr>
              <p:cNvSpPr/>
              <p:nvPr/>
            </p:nvSpPr>
            <p:spPr>
              <a:xfrm>
                <a:off x="2471420"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DBEC2C6E-B0D1-4F43-8DF5-A9EE86AF5E83}"/>
                  </a:ext>
                </a:extLst>
              </p:cNvPr>
              <p:cNvSpPr/>
              <p:nvPr/>
            </p:nvSpPr>
            <p:spPr>
              <a:xfrm>
                <a:off x="2675351" y="4445970"/>
                <a:ext cx="1341529" cy="204342"/>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Paralelogramo 40">
                <a:extLst>
                  <a:ext uri="{FF2B5EF4-FFF2-40B4-BE49-F238E27FC236}">
                    <a16:creationId xmlns:a16="http://schemas.microsoft.com/office/drawing/2014/main" id="{AC6D27A2-620A-41AB-946E-C5E82077ECF2}"/>
                  </a:ext>
                </a:extLst>
              </p:cNvPr>
              <p:cNvSpPr/>
              <p:nvPr/>
            </p:nvSpPr>
            <p:spPr>
              <a:xfrm flipH="1">
                <a:off x="2675351"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AFBA8D3C-E236-4175-98B7-8234B270253E}"/>
                  </a:ext>
                </a:extLst>
              </p:cNvPr>
              <p:cNvSpPr/>
              <p:nvPr/>
            </p:nvSpPr>
            <p:spPr>
              <a:xfrm>
                <a:off x="2471419" y="4892242"/>
                <a:ext cx="1749392" cy="861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grpSp>
        <p:nvGrpSpPr>
          <p:cNvPr id="43" name="Grupo 42">
            <a:extLst>
              <a:ext uri="{FF2B5EF4-FFF2-40B4-BE49-F238E27FC236}">
                <a16:creationId xmlns:a16="http://schemas.microsoft.com/office/drawing/2014/main" id="{798F6B6F-A2B4-4A20-942C-3156C630D30C}"/>
              </a:ext>
            </a:extLst>
          </p:cNvPr>
          <p:cNvGrpSpPr/>
          <p:nvPr/>
        </p:nvGrpSpPr>
        <p:grpSpPr>
          <a:xfrm>
            <a:off x="6077153" y="941839"/>
            <a:ext cx="5100846" cy="4101540"/>
            <a:chOff x="863471" y="878348"/>
            <a:chExt cx="5100846" cy="4101540"/>
          </a:xfrm>
        </p:grpSpPr>
        <p:sp>
          <p:nvSpPr>
            <p:cNvPr id="44" name="Rectángulo: esquinas redondeadas 43">
              <a:extLst>
                <a:ext uri="{FF2B5EF4-FFF2-40B4-BE49-F238E27FC236}">
                  <a16:creationId xmlns:a16="http://schemas.microsoft.com/office/drawing/2014/main" id="{FC2B0FFF-94EF-46B9-94E7-42E85493F4CE}"/>
                </a:ext>
              </a:extLst>
            </p:cNvPr>
            <p:cNvSpPr/>
            <p:nvPr/>
          </p:nvSpPr>
          <p:spPr>
            <a:xfrm>
              <a:off x="863471" y="878348"/>
              <a:ext cx="5100846" cy="3569110"/>
            </a:xfrm>
            <a:prstGeom prst="roundRect">
              <a:avLst>
                <a:gd name="adj" fmla="val 4863"/>
              </a:avLst>
            </a:prstGeom>
            <a:solidFill>
              <a:srgbClr val="57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5" name="Rectángulo 44">
              <a:extLst>
                <a:ext uri="{FF2B5EF4-FFF2-40B4-BE49-F238E27FC236}">
                  <a16:creationId xmlns:a16="http://schemas.microsoft.com/office/drawing/2014/main" id="{71F57EB1-A097-41EF-9AC2-5F4D44890A08}"/>
                </a:ext>
              </a:extLst>
            </p:cNvPr>
            <p:cNvSpPr/>
            <p:nvPr/>
          </p:nvSpPr>
          <p:spPr>
            <a:xfrm>
              <a:off x="1031466" y="1016000"/>
              <a:ext cx="4769565" cy="32741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6" name="Grupo 45">
              <a:extLst>
                <a:ext uri="{FF2B5EF4-FFF2-40B4-BE49-F238E27FC236}">
                  <a16:creationId xmlns:a16="http://schemas.microsoft.com/office/drawing/2014/main" id="{D70F0376-8060-4892-BA45-7BF077FFF55B}"/>
                </a:ext>
              </a:extLst>
            </p:cNvPr>
            <p:cNvGrpSpPr/>
            <p:nvPr/>
          </p:nvGrpSpPr>
          <p:grpSpPr>
            <a:xfrm>
              <a:off x="2539198" y="4447458"/>
              <a:ext cx="1749392" cy="532430"/>
              <a:chOff x="2471419" y="4445970"/>
              <a:chExt cx="1749392" cy="532430"/>
            </a:xfrm>
          </p:grpSpPr>
          <p:sp>
            <p:nvSpPr>
              <p:cNvPr id="47" name="Paralelogramo 46">
                <a:extLst>
                  <a:ext uri="{FF2B5EF4-FFF2-40B4-BE49-F238E27FC236}">
                    <a16:creationId xmlns:a16="http://schemas.microsoft.com/office/drawing/2014/main" id="{724D8711-9724-4810-8615-3448ED81D098}"/>
                  </a:ext>
                </a:extLst>
              </p:cNvPr>
              <p:cNvSpPr/>
              <p:nvPr/>
            </p:nvSpPr>
            <p:spPr>
              <a:xfrm>
                <a:off x="2471420"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8" name="Rectángulo 47">
                <a:extLst>
                  <a:ext uri="{FF2B5EF4-FFF2-40B4-BE49-F238E27FC236}">
                    <a16:creationId xmlns:a16="http://schemas.microsoft.com/office/drawing/2014/main" id="{F59536A1-907F-4069-8909-63A701FB56F2}"/>
                  </a:ext>
                </a:extLst>
              </p:cNvPr>
              <p:cNvSpPr/>
              <p:nvPr/>
            </p:nvSpPr>
            <p:spPr>
              <a:xfrm>
                <a:off x="2675351" y="4445970"/>
                <a:ext cx="1341529" cy="204342"/>
              </a:xfrm>
              <a:prstGeom prst="rect">
                <a:avLst/>
              </a:prstGeom>
              <a:solidFill>
                <a:srgbClr val="697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Paralelogramo 48">
                <a:extLst>
                  <a:ext uri="{FF2B5EF4-FFF2-40B4-BE49-F238E27FC236}">
                    <a16:creationId xmlns:a16="http://schemas.microsoft.com/office/drawing/2014/main" id="{C12CDFD5-4890-4393-A33E-7AF8A53B230F}"/>
                  </a:ext>
                </a:extLst>
              </p:cNvPr>
              <p:cNvSpPr/>
              <p:nvPr/>
            </p:nvSpPr>
            <p:spPr>
              <a:xfrm flipH="1">
                <a:off x="2675351" y="4650312"/>
                <a:ext cx="1545460" cy="241930"/>
              </a:xfrm>
              <a:prstGeom prst="parallelogram">
                <a:avLst>
                  <a:gd name="adj" fmla="val 84348"/>
                </a:avLst>
              </a:prstGeom>
              <a:solidFill>
                <a:srgbClr val="92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0" name="Rectángulo 49">
                <a:extLst>
                  <a:ext uri="{FF2B5EF4-FFF2-40B4-BE49-F238E27FC236}">
                    <a16:creationId xmlns:a16="http://schemas.microsoft.com/office/drawing/2014/main" id="{EA697EFE-5D72-430F-B277-EC5DEAB067EE}"/>
                  </a:ext>
                </a:extLst>
              </p:cNvPr>
              <p:cNvSpPr/>
              <p:nvPr/>
            </p:nvSpPr>
            <p:spPr>
              <a:xfrm>
                <a:off x="2471419" y="4892242"/>
                <a:ext cx="1749392" cy="861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sp>
        <p:nvSpPr>
          <p:cNvPr id="27" name="Rectángulo 26">
            <a:extLst>
              <a:ext uri="{FF2B5EF4-FFF2-40B4-BE49-F238E27FC236}">
                <a16:creationId xmlns:a16="http://schemas.microsoft.com/office/drawing/2014/main" id="{94AC324A-02E2-4EFD-8EF2-12B05DD7D676}"/>
              </a:ext>
            </a:extLst>
          </p:cNvPr>
          <p:cNvSpPr/>
          <p:nvPr/>
        </p:nvSpPr>
        <p:spPr>
          <a:xfrm>
            <a:off x="978304" y="1069795"/>
            <a:ext cx="4770414" cy="85888"/>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8" name="Rectángulo 27">
            <a:extLst>
              <a:ext uri="{FF2B5EF4-FFF2-40B4-BE49-F238E27FC236}">
                <a16:creationId xmlns:a16="http://schemas.microsoft.com/office/drawing/2014/main" id="{F63B8CA7-63AF-42E8-83CC-E0E4D710FDCA}"/>
              </a:ext>
            </a:extLst>
          </p:cNvPr>
          <p:cNvSpPr/>
          <p:nvPr/>
        </p:nvSpPr>
        <p:spPr>
          <a:xfrm>
            <a:off x="978303" y="1155386"/>
            <a:ext cx="4770413" cy="190813"/>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9" name="Signo de multiplicación 28">
            <a:extLst>
              <a:ext uri="{FF2B5EF4-FFF2-40B4-BE49-F238E27FC236}">
                <a16:creationId xmlns:a16="http://schemas.microsoft.com/office/drawing/2014/main" id="{F10AD5B8-DAC0-4BBE-A8A9-A19D7EE29B19}"/>
              </a:ext>
            </a:extLst>
          </p:cNvPr>
          <p:cNvSpPr/>
          <p:nvPr/>
        </p:nvSpPr>
        <p:spPr>
          <a:xfrm>
            <a:off x="5666274" y="1069795"/>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4F46FF3C-B8FA-4617-882D-812D09BCB314}"/>
              </a:ext>
            </a:extLst>
          </p:cNvPr>
          <p:cNvSpPr/>
          <p:nvPr/>
        </p:nvSpPr>
        <p:spPr>
          <a:xfrm>
            <a:off x="6244031" y="1069795"/>
            <a:ext cx="4771802" cy="85888"/>
          </a:xfrm>
          <a:prstGeom prst="rect">
            <a:avLst/>
          </a:prstGeom>
          <a:solidFill>
            <a:srgbClr val="21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1" name="Rectángulo 30">
            <a:extLst>
              <a:ext uri="{FF2B5EF4-FFF2-40B4-BE49-F238E27FC236}">
                <a16:creationId xmlns:a16="http://schemas.microsoft.com/office/drawing/2014/main" id="{995850BB-0290-44B0-8CDF-83EBF5F38ACE}"/>
              </a:ext>
            </a:extLst>
          </p:cNvPr>
          <p:cNvSpPr/>
          <p:nvPr/>
        </p:nvSpPr>
        <p:spPr>
          <a:xfrm>
            <a:off x="6246267" y="1155386"/>
            <a:ext cx="4769564" cy="190813"/>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2" name="Signo de multiplicación 31">
            <a:extLst>
              <a:ext uri="{FF2B5EF4-FFF2-40B4-BE49-F238E27FC236}">
                <a16:creationId xmlns:a16="http://schemas.microsoft.com/office/drawing/2014/main" id="{F0BDBE99-BC19-4B23-8C5B-5E6505F93362}"/>
              </a:ext>
            </a:extLst>
          </p:cNvPr>
          <p:cNvSpPr/>
          <p:nvPr/>
        </p:nvSpPr>
        <p:spPr>
          <a:xfrm>
            <a:off x="10934237" y="1069795"/>
            <a:ext cx="81593" cy="75756"/>
          </a:xfrm>
          <a:prstGeom prst="mathMultiply">
            <a:avLst>
              <a:gd name="adj1" fmla="val 13236"/>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8059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269F990-AE52-4AAD-B952-F058B23CFAC3}"/>
              </a:ext>
            </a:extLst>
          </p:cNvPr>
          <p:cNvGrpSpPr/>
          <p:nvPr/>
        </p:nvGrpSpPr>
        <p:grpSpPr>
          <a:xfrm>
            <a:off x="611434" y="958084"/>
            <a:ext cx="10969129" cy="5398816"/>
            <a:chOff x="611434" y="958084"/>
            <a:chExt cx="10969129" cy="5398816"/>
          </a:xfrm>
        </p:grpSpPr>
        <p:grpSp>
          <p:nvGrpSpPr>
            <p:cNvPr id="5" name="Grupo 4">
              <a:extLst>
                <a:ext uri="{FF2B5EF4-FFF2-40B4-BE49-F238E27FC236}">
                  <a16:creationId xmlns:a16="http://schemas.microsoft.com/office/drawing/2014/main" id="{4C18179B-81A0-4850-8F06-8A30C9A3DD7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r="4421"/>
              <a:stretch/>
            </p:blipFill>
            <p:spPr bwMode="auto">
              <a:xfrm>
                <a:off x="10210545" y="1601348"/>
                <a:ext cx="1331919" cy="13935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9395"/>
              <a:ext cx="722968" cy="105863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grpSp>
          <p:nvGrpSpPr>
            <p:cNvPr id="55" name="Grupo 54">
              <a:extLst>
                <a:ext uri="{FF2B5EF4-FFF2-40B4-BE49-F238E27FC236}">
                  <a16:creationId xmlns:a16="http://schemas.microsoft.com/office/drawing/2014/main" id="{807A8792-27C6-4B03-9819-8C76E390A421}"/>
                </a:ext>
              </a:extLst>
            </p:cNvPr>
            <p:cNvGrpSpPr/>
            <p:nvPr/>
          </p:nvGrpSpPr>
          <p:grpSpPr>
            <a:xfrm>
              <a:off x="8531950" y="1226711"/>
              <a:ext cx="2386301" cy="4983661"/>
              <a:chOff x="8722882" y="1179246"/>
              <a:chExt cx="2386301" cy="4983661"/>
            </a:xfrm>
          </p:grpSpPr>
          <p:grpSp>
            <p:nvGrpSpPr>
              <p:cNvPr id="56" name="Grupo 55">
                <a:extLst>
                  <a:ext uri="{FF2B5EF4-FFF2-40B4-BE49-F238E27FC236}">
                    <a16:creationId xmlns:a16="http://schemas.microsoft.com/office/drawing/2014/main" id="{78ED106E-D46C-4795-9395-79E2CA062EF1}"/>
                  </a:ext>
                </a:extLst>
              </p:cNvPr>
              <p:cNvGrpSpPr/>
              <p:nvPr/>
            </p:nvGrpSpPr>
            <p:grpSpPr>
              <a:xfrm>
                <a:off x="8722882" y="1179246"/>
                <a:ext cx="2386301" cy="4983661"/>
                <a:chOff x="8722882" y="1179246"/>
                <a:chExt cx="2386301" cy="4983661"/>
              </a:xfrm>
            </p:grpSpPr>
            <p:sp>
              <p:nvSpPr>
                <p:cNvPr id="65" name="Rectángulo: esquinas redondeadas 64">
                  <a:extLst>
                    <a:ext uri="{FF2B5EF4-FFF2-40B4-BE49-F238E27FC236}">
                      <a16:creationId xmlns:a16="http://schemas.microsoft.com/office/drawing/2014/main" id="{B26857FA-31FE-41FB-8834-048630F48700}"/>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924D8E43-8125-4D4D-A5BF-6A7F2C9E65B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esquinas redondeadas 67">
                  <a:extLst>
                    <a:ext uri="{FF2B5EF4-FFF2-40B4-BE49-F238E27FC236}">
                      <a16:creationId xmlns:a16="http://schemas.microsoft.com/office/drawing/2014/main" id="{819C70FB-BE91-4206-BEE5-C63F722752FB}"/>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57" name="Rectángulo 56">
                <a:extLst>
                  <a:ext uri="{FF2B5EF4-FFF2-40B4-BE49-F238E27FC236}">
                    <a16:creationId xmlns:a16="http://schemas.microsoft.com/office/drawing/2014/main" id="{169E980B-30DE-4A74-80A8-D25424B25479}"/>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8" name="Rectángulo 57">
                <a:extLst>
                  <a:ext uri="{FF2B5EF4-FFF2-40B4-BE49-F238E27FC236}">
                    <a16:creationId xmlns:a16="http://schemas.microsoft.com/office/drawing/2014/main" id="{6AAC39B3-52BD-4A71-A478-F792F8B65532}"/>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0" name="Rectángulo 59">
                <a:extLst>
                  <a:ext uri="{FF2B5EF4-FFF2-40B4-BE49-F238E27FC236}">
                    <a16:creationId xmlns:a16="http://schemas.microsoft.com/office/drawing/2014/main" id="{D2A22493-9853-4AC2-BD1E-A3858E3E2BDA}"/>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61" name="Picture 6" descr="https://cdn3.vectorstock.com/i/1000x1000/10/92/smart-phone-with-gps-navigation-vector-16401092.jpg">
                <a:extLst>
                  <a:ext uri="{FF2B5EF4-FFF2-40B4-BE49-F238E27FC236}">
                    <a16:creationId xmlns:a16="http://schemas.microsoft.com/office/drawing/2014/main" id="{89D36B01-62DB-49D5-B461-CD9F6B36791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62" name="Rectángulo 61">
                <a:extLst>
                  <a:ext uri="{FF2B5EF4-FFF2-40B4-BE49-F238E27FC236}">
                    <a16:creationId xmlns:a16="http://schemas.microsoft.com/office/drawing/2014/main" id="{C6F37364-3551-4DE9-9EBB-378AD6140574}"/>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340178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48F65F08-FDAF-4ED3-8F47-7A60C2E0E177}"/>
              </a:ext>
            </a:extLst>
          </p:cNvPr>
          <p:cNvGrpSpPr/>
          <p:nvPr/>
        </p:nvGrpSpPr>
        <p:grpSpPr>
          <a:xfrm>
            <a:off x="249400" y="255710"/>
            <a:ext cx="5632556" cy="2703224"/>
            <a:chOff x="249400" y="255710"/>
            <a:chExt cx="5632556" cy="2703224"/>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56575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2F22644-81F6-4721-9AE4-51158DE4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 y="728238"/>
            <a:ext cx="10769926" cy="5401524"/>
          </a:xfrm>
          <a:prstGeom prst="rect">
            <a:avLst/>
          </a:prstGeom>
        </p:spPr>
      </p:pic>
    </p:spTree>
    <p:extLst>
      <p:ext uri="{BB962C8B-B14F-4D97-AF65-F5344CB8AC3E}">
        <p14:creationId xmlns:p14="http://schemas.microsoft.com/office/powerpoint/2010/main" val="146791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62E8555C-9DB9-4BFC-8C5F-B00FCCCB0BE3}"/>
              </a:ext>
            </a:extLst>
          </p:cNvPr>
          <p:cNvGrpSpPr/>
          <p:nvPr/>
        </p:nvGrpSpPr>
        <p:grpSpPr>
          <a:xfrm>
            <a:off x="611436" y="958084"/>
            <a:ext cx="10969127" cy="5398816"/>
            <a:chOff x="611436" y="958084"/>
            <a:chExt cx="10969127" cy="5398816"/>
          </a:xfrm>
        </p:grpSpPr>
        <p:grpSp>
          <p:nvGrpSpPr>
            <p:cNvPr id="2" name="Grupo 1">
              <a:extLst>
                <a:ext uri="{FF2B5EF4-FFF2-40B4-BE49-F238E27FC236}">
                  <a16:creationId xmlns:a16="http://schemas.microsoft.com/office/drawing/2014/main" id="{EA442E7B-8D5A-42AD-8D47-6C104A6DDA9D}"/>
                </a:ext>
              </a:extLst>
            </p:cNvPr>
            <p:cNvGrpSpPr/>
            <p:nvPr/>
          </p:nvGrpSpPr>
          <p:grpSpPr>
            <a:xfrm>
              <a:off x="611436" y="958084"/>
              <a:ext cx="10969127" cy="5398816"/>
              <a:chOff x="611436" y="958084"/>
              <a:chExt cx="10969127" cy="5398816"/>
            </a:xfrm>
          </p:grpSpPr>
          <p:sp>
            <p:nvSpPr>
              <p:cNvPr id="68" name="Rectángulo 67">
                <a:extLst>
                  <a:ext uri="{FF2B5EF4-FFF2-40B4-BE49-F238E27FC236}">
                    <a16:creationId xmlns:a16="http://schemas.microsoft.com/office/drawing/2014/main" id="{9B772657-C74F-4AD5-9780-0CF72C670DCD}"/>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AFA8F607-0840-4D46-8E59-95883C1FDA06}"/>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Triángulo rectángulo 69">
                <a:extLst>
                  <a:ext uri="{FF2B5EF4-FFF2-40B4-BE49-F238E27FC236}">
                    <a16:creationId xmlns:a16="http://schemas.microsoft.com/office/drawing/2014/main" id="{EB2088D5-A72C-460F-A2C2-672F066F7CC7}"/>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1" name="Grupo 70">
                <a:extLst>
                  <a:ext uri="{FF2B5EF4-FFF2-40B4-BE49-F238E27FC236}">
                    <a16:creationId xmlns:a16="http://schemas.microsoft.com/office/drawing/2014/main" id="{E99A5722-DADF-40C3-8AD4-7DB8FFF89209}"/>
                  </a:ext>
                </a:extLst>
              </p:cNvPr>
              <p:cNvGrpSpPr/>
              <p:nvPr/>
            </p:nvGrpSpPr>
            <p:grpSpPr>
              <a:xfrm>
                <a:off x="5765713" y="1437972"/>
                <a:ext cx="3796740" cy="4638358"/>
                <a:chOff x="6528359" y="1406205"/>
                <a:chExt cx="3796740" cy="4638358"/>
              </a:xfrm>
            </p:grpSpPr>
            <p:sp>
              <p:nvSpPr>
                <p:cNvPr id="72" name="Rectángulo 71">
                  <a:extLst>
                    <a:ext uri="{FF2B5EF4-FFF2-40B4-BE49-F238E27FC236}">
                      <a16:creationId xmlns:a16="http://schemas.microsoft.com/office/drawing/2014/main" id="{2B0D7EF6-D244-460E-86F2-6F9C78558ED7}"/>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3" name="Rectángulo 72">
                  <a:extLst>
                    <a:ext uri="{FF2B5EF4-FFF2-40B4-BE49-F238E27FC236}">
                      <a16:creationId xmlns:a16="http://schemas.microsoft.com/office/drawing/2014/main" id="{1145F092-50ED-4389-B79A-A0F01152D97F}"/>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4" name="Rectángulo 73">
                  <a:extLst>
                    <a:ext uri="{FF2B5EF4-FFF2-40B4-BE49-F238E27FC236}">
                      <a16:creationId xmlns:a16="http://schemas.microsoft.com/office/drawing/2014/main" id="{BB4706F3-4BC1-4BB3-AFA5-143599DA6BE1}"/>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5" name="Rectángulo 74">
                  <a:extLst>
                    <a:ext uri="{FF2B5EF4-FFF2-40B4-BE49-F238E27FC236}">
                      <a16:creationId xmlns:a16="http://schemas.microsoft.com/office/drawing/2014/main" id="{BAEEA23B-6022-47F8-98FF-B5724198CD6B}"/>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6" name="Rectángulo 75">
                  <a:extLst>
                    <a:ext uri="{FF2B5EF4-FFF2-40B4-BE49-F238E27FC236}">
                      <a16:creationId xmlns:a16="http://schemas.microsoft.com/office/drawing/2014/main" id="{270CD23F-236D-4C29-B8E8-88555A68ECB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77" name="Grupo 76">
                <a:extLst>
                  <a:ext uri="{FF2B5EF4-FFF2-40B4-BE49-F238E27FC236}">
                    <a16:creationId xmlns:a16="http://schemas.microsoft.com/office/drawing/2014/main" id="{BBF081BF-8D5C-42E5-AA20-57C61D973F5C}"/>
                  </a:ext>
                </a:extLst>
              </p:cNvPr>
              <p:cNvGrpSpPr/>
              <p:nvPr/>
            </p:nvGrpSpPr>
            <p:grpSpPr>
              <a:xfrm>
                <a:off x="754090" y="1132462"/>
                <a:ext cx="8294483" cy="5049548"/>
                <a:chOff x="1487515" y="1132462"/>
                <a:chExt cx="8294483" cy="5049548"/>
              </a:xfrm>
            </p:grpSpPr>
            <p:cxnSp>
              <p:nvCxnSpPr>
                <p:cNvPr id="79" name="Conector recto 78">
                  <a:extLst>
                    <a:ext uri="{FF2B5EF4-FFF2-40B4-BE49-F238E27FC236}">
                      <a16:creationId xmlns:a16="http://schemas.microsoft.com/office/drawing/2014/main" id="{66727351-65AD-4CDA-B749-AFDC15774BEF}"/>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81" name="Rectángulo 80">
                  <a:extLst>
                    <a:ext uri="{FF2B5EF4-FFF2-40B4-BE49-F238E27FC236}">
                      <a16:creationId xmlns:a16="http://schemas.microsoft.com/office/drawing/2014/main" id="{0EC4C879-6CDA-4CCA-B208-1ADD6B0D0497}"/>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379BF7D9-D410-49EA-B52D-A4B5384640CE}"/>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4" name="Rectángulo 83">
                  <a:extLst>
                    <a:ext uri="{FF2B5EF4-FFF2-40B4-BE49-F238E27FC236}">
                      <a16:creationId xmlns:a16="http://schemas.microsoft.com/office/drawing/2014/main" id="{69867620-8055-4546-89C1-ABE556C150C4}"/>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0F9EEE5E-369E-4B16-A90B-B0EFF1352487}"/>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6" name="Rectángulo 85">
                  <a:extLst>
                    <a:ext uri="{FF2B5EF4-FFF2-40B4-BE49-F238E27FC236}">
                      <a16:creationId xmlns:a16="http://schemas.microsoft.com/office/drawing/2014/main" id="{2E1E7347-0CF7-4BEB-8E9D-CE74246A85E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2FFBB6C6-0B05-4B63-BBC5-015B782032C2}"/>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89">
                  <a:extLst>
                    <a:ext uri="{FF2B5EF4-FFF2-40B4-BE49-F238E27FC236}">
                      <a16:creationId xmlns:a16="http://schemas.microsoft.com/office/drawing/2014/main" id="{86ACC14B-F30B-4410-B979-695AF63AC301}"/>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91" name="Conector recto 90">
                  <a:extLst>
                    <a:ext uri="{FF2B5EF4-FFF2-40B4-BE49-F238E27FC236}">
                      <a16:creationId xmlns:a16="http://schemas.microsoft.com/office/drawing/2014/main" id="{A3C292B2-C8CD-4D0A-B89C-281CBAE936F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 name="Rectángulo 91">
                  <a:extLst>
                    <a:ext uri="{FF2B5EF4-FFF2-40B4-BE49-F238E27FC236}">
                      <a16:creationId xmlns:a16="http://schemas.microsoft.com/office/drawing/2014/main" id="{BD3E4409-8831-43EB-A44B-BF28C7E94984}"/>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93" name="Picture 2" descr="Resultado de imagen para pen vector png">
                <a:extLst>
                  <a:ext uri="{FF2B5EF4-FFF2-40B4-BE49-F238E27FC236}">
                    <a16:creationId xmlns:a16="http://schemas.microsoft.com/office/drawing/2014/main" id="{18341D90-4DDD-40D0-8431-D6D46A199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upo 93">
                <a:extLst>
                  <a:ext uri="{FF2B5EF4-FFF2-40B4-BE49-F238E27FC236}">
                    <a16:creationId xmlns:a16="http://schemas.microsoft.com/office/drawing/2014/main" id="{CAE862C7-A543-4955-A562-F50B4BC64851}"/>
                  </a:ext>
                </a:extLst>
              </p:cNvPr>
              <p:cNvGrpSpPr/>
              <p:nvPr/>
            </p:nvGrpSpPr>
            <p:grpSpPr>
              <a:xfrm>
                <a:off x="1292108" y="3193732"/>
                <a:ext cx="2870255" cy="900683"/>
                <a:chOff x="1292108" y="3193732"/>
                <a:chExt cx="2870255" cy="900683"/>
              </a:xfrm>
            </p:grpSpPr>
            <p:sp>
              <p:nvSpPr>
                <p:cNvPr id="95" name="Rectángulo 94">
                  <a:extLst>
                    <a:ext uri="{FF2B5EF4-FFF2-40B4-BE49-F238E27FC236}">
                      <a16:creationId xmlns:a16="http://schemas.microsoft.com/office/drawing/2014/main" id="{77A77E3A-3469-487F-A33E-6E49658E1EBD}"/>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96" name="Conector recto 95">
                  <a:extLst>
                    <a:ext uri="{FF2B5EF4-FFF2-40B4-BE49-F238E27FC236}">
                      <a16:creationId xmlns:a16="http://schemas.microsoft.com/office/drawing/2014/main" id="{B59F8E59-D814-4C79-9C64-AA133B0A17B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8" name="CuadroTexto 97">
                  <a:extLst>
                    <a:ext uri="{FF2B5EF4-FFF2-40B4-BE49-F238E27FC236}">
                      <a16:creationId xmlns:a16="http://schemas.microsoft.com/office/drawing/2014/main" id="{4D4A6FE6-7F1D-4F2B-9FDD-D2CD35DCA924}"/>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00" name="Conector recto 99">
                  <a:extLst>
                    <a:ext uri="{FF2B5EF4-FFF2-40B4-BE49-F238E27FC236}">
                      <a16:creationId xmlns:a16="http://schemas.microsoft.com/office/drawing/2014/main" id="{368ED653-77CE-429F-B8EE-B6A3A22CA62C}"/>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C35E2101-BCE4-43AC-901A-939F80A88211}"/>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4" name="Picture 2" descr="Resultado de imagen para logo de ubicacion">
                  <a:extLst>
                    <a:ext uri="{FF2B5EF4-FFF2-40B4-BE49-F238E27FC236}">
                      <a16:creationId xmlns:a16="http://schemas.microsoft.com/office/drawing/2014/main" id="{C5EB49D2-3FA8-4E20-B84E-E5CC4C81931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5" name="Picture 8" descr="Resultado de imagen para icon truck png">
                <a:extLst>
                  <a:ext uri="{FF2B5EF4-FFF2-40B4-BE49-F238E27FC236}">
                    <a16:creationId xmlns:a16="http://schemas.microsoft.com/office/drawing/2014/main" id="{C29E518D-39AE-4885-A543-69FF4F720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107" name="Rectángulo 106">
                <a:extLst>
                  <a:ext uri="{FF2B5EF4-FFF2-40B4-BE49-F238E27FC236}">
                    <a16:creationId xmlns:a16="http://schemas.microsoft.com/office/drawing/2014/main" id="{8B153314-5933-4856-877A-6218798176F7}"/>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8" name="CuadroTexto 107">
                <a:extLst>
                  <a:ext uri="{FF2B5EF4-FFF2-40B4-BE49-F238E27FC236}">
                    <a16:creationId xmlns:a16="http://schemas.microsoft.com/office/drawing/2014/main" id="{4D96691C-0E9D-439F-A925-05961F1F50B5}"/>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grpSp>
            <p:nvGrpSpPr>
              <p:cNvPr id="110" name="Grupo 109">
                <a:extLst>
                  <a:ext uri="{FF2B5EF4-FFF2-40B4-BE49-F238E27FC236}">
                    <a16:creationId xmlns:a16="http://schemas.microsoft.com/office/drawing/2014/main" id="{FA8BE338-2731-435B-92F1-DCAE75AF5104}"/>
                  </a:ext>
                </a:extLst>
              </p:cNvPr>
              <p:cNvGrpSpPr/>
              <p:nvPr/>
            </p:nvGrpSpPr>
            <p:grpSpPr>
              <a:xfrm>
                <a:off x="5281426" y="3175180"/>
                <a:ext cx="2889400" cy="523220"/>
                <a:chOff x="5267845" y="2829935"/>
                <a:chExt cx="2889400" cy="523220"/>
              </a:xfrm>
            </p:grpSpPr>
            <p:sp>
              <p:nvSpPr>
                <p:cNvPr id="111" name="Rectángulo 110">
                  <a:extLst>
                    <a:ext uri="{FF2B5EF4-FFF2-40B4-BE49-F238E27FC236}">
                      <a16:creationId xmlns:a16="http://schemas.microsoft.com/office/drawing/2014/main" id="{42881ED1-19E1-48E4-B135-805F679EBC94}"/>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CuadroTexto 112">
                  <a:extLst>
                    <a:ext uri="{FF2B5EF4-FFF2-40B4-BE49-F238E27FC236}">
                      <a16:creationId xmlns:a16="http://schemas.microsoft.com/office/drawing/2014/main" id="{C6252C9E-19E0-4485-8A6A-D110B9665F02}"/>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16" name="Picture 10" descr="Resultado de imagen para icon orders">
                  <a:extLst>
                    <a:ext uri="{FF2B5EF4-FFF2-40B4-BE49-F238E27FC236}">
                      <a16:creationId xmlns:a16="http://schemas.microsoft.com/office/drawing/2014/main" id="{3B642786-0B7A-47D9-9088-A53E3DD77B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121" name="CuadroTexto 120">
                <a:extLst>
                  <a:ext uri="{FF2B5EF4-FFF2-40B4-BE49-F238E27FC236}">
                    <a16:creationId xmlns:a16="http://schemas.microsoft.com/office/drawing/2014/main" id="{CBE7E616-94E1-4336-89B7-955CAE39E7B7}"/>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22" name="CuadroTexto 121">
                <a:extLst>
                  <a:ext uri="{FF2B5EF4-FFF2-40B4-BE49-F238E27FC236}">
                    <a16:creationId xmlns:a16="http://schemas.microsoft.com/office/drawing/2014/main" id="{861FEC72-AFEE-44CA-95D5-61C91E0B132E}"/>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125" name="CuadroTexto 124">
                <a:extLst>
                  <a:ext uri="{FF2B5EF4-FFF2-40B4-BE49-F238E27FC236}">
                    <a16:creationId xmlns:a16="http://schemas.microsoft.com/office/drawing/2014/main" id="{2535FE4A-2241-464B-9A74-2D0A743DEDC5}"/>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126" name="CuadroTexto 125">
                <a:extLst>
                  <a:ext uri="{FF2B5EF4-FFF2-40B4-BE49-F238E27FC236}">
                    <a16:creationId xmlns:a16="http://schemas.microsoft.com/office/drawing/2014/main" id="{1E7538D8-65C1-464B-A602-23487C15575F}"/>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27" name="Picture 12" descr="Imagen relacionada">
                <a:extLst>
                  <a:ext uri="{FF2B5EF4-FFF2-40B4-BE49-F238E27FC236}">
                    <a16:creationId xmlns:a16="http://schemas.microsoft.com/office/drawing/2014/main" id="{177DF114-2EDB-439E-9BC5-EB99CC399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28" name="CuadroTexto 127">
                <a:extLst>
                  <a:ext uri="{FF2B5EF4-FFF2-40B4-BE49-F238E27FC236}">
                    <a16:creationId xmlns:a16="http://schemas.microsoft.com/office/drawing/2014/main" id="{0C59320B-3EF0-4284-B27A-D8032A647293}"/>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129" name="Grupo 128">
                <a:extLst>
                  <a:ext uri="{FF2B5EF4-FFF2-40B4-BE49-F238E27FC236}">
                    <a16:creationId xmlns:a16="http://schemas.microsoft.com/office/drawing/2014/main" id="{029947A5-4FF3-4655-B5FF-91ACB0591E38}"/>
                  </a:ext>
                </a:extLst>
              </p:cNvPr>
              <p:cNvGrpSpPr/>
              <p:nvPr/>
            </p:nvGrpSpPr>
            <p:grpSpPr>
              <a:xfrm>
                <a:off x="1261695" y="4624497"/>
                <a:ext cx="2876416" cy="898032"/>
                <a:chOff x="1261695" y="4624497"/>
                <a:chExt cx="2876416" cy="898032"/>
              </a:xfrm>
            </p:grpSpPr>
            <p:sp>
              <p:nvSpPr>
                <p:cNvPr id="130" name="Rectángulo 129">
                  <a:extLst>
                    <a:ext uri="{FF2B5EF4-FFF2-40B4-BE49-F238E27FC236}">
                      <a16:creationId xmlns:a16="http://schemas.microsoft.com/office/drawing/2014/main" id="{83DF59BC-3B14-40CC-BFA0-931D432DA283}"/>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1" name="CuadroTexto 130">
                  <a:extLst>
                    <a:ext uri="{FF2B5EF4-FFF2-40B4-BE49-F238E27FC236}">
                      <a16:creationId xmlns:a16="http://schemas.microsoft.com/office/drawing/2014/main" id="{D2197B58-8ABF-4D4D-8D9C-8D133B7BC731}"/>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37" name="Picture 4" descr="Resultado de imagen para icon box">
                  <a:extLst>
                    <a:ext uri="{FF2B5EF4-FFF2-40B4-BE49-F238E27FC236}">
                      <a16:creationId xmlns:a16="http://schemas.microsoft.com/office/drawing/2014/main" id="{92644171-6424-4B81-BF33-E6483B7C8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Conector recto 138">
                  <a:extLst>
                    <a:ext uri="{FF2B5EF4-FFF2-40B4-BE49-F238E27FC236}">
                      <a16:creationId xmlns:a16="http://schemas.microsoft.com/office/drawing/2014/main" id="{77E3E301-286A-4203-ADFA-6AA3C0660C5D}"/>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66F957F2-16D3-4E91-8656-DE834152C52A}"/>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3" name="CuadroTexto 142">
                  <a:extLst>
                    <a:ext uri="{FF2B5EF4-FFF2-40B4-BE49-F238E27FC236}">
                      <a16:creationId xmlns:a16="http://schemas.microsoft.com/office/drawing/2014/main" id="{A7961A64-BAD3-4F2D-9FD8-4D8A805DBA0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144" name="Conector recto 143">
                <a:extLst>
                  <a:ext uri="{FF2B5EF4-FFF2-40B4-BE49-F238E27FC236}">
                    <a16:creationId xmlns:a16="http://schemas.microsoft.com/office/drawing/2014/main" id="{2823C66E-3776-4AC5-9D3C-4CD8018C3283}"/>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ector recto 144">
                <a:extLst>
                  <a:ext uri="{FF2B5EF4-FFF2-40B4-BE49-F238E27FC236}">
                    <a16:creationId xmlns:a16="http://schemas.microsoft.com/office/drawing/2014/main" id="{6EF321DE-5BC6-4DCA-AFC2-4ED0FCFE0C46}"/>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7" name="CuadroTexto 146">
                <a:extLst>
                  <a:ext uri="{FF2B5EF4-FFF2-40B4-BE49-F238E27FC236}">
                    <a16:creationId xmlns:a16="http://schemas.microsoft.com/office/drawing/2014/main" id="{880F868E-F093-4F91-8129-90FF2C1DB055}"/>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49" name="Conector recto 148">
                <a:extLst>
                  <a:ext uri="{FF2B5EF4-FFF2-40B4-BE49-F238E27FC236}">
                    <a16:creationId xmlns:a16="http://schemas.microsoft.com/office/drawing/2014/main" id="{D372F0FD-EAF2-4772-AE85-2E5E1AB6B23D}"/>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1BC2E927-9F9A-4374-9310-EF546516D093}"/>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1" name="CuadroTexto 150">
                <a:extLst>
                  <a:ext uri="{FF2B5EF4-FFF2-40B4-BE49-F238E27FC236}">
                    <a16:creationId xmlns:a16="http://schemas.microsoft.com/office/drawing/2014/main" id="{0234CFA2-1E10-4B91-9541-E79763AB2A94}"/>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52" name="Conector recto 151">
                <a:extLst>
                  <a:ext uri="{FF2B5EF4-FFF2-40B4-BE49-F238E27FC236}">
                    <a16:creationId xmlns:a16="http://schemas.microsoft.com/office/drawing/2014/main" id="{F596D99A-8569-433A-A87E-63DE21C07E23}"/>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Conector recto 152">
                <a:extLst>
                  <a:ext uri="{FF2B5EF4-FFF2-40B4-BE49-F238E27FC236}">
                    <a16:creationId xmlns:a16="http://schemas.microsoft.com/office/drawing/2014/main" id="{DB947CC6-9D08-4320-8133-712D8A28A86F}"/>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Conector recto 153">
                <a:extLst>
                  <a:ext uri="{FF2B5EF4-FFF2-40B4-BE49-F238E27FC236}">
                    <a16:creationId xmlns:a16="http://schemas.microsoft.com/office/drawing/2014/main" id="{DAEBD20E-69AB-4EEF-BCAA-CB72739688C0}"/>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Conector recto 154">
                <a:extLst>
                  <a:ext uri="{FF2B5EF4-FFF2-40B4-BE49-F238E27FC236}">
                    <a16:creationId xmlns:a16="http://schemas.microsoft.com/office/drawing/2014/main" id="{35032DA6-BED2-4D03-AE47-A848F16F899E}"/>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6" name="CuadroTexto 155">
                <a:extLst>
                  <a:ext uri="{FF2B5EF4-FFF2-40B4-BE49-F238E27FC236}">
                    <a16:creationId xmlns:a16="http://schemas.microsoft.com/office/drawing/2014/main" id="{1313A379-BDEC-40DE-A2FA-95853288995C}"/>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57" name="Picture 14" descr="Resultado de imagen para firmas png">
                <a:extLst>
                  <a:ext uri="{FF2B5EF4-FFF2-40B4-BE49-F238E27FC236}">
                    <a16:creationId xmlns:a16="http://schemas.microsoft.com/office/drawing/2014/main" id="{A61CCAA2-2B2D-4648-AB12-3314FFFEB8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158" name="Imagen 157">
                <a:extLst>
                  <a:ext uri="{FF2B5EF4-FFF2-40B4-BE49-F238E27FC236}">
                    <a16:creationId xmlns:a16="http://schemas.microsoft.com/office/drawing/2014/main" id="{9BFD64F7-1FA8-46AC-AFFB-E824FDE0D3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59" name="Imagen 158">
                <a:extLst>
                  <a:ext uri="{FF2B5EF4-FFF2-40B4-BE49-F238E27FC236}">
                    <a16:creationId xmlns:a16="http://schemas.microsoft.com/office/drawing/2014/main" id="{948CABD9-EC16-4437-BBFE-3838CFDEE4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pic>
          <p:nvPicPr>
            <p:cNvPr id="27" name="Imagen 26">
              <a:extLst>
                <a:ext uri="{FF2B5EF4-FFF2-40B4-BE49-F238E27FC236}">
                  <a16:creationId xmlns:a16="http://schemas.microsoft.com/office/drawing/2014/main" id="{356D1B2B-2695-4062-8A53-403D9E1E5F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54030" y="4508656"/>
              <a:ext cx="1045931" cy="501860"/>
            </a:xfrm>
            <a:prstGeom prst="rect">
              <a:avLst/>
            </a:prstGeom>
            <a:ln>
              <a:noFill/>
            </a:ln>
          </p:spPr>
        </p:pic>
      </p:grpSp>
    </p:spTree>
    <p:extLst>
      <p:ext uri="{BB962C8B-B14F-4D97-AF65-F5344CB8AC3E}">
        <p14:creationId xmlns:p14="http://schemas.microsoft.com/office/powerpoint/2010/main" val="21833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765713"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11">
              <a:extLst>
                <a:ext uri="{FF2B5EF4-FFF2-40B4-BE49-F238E27FC236}">
                  <a16:creationId xmlns:a16="http://schemas.microsoft.com/office/drawing/2014/main" id="{BEE34407-CE78-4F4A-AE3D-AA583F168E2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754090" y="1132462"/>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24" name="Picture 2" descr="Resultado de imagen para pen vector png">
            <a:extLst>
              <a:ext uri="{FF2B5EF4-FFF2-40B4-BE49-F238E27FC236}">
                <a16:creationId xmlns:a16="http://schemas.microsoft.com/office/drawing/2014/main" id="{43773FD7-73FF-4092-ACA1-7FCC54DE4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13C5E43A-CF14-42A5-8ADE-3F93EDCCA4BE}"/>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09" name="CuadroTexto 108">
            <a:extLst>
              <a:ext uri="{FF2B5EF4-FFF2-40B4-BE49-F238E27FC236}">
                <a16:creationId xmlns:a16="http://schemas.microsoft.com/office/drawing/2014/main" id="{85F80C61-C666-4B76-AB19-F9677CF5302C}"/>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34" name="CuadroTexto 33">
            <a:extLst>
              <a:ext uri="{FF2B5EF4-FFF2-40B4-BE49-F238E27FC236}">
                <a16:creationId xmlns:a16="http://schemas.microsoft.com/office/drawing/2014/main" id="{155BDF42-1AA2-4D25-BD81-BB99C589BDB8}"/>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a:t>
            </a:r>
            <a:r>
              <a:rPr lang="en-US" sz="800" dirty="0" err="1">
                <a:solidFill>
                  <a:srgbClr val="7F7F7F"/>
                </a:solidFill>
                <a:latin typeface="Arial" panose="020B0604020202020204" pitchFamily="34" charset="0"/>
                <a:cs typeface="Arial" panose="020B0604020202020204" pitchFamily="34" charset="0"/>
              </a:rPr>
              <a:t>Logist</a:t>
            </a:r>
            <a:r>
              <a:rPr lang="en-US" sz="800" dirty="0">
                <a:solidFill>
                  <a:srgbClr val="7F7F7F"/>
                </a:solidFill>
                <a:latin typeface="Arial" panose="020B0604020202020204" pitchFamily="34" charset="0"/>
                <a:cs typeface="Arial" panose="020B0604020202020204" pitchFamily="34" charset="0"/>
              </a:rPr>
              <a:t>,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pic>
        <p:nvPicPr>
          <p:cNvPr id="36" name="Imagen 35">
            <a:extLst>
              <a:ext uri="{FF2B5EF4-FFF2-40B4-BE49-F238E27FC236}">
                <a16:creationId xmlns:a16="http://schemas.microsoft.com/office/drawing/2014/main" id="{59501EE5-23B3-4C32-A443-C3E376E94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167" y="1379271"/>
            <a:ext cx="714136" cy="697355"/>
          </a:xfrm>
          <a:prstGeom prst="rect">
            <a:avLst/>
          </a:prstGeom>
        </p:spPr>
      </p:pic>
      <p:sp>
        <p:nvSpPr>
          <p:cNvPr id="112" name="CuadroTexto 111">
            <a:extLst>
              <a:ext uri="{FF2B5EF4-FFF2-40B4-BE49-F238E27FC236}">
                <a16:creationId xmlns:a16="http://schemas.microsoft.com/office/drawing/2014/main" id="{6EF72DFF-8B7D-415D-BDC4-C2E05F9B7AFE}"/>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036" name="Picture 12" descr="Imagen relacionada">
            <a:extLst>
              <a:ext uri="{FF2B5EF4-FFF2-40B4-BE49-F238E27FC236}">
                <a16:creationId xmlns:a16="http://schemas.microsoft.com/office/drawing/2014/main" id="{725454C1-BCB2-4082-8834-2E198E3CE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14" name="CuadroTexto 113">
            <a:extLst>
              <a:ext uri="{FF2B5EF4-FFF2-40B4-BE49-F238E27FC236}">
                <a16:creationId xmlns:a16="http://schemas.microsoft.com/office/drawing/2014/main" id="{D40BF51C-44EC-4E64-83D9-0BD7E616761B}"/>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cxnSp>
        <p:nvCxnSpPr>
          <p:cNvPr id="138" name="Conector recto 137">
            <a:extLst>
              <a:ext uri="{FF2B5EF4-FFF2-40B4-BE49-F238E27FC236}">
                <a16:creationId xmlns:a16="http://schemas.microsoft.com/office/drawing/2014/main" id="{DD87E01B-B774-4163-801F-A55A78B9C1BC}"/>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3A439294-629A-47A6-BB1A-76718A9BFBBD}"/>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3458ED15-6289-4038-A405-9D2587BBCEC3}"/>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0CE5B7DC-E381-434F-8C1D-8558E3AFFC5A}"/>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8" name="CuadroTexto 147">
            <a:extLst>
              <a:ext uri="{FF2B5EF4-FFF2-40B4-BE49-F238E27FC236}">
                <a16:creationId xmlns:a16="http://schemas.microsoft.com/office/drawing/2014/main" id="{586181DB-0B3A-4358-8A61-8220E818346E}"/>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894" y="1977225"/>
            <a:ext cx="1786098" cy="3721594"/>
          </a:xfrm>
          <a:prstGeom prst="rect">
            <a:avLst/>
          </a:prstGeom>
        </p:spPr>
      </p:pic>
      <p:pic>
        <p:nvPicPr>
          <p:cNvPr id="1038" name="Picture 14" descr="Resultado de imagen para firmas png">
            <a:extLst>
              <a:ext uri="{FF2B5EF4-FFF2-40B4-BE49-F238E27FC236}">
                <a16:creationId xmlns:a16="http://schemas.microsoft.com/office/drawing/2014/main" id="{064813AE-FD0D-43FD-A930-04CBCD500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o 27">
            <a:extLst>
              <a:ext uri="{FF2B5EF4-FFF2-40B4-BE49-F238E27FC236}">
                <a16:creationId xmlns:a16="http://schemas.microsoft.com/office/drawing/2014/main" id="{EEE3ECBF-3E3B-446A-91B4-EC55CEAAD18C}"/>
              </a:ext>
            </a:extLst>
          </p:cNvPr>
          <p:cNvGrpSpPr/>
          <p:nvPr/>
        </p:nvGrpSpPr>
        <p:grpSpPr>
          <a:xfrm>
            <a:off x="1283430" y="3132558"/>
            <a:ext cx="2878933" cy="961857"/>
            <a:chOff x="1283430" y="3132558"/>
            <a:chExt cx="2878933" cy="961857"/>
          </a:xfrm>
        </p:grpSpPr>
        <p:sp>
          <p:nvSpPr>
            <p:cNvPr id="26" name="Rectángulo 25">
              <a:extLst>
                <a:ext uri="{FF2B5EF4-FFF2-40B4-BE49-F238E27FC236}">
                  <a16:creationId xmlns:a16="http://schemas.microsoft.com/office/drawing/2014/main" id="{B7CC8600-8042-401E-A327-8AC551E448E6}"/>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9" name="Conector recto 28">
              <a:extLst>
                <a:ext uri="{FF2B5EF4-FFF2-40B4-BE49-F238E27FC236}">
                  <a16:creationId xmlns:a16="http://schemas.microsoft.com/office/drawing/2014/main" id="{BB0500F8-1395-41A1-BECB-2C9D40DCD51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0B041460-5588-4B3B-91E9-D527C73602A7}"/>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43" name="Conector recto 42">
              <a:extLst>
                <a:ext uri="{FF2B5EF4-FFF2-40B4-BE49-F238E27FC236}">
                  <a16:creationId xmlns:a16="http://schemas.microsoft.com/office/drawing/2014/main" id="{8D6EADDF-1C51-4595-98EF-DE49F30872A1}"/>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A07B9ADE-BF4F-480F-9897-D704929A07A6}"/>
                </a:ext>
              </a:extLst>
            </p:cNvPr>
            <p:cNvSpPr txBox="1"/>
            <p:nvPr/>
          </p:nvSpPr>
          <p:spPr>
            <a:xfrm>
              <a:off x="3660729" y="3147987"/>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15</a:t>
              </a:r>
              <a:endParaRPr lang="es-419" sz="2000" dirty="0">
                <a:latin typeface="Bahnschrift SemiCondensed" panose="020B0502040204020203" pitchFamily="34" charset="0"/>
              </a:endParaRPr>
            </a:p>
          </p:txBody>
        </p:sp>
        <p:sp>
          <p:nvSpPr>
            <p:cNvPr id="45" name="CuadroTexto 44">
              <a:extLst>
                <a:ext uri="{FF2B5EF4-FFF2-40B4-BE49-F238E27FC236}">
                  <a16:creationId xmlns:a16="http://schemas.microsoft.com/office/drawing/2014/main" id="{04A62841-4760-4CB7-83FF-72A471CE5EB0}"/>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26" name="Picture 2" descr="Resultado de imagen para logo de ubicacion">
              <a:extLst>
                <a:ext uri="{FF2B5EF4-FFF2-40B4-BE49-F238E27FC236}">
                  <a16:creationId xmlns:a16="http://schemas.microsoft.com/office/drawing/2014/main" id="{BA2365FC-4804-4AE7-992C-2D6CF660BA1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71D6BDB1-0311-4F3C-807F-161A680F71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3430" y="3132558"/>
              <a:ext cx="525609" cy="434988"/>
            </a:xfrm>
            <a:prstGeom prst="rect">
              <a:avLst/>
            </a:prstGeom>
          </p:spPr>
        </p:pic>
      </p:grpSp>
      <p:grpSp>
        <p:nvGrpSpPr>
          <p:cNvPr id="30" name="Grupo 29">
            <a:extLst>
              <a:ext uri="{FF2B5EF4-FFF2-40B4-BE49-F238E27FC236}">
                <a16:creationId xmlns:a16="http://schemas.microsoft.com/office/drawing/2014/main" id="{69E3CE2C-D4E4-4742-9C36-3960073C62D0}"/>
              </a:ext>
            </a:extLst>
          </p:cNvPr>
          <p:cNvGrpSpPr/>
          <p:nvPr/>
        </p:nvGrpSpPr>
        <p:grpSpPr>
          <a:xfrm>
            <a:off x="1242444" y="4568209"/>
            <a:ext cx="2895667" cy="954320"/>
            <a:chOff x="1242444" y="4568209"/>
            <a:chExt cx="2895667" cy="954320"/>
          </a:xfrm>
        </p:grpSpPr>
        <p:sp>
          <p:nvSpPr>
            <p:cNvPr id="78" name="Rectángulo 77">
              <a:extLst>
                <a:ext uri="{FF2B5EF4-FFF2-40B4-BE49-F238E27FC236}">
                  <a16:creationId xmlns:a16="http://schemas.microsoft.com/office/drawing/2014/main" id="{C3B95659-46EA-44C8-87E6-C7194149A49B}"/>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CuadroTexto 79">
              <a:extLst>
                <a:ext uri="{FF2B5EF4-FFF2-40B4-BE49-F238E27FC236}">
                  <a16:creationId xmlns:a16="http://schemas.microsoft.com/office/drawing/2014/main" id="{A49B59E0-70E4-4746-B7FD-0D8C2071B953}"/>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83" name="CuadroTexto 82">
              <a:extLst>
                <a:ext uri="{FF2B5EF4-FFF2-40B4-BE49-F238E27FC236}">
                  <a16:creationId xmlns:a16="http://schemas.microsoft.com/office/drawing/2014/main" id="{17E55219-A44F-4E0B-B750-BC68414AB612}"/>
                </a:ext>
              </a:extLst>
            </p:cNvPr>
            <p:cNvSpPr txBox="1"/>
            <p:nvPr/>
          </p:nvSpPr>
          <p:spPr>
            <a:xfrm>
              <a:off x="3630316" y="4578752"/>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28" name="Picture 4" descr="Resultado de imagen para icon box">
              <a:extLst>
                <a:ext uri="{FF2B5EF4-FFF2-40B4-BE49-F238E27FC236}">
                  <a16:creationId xmlns:a16="http://schemas.microsoft.com/office/drawing/2014/main" id="{711ABACE-BCC1-41F1-84CC-C7FF587448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17" name="Conector recto 116">
              <a:extLst>
                <a:ext uri="{FF2B5EF4-FFF2-40B4-BE49-F238E27FC236}">
                  <a16:creationId xmlns:a16="http://schemas.microsoft.com/office/drawing/2014/main" id="{116C070D-A39D-49FE-9664-439F18A50BBE}"/>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Conector recto 117">
              <a:extLst>
                <a:ext uri="{FF2B5EF4-FFF2-40B4-BE49-F238E27FC236}">
                  <a16:creationId xmlns:a16="http://schemas.microsoft.com/office/drawing/2014/main" id="{9638D0A3-0856-4ECF-9806-F3A2C594803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CuadroTexto 118">
              <a:extLst>
                <a:ext uri="{FF2B5EF4-FFF2-40B4-BE49-F238E27FC236}">
                  <a16:creationId xmlns:a16="http://schemas.microsoft.com/office/drawing/2014/main" id="{4461B706-D25D-4A22-A4AE-3457E6D3C2D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6" name="Imagen 75">
              <a:extLst>
                <a:ext uri="{FF2B5EF4-FFF2-40B4-BE49-F238E27FC236}">
                  <a16:creationId xmlns:a16="http://schemas.microsoft.com/office/drawing/2014/main" id="{3236B3B0-F8FF-44DF-96FB-D875D708B2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2444" y="4568209"/>
              <a:ext cx="525609" cy="434988"/>
            </a:xfrm>
            <a:prstGeom prst="rect">
              <a:avLst/>
            </a:prstGeom>
          </p:spPr>
        </p:pic>
      </p:grpSp>
      <p:grpSp>
        <p:nvGrpSpPr>
          <p:cNvPr id="31" name="Grupo 30">
            <a:extLst>
              <a:ext uri="{FF2B5EF4-FFF2-40B4-BE49-F238E27FC236}">
                <a16:creationId xmlns:a16="http://schemas.microsoft.com/office/drawing/2014/main" id="{C10D0633-C11A-432B-88BB-13B6C1A64DC8}"/>
              </a:ext>
            </a:extLst>
          </p:cNvPr>
          <p:cNvGrpSpPr/>
          <p:nvPr/>
        </p:nvGrpSpPr>
        <p:grpSpPr>
          <a:xfrm>
            <a:off x="5252478" y="1529882"/>
            <a:ext cx="3013613" cy="1286623"/>
            <a:chOff x="5252478" y="1529882"/>
            <a:chExt cx="3013613" cy="1286623"/>
          </a:xfrm>
        </p:grpSpPr>
        <p:pic>
          <p:nvPicPr>
            <p:cNvPr id="1032" name="Picture 8" descr="Resultado de imagen para icon truck png">
              <a:extLst>
                <a:ext uri="{FF2B5EF4-FFF2-40B4-BE49-F238E27FC236}">
                  <a16:creationId xmlns:a16="http://schemas.microsoft.com/office/drawing/2014/main" id="{E96A6092-4E7A-4D19-95AD-48C755C694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87" name="Rectángulo 86">
              <a:extLst>
                <a:ext uri="{FF2B5EF4-FFF2-40B4-BE49-F238E27FC236}">
                  <a16:creationId xmlns:a16="http://schemas.microsoft.com/office/drawing/2014/main" id="{1DA63C4B-ED5E-4621-A819-AA4CBD454AAC}"/>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CuadroTexto 88">
              <a:extLst>
                <a:ext uri="{FF2B5EF4-FFF2-40B4-BE49-F238E27FC236}">
                  <a16:creationId xmlns:a16="http://schemas.microsoft.com/office/drawing/2014/main" id="{258FF287-3D61-4061-9546-4D517A74726D}"/>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6" name="CuadroTexto 105">
              <a:extLst>
                <a:ext uri="{FF2B5EF4-FFF2-40B4-BE49-F238E27FC236}">
                  <a16:creationId xmlns:a16="http://schemas.microsoft.com/office/drawing/2014/main" id="{4851AA8E-8E6D-4737-9EA8-49FF480D6E45}"/>
                </a:ext>
              </a:extLst>
            </p:cNvPr>
            <p:cNvSpPr txBox="1"/>
            <p:nvPr/>
          </p:nvSpPr>
          <p:spPr>
            <a:xfrm>
              <a:off x="7587347" y="1579718"/>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6</a:t>
              </a:r>
              <a:endParaRPr lang="es-419" sz="2000" dirty="0">
                <a:latin typeface="Bahnschrift SemiCondensed" panose="020B0502040204020203" pitchFamily="34" charset="0"/>
              </a:endParaRPr>
            </a:p>
          </p:txBody>
        </p:sp>
        <p:cxnSp>
          <p:nvCxnSpPr>
            <p:cNvPr id="123" name="Conector recto 122">
              <a:extLst>
                <a:ext uri="{FF2B5EF4-FFF2-40B4-BE49-F238E27FC236}">
                  <a16:creationId xmlns:a16="http://schemas.microsoft.com/office/drawing/2014/main" id="{435AC098-4CD8-4ACA-BE48-EB8C361D628D}"/>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ector recto 123">
              <a:extLst>
                <a:ext uri="{FF2B5EF4-FFF2-40B4-BE49-F238E27FC236}">
                  <a16:creationId xmlns:a16="http://schemas.microsoft.com/office/drawing/2014/main" id="{90A1FA68-E55B-45EC-BC5C-9EF2E9126BF3}"/>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CuadroTexto 132">
              <a:extLst>
                <a:ext uri="{FF2B5EF4-FFF2-40B4-BE49-F238E27FC236}">
                  <a16:creationId xmlns:a16="http://schemas.microsoft.com/office/drawing/2014/main" id="{E02EC9AB-BBAB-44B7-842D-602A2BEE495C}"/>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7" name="Imagen 76">
              <a:extLst>
                <a:ext uri="{FF2B5EF4-FFF2-40B4-BE49-F238E27FC236}">
                  <a16:creationId xmlns:a16="http://schemas.microsoft.com/office/drawing/2014/main" id="{E4E8B69B-864C-474B-84BE-7F52038160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2478" y="1529882"/>
              <a:ext cx="525609" cy="434988"/>
            </a:xfrm>
            <a:prstGeom prst="rect">
              <a:avLst/>
            </a:prstGeom>
          </p:spPr>
        </p:pic>
      </p:grpSp>
      <p:grpSp>
        <p:nvGrpSpPr>
          <p:cNvPr id="35" name="Grupo 34">
            <a:extLst>
              <a:ext uri="{FF2B5EF4-FFF2-40B4-BE49-F238E27FC236}">
                <a16:creationId xmlns:a16="http://schemas.microsoft.com/office/drawing/2014/main" id="{0020CAB8-70A9-46E9-B333-33E7EB5B8E42}"/>
              </a:ext>
            </a:extLst>
          </p:cNvPr>
          <p:cNvGrpSpPr/>
          <p:nvPr/>
        </p:nvGrpSpPr>
        <p:grpSpPr>
          <a:xfrm>
            <a:off x="5260882" y="3175180"/>
            <a:ext cx="2909944" cy="966795"/>
            <a:chOff x="5260882" y="3175180"/>
            <a:chExt cx="2909944" cy="966795"/>
          </a:xfrm>
        </p:grpSpPr>
        <p:grpSp>
          <p:nvGrpSpPr>
            <p:cNvPr id="37" name="Grupo 36">
              <a:extLst>
                <a:ext uri="{FF2B5EF4-FFF2-40B4-BE49-F238E27FC236}">
                  <a16:creationId xmlns:a16="http://schemas.microsoft.com/office/drawing/2014/main" id="{392991E6-95A1-40FF-83EE-AE86DEDB54A0}"/>
                </a:ext>
              </a:extLst>
            </p:cNvPr>
            <p:cNvGrpSpPr/>
            <p:nvPr/>
          </p:nvGrpSpPr>
          <p:grpSpPr>
            <a:xfrm>
              <a:off x="5281426" y="3175180"/>
              <a:ext cx="2889400" cy="523220"/>
              <a:chOff x="5267845" y="2829935"/>
              <a:chExt cx="2889400" cy="523220"/>
            </a:xfrm>
          </p:grpSpPr>
          <p:sp>
            <p:nvSpPr>
              <p:cNvPr id="97" name="Rectángulo 96">
                <a:extLst>
                  <a:ext uri="{FF2B5EF4-FFF2-40B4-BE49-F238E27FC236}">
                    <a16:creationId xmlns:a16="http://schemas.microsoft.com/office/drawing/2014/main" id="{4E816D5E-5311-423B-AA9B-2B1598E7508D}"/>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9" name="CuadroTexto 98">
                <a:extLst>
                  <a:ext uri="{FF2B5EF4-FFF2-40B4-BE49-F238E27FC236}">
                    <a16:creationId xmlns:a16="http://schemas.microsoft.com/office/drawing/2014/main" id="{377765D1-DA14-42A9-9645-99A8D914798F}"/>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2" name="CuadroTexto 101">
                <a:extLst>
                  <a:ext uri="{FF2B5EF4-FFF2-40B4-BE49-F238E27FC236}">
                    <a16:creationId xmlns:a16="http://schemas.microsoft.com/office/drawing/2014/main" id="{FC11CB50-F7E5-48F1-87EE-295B9F718260}"/>
                  </a:ext>
                </a:extLst>
              </p:cNvPr>
              <p:cNvSpPr txBox="1"/>
              <p:nvPr/>
            </p:nvSpPr>
            <p:spPr>
              <a:xfrm>
                <a:off x="7586793" y="2919970"/>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34" name="Picture 10" descr="Resultado de imagen para icon orders">
                <a:extLst>
                  <a:ext uri="{FF2B5EF4-FFF2-40B4-BE49-F238E27FC236}">
                    <a16:creationId xmlns:a16="http://schemas.microsoft.com/office/drawing/2014/main" id="{A000B864-4E86-492C-9A6D-C959AFE841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4" name="Conector recto 133">
              <a:extLst>
                <a:ext uri="{FF2B5EF4-FFF2-40B4-BE49-F238E27FC236}">
                  <a16:creationId xmlns:a16="http://schemas.microsoft.com/office/drawing/2014/main" id="{BE5DD671-8D4C-44F7-B528-7ED248147485}"/>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7403B42D-2415-4257-BE2A-6723277CA9BF}"/>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A58BDF21-4188-4884-A0CA-307E54DD790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9" name="Imagen 78">
              <a:extLst>
                <a:ext uri="{FF2B5EF4-FFF2-40B4-BE49-F238E27FC236}">
                  <a16:creationId xmlns:a16="http://schemas.microsoft.com/office/drawing/2014/main" id="{D1EC7F9A-8EA7-44A5-9968-B1221757DB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0882" y="3225929"/>
              <a:ext cx="525609" cy="434988"/>
            </a:xfrm>
            <a:prstGeom prst="rect">
              <a:avLst/>
            </a:prstGeom>
          </p:spPr>
        </p:pic>
      </p:grpSp>
    </p:spTree>
    <p:extLst>
      <p:ext uri="{BB962C8B-B14F-4D97-AF65-F5344CB8AC3E}">
        <p14:creationId xmlns:p14="http://schemas.microsoft.com/office/powerpoint/2010/main" val="290951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grpSp>
        <p:nvGrpSpPr>
          <p:cNvPr id="2" name="Grupo 1">
            <a:extLst>
              <a:ext uri="{FF2B5EF4-FFF2-40B4-BE49-F238E27FC236}">
                <a16:creationId xmlns:a16="http://schemas.microsoft.com/office/drawing/2014/main" id="{01FF2E00-E845-4925-BEED-5EBFD9ADF41C}"/>
              </a:ext>
            </a:extLst>
          </p:cNvPr>
          <p:cNvGrpSpPr/>
          <p:nvPr/>
        </p:nvGrpSpPr>
        <p:grpSpPr>
          <a:xfrm>
            <a:off x="611436" y="958084"/>
            <a:ext cx="10969127" cy="5398816"/>
            <a:chOff x="611436" y="958084"/>
            <a:chExt cx="10969127" cy="5398816"/>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77795" y="225646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grpSp>
    </p:spTree>
    <p:extLst>
      <p:ext uri="{BB962C8B-B14F-4D97-AF65-F5344CB8AC3E}">
        <p14:creationId xmlns:p14="http://schemas.microsoft.com/office/powerpoint/2010/main" val="199004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D4F4D6A-0262-4650-820E-853AC737624D}"/>
              </a:ext>
            </a:extLst>
          </p:cNvPr>
          <p:cNvGrpSpPr/>
          <p:nvPr/>
        </p:nvGrpSpPr>
        <p:grpSpPr>
          <a:xfrm>
            <a:off x="611434" y="951835"/>
            <a:ext cx="10969129" cy="5405065"/>
            <a:chOff x="611434" y="951835"/>
            <a:chExt cx="10969129" cy="5405065"/>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1835"/>
              <a:ext cx="722968" cy="107381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pic>
          <p:nvPicPr>
            <p:cNvPr id="56" name="Picture 10" descr="Resultado de imagen para cloud silhouette png">
              <a:extLst>
                <a:ext uri="{FF2B5EF4-FFF2-40B4-BE49-F238E27FC236}">
                  <a16:creationId xmlns:a16="http://schemas.microsoft.com/office/drawing/2014/main" id="{F6456D4E-2A93-459C-8E5F-E1348DBB255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upo 163">
              <a:extLst>
                <a:ext uri="{FF2B5EF4-FFF2-40B4-BE49-F238E27FC236}">
                  <a16:creationId xmlns:a16="http://schemas.microsoft.com/office/drawing/2014/main" id="{9F0BD371-3C74-4910-A885-2718C44F25F3}"/>
                </a:ext>
              </a:extLst>
            </p:cNvPr>
            <p:cNvGrpSpPr/>
            <p:nvPr/>
          </p:nvGrpSpPr>
          <p:grpSpPr>
            <a:xfrm>
              <a:off x="8569274" y="1226711"/>
              <a:ext cx="2386301" cy="4983661"/>
              <a:chOff x="8722882" y="1179246"/>
              <a:chExt cx="2386301" cy="4983661"/>
            </a:xfrm>
          </p:grpSpPr>
          <p:grpSp>
            <p:nvGrpSpPr>
              <p:cNvPr id="165" name="Grupo 164">
                <a:extLst>
                  <a:ext uri="{FF2B5EF4-FFF2-40B4-BE49-F238E27FC236}">
                    <a16:creationId xmlns:a16="http://schemas.microsoft.com/office/drawing/2014/main" id="{5A468117-3BFA-466E-B489-0D76EEA51E05}"/>
                  </a:ext>
                </a:extLst>
              </p:cNvPr>
              <p:cNvGrpSpPr/>
              <p:nvPr/>
            </p:nvGrpSpPr>
            <p:grpSpPr>
              <a:xfrm>
                <a:off x="8722882" y="1179246"/>
                <a:ext cx="2386301" cy="4983661"/>
                <a:chOff x="8722882" y="1179246"/>
                <a:chExt cx="2386301" cy="4983661"/>
              </a:xfrm>
            </p:grpSpPr>
            <p:sp>
              <p:nvSpPr>
                <p:cNvPr id="173" name="Rectángulo: esquinas redondeadas 172">
                  <a:extLst>
                    <a:ext uri="{FF2B5EF4-FFF2-40B4-BE49-F238E27FC236}">
                      <a16:creationId xmlns:a16="http://schemas.microsoft.com/office/drawing/2014/main" id="{B6BC573D-78FF-4B3B-AF4E-B0FB2AB6DEA5}"/>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4" name="Rectángulo 173">
                  <a:extLst>
                    <a:ext uri="{FF2B5EF4-FFF2-40B4-BE49-F238E27FC236}">
                      <a16:creationId xmlns:a16="http://schemas.microsoft.com/office/drawing/2014/main" id="{F76CB0A1-A44E-4406-9000-E8FEA7247E05}"/>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5" name="Elipse 174">
                  <a:extLst>
                    <a:ext uri="{FF2B5EF4-FFF2-40B4-BE49-F238E27FC236}">
                      <a16:creationId xmlns:a16="http://schemas.microsoft.com/office/drawing/2014/main" id="{74F4A285-ADC6-4608-91A8-C57B0C98D6E2}"/>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6" name="Rectángulo: esquinas redondeadas 175">
                  <a:extLst>
                    <a:ext uri="{FF2B5EF4-FFF2-40B4-BE49-F238E27FC236}">
                      <a16:creationId xmlns:a16="http://schemas.microsoft.com/office/drawing/2014/main" id="{77C70967-E3FD-498D-A55F-F4A97F0F6BEF}"/>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66" name="Rectángulo 165">
                <a:extLst>
                  <a:ext uri="{FF2B5EF4-FFF2-40B4-BE49-F238E27FC236}">
                    <a16:creationId xmlns:a16="http://schemas.microsoft.com/office/drawing/2014/main" id="{26F7C2A4-40E3-46BE-AD70-1050EAAF3A8A}"/>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7" name="Rectángulo 166">
                <a:extLst>
                  <a:ext uri="{FF2B5EF4-FFF2-40B4-BE49-F238E27FC236}">
                    <a16:creationId xmlns:a16="http://schemas.microsoft.com/office/drawing/2014/main" id="{2FED7146-2B92-49E2-A5DA-5F7467E4D11F}"/>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8" name="Rectángulo 167">
                <a:extLst>
                  <a:ext uri="{FF2B5EF4-FFF2-40B4-BE49-F238E27FC236}">
                    <a16:creationId xmlns:a16="http://schemas.microsoft.com/office/drawing/2014/main" id="{9738F99D-1D7F-4FEC-B071-DD72145ECA35}"/>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69" name="Picture 6" descr="https://cdn3.vectorstock.com/i/1000x1000/10/92/smart-phone-with-gps-navigation-vector-16401092.jpg">
                <a:extLst>
                  <a:ext uri="{FF2B5EF4-FFF2-40B4-BE49-F238E27FC236}">
                    <a16:creationId xmlns:a16="http://schemas.microsoft.com/office/drawing/2014/main" id="{0CFD1D44-E4C7-4C51-B979-F5D965FBE4D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70" name="Rectángulo 169">
                <a:extLst>
                  <a:ext uri="{FF2B5EF4-FFF2-40B4-BE49-F238E27FC236}">
                    <a16:creationId xmlns:a16="http://schemas.microsoft.com/office/drawing/2014/main" id="{8C4CC2FA-6C6F-461D-864B-BD56BE009F4A}"/>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71" name="Rectángulo 170">
                <a:extLst>
                  <a:ext uri="{FF2B5EF4-FFF2-40B4-BE49-F238E27FC236}">
                    <a16:creationId xmlns:a16="http://schemas.microsoft.com/office/drawing/2014/main" id="{9900A6E9-3C1E-409B-B77A-F09E52268A37}"/>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2" name="CuadroTexto 171">
                <a:extLst>
                  <a:ext uri="{FF2B5EF4-FFF2-40B4-BE49-F238E27FC236}">
                    <a16:creationId xmlns:a16="http://schemas.microsoft.com/office/drawing/2014/main" id="{606E3D1C-080D-4C8C-9113-D8A989202899}"/>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77" name="Rectángulo 176">
              <a:extLst>
                <a:ext uri="{FF2B5EF4-FFF2-40B4-BE49-F238E27FC236}">
                  <a16:creationId xmlns:a16="http://schemas.microsoft.com/office/drawing/2014/main" id="{29C1A179-7F00-4BC9-9B48-92053F3C93E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8" name="CuadroTexto 177">
              <a:extLst>
                <a:ext uri="{FF2B5EF4-FFF2-40B4-BE49-F238E27FC236}">
                  <a16:creationId xmlns:a16="http://schemas.microsoft.com/office/drawing/2014/main" id="{85CF8FD8-F41A-4D20-A387-1C57A31C07FE}"/>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grpSp>
    </p:spTree>
    <p:extLst>
      <p:ext uri="{BB962C8B-B14F-4D97-AF65-F5344CB8AC3E}">
        <p14:creationId xmlns:p14="http://schemas.microsoft.com/office/powerpoint/2010/main" val="1956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esquinas redondeadas 32">
            <a:extLst>
              <a:ext uri="{FF2B5EF4-FFF2-40B4-BE49-F238E27FC236}">
                <a16:creationId xmlns:a16="http://schemas.microsoft.com/office/drawing/2014/main" id="{1FC52F28-9CEA-4546-8CBD-98A60C82F3A5}"/>
              </a:ext>
            </a:extLst>
          </p:cNvPr>
          <p:cNvSpPr/>
          <p:nvPr/>
        </p:nvSpPr>
        <p:spPr>
          <a:xfrm>
            <a:off x="1186873" y="1931360"/>
            <a:ext cx="612000"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5" name="CuadroTexto 34">
            <a:extLst>
              <a:ext uri="{FF2B5EF4-FFF2-40B4-BE49-F238E27FC236}">
                <a16:creationId xmlns:a16="http://schemas.microsoft.com/office/drawing/2014/main" id="{42DB889C-426D-4128-AC73-03C788A8379B}"/>
              </a:ext>
            </a:extLst>
          </p:cNvPr>
          <p:cNvSpPr txBox="1"/>
          <p:nvPr/>
        </p:nvSpPr>
        <p:spPr>
          <a:xfrm>
            <a:off x="1222363" y="2060390"/>
            <a:ext cx="541020"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Yes</a:t>
            </a:r>
            <a:endParaRPr lang="es-419" dirty="0">
              <a:solidFill>
                <a:srgbClr val="EF4136"/>
              </a:solidFill>
              <a:latin typeface="Franklin Gothic Demi Cond" panose="020B0706030402020204" pitchFamily="34" charset="0"/>
            </a:endParaRPr>
          </a:p>
        </p:txBody>
      </p:sp>
      <p:grpSp>
        <p:nvGrpSpPr>
          <p:cNvPr id="55" name="Grupo 54">
            <a:extLst>
              <a:ext uri="{FF2B5EF4-FFF2-40B4-BE49-F238E27FC236}">
                <a16:creationId xmlns:a16="http://schemas.microsoft.com/office/drawing/2014/main" id="{ABA94FCF-EA43-4639-9BBC-96ECB3C5CEF4}"/>
              </a:ext>
            </a:extLst>
          </p:cNvPr>
          <p:cNvGrpSpPr/>
          <p:nvPr/>
        </p:nvGrpSpPr>
        <p:grpSpPr>
          <a:xfrm>
            <a:off x="2120887" y="1931360"/>
            <a:ext cx="612000" cy="612000"/>
            <a:chOff x="6298752" y="3697757"/>
            <a:chExt cx="612000" cy="612000"/>
          </a:xfrm>
        </p:grpSpPr>
        <p:sp>
          <p:nvSpPr>
            <p:cNvPr id="43" name="Rectángulo: esquinas redondeadas 42">
              <a:extLst>
                <a:ext uri="{FF2B5EF4-FFF2-40B4-BE49-F238E27FC236}">
                  <a16:creationId xmlns:a16="http://schemas.microsoft.com/office/drawing/2014/main" id="{81F06008-5B30-4732-B8C4-9435393FDCDA}"/>
                </a:ext>
              </a:extLst>
            </p:cNvPr>
            <p:cNvSpPr/>
            <p:nvPr/>
          </p:nvSpPr>
          <p:spPr>
            <a:xfrm>
              <a:off x="6298752" y="3697757"/>
              <a:ext cx="612000" cy="612000"/>
            </a:xfrm>
            <a:prstGeom prst="roundRect">
              <a:avLst/>
            </a:prstGeom>
            <a:solidFill>
              <a:srgbClr val="EA4E1B"/>
            </a:solidFill>
            <a:ln w="28575">
              <a:solidFill>
                <a:srgbClr val="EA4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4" name="CuadroTexto 43">
              <a:extLst>
                <a:ext uri="{FF2B5EF4-FFF2-40B4-BE49-F238E27FC236}">
                  <a16:creationId xmlns:a16="http://schemas.microsoft.com/office/drawing/2014/main" id="{76E2128E-0ADE-4EA8-9FBE-45FDF53E86F0}"/>
                </a:ext>
              </a:extLst>
            </p:cNvPr>
            <p:cNvSpPr txBox="1"/>
            <p:nvPr/>
          </p:nvSpPr>
          <p:spPr>
            <a:xfrm>
              <a:off x="6334242" y="3826787"/>
              <a:ext cx="541020" cy="369332"/>
            </a:xfrm>
            <a:prstGeom prst="rect">
              <a:avLst/>
            </a:prstGeom>
            <a:noFill/>
          </p:spPr>
          <p:txBody>
            <a:bodyPr wrap="square" rtlCol="0">
              <a:spAutoFit/>
            </a:bodyPr>
            <a:lstStyle/>
            <a:p>
              <a:pPr algn="ctr"/>
              <a:r>
                <a:rPr lang="en-US" dirty="0">
                  <a:solidFill>
                    <a:schemeClr val="bg1"/>
                  </a:solidFill>
                  <a:latin typeface="Franklin Gothic Demi Cond" panose="020B0706030402020204" pitchFamily="34" charset="0"/>
                </a:rPr>
                <a:t>No</a:t>
              </a:r>
              <a:endParaRPr lang="es-419" dirty="0">
                <a:solidFill>
                  <a:schemeClr val="bg1"/>
                </a:solidFill>
                <a:latin typeface="Franklin Gothic Demi Cond" panose="020B0706030402020204" pitchFamily="34" charset="0"/>
              </a:endParaRPr>
            </a:p>
          </p:txBody>
        </p:sp>
      </p:gr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 name="Grupo 1">
            <a:extLst>
              <a:ext uri="{FF2B5EF4-FFF2-40B4-BE49-F238E27FC236}">
                <a16:creationId xmlns:a16="http://schemas.microsoft.com/office/drawing/2014/main" id="{9CE0F630-A509-4129-A5A6-EC310B3AB35C}"/>
              </a:ext>
            </a:extLst>
          </p:cNvPr>
          <p:cNvGrpSpPr/>
          <p:nvPr/>
        </p:nvGrpSpPr>
        <p:grpSpPr>
          <a:xfrm>
            <a:off x="2341284" y="4984423"/>
            <a:ext cx="1222952" cy="612000"/>
            <a:chOff x="1186873" y="4984423"/>
            <a:chExt cx="1222952" cy="612000"/>
          </a:xfrm>
        </p:grpSpPr>
        <p:sp>
          <p:nvSpPr>
            <p:cNvPr id="39" name="Rectángulo: esquinas redondeadas 38">
              <a:extLst>
                <a:ext uri="{FF2B5EF4-FFF2-40B4-BE49-F238E27FC236}">
                  <a16:creationId xmlns:a16="http://schemas.microsoft.com/office/drawing/2014/main" id="{BCAB2921-517B-4774-BE60-F91547089A6A}"/>
                </a:ext>
              </a:extLst>
            </p:cNvPr>
            <p:cNvSpPr/>
            <p:nvPr/>
          </p:nvSpPr>
          <p:spPr>
            <a:xfrm>
              <a:off x="1186873" y="4984423"/>
              <a:ext cx="1222952"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CuadroTexto 39">
              <a:extLst>
                <a:ext uri="{FF2B5EF4-FFF2-40B4-BE49-F238E27FC236}">
                  <a16:creationId xmlns:a16="http://schemas.microsoft.com/office/drawing/2014/main" id="{F45B630A-8242-4130-A93E-2F88D30DF7DE}"/>
                </a:ext>
              </a:extLst>
            </p:cNvPr>
            <p:cNvSpPr txBox="1"/>
            <p:nvPr/>
          </p:nvSpPr>
          <p:spPr>
            <a:xfrm>
              <a:off x="1222363" y="5113453"/>
              <a:ext cx="1151268"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Acept</a:t>
              </a:r>
              <a:endParaRPr lang="es-419" dirty="0">
                <a:solidFill>
                  <a:srgbClr val="EF4136"/>
                </a:solidFill>
                <a:latin typeface="Franklin Gothic Demi Cond" panose="020B0706030402020204" pitchFamily="34" charset="0"/>
              </a:endParaRPr>
            </a:p>
          </p:txBody>
        </p:sp>
      </p:gr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8" name="Elipse 77">
            <a:extLst>
              <a:ext uri="{FF2B5EF4-FFF2-40B4-BE49-F238E27FC236}">
                <a16:creationId xmlns:a16="http://schemas.microsoft.com/office/drawing/2014/main" id="{5833D123-D2BC-4733-ABE8-132553F9838E}"/>
              </a:ext>
            </a:extLst>
          </p:cNvPr>
          <p:cNvSpPr/>
          <p:nvPr/>
        </p:nvSpPr>
        <p:spPr>
          <a:xfrm>
            <a:off x="10728506" y="468119"/>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5" name="Cruz 4">
            <a:extLst>
              <a:ext uri="{FF2B5EF4-FFF2-40B4-BE49-F238E27FC236}">
                <a16:creationId xmlns:a16="http://schemas.microsoft.com/office/drawing/2014/main" id="{3412386E-2327-4D6D-9CF5-96233F57F891}"/>
              </a:ext>
            </a:extLst>
          </p:cNvPr>
          <p:cNvSpPr/>
          <p:nvPr/>
        </p:nvSpPr>
        <p:spPr>
          <a:xfrm rot="2559094">
            <a:off x="10818505" y="560262"/>
            <a:ext cx="180000" cy="180000"/>
          </a:xfrm>
          <a:prstGeom prst="plus">
            <a:avLst>
              <a:gd name="adj" fmla="val 40544"/>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343072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0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61AB-FA4E-4637-9B07-2EE7801D6CC0}"/>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415ACC69-72CE-48E0-8674-333DF702D1E8}"/>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340502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55225149-D78B-488E-8F02-7355224BBA32}"/>
              </a:ext>
            </a:extLst>
          </p:cNvPr>
          <p:cNvGrpSpPr/>
          <p:nvPr/>
        </p:nvGrpSpPr>
        <p:grpSpPr>
          <a:xfrm>
            <a:off x="611434" y="958084"/>
            <a:ext cx="10969129" cy="5398816"/>
            <a:chOff x="611434" y="958084"/>
            <a:chExt cx="10969129" cy="5398816"/>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4958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1877"/>
            <a:stretch/>
          </p:blipFill>
          <p:spPr bwMode="auto">
            <a:xfrm flipH="1">
              <a:off x="918507" y="1135753"/>
              <a:ext cx="1052616" cy="82233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9317"/>
            <a:stretch/>
          </p:blipFill>
          <p:spPr bwMode="auto">
            <a:xfrm flipH="1">
              <a:off x="5063019" y="1135753"/>
              <a:ext cx="1108650" cy="89449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41281"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41780597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998</Words>
  <Application>Microsoft Office PowerPoint</Application>
  <PresentationFormat>Panorámica</PresentationFormat>
  <Paragraphs>90</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Arial Narrow</vt:lpstr>
      <vt:lpstr>Bahnschrift SemiCondensed</vt:lpstr>
      <vt:lpstr>Bahnschrift SemiLight</vt:lpstr>
      <vt:lpstr>Bahnschrift SemiLight Condensed</vt:lpstr>
      <vt:lpstr>Calibri</vt:lpstr>
      <vt:lpstr>Calibri Light</vt:lpstr>
      <vt:lpstr>Franklin Gothic Demi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J. De Andrade Rozic</dc:creator>
  <cp:lastModifiedBy>Marcos J. De Andrade Rozic</cp:lastModifiedBy>
  <cp:revision>108</cp:revision>
  <dcterms:created xsi:type="dcterms:W3CDTF">2019-03-11T22:25:14Z</dcterms:created>
  <dcterms:modified xsi:type="dcterms:W3CDTF">2019-03-25T23:58:10Z</dcterms:modified>
</cp:coreProperties>
</file>