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79" r:id="rId5"/>
    <p:sldId id="282" r:id="rId6"/>
    <p:sldId id="261" r:id="rId7"/>
    <p:sldId id="266" r:id="rId8"/>
    <p:sldId id="272" r:id="rId9"/>
    <p:sldId id="274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973"/>
    <a:srgbClr val="3E4651"/>
    <a:srgbClr val="6E7D90"/>
    <a:srgbClr val="EF4136"/>
    <a:srgbClr val="EA4E1B"/>
    <a:srgbClr val="301B16"/>
    <a:srgbClr val="FF0101"/>
    <a:srgbClr val="FF9797"/>
    <a:srgbClr val="FFFFFF"/>
    <a:srgbClr val="5CA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2DFB-6415-4F18-8490-361344D5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65F8A-6C50-4E71-A1A1-1BF8FDED2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E6CE0-6E49-4E98-8E27-FAB842D9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E92AB4-1F7B-4DC0-B606-C79A0990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2F940-67E8-47EB-B897-CA5D2A40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847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D57CF-4EF5-4BB5-A1FD-F719DF80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56CED-45AF-4A4F-92E9-6654F50B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DD975-3AB3-471E-9E93-65746B6A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82171-2C68-4BD6-8097-2F39E917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22FF0-1E9B-4AEF-B765-6EA00436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53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DEAD00-FC69-4935-8121-670752EAF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7B6F6B-713D-4323-B8EC-2F88AEC7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76BC7-EC6F-45EA-91FA-603A2A39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E5861-9D07-44FF-814B-FE16CCFD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2BCEE-9CDD-4DDB-807E-572A115A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5022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B15C4-3AF7-4ADA-A736-CFFE2013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55A98-CF82-478C-9B9D-66FDB004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3FB6A8-2588-41DC-9755-CD789C89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4323D-E91C-4770-BB23-8E3853E7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15AC3-AB0F-401B-B745-9948FEA7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236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45B65-A9D1-4387-B8C5-6BCD1990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8F0F4-0414-45EC-BE33-2998FD82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61DCB9-68D7-491C-86F9-6745ABAE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83494-0E73-438B-BF8A-747649B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AEB91-77C9-4161-81E2-56F805B1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174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D07E4-5312-4394-9141-AF153F6F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5B0E1-E160-4229-8DAC-78E321C24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6CBC31-95EB-434F-8023-8FD6DCAF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678ED3-D16D-4F8A-9414-41FC683B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A7C15A-E30A-44D8-8C72-9D34E4C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E1ADDD-F7CC-4561-86ED-EFAEF5AD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15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66824-570D-4AA5-887C-255D1573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43A23-422D-4704-A8D2-8DA5C6BC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348554-F9F2-411E-A38F-FA726B52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AF694B-A756-4B6A-9D25-92AD1825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3940BB-66EF-40C9-A864-B82796503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BFB1C2-63E8-4A4F-8950-406AEAEA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99B4F5-31E6-49B1-93CB-C8077E8C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EE9DB9-2EA7-45AA-98C0-4330BA0A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954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91A86-7E7C-4919-BA19-167711F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00B214-7DB6-4FFA-A28F-3F2C42D2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5AEF73-5B13-4059-865D-4CDCC5F2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84062C-6F19-412C-8E39-E858A5C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82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27783D-7DF6-40E2-BF0B-8BF011F7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D0BD7-82E2-4F69-8AD2-E46C23C5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838D86-C798-4692-985C-C0A53F50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4891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6A61E-31DD-4154-9FDB-25191EE6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88FE0-0145-4D8D-9684-1FA2B7A4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00B6D-EAE8-480D-AE46-6532409A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C8B27-B8E0-4E32-A061-106E43FB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FF37A2-2D52-41FF-884B-5DBE9DEC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C05AB-A493-4A92-B855-650BA655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00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98A4-0AB5-4FA4-8A69-A4A31CA1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7117AB-89DA-453F-A878-E2C672FF3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92FAC-85C4-4565-88B3-023A06372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DD65C-228D-4C52-889C-0BB410C6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165FF9-C0C8-4AD8-ACE9-947D73C4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814BC7-05A4-4DA8-ACBA-1AD499C6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764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072A56-9555-43DE-A3E8-86AE8343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F3B719-5F9A-44AF-96D1-97F594623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FEB95-99B2-4F26-BAA8-21CF17D19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3CB92-B326-42DA-B5D6-164C2D188148}" type="datetimeFigureOut">
              <a:rPr lang="es-419" smtClean="0"/>
              <a:t>25/3/2019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98181-0F9F-4F57-A71D-9D092DDA8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09DE7-05AA-4DAB-9718-28FE939C8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D575-F9F8-4086-8EB2-36BAA4B19CC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91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microsoft.com/office/2007/relationships/hdphoto" Target="../media/hdphoto5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microsoft.com/office/2007/relationships/hdphoto" Target="../media/hdphoto3.wdp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3" Type="http://schemas.openxmlformats.org/officeDocument/2006/relationships/image" Target="../media/image15.jpeg"/><Relationship Id="rId21" Type="http://schemas.openxmlformats.org/officeDocument/2006/relationships/image" Target="../media/image31.jpeg"/><Relationship Id="rId7" Type="http://schemas.openxmlformats.org/officeDocument/2006/relationships/image" Target="../media/image18.jpeg"/><Relationship Id="rId12" Type="http://schemas.openxmlformats.org/officeDocument/2006/relationships/image" Target="../media/image3.png"/><Relationship Id="rId17" Type="http://schemas.openxmlformats.org/officeDocument/2006/relationships/image" Target="../media/image27.jpeg"/><Relationship Id="rId2" Type="http://schemas.openxmlformats.org/officeDocument/2006/relationships/image" Target="../media/image14.jpeg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eg"/><Relationship Id="rId5" Type="http://schemas.microsoft.com/office/2007/relationships/hdphoto" Target="../media/hdphoto6.wdp"/><Relationship Id="rId15" Type="http://schemas.openxmlformats.org/officeDocument/2006/relationships/image" Target="../media/image25.jpeg"/><Relationship Id="rId10" Type="http://schemas.openxmlformats.org/officeDocument/2006/relationships/image" Target="../media/image21.jpeg"/><Relationship Id="rId19" Type="http://schemas.openxmlformats.org/officeDocument/2006/relationships/image" Target="../media/image29.jpe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2AF1315-A17B-43A7-9DE4-7B5B630FCDB0}"/>
              </a:ext>
            </a:extLst>
          </p:cNvPr>
          <p:cNvSpPr/>
          <p:nvPr/>
        </p:nvSpPr>
        <p:spPr>
          <a:xfrm>
            <a:off x="611436" y="958084"/>
            <a:ext cx="10969127" cy="5398816"/>
          </a:xfrm>
          <a:prstGeom prst="rect">
            <a:avLst/>
          </a:prstGeom>
          <a:solidFill>
            <a:srgbClr val="F5EE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9C52056B-AA6E-45B1-AA04-4DE47832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38" b="97414" l="2000" r="96000">
                        <a14:foregroundMark x1="9444" y1="11552" x2="7222" y2="43966"/>
                        <a14:foregroundMark x1="2000" y1="30690" x2="2111" y2="38103"/>
                        <a14:foregroundMark x1="12222" y1="6379" x2="12222" y2="6379"/>
                        <a14:foregroundMark x1="5889" y1="4310" x2="5889" y2="4310"/>
                        <a14:foregroundMark x1="96111" y1="6724" x2="91778" y2="24138"/>
                        <a14:foregroundMark x1="84667" y1="89310" x2="86667" y2="94828"/>
                        <a14:foregroundMark x1="48222" y1="93103" x2="50333" y2="97414"/>
                        <a14:backgroundMark x1="98889" y1="2241" x2="98889" y2="2241"/>
                        <a14:backgroundMark x1="0" y1="38276" x2="0" y2="3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17" y="1239554"/>
            <a:ext cx="4722232" cy="304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478D2AD-E841-4007-B8F8-A926BD6E87BF}"/>
              </a:ext>
            </a:extLst>
          </p:cNvPr>
          <p:cNvSpPr/>
          <p:nvPr/>
        </p:nvSpPr>
        <p:spPr>
          <a:xfrm>
            <a:off x="6095999" y="958084"/>
            <a:ext cx="5484564" cy="5398816"/>
          </a:xfrm>
          <a:prstGeom prst="rect">
            <a:avLst/>
          </a:prstGeom>
          <a:solidFill>
            <a:srgbClr val="4F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Triángulo rectángulo 24">
            <a:extLst>
              <a:ext uri="{FF2B5EF4-FFF2-40B4-BE49-F238E27FC236}">
                <a16:creationId xmlns:a16="http://schemas.microsoft.com/office/drawing/2014/main" id="{9AAC8D2B-173E-4C38-9FB9-5C53AD4F07DA}"/>
              </a:ext>
            </a:extLst>
          </p:cNvPr>
          <p:cNvSpPr/>
          <p:nvPr/>
        </p:nvSpPr>
        <p:spPr>
          <a:xfrm rot="16200000" flipH="1">
            <a:off x="7283565" y="6167837"/>
            <a:ext cx="174383" cy="203744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195BEF-D6CB-472E-A5CA-42EE156753AD}"/>
              </a:ext>
            </a:extLst>
          </p:cNvPr>
          <p:cNvSpPr/>
          <p:nvPr/>
        </p:nvSpPr>
        <p:spPr>
          <a:xfrm>
            <a:off x="7472629" y="2660423"/>
            <a:ext cx="4107934" cy="3696477"/>
          </a:xfrm>
          <a:prstGeom prst="rect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04A68CE5-51B3-4C9F-BB19-637A733633E2}"/>
              </a:ext>
            </a:extLst>
          </p:cNvPr>
          <p:cNvSpPr/>
          <p:nvPr/>
        </p:nvSpPr>
        <p:spPr>
          <a:xfrm>
            <a:off x="11065627" y="1544158"/>
            <a:ext cx="514936" cy="1116265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FEEED19-E091-4296-926B-1DE8FA5B6494}"/>
              </a:ext>
            </a:extLst>
          </p:cNvPr>
          <p:cNvGrpSpPr/>
          <p:nvPr/>
        </p:nvGrpSpPr>
        <p:grpSpPr>
          <a:xfrm>
            <a:off x="7268886" y="1544159"/>
            <a:ext cx="3796740" cy="4638358"/>
            <a:chOff x="6528359" y="1406205"/>
            <a:chExt cx="3796740" cy="4638358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C24B361-22DF-44E7-93BF-E359D844C1C4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737821-EB83-4E82-B098-FF8F93845A8A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57E462E-B1C3-4439-A157-CD1324CC8F6E}"/>
                </a:ext>
              </a:extLst>
            </p:cNvPr>
            <p:cNvSpPr/>
            <p:nvPr/>
          </p:nvSpPr>
          <p:spPr>
            <a:xfrm rot="176201">
              <a:off x="6743619" y="1628493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0F431D0-C30A-4734-9932-A6EEB933D172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EDC1AE55-AE0B-4AD2-B252-9A0ABF06BFE9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870E820-5683-45F0-83D5-8AC3E1963B89}"/>
              </a:ext>
            </a:extLst>
          </p:cNvPr>
          <p:cNvSpPr/>
          <p:nvPr/>
        </p:nvSpPr>
        <p:spPr>
          <a:xfrm>
            <a:off x="6537434" y="1290320"/>
            <a:ext cx="3627424" cy="4818101"/>
          </a:xfrm>
          <a:prstGeom prst="rect">
            <a:avLst/>
          </a:prstGeom>
          <a:solidFill>
            <a:srgbClr val="E1A4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C201756-C67C-4C57-BCE8-6746784CC8EE}"/>
              </a:ext>
            </a:extLst>
          </p:cNvPr>
          <p:cNvSpPr/>
          <p:nvPr/>
        </p:nvSpPr>
        <p:spPr>
          <a:xfrm>
            <a:off x="8351520" y="1290319"/>
            <a:ext cx="1813337" cy="4818101"/>
          </a:xfrm>
          <a:prstGeom prst="rect">
            <a:avLst/>
          </a:prstGeom>
          <a:solidFill>
            <a:srgbClr val="CD8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11C6BA6-B73E-435D-BDA8-69C04A7EB966}"/>
              </a:ext>
            </a:extLst>
          </p:cNvPr>
          <p:cNvSpPr/>
          <p:nvPr/>
        </p:nvSpPr>
        <p:spPr>
          <a:xfrm>
            <a:off x="6728011" y="1667933"/>
            <a:ext cx="3331891" cy="4313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0C2B29A-D997-4CE3-BFE4-98E682DBA53F}"/>
              </a:ext>
            </a:extLst>
          </p:cNvPr>
          <p:cNvSpPr/>
          <p:nvPr/>
        </p:nvSpPr>
        <p:spPr>
          <a:xfrm>
            <a:off x="6668636" y="1615016"/>
            <a:ext cx="3331891" cy="431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920202E-09FB-4692-9DAB-DF0C8614AF4A}"/>
              </a:ext>
            </a:extLst>
          </p:cNvPr>
          <p:cNvSpPr/>
          <p:nvPr/>
        </p:nvSpPr>
        <p:spPr>
          <a:xfrm>
            <a:off x="8135146" y="1061235"/>
            <a:ext cx="432000" cy="432000"/>
          </a:xfrm>
          <a:prstGeom prst="ellipse">
            <a:avLst/>
          </a:prstGeom>
          <a:noFill/>
          <a:ln w="142875">
            <a:solidFill>
              <a:srgbClr val="CCCA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0A48470-C06A-4843-B7B3-72B206E97AAD}"/>
              </a:ext>
            </a:extLst>
          </p:cNvPr>
          <p:cNvSpPr/>
          <p:nvPr/>
        </p:nvSpPr>
        <p:spPr>
          <a:xfrm>
            <a:off x="7394539" y="1540922"/>
            <a:ext cx="1913214" cy="208442"/>
          </a:xfrm>
          <a:prstGeom prst="rect">
            <a:avLst/>
          </a:prstGeom>
          <a:solidFill>
            <a:srgbClr val="CC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Trapecio 42">
            <a:extLst>
              <a:ext uri="{FF2B5EF4-FFF2-40B4-BE49-F238E27FC236}">
                <a16:creationId xmlns:a16="http://schemas.microsoft.com/office/drawing/2014/main" id="{57C66A4E-55BB-4651-80A9-583F213FA3F0}"/>
              </a:ext>
            </a:extLst>
          </p:cNvPr>
          <p:cNvSpPr/>
          <p:nvPr/>
        </p:nvSpPr>
        <p:spPr>
          <a:xfrm>
            <a:off x="7394538" y="1404561"/>
            <a:ext cx="1913214" cy="136359"/>
          </a:xfrm>
          <a:prstGeom prst="trapezoid">
            <a:avLst>
              <a:gd name="adj" fmla="val 573992"/>
            </a:avLst>
          </a:prstGeom>
          <a:solidFill>
            <a:srgbClr val="CC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D21EB15-DD1F-48D4-9892-62CF79B7F3A4}"/>
              </a:ext>
            </a:extLst>
          </p:cNvPr>
          <p:cNvSpPr/>
          <p:nvPr/>
        </p:nvSpPr>
        <p:spPr>
          <a:xfrm>
            <a:off x="6990358" y="2102290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11BAE5-2070-41CF-B3BD-0BBA0F1F0096}"/>
              </a:ext>
            </a:extLst>
          </p:cNvPr>
          <p:cNvSpPr/>
          <p:nvPr/>
        </p:nvSpPr>
        <p:spPr>
          <a:xfrm>
            <a:off x="6990358" y="2716129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7B3FD36-EAC8-4991-B884-807855230971}"/>
              </a:ext>
            </a:extLst>
          </p:cNvPr>
          <p:cNvSpPr/>
          <p:nvPr/>
        </p:nvSpPr>
        <p:spPr>
          <a:xfrm>
            <a:off x="6990358" y="3305214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ED0B684-5A2F-4D93-84C1-8A2CB8C95F26}"/>
              </a:ext>
            </a:extLst>
          </p:cNvPr>
          <p:cNvSpPr/>
          <p:nvPr/>
        </p:nvSpPr>
        <p:spPr>
          <a:xfrm>
            <a:off x="6990358" y="3919053"/>
            <a:ext cx="360000" cy="36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151E77B-1435-4235-83C8-493A502D5ECF}"/>
              </a:ext>
            </a:extLst>
          </p:cNvPr>
          <p:cNvCxnSpPr/>
          <p:nvPr/>
        </p:nvCxnSpPr>
        <p:spPr>
          <a:xfrm>
            <a:off x="7663925" y="2457605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15E8593-F10F-476C-BA5A-DE5BF54196AA}"/>
              </a:ext>
            </a:extLst>
          </p:cNvPr>
          <p:cNvCxnSpPr/>
          <p:nvPr/>
        </p:nvCxnSpPr>
        <p:spPr>
          <a:xfrm>
            <a:off x="7663925" y="3076129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3BD10FEF-843F-4582-891E-173A125C9F3C}"/>
              </a:ext>
            </a:extLst>
          </p:cNvPr>
          <p:cNvCxnSpPr/>
          <p:nvPr/>
        </p:nvCxnSpPr>
        <p:spPr>
          <a:xfrm>
            <a:off x="7663925" y="3660083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2EAF396-873A-4072-9670-957F4576A5F9}"/>
              </a:ext>
            </a:extLst>
          </p:cNvPr>
          <p:cNvCxnSpPr/>
          <p:nvPr/>
        </p:nvCxnSpPr>
        <p:spPr>
          <a:xfrm>
            <a:off x="7663925" y="4278607"/>
            <a:ext cx="192854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93757A4-E70C-4BB8-BD2F-C05C624E92A4}"/>
              </a:ext>
            </a:extLst>
          </p:cNvPr>
          <p:cNvSpPr/>
          <p:nvPr/>
        </p:nvSpPr>
        <p:spPr>
          <a:xfrm rot="5400000" flipH="1">
            <a:off x="9543135" y="5469195"/>
            <a:ext cx="452068" cy="466526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63966918-1C54-4012-A88F-9A8D76E09218}"/>
              </a:ext>
            </a:extLst>
          </p:cNvPr>
          <p:cNvSpPr/>
          <p:nvPr/>
        </p:nvSpPr>
        <p:spPr>
          <a:xfrm rot="16200000" flipH="1">
            <a:off x="9541311" y="5469194"/>
            <a:ext cx="452068" cy="466526"/>
          </a:xfrm>
          <a:prstGeom prst="triangle">
            <a:avLst>
              <a:gd name="adj" fmla="val 10000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3" name="Picture 2" descr="Resultado de imagen para pen vector png">
            <a:extLst>
              <a:ext uri="{FF2B5EF4-FFF2-40B4-BE49-F238E27FC236}">
                <a16:creationId xmlns:a16="http://schemas.microsoft.com/office/drawing/2014/main" id="{E3891077-684F-49E4-8484-07C21BBF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5459">
            <a:off x="9462837" y="3234514"/>
            <a:ext cx="1895236" cy="19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3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78D2AD-E841-4007-B8F8-A926BD6E87BF}"/>
              </a:ext>
            </a:extLst>
          </p:cNvPr>
          <p:cNvSpPr/>
          <p:nvPr/>
        </p:nvSpPr>
        <p:spPr>
          <a:xfrm>
            <a:off x="611436" y="958084"/>
            <a:ext cx="10969127" cy="5398816"/>
          </a:xfrm>
          <a:prstGeom prst="rect">
            <a:avLst/>
          </a:prstGeom>
          <a:solidFill>
            <a:srgbClr val="4FB5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7195BEF-D6CB-472E-A5CA-42EE156753AD}"/>
              </a:ext>
            </a:extLst>
          </p:cNvPr>
          <p:cNvSpPr/>
          <p:nvPr/>
        </p:nvSpPr>
        <p:spPr>
          <a:xfrm>
            <a:off x="1487514" y="2660418"/>
            <a:ext cx="8294479" cy="3696477"/>
          </a:xfrm>
          <a:prstGeom prst="rect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Triángulo rectángulo 22">
            <a:extLst>
              <a:ext uri="{FF2B5EF4-FFF2-40B4-BE49-F238E27FC236}">
                <a16:creationId xmlns:a16="http://schemas.microsoft.com/office/drawing/2014/main" id="{04A68CE5-51B3-4C9F-BB19-637A733633E2}"/>
              </a:ext>
            </a:extLst>
          </p:cNvPr>
          <p:cNvSpPr/>
          <p:nvPr/>
        </p:nvSpPr>
        <p:spPr>
          <a:xfrm>
            <a:off x="9781993" y="1132462"/>
            <a:ext cx="1798570" cy="5224433"/>
          </a:xfrm>
          <a:prstGeom prst="rtTriangle">
            <a:avLst/>
          </a:prstGeom>
          <a:solidFill>
            <a:srgbClr val="339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A0B5DA7-C21D-46BB-A2AA-788056886D83}"/>
              </a:ext>
            </a:extLst>
          </p:cNvPr>
          <p:cNvGrpSpPr/>
          <p:nvPr/>
        </p:nvGrpSpPr>
        <p:grpSpPr>
          <a:xfrm>
            <a:off x="6499138" y="1437972"/>
            <a:ext cx="3796740" cy="4638358"/>
            <a:chOff x="6528359" y="1406205"/>
            <a:chExt cx="3796740" cy="4638358"/>
          </a:xfrm>
        </p:grpSpPr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C0AE346F-C21B-4408-A961-03125B6FC281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B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2BFC819-FF81-4441-B8BE-AF46200355F6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B7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6AC6B0A6-E435-48A5-91CF-76DE4BAEFBE4}"/>
                </a:ext>
              </a:extLst>
            </p:cNvPr>
            <p:cNvSpPr/>
            <p:nvPr/>
          </p:nvSpPr>
          <p:spPr>
            <a:xfrm>
              <a:off x="6754559" y="1608591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AE040B94-AD0D-489E-B061-FBC0CBE1904B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41271ADF-9E31-4C2C-9E18-F169482E6395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CD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E25450F-1C57-4852-9161-C497120877AA}"/>
              </a:ext>
            </a:extLst>
          </p:cNvPr>
          <p:cNvGrpSpPr/>
          <p:nvPr/>
        </p:nvGrpSpPr>
        <p:grpSpPr>
          <a:xfrm>
            <a:off x="1487515" y="1132462"/>
            <a:ext cx="8294483" cy="5049548"/>
            <a:chOff x="1487515" y="1132462"/>
            <a:chExt cx="8294483" cy="5049548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3C4BCAE3-8870-4B9E-B17B-CB8920362FC1}"/>
                </a:ext>
              </a:extLst>
            </p:cNvPr>
            <p:cNvCxnSpPr/>
            <p:nvPr/>
          </p:nvCxnSpPr>
          <p:spPr>
            <a:xfrm>
              <a:off x="5478308" y="1132969"/>
              <a:ext cx="0" cy="5049041"/>
            </a:xfrm>
            <a:prstGeom prst="line">
              <a:avLst/>
            </a:prstGeom>
            <a:ln w="22225">
              <a:solidFill>
                <a:srgbClr val="CD8A5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C24B361-22DF-44E7-93BF-E359D844C1C4}"/>
                </a:ext>
              </a:extLst>
            </p:cNvPr>
            <p:cNvSpPr/>
            <p:nvPr/>
          </p:nvSpPr>
          <p:spPr>
            <a:xfrm>
              <a:off x="9467673" y="1132462"/>
              <a:ext cx="314325" cy="2363213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737821-EB83-4E82-B098-FF8F93845A8A}"/>
                </a:ext>
              </a:extLst>
            </p:cNvPr>
            <p:cNvSpPr/>
            <p:nvPr/>
          </p:nvSpPr>
          <p:spPr>
            <a:xfrm>
              <a:off x="5477594" y="1132969"/>
              <a:ext cx="3990079" cy="5049041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4F96116A-FE3D-4979-BA7B-F5AA53D38403}"/>
                </a:ext>
              </a:extLst>
            </p:cNvPr>
            <p:cNvSpPr/>
            <p:nvPr/>
          </p:nvSpPr>
          <p:spPr>
            <a:xfrm rot="333266">
              <a:off x="5895657" y="1277076"/>
              <a:ext cx="3646485" cy="4809514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C28161A2-587C-4D56-AFBE-D2C16AA325B9}"/>
                </a:ext>
              </a:extLst>
            </p:cNvPr>
            <p:cNvSpPr/>
            <p:nvPr/>
          </p:nvSpPr>
          <p:spPr>
            <a:xfrm rot="167836">
              <a:off x="5747173" y="1237741"/>
              <a:ext cx="3646485" cy="4809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DFB68536-7193-4C62-B976-7687731F7CCB}"/>
                </a:ext>
              </a:extLst>
            </p:cNvPr>
            <p:cNvSpPr/>
            <p:nvPr/>
          </p:nvSpPr>
          <p:spPr>
            <a:xfrm>
              <a:off x="1487515" y="1132969"/>
              <a:ext cx="3990079" cy="5049041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57E462E-B1C3-4439-A157-CD1324CC8F6E}"/>
                </a:ext>
              </a:extLst>
            </p:cNvPr>
            <p:cNvSpPr/>
            <p:nvPr/>
          </p:nvSpPr>
          <p:spPr>
            <a:xfrm>
              <a:off x="5655264" y="1273529"/>
              <a:ext cx="3646485" cy="4767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F4AAF7C-4676-49AB-83EA-EE18A0A1372D}"/>
                </a:ext>
              </a:extLst>
            </p:cNvPr>
            <p:cNvSpPr/>
            <p:nvPr/>
          </p:nvSpPr>
          <p:spPr>
            <a:xfrm rot="21416026">
              <a:off x="1621762" y="1254613"/>
              <a:ext cx="3646485" cy="48095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C26ED96-247D-458B-86D5-053B2A917B1B}"/>
                </a:ext>
              </a:extLst>
            </p:cNvPr>
            <p:cNvCxnSpPr>
              <a:cxnSpLocks/>
            </p:cNvCxnSpPr>
            <p:nvPr/>
          </p:nvCxnSpPr>
          <p:spPr>
            <a:xfrm>
              <a:off x="5477594" y="1132462"/>
              <a:ext cx="0" cy="5049548"/>
            </a:xfrm>
            <a:prstGeom prst="line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D29BFD8-B0AD-40A2-8404-2195E8DB9D87}"/>
                </a:ext>
              </a:extLst>
            </p:cNvPr>
            <p:cNvSpPr/>
            <p:nvPr/>
          </p:nvSpPr>
          <p:spPr>
            <a:xfrm>
              <a:off x="1667278" y="1273529"/>
              <a:ext cx="3646485" cy="4767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endParaRPr lang="es-419" dirty="0"/>
            </a:p>
          </p:txBody>
        </p:sp>
      </p:grpSp>
      <p:pic>
        <p:nvPicPr>
          <p:cNvPr id="26" name="Picture 2" descr="Resultado de imagen para pen vector png">
            <a:extLst>
              <a:ext uri="{FF2B5EF4-FFF2-40B4-BE49-F238E27FC236}">
                <a16:creationId xmlns:a16="http://schemas.microsoft.com/office/drawing/2014/main" id="{7D602D9D-B34C-4F48-8943-19FBABF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05747">
            <a:off x="8417711" y="3666996"/>
            <a:ext cx="2265239" cy="230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82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5F1F1C5-43DE-41C4-ADEF-5E240335F277}"/>
              </a:ext>
            </a:extLst>
          </p:cNvPr>
          <p:cNvGrpSpPr/>
          <p:nvPr/>
        </p:nvGrpSpPr>
        <p:grpSpPr>
          <a:xfrm>
            <a:off x="451409" y="396555"/>
            <a:ext cx="3796740" cy="4638358"/>
            <a:chOff x="6528359" y="1406205"/>
            <a:chExt cx="3796740" cy="463835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025F58D-A821-4001-A1B7-7F9FA80DBB59}"/>
                </a:ext>
              </a:extLst>
            </p:cNvPr>
            <p:cNvSpPr/>
            <p:nvPr/>
          </p:nvSpPr>
          <p:spPr>
            <a:xfrm>
              <a:off x="10010774" y="1406205"/>
              <a:ext cx="314325" cy="2022795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778D461-7BFD-47CF-9E7B-1EA9D6C99082}"/>
                </a:ext>
              </a:extLst>
            </p:cNvPr>
            <p:cNvSpPr/>
            <p:nvPr/>
          </p:nvSpPr>
          <p:spPr>
            <a:xfrm>
              <a:off x="6528359" y="1406205"/>
              <a:ext cx="3482416" cy="4638358"/>
            </a:xfrm>
            <a:prstGeom prst="rect">
              <a:avLst/>
            </a:prstGeom>
            <a:solidFill>
              <a:srgbClr val="FFE8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1286628-9CD4-45FC-A1B0-9B6DFD2CCE1F}"/>
                </a:ext>
              </a:extLst>
            </p:cNvPr>
            <p:cNvSpPr/>
            <p:nvPr/>
          </p:nvSpPr>
          <p:spPr>
            <a:xfrm rot="176201">
              <a:off x="6743619" y="1628493"/>
              <a:ext cx="3387166" cy="4341974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35878708-1357-47EC-AFCC-F583DE690459}"/>
                </a:ext>
              </a:extLst>
            </p:cNvPr>
            <p:cNvSpPr/>
            <p:nvPr/>
          </p:nvSpPr>
          <p:spPr>
            <a:xfrm>
              <a:off x="6671234" y="1554397"/>
              <a:ext cx="3387166" cy="4341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84803C3-E256-40B3-A884-78DDD4150B23}"/>
                </a:ext>
              </a:extLst>
            </p:cNvPr>
            <p:cNvSpPr/>
            <p:nvPr/>
          </p:nvSpPr>
          <p:spPr>
            <a:xfrm>
              <a:off x="6528359" y="1406205"/>
              <a:ext cx="3387166" cy="4638358"/>
            </a:xfrm>
            <a:prstGeom prst="rect">
              <a:avLst/>
            </a:prstGeom>
            <a:solidFill>
              <a:srgbClr val="FFF2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A9EE6A-3A90-4C08-8CA6-C52972B4A248}"/>
              </a:ext>
            </a:extLst>
          </p:cNvPr>
          <p:cNvGrpSpPr/>
          <p:nvPr/>
        </p:nvGrpSpPr>
        <p:grpSpPr>
          <a:xfrm>
            <a:off x="4478813" y="179043"/>
            <a:ext cx="3627424" cy="5047186"/>
            <a:chOff x="6537434" y="1061235"/>
            <a:chExt cx="3627424" cy="504718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7F33E52-CE26-42B9-BD0B-26DB84F55910}"/>
                </a:ext>
              </a:extLst>
            </p:cNvPr>
            <p:cNvSpPr/>
            <p:nvPr/>
          </p:nvSpPr>
          <p:spPr>
            <a:xfrm>
              <a:off x="6537434" y="1290320"/>
              <a:ext cx="3627424" cy="4818101"/>
            </a:xfrm>
            <a:prstGeom prst="rect">
              <a:avLst/>
            </a:prstGeom>
            <a:solidFill>
              <a:srgbClr val="E1A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4F57A03-0BD5-4F5E-B079-A8833177F427}"/>
                </a:ext>
              </a:extLst>
            </p:cNvPr>
            <p:cNvSpPr/>
            <p:nvPr/>
          </p:nvSpPr>
          <p:spPr>
            <a:xfrm>
              <a:off x="8351520" y="1290319"/>
              <a:ext cx="1813337" cy="4818101"/>
            </a:xfrm>
            <a:prstGeom prst="rect">
              <a:avLst/>
            </a:prstGeom>
            <a:solidFill>
              <a:srgbClr val="CD8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9E2B2D7-60E4-4202-9F39-F381675A6467}"/>
                </a:ext>
              </a:extLst>
            </p:cNvPr>
            <p:cNvSpPr/>
            <p:nvPr/>
          </p:nvSpPr>
          <p:spPr>
            <a:xfrm>
              <a:off x="6668636" y="1615016"/>
              <a:ext cx="3355220" cy="4313475"/>
            </a:xfrm>
            <a:prstGeom prst="rect">
              <a:avLst/>
            </a:prstGeom>
            <a:solidFill>
              <a:srgbClr val="F6F3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E365748-EDE8-4FE9-9094-2294E03353B8}"/>
                </a:ext>
              </a:extLst>
            </p:cNvPr>
            <p:cNvSpPr/>
            <p:nvPr/>
          </p:nvSpPr>
          <p:spPr>
            <a:xfrm>
              <a:off x="8135146" y="1061235"/>
              <a:ext cx="432000" cy="432000"/>
            </a:xfrm>
            <a:prstGeom prst="ellipse">
              <a:avLst/>
            </a:prstGeom>
            <a:noFill/>
            <a:ln w="142875">
              <a:solidFill>
                <a:srgbClr val="CCC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E241434-14FA-4CB7-A4DB-2B5111CDEFCF}"/>
                </a:ext>
              </a:extLst>
            </p:cNvPr>
            <p:cNvSpPr/>
            <p:nvPr/>
          </p:nvSpPr>
          <p:spPr>
            <a:xfrm>
              <a:off x="7394539" y="1540922"/>
              <a:ext cx="1913214" cy="208442"/>
            </a:xfrm>
            <a:prstGeom prst="rect">
              <a:avLst/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Trapecio 15">
              <a:extLst>
                <a:ext uri="{FF2B5EF4-FFF2-40B4-BE49-F238E27FC236}">
                  <a16:creationId xmlns:a16="http://schemas.microsoft.com/office/drawing/2014/main" id="{4D83A115-5687-4F1C-8B2F-947BD97275A9}"/>
                </a:ext>
              </a:extLst>
            </p:cNvPr>
            <p:cNvSpPr/>
            <p:nvPr/>
          </p:nvSpPr>
          <p:spPr>
            <a:xfrm>
              <a:off x="7394538" y="1404561"/>
              <a:ext cx="1913214" cy="136359"/>
            </a:xfrm>
            <a:prstGeom prst="trapezoid">
              <a:avLst>
                <a:gd name="adj" fmla="val 573992"/>
              </a:avLst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pic>
        <p:nvPicPr>
          <p:cNvPr id="17" name="Picture 2" descr="Resultado de imagen para pen vector png">
            <a:extLst>
              <a:ext uri="{FF2B5EF4-FFF2-40B4-BE49-F238E27FC236}">
                <a16:creationId xmlns:a16="http://schemas.microsoft.com/office/drawing/2014/main" id="{78D3E625-75F2-44F2-BD4B-7F351A34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12328">
            <a:off x="1040127" y="4792628"/>
            <a:ext cx="2065440" cy="209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02FA855-08FE-49DF-B5ED-B56B37E3784F}"/>
              </a:ext>
            </a:extLst>
          </p:cNvPr>
          <p:cNvGrpSpPr/>
          <p:nvPr/>
        </p:nvGrpSpPr>
        <p:grpSpPr>
          <a:xfrm>
            <a:off x="8260702" y="179042"/>
            <a:ext cx="3627424" cy="5047186"/>
            <a:chOff x="4890806" y="3429000"/>
            <a:chExt cx="3627424" cy="5047186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A83DEF2-4B11-4952-8232-2601B0B025B1}"/>
                </a:ext>
              </a:extLst>
            </p:cNvPr>
            <p:cNvSpPr/>
            <p:nvPr/>
          </p:nvSpPr>
          <p:spPr>
            <a:xfrm>
              <a:off x="4890806" y="3658085"/>
              <a:ext cx="3627424" cy="4818101"/>
            </a:xfrm>
            <a:prstGeom prst="rect">
              <a:avLst/>
            </a:prstGeom>
            <a:solidFill>
              <a:srgbClr val="E1A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C3A208AB-F337-4DA6-BE92-D4316DCE3CEE}"/>
                </a:ext>
              </a:extLst>
            </p:cNvPr>
            <p:cNvSpPr/>
            <p:nvPr/>
          </p:nvSpPr>
          <p:spPr>
            <a:xfrm>
              <a:off x="6704892" y="3658084"/>
              <a:ext cx="1813337" cy="4818101"/>
            </a:xfrm>
            <a:prstGeom prst="rect">
              <a:avLst/>
            </a:prstGeom>
            <a:solidFill>
              <a:srgbClr val="CD8A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B71FE1D2-9328-41D8-8DF1-08672BE386B4}"/>
                </a:ext>
              </a:extLst>
            </p:cNvPr>
            <p:cNvSpPr/>
            <p:nvPr/>
          </p:nvSpPr>
          <p:spPr>
            <a:xfrm>
              <a:off x="5081383" y="4035698"/>
              <a:ext cx="3331891" cy="43134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F069FE1A-0905-483F-86C6-BFE5242CA0C8}"/>
                </a:ext>
              </a:extLst>
            </p:cNvPr>
            <p:cNvSpPr/>
            <p:nvPr/>
          </p:nvSpPr>
          <p:spPr>
            <a:xfrm>
              <a:off x="5022008" y="3982781"/>
              <a:ext cx="3331891" cy="4313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D17D87B-5AF8-46D3-AC4E-43B45E49E92C}"/>
                </a:ext>
              </a:extLst>
            </p:cNvPr>
            <p:cNvSpPr/>
            <p:nvPr/>
          </p:nvSpPr>
          <p:spPr>
            <a:xfrm>
              <a:off x="6488518" y="3429000"/>
              <a:ext cx="432000" cy="432000"/>
            </a:xfrm>
            <a:prstGeom prst="ellipse">
              <a:avLst/>
            </a:prstGeom>
            <a:noFill/>
            <a:ln w="142875">
              <a:solidFill>
                <a:srgbClr val="CCCA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42440AB8-E460-4708-B30F-C3B17812ED80}"/>
                </a:ext>
              </a:extLst>
            </p:cNvPr>
            <p:cNvSpPr/>
            <p:nvPr/>
          </p:nvSpPr>
          <p:spPr>
            <a:xfrm>
              <a:off x="5747911" y="3908687"/>
              <a:ext cx="1913214" cy="208442"/>
            </a:xfrm>
            <a:prstGeom prst="rect">
              <a:avLst/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0" name="Trapecio 39">
              <a:extLst>
                <a:ext uri="{FF2B5EF4-FFF2-40B4-BE49-F238E27FC236}">
                  <a16:creationId xmlns:a16="http://schemas.microsoft.com/office/drawing/2014/main" id="{6AB26EC2-8C1F-47CC-8179-9997AE8318E2}"/>
                </a:ext>
              </a:extLst>
            </p:cNvPr>
            <p:cNvSpPr/>
            <p:nvPr/>
          </p:nvSpPr>
          <p:spPr>
            <a:xfrm>
              <a:off x="5747910" y="3772326"/>
              <a:ext cx="1913214" cy="136359"/>
            </a:xfrm>
            <a:prstGeom prst="trapezoid">
              <a:avLst>
                <a:gd name="adj" fmla="val 573992"/>
              </a:avLst>
            </a:prstGeom>
            <a:solidFill>
              <a:srgbClr val="CC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28CEAA4-7BC8-4BE9-A946-673BDB6475DB}"/>
                </a:ext>
              </a:extLst>
            </p:cNvPr>
            <p:cNvSpPr/>
            <p:nvPr/>
          </p:nvSpPr>
          <p:spPr>
            <a:xfrm>
              <a:off x="5343730" y="4470055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042A1DC4-131E-45EE-A94D-E17AD9768AB7}"/>
                </a:ext>
              </a:extLst>
            </p:cNvPr>
            <p:cNvSpPr/>
            <p:nvPr/>
          </p:nvSpPr>
          <p:spPr>
            <a:xfrm>
              <a:off x="5343730" y="5083894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A4725E56-C99D-42FC-9809-13935B36A5E0}"/>
                </a:ext>
              </a:extLst>
            </p:cNvPr>
            <p:cNvSpPr/>
            <p:nvPr/>
          </p:nvSpPr>
          <p:spPr>
            <a:xfrm>
              <a:off x="5343730" y="5672979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E6610D39-A089-45B8-B6E5-20291F86C14A}"/>
                </a:ext>
              </a:extLst>
            </p:cNvPr>
            <p:cNvSpPr/>
            <p:nvPr/>
          </p:nvSpPr>
          <p:spPr>
            <a:xfrm>
              <a:off x="5343730" y="6286818"/>
              <a:ext cx="360000" cy="360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FB5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5C73FE9E-70C8-45DE-B7F5-44E66AAE6254}"/>
                </a:ext>
              </a:extLst>
            </p:cNvPr>
            <p:cNvCxnSpPr/>
            <p:nvPr/>
          </p:nvCxnSpPr>
          <p:spPr>
            <a:xfrm>
              <a:off x="6017297" y="4825370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8FEAAB2-3F7F-4F29-8C0D-E280C0F45A2A}"/>
                </a:ext>
              </a:extLst>
            </p:cNvPr>
            <p:cNvCxnSpPr/>
            <p:nvPr/>
          </p:nvCxnSpPr>
          <p:spPr>
            <a:xfrm>
              <a:off x="6017297" y="5443894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8B47AE6D-9D2F-421D-ACC4-597EA1ABCBFA}"/>
                </a:ext>
              </a:extLst>
            </p:cNvPr>
            <p:cNvCxnSpPr/>
            <p:nvPr/>
          </p:nvCxnSpPr>
          <p:spPr>
            <a:xfrm>
              <a:off x="6017297" y="6027848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6553F64-F462-45AF-B5FA-B5FCE6901E71}"/>
                </a:ext>
              </a:extLst>
            </p:cNvPr>
            <p:cNvCxnSpPr/>
            <p:nvPr/>
          </p:nvCxnSpPr>
          <p:spPr>
            <a:xfrm>
              <a:off x="6017297" y="6646372"/>
              <a:ext cx="192854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riángulo isósceles 48">
              <a:extLst>
                <a:ext uri="{FF2B5EF4-FFF2-40B4-BE49-F238E27FC236}">
                  <a16:creationId xmlns:a16="http://schemas.microsoft.com/office/drawing/2014/main" id="{87A2EA10-ED0C-4C11-B8C5-7FFCCAF0B228}"/>
                </a:ext>
              </a:extLst>
            </p:cNvPr>
            <p:cNvSpPr/>
            <p:nvPr/>
          </p:nvSpPr>
          <p:spPr>
            <a:xfrm rot="5400000" flipH="1">
              <a:off x="7896507" y="7836960"/>
              <a:ext cx="452068" cy="46652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0" name="Triángulo isósceles 49">
              <a:extLst>
                <a:ext uri="{FF2B5EF4-FFF2-40B4-BE49-F238E27FC236}">
                  <a16:creationId xmlns:a16="http://schemas.microsoft.com/office/drawing/2014/main" id="{D64A62E3-2B37-4FFA-8F4C-EC99A3B49BE7}"/>
                </a:ext>
              </a:extLst>
            </p:cNvPr>
            <p:cNvSpPr/>
            <p:nvPr/>
          </p:nvSpPr>
          <p:spPr>
            <a:xfrm rot="16200000" flipH="1">
              <a:off x="7894683" y="7836959"/>
              <a:ext cx="452068" cy="466526"/>
            </a:xfrm>
            <a:prstGeom prst="triangle">
              <a:avLst>
                <a:gd name="adj" fmla="val 100000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</p:spTree>
    <p:extLst>
      <p:ext uri="{BB962C8B-B14F-4D97-AF65-F5344CB8AC3E}">
        <p14:creationId xmlns:p14="http://schemas.microsoft.com/office/powerpoint/2010/main" val="389633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iángulo isósceles 51">
            <a:extLst>
              <a:ext uri="{FF2B5EF4-FFF2-40B4-BE49-F238E27FC236}">
                <a16:creationId xmlns:a16="http://schemas.microsoft.com/office/drawing/2014/main" id="{28F959BB-DB1B-49BF-9D2A-A0A37C6A4B84}"/>
              </a:ext>
            </a:extLst>
          </p:cNvPr>
          <p:cNvSpPr/>
          <p:nvPr/>
        </p:nvSpPr>
        <p:spPr>
          <a:xfrm rot="5400000" flipH="1">
            <a:off x="471716" y="544179"/>
            <a:ext cx="648000" cy="64800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80F52A67-E812-4CF9-A22D-B468A42D788D}"/>
              </a:ext>
            </a:extLst>
          </p:cNvPr>
          <p:cNvSpPr/>
          <p:nvPr/>
        </p:nvSpPr>
        <p:spPr>
          <a:xfrm>
            <a:off x="1401030" y="1575412"/>
            <a:ext cx="504000" cy="504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4F0C002-94A5-4E74-BC37-6F44F1632D38}"/>
              </a:ext>
            </a:extLst>
          </p:cNvPr>
          <p:cNvGrpSpPr/>
          <p:nvPr/>
        </p:nvGrpSpPr>
        <p:grpSpPr>
          <a:xfrm>
            <a:off x="1490819" y="1532968"/>
            <a:ext cx="573468" cy="453144"/>
            <a:chOff x="1490819" y="1532968"/>
            <a:chExt cx="573468" cy="453144"/>
          </a:xfrm>
        </p:grpSpPr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191841A-56E9-42F2-9459-97045306944B}"/>
                </a:ext>
              </a:extLst>
            </p:cNvPr>
            <p:cNvCxnSpPr>
              <a:cxnSpLocks/>
            </p:cNvCxnSpPr>
            <p:nvPr/>
          </p:nvCxnSpPr>
          <p:spPr>
            <a:xfrm>
              <a:off x="1490819" y="1782856"/>
              <a:ext cx="201930" cy="203256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9020A534-313C-4C05-A038-DF511DA78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2201" y="1532968"/>
              <a:ext cx="402086" cy="453144"/>
            </a:xfrm>
            <a:prstGeom prst="line">
              <a:avLst/>
            </a:prstGeom>
            <a:ln w="47625">
              <a:solidFill>
                <a:srgbClr val="5E64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D037B354-2316-4ACB-8170-754F1706D403}"/>
              </a:ext>
            </a:extLst>
          </p:cNvPr>
          <p:cNvSpPr/>
          <p:nvPr/>
        </p:nvSpPr>
        <p:spPr>
          <a:xfrm>
            <a:off x="468205" y="1575412"/>
            <a:ext cx="504000" cy="504000"/>
          </a:xfrm>
          <a:prstGeom prst="rect">
            <a:avLst/>
          </a:prstGeom>
          <a:noFill/>
          <a:ln w="25400">
            <a:solidFill>
              <a:srgbClr val="4FB5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8" name="Triángulo isósceles 57">
            <a:extLst>
              <a:ext uri="{FF2B5EF4-FFF2-40B4-BE49-F238E27FC236}">
                <a16:creationId xmlns:a16="http://schemas.microsoft.com/office/drawing/2014/main" id="{B3FD78AD-F765-4EAD-832E-249E78CBA763}"/>
              </a:ext>
            </a:extLst>
          </p:cNvPr>
          <p:cNvSpPr/>
          <p:nvPr/>
        </p:nvSpPr>
        <p:spPr>
          <a:xfrm rot="5400000" flipH="1">
            <a:off x="1401030" y="544179"/>
            <a:ext cx="648000" cy="6480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62689645-93DD-4CFD-923A-EDB6C4C53946}"/>
              </a:ext>
            </a:extLst>
          </p:cNvPr>
          <p:cNvSpPr txBox="1"/>
          <p:nvPr/>
        </p:nvSpPr>
        <p:spPr>
          <a:xfrm>
            <a:off x="373552" y="2629295"/>
            <a:ext cx="132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ORDER NOW</a:t>
            </a:r>
            <a:endParaRPr lang="es-419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DE62313C-8CEB-422B-99EB-E9E173462614}"/>
              </a:ext>
            </a:extLst>
          </p:cNvPr>
          <p:cNvGrpSpPr/>
          <p:nvPr/>
        </p:nvGrpSpPr>
        <p:grpSpPr>
          <a:xfrm>
            <a:off x="1763464" y="2398656"/>
            <a:ext cx="1332000" cy="648000"/>
            <a:chOff x="1905030" y="4015542"/>
            <a:chExt cx="1332000" cy="648000"/>
          </a:xfrm>
        </p:grpSpPr>
        <p:sp>
          <p:nvSpPr>
            <p:cNvPr id="134" name="Rectángulo: esquinas redondeadas 133">
              <a:extLst>
                <a:ext uri="{FF2B5EF4-FFF2-40B4-BE49-F238E27FC236}">
                  <a16:creationId xmlns:a16="http://schemas.microsoft.com/office/drawing/2014/main" id="{5B2E2D51-3747-45D3-A687-013CF5CBA3D3}"/>
                </a:ext>
              </a:extLst>
            </p:cNvPr>
            <p:cNvSpPr/>
            <p:nvPr/>
          </p:nvSpPr>
          <p:spPr>
            <a:xfrm>
              <a:off x="1905030" y="4015542"/>
              <a:ext cx="1332000" cy="648000"/>
            </a:xfrm>
            <a:prstGeom prst="roundRect">
              <a:avLst>
                <a:gd name="adj" fmla="val 27609"/>
              </a:avLst>
            </a:prstGeom>
            <a:solidFill>
              <a:srgbClr val="EF4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17CE5B32-AD06-4422-98B7-8418717E38C3}"/>
                </a:ext>
              </a:extLst>
            </p:cNvPr>
            <p:cNvSpPr/>
            <p:nvPr/>
          </p:nvSpPr>
          <p:spPr>
            <a:xfrm>
              <a:off x="1953324" y="4072843"/>
              <a:ext cx="1235413" cy="533399"/>
            </a:xfrm>
            <a:prstGeom prst="roundRect">
              <a:avLst>
                <a:gd name="adj" fmla="val 27609"/>
              </a:avLst>
            </a:prstGeom>
            <a:solidFill>
              <a:srgbClr val="EF413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1EC5698B-B9A4-4990-ACCB-988275986A80}"/>
                </a:ext>
              </a:extLst>
            </p:cNvPr>
            <p:cNvSpPr txBox="1"/>
            <p:nvPr/>
          </p:nvSpPr>
          <p:spPr>
            <a:xfrm>
              <a:off x="1932096" y="4154876"/>
              <a:ext cx="128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ORDER NOW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AFCA270B-9543-4785-AA3B-A88E9141CD3A}"/>
              </a:ext>
            </a:extLst>
          </p:cNvPr>
          <p:cNvGrpSpPr/>
          <p:nvPr/>
        </p:nvGrpSpPr>
        <p:grpSpPr>
          <a:xfrm>
            <a:off x="273031" y="2404768"/>
            <a:ext cx="1332000" cy="648000"/>
            <a:chOff x="391702" y="4015542"/>
            <a:chExt cx="1332000" cy="648000"/>
          </a:xfrm>
        </p:grpSpPr>
        <p:sp>
          <p:nvSpPr>
            <p:cNvPr id="135" name="Rectángulo: esquinas redondeadas 134">
              <a:extLst>
                <a:ext uri="{FF2B5EF4-FFF2-40B4-BE49-F238E27FC236}">
                  <a16:creationId xmlns:a16="http://schemas.microsoft.com/office/drawing/2014/main" id="{50DA8BEE-393B-4607-A2D4-F69C1CA2DFF7}"/>
                </a:ext>
              </a:extLst>
            </p:cNvPr>
            <p:cNvSpPr/>
            <p:nvPr/>
          </p:nvSpPr>
          <p:spPr>
            <a:xfrm>
              <a:off x="391702" y="4015542"/>
              <a:ext cx="1332000" cy="648000"/>
            </a:xfrm>
            <a:prstGeom prst="roundRect">
              <a:avLst>
                <a:gd name="adj" fmla="val 276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6" name="Rectángulo: esquinas redondeadas 135">
              <a:extLst>
                <a:ext uri="{FF2B5EF4-FFF2-40B4-BE49-F238E27FC236}">
                  <a16:creationId xmlns:a16="http://schemas.microsoft.com/office/drawing/2014/main" id="{8B9E313C-B05A-4919-BE89-EBB8FCD47529}"/>
                </a:ext>
              </a:extLst>
            </p:cNvPr>
            <p:cNvSpPr/>
            <p:nvPr/>
          </p:nvSpPr>
          <p:spPr>
            <a:xfrm>
              <a:off x="439996" y="4072843"/>
              <a:ext cx="1235413" cy="533399"/>
            </a:xfrm>
            <a:prstGeom prst="roundRect">
              <a:avLst>
                <a:gd name="adj" fmla="val 2760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F833666D-7FF2-4598-B340-D541551F7302}"/>
                </a:ext>
              </a:extLst>
            </p:cNvPr>
            <p:cNvSpPr txBox="1"/>
            <p:nvPr/>
          </p:nvSpPr>
          <p:spPr>
            <a:xfrm>
              <a:off x="418768" y="4154876"/>
              <a:ext cx="128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ORDER NOW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0AD2078E-DA89-4295-811B-E2E257AFCD95}"/>
              </a:ext>
            </a:extLst>
          </p:cNvPr>
          <p:cNvGrpSpPr/>
          <p:nvPr/>
        </p:nvGrpSpPr>
        <p:grpSpPr>
          <a:xfrm>
            <a:off x="379550" y="3416079"/>
            <a:ext cx="720000" cy="720000"/>
            <a:chOff x="379550" y="3416079"/>
            <a:chExt cx="720000" cy="720000"/>
          </a:xfrm>
        </p:grpSpPr>
        <p:sp>
          <p:nvSpPr>
            <p:cNvPr id="194" name="Rectángulo: esquinas redondeadas 193">
              <a:extLst>
                <a:ext uri="{FF2B5EF4-FFF2-40B4-BE49-F238E27FC236}">
                  <a16:creationId xmlns:a16="http://schemas.microsoft.com/office/drawing/2014/main" id="{380D0D22-0CC2-43BF-BFE9-B26437278E2C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F32DD195-536D-4868-9345-650E780D03D7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EA4E1B"/>
                  </a:solidFill>
                  <a:latin typeface="Franklin Gothic Demi Cond" panose="020B0706030402020204" pitchFamily="34" charset="0"/>
                </a:rPr>
                <a:t>Yes</a:t>
              </a:r>
              <a:endParaRPr lang="es-419" sz="2000" dirty="0">
                <a:solidFill>
                  <a:srgbClr val="EA4E1B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3F52BFA5-EFBC-4B8C-9841-BCDC5A04F78A}"/>
              </a:ext>
            </a:extLst>
          </p:cNvPr>
          <p:cNvGrpSpPr/>
          <p:nvPr/>
        </p:nvGrpSpPr>
        <p:grpSpPr>
          <a:xfrm>
            <a:off x="1365030" y="3412168"/>
            <a:ext cx="720000" cy="720000"/>
            <a:chOff x="379550" y="3416079"/>
            <a:chExt cx="720000" cy="720000"/>
          </a:xfrm>
        </p:grpSpPr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9910FF0F-708C-4488-83A5-649C39EBA639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C706E203-AD48-449B-BF6E-B33E339E7EF6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Yes</a:t>
              </a:r>
              <a:endParaRPr lang="es-419" sz="20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9ABD1AA4-DDB0-4858-817F-801D75CAD7ED}"/>
              </a:ext>
            </a:extLst>
          </p:cNvPr>
          <p:cNvGrpSpPr/>
          <p:nvPr/>
        </p:nvGrpSpPr>
        <p:grpSpPr>
          <a:xfrm>
            <a:off x="379550" y="4337429"/>
            <a:ext cx="720000" cy="720000"/>
            <a:chOff x="379550" y="3416079"/>
            <a:chExt cx="720000" cy="720000"/>
          </a:xfrm>
        </p:grpSpPr>
        <p:sp>
          <p:nvSpPr>
            <p:cNvPr id="204" name="Rectángulo: esquinas redondeadas 203">
              <a:extLst>
                <a:ext uri="{FF2B5EF4-FFF2-40B4-BE49-F238E27FC236}">
                  <a16:creationId xmlns:a16="http://schemas.microsoft.com/office/drawing/2014/main" id="{A578A825-43E1-4DBC-AD44-E3A4F062562F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sp>
          <p:nvSpPr>
            <p:cNvPr id="205" name="CuadroTexto 204">
              <a:extLst>
                <a:ext uri="{FF2B5EF4-FFF2-40B4-BE49-F238E27FC236}">
                  <a16:creationId xmlns:a16="http://schemas.microsoft.com/office/drawing/2014/main" id="{047C317A-F779-4B5B-9E0F-B9A318C4B237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No</a:t>
              </a:r>
              <a:endParaRPr lang="es-419" sz="20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735CD310-2F65-43CF-8409-C9E8ED2F4E65}"/>
              </a:ext>
            </a:extLst>
          </p:cNvPr>
          <p:cNvGrpSpPr/>
          <p:nvPr/>
        </p:nvGrpSpPr>
        <p:grpSpPr>
          <a:xfrm>
            <a:off x="1365030" y="4333518"/>
            <a:ext cx="720000" cy="720000"/>
            <a:chOff x="379550" y="3416079"/>
            <a:chExt cx="720000" cy="720000"/>
          </a:xfrm>
        </p:grpSpPr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A6FCFBCE-F0F4-453D-BFB0-6C81F51EE11E}"/>
                </a:ext>
              </a:extLst>
            </p:cNvPr>
            <p:cNvSpPr/>
            <p:nvPr/>
          </p:nvSpPr>
          <p:spPr>
            <a:xfrm>
              <a:off x="379550" y="3416079"/>
              <a:ext cx="720000" cy="720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02136C63-110B-4164-ABDE-E211C2112E1D}"/>
                </a:ext>
              </a:extLst>
            </p:cNvPr>
            <p:cNvSpPr txBox="1"/>
            <p:nvPr/>
          </p:nvSpPr>
          <p:spPr>
            <a:xfrm>
              <a:off x="468205" y="3585652"/>
              <a:ext cx="541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No</a:t>
              </a:r>
              <a:endParaRPr lang="es-419" sz="20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63C5AC24-6B82-4CA0-B868-F03313AC49A5}"/>
              </a:ext>
            </a:extLst>
          </p:cNvPr>
          <p:cNvGrpSpPr/>
          <p:nvPr/>
        </p:nvGrpSpPr>
        <p:grpSpPr>
          <a:xfrm>
            <a:off x="387895" y="5218289"/>
            <a:ext cx="1402635" cy="719999"/>
            <a:chOff x="1186873" y="4984423"/>
            <a:chExt cx="1222952" cy="612000"/>
          </a:xfrm>
        </p:grpSpPr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4A141F77-557F-4109-BD95-F2F55994C795}"/>
                </a:ext>
              </a:extLst>
            </p:cNvPr>
            <p:cNvSpPr/>
            <p:nvPr/>
          </p:nvSpPr>
          <p:spPr>
            <a:xfrm>
              <a:off x="1186873" y="4984423"/>
              <a:ext cx="1222952" cy="612000"/>
            </a:xfrm>
            <a:prstGeom prst="roundRect">
              <a:avLst/>
            </a:prstGeom>
            <a:solidFill>
              <a:srgbClr val="FFFFFF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0DB28503-8E40-4198-A61A-81B71A3BCD63}"/>
                </a:ext>
              </a:extLst>
            </p:cNvPr>
            <p:cNvSpPr txBox="1"/>
            <p:nvPr/>
          </p:nvSpPr>
          <p:spPr>
            <a:xfrm>
              <a:off x="1222714" y="5137196"/>
              <a:ext cx="1151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Acept</a:t>
              </a:r>
              <a:endParaRPr lang="es-419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7E5C6E51-0FD0-4EAB-8077-631EF07AC63E}"/>
              </a:ext>
            </a:extLst>
          </p:cNvPr>
          <p:cNvGrpSpPr/>
          <p:nvPr/>
        </p:nvGrpSpPr>
        <p:grpSpPr>
          <a:xfrm>
            <a:off x="1952535" y="5218288"/>
            <a:ext cx="1402635" cy="719999"/>
            <a:chOff x="1186873" y="4984423"/>
            <a:chExt cx="1222952" cy="612000"/>
          </a:xfrm>
        </p:grpSpPr>
        <p:sp>
          <p:nvSpPr>
            <p:cNvPr id="158" name="Rectángulo: esquinas redondeadas 157">
              <a:extLst>
                <a:ext uri="{FF2B5EF4-FFF2-40B4-BE49-F238E27FC236}">
                  <a16:creationId xmlns:a16="http://schemas.microsoft.com/office/drawing/2014/main" id="{594C76FF-43F2-4543-89B2-DC1643034A67}"/>
                </a:ext>
              </a:extLst>
            </p:cNvPr>
            <p:cNvSpPr/>
            <p:nvPr/>
          </p:nvSpPr>
          <p:spPr>
            <a:xfrm>
              <a:off x="1186873" y="4984423"/>
              <a:ext cx="1222952" cy="612000"/>
            </a:xfrm>
            <a:prstGeom prst="roundRect">
              <a:avLst/>
            </a:prstGeom>
            <a:solidFill>
              <a:srgbClr val="EF4136"/>
            </a:solidFill>
            <a:ln w="28575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793E723E-2C43-4981-A482-40DE11438029}"/>
                </a:ext>
              </a:extLst>
            </p:cNvPr>
            <p:cNvSpPr txBox="1"/>
            <p:nvPr/>
          </p:nvSpPr>
          <p:spPr>
            <a:xfrm>
              <a:off x="1222714" y="5137196"/>
              <a:ext cx="1151268" cy="313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Acept</a:t>
              </a:r>
              <a:endParaRPr lang="es-419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698DA-6395-4DF3-B3CE-31A2CD2C9872}"/>
              </a:ext>
            </a:extLst>
          </p:cNvPr>
          <p:cNvSpPr/>
          <p:nvPr/>
        </p:nvSpPr>
        <p:spPr>
          <a:xfrm>
            <a:off x="8458200" y="3581741"/>
            <a:ext cx="3733800" cy="3276259"/>
          </a:xfrm>
          <a:prstGeom prst="rect">
            <a:avLst/>
          </a:prstGeom>
          <a:solidFill>
            <a:srgbClr val="301B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795F29A6-C5EB-46A0-89EA-7ED775D6B920}"/>
              </a:ext>
            </a:extLst>
          </p:cNvPr>
          <p:cNvSpPr/>
          <p:nvPr/>
        </p:nvSpPr>
        <p:spPr>
          <a:xfrm>
            <a:off x="8668585" y="3780746"/>
            <a:ext cx="468000" cy="46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1" name="Cruz 160">
            <a:extLst>
              <a:ext uri="{FF2B5EF4-FFF2-40B4-BE49-F238E27FC236}">
                <a16:creationId xmlns:a16="http://schemas.microsoft.com/office/drawing/2014/main" id="{D55E1336-636C-4154-B5A0-4557E39A1853}"/>
              </a:ext>
            </a:extLst>
          </p:cNvPr>
          <p:cNvSpPr/>
          <p:nvPr/>
        </p:nvSpPr>
        <p:spPr>
          <a:xfrm rot="2559094">
            <a:off x="8758584" y="3870643"/>
            <a:ext cx="288000" cy="288000"/>
          </a:xfrm>
          <a:prstGeom prst="plus">
            <a:avLst>
              <a:gd name="adj" fmla="val 40544"/>
            </a:avLst>
          </a:prstGeom>
          <a:solidFill>
            <a:srgbClr val="EA4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275839AC-2736-43F7-BF29-DEC7F50E9275}"/>
              </a:ext>
            </a:extLst>
          </p:cNvPr>
          <p:cNvSpPr/>
          <p:nvPr/>
        </p:nvSpPr>
        <p:spPr>
          <a:xfrm>
            <a:off x="8668585" y="4391773"/>
            <a:ext cx="468000" cy="468000"/>
          </a:xfrm>
          <a:prstGeom prst="ellipse">
            <a:avLst/>
          </a:prstGeom>
          <a:solidFill>
            <a:srgbClr val="EA4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3" name="Cruz 162">
            <a:extLst>
              <a:ext uri="{FF2B5EF4-FFF2-40B4-BE49-F238E27FC236}">
                <a16:creationId xmlns:a16="http://schemas.microsoft.com/office/drawing/2014/main" id="{B17AB6A4-172B-44F0-B199-D025844ECA80}"/>
              </a:ext>
            </a:extLst>
          </p:cNvPr>
          <p:cNvSpPr/>
          <p:nvPr/>
        </p:nvSpPr>
        <p:spPr>
          <a:xfrm rot="2559094">
            <a:off x="8758584" y="4481670"/>
            <a:ext cx="288000" cy="288000"/>
          </a:xfrm>
          <a:prstGeom prst="plus">
            <a:avLst>
              <a:gd name="adj" fmla="val 40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D196539-C2FA-4BC6-B60B-B739B827EC15}"/>
              </a:ext>
            </a:extLst>
          </p:cNvPr>
          <p:cNvGrpSpPr/>
          <p:nvPr/>
        </p:nvGrpSpPr>
        <p:grpSpPr>
          <a:xfrm>
            <a:off x="4111795" y="453553"/>
            <a:ext cx="3030560" cy="847622"/>
            <a:chOff x="4111795" y="453553"/>
            <a:chExt cx="3030560" cy="847622"/>
          </a:xfrm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BE49C765-9996-4935-822F-34EA6C3772E4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22" name="CuadroTexto 121">
              <a:extLst>
                <a:ext uri="{FF2B5EF4-FFF2-40B4-BE49-F238E27FC236}">
                  <a16:creationId xmlns:a16="http://schemas.microsoft.com/office/drawing/2014/main" id="{0F53B9CE-2367-407E-8035-1791462147E0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Logistic</a:t>
              </a:r>
              <a:endParaRPr lang="es-419" sz="28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8064A2A1-85CB-42C1-A7D0-C50AFE277EB1}"/>
              </a:ext>
            </a:extLst>
          </p:cNvPr>
          <p:cNvGrpSpPr/>
          <p:nvPr/>
        </p:nvGrpSpPr>
        <p:grpSpPr>
          <a:xfrm>
            <a:off x="7564676" y="453553"/>
            <a:ext cx="3030560" cy="847622"/>
            <a:chOff x="4111795" y="453553"/>
            <a:chExt cx="3030560" cy="847622"/>
          </a:xfrm>
        </p:grpSpPr>
        <p:sp>
          <p:nvSpPr>
            <p:cNvPr id="167" name="Rectángulo 166">
              <a:extLst>
                <a:ext uri="{FF2B5EF4-FFF2-40B4-BE49-F238E27FC236}">
                  <a16:creationId xmlns:a16="http://schemas.microsoft.com/office/drawing/2014/main" id="{11CAEC57-5560-433E-AF49-2971699599C3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rgbClr val="EA4E1B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E8AB79BE-9C4A-47FA-AA6B-BFB1B556CBC6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Logistic</a:t>
              </a:r>
              <a:endParaRPr lang="es-419" sz="28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B1289EDA-738D-4BBF-B3F6-CE5B848B140F}"/>
              </a:ext>
            </a:extLst>
          </p:cNvPr>
          <p:cNvGrpSpPr/>
          <p:nvPr/>
        </p:nvGrpSpPr>
        <p:grpSpPr>
          <a:xfrm>
            <a:off x="4111795" y="1532968"/>
            <a:ext cx="3030560" cy="847622"/>
            <a:chOff x="4111795" y="453553"/>
            <a:chExt cx="3030560" cy="847622"/>
          </a:xfrm>
        </p:grpSpPr>
        <p:sp>
          <p:nvSpPr>
            <p:cNvPr id="197" name="Rectángulo 196">
              <a:extLst>
                <a:ext uri="{FF2B5EF4-FFF2-40B4-BE49-F238E27FC236}">
                  <a16:creationId xmlns:a16="http://schemas.microsoft.com/office/drawing/2014/main" id="{1DDB4B97-D3AA-4461-A2FB-C0AC6E57F19B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A784E912-0564-46A8-94FA-C844997FACB9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EF4136"/>
                  </a:solidFill>
                  <a:latin typeface="Franklin Gothic Demi Cond" panose="020B0706030402020204" pitchFamily="34" charset="0"/>
                </a:rPr>
                <a:t>Credits</a:t>
              </a:r>
              <a:endParaRPr lang="es-419" sz="2800" dirty="0">
                <a:solidFill>
                  <a:srgbClr val="EF4136"/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8570672E-5C25-40E3-96AF-B0E6D839E632}"/>
              </a:ext>
            </a:extLst>
          </p:cNvPr>
          <p:cNvGrpSpPr/>
          <p:nvPr/>
        </p:nvGrpSpPr>
        <p:grpSpPr>
          <a:xfrm>
            <a:off x="7564676" y="1532968"/>
            <a:ext cx="3030560" cy="847622"/>
            <a:chOff x="4111795" y="453553"/>
            <a:chExt cx="3030560" cy="847622"/>
          </a:xfrm>
        </p:grpSpPr>
        <p:sp>
          <p:nvSpPr>
            <p:cNvPr id="209" name="Rectángulo 208">
              <a:extLst>
                <a:ext uri="{FF2B5EF4-FFF2-40B4-BE49-F238E27FC236}">
                  <a16:creationId xmlns:a16="http://schemas.microsoft.com/office/drawing/2014/main" id="{64AF6B12-0AB6-4223-BAFF-E2BE18E1FDAF}"/>
                </a:ext>
              </a:extLst>
            </p:cNvPr>
            <p:cNvSpPr/>
            <p:nvPr/>
          </p:nvSpPr>
          <p:spPr>
            <a:xfrm>
              <a:off x="4111795" y="453553"/>
              <a:ext cx="3030560" cy="847622"/>
            </a:xfrm>
            <a:prstGeom prst="rect">
              <a:avLst/>
            </a:prstGeom>
            <a:solidFill>
              <a:srgbClr val="EA4E1B"/>
            </a:solidFill>
            <a:ln w="50800">
              <a:solidFill>
                <a:srgbClr val="EF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10" name="CuadroTexto 209">
              <a:extLst>
                <a:ext uri="{FF2B5EF4-FFF2-40B4-BE49-F238E27FC236}">
                  <a16:creationId xmlns:a16="http://schemas.microsoft.com/office/drawing/2014/main" id="{4C938188-7E99-49A1-82A3-28BC3A96BC30}"/>
                </a:ext>
              </a:extLst>
            </p:cNvPr>
            <p:cNvSpPr txBox="1"/>
            <p:nvPr/>
          </p:nvSpPr>
          <p:spPr>
            <a:xfrm>
              <a:off x="4119890" y="625279"/>
              <a:ext cx="3022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Credits</a:t>
              </a:r>
              <a:endParaRPr lang="es-419" sz="28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53" name="Elipse 52">
            <a:extLst>
              <a:ext uri="{FF2B5EF4-FFF2-40B4-BE49-F238E27FC236}">
                <a16:creationId xmlns:a16="http://schemas.microsoft.com/office/drawing/2014/main" id="{A72D053A-1DF1-4587-B663-1D52AA737234}"/>
              </a:ext>
            </a:extLst>
          </p:cNvPr>
          <p:cNvSpPr/>
          <p:nvPr/>
        </p:nvSpPr>
        <p:spPr>
          <a:xfrm>
            <a:off x="4111795" y="5218287"/>
            <a:ext cx="720000" cy="720000"/>
          </a:xfrm>
          <a:prstGeom prst="ellipse">
            <a:avLst/>
          </a:prstGeom>
          <a:solidFill>
            <a:srgbClr val="3E4651"/>
          </a:solidFill>
          <a:ln w="79375">
            <a:solidFill>
              <a:srgbClr val="5E6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EE30115-F36E-4942-828C-2284E8F81B19}"/>
              </a:ext>
            </a:extLst>
          </p:cNvPr>
          <p:cNvSpPr/>
          <p:nvPr/>
        </p:nvSpPr>
        <p:spPr>
          <a:xfrm>
            <a:off x="5056935" y="5218287"/>
            <a:ext cx="720000" cy="720000"/>
          </a:xfrm>
          <a:prstGeom prst="ellipse">
            <a:avLst/>
          </a:prstGeom>
          <a:solidFill>
            <a:srgbClr val="6E7D90"/>
          </a:solidFill>
          <a:ln w="79375">
            <a:solidFill>
              <a:srgbClr val="5E6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9FA6C071-0B51-4E03-B7FC-D4FB64C8D35A}"/>
              </a:ext>
            </a:extLst>
          </p:cNvPr>
          <p:cNvSpPr/>
          <p:nvPr/>
        </p:nvSpPr>
        <p:spPr>
          <a:xfrm rot="16200000">
            <a:off x="3971336" y="3226500"/>
            <a:ext cx="578704" cy="2293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9" name="Triángulo isósceles 58">
            <a:extLst>
              <a:ext uri="{FF2B5EF4-FFF2-40B4-BE49-F238E27FC236}">
                <a16:creationId xmlns:a16="http://schemas.microsoft.com/office/drawing/2014/main" id="{4A40EBE8-3BF0-41B0-9F85-A477B548326C}"/>
              </a:ext>
            </a:extLst>
          </p:cNvPr>
          <p:cNvSpPr/>
          <p:nvPr/>
        </p:nvSpPr>
        <p:spPr>
          <a:xfrm rot="5400000">
            <a:off x="4591610" y="3221341"/>
            <a:ext cx="578704" cy="22933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06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561ECABC-D375-479E-90FE-BC23664A054D}"/>
              </a:ext>
            </a:extLst>
          </p:cNvPr>
          <p:cNvGrpSpPr/>
          <p:nvPr/>
        </p:nvGrpSpPr>
        <p:grpSpPr>
          <a:xfrm>
            <a:off x="4922247" y="206407"/>
            <a:ext cx="2236841" cy="4618298"/>
            <a:chOff x="7881347" y="1119851"/>
            <a:chExt cx="2236841" cy="461829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DD14E802-B9A1-4500-8858-54215262B03C}"/>
                </a:ext>
              </a:extLst>
            </p:cNvPr>
            <p:cNvSpPr/>
            <p:nvPr/>
          </p:nvSpPr>
          <p:spPr>
            <a:xfrm>
              <a:off x="7881347" y="1119851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7032A37-E009-4D7E-89C1-43A422DED2BE}"/>
                </a:ext>
              </a:extLst>
            </p:cNvPr>
            <p:cNvSpPr/>
            <p:nvPr/>
          </p:nvSpPr>
          <p:spPr>
            <a:xfrm>
              <a:off x="8819767" y="5260385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2AA60F9-6649-4947-B859-8862FB6B349F}"/>
                </a:ext>
              </a:extLst>
            </p:cNvPr>
            <p:cNvSpPr/>
            <p:nvPr/>
          </p:nvSpPr>
          <p:spPr>
            <a:xfrm>
              <a:off x="7973568" y="1532968"/>
              <a:ext cx="2060448" cy="3609653"/>
            </a:xfrm>
            <a:prstGeom prst="rect">
              <a:avLst/>
            </a:prstGeom>
            <a:solidFill>
              <a:srgbClr val="4F4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6A6D289B-A9BC-47E9-9217-D258D8AB9232}"/>
                </a:ext>
              </a:extLst>
            </p:cNvPr>
            <p:cNvSpPr/>
            <p:nvPr/>
          </p:nvSpPr>
          <p:spPr>
            <a:xfrm>
              <a:off x="8770469" y="1310640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FAD4C979-75FC-4A1D-9990-2268523A9B5F}"/>
                </a:ext>
              </a:extLst>
            </p:cNvPr>
            <p:cNvSpPr/>
            <p:nvPr/>
          </p:nvSpPr>
          <p:spPr>
            <a:xfrm>
              <a:off x="8068487" y="1683412"/>
              <a:ext cx="396000" cy="396000"/>
            </a:xfrm>
            <a:prstGeom prst="roundRect">
              <a:avLst/>
            </a:prstGeom>
            <a:solidFill>
              <a:srgbClr val="C4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6B8D9964-AE37-415F-8BD4-D6F572370277}"/>
                </a:ext>
              </a:extLst>
            </p:cNvPr>
            <p:cNvSpPr/>
            <p:nvPr/>
          </p:nvSpPr>
          <p:spPr>
            <a:xfrm>
              <a:off x="8558676" y="1683412"/>
              <a:ext cx="396000" cy="396000"/>
            </a:xfrm>
            <a:prstGeom prst="round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19F5698A-73A4-4E0D-9731-9E5DEF72CCF5}"/>
                </a:ext>
              </a:extLst>
            </p:cNvPr>
            <p:cNvSpPr/>
            <p:nvPr/>
          </p:nvSpPr>
          <p:spPr>
            <a:xfrm>
              <a:off x="9046897" y="1683412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45CD82AF-646E-42BB-9246-1609A85BF2BA}"/>
                </a:ext>
              </a:extLst>
            </p:cNvPr>
            <p:cNvSpPr/>
            <p:nvPr/>
          </p:nvSpPr>
          <p:spPr>
            <a:xfrm>
              <a:off x="9533560" y="1683412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AF0F1C4-1F9E-4CE8-86A0-3A51B47A13CF}"/>
                </a:ext>
              </a:extLst>
            </p:cNvPr>
            <p:cNvSpPr/>
            <p:nvPr/>
          </p:nvSpPr>
          <p:spPr>
            <a:xfrm>
              <a:off x="8068487" y="2197176"/>
              <a:ext cx="396000" cy="396000"/>
            </a:xfrm>
            <a:prstGeom prst="roundRect">
              <a:avLst/>
            </a:prstGeom>
            <a:solidFill>
              <a:srgbClr val="CF9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F2856468-B05A-4E31-AFC4-9B29D250E9D0}"/>
                </a:ext>
              </a:extLst>
            </p:cNvPr>
            <p:cNvSpPr/>
            <p:nvPr/>
          </p:nvSpPr>
          <p:spPr>
            <a:xfrm>
              <a:off x="8558676" y="2197176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7" name="Rectángulo: esquinas redondeadas 66">
              <a:extLst>
                <a:ext uri="{FF2B5EF4-FFF2-40B4-BE49-F238E27FC236}">
                  <a16:creationId xmlns:a16="http://schemas.microsoft.com/office/drawing/2014/main" id="{0085F9FC-FDFD-4B43-BB5E-EF90B209A1C8}"/>
                </a:ext>
              </a:extLst>
            </p:cNvPr>
            <p:cNvSpPr/>
            <p:nvPr/>
          </p:nvSpPr>
          <p:spPr>
            <a:xfrm>
              <a:off x="9046897" y="2197176"/>
              <a:ext cx="396000" cy="39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4F8A9837-6BFD-45F3-B9BE-6ECD163C005D}"/>
                </a:ext>
              </a:extLst>
            </p:cNvPr>
            <p:cNvSpPr/>
            <p:nvPr/>
          </p:nvSpPr>
          <p:spPr>
            <a:xfrm>
              <a:off x="9533560" y="2197176"/>
              <a:ext cx="396000" cy="396000"/>
            </a:xfrm>
            <a:prstGeom prst="roundRect">
              <a:avLst/>
            </a:prstGeom>
            <a:solidFill>
              <a:srgbClr val="E8E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BEFF509A-91B3-4731-8FF0-D216139EEBFB}"/>
                </a:ext>
              </a:extLst>
            </p:cNvPr>
            <p:cNvSpPr/>
            <p:nvPr/>
          </p:nvSpPr>
          <p:spPr>
            <a:xfrm>
              <a:off x="8068487" y="2710940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DF5FB13F-FB00-47C7-9FF2-6FE222332261}"/>
                </a:ext>
              </a:extLst>
            </p:cNvPr>
            <p:cNvSpPr/>
            <p:nvPr/>
          </p:nvSpPr>
          <p:spPr>
            <a:xfrm>
              <a:off x="8558676" y="2710940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1" name="Rectángulo: esquinas redondeadas 70">
              <a:extLst>
                <a:ext uri="{FF2B5EF4-FFF2-40B4-BE49-F238E27FC236}">
                  <a16:creationId xmlns:a16="http://schemas.microsoft.com/office/drawing/2014/main" id="{55E25C36-38DC-4B72-A5B2-A158F912180D}"/>
                </a:ext>
              </a:extLst>
            </p:cNvPr>
            <p:cNvSpPr/>
            <p:nvPr/>
          </p:nvSpPr>
          <p:spPr>
            <a:xfrm>
              <a:off x="9046897" y="2710940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7C592C68-75C7-4F73-824A-8EA6CC97B4B3}"/>
                </a:ext>
              </a:extLst>
            </p:cNvPr>
            <p:cNvSpPr/>
            <p:nvPr/>
          </p:nvSpPr>
          <p:spPr>
            <a:xfrm>
              <a:off x="9533560" y="2710940"/>
              <a:ext cx="396000" cy="396000"/>
            </a:xfrm>
            <a:prstGeom prst="roundRect">
              <a:avLst/>
            </a:prstGeom>
            <a:solidFill>
              <a:srgbClr val="CF9C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45C011A1-3823-4119-8DF8-670371520516}"/>
                </a:ext>
              </a:extLst>
            </p:cNvPr>
            <p:cNvSpPr/>
            <p:nvPr/>
          </p:nvSpPr>
          <p:spPr>
            <a:xfrm>
              <a:off x="8068487" y="3228506"/>
              <a:ext cx="396000" cy="396000"/>
            </a:xfrm>
            <a:prstGeom prst="roundRect">
              <a:avLst/>
            </a:prstGeom>
            <a:solidFill>
              <a:srgbClr val="E8E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E53CE2D0-5D90-4536-B9D5-4E14AC3865BD}"/>
                </a:ext>
              </a:extLst>
            </p:cNvPr>
            <p:cNvSpPr/>
            <p:nvPr/>
          </p:nvSpPr>
          <p:spPr>
            <a:xfrm>
              <a:off x="8558676" y="3228506"/>
              <a:ext cx="396000" cy="396000"/>
            </a:xfrm>
            <a:prstGeom prst="roundRect">
              <a:avLst/>
            </a:prstGeom>
            <a:solidFill>
              <a:srgbClr val="C445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7192B0F1-52EB-4CD9-A2B2-532B6EABDD24}"/>
                </a:ext>
              </a:extLst>
            </p:cNvPr>
            <p:cNvSpPr/>
            <p:nvPr/>
          </p:nvSpPr>
          <p:spPr>
            <a:xfrm>
              <a:off x="9046897" y="3228506"/>
              <a:ext cx="396000" cy="396000"/>
            </a:xfrm>
            <a:prstGeom prst="roundRect">
              <a:avLst/>
            </a:prstGeom>
            <a:solidFill>
              <a:srgbClr val="C85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07BB12C0-CC06-4F85-9F88-08C84AE42E1A}"/>
                </a:ext>
              </a:extLst>
            </p:cNvPr>
            <p:cNvSpPr/>
            <p:nvPr/>
          </p:nvSpPr>
          <p:spPr>
            <a:xfrm>
              <a:off x="9533560" y="3228506"/>
              <a:ext cx="396000" cy="396000"/>
            </a:xfrm>
            <a:prstGeom prst="roundRect">
              <a:avLst/>
            </a:prstGeom>
            <a:solidFill>
              <a:srgbClr val="BD94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A7DB7080-B488-4C79-BD76-B8DEDFA3DB2E}"/>
                </a:ext>
              </a:extLst>
            </p:cNvPr>
            <p:cNvSpPr/>
            <p:nvPr/>
          </p:nvSpPr>
          <p:spPr>
            <a:xfrm>
              <a:off x="8068487" y="3751061"/>
              <a:ext cx="396000" cy="396000"/>
            </a:xfrm>
            <a:prstGeom prst="roundRect">
              <a:avLst/>
            </a:prstGeom>
            <a:solidFill>
              <a:srgbClr val="65B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5B21D9B6-11E3-4943-86EE-ED5A20E22A2B}"/>
                </a:ext>
              </a:extLst>
            </p:cNvPr>
            <p:cNvSpPr/>
            <p:nvPr/>
          </p:nvSpPr>
          <p:spPr>
            <a:xfrm>
              <a:off x="8555150" y="3751061"/>
              <a:ext cx="396000" cy="396000"/>
            </a:xfrm>
            <a:prstGeom prst="roundRect">
              <a:avLst/>
            </a:prstGeom>
            <a:solidFill>
              <a:srgbClr val="406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0769FFF6-4C5C-485F-9E46-891BBE827602}"/>
              </a:ext>
            </a:extLst>
          </p:cNvPr>
          <p:cNvGrpSpPr/>
          <p:nvPr/>
        </p:nvGrpSpPr>
        <p:grpSpPr>
          <a:xfrm>
            <a:off x="9766300" y="206407"/>
            <a:ext cx="2236841" cy="4618298"/>
            <a:chOff x="9766300" y="206407"/>
            <a:chExt cx="2236841" cy="4618298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108614EE-44E5-4E83-9CEE-DBF91C936250}"/>
                </a:ext>
              </a:extLst>
            </p:cNvPr>
            <p:cNvSpPr/>
            <p:nvPr/>
          </p:nvSpPr>
          <p:spPr>
            <a:xfrm>
              <a:off x="9766300" y="206407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6ABF277D-3C43-41EE-BAAB-763E0ED68C04}"/>
                </a:ext>
              </a:extLst>
            </p:cNvPr>
            <p:cNvSpPr/>
            <p:nvPr/>
          </p:nvSpPr>
          <p:spPr>
            <a:xfrm>
              <a:off x="10704720" y="4346941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BA86874-9722-43C6-B092-B530A825756E}"/>
                </a:ext>
              </a:extLst>
            </p:cNvPr>
            <p:cNvSpPr/>
            <p:nvPr/>
          </p:nvSpPr>
          <p:spPr>
            <a:xfrm>
              <a:off x="9858521" y="619524"/>
              <a:ext cx="2060448" cy="3609653"/>
            </a:xfrm>
            <a:prstGeom prst="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819C2304-ADD9-47E1-8FC7-34E42F6FB0EC}"/>
                </a:ext>
              </a:extLst>
            </p:cNvPr>
            <p:cNvSpPr/>
            <p:nvPr/>
          </p:nvSpPr>
          <p:spPr>
            <a:xfrm>
              <a:off x="10016954" y="769968"/>
              <a:ext cx="1735529" cy="3279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FC7BCA9F-170A-423F-A84F-85ADA85153D4}"/>
                </a:ext>
              </a:extLst>
            </p:cNvPr>
            <p:cNvSpPr/>
            <p:nvPr/>
          </p:nvSpPr>
          <p:spPr>
            <a:xfrm>
              <a:off x="10655422" y="397196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04A8428-9E2A-4773-A6FA-697D2E4F891A}"/>
                </a:ext>
              </a:extLst>
            </p:cNvPr>
            <p:cNvSpPr/>
            <p:nvPr/>
          </p:nvSpPr>
          <p:spPr>
            <a:xfrm>
              <a:off x="10016954" y="748939"/>
              <a:ext cx="1735529" cy="369331"/>
            </a:xfrm>
            <a:prstGeom prst="rect">
              <a:avLst/>
            </a:prstGeom>
            <a:solidFill>
              <a:srgbClr val="EA4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DD549BD8-6231-4F25-8B1C-C92CD6CA236B}"/>
                </a:ext>
              </a:extLst>
            </p:cNvPr>
            <p:cNvSpPr/>
            <p:nvPr/>
          </p:nvSpPr>
          <p:spPr>
            <a:xfrm>
              <a:off x="10184453" y="2273132"/>
              <a:ext cx="1393846" cy="294050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602662E3-33A1-4BBC-A2EC-29EDD6384A4E}"/>
                </a:ext>
              </a:extLst>
            </p:cNvPr>
            <p:cNvSpPr/>
            <p:nvPr/>
          </p:nvSpPr>
          <p:spPr>
            <a:xfrm>
              <a:off x="10233265" y="2890230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00668FDC-1FF8-4A1D-89EA-D54CC37A7CD0}"/>
                </a:ext>
              </a:extLst>
            </p:cNvPr>
            <p:cNvSpPr/>
            <p:nvPr/>
          </p:nvSpPr>
          <p:spPr>
            <a:xfrm>
              <a:off x="10233265" y="2687864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6BCC7640-C6C5-4C72-999E-E57C48EEF5B9}"/>
                </a:ext>
              </a:extLst>
            </p:cNvPr>
            <p:cNvSpPr/>
            <p:nvPr/>
          </p:nvSpPr>
          <p:spPr>
            <a:xfrm>
              <a:off x="10802532" y="3152336"/>
              <a:ext cx="323148" cy="99395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B330D286-EEC2-4B7B-A4B8-235FCF1C39FA}"/>
                </a:ext>
              </a:extLst>
            </p:cNvPr>
            <p:cNvSpPr txBox="1"/>
            <p:nvPr/>
          </p:nvSpPr>
          <p:spPr>
            <a:xfrm>
              <a:off x="10271038" y="2266268"/>
              <a:ext cx="1235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MINIMUN RATE</a:t>
              </a:r>
              <a:endParaRPr lang="es-419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pic>
          <p:nvPicPr>
            <p:cNvPr id="112" name="Picture 10" descr="Imagen relacionada">
              <a:extLst>
                <a:ext uri="{FF2B5EF4-FFF2-40B4-BE49-F238E27FC236}">
                  <a16:creationId xmlns:a16="http://schemas.microsoft.com/office/drawing/2014/main" id="{F2C01701-56EB-4D8E-BE0A-F1895A7E9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3987" y="1291119"/>
              <a:ext cx="829513" cy="82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3EB51849-6E60-4816-908C-8FFACFA48A20}"/>
                </a:ext>
              </a:extLst>
            </p:cNvPr>
            <p:cNvSpPr/>
            <p:nvPr/>
          </p:nvSpPr>
          <p:spPr>
            <a:xfrm>
              <a:off x="11420615" y="80513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305DB797-A24C-4F59-8F51-6AE82910166F}"/>
                </a:ext>
              </a:extLst>
            </p:cNvPr>
            <p:cNvSpPr txBox="1"/>
            <p:nvPr/>
          </p:nvSpPr>
          <p:spPr>
            <a:xfrm>
              <a:off x="11125680" y="2638076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$20.19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EDE5B45A-60E1-4DD7-A228-9D7D5FFF6B59}"/>
                </a:ext>
              </a:extLst>
            </p:cNvPr>
            <p:cNvSpPr txBox="1"/>
            <p:nvPr/>
          </p:nvSpPr>
          <p:spPr>
            <a:xfrm>
              <a:off x="11115536" y="2837146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$12.98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A1244D72-9378-42CA-957C-84AF4AA31187}"/>
                </a:ext>
              </a:extLst>
            </p:cNvPr>
            <p:cNvSpPr txBox="1"/>
            <p:nvPr/>
          </p:nvSpPr>
          <p:spPr>
            <a:xfrm>
              <a:off x="11115535" y="3084322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$33.07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4F554951-144C-46E4-9D72-740760A68CB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1865" y="2796261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F15B0D41-AD5F-4FBB-A229-8F89EA2FC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726208" y="2998627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>
              <a:extLst>
                <a:ext uri="{FF2B5EF4-FFF2-40B4-BE49-F238E27FC236}">
                  <a16:creationId xmlns:a16="http://schemas.microsoft.com/office/drawing/2014/main" id="{832BB441-CCED-46D0-BBCA-1BC64C98635C}"/>
                </a:ext>
              </a:extLst>
            </p:cNvPr>
            <p:cNvSpPr txBox="1"/>
            <p:nvPr/>
          </p:nvSpPr>
          <p:spPr>
            <a:xfrm>
              <a:off x="10068373" y="863276"/>
              <a:ext cx="686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SERVICE</a:t>
              </a:r>
              <a:endParaRPr lang="es-419" sz="11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id="{A5EAF5DA-4AB0-4243-867A-AB397327FCF2}"/>
                </a:ext>
              </a:extLst>
            </p:cNvPr>
            <p:cNvSpPr/>
            <p:nvPr/>
          </p:nvSpPr>
          <p:spPr>
            <a:xfrm>
              <a:off x="10063964" y="752251"/>
              <a:ext cx="7056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TRANSPORT</a:t>
              </a:r>
              <a:endParaRPr lang="es-419" sz="900" dirty="0"/>
            </a:p>
          </p:txBody>
        </p:sp>
        <p:grpSp>
          <p:nvGrpSpPr>
            <p:cNvPr id="140" name="Grupo 139">
              <a:extLst>
                <a:ext uri="{FF2B5EF4-FFF2-40B4-BE49-F238E27FC236}">
                  <a16:creationId xmlns:a16="http://schemas.microsoft.com/office/drawing/2014/main" id="{BB8D7DC0-8E33-4FC3-9C83-FF60E1909FBC}"/>
                </a:ext>
              </a:extLst>
            </p:cNvPr>
            <p:cNvGrpSpPr/>
            <p:nvPr/>
          </p:nvGrpSpPr>
          <p:grpSpPr>
            <a:xfrm>
              <a:off x="10222743" y="3339227"/>
              <a:ext cx="1332000" cy="648000"/>
              <a:chOff x="1905030" y="4015542"/>
              <a:chExt cx="1332000" cy="648000"/>
            </a:xfrm>
          </p:grpSpPr>
          <p:sp>
            <p:nvSpPr>
              <p:cNvPr id="141" name="Rectángulo: esquinas redondeadas 140">
                <a:extLst>
                  <a:ext uri="{FF2B5EF4-FFF2-40B4-BE49-F238E27FC236}">
                    <a16:creationId xmlns:a16="http://schemas.microsoft.com/office/drawing/2014/main" id="{64ADB9F8-2E47-4AB1-B54C-DC65C61252BC}"/>
                  </a:ext>
                </a:extLst>
              </p:cNvPr>
              <p:cNvSpPr/>
              <p:nvPr/>
            </p:nvSpPr>
            <p:spPr>
              <a:xfrm>
                <a:off x="1905030" y="4015542"/>
                <a:ext cx="1332000" cy="648000"/>
              </a:xfrm>
              <a:prstGeom prst="roundRect">
                <a:avLst>
                  <a:gd name="adj" fmla="val 27609"/>
                </a:avLst>
              </a:prstGeom>
              <a:solidFill>
                <a:srgbClr val="FF01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2" name="Rectángulo: esquinas redondeadas 141">
                <a:extLst>
                  <a:ext uri="{FF2B5EF4-FFF2-40B4-BE49-F238E27FC236}">
                    <a16:creationId xmlns:a16="http://schemas.microsoft.com/office/drawing/2014/main" id="{970C8D15-3A44-4707-B5F9-E8DD81D011CA}"/>
                  </a:ext>
                </a:extLst>
              </p:cNvPr>
              <p:cNvSpPr/>
              <p:nvPr/>
            </p:nvSpPr>
            <p:spPr>
              <a:xfrm>
                <a:off x="1953324" y="4072843"/>
                <a:ext cx="1235413" cy="533399"/>
              </a:xfrm>
              <a:prstGeom prst="roundRect">
                <a:avLst>
                  <a:gd name="adj" fmla="val 27609"/>
                </a:avLst>
              </a:prstGeom>
              <a:solidFill>
                <a:srgbClr val="FF0101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3" name="CuadroTexto 142">
                <a:extLst>
                  <a:ext uri="{FF2B5EF4-FFF2-40B4-BE49-F238E27FC236}">
                    <a16:creationId xmlns:a16="http://schemas.microsoft.com/office/drawing/2014/main" id="{6F4EE232-8782-4D08-85D0-7AA9FF0E55AF}"/>
                  </a:ext>
                </a:extLst>
              </p:cNvPr>
              <p:cNvSpPr txBox="1"/>
              <p:nvPr/>
            </p:nvSpPr>
            <p:spPr>
              <a:xfrm>
                <a:off x="1932096" y="4154876"/>
                <a:ext cx="1283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ORDER NOW</a:t>
                </a:r>
                <a:endParaRPr lang="es-419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83969AFE-24BB-4DD3-B9C4-D060580603E7}"/>
              </a:ext>
            </a:extLst>
          </p:cNvPr>
          <p:cNvGrpSpPr/>
          <p:nvPr/>
        </p:nvGrpSpPr>
        <p:grpSpPr>
          <a:xfrm>
            <a:off x="7353454" y="185085"/>
            <a:ext cx="2236841" cy="4618298"/>
            <a:chOff x="7353454" y="185085"/>
            <a:chExt cx="2236841" cy="4618298"/>
          </a:xfrm>
        </p:grpSpPr>
        <p:sp>
          <p:nvSpPr>
            <p:cNvPr id="168" name="Rectángulo: esquinas redondeadas 167">
              <a:extLst>
                <a:ext uri="{FF2B5EF4-FFF2-40B4-BE49-F238E27FC236}">
                  <a16:creationId xmlns:a16="http://schemas.microsoft.com/office/drawing/2014/main" id="{11B798CE-D5C7-45A1-AC82-559B30E14853}"/>
                </a:ext>
              </a:extLst>
            </p:cNvPr>
            <p:cNvSpPr/>
            <p:nvPr/>
          </p:nvSpPr>
          <p:spPr>
            <a:xfrm>
              <a:off x="7353454" y="185085"/>
              <a:ext cx="2236841" cy="4618298"/>
            </a:xfrm>
            <a:prstGeom prst="roundRect">
              <a:avLst>
                <a:gd name="adj" fmla="val 13044"/>
              </a:avLst>
            </a:prstGeom>
            <a:solidFill>
              <a:srgbClr val="3E46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841FE7FE-50C3-4BFD-8A6E-58BECF32240B}"/>
                </a:ext>
              </a:extLst>
            </p:cNvPr>
            <p:cNvSpPr/>
            <p:nvPr/>
          </p:nvSpPr>
          <p:spPr>
            <a:xfrm>
              <a:off x="8291874" y="4325619"/>
              <a:ext cx="360000" cy="360000"/>
            </a:xfrm>
            <a:prstGeom prst="ellipse">
              <a:avLst/>
            </a:prstGeom>
            <a:solidFill>
              <a:srgbClr val="3E4651"/>
            </a:solidFill>
            <a:ln w="47625">
              <a:solidFill>
                <a:srgbClr val="5E69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BAAC92FC-F1B9-4AA2-91D4-3FC4237AB290}"/>
                </a:ext>
              </a:extLst>
            </p:cNvPr>
            <p:cNvSpPr/>
            <p:nvPr/>
          </p:nvSpPr>
          <p:spPr>
            <a:xfrm>
              <a:off x="7445675" y="598202"/>
              <a:ext cx="2060448" cy="3609653"/>
            </a:xfrm>
            <a:prstGeom prst="rect">
              <a:avLst/>
            </a:prstGeom>
            <a:solidFill>
              <a:srgbClr val="5CA9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1" name="Rectángulo 170">
              <a:extLst>
                <a:ext uri="{FF2B5EF4-FFF2-40B4-BE49-F238E27FC236}">
                  <a16:creationId xmlns:a16="http://schemas.microsoft.com/office/drawing/2014/main" id="{CE777D4F-D2D0-4427-9B7D-D06CEDD4A01F}"/>
                </a:ext>
              </a:extLst>
            </p:cNvPr>
            <p:cNvSpPr/>
            <p:nvPr/>
          </p:nvSpPr>
          <p:spPr>
            <a:xfrm>
              <a:off x="7604108" y="748646"/>
              <a:ext cx="1735529" cy="3279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2" name="Rectángulo: esquinas redondeadas 171">
              <a:extLst>
                <a:ext uri="{FF2B5EF4-FFF2-40B4-BE49-F238E27FC236}">
                  <a16:creationId xmlns:a16="http://schemas.microsoft.com/office/drawing/2014/main" id="{C773B369-E924-4AB2-B24E-11AA2A763F03}"/>
                </a:ext>
              </a:extLst>
            </p:cNvPr>
            <p:cNvSpPr/>
            <p:nvPr/>
          </p:nvSpPr>
          <p:spPr>
            <a:xfrm>
              <a:off x="8242576" y="375874"/>
              <a:ext cx="470258" cy="51435"/>
            </a:xfrm>
            <a:prstGeom prst="roundRect">
              <a:avLst>
                <a:gd name="adj" fmla="val 50000"/>
              </a:avLst>
            </a:prstGeom>
            <a:solidFill>
              <a:srgbClr val="5E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3" name="Rectángulo 172">
              <a:extLst>
                <a:ext uri="{FF2B5EF4-FFF2-40B4-BE49-F238E27FC236}">
                  <a16:creationId xmlns:a16="http://schemas.microsoft.com/office/drawing/2014/main" id="{43D008BC-158A-4C4D-A78A-50E0CA0DDAD1}"/>
                </a:ext>
              </a:extLst>
            </p:cNvPr>
            <p:cNvSpPr/>
            <p:nvPr/>
          </p:nvSpPr>
          <p:spPr>
            <a:xfrm>
              <a:off x="7604108" y="727617"/>
              <a:ext cx="1735529" cy="369331"/>
            </a:xfrm>
            <a:prstGeom prst="rect">
              <a:avLst/>
            </a:prstGeom>
            <a:solidFill>
              <a:srgbClr val="EA4E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4" name="Rectángulo 173">
              <a:extLst>
                <a:ext uri="{FF2B5EF4-FFF2-40B4-BE49-F238E27FC236}">
                  <a16:creationId xmlns:a16="http://schemas.microsoft.com/office/drawing/2014/main" id="{4F756828-D410-487D-9263-7BCE763835DF}"/>
                </a:ext>
              </a:extLst>
            </p:cNvPr>
            <p:cNvSpPr/>
            <p:nvPr/>
          </p:nvSpPr>
          <p:spPr>
            <a:xfrm>
              <a:off x="7771607" y="2251810"/>
              <a:ext cx="1393846" cy="294050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5" name="Rectángulo 174">
              <a:extLst>
                <a:ext uri="{FF2B5EF4-FFF2-40B4-BE49-F238E27FC236}">
                  <a16:creationId xmlns:a16="http://schemas.microsoft.com/office/drawing/2014/main" id="{A7B9BB58-90EB-40B9-A4F8-7388D9C6C90A}"/>
                </a:ext>
              </a:extLst>
            </p:cNvPr>
            <p:cNvSpPr/>
            <p:nvPr/>
          </p:nvSpPr>
          <p:spPr>
            <a:xfrm>
              <a:off x="7820419" y="2868908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6" name="Rectángulo 175">
              <a:extLst>
                <a:ext uri="{FF2B5EF4-FFF2-40B4-BE49-F238E27FC236}">
                  <a16:creationId xmlns:a16="http://schemas.microsoft.com/office/drawing/2014/main" id="{E1345816-5FA2-42BC-8A6A-788FE1254658}"/>
                </a:ext>
              </a:extLst>
            </p:cNvPr>
            <p:cNvSpPr/>
            <p:nvPr/>
          </p:nvSpPr>
          <p:spPr>
            <a:xfrm>
              <a:off x="7820419" y="2666542"/>
              <a:ext cx="432601" cy="108397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7" name="Rectángulo 176">
              <a:extLst>
                <a:ext uri="{FF2B5EF4-FFF2-40B4-BE49-F238E27FC236}">
                  <a16:creationId xmlns:a16="http://schemas.microsoft.com/office/drawing/2014/main" id="{6A35EA29-1F76-4C2C-89AF-3BB2E97C1A80}"/>
                </a:ext>
              </a:extLst>
            </p:cNvPr>
            <p:cNvSpPr/>
            <p:nvPr/>
          </p:nvSpPr>
          <p:spPr>
            <a:xfrm>
              <a:off x="8389686" y="3131014"/>
              <a:ext cx="323148" cy="99395"/>
            </a:xfrm>
            <a:prstGeom prst="rect">
              <a:avLst/>
            </a:prstGeom>
            <a:solidFill>
              <a:srgbClr val="301B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8E499575-C344-4EBE-B058-D778AEAD0CE3}"/>
                </a:ext>
              </a:extLst>
            </p:cNvPr>
            <p:cNvSpPr txBox="1"/>
            <p:nvPr/>
          </p:nvSpPr>
          <p:spPr>
            <a:xfrm>
              <a:off x="7858192" y="2244946"/>
              <a:ext cx="12354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MINIMUN RATE</a:t>
              </a:r>
              <a:endParaRPr lang="es-419" sz="1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pic>
          <p:nvPicPr>
            <p:cNvPr id="179" name="Picture 10" descr="Imagen relacionada">
              <a:extLst>
                <a:ext uri="{FF2B5EF4-FFF2-40B4-BE49-F238E27FC236}">
                  <a16:creationId xmlns:a16="http://schemas.microsoft.com/office/drawing/2014/main" id="{C7BE0949-F76D-40BE-8644-EF808FCF6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141" y="1269797"/>
              <a:ext cx="829513" cy="829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7C50231C-9ACA-4D82-A4AD-62FDD200C7B9}"/>
                </a:ext>
              </a:extLst>
            </p:cNvPr>
            <p:cNvSpPr/>
            <p:nvPr/>
          </p:nvSpPr>
          <p:spPr>
            <a:xfrm>
              <a:off x="9007769" y="78380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48D495B2-9363-4DEB-A603-75BDE8275240}"/>
                </a:ext>
              </a:extLst>
            </p:cNvPr>
            <p:cNvSpPr txBox="1"/>
            <p:nvPr/>
          </p:nvSpPr>
          <p:spPr>
            <a:xfrm>
              <a:off x="8712834" y="2616754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$20.19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82" name="CuadroTexto 181">
              <a:extLst>
                <a:ext uri="{FF2B5EF4-FFF2-40B4-BE49-F238E27FC236}">
                  <a16:creationId xmlns:a16="http://schemas.microsoft.com/office/drawing/2014/main" id="{F32AEBC9-DEB9-4578-B7F5-56E18590BC96}"/>
                </a:ext>
              </a:extLst>
            </p:cNvPr>
            <p:cNvSpPr txBox="1"/>
            <p:nvPr/>
          </p:nvSpPr>
          <p:spPr>
            <a:xfrm>
              <a:off x="8702690" y="2815824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$12.98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sp>
          <p:nvSpPr>
            <p:cNvPr id="183" name="CuadroTexto 182">
              <a:extLst>
                <a:ext uri="{FF2B5EF4-FFF2-40B4-BE49-F238E27FC236}">
                  <a16:creationId xmlns:a16="http://schemas.microsoft.com/office/drawing/2014/main" id="{097A5B88-85DE-41AA-A0B1-4C196B07E77C}"/>
                </a:ext>
              </a:extLst>
            </p:cNvPr>
            <p:cNvSpPr txBox="1"/>
            <p:nvPr/>
          </p:nvSpPr>
          <p:spPr>
            <a:xfrm>
              <a:off x="8702689" y="3063000"/>
              <a:ext cx="51772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301B16"/>
                  </a:solidFill>
                  <a:latin typeface="Bahnschrift Light SemiCondensed" panose="020B0502040204020203" pitchFamily="34" charset="0"/>
                </a:rPr>
                <a:t>$33.07</a:t>
              </a:r>
              <a:endParaRPr lang="es-419" sz="900" b="1" dirty="0">
                <a:solidFill>
                  <a:srgbClr val="301B16"/>
                </a:solidFill>
                <a:latin typeface="Bahnschrift Light SemiCondensed" panose="020B0502040204020203" pitchFamily="34" charset="0"/>
              </a:endParaRPr>
            </a:p>
          </p:txBody>
        </p:sp>
        <p:cxnSp>
          <p:nvCxnSpPr>
            <p:cNvPr id="184" name="Conector recto 183">
              <a:extLst>
                <a:ext uri="{FF2B5EF4-FFF2-40B4-BE49-F238E27FC236}">
                  <a16:creationId xmlns:a16="http://schemas.microsoft.com/office/drawing/2014/main" id="{A52F8265-2FE4-4EE4-858E-201CB8D23934}"/>
                </a:ext>
              </a:extLst>
            </p:cNvPr>
            <p:cNvCxnSpPr>
              <a:cxnSpLocks/>
            </p:cNvCxnSpPr>
            <p:nvPr/>
          </p:nvCxnSpPr>
          <p:spPr>
            <a:xfrm>
              <a:off x="8309019" y="2774939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184">
              <a:extLst>
                <a:ext uri="{FF2B5EF4-FFF2-40B4-BE49-F238E27FC236}">
                  <a16:creationId xmlns:a16="http://schemas.microsoft.com/office/drawing/2014/main" id="{65B671B8-4245-4661-858A-4EF9E47AA69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362" y="2977305"/>
              <a:ext cx="468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CuadroTexto 185">
              <a:extLst>
                <a:ext uri="{FF2B5EF4-FFF2-40B4-BE49-F238E27FC236}">
                  <a16:creationId xmlns:a16="http://schemas.microsoft.com/office/drawing/2014/main" id="{A926A515-BE54-45FC-BEF3-EA1579BD8490}"/>
                </a:ext>
              </a:extLst>
            </p:cNvPr>
            <p:cNvSpPr txBox="1"/>
            <p:nvPr/>
          </p:nvSpPr>
          <p:spPr>
            <a:xfrm>
              <a:off x="7655527" y="841954"/>
              <a:ext cx="686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SERVICE</a:t>
              </a:r>
              <a:endParaRPr lang="es-419" sz="11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87" name="Rectángulo 186">
              <a:extLst>
                <a:ext uri="{FF2B5EF4-FFF2-40B4-BE49-F238E27FC236}">
                  <a16:creationId xmlns:a16="http://schemas.microsoft.com/office/drawing/2014/main" id="{89B8280A-60F9-446C-9DF6-3CCBEAE23D1E}"/>
                </a:ext>
              </a:extLst>
            </p:cNvPr>
            <p:cNvSpPr/>
            <p:nvPr/>
          </p:nvSpPr>
          <p:spPr>
            <a:xfrm>
              <a:off x="7651118" y="730929"/>
              <a:ext cx="70564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TRANSPORT</a:t>
              </a:r>
              <a:endParaRPr lang="es-419" sz="900" dirty="0"/>
            </a:p>
          </p:txBody>
        </p:sp>
        <p:grpSp>
          <p:nvGrpSpPr>
            <p:cNvPr id="188" name="Grupo 187">
              <a:extLst>
                <a:ext uri="{FF2B5EF4-FFF2-40B4-BE49-F238E27FC236}">
                  <a16:creationId xmlns:a16="http://schemas.microsoft.com/office/drawing/2014/main" id="{C6CDCE40-85B5-4273-B1C4-1A4EA8C12297}"/>
                </a:ext>
              </a:extLst>
            </p:cNvPr>
            <p:cNvGrpSpPr/>
            <p:nvPr/>
          </p:nvGrpSpPr>
          <p:grpSpPr>
            <a:xfrm>
              <a:off x="7809897" y="3317905"/>
              <a:ext cx="1332000" cy="648000"/>
              <a:chOff x="1905030" y="4015542"/>
              <a:chExt cx="1332000" cy="648000"/>
            </a:xfrm>
          </p:grpSpPr>
          <p:sp>
            <p:nvSpPr>
              <p:cNvPr id="189" name="Rectángulo: esquinas redondeadas 188">
                <a:extLst>
                  <a:ext uri="{FF2B5EF4-FFF2-40B4-BE49-F238E27FC236}">
                    <a16:creationId xmlns:a16="http://schemas.microsoft.com/office/drawing/2014/main" id="{8609BF23-C7F1-414B-B675-6D183273F33D}"/>
                  </a:ext>
                </a:extLst>
              </p:cNvPr>
              <p:cNvSpPr/>
              <p:nvPr/>
            </p:nvSpPr>
            <p:spPr>
              <a:xfrm>
                <a:off x="1905030" y="4015542"/>
                <a:ext cx="1332000" cy="648000"/>
              </a:xfrm>
              <a:prstGeom prst="roundRect">
                <a:avLst>
                  <a:gd name="adj" fmla="val 2760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0" name="Rectángulo: esquinas redondeadas 189">
                <a:extLst>
                  <a:ext uri="{FF2B5EF4-FFF2-40B4-BE49-F238E27FC236}">
                    <a16:creationId xmlns:a16="http://schemas.microsoft.com/office/drawing/2014/main" id="{2747B44A-0B24-403B-AAF7-57319F7D0847}"/>
                  </a:ext>
                </a:extLst>
              </p:cNvPr>
              <p:cNvSpPr/>
              <p:nvPr/>
            </p:nvSpPr>
            <p:spPr>
              <a:xfrm>
                <a:off x="1953324" y="4072843"/>
                <a:ext cx="1235413" cy="533399"/>
              </a:xfrm>
              <a:prstGeom prst="roundRect">
                <a:avLst>
                  <a:gd name="adj" fmla="val 27609"/>
                </a:avLst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4968C982-B396-4A30-9A40-5A0CC5B93294}"/>
                  </a:ext>
                </a:extLst>
              </p:cNvPr>
              <p:cNvSpPr txBox="1"/>
              <p:nvPr/>
            </p:nvSpPr>
            <p:spPr>
              <a:xfrm>
                <a:off x="1932096" y="4154876"/>
                <a:ext cx="1283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ORDER NOW</a:t>
                </a:r>
                <a:endParaRPr lang="es-419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28740538-91E6-4039-AB6C-A6E4DC993F22}"/>
              </a:ext>
            </a:extLst>
          </p:cNvPr>
          <p:cNvGrpSpPr/>
          <p:nvPr/>
        </p:nvGrpSpPr>
        <p:grpSpPr>
          <a:xfrm>
            <a:off x="1116839" y="805827"/>
            <a:ext cx="2387757" cy="2117279"/>
            <a:chOff x="6415811" y="1278691"/>
            <a:chExt cx="2387757" cy="2117279"/>
          </a:xfrm>
        </p:grpSpPr>
        <p:pic>
          <p:nvPicPr>
            <p:cNvPr id="133" name="Imagen 132">
              <a:extLst>
                <a:ext uri="{FF2B5EF4-FFF2-40B4-BE49-F238E27FC236}">
                  <a16:creationId xmlns:a16="http://schemas.microsoft.com/office/drawing/2014/main" id="{449A5806-23C7-40D5-91B6-5835341BE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323" b="95652" l="5365" r="96567">
                          <a14:foregroundMark x1="10300" y1="23570" x2="10730" y2="49199"/>
                          <a14:foregroundMark x1="5579" y1="27002" x2="8798" y2="51716"/>
                          <a14:foregroundMark x1="33906" y1="8467" x2="35622" y2="7780"/>
                          <a14:foregroundMark x1="90987" y1="59954" x2="92704" y2="71167"/>
                          <a14:foregroundMark x1="96567" y1="68650" x2="96567" y2="68650"/>
                          <a14:foregroundMark x1="34335" y1="94737" x2="37124" y2="94050"/>
                          <a14:foregroundMark x1="18240" y1="95652" x2="18240" y2="95652"/>
                          <a14:foregroundMark x1="71245" y1="20595" x2="78112" y2="23112"/>
                          <a14:foregroundMark x1="62876" y1="21739" x2="66524" y2="26087"/>
                          <a14:foregroundMark x1="31116" y1="42334" x2="30472" y2="42792"/>
                          <a14:foregroundMark x1="14592" y1="95652" x2="14592" y2="956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20282" y="1278691"/>
              <a:ext cx="1978814" cy="1855669"/>
            </a:xfrm>
            <a:prstGeom prst="rect">
              <a:avLst/>
            </a:prstGeom>
          </p:spPr>
        </p:pic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EAB25CC8-D87C-47A7-B35D-7C325F793177}"/>
                </a:ext>
              </a:extLst>
            </p:cNvPr>
            <p:cNvSpPr txBox="1"/>
            <p:nvPr/>
          </p:nvSpPr>
          <p:spPr>
            <a:xfrm>
              <a:off x="6415811" y="2872750"/>
              <a:ext cx="2387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ranklin Gothic Demi Cond" panose="020B0706030402020204" pitchFamily="34" charset="0"/>
                </a:rPr>
                <a:t>TRUCKLOGISTIC</a:t>
              </a:r>
              <a:endParaRPr lang="es-419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 Cond" panose="020B0706030402020204" pitchFamily="34" charset="0"/>
              </a:endParaRP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4E947B0-7060-4D25-B5FE-DB46E7EA002E}"/>
              </a:ext>
            </a:extLst>
          </p:cNvPr>
          <p:cNvGrpSpPr/>
          <p:nvPr/>
        </p:nvGrpSpPr>
        <p:grpSpPr>
          <a:xfrm>
            <a:off x="882943" y="3663227"/>
            <a:ext cx="876733" cy="2431674"/>
            <a:chOff x="-3556866" y="-333345"/>
            <a:chExt cx="876733" cy="2431674"/>
          </a:xfrm>
        </p:grpSpPr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736E4188-0DC4-46F3-AE72-DD749C0A6A7E}"/>
                </a:ext>
              </a:extLst>
            </p:cNvPr>
            <p:cNvGrpSpPr/>
            <p:nvPr/>
          </p:nvGrpSpPr>
          <p:grpSpPr>
            <a:xfrm>
              <a:off x="-3487571" y="1085832"/>
              <a:ext cx="682111" cy="1012497"/>
              <a:chOff x="-3912870" y="4274119"/>
              <a:chExt cx="682111" cy="1012497"/>
            </a:xfrm>
          </p:grpSpPr>
          <p:sp>
            <p:nvSpPr>
              <p:cNvPr id="148" name="Rectángulo 147">
                <a:extLst>
                  <a:ext uri="{FF2B5EF4-FFF2-40B4-BE49-F238E27FC236}">
                    <a16:creationId xmlns:a16="http://schemas.microsoft.com/office/drawing/2014/main" id="{98F1AE46-E0D4-4729-8C20-410D2BC35441}"/>
                  </a:ext>
                </a:extLst>
              </p:cNvPr>
              <p:cNvSpPr/>
              <p:nvPr/>
            </p:nvSpPr>
            <p:spPr>
              <a:xfrm>
                <a:off x="-3611684" y="4274119"/>
                <a:ext cx="149850" cy="418921"/>
              </a:xfrm>
              <a:prstGeom prst="rect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49" name="Arco 148">
                <a:extLst>
                  <a:ext uri="{FF2B5EF4-FFF2-40B4-BE49-F238E27FC236}">
                    <a16:creationId xmlns:a16="http://schemas.microsoft.com/office/drawing/2014/main" id="{1EB165C4-250B-46A5-91B6-7ED129B14A2A}"/>
                  </a:ext>
                </a:extLst>
              </p:cNvPr>
              <p:cNvSpPr/>
              <p:nvPr/>
            </p:nvSpPr>
            <p:spPr>
              <a:xfrm>
                <a:off x="-3842759" y="4674616"/>
                <a:ext cx="612000" cy="612000"/>
              </a:xfrm>
              <a:prstGeom prst="arc">
                <a:avLst>
                  <a:gd name="adj1" fmla="val 16200000"/>
                  <a:gd name="adj2" fmla="val 10852682"/>
                </a:avLst>
              </a:prstGeom>
              <a:ln w="146050">
                <a:solidFill>
                  <a:srgbClr val="35485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CA07604E-EA42-485E-A766-2BEB95FBCF59}"/>
                  </a:ext>
                </a:extLst>
              </p:cNvPr>
              <p:cNvSpPr/>
              <p:nvPr/>
            </p:nvSpPr>
            <p:spPr>
              <a:xfrm>
                <a:off x="-3611684" y="4615561"/>
                <a:ext cx="152400" cy="133350"/>
              </a:xfrm>
              <a:prstGeom prst="ellipse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51" name="Elipse 150">
                <a:extLst>
                  <a:ext uri="{FF2B5EF4-FFF2-40B4-BE49-F238E27FC236}">
                    <a16:creationId xmlns:a16="http://schemas.microsoft.com/office/drawing/2014/main" id="{C0E42B6B-EEB8-46B7-9395-A44CEF7FF687}"/>
                  </a:ext>
                </a:extLst>
              </p:cNvPr>
              <p:cNvSpPr/>
              <p:nvPr/>
            </p:nvSpPr>
            <p:spPr>
              <a:xfrm>
                <a:off x="-3912870" y="4913941"/>
                <a:ext cx="144000" cy="133350"/>
              </a:xfrm>
              <a:prstGeom prst="ellipse">
                <a:avLst/>
              </a:prstGeom>
              <a:solidFill>
                <a:srgbClr val="3548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6C1BFB85-46BE-4852-B308-F2CB8E21F78D}"/>
                </a:ext>
              </a:extLst>
            </p:cNvPr>
            <p:cNvSpPr/>
            <p:nvPr/>
          </p:nvSpPr>
          <p:spPr>
            <a:xfrm>
              <a:off x="-3301699" y="-326357"/>
              <a:ext cx="90516" cy="626650"/>
            </a:xfrm>
            <a:prstGeom prst="rect">
              <a:avLst/>
            </a:prstGeom>
            <a:solidFill>
              <a:srgbClr val="566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FC50B8A5-6631-40E6-B00F-5EFDA7FB9CE1}"/>
                </a:ext>
              </a:extLst>
            </p:cNvPr>
            <p:cNvSpPr/>
            <p:nvPr/>
          </p:nvSpPr>
          <p:spPr>
            <a:xfrm>
              <a:off x="-3020141" y="-333345"/>
              <a:ext cx="90516" cy="626650"/>
            </a:xfrm>
            <a:prstGeom prst="rect">
              <a:avLst/>
            </a:prstGeom>
            <a:solidFill>
              <a:srgbClr val="566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pic>
          <p:nvPicPr>
            <p:cNvPr id="147" name="Imagen 146">
              <a:extLst>
                <a:ext uri="{FF2B5EF4-FFF2-40B4-BE49-F238E27FC236}">
                  <a16:creationId xmlns:a16="http://schemas.microsoft.com/office/drawing/2014/main" id="{D3DFA710-D58C-4B12-89A4-B9ECCA7D8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24049" r="35905" b="21646"/>
            <a:stretch/>
          </p:blipFill>
          <p:spPr>
            <a:xfrm>
              <a:off x="-3556866" y="89261"/>
              <a:ext cx="876733" cy="1254761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https://cdn4.vectorstock.com/i/1000x1000/56/08/box-parcel-icon-isometric-style-vector-21485608.jpg">
            <a:extLst>
              <a:ext uri="{FF2B5EF4-FFF2-40B4-BE49-F238E27FC236}">
                <a16:creationId xmlns:a16="http://schemas.microsoft.com/office/drawing/2014/main" id="{2B3FE990-D2E6-41F2-9563-690C19EF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08985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cdn5.vectorstock.com/i/1000x1000/48/94/carton-storage-image-isolated-on-white-background-vector-22314894.jpg">
            <a:extLst>
              <a:ext uri="{FF2B5EF4-FFF2-40B4-BE49-F238E27FC236}">
                <a16:creationId xmlns:a16="http://schemas.microsoft.com/office/drawing/2014/main" id="{598D5015-E5F6-4AAE-AF75-CADBCB9E5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5660" y="-10893515"/>
            <a:ext cx="658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box vector">
            <a:extLst>
              <a:ext uri="{FF2B5EF4-FFF2-40B4-BE49-F238E27FC236}">
                <a16:creationId xmlns:a16="http://schemas.microsoft.com/office/drawing/2014/main" id="{730E2028-2E49-4D19-A06B-A70B3373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97" b="94280" l="9585" r="97604">
                        <a14:foregroundMark x1="15495" y1="66949" x2="19010" y2="85381"/>
                        <a14:foregroundMark x1="49042" y1="11864" x2="58786" y2="5932"/>
                        <a14:foregroundMark x1="86581" y1="48941" x2="85623" y2="64619"/>
                        <a14:foregroundMark x1="94569" y1="45127" x2="94569" y2="56568"/>
                        <a14:foregroundMark x1="97604" y1="48729" x2="97604" y2="48729"/>
                        <a14:foregroundMark x1="69808" y1="91949" x2="74121" y2="942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18" y="83932"/>
            <a:ext cx="2816164" cy="21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cdn5.vectorstock.com/i/1000x1000/90/89/pile-of-stacked-sealed-goods-cardboard-boxes-flat-vector-18779089.jpg">
            <a:extLst>
              <a:ext uri="{FF2B5EF4-FFF2-40B4-BE49-F238E27FC236}">
                <a16:creationId xmlns:a16="http://schemas.microsoft.com/office/drawing/2014/main" id="{F7648A9E-9593-46D3-A9D7-0B4A589D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15" y="-108935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4.vectorstock.com/i/1000x1000/05/03/pile-of-stacked-sealed-goods-cardboard-boxes-vector-15930503.jpg">
            <a:extLst>
              <a:ext uri="{FF2B5EF4-FFF2-40B4-BE49-F238E27FC236}">
                <a16:creationId xmlns:a16="http://schemas.microsoft.com/office/drawing/2014/main" id="{4685FBDF-6ABC-436F-8915-32E693A573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60" t="21926" r="8000" b="32593"/>
          <a:stretch/>
        </p:blipFill>
        <p:spPr bwMode="auto">
          <a:xfrm>
            <a:off x="469104" y="253093"/>
            <a:ext cx="3141064" cy="178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cdn5.vectorstock.com/i/1000x1000/29/59/pile-of-cardboard-boxes-stacked-sealed-goods-vector-17462959.jpg">
            <a:extLst>
              <a:ext uri="{FF2B5EF4-FFF2-40B4-BE49-F238E27FC236}">
                <a16:creationId xmlns:a16="http://schemas.microsoft.com/office/drawing/2014/main" id="{3C6260D0-229F-49A7-A2E8-F9C12399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907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s://cdn4.vectorstock.com/i/1000x1000/09/68/pile-of-boxes-vector-20060968.jpg">
            <a:extLst>
              <a:ext uri="{FF2B5EF4-FFF2-40B4-BE49-F238E27FC236}">
                <a16:creationId xmlns:a16="http://schemas.microsoft.com/office/drawing/2014/main" id="{0E9CAB19-4E71-432D-AE80-06E2F85A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994" y="-10827650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cdn1.vectorstock.com/i/1000x1000/71/00/carton-boxes-delivery-packaging-pile-various-of-vector-12297100.jpg">
            <a:extLst>
              <a:ext uri="{FF2B5EF4-FFF2-40B4-BE49-F238E27FC236}">
                <a16:creationId xmlns:a16="http://schemas.microsoft.com/office/drawing/2014/main" id="{3E478DAD-08C0-49C5-B55F-7C1F8D018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9400" r="90300">
                        <a14:foregroundMark x1="90300" y1="40370" x2="90300" y2="40370"/>
                        <a14:foregroundMark x1="9400" y1="43333" x2="9400" y2="4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1" t="13259" r="4560" b="20963"/>
          <a:stretch/>
        </p:blipFill>
        <p:spPr bwMode="auto">
          <a:xfrm>
            <a:off x="4015646" y="253093"/>
            <a:ext cx="2552794" cy="195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85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n relacionada">
            <a:extLst>
              <a:ext uri="{FF2B5EF4-FFF2-40B4-BE49-F238E27FC236}">
                <a16:creationId xmlns:a16="http://schemas.microsoft.com/office/drawing/2014/main" id="{2A071D5A-6E32-49C1-899C-3F74628D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571055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para truck cartoon">
            <a:extLst>
              <a:ext uri="{FF2B5EF4-FFF2-40B4-BE49-F238E27FC236}">
                <a16:creationId xmlns:a16="http://schemas.microsoft.com/office/drawing/2014/main" id="{36ED1915-0ED9-4859-B6BB-57291435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632" y="8999497"/>
            <a:ext cx="3612016" cy="270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5498D04A-2DD1-48AD-85E9-2B086494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9889" y1="53444" x2="69889" y2="53889"/>
                        <a14:foregroundMark x1="67333" y1="57111" x2="67556" y2="57333"/>
                        <a14:foregroundMark x1="67667" y1="48111" x2="67667" y2="48111"/>
                        <a14:backgroundMark x1="62111" y1="53222" x2="61778" y2="57000"/>
                        <a14:backgroundMark x1="61667" y1="59556" x2="61556" y2="61333"/>
                        <a14:backgroundMark x1="57889" y1="73778" x2="57889" y2="74778"/>
                        <a14:backgroundMark x1="27556" y1="74667" x2="29000" y2="74778"/>
                        <a14:backgroundMark x1="67667" y1="47889" x2="67667" y2="47889"/>
                        <a14:backgroundMark x1="66556" y1="67889" x2="66556" y2="67889"/>
                        <a14:backgroundMark x1="75444" y1="68000" x2="75444" y2="68000"/>
                        <a14:backgroundMark x1="54667" y1="65444" x2="54667" y2="65444"/>
                        <a14:backgroundMark x1="59444" y1="65222" x2="59444" y2="65222"/>
                        <a14:backgroundMark x1="43222" y1="65444" x2="43222" y2="65444"/>
                        <a14:backgroundMark x1="66778" y1="56111" x2="66778" y2="56111"/>
                        <a14:backgroundMark x1="66667" y1="50556" x2="66667" y2="50556"/>
                        <a14:backgroundMark x1="70778" y1="50111" x2="71222" y2="50111"/>
                        <a14:backgroundMark x1="70778" y1="56556" x2="70778" y2="56556"/>
                        <a14:backgroundMark x1="50667" y1="65444" x2="50667" y2="65444"/>
                        <a14:backgroundMark x1="74889" y1="55889" x2="74889" y2="55889"/>
                        <a14:backgroundMark x1="72778" y1="57889" x2="72778" y2="57889"/>
                        <a14:backgroundMark x1="68222" y1="50000" x2="68222" y2="50000"/>
                        <a14:backgroundMark x1="71889" y1="52111" x2="71889" y2="52111"/>
                        <a14:backgroundMark x1="72556" y1="58000" x2="72556" y2="5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73" y="8999497"/>
            <a:ext cx="313944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n relacionada">
            <a:extLst>
              <a:ext uri="{FF2B5EF4-FFF2-40B4-BE49-F238E27FC236}">
                <a16:creationId xmlns:a16="http://schemas.microsoft.com/office/drawing/2014/main" id="{E2781A24-C1D7-42CA-B886-7B4905ED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-5040970"/>
            <a:ext cx="6438138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n relacionada">
            <a:extLst>
              <a:ext uri="{FF2B5EF4-FFF2-40B4-BE49-F238E27FC236}">
                <a16:creationId xmlns:a16="http://schemas.microsoft.com/office/drawing/2014/main" id="{28DB0187-29F4-45B5-9A2B-5780012E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-822960"/>
            <a:ext cx="6191250" cy="62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cdn4.vectorstock.com/i/1000x1000/40/43/euro-truck-metal-container-set-in-bright-colors-vector-22364043.jpg">
            <a:extLst>
              <a:ext uri="{FF2B5EF4-FFF2-40B4-BE49-F238E27FC236}">
                <a16:creationId xmlns:a16="http://schemas.microsoft.com/office/drawing/2014/main" id="{A05A23F3-11F0-465A-825A-727163E8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496" y="-5040970"/>
            <a:ext cx="84661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n relacionada">
            <a:extLst>
              <a:ext uri="{FF2B5EF4-FFF2-40B4-BE49-F238E27FC236}">
                <a16:creationId xmlns:a16="http://schemas.microsoft.com/office/drawing/2014/main" id="{AE565538-1B5F-44AB-BA9E-F74D138C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56" y="-504097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para truck front vector">
            <a:extLst>
              <a:ext uri="{FF2B5EF4-FFF2-40B4-BE49-F238E27FC236}">
                <a16:creationId xmlns:a16="http://schemas.microsoft.com/office/drawing/2014/main" id="{3706A74B-E767-44E4-A4FA-0BD9789F9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17" y="-5040970"/>
            <a:ext cx="5332730" cy="5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n para truck front vector">
            <a:extLst>
              <a:ext uri="{FF2B5EF4-FFF2-40B4-BE49-F238E27FC236}">
                <a16:creationId xmlns:a16="http://schemas.microsoft.com/office/drawing/2014/main" id="{8F15A998-39C1-4E5E-A898-E2B7A78A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656" y="-2545728"/>
            <a:ext cx="5457056" cy="391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n relacionada">
            <a:extLst>
              <a:ext uri="{FF2B5EF4-FFF2-40B4-BE49-F238E27FC236}">
                <a16:creationId xmlns:a16="http://schemas.microsoft.com/office/drawing/2014/main" id="{7567E528-341F-496F-8C74-DB683EE1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466" y="-5040970"/>
            <a:ext cx="2178340" cy="21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2.vectorstock.com/i/1000x1000/43/76/truck-delivery-icon-vector-21624376.jpg">
            <a:extLst>
              <a:ext uri="{FF2B5EF4-FFF2-40B4-BE49-F238E27FC236}">
                <a16:creationId xmlns:a16="http://schemas.microsoft.com/office/drawing/2014/main" id="{49875F53-92AA-407E-A58C-A8E88E2E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76656" y="4815205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cdn3.vectorstock.com/i/1000x1000/69/77/long-truck-icon-isometric-style-vector-23306977.jpg">
            <a:extLst>
              <a:ext uri="{FF2B5EF4-FFF2-40B4-BE49-F238E27FC236}">
                <a16:creationId xmlns:a16="http://schemas.microsoft.com/office/drawing/2014/main" id="{70BF8C14-2084-4A18-BF5F-6BF94E90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2" y="12130405"/>
            <a:ext cx="635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s://cdn5.vectorstock.com/i/1000x1000/40/39/refrigerator-truck-set-in-bright-colors-vector-22364039.jpg">
            <a:extLst>
              <a:ext uri="{FF2B5EF4-FFF2-40B4-BE49-F238E27FC236}">
                <a16:creationId xmlns:a16="http://schemas.microsoft.com/office/drawing/2014/main" id="{DB42676A-05BF-4ECC-B7F5-4E433336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770" y="12187865"/>
            <a:ext cx="836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s://cdn4.vectorstock.com/i/1000x1000/38/48/red-truck-set-vector-19193848.jpg">
            <a:extLst>
              <a:ext uri="{FF2B5EF4-FFF2-40B4-BE49-F238E27FC236}">
                <a16:creationId xmlns:a16="http://schemas.microsoft.com/office/drawing/2014/main" id="{8985F064-571F-4EF4-A834-8E984DBD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30377"/>
            <a:ext cx="770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https://cdn2.vectorstock.com/i/1000x1000/38/56/orange-truck-set-vector-19193856.jpg">
            <a:extLst>
              <a:ext uri="{FF2B5EF4-FFF2-40B4-BE49-F238E27FC236}">
                <a16:creationId xmlns:a16="http://schemas.microsoft.com/office/drawing/2014/main" id="{54BB169D-962D-402D-B7E0-27F941145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6" y="12230377"/>
            <a:ext cx="7705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https://cdn1.vectorstock.com/i/1000x1000/02/55/euro-truck-metal-container-set-in-bright-colors-vector-22350255.jpg">
            <a:extLst>
              <a:ext uri="{FF2B5EF4-FFF2-40B4-BE49-F238E27FC236}">
                <a16:creationId xmlns:a16="http://schemas.microsoft.com/office/drawing/2014/main" id="{2BDB7015-C492-4734-B9BA-87F2E305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2" y="4815205"/>
            <a:ext cx="7883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3.vectorstock.com/i/1000x1000/47/37/black-delivery-truck-vector-19704737.jpg">
            <a:extLst>
              <a:ext uri="{FF2B5EF4-FFF2-40B4-BE49-F238E27FC236}">
                <a16:creationId xmlns:a16="http://schemas.microsoft.com/office/drawing/2014/main" id="{17490E77-4343-4280-B51A-6D57778E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815" y="-5046503"/>
            <a:ext cx="5457056" cy="42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cdn2.vectorstock.com/i/1000x1000/91/86/delivery-truck-vector-19759186.jpg">
            <a:extLst>
              <a:ext uri="{FF2B5EF4-FFF2-40B4-BE49-F238E27FC236}">
                <a16:creationId xmlns:a16="http://schemas.microsoft.com/office/drawing/2014/main" id="{E618920D-71D4-4D93-A33B-685167EAA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186" y="-5046503"/>
            <a:ext cx="585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cdn5.vectorstock.com/i/1000x1000/91/59/delivery-truck-vector-19759159.jpg">
            <a:extLst>
              <a:ext uri="{FF2B5EF4-FFF2-40B4-BE49-F238E27FC236}">
                <a16:creationId xmlns:a16="http://schemas.microsoft.com/office/drawing/2014/main" id="{22E146D9-4F11-4978-86D1-73982947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186" y="2141497"/>
            <a:ext cx="585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8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cdn3.vectorstock.com/i/1000x1000/16/72/man-delivery-box-icon-isometric-style-vector-23441672.jpg">
            <a:extLst>
              <a:ext uri="{FF2B5EF4-FFF2-40B4-BE49-F238E27FC236}">
                <a16:creationId xmlns:a16="http://schemas.microsoft.com/office/drawing/2014/main" id="{34C73A38-B049-4B3B-87F9-43353DF4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446"/>
            <a:ext cx="5793619" cy="62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cdn2.vectorstock.com/i/1000x1000/16/76/fast-delivery-man-icon-isometric-style-vector-23441676.jpg">
            <a:extLst>
              <a:ext uri="{FF2B5EF4-FFF2-40B4-BE49-F238E27FC236}">
                <a16:creationId xmlns:a16="http://schemas.microsoft.com/office/drawing/2014/main" id="{A2AFAD73-8BBF-413C-9493-A6513B52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300446"/>
            <a:ext cx="5793619" cy="62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7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cdn1.vectorstock.com/i/1000x1000/85/45/men-delivery-service-with-boxes-vector-21488545.jpg">
            <a:extLst>
              <a:ext uri="{FF2B5EF4-FFF2-40B4-BE49-F238E27FC236}">
                <a16:creationId xmlns:a16="http://schemas.microsoft.com/office/drawing/2014/main" id="{495CD614-2309-4BAD-B033-843AB01B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4953" y="-3916695"/>
            <a:ext cx="836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cdn1.vectorstock.com/i/1000x1000/58/65/forklift-truck-with-box-vector-13265865.jpg">
            <a:extLst>
              <a:ext uri="{FF2B5EF4-FFF2-40B4-BE49-F238E27FC236}">
                <a16:creationId xmlns:a16="http://schemas.microsoft.com/office/drawing/2014/main" id="{915F941B-F1E2-4B00-8E40-888A9CFA3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90" y="-391669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https://cdn5.vectorstock.com/i/1000x1000/85/14/men-loading-boxes-on-forklift-vector-21488514.jpg">
            <a:extLst>
              <a:ext uri="{FF2B5EF4-FFF2-40B4-BE49-F238E27FC236}">
                <a16:creationId xmlns:a16="http://schemas.microsoft.com/office/drawing/2014/main" id="{ACF1B151-8FF9-42B1-87E4-D946FCA6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3578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https://cdn1.vectorstock.com/i/1000x1000/85/10/delivery-truck-vector-21488510.jpg">
            <a:extLst>
              <a:ext uri="{FF2B5EF4-FFF2-40B4-BE49-F238E27FC236}">
                <a16:creationId xmlns:a16="http://schemas.microsoft.com/office/drawing/2014/main" id="{22D1DD0B-41CC-41D9-A5FF-153E99965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90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https://cdn3.vectorstock.com/i/1000x1000/58/37/man-driving-a-forklift-vector-13265837.jpg">
            <a:extLst>
              <a:ext uri="{FF2B5EF4-FFF2-40B4-BE49-F238E27FC236}">
                <a16:creationId xmlns:a16="http://schemas.microsoft.com/office/drawing/2014/main" id="{5B02E2DE-0A1D-4628-89FD-41166370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58" y="-391669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https://cdn4.vectorstock.com/i/1000x1000/85/03/man-driving-a-forklift-vector-21488503.jpg">
            <a:extLst>
              <a:ext uri="{FF2B5EF4-FFF2-40B4-BE49-F238E27FC236}">
                <a16:creationId xmlns:a16="http://schemas.microsoft.com/office/drawing/2014/main" id="{23F5DAC1-BDEB-44E3-BEC0-ED863374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2957" y="3259015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cdn5.vectorstock.com/i/1000x1000/85/14/men-loading-boxes-on-forklift-vector-21488514.jpg">
            <a:extLst>
              <a:ext uri="{FF2B5EF4-FFF2-40B4-BE49-F238E27FC236}">
                <a16:creationId xmlns:a16="http://schemas.microsoft.com/office/drawing/2014/main" id="{CD289149-CA32-4CAB-8174-C9F0DECF4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8500" r="93500">
                        <a14:foregroundMark x1="10100" y1="47949" x2="11700" y2="57564"/>
                        <a14:foregroundMark x1="10600" y1="49487" x2="10900" y2="49487"/>
                        <a14:foregroundMark x1="8500" y1="49231" x2="8500" y2="49231"/>
                        <a14:foregroundMark x1="90400" y1="46538" x2="90400" y2="46538"/>
                        <a14:foregroundMark x1="93500" y1="48077" x2="93500" y2="48077"/>
                        <a14:foregroundMark x1="90300" y1="37436" x2="90300" y2="37436"/>
                        <a14:foregroundMark x1="13600" y1="31795" x2="13600" y2="31795"/>
                        <a14:foregroundMark x1="12100" y1="40256" x2="12100" y2="40256"/>
                        <a14:foregroundMark x1="13300" y1="31538" x2="13300" y2="31538"/>
                        <a14:foregroundMark x1="19400" y1="31154" x2="19400" y2="31154"/>
                        <a14:foregroundMark x1="20000" y1="32821" x2="20000" y2="32821"/>
                        <a14:foregroundMark x1="22800" y1="37692" x2="22800" y2="37692"/>
                        <a14:foregroundMark x1="24100" y1="39359" x2="24100" y2="39359"/>
                        <a14:foregroundMark x1="26100" y1="48333" x2="26100" y2="48333"/>
                        <a14:foregroundMark x1="28500" y1="48333" x2="28500" y2="48333"/>
                        <a14:foregroundMark x1="25300" y1="37949" x2="25300" y2="37949"/>
                        <a14:foregroundMark x1="57400" y1="38077" x2="57400" y2="38077"/>
                        <a14:backgroundMark x1="28900" y1="34615" x2="28900" y2="34615"/>
                        <a14:backgroundMark x1="24400" y1="40385" x2="24400" y2="40385"/>
                        <a14:backgroundMark x1="26400" y1="39103" x2="26400" y2="39103"/>
                        <a14:backgroundMark x1="37700" y1="49872" x2="37700" y2="49872"/>
                        <a14:backgroundMark x1="33700" y1="49103" x2="33700" y2="49103"/>
                        <a14:backgroundMark x1="23600" y1="40256" x2="23600" y2="40256"/>
                        <a14:backgroundMark x1="25100" y1="48718" x2="25100" y2="48718"/>
                        <a14:backgroundMark x1="27000" y1="48462" x2="27000" y2="48462"/>
                        <a14:backgroundMark x1="25400" y1="38974" x2="25400" y2="38974"/>
                        <a14:backgroundMark x1="25100" y1="38974" x2="25100" y2="38974"/>
                        <a14:backgroundMark x1="24800" y1="38718" x2="24800" y2="38718"/>
                        <a14:backgroundMark x1="12800" y1="43333" x2="12800" y2="43333"/>
                        <a14:backgroundMark x1="84200" y1="43718" x2="84200" y2="437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24" b="35232"/>
          <a:stretch/>
        </p:blipFill>
        <p:spPr bwMode="auto">
          <a:xfrm>
            <a:off x="-4980194" y="-10893113"/>
            <a:ext cx="21263547" cy="665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40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42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Bahnschrift Light SemiCondensed</vt:lpstr>
      <vt:lpstr>Calibri</vt:lpstr>
      <vt:lpstr>Calibri Light</vt:lpstr>
      <vt:lpstr>Franklin Gothic Demi Cond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J. De Andrade Rozic</dc:creator>
  <cp:lastModifiedBy>Marcos J. De Andrade Rozic</cp:lastModifiedBy>
  <cp:revision>80</cp:revision>
  <dcterms:created xsi:type="dcterms:W3CDTF">2019-03-11T03:07:50Z</dcterms:created>
  <dcterms:modified xsi:type="dcterms:W3CDTF">2019-03-25T19:29:05Z</dcterms:modified>
</cp:coreProperties>
</file>