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8" r:id="rId3"/>
    <p:sldId id="259" r:id="rId4"/>
    <p:sldId id="265" r:id="rId5"/>
    <p:sldId id="266" r:id="rId6"/>
    <p:sldId id="261" r:id="rId7"/>
    <p:sldId id="267" r:id="rId8"/>
    <p:sldId id="268" r:id="rId9"/>
    <p:sldId id="269" r:id="rId10"/>
    <p:sldId id="271" r:id="rId11"/>
    <p:sldId id="273" r:id="rId12"/>
    <p:sldId id="274" r:id="rId13"/>
    <p:sldId id="275" r:id="rId14"/>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949A"/>
    <a:srgbClr val="FFFFFF"/>
    <a:srgbClr val="EF4136"/>
    <a:srgbClr val="EA4E1B"/>
    <a:srgbClr val="586D7F"/>
    <a:srgbClr val="566C7D"/>
    <a:srgbClr val="354859"/>
    <a:srgbClr val="FEE217"/>
    <a:srgbClr val="292526"/>
    <a:srgbClr val="F26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EF483-B90B-4A2E-A763-1E48684A082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06F8A01B-BE75-4D2C-8BF9-B84B3FEF2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2022DDD7-A963-43AE-AA72-FA213BC84F6D}"/>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5" name="Marcador de pie de página 4">
            <a:extLst>
              <a:ext uri="{FF2B5EF4-FFF2-40B4-BE49-F238E27FC236}">
                <a16:creationId xmlns:a16="http://schemas.microsoft.com/office/drawing/2014/main" id="{5AEF1F0A-B586-4C57-9947-C545E4AFFC8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AD8B8C25-FEB9-4F21-8F38-BC766284CF6C}"/>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12803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ABFD5-5080-4150-B728-44095D14939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FD1C1E35-83B7-439E-BA6D-E38175A48BF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6608BE5-B6BB-403D-ADB6-D56358D6E59F}"/>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5" name="Marcador de pie de página 4">
            <a:extLst>
              <a:ext uri="{FF2B5EF4-FFF2-40B4-BE49-F238E27FC236}">
                <a16:creationId xmlns:a16="http://schemas.microsoft.com/office/drawing/2014/main" id="{AC63DD5C-4684-4C74-A3FF-DE2A3702626C}"/>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8A5A82D-8196-4C32-B5F8-BFEA47048D3E}"/>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283917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5C3332-6347-44D2-A9F1-CE850A6628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1EBBCC9C-C560-4EB4-880B-ACCA65C98FA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51D7CB72-14E9-4354-8AA2-6FDD7A288B8C}"/>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5" name="Marcador de pie de página 4">
            <a:extLst>
              <a:ext uri="{FF2B5EF4-FFF2-40B4-BE49-F238E27FC236}">
                <a16:creationId xmlns:a16="http://schemas.microsoft.com/office/drawing/2014/main" id="{4E17DB64-CD3F-41DF-8BA3-4B20B358F1C9}"/>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8785FF4-8750-483C-8EC7-39A82796C901}"/>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26253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37DC9-8FBE-49A3-8AE7-75BA6A38EED1}"/>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38A5FF6F-9E7A-4621-B5BF-B257364A4CC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F2B796D9-75DA-41A6-BA08-2643709DCD35}"/>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5" name="Marcador de pie de página 4">
            <a:extLst>
              <a:ext uri="{FF2B5EF4-FFF2-40B4-BE49-F238E27FC236}">
                <a16:creationId xmlns:a16="http://schemas.microsoft.com/office/drawing/2014/main" id="{4BA029AA-1E5A-466C-AEE4-D6C66AA14BF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D6993EE-3D08-4FB4-8FDC-39290F64FD0F}"/>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92542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15C3D-DD35-40FD-BEF1-7558590DEA5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705E024B-37B3-4EC2-93F5-31FC39046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1B0A2F0-3FAC-4293-937E-447F1D8E8E7E}"/>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5" name="Marcador de pie de página 4">
            <a:extLst>
              <a:ext uri="{FF2B5EF4-FFF2-40B4-BE49-F238E27FC236}">
                <a16:creationId xmlns:a16="http://schemas.microsoft.com/office/drawing/2014/main" id="{DB5D58B3-7234-4F3D-95CC-62607C903CC0}"/>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3834C89F-574E-4563-8E6E-CDBD15702FAF}"/>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72029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6AFA5-393F-4F4F-B85A-6C025A701F37}"/>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C0ACBCA2-11D0-4534-9CDB-B7807340FAF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CB3FB2E8-F493-419C-9EBA-C0F418FF9A0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5EE27A05-E691-41A8-9CD0-4E6AE20C298D}"/>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6" name="Marcador de pie de página 5">
            <a:extLst>
              <a:ext uri="{FF2B5EF4-FFF2-40B4-BE49-F238E27FC236}">
                <a16:creationId xmlns:a16="http://schemas.microsoft.com/office/drawing/2014/main" id="{912BE78F-19FA-43DA-9707-17F8BDD31D86}"/>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F1E208CD-A243-4DA1-A67E-D02DBEC40328}"/>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980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ADB89-ED33-439F-8B1E-A7C61CF6C92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D9F4E55-5393-4ACA-92C4-0E389F176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790DFFA-C3A7-48D7-95AA-F7E07633632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95650B65-41D5-4F32-8E54-D4A11493A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E38A940-A570-410B-9DFD-8BF2902326F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C9A8AF14-64E7-448A-88C3-1A13A7E2D940}"/>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8" name="Marcador de pie de página 7">
            <a:extLst>
              <a:ext uri="{FF2B5EF4-FFF2-40B4-BE49-F238E27FC236}">
                <a16:creationId xmlns:a16="http://schemas.microsoft.com/office/drawing/2014/main" id="{4C635729-2ACF-4A62-8FDC-56450A2D000D}"/>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5C52AC95-400A-4989-9D8A-26A2DD152714}"/>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307861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955A7-0B8B-4083-AAB3-CDC9D528E523}"/>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37A7A1B8-7F09-43E3-A07E-DACE77342A6E}"/>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4" name="Marcador de pie de página 3">
            <a:extLst>
              <a:ext uri="{FF2B5EF4-FFF2-40B4-BE49-F238E27FC236}">
                <a16:creationId xmlns:a16="http://schemas.microsoft.com/office/drawing/2014/main" id="{85D5E824-186C-4609-BDF7-BB1A91DDBD61}"/>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ACAB88D3-F09E-4A52-9D51-5AA08ACFB19D}"/>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396722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6C2B9A9-F6C7-465D-BDA7-6A77345FD2A3}"/>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3" name="Marcador de pie de página 2">
            <a:extLst>
              <a:ext uri="{FF2B5EF4-FFF2-40B4-BE49-F238E27FC236}">
                <a16:creationId xmlns:a16="http://schemas.microsoft.com/office/drawing/2014/main" id="{4BE7C129-2716-4E94-8DD0-3B254FEF08C9}"/>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AC1417D7-C924-429B-811B-17F597BC85B6}"/>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406275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926CF-E9D0-41E6-BC93-931B99DF31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D9C8395A-52AF-42DF-9FEB-827EAABC9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D224DD5F-6201-41B9-858B-C46659513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E1AB582-79BB-45BB-889B-C1CF1375CCBB}"/>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6" name="Marcador de pie de página 5">
            <a:extLst>
              <a:ext uri="{FF2B5EF4-FFF2-40B4-BE49-F238E27FC236}">
                <a16:creationId xmlns:a16="http://schemas.microsoft.com/office/drawing/2014/main" id="{F81C5181-BB3C-43FF-ABD0-08611226F19F}"/>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A33BE306-139D-4632-8FAD-8038A61C3059}"/>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90375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282E3-4DE7-411C-9B0B-C20DAA612A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BE020682-2217-4609-A3D0-791FBAB987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C5091DC0-5170-4484-B1E7-4110AE922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4A9B8AB-000C-4F6D-95BF-CFB5827F48D3}"/>
              </a:ext>
            </a:extLst>
          </p:cNvPr>
          <p:cNvSpPr>
            <a:spLocks noGrp="1"/>
          </p:cNvSpPr>
          <p:nvPr>
            <p:ph type="dt" sz="half" idx="10"/>
          </p:nvPr>
        </p:nvSpPr>
        <p:spPr/>
        <p:txBody>
          <a:bodyPr/>
          <a:lstStyle/>
          <a:p>
            <a:fld id="{E4357CC5-A7E9-4741-9CFB-1DE0539F89CE}" type="datetimeFigureOut">
              <a:rPr lang="es-419" smtClean="0"/>
              <a:t>23/3/2019</a:t>
            </a:fld>
            <a:endParaRPr lang="es-419"/>
          </a:p>
        </p:txBody>
      </p:sp>
      <p:sp>
        <p:nvSpPr>
          <p:cNvPr id="6" name="Marcador de pie de página 5">
            <a:extLst>
              <a:ext uri="{FF2B5EF4-FFF2-40B4-BE49-F238E27FC236}">
                <a16:creationId xmlns:a16="http://schemas.microsoft.com/office/drawing/2014/main" id="{ADDFEB8D-5C11-486A-B567-64B6E097E051}"/>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D8174486-7EE3-4161-9ACC-2133ED8D1EDB}"/>
              </a:ext>
            </a:extLst>
          </p:cNvPr>
          <p:cNvSpPr>
            <a:spLocks noGrp="1"/>
          </p:cNvSpPr>
          <p:nvPr>
            <p:ph type="sldNum" sz="quarter" idx="12"/>
          </p:nvPr>
        </p:nvSpPr>
        <p:spPr/>
        <p:txBody>
          <a:bodyPr/>
          <a:lstStyle/>
          <a:p>
            <a:fld id="{6FF93B87-ADC7-4F7E-B465-C0498C182ED2}" type="slidenum">
              <a:rPr lang="es-419" smtClean="0"/>
              <a:t>‹Nº›</a:t>
            </a:fld>
            <a:endParaRPr lang="es-419"/>
          </a:p>
        </p:txBody>
      </p:sp>
    </p:spTree>
    <p:extLst>
      <p:ext uri="{BB962C8B-B14F-4D97-AF65-F5344CB8AC3E}">
        <p14:creationId xmlns:p14="http://schemas.microsoft.com/office/powerpoint/2010/main" val="120892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55147D-22EA-47ED-A0AE-E027DA9AE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2103C7D2-BA97-40F0-815E-D8FB28313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D967B6FF-77F1-4F4C-AD9F-2E20A03AD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57CC5-A7E9-4741-9CFB-1DE0539F89CE}" type="datetimeFigureOut">
              <a:rPr lang="es-419" smtClean="0"/>
              <a:t>23/3/2019</a:t>
            </a:fld>
            <a:endParaRPr lang="es-419"/>
          </a:p>
        </p:txBody>
      </p:sp>
      <p:sp>
        <p:nvSpPr>
          <p:cNvPr id="5" name="Marcador de pie de página 4">
            <a:extLst>
              <a:ext uri="{FF2B5EF4-FFF2-40B4-BE49-F238E27FC236}">
                <a16:creationId xmlns:a16="http://schemas.microsoft.com/office/drawing/2014/main" id="{A889CD21-974C-45E9-89EE-F4680DBD8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07EDAFA6-C011-4C65-8A3C-E880DE201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93B87-ADC7-4F7E-B465-C0498C182ED2}" type="slidenum">
              <a:rPr lang="es-419" smtClean="0"/>
              <a:t>‹Nº›</a:t>
            </a:fld>
            <a:endParaRPr lang="es-419"/>
          </a:p>
        </p:txBody>
      </p:sp>
    </p:spTree>
    <p:extLst>
      <p:ext uri="{BB962C8B-B14F-4D97-AF65-F5344CB8AC3E}">
        <p14:creationId xmlns:p14="http://schemas.microsoft.com/office/powerpoint/2010/main" val="387718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microsoft.com/office/2007/relationships/hdphoto" Target="../media/hdphoto5.wdp"/><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microsoft.com/office/2007/relationships/hdphoto" Target="../media/hdphoto1.wdp"/><Relationship Id="rId10" Type="http://schemas.openxmlformats.org/officeDocument/2006/relationships/image" Target="../media/image24.png"/><Relationship Id="rId4" Type="http://schemas.openxmlformats.org/officeDocument/2006/relationships/image" Target="../media/image3.png"/><Relationship Id="rId9" Type="http://schemas.microsoft.com/office/2007/relationships/hdphoto" Target="../media/hdphoto6.wdp"/></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microsoft.com/office/2007/relationships/hdphoto" Target="../media/hdphoto5.wdp"/><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12.png"/><Relationship Id="rId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microsoft.com/office/2007/relationships/hdphoto" Target="../media/hdphoto1.wdp"/><Relationship Id="rId10" Type="http://schemas.openxmlformats.org/officeDocument/2006/relationships/image" Target="../media/image24.png"/><Relationship Id="rId4" Type="http://schemas.openxmlformats.org/officeDocument/2006/relationships/image" Target="../media/image3.png"/><Relationship Id="rId9"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upo 39">
            <a:extLst>
              <a:ext uri="{FF2B5EF4-FFF2-40B4-BE49-F238E27FC236}">
                <a16:creationId xmlns:a16="http://schemas.microsoft.com/office/drawing/2014/main" id="{F2BD1FA3-7D3B-495B-A6EE-0C5DE8510B97}"/>
              </a:ext>
            </a:extLst>
          </p:cNvPr>
          <p:cNvGrpSpPr/>
          <p:nvPr/>
        </p:nvGrpSpPr>
        <p:grpSpPr>
          <a:xfrm>
            <a:off x="611434" y="929329"/>
            <a:ext cx="10969129" cy="5427571"/>
            <a:chOff x="611434" y="929329"/>
            <a:chExt cx="10969129" cy="5427571"/>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54628" y="929329"/>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8006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upo 40">
            <a:extLst>
              <a:ext uri="{FF2B5EF4-FFF2-40B4-BE49-F238E27FC236}">
                <a16:creationId xmlns:a16="http://schemas.microsoft.com/office/drawing/2014/main" id="{3EDB2D02-089E-41DD-B447-F1954545D743}"/>
              </a:ext>
            </a:extLst>
          </p:cNvPr>
          <p:cNvGrpSpPr/>
          <p:nvPr/>
        </p:nvGrpSpPr>
        <p:grpSpPr>
          <a:xfrm>
            <a:off x="4200543" y="3129732"/>
            <a:ext cx="3934870" cy="1789497"/>
            <a:chOff x="3675580" y="7954260"/>
            <a:chExt cx="3934870" cy="1789497"/>
          </a:xfrm>
        </p:grpSpPr>
        <p:sp>
          <p:nvSpPr>
            <p:cNvPr id="16" name="Rectángulo 15">
              <a:extLst>
                <a:ext uri="{FF2B5EF4-FFF2-40B4-BE49-F238E27FC236}">
                  <a16:creationId xmlns:a16="http://schemas.microsoft.com/office/drawing/2014/main" id="{15ECC116-B562-42C5-8399-81FCCBE9FAFB}"/>
                </a:ext>
              </a:extLst>
            </p:cNvPr>
            <p:cNvSpPr/>
            <p:nvPr/>
          </p:nvSpPr>
          <p:spPr>
            <a:xfrm>
              <a:off x="4897730" y="8547180"/>
              <a:ext cx="2712720" cy="1196569"/>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3583B60B-5B86-4DE4-A0EE-07975C0835EA}"/>
                </a:ext>
              </a:extLst>
            </p:cNvPr>
            <p:cNvSpPr/>
            <p:nvPr/>
          </p:nvSpPr>
          <p:spPr>
            <a:xfrm>
              <a:off x="3675580" y="8547188"/>
              <a:ext cx="1234530" cy="1196569"/>
            </a:xfrm>
            <a:prstGeom prst="rect">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2" name="Rectángulo 21">
              <a:extLst>
                <a:ext uri="{FF2B5EF4-FFF2-40B4-BE49-F238E27FC236}">
                  <a16:creationId xmlns:a16="http://schemas.microsoft.com/office/drawing/2014/main" id="{B26D5106-1194-48D0-A20D-2DEE6CE11581}"/>
                </a:ext>
              </a:extLst>
            </p:cNvPr>
            <p:cNvSpPr/>
            <p:nvPr/>
          </p:nvSpPr>
          <p:spPr>
            <a:xfrm>
              <a:off x="3868620" y="8869279"/>
              <a:ext cx="873760" cy="874474"/>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3" name="Rectángulo 22">
              <a:extLst>
                <a:ext uri="{FF2B5EF4-FFF2-40B4-BE49-F238E27FC236}">
                  <a16:creationId xmlns:a16="http://schemas.microsoft.com/office/drawing/2014/main" id="{9238B3AB-4C2C-4D02-9B39-F66E96E1AE0D}"/>
                </a:ext>
              </a:extLst>
            </p:cNvPr>
            <p:cNvSpPr/>
            <p:nvPr/>
          </p:nvSpPr>
          <p:spPr>
            <a:xfrm>
              <a:off x="3868619" y="8869279"/>
              <a:ext cx="91440" cy="874474"/>
            </a:xfrm>
            <a:prstGeom prst="rect">
              <a:avLst/>
            </a:prstGeom>
            <a:solidFill>
              <a:srgbClr val="329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7" name="Grupo 16">
              <a:extLst>
                <a:ext uri="{FF2B5EF4-FFF2-40B4-BE49-F238E27FC236}">
                  <a16:creationId xmlns:a16="http://schemas.microsoft.com/office/drawing/2014/main" id="{DBCA50D3-C8DA-47C2-9232-396E255936DF}"/>
                </a:ext>
              </a:extLst>
            </p:cNvPr>
            <p:cNvGrpSpPr/>
            <p:nvPr/>
          </p:nvGrpSpPr>
          <p:grpSpPr>
            <a:xfrm>
              <a:off x="5106778" y="8715389"/>
              <a:ext cx="240939" cy="178640"/>
              <a:chOff x="5363118" y="3890873"/>
              <a:chExt cx="240939" cy="178640"/>
            </a:xfrm>
          </p:grpSpPr>
          <p:sp>
            <p:nvSpPr>
              <p:cNvPr id="24" name="Rectángulo 23">
                <a:extLst>
                  <a:ext uri="{FF2B5EF4-FFF2-40B4-BE49-F238E27FC236}">
                    <a16:creationId xmlns:a16="http://schemas.microsoft.com/office/drawing/2014/main" id="{EB986FA2-59EF-416C-ADC3-124C1BA2810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6" name="Rectángulo 25">
                <a:extLst>
                  <a:ext uri="{FF2B5EF4-FFF2-40B4-BE49-F238E27FC236}">
                    <a16:creationId xmlns:a16="http://schemas.microsoft.com/office/drawing/2014/main" id="{90CDD180-5873-47E3-9F3E-E6EC75CCCE81}"/>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28" name="Grupo 27">
              <a:extLst>
                <a:ext uri="{FF2B5EF4-FFF2-40B4-BE49-F238E27FC236}">
                  <a16:creationId xmlns:a16="http://schemas.microsoft.com/office/drawing/2014/main" id="{EE80DB5E-6EEE-4355-A9F9-54A60855D39B}"/>
                </a:ext>
              </a:extLst>
            </p:cNvPr>
            <p:cNvGrpSpPr/>
            <p:nvPr/>
          </p:nvGrpSpPr>
          <p:grpSpPr>
            <a:xfrm>
              <a:off x="5630199" y="8715389"/>
              <a:ext cx="240939" cy="178640"/>
              <a:chOff x="5363118" y="3890873"/>
              <a:chExt cx="240939" cy="178640"/>
            </a:xfrm>
          </p:grpSpPr>
          <p:sp>
            <p:nvSpPr>
              <p:cNvPr id="29" name="Rectángulo 28">
                <a:extLst>
                  <a:ext uri="{FF2B5EF4-FFF2-40B4-BE49-F238E27FC236}">
                    <a16:creationId xmlns:a16="http://schemas.microsoft.com/office/drawing/2014/main" id="{108A4549-7E55-4EAE-A27B-838456F89737}"/>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AF568969-39C3-49F7-802E-3EFF9BB12B0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1" name="Grupo 30">
              <a:extLst>
                <a:ext uri="{FF2B5EF4-FFF2-40B4-BE49-F238E27FC236}">
                  <a16:creationId xmlns:a16="http://schemas.microsoft.com/office/drawing/2014/main" id="{61571830-F123-4D04-8294-B25F8EA89ACB}"/>
                </a:ext>
              </a:extLst>
            </p:cNvPr>
            <p:cNvGrpSpPr/>
            <p:nvPr/>
          </p:nvGrpSpPr>
          <p:grpSpPr>
            <a:xfrm>
              <a:off x="6133621" y="8715389"/>
              <a:ext cx="240939" cy="178640"/>
              <a:chOff x="5363118" y="3890873"/>
              <a:chExt cx="240939" cy="178640"/>
            </a:xfrm>
          </p:grpSpPr>
          <p:sp>
            <p:nvSpPr>
              <p:cNvPr id="32" name="Rectángulo 31">
                <a:extLst>
                  <a:ext uri="{FF2B5EF4-FFF2-40B4-BE49-F238E27FC236}">
                    <a16:creationId xmlns:a16="http://schemas.microsoft.com/office/drawing/2014/main" id="{052C8532-A04B-4F5B-BEDE-8A51CE0E2FCB}"/>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32">
                <a:extLst>
                  <a:ext uri="{FF2B5EF4-FFF2-40B4-BE49-F238E27FC236}">
                    <a16:creationId xmlns:a16="http://schemas.microsoft.com/office/drawing/2014/main" id="{0A466657-142F-4880-916B-4917D2E223F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4" name="Grupo 33">
              <a:extLst>
                <a:ext uri="{FF2B5EF4-FFF2-40B4-BE49-F238E27FC236}">
                  <a16:creationId xmlns:a16="http://schemas.microsoft.com/office/drawing/2014/main" id="{D34C1636-C044-4622-A328-E91E13E48F50}"/>
                </a:ext>
              </a:extLst>
            </p:cNvPr>
            <p:cNvGrpSpPr/>
            <p:nvPr/>
          </p:nvGrpSpPr>
          <p:grpSpPr>
            <a:xfrm>
              <a:off x="6682763" y="8715389"/>
              <a:ext cx="240939" cy="178640"/>
              <a:chOff x="5363118" y="3890873"/>
              <a:chExt cx="240939" cy="178640"/>
            </a:xfrm>
          </p:grpSpPr>
          <p:sp>
            <p:nvSpPr>
              <p:cNvPr id="35" name="Rectángulo 34">
                <a:extLst>
                  <a:ext uri="{FF2B5EF4-FFF2-40B4-BE49-F238E27FC236}">
                    <a16:creationId xmlns:a16="http://schemas.microsoft.com/office/drawing/2014/main" id="{7AEF026D-D947-47D4-98B6-A2752C4BA55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1E951839-E473-4383-9AF7-337E204E94E6}"/>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7" name="Grupo 36">
              <a:extLst>
                <a:ext uri="{FF2B5EF4-FFF2-40B4-BE49-F238E27FC236}">
                  <a16:creationId xmlns:a16="http://schemas.microsoft.com/office/drawing/2014/main" id="{36B79862-A4B7-46DC-AB7D-5EFE91224AA3}"/>
                </a:ext>
              </a:extLst>
            </p:cNvPr>
            <p:cNvGrpSpPr/>
            <p:nvPr/>
          </p:nvGrpSpPr>
          <p:grpSpPr>
            <a:xfrm>
              <a:off x="7170945" y="8715389"/>
              <a:ext cx="240939" cy="178640"/>
              <a:chOff x="5363118" y="3890873"/>
              <a:chExt cx="240939" cy="178640"/>
            </a:xfrm>
          </p:grpSpPr>
          <p:sp>
            <p:nvSpPr>
              <p:cNvPr id="38" name="Rectángulo 37">
                <a:extLst>
                  <a:ext uri="{FF2B5EF4-FFF2-40B4-BE49-F238E27FC236}">
                    <a16:creationId xmlns:a16="http://schemas.microsoft.com/office/drawing/2014/main" id="{AB25580B-461F-4634-A6DF-9E06AC034966}"/>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4A81AC92-5423-417E-863E-F2D1DAB23704}"/>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8" name="Triángulo isósceles 17">
              <a:extLst>
                <a:ext uri="{FF2B5EF4-FFF2-40B4-BE49-F238E27FC236}">
                  <a16:creationId xmlns:a16="http://schemas.microsoft.com/office/drawing/2014/main" id="{5BB39AFA-6E09-4EB2-A614-8B021BD9261A}"/>
                </a:ext>
              </a:extLst>
            </p:cNvPr>
            <p:cNvSpPr/>
            <p:nvPr/>
          </p:nvSpPr>
          <p:spPr>
            <a:xfrm>
              <a:off x="3675580" y="7954264"/>
              <a:ext cx="1234530" cy="592908"/>
            </a:xfrm>
            <a:prstGeom prst="triangle">
              <a:avLst>
                <a:gd name="adj" fmla="val 49691"/>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Paralelogramo 18">
              <a:extLst>
                <a:ext uri="{FF2B5EF4-FFF2-40B4-BE49-F238E27FC236}">
                  <a16:creationId xmlns:a16="http://schemas.microsoft.com/office/drawing/2014/main" id="{E0749580-C067-40D2-BE7C-927485247313}"/>
                </a:ext>
              </a:extLst>
            </p:cNvPr>
            <p:cNvSpPr/>
            <p:nvPr/>
          </p:nvSpPr>
          <p:spPr>
            <a:xfrm flipH="1">
              <a:off x="4285812" y="7954260"/>
              <a:ext cx="3322732" cy="592924"/>
            </a:xfrm>
            <a:prstGeom prst="parallelogram">
              <a:avLst>
                <a:gd name="adj" fmla="val 104409"/>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 name="Grupo 6">
            <a:extLst>
              <a:ext uri="{FF2B5EF4-FFF2-40B4-BE49-F238E27FC236}">
                <a16:creationId xmlns:a16="http://schemas.microsoft.com/office/drawing/2014/main" id="{702FE24A-E420-417A-8297-636217F9B3FA}"/>
              </a:ext>
            </a:extLst>
          </p:cNvPr>
          <p:cNvGrpSpPr/>
          <p:nvPr/>
        </p:nvGrpSpPr>
        <p:grpSpPr>
          <a:xfrm flipH="1">
            <a:off x="1074033" y="4149795"/>
            <a:ext cx="2817658" cy="1471310"/>
            <a:chOff x="2590476" y="3711797"/>
            <a:chExt cx="3445711" cy="1766978"/>
          </a:xfrm>
        </p:grpSpPr>
        <p:pic>
          <p:nvPicPr>
            <p:cNvPr id="12" name="Picture 8" descr="https://cdn1.vectorstock.com/i/1000x1000/85/10/delivery-truck-vector-21488510.jpg">
              <a:extLst>
                <a:ext uri="{FF2B5EF4-FFF2-40B4-BE49-F238E27FC236}">
                  <a16:creationId xmlns:a16="http://schemas.microsoft.com/office/drawing/2014/main" id="{5D4559EF-243B-4E26-90B4-2BC9914E58C4}"/>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9953" t="16739" r="9267" b="30158"/>
            <a:stretch/>
          </p:blipFill>
          <p:spPr bwMode="auto">
            <a:xfrm flipH="1">
              <a:off x="2590476" y="3711797"/>
              <a:ext cx="3445711" cy="17669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E6E9B966-E842-4132-A976-65F977FE780E}"/>
                </a:ext>
              </a:extLst>
            </p:cNvPr>
            <p:cNvSpPr/>
            <p:nvPr/>
          </p:nvSpPr>
          <p:spPr>
            <a:xfrm>
              <a:off x="2670810" y="3836671"/>
              <a:ext cx="2118360" cy="1158240"/>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13">
              <a:extLst>
                <a:ext uri="{FF2B5EF4-FFF2-40B4-BE49-F238E27FC236}">
                  <a16:creationId xmlns:a16="http://schemas.microsoft.com/office/drawing/2014/main" id="{5B726374-6338-4958-9FB9-0A061DC670F6}"/>
                </a:ext>
              </a:extLst>
            </p:cNvPr>
            <p:cNvSpPr/>
            <p:nvPr/>
          </p:nvSpPr>
          <p:spPr>
            <a:xfrm>
              <a:off x="2751144" y="4604301"/>
              <a:ext cx="1952936" cy="292114"/>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45DCEDB2-6A6A-4AC3-90D5-96E0CEF92F4A}"/>
                </a:ext>
              </a:extLst>
            </p:cNvPr>
            <p:cNvSpPr/>
            <p:nvPr/>
          </p:nvSpPr>
          <p:spPr>
            <a:xfrm>
              <a:off x="2744188" y="3907780"/>
              <a:ext cx="1952936" cy="974536"/>
            </a:xfrm>
            <a:prstGeom prst="rect">
              <a:avLst/>
            </a:prstGeom>
            <a:noFill/>
            <a:ln w="317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CuadroTexto 2">
              <a:extLst>
                <a:ext uri="{FF2B5EF4-FFF2-40B4-BE49-F238E27FC236}">
                  <a16:creationId xmlns:a16="http://schemas.microsoft.com/office/drawing/2014/main" id="{DCB663CF-6946-4D60-B03A-5FB3311E07CC}"/>
                </a:ext>
              </a:extLst>
            </p:cNvPr>
            <p:cNvSpPr txBox="1"/>
            <p:nvPr/>
          </p:nvSpPr>
          <p:spPr>
            <a:xfrm>
              <a:off x="3178370" y="4103938"/>
              <a:ext cx="1104549" cy="369627"/>
            </a:xfrm>
            <a:prstGeom prst="rect">
              <a:avLst/>
            </a:prstGeom>
            <a:noFill/>
          </p:spPr>
          <p:txBody>
            <a:bodyPr wrap="square" rtlCol="0">
              <a:spAutoFit/>
            </a:bodyPr>
            <a:lstStyle/>
            <a:p>
              <a:pPr algn="ctr"/>
              <a:r>
                <a:rPr lang="es-419" sz="1400" dirty="0">
                  <a:solidFill>
                    <a:schemeClr val="tx1">
                      <a:lumMod val="75000"/>
                      <a:lumOff val="25000"/>
                    </a:schemeClr>
                  </a:solidFill>
                </a:rPr>
                <a:t>DELIVERY</a:t>
              </a:r>
            </a:p>
          </p:txBody>
        </p:sp>
        <p:cxnSp>
          <p:nvCxnSpPr>
            <p:cNvPr id="6" name="Conector recto 5">
              <a:extLst>
                <a:ext uri="{FF2B5EF4-FFF2-40B4-BE49-F238E27FC236}">
                  <a16:creationId xmlns:a16="http://schemas.microsoft.com/office/drawing/2014/main" id="{9D66F880-C34B-44C5-89D0-4E7D8D988E50}"/>
                </a:ext>
              </a:extLst>
            </p:cNvPr>
            <p:cNvCxnSpPr/>
            <p:nvPr/>
          </p:nvCxnSpPr>
          <p:spPr>
            <a:xfrm>
              <a:off x="3145368" y="4450411"/>
              <a:ext cx="115200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4144"/>
          <a:stretch/>
        </p:blipFill>
        <p:spPr bwMode="auto">
          <a:xfrm flipH="1">
            <a:off x="918507" y="1054359"/>
            <a:ext cx="1052616" cy="903728"/>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273"/>
          <a:stretch/>
        </p:blipFill>
        <p:spPr bwMode="auto">
          <a:xfrm flipH="1">
            <a:off x="5063019" y="1146355"/>
            <a:ext cx="1108650" cy="883889"/>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upo 97">
            <a:extLst>
              <a:ext uri="{FF2B5EF4-FFF2-40B4-BE49-F238E27FC236}">
                <a16:creationId xmlns:a16="http://schemas.microsoft.com/office/drawing/2014/main" id="{CDF21704-86C6-4BDB-9F01-0310487FBD20}"/>
              </a:ext>
            </a:extLst>
          </p:cNvPr>
          <p:cNvGrpSpPr/>
          <p:nvPr/>
        </p:nvGrpSpPr>
        <p:grpSpPr>
          <a:xfrm>
            <a:off x="3355511" y="961305"/>
            <a:ext cx="2085409" cy="1948267"/>
            <a:chOff x="2684721" y="1018872"/>
            <a:chExt cx="2085409" cy="1948267"/>
          </a:xfrm>
        </p:grpSpPr>
        <p:pic>
          <p:nvPicPr>
            <p:cNvPr id="4104" name="Picture 8" descr="https://cdn1.vectorstock.com/i/1000x1000/06/85/port-crane-lifts-red-container-vector-23790685.jpg">
              <a:extLst>
                <a:ext uri="{FF2B5EF4-FFF2-40B4-BE49-F238E27FC236}">
                  <a16:creationId xmlns:a16="http://schemas.microsoft.com/office/drawing/2014/main" id="{34D78E95-761B-47A8-B827-B41E58D54844}"/>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833" b="83704" l="10000" r="90000">
                          <a14:foregroundMark x1="16800" y1="81389" x2="17400" y2="81296"/>
                          <a14:foregroundMark x1="16500" y1="83796" x2="16500" y2="83796"/>
                          <a14:foregroundMark x1="27400" y1="39167" x2="27400" y2="39167"/>
                          <a14:foregroundMark x1="50100" y1="22963" x2="50100" y2="22963"/>
                          <a14:foregroundMark x1="52000" y1="18426" x2="49300" y2="11852"/>
                          <a14:foregroundMark x1="49300" y1="11852" x2="49300" y2="11481"/>
                          <a14:foregroundMark x1="51900" y1="5926" x2="51900" y2="5926"/>
                          <a14:foregroundMark x1="48200" y1="1667" x2="48200" y2="1667"/>
                          <a14:foregroundMark x1="51600" y1="1111" x2="51600" y2="2130"/>
                          <a14:foregroundMark x1="48100" y1="833" x2="48100" y2="833"/>
                          <a14:foregroundMark x1="16000" y1="44259" x2="16000" y2="44259"/>
                          <a14:backgroundMark x1="15300" y1="45926" x2="15300" y2="45926"/>
                          <a14:backgroundMark x1="84900" y1="45370" x2="84900" y2="45370"/>
                        </a14:backgroundRemoval>
                      </a14:imgEffect>
                    </a14:imgLayer>
                  </a14:imgProps>
                </a:ext>
                <a:ext uri="{28A0092B-C50C-407E-A947-70E740481C1C}">
                  <a14:useLocalDpi xmlns:a14="http://schemas.microsoft.com/office/drawing/2010/main" val="0"/>
                </a:ext>
              </a:extLst>
            </a:blip>
            <a:srcRect t="1556" b="12407"/>
            <a:stretch/>
          </p:blipFill>
          <p:spPr bwMode="auto">
            <a:xfrm>
              <a:off x="2684721" y="1018872"/>
              <a:ext cx="2085409" cy="1937770"/>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upo 96">
              <a:extLst>
                <a:ext uri="{FF2B5EF4-FFF2-40B4-BE49-F238E27FC236}">
                  <a16:creationId xmlns:a16="http://schemas.microsoft.com/office/drawing/2014/main" id="{7F28C2DA-8CBC-4BC2-A4CB-58989AAA972E}"/>
                </a:ext>
              </a:extLst>
            </p:cNvPr>
            <p:cNvGrpSpPr/>
            <p:nvPr/>
          </p:nvGrpSpPr>
          <p:grpSpPr>
            <a:xfrm>
              <a:off x="2732080" y="2034745"/>
              <a:ext cx="1953714" cy="932394"/>
              <a:chOff x="1077627" y="1976886"/>
              <a:chExt cx="1840272" cy="864117"/>
            </a:xfrm>
          </p:grpSpPr>
          <p:sp>
            <p:nvSpPr>
              <p:cNvPr id="110" name="Rectángulo 109">
                <a:extLst>
                  <a:ext uri="{FF2B5EF4-FFF2-40B4-BE49-F238E27FC236}">
                    <a16:creationId xmlns:a16="http://schemas.microsoft.com/office/drawing/2014/main" id="{2F39F73B-42BE-42B4-A82C-6592903EEDE8}"/>
                  </a:ext>
                </a:extLst>
              </p:cNvPr>
              <p:cNvSpPr/>
              <p:nvPr/>
            </p:nvSpPr>
            <p:spPr>
              <a:xfrm>
                <a:off x="1120202" y="2004457"/>
                <a:ext cx="1758878" cy="790872"/>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Rectángulo 112">
                <a:extLst>
                  <a:ext uri="{FF2B5EF4-FFF2-40B4-BE49-F238E27FC236}">
                    <a16:creationId xmlns:a16="http://schemas.microsoft.com/office/drawing/2014/main" id="{10A3E479-1D59-4E50-8EB2-115B046428D7}"/>
                  </a:ext>
                </a:extLst>
              </p:cNvPr>
              <p:cNvSpPr/>
              <p:nvPr/>
            </p:nvSpPr>
            <p:spPr>
              <a:xfrm>
                <a:off x="1077627" y="2793040"/>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4" name="Rectángulo 113">
                <a:extLst>
                  <a:ext uri="{FF2B5EF4-FFF2-40B4-BE49-F238E27FC236}">
                    <a16:creationId xmlns:a16="http://schemas.microsoft.com/office/drawing/2014/main" id="{82816677-CCCF-484A-8878-5BB3568047E5}"/>
                  </a:ext>
                </a:extLst>
              </p:cNvPr>
              <p:cNvSpPr/>
              <p:nvPr/>
            </p:nvSpPr>
            <p:spPr>
              <a:xfrm>
                <a:off x="1093792" y="1976886"/>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1" name="Rectángulo: esquinas redondeadas 90">
                <a:extLst>
                  <a:ext uri="{FF2B5EF4-FFF2-40B4-BE49-F238E27FC236}">
                    <a16:creationId xmlns:a16="http://schemas.microsoft.com/office/drawing/2014/main" id="{F9AD76A5-A55F-40B3-8528-A1CDB96EED68}"/>
                  </a:ext>
                </a:extLst>
              </p:cNvPr>
              <p:cNvSpPr/>
              <p:nvPr/>
            </p:nvSpPr>
            <p:spPr>
              <a:xfrm>
                <a:off x="1219822" y="207064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6" name="Rectángulo: esquinas redondeadas 115">
                <a:extLst>
                  <a:ext uri="{FF2B5EF4-FFF2-40B4-BE49-F238E27FC236}">
                    <a16:creationId xmlns:a16="http://schemas.microsoft.com/office/drawing/2014/main" id="{99ECB316-E26C-4C3F-B730-2AD27EFAAB31}"/>
                  </a:ext>
                </a:extLst>
              </p:cNvPr>
              <p:cNvSpPr/>
              <p:nvPr/>
            </p:nvSpPr>
            <p:spPr>
              <a:xfrm>
                <a:off x="1356751" y="207509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7" name="Rectángulo: esquinas redondeadas 116">
                <a:extLst>
                  <a:ext uri="{FF2B5EF4-FFF2-40B4-BE49-F238E27FC236}">
                    <a16:creationId xmlns:a16="http://schemas.microsoft.com/office/drawing/2014/main" id="{9E5EC206-E947-4381-93B5-D42F1197B924}"/>
                  </a:ext>
                </a:extLst>
              </p:cNvPr>
              <p:cNvSpPr/>
              <p:nvPr/>
            </p:nvSpPr>
            <p:spPr>
              <a:xfrm>
                <a:off x="1490604"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4" name="Rectángulo: esquinas redondeadas 123">
                <a:extLst>
                  <a:ext uri="{FF2B5EF4-FFF2-40B4-BE49-F238E27FC236}">
                    <a16:creationId xmlns:a16="http://schemas.microsoft.com/office/drawing/2014/main" id="{94D0F64B-D251-4606-B18A-09FADC2AE06E}"/>
                  </a:ext>
                </a:extLst>
              </p:cNvPr>
              <p:cNvSpPr/>
              <p:nvPr/>
            </p:nvSpPr>
            <p:spPr>
              <a:xfrm>
                <a:off x="2446929"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5" name="Rectángulo: esquinas redondeadas 124">
                <a:extLst>
                  <a:ext uri="{FF2B5EF4-FFF2-40B4-BE49-F238E27FC236}">
                    <a16:creationId xmlns:a16="http://schemas.microsoft.com/office/drawing/2014/main" id="{C5AFBBEA-E1CA-4486-85E5-9AA5D745ABA4}"/>
                  </a:ext>
                </a:extLst>
              </p:cNvPr>
              <p:cNvSpPr/>
              <p:nvPr/>
            </p:nvSpPr>
            <p:spPr>
              <a:xfrm>
                <a:off x="2580782"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esquinas redondeadas 125">
                <a:extLst>
                  <a:ext uri="{FF2B5EF4-FFF2-40B4-BE49-F238E27FC236}">
                    <a16:creationId xmlns:a16="http://schemas.microsoft.com/office/drawing/2014/main" id="{001B8FB3-E79D-446F-B7A0-9C77BBEF3528}"/>
                  </a:ext>
                </a:extLst>
              </p:cNvPr>
              <p:cNvSpPr/>
              <p:nvPr/>
            </p:nvSpPr>
            <p:spPr>
              <a:xfrm>
                <a:off x="2717711"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esquinas redondeadas 127">
                <a:extLst>
                  <a:ext uri="{FF2B5EF4-FFF2-40B4-BE49-F238E27FC236}">
                    <a16:creationId xmlns:a16="http://schemas.microsoft.com/office/drawing/2014/main" id="{067A4107-A2A2-47C6-87F7-12E76DD25FB1}"/>
                  </a:ext>
                </a:extLst>
              </p:cNvPr>
              <p:cNvSpPr/>
              <p:nvPr/>
            </p:nvSpPr>
            <p:spPr>
              <a:xfrm>
                <a:off x="1603813" y="2072474"/>
                <a:ext cx="729892" cy="682167"/>
              </a:xfrm>
              <a:prstGeom prst="roundRect">
                <a:avLst>
                  <a:gd name="adj" fmla="val 4425"/>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8" name="Imagen 57">
                <a:extLst>
                  <a:ext uri="{FF2B5EF4-FFF2-40B4-BE49-F238E27FC236}">
                    <a16:creationId xmlns:a16="http://schemas.microsoft.com/office/drawing/2014/main" id="{54922FB2-AD3B-481B-9D69-AD065B667C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1395" y="2105074"/>
                <a:ext cx="749535" cy="650409"/>
              </a:xfrm>
              <a:prstGeom prst="rect">
                <a:avLst/>
              </a:prstGeom>
            </p:spPr>
          </p:pic>
        </p:grpSp>
      </p:grpSp>
      <p:pic>
        <p:nvPicPr>
          <p:cNvPr id="134" name="Picture 6" descr="https://cdn5.vectorstock.com/i/1000x1000/85/14/men-loading-boxes-on-forklift-vector-21488514.jpg">
            <a:extLst>
              <a:ext uri="{FF2B5EF4-FFF2-40B4-BE49-F238E27FC236}">
                <a16:creationId xmlns:a16="http://schemas.microsoft.com/office/drawing/2014/main" id="{05D1D084-F6AD-42CA-94FC-AB3FC0E5C85C}"/>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10000" b="90000" l="8500" r="93500">
                        <a14:foregroundMark x1="10100" y1="47949" x2="11700" y2="57564"/>
                        <a14:foregroundMark x1="10600" y1="49487" x2="10900" y2="49487"/>
                        <a14:foregroundMark x1="8500" y1="49231" x2="8500" y2="49231"/>
                        <a14:foregroundMark x1="90400" y1="46538" x2="90400" y2="46538"/>
                        <a14:foregroundMark x1="93500" y1="48077" x2="93500" y2="48077"/>
                        <a14:foregroundMark x1="90300" y1="37436" x2="90300" y2="37436"/>
                        <a14:foregroundMark x1="13600" y1="31795" x2="13600" y2="31795"/>
                        <a14:foregroundMark x1="12100" y1="40256" x2="12100" y2="40256"/>
                        <a14:foregroundMark x1="13300" y1="31538" x2="13300" y2="31538"/>
                        <a14:foregroundMark x1="19400" y1="31154" x2="19400" y2="31154"/>
                        <a14:foregroundMark x1="20000" y1="32821" x2="20000" y2="32821"/>
                        <a14:foregroundMark x1="22800" y1="37692" x2="22800" y2="37692"/>
                        <a14:foregroundMark x1="24100" y1="39359" x2="24100" y2="39359"/>
                        <a14:foregroundMark x1="26100" y1="48333" x2="26100" y2="48333"/>
                        <a14:foregroundMark x1="28500" y1="48333" x2="28500" y2="48333"/>
                        <a14:foregroundMark x1="25300" y1="37949" x2="25300" y2="37949"/>
                        <a14:foregroundMark x1="57400" y1="38077" x2="57400" y2="38077"/>
                        <a14:backgroundMark x1="28900" y1="34615" x2="28900" y2="34615"/>
                        <a14:backgroundMark x1="24400" y1="40385" x2="24400" y2="40385"/>
                        <a14:backgroundMark x1="26400" y1="39103" x2="26400" y2="39103"/>
                        <a14:backgroundMark x1="37700" y1="49872" x2="37700" y2="49872"/>
                        <a14:backgroundMark x1="33700" y1="49103" x2="33700" y2="49103"/>
                        <a14:backgroundMark x1="23600" y1="40256" x2="23600" y2="40256"/>
                        <a14:backgroundMark x1="25100" y1="48718" x2="25100" y2="48718"/>
                        <a14:backgroundMark x1="27000" y1="48462" x2="27000" y2="48462"/>
                        <a14:backgroundMark x1="25400" y1="38974" x2="25400" y2="38974"/>
                        <a14:backgroundMark x1="25100" y1="38974" x2="25100" y2="38974"/>
                        <a14:backgroundMark x1="24800" y1="38718" x2="24800" y2="38718"/>
                        <a14:backgroundMark x1="12800" y1="43333" x2="12800" y2="43333"/>
                        <a14:backgroundMark x1="84200" y1="43718" x2="84200" y2="43718"/>
                      </a14:backgroundRemoval>
                    </a14:imgEffect>
                  </a14:imgLayer>
                </a14:imgProps>
              </a:ext>
              <a:ext uri="{28A0092B-C50C-407E-A947-70E740481C1C}">
                <a14:useLocalDpi xmlns:a14="http://schemas.microsoft.com/office/drawing/2010/main" val="0"/>
              </a:ext>
            </a:extLst>
          </a:blip>
          <a:srcRect t="24624" b="35232"/>
          <a:stretch/>
        </p:blipFill>
        <p:spPr bwMode="auto">
          <a:xfrm>
            <a:off x="4579937" y="4427569"/>
            <a:ext cx="3854793" cy="120713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Grupo 106">
            <a:extLst>
              <a:ext uri="{FF2B5EF4-FFF2-40B4-BE49-F238E27FC236}">
                <a16:creationId xmlns:a16="http://schemas.microsoft.com/office/drawing/2014/main" id="{635CFA8B-23F6-493C-A5CB-6A39997239E0}"/>
              </a:ext>
            </a:extLst>
          </p:cNvPr>
          <p:cNvGrpSpPr/>
          <p:nvPr/>
        </p:nvGrpSpPr>
        <p:grpSpPr>
          <a:xfrm>
            <a:off x="8569274" y="1226711"/>
            <a:ext cx="2386301" cy="4983661"/>
            <a:chOff x="8722882" y="1179246"/>
            <a:chExt cx="2386301" cy="4983661"/>
          </a:xfrm>
        </p:grpSpPr>
        <p:grpSp>
          <p:nvGrpSpPr>
            <p:cNvPr id="49" name="Grupo 48">
              <a:extLst>
                <a:ext uri="{FF2B5EF4-FFF2-40B4-BE49-F238E27FC236}">
                  <a16:creationId xmlns:a16="http://schemas.microsoft.com/office/drawing/2014/main" id="{284028C3-B09A-4A5C-94CB-42C8D07B39DF}"/>
                </a:ext>
              </a:extLst>
            </p:cNvPr>
            <p:cNvGrpSpPr/>
            <p:nvPr/>
          </p:nvGrpSpPr>
          <p:grpSpPr>
            <a:xfrm>
              <a:off x="8722882" y="1179246"/>
              <a:ext cx="2386301" cy="4983661"/>
              <a:chOff x="8722882" y="1179246"/>
              <a:chExt cx="2386301" cy="4983661"/>
            </a:xfrm>
          </p:grpSpPr>
          <p:sp>
            <p:nvSpPr>
              <p:cNvPr id="87" name="Rectángulo: esquinas redondeadas 86">
                <a:extLst>
                  <a:ext uri="{FF2B5EF4-FFF2-40B4-BE49-F238E27FC236}">
                    <a16:creationId xmlns:a16="http://schemas.microsoft.com/office/drawing/2014/main" id="{996B6B62-AFA8-4E68-B8E2-6D41E829D1BF}"/>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B87C0D93-0FCE-4AC2-97D6-96471D70599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9" name="Elipse 88">
                <a:extLst>
                  <a:ext uri="{FF2B5EF4-FFF2-40B4-BE49-F238E27FC236}">
                    <a16:creationId xmlns:a16="http://schemas.microsoft.com/office/drawing/2014/main" id="{E126FF0A-AAA4-4D99-AEA7-61288F3C8BE4}"/>
                  </a:ext>
                </a:extLst>
              </p:cNvPr>
              <p:cNvSpPr/>
              <p:nvPr/>
            </p:nvSpPr>
            <p:spPr>
              <a:xfrm>
                <a:off x="9700032" y="5636669"/>
                <a:ext cx="432000" cy="432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90" name="Rectángulo: esquinas redondeadas 89">
                <a:extLst>
                  <a:ext uri="{FF2B5EF4-FFF2-40B4-BE49-F238E27FC236}">
                    <a16:creationId xmlns:a16="http://schemas.microsoft.com/office/drawing/2014/main" id="{D35F454C-1080-4A39-AE24-C0BC75344D25}"/>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2" name="Rectángulo 91">
              <a:extLst>
                <a:ext uri="{FF2B5EF4-FFF2-40B4-BE49-F238E27FC236}">
                  <a16:creationId xmlns:a16="http://schemas.microsoft.com/office/drawing/2014/main" id="{8A0E8185-D7E0-401C-9E00-838CCFEF70C5}"/>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3" name="Rectángulo 92">
              <a:extLst>
                <a:ext uri="{FF2B5EF4-FFF2-40B4-BE49-F238E27FC236}">
                  <a16:creationId xmlns:a16="http://schemas.microsoft.com/office/drawing/2014/main" id="{A0AA3CF4-8ABE-458C-8351-1AD9CD217EA9}"/>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6" name="Rectángulo 95">
              <a:extLst>
                <a:ext uri="{FF2B5EF4-FFF2-40B4-BE49-F238E27FC236}">
                  <a16:creationId xmlns:a16="http://schemas.microsoft.com/office/drawing/2014/main" id="{8ADA2442-BCB4-4811-B9FD-BF6BB1E20C53}"/>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102" name="Picture 6" descr="https://cdn3.vectorstock.com/i/1000x1000/10/92/smart-phone-with-gps-navigation-vector-16401092.jpg">
              <a:extLst>
                <a:ext uri="{FF2B5EF4-FFF2-40B4-BE49-F238E27FC236}">
                  <a16:creationId xmlns:a16="http://schemas.microsoft.com/office/drawing/2014/main" id="{90693E22-0AA7-4A43-AF9F-E113D60222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00" name="Rectángulo 99">
              <a:extLst>
                <a:ext uri="{FF2B5EF4-FFF2-40B4-BE49-F238E27FC236}">
                  <a16:creationId xmlns:a16="http://schemas.microsoft.com/office/drawing/2014/main" id="{20A31FA0-7E84-49FC-B9D1-4224B65C13AB}"/>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01" name="Rectángulo 100">
              <a:extLst>
                <a:ext uri="{FF2B5EF4-FFF2-40B4-BE49-F238E27FC236}">
                  <a16:creationId xmlns:a16="http://schemas.microsoft.com/office/drawing/2014/main" id="{4488BD70-D94C-4C0A-8FC0-B5FB54AE672C}"/>
                </a:ext>
              </a:extLst>
            </p:cNvPr>
            <p:cNvSpPr/>
            <p:nvPr/>
          </p:nvSpPr>
          <p:spPr>
            <a:xfrm>
              <a:off x="9022199" y="4103410"/>
              <a:ext cx="1786038" cy="483125"/>
            </a:xfrm>
            <a:prstGeom prst="rect">
              <a:avLst/>
            </a:prstGeom>
            <a:solidFill>
              <a:schemeClr val="bg1"/>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5" name="CuadroTexto 94">
              <a:extLst>
                <a:ext uri="{FF2B5EF4-FFF2-40B4-BE49-F238E27FC236}">
                  <a16:creationId xmlns:a16="http://schemas.microsoft.com/office/drawing/2014/main" id="{1C66CAF0-FC38-4C41-9429-DADAC59876B8}"/>
                </a:ext>
              </a:extLst>
            </p:cNvPr>
            <p:cNvSpPr txBox="1"/>
            <p:nvPr/>
          </p:nvSpPr>
          <p:spPr>
            <a:xfrm>
              <a:off x="9389385" y="4177039"/>
              <a:ext cx="1035889" cy="338554"/>
            </a:xfrm>
            <a:prstGeom prst="rect">
              <a:avLst/>
            </a:prstGeom>
            <a:noFill/>
          </p:spPr>
          <p:txBody>
            <a:bodyPr wrap="square" rtlCol="0">
              <a:spAutoFit/>
            </a:bodyPr>
            <a:lstStyle/>
            <a:p>
              <a:pPr algn="ctr"/>
              <a:r>
                <a:rPr lang="en-US" sz="1600" dirty="0">
                  <a:solidFill>
                    <a:srgbClr val="EA4E1B"/>
                  </a:solidFill>
                  <a:latin typeface="Franklin Gothic Demi Cond" panose="020B0706030402020204" pitchFamily="34" charset="0"/>
                </a:rPr>
                <a:t>Logistic</a:t>
              </a:r>
              <a:endParaRPr lang="es-419" sz="1600" dirty="0">
                <a:solidFill>
                  <a:srgbClr val="EA4E1B"/>
                </a:solidFill>
                <a:latin typeface="Franklin Gothic Demi Cond" panose="020B0706030402020204" pitchFamily="34" charset="0"/>
              </a:endParaRPr>
            </a:p>
          </p:txBody>
        </p:sp>
      </p:grpSp>
      <p:sp>
        <p:nvSpPr>
          <p:cNvPr id="137" name="Rectángulo 136">
            <a:extLst>
              <a:ext uri="{FF2B5EF4-FFF2-40B4-BE49-F238E27FC236}">
                <a16:creationId xmlns:a16="http://schemas.microsoft.com/office/drawing/2014/main" id="{6D6A255F-B6F3-4EB3-89A7-D4A690B2E378}"/>
              </a:ext>
            </a:extLst>
          </p:cNvPr>
          <p:cNvSpPr/>
          <p:nvPr/>
        </p:nvSpPr>
        <p:spPr>
          <a:xfrm>
            <a:off x="8868591" y="4735477"/>
            <a:ext cx="1786038" cy="483125"/>
          </a:xfrm>
          <a:prstGeom prst="rect">
            <a:avLst/>
          </a:prstGeom>
          <a:solidFill>
            <a:srgbClr val="EF4136"/>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8" name="CuadroTexto 137">
            <a:extLst>
              <a:ext uri="{FF2B5EF4-FFF2-40B4-BE49-F238E27FC236}">
                <a16:creationId xmlns:a16="http://schemas.microsoft.com/office/drawing/2014/main" id="{C7A27049-E08C-48AD-B9CF-07D9999F6AFA}"/>
              </a:ext>
            </a:extLst>
          </p:cNvPr>
          <p:cNvSpPr txBox="1"/>
          <p:nvPr/>
        </p:nvSpPr>
        <p:spPr>
          <a:xfrm>
            <a:off x="9235777" y="4809106"/>
            <a:ext cx="1035889" cy="338554"/>
          </a:xfrm>
          <a:prstGeom prst="rect">
            <a:avLst/>
          </a:prstGeom>
          <a:noFill/>
        </p:spPr>
        <p:txBody>
          <a:bodyPr wrap="square" rtlCol="0">
            <a:spAutoFit/>
          </a:bodyPr>
          <a:lstStyle/>
          <a:p>
            <a:pPr algn="ctr"/>
            <a:r>
              <a:rPr lang="en-US" sz="1600" dirty="0">
                <a:solidFill>
                  <a:schemeClr val="bg1"/>
                </a:solidFill>
                <a:latin typeface="Franklin Gothic Demi Cond" panose="020B0706030402020204" pitchFamily="34" charset="0"/>
              </a:rPr>
              <a:t>Credits</a:t>
            </a:r>
            <a:endParaRPr lang="es-419" sz="160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71559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B5CB79B5-4FE0-4A3D-A7BB-D38EB0478CA9}"/>
              </a:ext>
            </a:extLst>
          </p:cNvPr>
          <p:cNvGrpSpPr/>
          <p:nvPr/>
        </p:nvGrpSpPr>
        <p:grpSpPr>
          <a:xfrm>
            <a:off x="611436" y="958084"/>
            <a:ext cx="10969127" cy="5398816"/>
            <a:chOff x="611436" y="958084"/>
            <a:chExt cx="10969127" cy="5398816"/>
          </a:xfrm>
        </p:grpSpPr>
        <p:grpSp>
          <p:nvGrpSpPr>
            <p:cNvPr id="64" name="Grupo 63">
              <a:extLst>
                <a:ext uri="{FF2B5EF4-FFF2-40B4-BE49-F238E27FC236}">
                  <a16:creationId xmlns:a16="http://schemas.microsoft.com/office/drawing/2014/main" id="{B097C058-350D-4EDC-9C53-277BA89D3183}"/>
                </a:ext>
              </a:extLst>
            </p:cNvPr>
            <p:cNvGrpSpPr/>
            <p:nvPr/>
          </p:nvGrpSpPr>
          <p:grpSpPr>
            <a:xfrm>
              <a:off x="611436" y="958084"/>
              <a:ext cx="10969127" cy="5398816"/>
              <a:chOff x="611436" y="958084"/>
              <a:chExt cx="10969127" cy="5398816"/>
            </a:xfrm>
          </p:grpSpPr>
          <p:sp>
            <p:nvSpPr>
              <p:cNvPr id="65" name="Rectángulo 64">
                <a:extLst>
                  <a:ext uri="{FF2B5EF4-FFF2-40B4-BE49-F238E27FC236}">
                    <a16:creationId xmlns:a16="http://schemas.microsoft.com/office/drawing/2014/main" id="{95606A51-4899-423A-96C0-8CE9EC8934C2}"/>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D1607B60-6303-4550-AD79-402E0A00DBF1}"/>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7" name="Triángulo rectángulo 66">
                <a:extLst>
                  <a:ext uri="{FF2B5EF4-FFF2-40B4-BE49-F238E27FC236}">
                    <a16:creationId xmlns:a16="http://schemas.microsoft.com/office/drawing/2014/main" id="{629090C4-8F78-4D64-8F1D-A294E7ED8BD3}"/>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68" name="Grupo 67">
                <a:extLst>
                  <a:ext uri="{FF2B5EF4-FFF2-40B4-BE49-F238E27FC236}">
                    <a16:creationId xmlns:a16="http://schemas.microsoft.com/office/drawing/2014/main" id="{0C647551-7B0F-4A25-9078-B0BF3D7657D6}"/>
                  </a:ext>
                </a:extLst>
              </p:cNvPr>
              <p:cNvGrpSpPr/>
              <p:nvPr/>
            </p:nvGrpSpPr>
            <p:grpSpPr>
              <a:xfrm>
                <a:off x="5765713" y="1437972"/>
                <a:ext cx="3796740" cy="4638358"/>
                <a:chOff x="6528359" y="1406205"/>
                <a:chExt cx="3796740" cy="4638358"/>
              </a:xfrm>
            </p:grpSpPr>
            <p:sp>
              <p:nvSpPr>
                <p:cNvPr id="139" name="Rectángulo 138">
                  <a:extLst>
                    <a:ext uri="{FF2B5EF4-FFF2-40B4-BE49-F238E27FC236}">
                      <a16:creationId xmlns:a16="http://schemas.microsoft.com/office/drawing/2014/main" id="{FFC145AC-ED24-4068-8E5E-BCE8B64910EA}"/>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0" name="Rectángulo 139">
                  <a:extLst>
                    <a:ext uri="{FF2B5EF4-FFF2-40B4-BE49-F238E27FC236}">
                      <a16:creationId xmlns:a16="http://schemas.microsoft.com/office/drawing/2014/main" id="{498CF59F-33BB-4DE8-8709-761DE3048AC6}"/>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3" name="Rectángulo 142">
                  <a:extLst>
                    <a:ext uri="{FF2B5EF4-FFF2-40B4-BE49-F238E27FC236}">
                      <a16:creationId xmlns:a16="http://schemas.microsoft.com/office/drawing/2014/main" id="{CEA5BA0C-DC89-4B92-A063-0CC5D8C5E51B}"/>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4" name="Rectángulo 143">
                  <a:extLst>
                    <a:ext uri="{FF2B5EF4-FFF2-40B4-BE49-F238E27FC236}">
                      <a16:creationId xmlns:a16="http://schemas.microsoft.com/office/drawing/2014/main" id="{9DE215A6-872E-4311-92EF-DFDCA9356AAC}"/>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5" name="Rectángulo 144">
                  <a:extLst>
                    <a:ext uri="{FF2B5EF4-FFF2-40B4-BE49-F238E27FC236}">
                      <a16:creationId xmlns:a16="http://schemas.microsoft.com/office/drawing/2014/main" id="{92E388D7-E92E-4844-A67F-F745F3EC9F96}"/>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69" name="Grupo 68">
                <a:extLst>
                  <a:ext uri="{FF2B5EF4-FFF2-40B4-BE49-F238E27FC236}">
                    <a16:creationId xmlns:a16="http://schemas.microsoft.com/office/drawing/2014/main" id="{63507398-6EC8-4EA9-955D-93EB213B9B15}"/>
                  </a:ext>
                </a:extLst>
              </p:cNvPr>
              <p:cNvGrpSpPr/>
              <p:nvPr/>
            </p:nvGrpSpPr>
            <p:grpSpPr>
              <a:xfrm>
                <a:off x="754090" y="1132462"/>
                <a:ext cx="8294483" cy="5049548"/>
                <a:chOff x="1487515" y="1132462"/>
                <a:chExt cx="8294483" cy="5049548"/>
              </a:xfrm>
            </p:grpSpPr>
            <p:cxnSp>
              <p:nvCxnSpPr>
                <p:cNvPr id="122" name="Conector recto 121">
                  <a:extLst>
                    <a:ext uri="{FF2B5EF4-FFF2-40B4-BE49-F238E27FC236}">
                      <a16:creationId xmlns:a16="http://schemas.microsoft.com/office/drawing/2014/main" id="{E525F085-F30D-489A-9B44-9D0527BE9E23}"/>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25" name="Rectángulo 124">
                  <a:extLst>
                    <a:ext uri="{FF2B5EF4-FFF2-40B4-BE49-F238E27FC236}">
                      <a16:creationId xmlns:a16="http://schemas.microsoft.com/office/drawing/2014/main" id="{96AA633D-0B48-4105-A171-D0C0A981CB2B}"/>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125">
                  <a:extLst>
                    <a:ext uri="{FF2B5EF4-FFF2-40B4-BE49-F238E27FC236}">
                      <a16:creationId xmlns:a16="http://schemas.microsoft.com/office/drawing/2014/main" id="{6317B91A-86FA-4C66-803F-046FB74451A8}"/>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7" name="Rectángulo 126">
                  <a:extLst>
                    <a:ext uri="{FF2B5EF4-FFF2-40B4-BE49-F238E27FC236}">
                      <a16:creationId xmlns:a16="http://schemas.microsoft.com/office/drawing/2014/main" id="{03DBED80-56DC-4D36-B06B-05F65D11CBE0}"/>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127">
                  <a:extLst>
                    <a:ext uri="{FF2B5EF4-FFF2-40B4-BE49-F238E27FC236}">
                      <a16:creationId xmlns:a16="http://schemas.microsoft.com/office/drawing/2014/main" id="{3EFC5D7C-D687-4FA0-8539-8C4E42CBCD6E}"/>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9" name="Rectángulo 128">
                  <a:extLst>
                    <a:ext uri="{FF2B5EF4-FFF2-40B4-BE49-F238E27FC236}">
                      <a16:creationId xmlns:a16="http://schemas.microsoft.com/office/drawing/2014/main" id="{782E1712-FB97-44DF-A51C-675B09382D7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0" name="Rectángulo 129">
                  <a:extLst>
                    <a:ext uri="{FF2B5EF4-FFF2-40B4-BE49-F238E27FC236}">
                      <a16:creationId xmlns:a16="http://schemas.microsoft.com/office/drawing/2014/main" id="{87299518-66C5-4772-862A-6F92C67AD1BF}"/>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31" name="Rectángulo 130">
                  <a:extLst>
                    <a:ext uri="{FF2B5EF4-FFF2-40B4-BE49-F238E27FC236}">
                      <a16:creationId xmlns:a16="http://schemas.microsoft.com/office/drawing/2014/main" id="{C9B8AD87-9B38-4BB1-B5CC-9EB0C721E3C3}"/>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132" name="Conector recto 131">
                  <a:extLst>
                    <a:ext uri="{FF2B5EF4-FFF2-40B4-BE49-F238E27FC236}">
                      <a16:creationId xmlns:a16="http://schemas.microsoft.com/office/drawing/2014/main" id="{28B01502-208A-441D-AF1A-2D1C3231109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7" name="Rectángulo 136">
                  <a:extLst>
                    <a:ext uri="{FF2B5EF4-FFF2-40B4-BE49-F238E27FC236}">
                      <a16:creationId xmlns:a16="http://schemas.microsoft.com/office/drawing/2014/main" id="{55257687-7966-47B4-AEF9-C19B7BBBFABC}"/>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70" name="Picture 2" descr="Resultado de imagen para pen vector png">
                <a:extLst>
                  <a:ext uri="{FF2B5EF4-FFF2-40B4-BE49-F238E27FC236}">
                    <a16:creationId xmlns:a16="http://schemas.microsoft.com/office/drawing/2014/main" id="{87C05D01-67C7-47CC-BEC8-6617A240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upo 70">
                <a:extLst>
                  <a:ext uri="{FF2B5EF4-FFF2-40B4-BE49-F238E27FC236}">
                    <a16:creationId xmlns:a16="http://schemas.microsoft.com/office/drawing/2014/main" id="{DD071A4A-00FE-4FA5-B4F0-D29BBFBA56A8}"/>
                  </a:ext>
                </a:extLst>
              </p:cNvPr>
              <p:cNvGrpSpPr/>
              <p:nvPr/>
            </p:nvGrpSpPr>
            <p:grpSpPr>
              <a:xfrm>
                <a:off x="1835285" y="3207945"/>
                <a:ext cx="2327078" cy="886470"/>
                <a:chOff x="1835285" y="3207945"/>
                <a:chExt cx="2327078" cy="886470"/>
              </a:xfrm>
            </p:grpSpPr>
            <p:cxnSp>
              <p:nvCxnSpPr>
                <p:cNvPr id="113" name="Conector recto 112">
                  <a:extLst>
                    <a:ext uri="{FF2B5EF4-FFF2-40B4-BE49-F238E27FC236}">
                      <a16:creationId xmlns:a16="http://schemas.microsoft.com/office/drawing/2014/main" id="{4780C850-74B6-45CB-90CB-195C4ECAD840}"/>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CuadroTexto 114">
                  <a:extLst>
                    <a:ext uri="{FF2B5EF4-FFF2-40B4-BE49-F238E27FC236}">
                      <a16:creationId xmlns:a16="http://schemas.microsoft.com/office/drawing/2014/main" id="{86FDC45D-B85D-4D31-A31C-185EC7BD433E}"/>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16" name="Conector recto 115">
                  <a:extLst>
                    <a:ext uri="{FF2B5EF4-FFF2-40B4-BE49-F238E27FC236}">
                      <a16:creationId xmlns:a16="http://schemas.microsoft.com/office/drawing/2014/main" id="{21370C23-4528-4F05-A0A7-2610F1CA84C7}"/>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0" name="CuadroTexto 119">
                  <a:extLst>
                    <a:ext uri="{FF2B5EF4-FFF2-40B4-BE49-F238E27FC236}">
                      <a16:creationId xmlns:a16="http://schemas.microsoft.com/office/drawing/2014/main" id="{AD95631A-7AFF-4F6E-A370-E7F75855FF97}"/>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21" name="Picture 2" descr="Resultado de imagen para logo de ubicacion">
                  <a:extLst>
                    <a:ext uri="{FF2B5EF4-FFF2-40B4-BE49-F238E27FC236}">
                      <a16:creationId xmlns:a16="http://schemas.microsoft.com/office/drawing/2014/main" id="{990FFDE1-7ED0-4E50-AAB5-54D8A572CCC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72" name="Picture 8" descr="Resultado de imagen para icon truck png">
                <a:extLst>
                  <a:ext uri="{FF2B5EF4-FFF2-40B4-BE49-F238E27FC236}">
                    <a16:creationId xmlns:a16="http://schemas.microsoft.com/office/drawing/2014/main" id="{6E194033-C2AE-4FD3-908B-CE2F01260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74" name="CuadroTexto 73">
                <a:extLst>
                  <a:ext uri="{FF2B5EF4-FFF2-40B4-BE49-F238E27FC236}">
                    <a16:creationId xmlns:a16="http://schemas.microsoft.com/office/drawing/2014/main" id="{F9AFBAD6-6C64-4E77-86F0-EE06D881C8B1}"/>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s-419" sz="1400" dirty="0">
                    <a:latin typeface="Arial Narrow" panose="020B0606020202030204" pitchFamily="34" charset="0"/>
                  </a:rPr>
                  <a:t>per routes</a:t>
                </a:r>
                <a:r>
                  <a:rPr lang="en-US" sz="1400" dirty="0">
                    <a:latin typeface="Arial Narrow" panose="020B0606020202030204" pitchFamily="34" charset="0"/>
                  </a:rPr>
                  <a:t>: </a:t>
                </a:r>
                <a:endParaRPr lang="es-419" sz="1400" dirty="0">
                  <a:latin typeface="Arial Narrow" panose="020B0606020202030204" pitchFamily="34" charset="0"/>
                </a:endParaRPr>
              </a:p>
            </p:txBody>
          </p:sp>
          <p:grpSp>
            <p:nvGrpSpPr>
              <p:cNvPr id="75" name="Grupo 74">
                <a:extLst>
                  <a:ext uri="{FF2B5EF4-FFF2-40B4-BE49-F238E27FC236}">
                    <a16:creationId xmlns:a16="http://schemas.microsoft.com/office/drawing/2014/main" id="{A9CC50A1-FD1F-43EA-8F79-4CBCC53D1DF4}"/>
                  </a:ext>
                </a:extLst>
              </p:cNvPr>
              <p:cNvGrpSpPr/>
              <p:nvPr/>
            </p:nvGrpSpPr>
            <p:grpSpPr>
              <a:xfrm>
                <a:off x="5871171" y="3175180"/>
                <a:ext cx="2299655" cy="523220"/>
                <a:chOff x="5857590" y="2829935"/>
                <a:chExt cx="2299655" cy="523220"/>
              </a:xfrm>
            </p:grpSpPr>
            <p:sp>
              <p:nvSpPr>
                <p:cNvPr id="109" name="CuadroTexto 108">
                  <a:extLst>
                    <a:ext uri="{FF2B5EF4-FFF2-40B4-BE49-F238E27FC236}">
                      <a16:creationId xmlns:a16="http://schemas.microsoft.com/office/drawing/2014/main" id="{558B1095-3749-41F5-9341-35996C0AB6F0}"/>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truck</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10" name="Picture 10" descr="Resultado de imagen para icon orders">
                  <a:extLst>
                    <a:ext uri="{FF2B5EF4-FFF2-40B4-BE49-F238E27FC236}">
                      <a16:creationId xmlns:a16="http://schemas.microsoft.com/office/drawing/2014/main" id="{56AD9C91-B775-441B-B55B-0C1C3C1698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CuadroTexto 75">
                <a:extLst>
                  <a:ext uri="{FF2B5EF4-FFF2-40B4-BE49-F238E27FC236}">
                    <a16:creationId xmlns:a16="http://schemas.microsoft.com/office/drawing/2014/main" id="{AD2E3818-7078-4A37-A0BA-D0C52E06A756}"/>
                  </a:ext>
                </a:extLst>
              </p:cNvPr>
              <p:cNvSpPr txBox="1"/>
              <p:nvPr/>
            </p:nvSpPr>
            <p:spPr>
              <a:xfrm>
                <a:off x="3363081" y="136578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78" name="CuadroTexto 77">
                <a:extLst>
                  <a:ext uri="{FF2B5EF4-FFF2-40B4-BE49-F238E27FC236}">
                    <a16:creationId xmlns:a16="http://schemas.microsoft.com/office/drawing/2014/main" id="{15080261-92BD-4419-A349-530A02424F13}"/>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EF225EB9-C54A-4E84-932B-0B588E0C2B1B}"/>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81" name="Picture 12" descr="Imagen relacionada">
                <a:extLst>
                  <a:ext uri="{FF2B5EF4-FFF2-40B4-BE49-F238E27FC236}">
                    <a16:creationId xmlns:a16="http://schemas.microsoft.com/office/drawing/2014/main" id="{B0F7570A-B8EA-4F50-A662-E89789AED6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a:extLst>
                  <a:ext uri="{FF2B5EF4-FFF2-40B4-BE49-F238E27FC236}">
                    <a16:creationId xmlns:a16="http://schemas.microsoft.com/office/drawing/2014/main" id="{474E83AA-D7F6-451F-B0BD-7AD0BCD6F1ED}"/>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84" name="Grupo 83">
                <a:extLst>
                  <a:ext uri="{FF2B5EF4-FFF2-40B4-BE49-F238E27FC236}">
                    <a16:creationId xmlns:a16="http://schemas.microsoft.com/office/drawing/2014/main" id="{DB750B84-CEAD-479E-9F43-34CD5D2BE0A9}"/>
                  </a:ext>
                </a:extLst>
              </p:cNvPr>
              <p:cNvGrpSpPr/>
              <p:nvPr/>
            </p:nvGrpSpPr>
            <p:grpSpPr>
              <a:xfrm>
                <a:off x="1811033" y="4624891"/>
                <a:ext cx="2327078" cy="897638"/>
                <a:chOff x="1811033" y="4624891"/>
                <a:chExt cx="2327078" cy="897638"/>
              </a:xfrm>
            </p:grpSpPr>
            <p:sp>
              <p:nvSpPr>
                <p:cNvPr id="103" name="CuadroTexto 102">
                  <a:extLst>
                    <a:ext uri="{FF2B5EF4-FFF2-40B4-BE49-F238E27FC236}">
                      <a16:creationId xmlns:a16="http://schemas.microsoft.com/office/drawing/2014/main" id="{B82902AF-E437-4AAA-8013-355BFEC70F97}"/>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04" name="Picture 4" descr="Resultado de imagen para icon box">
                  <a:extLst>
                    <a:ext uri="{FF2B5EF4-FFF2-40B4-BE49-F238E27FC236}">
                      <a16:creationId xmlns:a16="http://schemas.microsoft.com/office/drawing/2014/main" id="{4465AA0A-B703-4430-98D1-8A67F87C79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Conector recto 104">
                  <a:extLst>
                    <a:ext uri="{FF2B5EF4-FFF2-40B4-BE49-F238E27FC236}">
                      <a16:creationId xmlns:a16="http://schemas.microsoft.com/office/drawing/2014/main" id="{A10CEF8F-71F2-4A82-81BE-66F012803E31}"/>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E55E969D-A3D4-451D-A971-83150E0B5A9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7" name="CuadroTexto 106">
                  <a:extLst>
                    <a:ext uri="{FF2B5EF4-FFF2-40B4-BE49-F238E27FC236}">
                      <a16:creationId xmlns:a16="http://schemas.microsoft.com/office/drawing/2014/main" id="{4CEFDB4C-443B-48A8-84EE-414AAFF3EE20}"/>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85" name="Conector recto 84">
                <a:extLst>
                  <a:ext uri="{FF2B5EF4-FFF2-40B4-BE49-F238E27FC236}">
                    <a16:creationId xmlns:a16="http://schemas.microsoft.com/office/drawing/2014/main" id="{AE669A1F-1C80-4872-ACDC-70EAE05A1B07}"/>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Conector recto 85">
                <a:extLst>
                  <a:ext uri="{FF2B5EF4-FFF2-40B4-BE49-F238E27FC236}">
                    <a16:creationId xmlns:a16="http://schemas.microsoft.com/office/drawing/2014/main" id="{9949DE06-A2F5-4233-BC4D-757B4C026939}"/>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7" name="CuadroTexto 86">
                <a:extLst>
                  <a:ext uri="{FF2B5EF4-FFF2-40B4-BE49-F238E27FC236}">
                    <a16:creationId xmlns:a16="http://schemas.microsoft.com/office/drawing/2014/main" id="{F6492FF6-38AC-41B7-8EA2-4E4DBBD2E639}"/>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88" name="Conector recto 87">
                <a:extLst>
                  <a:ext uri="{FF2B5EF4-FFF2-40B4-BE49-F238E27FC236}">
                    <a16:creationId xmlns:a16="http://schemas.microsoft.com/office/drawing/2014/main" id="{BCDBF541-10A8-46F6-B1B8-3CD65F341A7E}"/>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30E7103D-2AF8-49F2-B96C-C8BB173B39B2}"/>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1" name="CuadroTexto 90">
                <a:extLst>
                  <a:ext uri="{FF2B5EF4-FFF2-40B4-BE49-F238E27FC236}">
                    <a16:creationId xmlns:a16="http://schemas.microsoft.com/office/drawing/2014/main" id="{B39647EE-021D-4F01-BE48-A9BCBD8C87E9}"/>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92" name="Conector recto 91">
                <a:extLst>
                  <a:ext uri="{FF2B5EF4-FFF2-40B4-BE49-F238E27FC236}">
                    <a16:creationId xmlns:a16="http://schemas.microsoft.com/office/drawing/2014/main" id="{22611E10-E66F-4A87-A923-19262CCAD055}"/>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14AB312E-BF4C-4AAC-9422-6FF2688F9482}"/>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0C2CEF5D-BB58-4CFB-8650-CB79300E4EF8}"/>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EC613204-F4DC-4C44-A46E-BE5C744EB519}"/>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6" name="CuadroTexto 95">
                <a:extLst>
                  <a:ext uri="{FF2B5EF4-FFF2-40B4-BE49-F238E27FC236}">
                    <a16:creationId xmlns:a16="http://schemas.microsoft.com/office/drawing/2014/main" id="{87917734-AECB-4372-94B3-A7DCCC71C7C0}"/>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97" name="Picture 14" descr="Resultado de imagen para firmas png">
                <a:extLst>
                  <a:ext uri="{FF2B5EF4-FFF2-40B4-BE49-F238E27FC236}">
                    <a16:creationId xmlns:a16="http://schemas.microsoft.com/office/drawing/2014/main" id="{E8DF70F0-0ECA-4D88-922F-BA0CAEFF41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pic>
            <p:nvPicPr>
              <p:cNvPr id="98" name="Imagen 97">
                <a:extLst>
                  <a:ext uri="{FF2B5EF4-FFF2-40B4-BE49-F238E27FC236}">
                    <a16:creationId xmlns:a16="http://schemas.microsoft.com/office/drawing/2014/main" id="{6E3422D2-CA72-47F2-9790-84A9D7BD74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00" name="Imagen 99">
                <a:extLst>
                  <a:ext uri="{FF2B5EF4-FFF2-40B4-BE49-F238E27FC236}">
                    <a16:creationId xmlns:a16="http://schemas.microsoft.com/office/drawing/2014/main" id="{27406753-51A2-4190-AEEB-C1CFB4634F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grpSp>
        <p:sp>
          <p:nvSpPr>
            <p:cNvPr id="2" name="Rectángulo 1">
              <a:extLst>
                <a:ext uri="{FF2B5EF4-FFF2-40B4-BE49-F238E27FC236}">
                  <a16:creationId xmlns:a16="http://schemas.microsoft.com/office/drawing/2014/main" id="{4D2AFC08-0A69-4B5E-BD92-0A446B503640}"/>
                </a:ext>
              </a:extLst>
            </p:cNvPr>
            <p:cNvSpPr/>
            <p:nvPr/>
          </p:nvSpPr>
          <p:spPr>
            <a:xfrm>
              <a:off x="9999406" y="4517136"/>
              <a:ext cx="1154653" cy="507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Tree>
    <p:extLst>
      <p:ext uri="{BB962C8B-B14F-4D97-AF65-F5344CB8AC3E}">
        <p14:creationId xmlns:p14="http://schemas.microsoft.com/office/powerpoint/2010/main" val="10297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1674314" y="2660418"/>
            <a:ext cx="7374254"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8935997" y="1437972"/>
            <a:ext cx="1911141" cy="491892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139257"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3" name="Grupo 12">
            <a:extLst>
              <a:ext uri="{FF2B5EF4-FFF2-40B4-BE49-F238E27FC236}">
                <a16:creationId xmlns:a16="http://schemas.microsoft.com/office/drawing/2014/main" id="{60886022-1FFA-475A-AB03-B462447B4215}"/>
              </a:ext>
            </a:extLst>
          </p:cNvPr>
          <p:cNvGrpSpPr/>
          <p:nvPr/>
        </p:nvGrpSpPr>
        <p:grpSpPr>
          <a:xfrm>
            <a:off x="2504089" y="7376036"/>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198" y="1950548"/>
            <a:ext cx="1786098" cy="3721594"/>
          </a:xfrm>
          <a:prstGeom prst="rect">
            <a:avLst/>
          </a:prstGeom>
        </p:spPr>
      </p:pic>
      <p:sp>
        <p:nvSpPr>
          <p:cNvPr id="75" name="Rectángulo 74">
            <a:extLst>
              <a:ext uri="{FF2B5EF4-FFF2-40B4-BE49-F238E27FC236}">
                <a16:creationId xmlns:a16="http://schemas.microsoft.com/office/drawing/2014/main" id="{726BBEA2-2BA9-460D-B5B9-E0EACC0CCE7B}"/>
              </a:ext>
            </a:extLst>
          </p:cNvPr>
          <p:cNvSpPr/>
          <p:nvPr/>
        </p:nvSpPr>
        <p:spPr>
          <a:xfrm>
            <a:off x="1674314" y="1437972"/>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1" name="Rectángulo 80">
            <a:extLst>
              <a:ext uri="{FF2B5EF4-FFF2-40B4-BE49-F238E27FC236}">
                <a16:creationId xmlns:a16="http://schemas.microsoft.com/office/drawing/2014/main" id="{4666AC52-A36E-4A17-B12D-4B1E13931F60}"/>
              </a:ext>
            </a:extLst>
          </p:cNvPr>
          <p:cNvSpPr/>
          <p:nvPr/>
        </p:nvSpPr>
        <p:spPr>
          <a:xfrm>
            <a:off x="1832265" y="1586164"/>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3" name="Imagen 2">
            <a:extLst>
              <a:ext uri="{FF2B5EF4-FFF2-40B4-BE49-F238E27FC236}">
                <a16:creationId xmlns:a16="http://schemas.microsoft.com/office/drawing/2014/main" id="{6C99A9DC-A493-45D5-A9FA-C2532C31AAAA}"/>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8863" y="1969750"/>
            <a:ext cx="973455" cy="1072397"/>
          </a:xfrm>
          <a:prstGeom prst="rect">
            <a:avLst/>
          </a:prstGeom>
        </p:spPr>
      </p:pic>
      <p:pic>
        <p:nvPicPr>
          <p:cNvPr id="82" name="Imagen 81">
            <a:extLst>
              <a:ext uri="{FF2B5EF4-FFF2-40B4-BE49-F238E27FC236}">
                <a16:creationId xmlns:a16="http://schemas.microsoft.com/office/drawing/2014/main" id="{1A4BE182-D2C2-41B6-B142-E35690CAE41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8774" y="1969749"/>
            <a:ext cx="973455" cy="1072397"/>
          </a:xfrm>
          <a:prstGeom prst="rect">
            <a:avLst/>
          </a:prstGeom>
        </p:spPr>
      </p:pic>
      <p:pic>
        <p:nvPicPr>
          <p:cNvPr id="84" name="Imagen 83">
            <a:extLst>
              <a:ext uri="{FF2B5EF4-FFF2-40B4-BE49-F238E27FC236}">
                <a16:creationId xmlns:a16="http://schemas.microsoft.com/office/drawing/2014/main" id="{E2C8D53A-5A29-4DDD-BDD7-580C9676687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8448" y="1969749"/>
            <a:ext cx="973455" cy="1072397"/>
          </a:xfrm>
          <a:prstGeom prst="rect">
            <a:avLst/>
          </a:prstGeom>
        </p:spPr>
      </p:pic>
      <p:pic>
        <p:nvPicPr>
          <p:cNvPr id="85" name="Imagen 84">
            <a:extLst>
              <a:ext uri="{FF2B5EF4-FFF2-40B4-BE49-F238E27FC236}">
                <a16:creationId xmlns:a16="http://schemas.microsoft.com/office/drawing/2014/main" id="{472F202D-EDFD-425F-8E3C-AA29339EAEA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3147350"/>
            <a:ext cx="973455" cy="1072397"/>
          </a:xfrm>
          <a:prstGeom prst="rect">
            <a:avLst/>
          </a:prstGeom>
        </p:spPr>
      </p:pic>
      <p:pic>
        <p:nvPicPr>
          <p:cNvPr id="86" name="Imagen 85">
            <a:extLst>
              <a:ext uri="{FF2B5EF4-FFF2-40B4-BE49-F238E27FC236}">
                <a16:creationId xmlns:a16="http://schemas.microsoft.com/office/drawing/2014/main" id="{D18CB568-31C7-41CF-B177-F23ECFA95430}"/>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3147349"/>
            <a:ext cx="973455" cy="1072397"/>
          </a:xfrm>
          <a:prstGeom prst="rect">
            <a:avLst/>
          </a:prstGeom>
        </p:spPr>
      </p:pic>
      <p:pic>
        <p:nvPicPr>
          <p:cNvPr id="88" name="Imagen 87">
            <a:extLst>
              <a:ext uri="{FF2B5EF4-FFF2-40B4-BE49-F238E27FC236}">
                <a16:creationId xmlns:a16="http://schemas.microsoft.com/office/drawing/2014/main" id="{D35E212D-C024-49F1-BF11-AFF8D3F17A3E}"/>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3147349"/>
            <a:ext cx="973455" cy="1072397"/>
          </a:xfrm>
          <a:prstGeom prst="rect">
            <a:avLst/>
          </a:prstGeom>
        </p:spPr>
      </p:pic>
      <p:pic>
        <p:nvPicPr>
          <p:cNvPr id="90" name="Imagen 89">
            <a:extLst>
              <a:ext uri="{FF2B5EF4-FFF2-40B4-BE49-F238E27FC236}">
                <a16:creationId xmlns:a16="http://schemas.microsoft.com/office/drawing/2014/main" id="{B9195877-CE4C-446E-81F9-3C0F06275ECB}"/>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4314141"/>
            <a:ext cx="973455" cy="1072397"/>
          </a:xfrm>
          <a:prstGeom prst="rect">
            <a:avLst/>
          </a:prstGeom>
        </p:spPr>
      </p:pic>
      <p:pic>
        <p:nvPicPr>
          <p:cNvPr id="91" name="Imagen 90">
            <a:extLst>
              <a:ext uri="{FF2B5EF4-FFF2-40B4-BE49-F238E27FC236}">
                <a16:creationId xmlns:a16="http://schemas.microsoft.com/office/drawing/2014/main" id="{BFA2993B-2F76-45A7-ADDD-8AB186A3AF4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4314140"/>
            <a:ext cx="973455" cy="1072397"/>
          </a:xfrm>
          <a:prstGeom prst="rect">
            <a:avLst/>
          </a:prstGeom>
        </p:spPr>
      </p:pic>
      <p:pic>
        <p:nvPicPr>
          <p:cNvPr id="92" name="Imagen 91">
            <a:extLst>
              <a:ext uri="{FF2B5EF4-FFF2-40B4-BE49-F238E27FC236}">
                <a16:creationId xmlns:a16="http://schemas.microsoft.com/office/drawing/2014/main" id="{11CF8948-A1FA-43EC-B169-42C66F875D4C}"/>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4314140"/>
            <a:ext cx="973455" cy="1072397"/>
          </a:xfrm>
          <a:prstGeom prst="rect">
            <a:avLst/>
          </a:prstGeom>
        </p:spPr>
      </p:pic>
      <p:pic>
        <p:nvPicPr>
          <p:cNvPr id="93" name="Imagen 92">
            <a:extLst>
              <a:ext uri="{FF2B5EF4-FFF2-40B4-BE49-F238E27FC236}">
                <a16:creationId xmlns:a16="http://schemas.microsoft.com/office/drawing/2014/main" id="{28576F24-BCDC-4B9E-954D-3C91741521CD}"/>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5500612" y="1950548"/>
            <a:ext cx="2777178" cy="3059451"/>
          </a:xfrm>
          <a:prstGeom prst="rect">
            <a:avLst/>
          </a:prstGeom>
        </p:spPr>
      </p:pic>
      <p:pic>
        <p:nvPicPr>
          <p:cNvPr id="39" name="Imagen 38">
            <a:extLst>
              <a:ext uri="{FF2B5EF4-FFF2-40B4-BE49-F238E27FC236}">
                <a16:creationId xmlns:a16="http://schemas.microsoft.com/office/drawing/2014/main" id="{391DE30C-2620-49E9-9D0C-47AA6CA30244}"/>
              </a:ext>
            </a:extLst>
          </p:cNvPr>
          <p:cNvPicPr>
            <a:picLocks noChangeAspect="1"/>
          </p:cNvPicPr>
          <p:nvPr/>
        </p:nvPicPr>
        <p:blipFill rotWithShape="1">
          <a:blip r:embed="rId4">
            <a:extLst>
              <a:ext uri="{28A0092B-C50C-407E-A947-70E740481C1C}">
                <a14:useLocalDpi xmlns:a14="http://schemas.microsoft.com/office/drawing/2010/main" val="0"/>
              </a:ext>
            </a:extLst>
          </a:blip>
          <a:srcRect l="8115" r="1303"/>
          <a:stretch/>
        </p:blipFill>
        <p:spPr>
          <a:xfrm>
            <a:off x="9657081" y="2266642"/>
            <a:ext cx="1646832" cy="2930198"/>
          </a:xfrm>
          <a:prstGeom prst="rect">
            <a:avLst/>
          </a:prstGeom>
        </p:spPr>
      </p:pic>
    </p:spTree>
    <p:extLst>
      <p:ext uri="{BB962C8B-B14F-4D97-AF65-F5344CB8AC3E}">
        <p14:creationId xmlns:p14="http://schemas.microsoft.com/office/powerpoint/2010/main" val="383780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A269F990-AE52-4AAD-B952-F058B23CFAC3}"/>
              </a:ext>
            </a:extLst>
          </p:cNvPr>
          <p:cNvGrpSpPr/>
          <p:nvPr/>
        </p:nvGrpSpPr>
        <p:grpSpPr>
          <a:xfrm>
            <a:off x="611434" y="958084"/>
            <a:ext cx="10969129" cy="5398816"/>
            <a:chOff x="611434" y="958084"/>
            <a:chExt cx="10969129" cy="5398816"/>
          </a:xfrm>
        </p:grpSpPr>
        <p:grpSp>
          <p:nvGrpSpPr>
            <p:cNvPr id="5" name="Grupo 4">
              <a:extLst>
                <a:ext uri="{FF2B5EF4-FFF2-40B4-BE49-F238E27FC236}">
                  <a16:creationId xmlns:a16="http://schemas.microsoft.com/office/drawing/2014/main" id="{4C18179B-81A0-4850-8F06-8A30C9A3DD77}"/>
                </a:ext>
              </a:extLst>
            </p:cNvPr>
            <p:cNvGrpSpPr/>
            <p:nvPr/>
          </p:nvGrpSpPr>
          <p:grpSpPr>
            <a:xfrm>
              <a:off x="611434" y="958084"/>
              <a:ext cx="10969129" cy="5398816"/>
              <a:chOff x="611434" y="958084"/>
              <a:chExt cx="10969129" cy="5398816"/>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r="4421"/>
              <a:stretch/>
            </p:blipFill>
            <p:spPr bwMode="auto">
              <a:xfrm>
                <a:off x="10210545" y="1601348"/>
                <a:ext cx="1331919" cy="13935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8930"/>
              <a:stretch/>
            </p:blipFill>
            <p:spPr bwMode="auto">
              <a:xfrm flipH="1">
                <a:off x="918507" y="1104723"/>
                <a:ext cx="1052616" cy="853363"/>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6518"/>
              <a:stretch/>
            </p:blipFill>
            <p:spPr bwMode="auto">
              <a:xfrm flipH="1">
                <a:off x="5063019" y="1104723"/>
                <a:ext cx="1108650" cy="92552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sp>
          <p:nvSpPr>
            <p:cNvPr id="77" name="Rectángulo 76">
              <a:extLst>
                <a:ext uri="{FF2B5EF4-FFF2-40B4-BE49-F238E27FC236}">
                  <a16:creationId xmlns:a16="http://schemas.microsoft.com/office/drawing/2014/main" id="{1DB165ED-72B2-46C4-A827-A42CBE89CF07}"/>
                </a:ext>
              </a:extLst>
            </p:cNvPr>
            <p:cNvSpPr/>
            <p:nvPr/>
          </p:nvSpPr>
          <p:spPr>
            <a:xfrm>
              <a:off x="1025585" y="2591212"/>
              <a:ext cx="7110709" cy="3352803"/>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Rectángulo 79">
              <a:extLst>
                <a:ext uri="{FF2B5EF4-FFF2-40B4-BE49-F238E27FC236}">
                  <a16:creationId xmlns:a16="http://schemas.microsoft.com/office/drawing/2014/main" id="{ADD3785E-3598-403A-BD09-D0F282219831}"/>
                </a:ext>
              </a:extLst>
            </p:cNvPr>
            <p:cNvSpPr/>
            <p:nvPr/>
          </p:nvSpPr>
          <p:spPr>
            <a:xfrm>
              <a:off x="821178" y="5917814"/>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451EFDA7-FC50-41F4-966A-A3C355802CAB}"/>
                </a:ext>
              </a:extLst>
            </p:cNvPr>
            <p:cNvSpPr/>
            <p:nvPr/>
          </p:nvSpPr>
          <p:spPr>
            <a:xfrm>
              <a:off x="821178" y="2389506"/>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0" name="Grupo 9">
              <a:extLst>
                <a:ext uri="{FF2B5EF4-FFF2-40B4-BE49-F238E27FC236}">
                  <a16:creationId xmlns:a16="http://schemas.microsoft.com/office/drawing/2014/main" id="{110E9EBA-35E5-481C-B86D-79F24FB4B741}"/>
                </a:ext>
              </a:extLst>
            </p:cNvPr>
            <p:cNvGrpSpPr/>
            <p:nvPr/>
          </p:nvGrpSpPr>
          <p:grpSpPr>
            <a:xfrm>
              <a:off x="1467905" y="2108370"/>
              <a:ext cx="373938" cy="318497"/>
              <a:chOff x="1467905" y="1874690"/>
              <a:chExt cx="373938" cy="318497"/>
            </a:xfrm>
          </p:grpSpPr>
          <p:sp>
            <p:nvSpPr>
              <p:cNvPr id="8" name="Elipse 7">
                <a:extLst>
                  <a:ext uri="{FF2B5EF4-FFF2-40B4-BE49-F238E27FC236}">
                    <a16:creationId xmlns:a16="http://schemas.microsoft.com/office/drawing/2014/main" id="{0852E21E-F037-4BCB-893B-B6257F798ABF}"/>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5B1425B6-4DD8-4B45-BFCE-AA2EEF4D045C}"/>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A491E40B-FDFC-4146-923D-B21FD093D73D}"/>
                  </a:ext>
                </a:extLst>
              </p:cNvPr>
              <p:cNvSpPr/>
              <p:nvPr/>
            </p:nvSpPr>
            <p:spPr>
              <a:xfrm>
                <a:off x="1763169"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04" name="Grupo 103">
              <a:extLst>
                <a:ext uri="{FF2B5EF4-FFF2-40B4-BE49-F238E27FC236}">
                  <a16:creationId xmlns:a16="http://schemas.microsoft.com/office/drawing/2014/main" id="{C4A63AF5-28B7-41A8-904E-A3CDAF7B0F5E}"/>
                </a:ext>
              </a:extLst>
            </p:cNvPr>
            <p:cNvGrpSpPr/>
            <p:nvPr/>
          </p:nvGrpSpPr>
          <p:grpSpPr>
            <a:xfrm>
              <a:off x="7301126" y="2101760"/>
              <a:ext cx="368223" cy="318497"/>
              <a:chOff x="1467905" y="1874690"/>
              <a:chExt cx="368223" cy="318497"/>
            </a:xfrm>
          </p:grpSpPr>
          <p:sp>
            <p:nvSpPr>
              <p:cNvPr id="108" name="Elipse 107">
                <a:extLst>
                  <a:ext uri="{FF2B5EF4-FFF2-40B4-BE49-F238E27FC236}">
                    <a16:creationId xmlns:a16="http://schemas.microsoft.com/office/drawing/2014/main" id="{13E5CDEC-3317-4C6B-B4ED-157A0322ADA6}"/>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9" name="Rectángulo 108">
                <a:extLst>
                  <a:ext uri="{FF2B5EF4-FFF2-40B4-BE49-F238E27FC236}">
                    <a16:creationId xmlns:a16="http://schemas.microsoft.com/office/drawing/2014/main" id="{54CF5A02-E10F-42FA-9FC5-AF3BD05294C6}"/>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5" name="Rectángulo 114">
                <a:extLst>
                  <a:ext uri="{FF2B5EF4-FFF2-40B4-BE49-F238E27FC236}">
                    <a16:creationId xmlns:a16="http://schemas.microsoft.com/office/drawing/2014/main" id="{AEC654DE-A03B-4155-9247-9D816287A63C}"/>
                  </a:ext>
                </a:extLst>
              </p:cNvPr>
              <p:cNvSpPr/>
              <p:nvPr/>
            </p:nvSpPr>
            <p:spPr>
              <a:xfrm>
                <a:off x="1757454"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18" name="Rectángulo: esquinas redondeadas 117">
              <a:extLst>
                <a:ext uri="{FF2B5EF4-FFF2-40B4-BE49-F238E27FC236}">
                  <a16:creationId xmlns:a16="http://schemas.microsoft.com/office/drawing/2014/main" id="{E3E893A9-82D3-46F8-8A05-B6CB9314D363}"/>
                </a:ext>
              </a:extLst>
            </p:cNvPr>
            <p:cNvSpPr/>
            <p:nvPr/>
          </p:nvSpPr>
          <p:spPr>
            <a:xfrm flipH="1">
              <a:off x="1337640"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9" name="Rectángulo: esquinas redondeadas 118">
              <a:extLst>
                <a:ext uri="{FF2B5EF4-FFF2-40B4-BE49-F238E27FC236}">
                  <a16:creationId xmlns:a16="http://schemas.microsoft.com/office/drawing/2014/main" id="{3EC2A4DE-5D87-4693-B5F3-D18214B96D89}"/>
                </a:ext>
              </a:extLst>
            </p:cNvPr>
            <p:cNvSpPr/>
            <p:nvPr/>
          </p:nvSpPr>
          <p:spPr>
            <a:xfrm flipH="1">
              <a:off x="2257707" y="2751462"/>
              <a:ext cx="4654002" cy="3022883"/>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0" name="Rectángulo: esquinas redondeadas 119">
              <a:extLst>
                <a:ext uri="{FF2B5EF4-FFF2-40B4-BE49-F238E27FC236}">
                  <a16:creationId xmlns:a16="http://schemas.microsoft.com/office/drawing/2014/main" id="{293AD2F7-1CCD-45E0-875F-654826C72619}"/>
                </a:ext>
              </a:extLst>
            </p:cNvPr>
            <p:cNvSpPr/>
            <p:nvPr/>
          </p:nvSpPr>
          <p:spPr>
            <a:xfrm flipH="1">
              <a:off x="1742750" y="2845016"/>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2" name="Rectángulo: esquinas redondeadas 121">
              <a:extLst>
                <a:ext uri="{FF2B5EF4-FFF2-40B4-BE49-F238E27FC236}">
                  <a16:creationId xmlns:a16="http://schemas.microsoft.com/office/drawing/2014/main" id="{887FAF04-8C9B-4408-A68F-FAD721CC648B}"/>
                </a:ext>
              </a:extLst>
            </p:cNvPr>
            <p:cNvSpPr/>
            <p:nvPr/>
          </p:nvSpPr>
          <p:spPr>
            <a:xfrm flipH="1">
              <a:off x="7249399" y="2809708"/>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3" name="Rectángulo: esquinas redondeadas 122">
              <a:extLst>
                <a:ext uri="{FF2B5EF4-FFF2-40B4-BE49-F238E27FC236}">
                  <a16:creationId xmlns:a16="http://schemas.microsoft.com/office/drawing/2014/main" id="{75E2A9BD-7CC5-4EBB-AC4D-BACBA20446FF}"/>
                </a:ext>
              </a:extLst>
            </p:cNvPr>
            <p:cNvSpPr/>
            <p:nvPr/>
          </p:nvSpPr>
          <p:spPr>
            <a:xfrm flipH="1">
              <a:off x="7654509"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5840CD11-D3AA-4D58-ABD6-21A0E72B9788}"/>
                </a:ext>
              </a:extLst>
            </p:cNvPr>
            <p:cNvSpPr/>
            <p:nvPr/>
          </p:nvSpPr>
          <p:spPr>
            <a:xfrm>
              <a:off x="2437247" y="2887727"/>
              <a:ext cx="4298895" cy="2765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CuadroTexto 24">
              <a:extLst>
                <a:ext uri="{FF2B5EF4-FFF2-40B4-BE49-F238E27FC236}">
                  <a16:creationId xmlns:a16="http://schemas.microsoft.com/office/drawing/2014/main" id="{8D3344CC-488C-4812-B1A8-79FB23540D1C}"/>
                </a:ext>
              </a:extLst>
            </p:cNvPr>
            <p:cNvSpPr txBox="1"/>
            <p:nvPr/>
          </p:nvSpPr>
          <p:spPr>
            <a:xfrm>
              <a:off x="2531410" y="3751556"/>
              <a:ext cx="4093001" cy="1477328"/>
            </a:xfrm>
            <a:prstGeom prst="rect">
              <a:avLst/>
            </a:prstGeom>
            <a:noFill/>
          </p:spPr>
          <p:txBody>
            <a:bodyPr wrap="square" rtlCol="0">
              <a:spAutoFit/>
            </a:bodyPr>
            <a:lstStyle/>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a:p>
              <a:endParaRPr lang="es-419" sz="1000" dirty="0">
                <a:solidFill>
                  <a:srgbClr val="7F7F7F"/>
                </a:solidFill>
                <a:latin typeface="Arial" panose="020B0604020202020204" pitchFamily="34" charset="0"/>
                <a:cs typeface="Arial" panose="020B0604020202020204" pitchFamily="34" charset="0"/>
              </a:endParaRPr>
            </a:p>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pic>
          <p:nvPicPr>
            <p:cNvPr id="129" name="Imagen 128">
              <a:extLst>
                <a:ext uri="{FF2B5EF4-FFF2-40B4-BE49-F238E27FC236}">
                  <a16:creationId xmlns:a16="http://schemas.microsoft.com/office/drawing/2014/main" id="{BB00B859-6A01-4432-A002-C6B97780E4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807" y="2978641"/>
              <a:ext cx="795739" cy="701800"/>
            </a:xfrm>
            <a:prstGeom prst="rect">
              <a:avLst/>
            </a:prstGeom>
          </p:spPr>
        </p:pic>
        <p:sp>
          <p:nvSpPr>
            <p:cNvPr id="130" name="CuadroTexto 129">
              <a:extLst>
                <a:ext uri="{FF2B5EF4-FFF2-40B4-BE49-F238E27FC236}">
                  <a16:creationId xmlns:a16="http://schemas.microsoft.com/office/drawing/2014/main" id="{9060B43E-6379-4017-8AE0-11DD1ABB7CA6}"/>
                </a:ext>
              </a:extLst>
            </p:cNvPr>
            <p:cNvSpPr txBox="1"/>
            <p:nvPr/>
          </p:nvSpPr>
          <p:spPr>
            <a:xfrm>
              <a:off x="2484017" y="5903472"/>
              <a:ext cx="4500566" cy="230832"/>
            </a:xfrm>
            <a:prstGeom prst="rect">
              <a:avLst/>
            </a:prstGeom>
            <a:noFill/>
          </p:spPr>
          <p:txBody>
            <a:bodyPr wrap="square" rtlCol="0">
              <a:spAutoFit/>
            </a:bodyPr>
            <a:lstStyle/>
            <a:p>
              <a:pPr algn="ctr"/>
              <a:r>
                <a:rPr lang="es-419" sz="900" dirty="0">
                  <a:solidFill>
                    <a:schemeClr val="bg1"/>
                  </a:solidFill>
                  <a:latin typeface="Bahnschrift SemiLight Condensed" panose="020B0502040204020203" pitchFamily="34" charset="0"/>
                </a:rPr>
                <a:t>© 2019 – Marcos De Andrade, Samuel Boada. All rights reserved</a:t>
              </a:r>
            </a:p>
          </p:txBody>
        </p:sp>
        <p:pic>
          <p:nvPicPr>
            <p:cNvPr id="133" name="Picture 2" descr="Resultado de imagen para universidad metropolitana png">
              <a:extLst>
                <a:ext uri="{FF2B5EF4-FFF2-40B4-BE49-F238E27FC236}">
                  <a16:creationId xmlns:a16="http://schemas.microsoft.com/office/drawing/2014/main" id="{BB23E351-C2EF-4BA8-910F-0B6942265C6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375" b="95028" l="2635" r="96621">
                          <a14:foregroundMark x1="12486" y1="24574" x2="11798" y2="47159"/>
                          <a14:foregroundMark x1="4582" y1="9943" x2="4926" y2="41619"/>
                          <a14:foregroundMark x1="4926" y1="41619" x2="6300" y2="46733"/>
                          <a14:foregroundMark x1="10252" y1="57528" x2="10653" y2="74006"/>
                          <a14:foregroundMark x1="26460" y1="85795" x2="26460" y2="85795"/>
                          <a14:foregroundMark x1="33219" y1="84659" x2="33219" y2="84659"/>
                          <a14:foregroundMark x1="39118" y1="81250" x2="39118" y2="81250"/>
                          <a14:foregroundMark x1="42383" y1="84233" x2="42383" y2="84233"/>
                          <a14:foregroundMark x1="42096" y1="66619" x2="42096" y2="66619"/>
                          <a14:foregroundMark x1="47480" y1="83807" x2="47480" y2="83807"/>
                          <a14:foregroundMark x1="55670" y1="83097" x2="55670" y2="83097"/>
                          <a14:foregroundMark x1="54868" y1="62642" x2="54868" y2="62642"/>
                          <a14:foregroundMark x1="57560" y1="58807" x2="57560" y2="58807"/>
                          <a14:foregroundMark x1="62658" y1="60938" x2="62658" y2="60938"/>
                          <a14:foregroundMark x1="60080" y1="85938" x2="60080" y2="85938"/>
                          <a14:foregroundMark x1="68958" y1="85369" x2="68958" y2="85369"/>
                          <a14:foregroundMark x1="73310" y1="86506" x2="73310" y2="86506"/>
                          <a14:foregroundMark x1="76690" y1="85511" x2="76690" y2="85511"/>
                          <a14:foregroundMark x1="79439" y1="89205" x2="79439" y2="89205"/>
                          <a14:foregroundMark x1="85911" y1="86506" x2="85911" y2="86506"/>
                          <a14:foregroundMark x1="93299" y1="87642" x2="93299" y2="87642"/>
                          <a14:foregroundMark x1="96678" y1="89773" x2="96678" y2="89773"/>
                          <a14:foregroundMark x1="92955" y1="62358" x2="92955" y2="62358"/>
                          <a14:foregroundMark x1="90321" y1="64063" x2="90321" y2="64063"/>
                          <a14:foregroundMark x1="84765" y1="60653" x2="84765" y2="60653"/>
                          <a14:foregroundMark x1="78064" y1="61648" x2="78064" y2="61648"/>
                          <a14:foregroundMark x1="75659" y1="63210" x2="75659" y2="63210"/>
                          <a14:foregroundMark x1="52864" y1="61222" x2="52864" y2="61222"/>
                          <a14:foregroundMark x1="10481" y1="85369" x2="10481" y2="85369"/>
                          <a14:foregroundMark x1="10596" y1="93608" x2="10596" y2="93608"/>
                          <a14:foregroundMark x1="18270" y1="93466" x2="18270" y2="93466"/>
                          <a14:foregroundMark x1="2635" y1="95028" x2="2635" y2="95028"/>
                          <a14:foregroundMark x1="25601" y1="82670" x2="25601" y2="82670"/>
                          <a14:foregroundMark x1="29954" y1="84375" x2="29954" y2="84375"/>
                          <a14:foregroundMark x1="45533" y1="62358" x2="45533" y2="62358"/>
                          <a14:foregroundMark x1="41753" y1="56108" x2="41753" y2="56108"/>
                          <a14:foregroundMark x1="69530" y1="63068" x2="69530" y2="63068"/>
                          <a14:foregroundMark x1="55040" y1="59375" x2="55040" y2="59375"/>
                          <a14:backgroundMark x1="81271" y1="86080" x2="81271" y2="86080"/>
                          <a14:backgroundMark x1="94674" y1="86932" x2="94674" y2="86080"/>
                          <a14:backgroundMark x1="88373" y1="61222" x2="88373" y2="60795"/>
                        </a14:backgroundRemoval>
                      </a14:imgEffect>
                    </a14:imgLayer>
                  </a14:imgProps>
                </a:ext>
                <a:ext uri="{28A0092B-C50C-407E-A947-70E740481C1C}">
                  <a14:useLocalDpi xmlns:a14="http://schemas.microsoft.com/office/drawing/2010/main" val="0"/>
                </a:ext>
              </a:extLst>
            </a:blip>
            <a:srcRect/>
            <a:stretch>
              <a:fillRect/>
            </a:stretch>
          </p:blipFill>
          <p:spPr bwMode="auto">
            <a:xfrm>
              <a:off x="5874156" y="5284210"/>
              <a:ext cx="595025" cy="239947"/>
            </a:xfrm>
            <a:prstGeom prst="rect">
              <a:avLst/>
            </a:prstGeom>
            <a:noFill/>
            <a:extLst>
              <a:ext uri="{909E8E84-426E-40DD-AFC4-6F175D3DCCD1}">
                <a14:hiddenFill xmlns:a14="http://schemas.microsoft.com/office/drawing/2010/main">
                  <a:solidFill>
                    <a:srgbClr val="FFFFFF"/>
                  </a:solidFill>
                </a14:hiddenFill>
              </a:ext>
            </a:extLst>
          </p:spPr>
        </p:pic>
        <p:pic>
          <p:nvPicPr>
            <p:cNvPr id="63" name="Imagen 62">
              <a:extLst>
                <a:ext uri="{FF2B5EF4-FFF2-40B4-BE49-F238E27FC236}">
                  <a16:creationId xmlns:a16="http://schemas.microsoft.com/office/drawing/2014/main" id="{DCC00EB3-A22B-4AF2-85C3-052ED6EC732C}"/>
                </a:ext>
              </a:extLst>
            </p:cNvPr>
            <p:cNvPicPr>
              <a:picLocks noChangeAspect="1"/>
            </p:cNvPicPr>
            <p:nvPr/>
          </p:nvPicPr>
          <p:blipFill rotWithShape="1">
            <a:blip r:embed="rId10">
              <a:extLst>
                <a:ext uri="{28A0092B-C50C-407E-A947-70E740481C1C}">
                  <a14:useLocalDpi xmlns:a14="http://schemas.microsoft.com/office/drawing/2010/main" val="0"/>
                </a:ext>
              </a:extLst>
            </a:blip>
            <a:srcRect t="48322"/>
            <a:stretch/>
          </p:blipFill>
          <p:spPr>
            <a:xfrm>
              <a:off x="4231192" y="959395"/>
              <a:ext cx="722968" cy="1058639"/>
            </a:xfrm>
            <a:prstGeom prst="rect">
              <a:avLst/>
            </a:prstGeom>
          </p:spPr>
        </p:pic>
        <p:sp>
          <p:nvSpPr>
            <p:cNvPr id="64" name="Rectángulo: esquinas redondeadas 63">
              <a:extLst>
                <a:ext uri="{FF2B5EF4-FFF2-40B4-BE49-F238E27FC236}">
                  <a16:creationId xmlns:a16="http://schemas.microsoft.com/office/drawing/2014/main" id="{B53A0F98-1C8B-4BF2-9605-C9826D2177FE}"/>
                </a:ext>
              </a:extLst>
            </p:cNvPr>
            <p:cNvSpPr/>
            <p:nvPr/>
          </p:nvSpPr>
          <p:spPr>
            <a:xfrm rot="4890219">
              <a:off x="3064493" y="497730"/>
              <a:ext cx="140056" cy="3077807"/>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7" name="Rectángulo: esquinas redondeadas 146">
              <a:extLst>
                <a:ext uri="{FF2B5EF4-FFF2-40B4-BE49-F238E27FC236}">
                  <a16:creationId xmlns:a16="http://schemas.microsoft.com/office/drawing/2014/main" id="{586E0D8B-4E46-458D-8BBD-D111300B07D4}"/>
                </a:ext>
              </a:extLst>
            </p:cNvPr>
            <p:cNvSpPr/>
            <p:nvPr/>
          </p:nvSpPr>
          <p:spPr>
            <a:xfrm rot="5919583">
              <a:off x="5962611" y="524913"/>
              <a:ext cx="137727" cy="3025068"/>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8" name="Arco 147">
              <a:extLst>
                <a:ext uri="{FF2B5EF4-FFF2-40B4-BE49-F238E27FC236}">
                  <a16:creationId xmlns:a16="http://schemas.microsoft.com/office/drawing/2014/main" id="{EF2D2030-0F16-4FEC-83A0-20AC1ADCBCDA}"/>
                </a:ext>
              </a:extLst>
            </p:cNvPr>
            <p:cNvSpPr/>
            <p:nvPr/>
          </p:nvSpPr>
          <p:spPr>
            <a:xfrm>
              <a:off x="4348629" y="1482992"/>
              <a:ext cx="507174" cy="487650"/>
            </a:xfrm>
            <a:prstGeom prst="arc">
              <a:avLst>
                <a:gd name="adj1" fmla="val 6414731"/>
                <a:gd name="adj2" fmla="val 10852682"/>
              </a:avLst>
            </a:prstGeom>
            <a:ln w="111125">
              <a:solidFill>
                <a:srgbClr val="35485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grpSp>
          <p:nvGrpSpPr>
            <p:cNvPr id="55" name="Grupo 54">
              <a:extLst>
                <a:ext uri="{FF2B5EF4-FFF2-40B4-BE49-F238E27FC236}">
                  <a16:creationId xmlns:a16="http://schemas.microsoft.com/office/drawing/2014/main" id="{807A8792-27C6-4B03-9819-8C76E390A421}"/>
                </a:ext>
              </a:extLst>
            </p:cNvPr>
            <p:cNvGrpSpPr/>
            <p:nvPr/>
          </p:nvGrpSpPr>
          <p:grpSpPr>
            <a:xfrm>
              <a:off x="8531950" y="1226711"/>
              <a:ext cx="2386301" cy="4983661"/>
              <a:chOff x="8722882" y="1179246"/>
              <a:chExt cx="2386301" cy="4983661"/>
            </a:xfrm>
          </p:grpSpPr>
          <p:grpSp>
            <p:nvGrpSpPr>
              <p:cNvPr id="56" name="Grupo 55">
                <a:extLst>
                  <a:ext uri="{FF2B5EF4-FFF2-40B4-BE49-F238E27FC236}">
                    <a16:creationId xmlns:a16="http://schemas.microsoft.com/office/drawing/2014/main" id="{78ED106E-D46C-4795-9395-79E2CA062EF1}"/>
                  </a:ext>
                </a:extLst>
              </p:cNvPr>
              <p:cNvGrpSpPr/>
              <p:nvPr/>
            </p:nvGrpSpPr>
            <p:grpSpPr>
              <a:xfrm>
                <a:off x="8722882" y="1179246"/>
                <a:ext cx="2386301" cy="4983661"/>
                <a:chOff x="8722882" y="1179246"/>
                <a:chExt cx="2386301" cy="4983661"/>
              </a:xfrm>
            </p:grpSpPr>
            <p:sp>
              <p:nvSpPr>
                <p:cNvPr id="65" name="Rectángulo: esquinas redondeadas 64">
                  <a:extLst>
                    <a:ext uri="{FF2B5EF4-FFF2-40B4-BE49-F238E27FC236}">
                      <a16:creationId xmlns:a16="http://schemas.microsoft.com/office/drawing/2014/main" id="{B26857FA-31FE-41FB-8834-048630F48700}"/>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6" name="Rectángulo 65">
                  <a:extLst>
                    <a:ext uri="{FF2B5EF4-FFF2-40B4-BE49-F238E27FC236}">
                      <a16:creationId xmlns:a16="http://schemas.microsoft.com/office/drawing/2014/main" id="{924D8E43-8125-4D4D-A5BF-6A7F2C9E65B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esquinas redondeadas 67">
                  <a:extLst>
                    <a:ext uri="{FF2B5EF4-FFF2-40B4-BE49-F238E27FC236}">
                      <a16:creationId xmlns:a16="http://schemas.microsoft.com/office/drawing/2014/main" id="{819C70FB-BE91-4206-BEE5-C63F722752FB}"/>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57" name="Rectángulo 56">
                <a:extLst>
                  <a:ext uri="{FF2B5EF4-FFF2-40B4-BE49-F238E27FC236}">
                    <a16:creationId xmlns:a16="http://schemas.microsoft.com/office/drawing/2014/main" id="{169E980B-30DE-4A74-80A8-D25424B25479}"/>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8" name="Rectángulo 57">
                <a:extLst>
                  <a:ext uri="{FF2B5EF4-FFF2-40B4-BE49-F238E27FC236}">
                    <a16:creationId xmlns:a16="http://schemas.microsoft.com/office/drawing/2014/main" id="{6AAC39B3-52BD-4A71-A478-F792F8B65532}"/>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0" name="Rectángulo 59">
                <a:extLst>
                  <a:ext uri="{FF2B5EF4-FFF2-40B4-BE49-F238E27FC236}">
                    <a16:creationId xmlns:a16="http://schemas.microsoft.com/office/drawing/2014/main" id="{D2A22493-9853-4AC2-BD1E-A3858E3E2BDA}"/>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61" name="Picture 6" descr="https://cdn3.vectorstock.com/i/1000x1000/10/92/smart-phone-with-gps-navigation-vector-16401092.jpg">
                <a:extLst>
                  <a:ext uri="{FF2B5EF4-FFF2-40B4-BE49-F238E27FC236}">
                    <a16:creationId xmlns:a16="http://schemas.microsoft.com/office/drawing/2014/main" id="{89D36B01-62DB-49D5-B461-CD9F6B36791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62" name="Rectángulo 61">
                <a:extLst>
                  <a:ext uri="{FF2B5EF4-FFF2-40B4-BE49-F238E27FC236}">
                    <a16:creationId xmlns:a16="http://schemas.microsoft.com/office/drawing/2014/main" id="{C6F37364-3551-4DE9-9EBB-378AD6140574}"/>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spTree>
    <p:extLst>
      <p:ext uri="{BB962C8B-B14F-4D97-AF65-F5344CB8AC3E}">
        <p14:creationId xmlns:p14="http://schemas.microsoft.com/office/powerpoint/2010/main" val="340178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48F65F08-FDAF-4ED3-8F47-7A60C2E0E177}"/>
              </a:ext>
            </a:extLst>
          </p:cNvPr>
          <p:cNvGrpSpPr/>
          <p:nvPr/>
        </p:nvGrpSpPr>
        <p:grpSpPr>
          <a:xfrm>
            <a:off x="249400" y="255710"/>
            <a:ext cx="5632556" cy="2703224"/>
            <a:chOff x="249400" y="255710"/>
            <a:chExt cx="5632556" cy="2703224"/>
          </a:xfrm>
        </p:grpSpPr>
        <p:grpSp>
          <p:nvGrpSpPr>
            <p:cNvPr id="32" name="Grupo 31">
              <a:extLst>
                <a:ext uri="{FF2B5EF4-FFF2-40B4-BE49-F238E27FC236}">
                  <a16:creationId xmlns:a16="http://schemas.microsoft.com/office/drawing/2014/main" id="{E73D4545-3155-4724-B168-067D30E15BD1}"/>
                </a:ext>
              </a:extLst>
            </p:cNvPr>
            <p:cNvGrpSpPr/>
            <p:nvPr/>
          </p:nvGrpSpPr>
          <p:grpSpPr>
            <a:xfrm>
              <a:off x="249400" y="255710"/>
              <a:ext cx="5632556" cy="2703224"/>
              <a:chOff x="3345025" y="2017835"/>
              <a:chExt cx="5632556" cy="2703224"/>
            </a:xfrm>
          </p:grpSpPr>
          <p:sp>
            <p:nvSpPr>
              <p:cNvPr id="8" name="Rectángulo: esquinas redondeadas 7">
                <a:extLst>
                  <a:ext uri="{FF2B5EF4-FFF2-40B4-BE49-F238E27FC236}">
                    <a16:creationId xmlns:a16="http://schemas.microsoft.com/office/drawing/2014/main" id="{8EBAAFC0-33E7-4A7C-89E7-C03FD038340D}"/>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7" name="Conector recto 6">
                <a:extLst>
                  <a:ext uri="{FF2B5EF4-FFF2-40B4-BE49-F238E27FC236}">
                    <a16:creationId xmlns:a16="http://schemas.microsoft.com/office/drawing/2014/main" id="{708DA831-EA62-4E94-8FA7-BE7EA5CD946D}"/>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C5223588-2C17-46A3-8090-E6FBCB5F7265}"/>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C16FC607-084A-480C-B221-C396B8843E5F}"/>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891E8AF6-753D-4972-9123-D6512ADB23B0}"/>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esquinas redondeadas 11">
                <a:extLst>
                  <a:ext uri="{FF2B5EF4-FFF2-40B4-BE49-F238E27FC236}">
                    <a16:creationId xmlns:a16="http://schemas.microsoft.com/office/drawing/2014/main" id="{D7C8C7F6-0004-4B38-B4D0-D74DF0C973BB}"/>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3" name="Rectángulo 12">
              <a:extLst>
                <a:ext uri="{FF2B5EF4-FFF2-40B4-BE49-F238E27FC236}">
                  <a16:creationId xmlns:a16="http://schemas.microsoft.com/office/drawing/2014/main" id="{3DBF73C6-2AC4-4B3A-ACE4-8F596653A7A1}"/>
                </a:ext>
              </a:extLst>
            </p:cNvPr>
            <p:cNvSpPr/>
            <p:nvPr/>
          </p:nvSpPr>
          <p:spPr>
            <a:xfrm>
              <a:off x="821059"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50" name="Grupo 49">
              <a:extLst>
                <a:ext uri="{FF2B5EF4-FFF2-40B4-BE49-F238E27FC236}">
                  <a16:creationId xmlns:a16="http://schemas.microsoft.com/office/drawing/2014/main" id="{59EB57D4-D91B-4D85-9580-B8D6260E1E03}"/>
                </a:ext>
              </a:extLst>
            </p:cNvPr>
            <p:cNvGrpSpPr/>
            <p:nvPr/>
          </p:nvGrpSpPr>
          <p:grpSpPr>
            <a:xfrm>
              <a:off x="4720999" y="464730"/>
              <a:ext cx="324000" cy="369332"/>
              <a:chOff x="3994768" y="2226855"/>
              <a:chExt cx="324000" cy="369332"/>
            </a:xfrm>
          </p:grpSpPr>
          <p:sp>
            <p:nvSpPr>
              <p:cNvPr id="48" name="Elipse 47">
                <a:extLst>
                  <a:ext uri="{FF2B5EF4-FFF2-40B4-BE49-F238E27FC236}">
                    <a16:creationId xmlns:a16="http://schemas.microsoft.com/office/drawing/2014/main" id="{52FA0701-FBF1-439A-8E1F-E3F471E056CA}"/>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CuadroTexto 48">
                <a:extLst>
                  <a:ext uri="{FF2B5EF4-FFF2-40B4-BE49-F238E27FC236}">
                    <a16:creationId xmlns:a16="http://schemas.microsoft.com/office/drawing/2014/main" id="{4B323E2E-40E9-45C1-BB64-ED05D1780976}"/>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53" name="Grupo 52">
              <a:extLst>
                <a:ext uri="{FF2B5EF4-FFF2-40B4-BE49-F238E27FC236}">
                  <a16:creationId xmlns:a16="http://schemas.microsoft.com/office/drawing/2014/main" id="{9A362849-72DF-4AAF-8738-E3A338003DD3}"/>
                </a:ext>
              </a:extLst>
            </p:cNvPr>
            <p:cNvGrpSpPr/>
            <p:nvPr/>
          </p:nvGrpSpPr>
          <p:grpSpPr>
            <a:xfrm>
              <a:off x="1238558" y="961985"/>
              <a:ext cx="497128" cy="378118"/>
              <a:chOff x="7239951" y="3226311"/>
              <a:chExt cx="624682" cy="467174"/>
            </a:xfrm>
          </p:grpSpPr>
          <p:pic>
            <p:nvPicPr>
              <p:cNvPr id="3076" name="Picture 4" descr="Resultado de imagen para truck icon png">
                <a:extLst>
                  <a:ext uri="{FF2B5EF4-FFF2-40B4-BE49-F238E27FC236}">
                    <a16:creationId xmlns:a16="http://schemas.microsoft.com/office/drawing/2014/main" id="{F16F1572-E7F9-487A-BB4B-FFD44D42B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694" y="3327725"/>
                <a:ext cx="572939" cy="365760"/>
              </a:xfrm>
              <a:prstGeom prst="rect">
                <a:avLst/>
              </a:prstGeom>
              <a:noFill/>
              <a:extLst>
                <a:ext uri="{909E8E84-426E-40DD-AFC4-6F175D3DCCD1}">
                  <a14:hiddenFill xmlns:a14="http://schemas.microsoft.com/office/drawing/2010/main">
                    <a:solidFill>
                      <a:srgbClr val="FFFFFF"/>
                    </a:solidFill>
                  </a14:hiddenFill>
                </a:ext>
              </a:extLst>
            </p:spPr>
          </p:pic>
          <p:sp>
            <p:nvSpPr>
              <p:cNvPr id="51" name="Elipse 50">
                <a:extLst>
                  <a:ext uri="{FF2B5EF4-FFF2-40B4-BE49-F238E27FC236}">
                    <a16:creationId xmlns:a16="http://schemas.microsoft.com/office/drawing/2014/main" id="{DA7B783B-D767-41C3-B693-DAD069DF37E1}"/>
                  </a:ext>
                </a:extLst>
              </p:cNvPr>
              <p:cNvSpPr/>
              <p:nvPr/>
            </p:nvSpPr>
            <p:spPr>
              <a:xfrm>
                <a:off x="7239951" y="3226311"/>
                <a:ext cx="252000" cy="252000"/>
              </a:xfrm>
              <a:prstGeom prst="ellipse">
                <a:avLst/>
              </a:prstGeom>
              <a:solidFill>
                <a:srgbClr val="FFFFFF"/>
              </a:solidFill>
              <a:ln w="31750">
                <a:solidFill>
                  <a:srgbClr val="040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solidFill>
                    <a:schemeClr val="tx1"/>
                  </a:solidFill>
                  <a:latin typeface="Franklin Gothic Demi Cond" panose="020B0706030402020204" pitchFamily="34" charset="0"/>
                </a:endParaRPr>
              </a:p>
            </p:txBody>
          </p:sp>
          <p:sp>
            <p:nvSpPr>
              <p:cNvPr id="52" name="Cruz 51">
                <a:extLst>
                  <a:ext uri="{FF2B5EF4-FFF2-40B4-BE49-F238E27FC236}">
                    <a16:creationId xmlns:a16="http://schemas.microsoft.com/office/drawing/2014/main" id="{0CF818B4-F287-4F25-AB02-7269C883EAC5}"/>
                  </a:ext>
                </a:extLst>
              </p:cNvPr>
              <p:cNvSpPr/>
              <p:nvPr/>
            </p:nvSpPr>
            <p:spPr>
              <a:xfrm rot="18880405">
                <a:off x="7293950" y="3280311"/>
                <a:ext cx="144000" cy="144000"/>
              </a:xfrm>
              <a:prstGeom prst="plus">
                <a:avLst>
                  <a:gd name="adj" fmla="val 3833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3078" name="Picture 6" descr="https://cdn3.vectorstock.com/i/1000x1000/99/57/logistic-isometric-design-composition-vector-13699957.jpg">
              <a:extLst>
                <a:ext uri="{FF2B5EF4-FFF2-40B4-BE49-F238E27FC236}">
                  <a16:creationId xmlns:a16="http://schemas.microsoft.com/office/drawing/2014/main" id="{C653B90B-97E9-4445-B1BA-4FC2D8DF8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86"/>
            <a:stretch/>
          </p:blipFill>
          <p:spPr bwMode="auto">
            <a:xfrm>
              <a:off x="3555333" y="1405641"/>
              <a:ext cx="1366709" cy="1273704"/>
            </a:xfrm>
            <a:prstGeom prst="rect">
              <a:avLst/>
            </a:prstGeom>
            <a:noFill/>
            <a:extLst>
              <a:ext uri="{909E8E84-426E-40DD-AFC4-6F175D3DCCD1}">
                <a14:hiddenFill xmlns:a14="http://schemas.microsoft.com/office/drawing/2010/main">
                  <a:solidFill>
                    <a:srgbClr val="FFFFFF"/>
                  </a:solidFill>
                </a14:hiddenFill>
              </a:ext>
            </a:extLst>
          </p:spPr>
        </p:pic>
        <p:sp>
          <p:nvSpPr>
            <p:cNvPr id="45" name="CuadroTexto 44">
              <a:extLst>
                <a:ext uri="{FF2B5EF4-FFF2-40B4-BE49-F238E27FC236}">
                  <a16:creationId xmlns:a16="http://schemas.microsoft.com/office/drawing/2014/main" id="{1AA14E67-36D8-42A7-AD21-E21D8D48760B}"/>
                </a:ext>
              </a:extLst>
            </p:cNvPr>
            <p:cNvSpPr txBox="1"/>
            <p:nvPr/>
          </p:nvSpPr>
          <p:spPr>
            <a:xfrm>
              <a:off x="1758311" y="1043388"/>
              <a:ext cx="3078480" cy="307777"/>
            </a:xfrm>
            <a:prstGeom prst="rect">
              <a:avLst/>
            </a:prstGeom>
            <a:noFill/>
          </p:spPr>
          <p:txBody>
            <a:bodyPr wrap="square" rtlCol="0">
              <a:spAutoFit/>
            </a:bodyPr>
            <a:lstStyle/>
            <a:p>
              <a:r>
                <a:rPr lang="en-US" sz="1400" dirty="0">
                  <a:latin typeface="Arial Narrow" panose="020B0606020202030204" pitchFamily="34" charset="0"/>
                </a:rPr>
                <a:t>Are you sure you want to cancel the order?</a:t>
              </a:r>
              <a:endParaRPr lang="es-419" sz="1400" dirty="0">
                <a:latin typeface="Arial Narrow" panose="020B0606020202030204" pitchFamily="34" charset="0"/>
              </a:endParaRPr>
            </a:p>
          </p:txBody>
        </p:sp>
      </p:grpSp>
      <p:grpSp>
        <p:nvGrpSpPr>
          <p:cNvPr id="28" name="Grupo 27">
            <a:extLst>
              <a:ext uri="{FF2B5EF4-FFF2-40B4-BE49-F238E27FC236}">
                <a16:creationId xmlns:a16="http://schemas.microsoft.com/office/drawing/2014/main" id="{F02FFF02-FE3A-4EEF-98AF-E344F55AEAA2}"/>
              </a:ext>
            </a:extLst>
          </p:cNvPr>
          <p:cNvGrpSpPr/>
          <p:nvPr/>
        </p:nvGrpSpPr>
        <p:grpSpPr>
          <a:xfrm>
            <a:off x="249399" y="3308773"/>
            <a:ext cx="5632556" cy="2703224"/>
            <a:chOff x="3345025" y="2017835"/>
            <a:chExt cx="5632556" cy="2703224"/>
          </a:xfrm>
        </p:grpSpPr>
        <p:sp>
          <p:nvSpPr>
            <p:cNvPr id="29" name="Rectángulo: esquinas redondeadas 28">
              <a:extLst>
                <a:ext uri="{FF2B5EF4-FFF2-40B4-BE49-F238E27FC236}">
                  <a16:creationId xmlns:a16="http://schemas.microsoft.com/office/drawing/2014/main" id="{0FFC8429-0196-41CA-A7E5-818F6BC784D6}"/>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0" name="Conector recto 29">
              <a:extLst>
                <a:ext uri="{FF2B5EF4-FFF2-40B4-BE49-F238E27FC236}">
                  <a16:creationId xmlns:a16="http://schemas.microsoft.com/office/drawing/2014/main" id="{1C942993-6187-4DE9-81F2-2D677BAAA937}"/>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56BE9E74-5290-4B18-9E90-7AA318E0CFDA}"/>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4" name="Rectángulo 33">
              <a:extLst>
                <a:ext uri="{FF2B5EF4-FFF2-40B4-BE49-F238E27FC236}">
                  <a16:creationId xmlns:a16="http://schemas.microsoft.com/office/drawing/2014/main" id="{B829A947-64E3-4EBF-962C-86052EB48C73}"/>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F86271D9-4147-4782-9819-6F8F4E066B67}"/>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7" name="Rectángulo: esquinas redondeadas 36">
              <a:extLst>
                <a:ext uri="{FF2B5EF4-FFF2-40B4-BE49-F238E27FC236}">
                  <a16:creationId xmlns:a16="http://schemas.microsoft.com/office/drawing/2014/main" id="{F8731ADF-0004-48C0-9BAA-553D7955051E}"/>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8" name="Rectángulo 37">
            <a:extLst>
              <a:ext uri="{FF2B5EF4-FFF2-40B4-BE49-F238E27FC236}">
                <a16:creationId xmlns:a16="http://schemas.microsoft.com/office/drawing/2014/main" id="{4028361E-1AA0-418A-A7A3-FF1B411AED98}"/>
              </a:ext>
            </a:extLst>
          </p:cNvPr>
          <p:cNvSpPr/>
          <p:nvPr/>
        </p:nvSpPr>
        <p:spPr>
          <a:xfrm>
            <a:off x="821058" y="3490227"/>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47" name="Grupo 46">
            <a:extLst>
              <a:ext uri="{FF2B5EF4-FFF2-40B4-BE49-F238E27FC236}">
                <a16:creationId xmlns:a16="http://schemas.microsoft.com/office/drawing/2014/main" id="{5521BBBB-1E34-479B-8980-6C72F09C797B}"/>
              </a:ext>
            </a:extLst>
          </p:cNvPr>
          <p:cNvGrpSpPr/>
          <p:nvPr/>
        </p:nvGrpSpPr>
        <p:grpSpPr>
          <a:xfrm>
            <a:off x="4720998" y="3517793"/>
            <a:ext cx="324000" cy="369332"/>
            <a:chOff x="3994768" y="2226855"/>
            <a:chExt cx="324000" cy="369332"/>
          </a:xfrm>
        </p:grpSpPr>
        <p:sp>
          <p:nvSpPr>
            <p:cNvPr id="54" name="Elipse 53">
              <a:extLst>
                <a:ext uri="{FF2B5EF4-FFF2-40B4-BE49-F238E27FC236}">
                  <a16:creationId xmlns:a16="http://schemas.microsoft.com/office/drawing/2014/main" id="{70AFD043-A072-48D7-B578-A1BC02242B25}"/>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6" name="CuadroTexto 55">
              <a:extLst>
                <a:ext uri="{FF2B5EF4-FFF2-40B4-BE49-F238E27FC236}">
                  <a16:creationId xmlns:a16="http://schemas.microsoft.com/office/drawing/2014/main" id="{BD6CFCAE-6CF7-4B3A-A28F-744F5895F6F8}"/>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3" name="Grupo 2">
            <a:extLst>
              <a:ext uri="{FF2B5EF4-FFF2-40B4-BE49-F238E27FC236}">
                <a16:creationId xmlns:a16="http://schemas.microsoft.com/office/drawing/2014/main" id="{74DD648A-2F86-4FAE-B499-CD6C992CC3F0}"/>
              </a:ext>
            </a:extLst>
          </p:cNvPr>
          <p:cNvGrpSpPr/>
          <p:nvPr/>
        </p:nvGrpSpPr>
        <p:grpSpPr>
          <a:xfrm>
            <a:off x="1896501" y="4202894"/>
            <a:ext cx="2111814" cy="310201"/>
            <a:chOff x="1899125" y="4139355"/>
            <a:chExt cx="2111814" cy="310201"/>
          </a:xfrm>
        </p:grpSpPr>
        <p:sp>
          <p:nvSpPr>
            <p:cNvPr id="62" name="CuadroTexto 61">
              <a:extLst>
                <a:ext uri="{FF2B5EF4-FFF2-40B4-BE49-F238E27FC236}">
                  <a16:creationId xmlns:a16="http://schemas.microsoft.com/office/drawing/2014/main" id="{D7AF86F4-0551-4F83-AE0D-B437E8A986CE}"/>
                </a:ext>
              </a:extLst>
            </p:cNvPr>
            <p:cNvSpPr txBox="1"/>
            <p:nvPr/>
          </p:nvSpPr>
          <p:spPr>
            <a:xfrm>
              <a:off x="2213917" y="4141779"/>
              <a:ext cx="1797022" cy="307777"/>
            </a:xfrm>
            <a:prstGeom prst="rect">
              <a:avLst/>
            </a:prstGeom>
            <a:noFill/>
          </p:spPr>
          <p:txBody>
            <a:bodyPr wrap="square" rtlCol="0">
              <a:spAutoFit/>
            </a:bodyPr>
            <a:lstStyle/>
            <a:p>
              <a:r>
                <a:rPr lang="en-US" sz="1400" dirty="0">
                  <a:latin typeface="Arial Narrow" panose="020B0606020202030204" pitchFamily="34" charset="0"/>
                </a:rPr>
                <a:t>Insert the data correctly?</a:t>
              </a:r>
              <a:endParaRPr lang="es-419" sz="1400" dirty="0">
                <a:latin typeface="Arial Narrow" panose="020B0606020202030204" pitchFamily="34" charset="0"/>
              </a:endParaRPr>
            </a:p>
          </p:txBody>
        </p:sp>
        <p:pic>
          <p:nvPicPr>
            <p:cNvPr id="63" name="Picture 10" descr="Resultado de imagen para icon orders">
              <a:extLst>
                <a:ext uri="{FF2B5EF4-FFF2-40B4-BE49-F238E27FC236}">
                  <a16:creationId xmlns:a16="http://schemas.microsoft.com/office/drawing/2014/main" id="{14FCB3D5-2288-480F-89D8-B4F9A1E74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125" y="4139355"/>
              <a:ext cx="309543" cy="3095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o 63">
            <a:extLst>
              <a:ext uri="{FF2B5EF4-FFF2-40B4-BE49-F238E27FC236}">
                <a16:creationId xmlns:a16="http://schemas.microsoft.com/office/drawing/2014/main" id="{F3D2BCE4-5A02-4F25-B04C-02E5BF61E503}"/>
              </a:ext>
            </a:extLst>
          </p:cNvPr>
          <p:cNvGrpSpPr/>
          <p:nvPr/>
        </p:nvGrpSpPr>
        <p:grpSpPr>
          <a:xfrm>
            <a:off x="6282992" y="255710"/>
            <a:ext cx="5632556" cy="2703224"/>
            <a:chOff x="3345025" y="2017835"/>
            <a:chExt cx="5632556" cy="2703224"/>
          </a:xfrm>
        </p:grpSpPr>
        <p:sp>
          <p:nvSpPr>
            <p:cNvPr id="65" name="Rectángulo: esquinas redondeadas 64">
              <a:extLst>
                <a:ext uri="{FF2B5EF4-FFF2-40B4-BE49-F238E27FC236}">
                  <a16:creationId xmlns:a16="http://schemas.microsoft.com/office/drawing/2014/main" id="{0D8169D5-3DB6-4BE2-92C8-292D37D28EEB}"/>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66" name="Conector recto 65">
              <a:extLst>
                <a:ext uri="{FF2B5EF4-FFF2-40B4-BE49-F238E27FC236}">
                  <a16:creationId xmlns:a16="http://schemas.microsoft.com/office/drawing/2014/main" id="{0AAE1995-E82D-4871-A8E7-8F0833A89891}"/>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DC1E1CBB-5DD0-4032-8041-60F67E5057A2}"/>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67">
              <a:extLst>
                <a:ext uri="{FF2B5EF4-FFF2-40B4-BE49-F238E27FC236}">
                  <a16:creationId xmlns:a16="http://schemas.microsoft.com/office/drawing/2014/main" id="{AA469A79-35FF-4CF1-8A44-D49BBAB810E0}"/>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2744224E-E517-45F9-B9FD-2CD872606EC9}"/>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Rectángulo: esquinas redondeadas 69">
              <a:extLst>
                <a:ext uri="{FF2B5EF4-FFF2-40B4-BE49-F238E27FC236}">
                  <a16:creationId xmlns:a16="http://schemas.microsoft.com/office/drawing/2014/main" id="{209CBB43-5A92-49FC-A3F0-AFCD41E2B6D0}"/>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71" name="Rectángulo 70">
            <a:extLst>
              <a:ext uri="{FF2B5EF4-FFF2-40B4-BE49-F238E27FC236}">
                <a16:creationId xmlns:a16="http://schemas.microsoft.com/office/drawing/2014/main" id="{A8B24BD6-3075-4C58-9A75-DAC7CE19939A}"/>
              </a:ext>
            </a:extLst>
          </p:cNvPr>
          <p:cNvSpPr/>
          <p:nvPr/>
        </p:nvSpPr>
        <p:spPr>
          <a:xfrm>
            <a:off x="6854651"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Rectángulo 3">
            <a:extLst>
              <a:ext uri="{FF2B5EF4-FFF2-40B4-BE49-F238E27FC236}">
                <a16:creationId xmlns:a16="http://schemas.microsoft.com/office/drawing/2014/main" id="{7C56FA07-C4E8-46CA-963F-19CF9E5A8BBF}"/>
              </a:ext>
            </a:extLst>
          </p:cNvPr>
          <p:cNvSpPr/>
          <p:nvPr/>
        </p:nvSpPr>
        <p:spPr>
          <a:xfrm>
            <a:off x="6985820" y="1921017"/>
            <a:ext cx="4094937" cy="553998"/>
          </a:xfrm>
          <a:prstGeom prst="rect">
            <a:avLst/>
          </a:prstGeom>
        </p:spPr>
        <p:txBody>
          <a:bodyPr wrap="square">
            <a:spAutoFit/>
          </a:bodyPr>
          <a:lstStyle/>
          <a:p>
            <a:pPr algn="ctr"/>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sp>
        <p:nvSpPr>
          <p:cNvPr id="86" name="CuadroTexto 85">
            <a:extLst>
              <a:ext uri="{FF2B5EF4-FFF2-40B4-BE49-F238E27FC236}">
                <a16:creationId xmlns:a16="http://schemas.microsoft.com/office/drawing/2014/main" id="{D6F26036-C3E7-4CB5-BE28-02171AFBE664}"/>
              </a:ext>
            </a:extLst>
          </p:cNvPr>
          <p:cNvSpPr txBox="1"/>
          <p:nvPr/>
        </p:nvSpPr>
        <p:spPr>
          <a:xfrm>
            <a:off x="6841355" y="2556181"/>
            <a:ext cx="4267206" cy="230832"/>
          </a:xfrm>
          <a:prstGeom prst="rect">
            <a:avLst/>
          </a:prstGeom>
          <a:noFill/>
        </p:spPr>
        <p:txBody>
          <a:bodyPr wrap="square" rtlCol="0">
            <a:spAutoFit/>
          </a:bodyPr>
          <a:lstStyle/>
          <a:p>
            <a:pPr algn="ctr"/>
            <a:r>
              <a:rPr lang="es-419" sz="900" dirty="0">
                <a:solidFill>
                  <a:srgbClr val="EA4E1B"/>
                </a:solidFill>
                <a:latin typeface="Bahnschrift SemiLight Condensed" panose="020B0502040204020203" pitchFamily="34" charset="0"/>
              </a:rPr>
              <a:t>© 2019 - Marcos De Andrade, Samuel Boada. All rights reserved</a:t>
            </a:r>
          </a:p>
        </p:txBody>
      </p:sp>
      <p:sp>
        <p:nvSpPr>
          <p:cNvPr id="6" name="Rectángulo 5">
            <a:extLst>
              <a:ext uri="{FF2B5EF4-FFF2-40B4-BE49-F238E27FC236}">
                <a16:creationId xmlns:a16="http://schemas.microsoft.com/office/drawing/2014/main" id="{29C42CA8-453A-4716-AABC-D8816FDE7CDB}"/>
              </a:ext>
            </a:extLst>
          </p:cNvPr>
          <p:cNvSpPr/>
          <p:nvPr/>
        </p:nvSpPr>
        <p:spPr>
          <a:xfrm>
            <a:off x="6972232" y="1001824"/>
            <a:ext cx="4005452" cy="861774"/>
          </a:xfrm>
          <a:prstGeom prst="rect">
            <a:avLst/>
          </a:prstGeom>
        </p:spPr>
        <p:txBody>
          <a:bodyPr wrap="square">
            <a:spAutoFit/>
          </a:bodyPr>
          <a:lstStyle/>
          <a:p>
            <a:pPr algn="ct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p:txBody>
      </p:sp>
    </p:spTree>
    <p:extLst>
      <p:ext uri="{BB962C8B-B14F-4D97-AF65-F5344CB8AC3E}">
        <p14:creationId xmlns:p14="http://schemas.microsoft.com/office/powerpoint/2010/main" val="56575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upo 27">
            <a:extLst>
              <a:ext uri="{FF2B5EF4-FFF2-40B4-BE49-F238E27FC236}">
                <a16:creationId xmlns:a16="http://schemas.microsoft.com/office/drawing/2014/main" id="{62E8555C-9DB9-4BFC-8C5F-B00FCCCB0BE3}"/>
              </a:ext>
            </a:extLst>
          </p:cNvPr>
          <p:cNvGrpSpPr/>
          <p:nvPr/>
        </p:nvGrpSpPr>
        <p:grpSpPr>
          <a:xfrm>
            <a:off x="611436" y="958084"/>
            <a:ext cx="10969127" cy="5398816"/>
            <a:chOff x="611436" y="958084"/>
            <a:chExt cx="10969127" cy="5398816"/>
          </a:xfrm>
        </p:grpSpPr>
        <p:grpSp>
          <p:nvGrpSpPr>
            <p:cNvPr id="2" name="Grupo 1">
              <a:extLst>
                <a:ext uri="{FF2B5EF4-FFF2-40B4-BE49-F238E27FC236}">
                  <a16:creationId xmlns:a16="http://schemas.microsoft.com/office/drawing/2014/main" id="{EA442E7B-8D5A-42AD-8D47-6C104A6DDA9D}"/>
                </a:ext>
              </a:extLst>
            </p:cNvPr>
            <p:cNvGrpSpPr/>
            <p:nvPr/>
          </p:nvGrpSpPr>
          <p:grpSpPr>
            <a:xfrm>
              <a:off x="611436" y="958084"/>
              <a:ext cx="10969127" cy="5398816"/>
              <a:chOff x="611436" y="958084"/>
              <a:chExt cx="10969127" cy="5398816"/>
            </a:xfrm>
          </p:grpSpPr>
          <p:sp>
            <p:nvSpPr>
              <p:cNvPr id="68" name="Rectángulo 67">
                <a:extLst>
                  <a:ext uri="{FF2B5EF4-FFF2-40B4-BE49-F238E27FC236}">
                    <a16:creationId xmlns:a16="http://schemas.microsoft.com/office/drawing/2014/main" id="{9B772657-C74F-4AD5-9780-0CF72C670DCD}"/>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AFA8F607-0840-4D46-8E59-95883C1FDA06}"/>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Triángulo rectángulo 69">
                <a:extLst>
                  <a:ext uri="{FF2B5EF4-FFF2-40B4-BE49-F238E27FC236}">
                    <a16:creationId xmlns:a16="http://schemas.microsoft.com/office/drawing/2014/main" id="{EB2088D5-A72C-460F-A2C2-672F066F7CC7}"/>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1" name="Grupo 70">
                <a:extLst>
                  <a:ext uri="{FF2B5EF4-FFF2-40B4-BE49-F238E27FC236}">
                    <a16:creationId xmlns:a16="http://schemas.microsoft.com/office/drawing/2014/main" id="{E99A5722-DADF-40C3-8AD4-7DB8FFF89209}"/>
                  </a:ext>
                </a:extLst>
              </p:cNvPr>
              <p:cNvGrpSpPr/>
              <p:nvPr/>
            </p:nvGrpSpPr>
            <p:grpSpPr>
              <a:xfrm>
                <a:off x="5765713" y="1437972"/>
                <a:ext cx="3796740" cy="4638358"/>
                <a:chOff x="6528359" y="1406205"/>
                <a:chExt cx="3796740" cy="4638358"/>
              </a:xfrm>
            </p:grpSpPr>
            <p:sp>
              <p:nvSpPr>
                <p:cNvPr id="72" name="Rectángulo 71">
                  <a:extLst>
                    <a:ext uri="{FF2B5EF4-FFF2-40B4-BE49-F238E27FC236}">
                      <a16:creationId xmlns:a16="http://schemas.microsoft.com/office/drawing/2014/main" id="{2B0D7EF6-D244-460E-86F2-6F9C78558ED7}"/>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3" name="Rectángulo 72">
                  <a:extLst>
                    <a:ext uri="{FF2B5EF4-FFF2-40B4-BE49-F238E27FC236}">
                      <a16:creationId xmlns:a16="http://schemas.microsoft.com/office/drawing/2014/main" id="{1145F092-50ED-4389-B79A-A0F01152D97F}"/>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4" name="Rectángulo 73">
                  <a:extLst>
                    <a:ext uri="{FF2B5EF4-FFF2-40B4-BE49-F238E27FC236}">
                      <a16:creationId xmlns:a16="http://schemas.microsoft.com/office/drawing/2014/main" id="{BB4706F3-4BC1-4BB3-AFA5-143599DA6BE1}"/>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5" name="Rectángulo 74">
                  <a:extLst>
                    <a:ext uri="{FF2B5EF4-FFF2-40B4-BE49-F238E27FC236}">
                      <a16:creationId xmlns:a16="http://schemas.microsoft.com/office/drawing/2014/main" id="{BAEEA23B-6022-47F8-98FF-B5724198CD6B}"/>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6" name="Rectángulo 75">
                  <a:extLst>
                    <a:ext uri="{FF2B5EF4-FFF2-40B4-BE49-F238E27FC236}">
                      <a16:creationId xmlns:a16="http://schemas.microsoft.com/office/drawing/2014/main" id="{270CD23F-236D-4C29-B8E8-88555A68ECB0}"/>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77" name="Grupo 76">
                <a:extLst>
                  <a:ext uri="{FF2B5EF4-FFF2-40B4-BE49-F238E27FC236}">
                    <a16:creationId xmlns:a16="http://schemas.microsoft.com/office/drawing/2014/main" id="{BBF081BF-8D5C-42E5-AA20-57C61D973F5C}"/>
                  </a:ext>
                </a:extLst>
              </p:cNvPr>
              <p:cNvGrpSpPr/>
              <p:nvPr/>
            </p:nvGrpSpPr>
            <p:grpSpPr>
              <a:xfrm>
                <a:off x="754090" y="1132462"/>
                <a:ext cx="8294483" cy="5049548"/>
                <a:chOff x="1487515" y="1132462"/>
                <a:chExt cx="8294483" cy="5049548"/>
              </a:xfrm>
            </p:grpSpPr>
            <p:cxnSp>
              <p:nvCxnSpPr>
                <p:cNvPr id="79" name="Conector recto 78">
                  <a:extLst>
                    <a:ext uri="{FF2B5EF4-FFF2-40B4-BE49-F238E27FC236}">
                      <a16:creationId xmlns:a16="http://schemas.microsoft.com/office/drawing/2014/main" id="{66727351-65AD-4CDA-B749-AFDC15774BEF}"/>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81" name="Rectángulo 80">
                  <a:extLst>
                    <a:ext uri="{FF2B5EF4-FFF2-40B4-BE49-F238E27FC236}">
                      <a16:creationId xmlns:a16="http://schemas.microsoft.com/office/drawing/2014/main" id="{0EC4C879-6CDA-4CCA-B208-1ADD6B0D0497}"/>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379BF7D9-D410-49EA-B52D-A4B5384640CE}"/>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4" name="Rectángulo 83">
                  <a:extLst>
                    <a:ext uri="{FF2B5EF4-FFF2-40B4-BE49-F238E27FC236}">
                      <a16:creationId xmlns:a16="http://schemas.microsoft.com/office/drawing/2014/main" id="{69867620-8055-4546-89C1-ABE556C150C4}"/>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0F9EEE5E-369E-4B16-A90B-B0EFF1352487}"/>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6" name="Rectángulo 85">
                  <a:extLst>
                    <a:ext uri="{FF2B5EF4-FFF2-40B4-BE49-F238E27FC236}">
                      <a16:creationId xmlns:a16="http://schemas.microsoft.com/office/drawing/2014/main" id="{2E1E7347-0CF7-4BEB-8E9D-CE74246A85EF}"/>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2FFBB6C6-0B05-4B63-BBC5-015B782032C2}"/>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90" name="Rectángulo 89">
                  <a:extLst>
                    <a:ext uri="{FF2B5EF4-FFF2-40B4-BE49-F238E27FC236}">
                      <a16:creationId xmlns:a16="http://schemas.microsoft.com/office/drawing/2014/main" id="{86ACC14B-F30B-4410-B979-695AF63AC301}"/>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91" name="Conector recto 90">
                  <a:extLst>
                    <a:ext uri="{FF2B5EF4-FFF2-40B4-BE49-F238E27FC236}">
                      <a16:creationId xmlns:a16="http://schemas.microsoft.com/office/drawing/2014/main" id="{A3C292B2-C8CD-4D0A-B89C-281CBAE936F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2" name="Rectángulo 91">
                  <a:extLst>
                    <a:ext uri="{FF2B5EF4-FFF2-40B4-BE49-F238E27FC236}">
                      <a16:creationId xmlns:a16="http://schemas.microsoft.com/office/drawing/2014/main" id="{BD3E4409-8831-43EB-A44B-BF28C7E94984}"/>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93" name="Picture 2" descr="Resultado de imagen para pen vector png">
                <a:extLst>
                  <a:ext uri="{FF2B5EF4-FFF2-40B4-BE49-F238E27FC236}">
                    <a16:creationId xmlns:a16="http://schemas.microsoft.com/office/drawing/2014/main" id="{18341D90-4DDD-40D0-8431-D6D46A199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upo 93">
                <a:extLst>
                  <a:ext uri="{FF2B5EF4-FFF2-40B4-BE49-F238E27FC236}">
                    <a16:creationId xmlns:a16="http://schemas.microsoft.com/office/drawing/2014/main" id="{CAE862C7-A543-4955-A562-F50B4BC64851}"/>
                  </a:ext>
                </a:extLst>
              </p:cNvPr>
              <p:cNvGrpSpPr/>
              <p:nvPr/>
            </p:nvGrpSpPr>
            <p:grpSpPr>
              <a:xfrm>
                <a:off x="1292108" y="3193732"/>
                <a:ext cx="2870255" cy="900683"/>
                <a:chOff x="1292108" y="3193732"/>
                <a:chExt cx="2870255" cy="900683"/>
              </a:xfrm>
            </p:grpSpPr>
            <p:sp>
              <p:nvSpPr>
                <p:cNvPr id="95" name="Rectángulo 94">
                  <a:extLst>
                    <a:ext uri="{FF2B5EF4-FFF2-40B4-BE49-F238E27FC236}">
                      <a16:creationId xmlns:a16="http://schemas.microsoft.com/office/drawing/2014/main" id="{77A77E3A-3469-487F-A33E-6E49658E1EBD}"/>
                    </a:ext>
                  </a:extLst>
                </p:cNvPr>
                <p:cNvSpPr/>
                <p:nvPr/>
              </p:nvSpPr>
              <p:spPr>
                <a:xfrm>
                  <a:off x="1292108" y="319373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cxnSp>
              <p:nvCxnSpPr>
                <p:cNvPr id="96" name="Conector recto 95">
                  <a:extLst>
                    <a:ext uri="{FF2B5EF4-FFF2-40B4-BE49-F238E27FC236}">
                      <a16:creationId xmlns:a16="http://schemas.microsoft.com/office/drawing/2014/main" id="{B59F8E59-D814-4C79-9C64-AA133B0A17B2}"/>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8" name="CuadroTexto 97">
                  <a:extLst>
                    <a:ext uri="{FF2B5EF4-FFF2-40B4-BE49-F238E27FC236}">
                      <a16:creationId xmlns:a16="http://schemas.microsoft.com/office/drawing/2014/main" id="{4D4A6FE6-7F1D-4F2B-9FDD-D2CD35DCA924}"/>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100" name="Conector recto 99">
                  <a:extLst>
                    <a:ext uri="{FF2B5EF4-FFF2-40B4-BE49-F238E27FC236}">
                      <a16:creationId xmlns:a16="http://schemas.microsoft.com/office/drawing/2014/main" id="{368ED653-77CE-429F-B8EE-B6A3A22CA62C}"/>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3" name="CuadroTexto 102">
                  <a:extLst>
                    <a:ext uri="{FF2B5EF4-FFF2-40B4-BE49-F238E27FC236}">
                      <a16:creationId xmlns:a16="http://schemas.microsoft.com/office/drawing/2014/main" id="{C35E2101-BCE4-43AC-901A-939F80A88211}"/>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04" name="Picture 2" descr="Resultado de imagen para logo de ubicacion">
                  <a:extLst>
                    <a:ext uri="{FF2B5EF4-FFF2-40B4-BE49-F238E27FC236}">
                      <a16:creationId xmlns:a16="http://schemas.microsoft.com/office/drawing/2014/main" id="{C5EB49D2-3FA8-4E20-B84E-E5CC4C81931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grpSp>
          <p:pic>
            <p:nvPicPr>
              <p:cNvPr id="105" name="Picture 8" descr="Resultado de imagen para icon truck png">
                <a:extLst>
                  <a:ext uri="{FF2B5EF4-FFF2-40B4-BE49-F238E27FC236}">
                    <a16:creationId xmlns:a16="http://schemas.microsoft.com/office/drawing/2014/main" id="{C29E518D-39AE-4885-A543-69FF4F7207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107" name="Rectángulo 106">
                <a:extLst>
                  <a:ext uri="{FF2B5EF4-FFF2-40B4-BE49-F238E27FC236}">
                    <a16:creationId xmlns:a16="http://schemas.microsoft.com/office/drawing/2014/main" id="{8B153314-5933-4856-877A-6218798176F7}"/>
                  </a:ext>
                </a:extLst>
              </p:cNvPr>
              <p:cNvSpPr/>
              <p:nvPr/>
            </p:nvSpPr>
            <p:spPr>
              <a:xfrm>
                <a:off x="5267845" y="1576901"/>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8" name="CuadroTexto 107">
                <a:extLst>
                  <a:ext uri="{FF2B5EF4-FFF2-40B4-BE49-F238E27FC236}">
                    <a16:creationId xmlns:a16="http://schemas.microsoft.com/office/drawing/2014/main" id="{4D96691C-0E9D-439F-A925-05961F1F50B5}"/>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s-419" sz="1400" dirty="0">
                    <a:latin typeface="Arial Narrow" panose="020B0606020202030204" pitchFamily="34" charset="0"/>
                  </a:rPr>
                  <a:t>per routes</a:t>
                </a:r>
                <a:r>
                  <a:rPr lang="en-US" sz="1400" dirty="0">
                    <a:latin typeface="Arial Narrow" panose="020B0606020202030204" pitchFamily="34" charset="0"/>
                  </a:rPr>
                  <a:t>: </a:t>
                </a:r>
                <a:endParaRPr lang="es-419" sz="1400" dirty="0">
                  <a:latin typeface="Arial Narrow" panose="020B0606020202030204" pitchFamily="34" charset="0"/>
                </a:endParaRPr>
              </a:p>
            </p:txBody>
          </p:sp>
          <p:grpSp>
            <p:nvGrpSpPr>
              <p:cNvPr id="110" name="Grupo 109">
                <a:extLst>
                  <a:ext uri="{FF2B5EF4-FFF2-40B4-BE49-F238E27FC236}">
                    <a16:creationId xmlns:a16="http://schemas.microsoft.com/office/drawing/2014/main" id="{FA8BE338-2731-435B-92F1-DCAE75AF5104}"/>
                  </a:ext>
                </a:extLst>
              </p:cNvPr>
              <p:cNvGrpSpPr/>
              <p:nvPr/>
            </p:nvGrpSpPr>
            <p:grpSpPr>
              <a:xfrm>
                <a:off x="5281426" y="3175180"/>
                <a:ext cx="2889400" cy="523220"/>
                <a:chOff x="5267845" y="2829935"/>
                <a:chExt cx="2889400" cy="523220"/>
              </a:xfrm>
            </p:grpSpPr>
            <p:sp>
              <p:nvSpPr>
                <p:cNvPr id="111" name="Rectángulo 110">
                  <a:extLst>
                    <a:ext uri="{FF2B5EF4-FFF2-40B4-BE49-F238E27FC236}">
                      <a16:creationId xmlns:a16="http://schemas.microsoft.com/office/drawing/2014/main" id="{42881ED1-19E1-48E4-B135-805F679EBC94}"/>
                    </a:ext>
                  </a:extLst>
                </p:cNvPr>
                <p:cNvSpPr/>
                <p:nvPr/>
              </p:nvSpPr>
              <p:spPr>
                <a:xfrm>
                  <a:off x="5267845" y="293005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CuadroTexto 112">
                  <a:extLst>
                    <a:ext uri="{FF2B5EF4-FFF2-40B4-BE49-F238E27FC236}">
                      <a16:creationId xmlns:a16="http://schemas.microsoft.com/office/drawing/2014/main" id="{C6252C9E-19E0-4485-8A6A-D110B9665F02}"/>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truck</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16" name="Picture 10" descr="Resultado de imagen para icon orders">
                  <a:extLst>
                    <a:ext uri="{FF2B5EF4-FFF2-40B4-BE49-F238E27FC236}">
                      <a16:creationId xmlns:a16="http://schemas.microsoft.com/office/drawing/2014/main" id="{3B642786-0B7A-47D9-9088-A53E3DD77B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sp>
            <p:nvSpPr>
              <p:cNvPr id="121" name="CuadroTexto 120">
                <a:extLst>
                  <a:ext uri="{FF2B5EF4-FFF2-40B4-BE49-F238E27FC236}">
                    <a16:creationId xmlns:a16="http://schemas.microsoft.com/office/drawing/2014/main" id="{CBE7E616-94E1-4336-89B7-955CAE39E7B7}"/>
                  </a:ext>
                </a:extLst>
              </p:cNvPr>
              <p:cNvSpPr txBox="1"/>
              <p:nvPr/>
            </p:nvSpPr>
            <p:spPr>
              <a:xfrm>
                <a:off x="3667881" y="138610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122" name="CuadroTexto 121">
                <a:extLst>
                  <a:ext uri="{FF2B5EF4-FFF2-40B4-BE49-F238E27FC236}">
                    <a16:creationId xmlns:a16="http://schemas.microsoft.com/office/drawing/2014/main" id="{861FEC72-AFEE-44CA-95D5-61C91E0B132E}"/>
                  </a:ext>
                </a:extLst>
              </p:cNvPr>
              <p:cNvSpPr txBox="1"/>
              <p:nvPr/>
            </p:nvSpPr>
            <p:spPr>
              <a:xfrm>
                <a:off x="4052793" y="1395895"/>
                <a:ext cx="485076" cy="400110"/>
              </a:xfrm>
              <a:prstGeom prst="rect">
                <a:avLst/>
              </a:prstGeom>
              <a:noFill/>
            </p:spPr>
            <p:txBody>
              <a:bodyPr wrap="square" rtlCol="0">
                <a:spAutoFit/>
              </a:bodyPr>
              <a:lstStyle/>
              <a:p>
                <a:pPr algn="ctr"/>
                <a:r>
                  <a:rPr lang="en-US" sz="2000" dirty="0">
                    <a:solidFill>
                      <a:srgbClr val="4FB5C1"/>
                    </a:solidFill>
                    <a:latin typeface="Bahnschrift SemiCondensed" panose="020B0502040204020203" pitchFamily="34" charset="0"/>
                  </a:rPr>
                  <a:t>3</a:t>
                </a:r>
                <a:endParaRPr lang="es-419" sz="2000" dirty="0">
                  <a:solidFill>
                    <a:srgbClr val="4FB5C1"/>
                  </a:solidFill>
                  <a:latin typeface="Bahnschrift SemiCondensed" panose="020B0502040204020203" pitchFamily="34" charset="0"/>
                </a:endParaRPr>
              </a:p>
            </p:txBody>
          </p:sp>
          <p:sp>
            <p:nvSpPr>
              <p:cNvPr id="125" name="CuadroTexto 124">
                <a:extLst>
                  <a:ext uri="{FF2B5EF4-FFF2-40B4-BE49-F238E27FC236}">
                    <a16:creationId xmlns:a16="http://schemas.microsoft.com/office/drawing/2014/main" id="{2535FE4A-2241-464B-9A74-2D0A743DEDC5}"/>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Logistic,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sp>
            <p:nvSpPr>
              <p:cNvPr id="126" name="CuadroTexto 125">
                <a:extLst>
                  <a:ext uri="{FF2B5EF4-FFF2-40B4-BE49-F238E27FC236}">
                    <a16:creationId xmlns:a16="http://schemas.microsoft.com/office/drawing/2014/main" id="{1E7538D8-65C1-464B-A602-23487C15575F}"/>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127" name="Picture 12" descr="Imagen relacionada">
                <a:extLst>
                  <a:ext uri="{FF2B5EF4-FFF2-40B4-BE49-F238E27FC236}">
                    <a16:creationId xmlns:a16="http://schemas.microsoft.com/office/drawing/2014/main" id="{177DF114-2EDB-439E-9BC5-EB99CC399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128" name="CuadroTexto 127">
                <a:extLst>
                  <a:ext uri="{FF2B5EF4-FFF2-40B4-BE49-F238E27FC236}">
                    <a16:creationId xmlns:a16="http://schemas.microsoft.com/office/drawing/2014/main" id="{0C59320B-3EF0-4284-B27A-D8032A647293}"/>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grpSp>
            <p:nvGrpSpPr>
              <p:cNvPr id="129" name="Grupo 128">
                <a:extLst>
                  <a:ext uri="{FF2B5EF4-FFF2-40B4-BE49-F238E27FC236}">
                    <a16:creationId xmlns:a16="http://schemas.microsoft.com/office/drawing/2014/main" id="{029947A5-4FF3-4655-B5FF-91ACB0591E38}"/>
                  </a:ext>
                </a:extLst>
              </p:cNvPr>
              <p:cNvGrpSpPr/>
              <p:nvPr/>
            </p:nvGrpSpPr>
            <p:grpSpPr>
              <a:xfrm>
                <a:off x="1261695" y="4624497"/>
                <a:ext cx="2876416" cy="898032"/>
                <a:chOff x="1261695" y="4624497"/>
                <a:chExt cx="2876416" cy="898032"/>
              </a:xfrm>
            </p:grpSpPr>
            <p:sp>
              <p:nvSpPr>
                <p:cNvPr id="130" name="Rectángulo 129">
                  <a:extLst>
                    <a:ext uri="{FF2B5EF4-FFF2-40B4-BE49-F238E27FC236}">
                      <a16:creationId xmlns:a16="http://schemas.microsoft.com/office/drawing/2014/main" id="{83DF59BC-3B14-40CC-BFA0-931D432DA283}"/>
                    </a:ext>
                  </a:extLst>
                </p:cNvPr>
                <p:cNvSpPr/>
                <p:nvPr/>
              </p:nvSpPr>
              <p:spPr>
                <a:xfrm>
                  <a:off x="1261695" y="4624497"/>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1" name="CuadroTexto 130">
                  <a:extLst>
                    <a:ext uri="{FF2B5EF4-FFF2-40B4-BE49-F238E27FC236}">
                      <a16:creationId xmlns:a16="http://schemas.microsoft.com/office/drawing/2014/main" id="{D2197B58-8ABF-4D4D-8D9C-8D133B7BC731}"/>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pic>
              <p:nvPicPr>
                <p:cNvPr id="137" name="Picture 4" descr="Resultado de imagen para icon box">
                  <a:extLst>
                    <a:ext uri="{FF2B5EF4-FFF2-40B4-BE49-F238E27FC236}">
                      <a16:creationId xmlns:a16="http://schemas.microsoft.com/office/drawing/2014/main" id="{92644171-6424-4B81-BF33-E6483B7C8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Conector recto 138">
                  <a:extLst>
                    <a:ext uri="{FF2B5EF4-FFF2-40B4-BE49-F238E27FC236}">
                      <a16:creationId xmlns:a16="http://schemas.microsoft.com/office/drawing/2014/main" id="{77E3E301-286A-4203-ADFA-6AA3C0660C5D}"/>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66F957F2-16D3-4E91-8656-DE834152C52A}"/>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3" name="CuadroTexto 142">
                  <a:extLst>
                    <a:ext uri="{FF2B5EF4-FFF2-40B4-BE49-F238E27FC236}">
                      <a16:creationId xmlns:a16="http://schemas.microsoft.com/office/drawing/2014/main" id="{A7961A64-BAD3-4F2D-9FD8-4D8A805DBA01}"/>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grpSp>
          <p:cxnSp>
            <p:nvCxnSpPr>
              <p:cNvPr id="144" name="Conector recto 143">
                <a:extLst>
                  <a:ext uri="{FF2B5EF4-FFF2-40B4-BE49-F238E27FC236}">
                    <a16:creationId xmlns:a16="http://schemas.microsoft.com/office/drawing/2014/main" id="{2823C66E-3776-4AC5-9D3C-4CD8018C3283}"/>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5" name="Conector recto 144">
                <a:extLst>
                  <a:ext uri="{FF2B5EF4-FFF2-40B4-BE49-F238E27FC236}">
                    <a16:creationId xmlns:a16="http://schemas.microsoft.com/office/drawing/2014/main" id="{6EF321DE-5BC6-4DCA-AFC2-4ED0FCFE0C46}"/>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7" name="CuadroTexto 146">
                <a:extLst>
                  <a:ext uri="{FF2B5EF4-FFF2-40B4-BE49-F238E27FC236}">
                    <a16:creationId xmlns:a16="http://schemas.microsoft.com/office/drawing/2014/main" id="{880F868E-F093-4F91-8129-90FF2C1DB055}"/>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149" name="Conector recto 148">
                <a:extLst>
                  <a:ext uri="{FF2B5EF4-FFF2-40B4-BE49-F238E27FC236}">
                    <a16:creationId xmlns:a16="http://schemas.microsoft.com/office/drawing/2014/main" id="{D372F0FD-EAF2-4772-AE85-2E5E1AB6B23D}"/>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0" name="Conector recto 149">
                <a:extLst>
                  <a:ext uri="{FF2B5EF4-FFF2-40B4-BE49-F238E27FC236}">
                    <a16:creationId xmlns:a16="http://schemas.microsoft.com/office/drawing/2014/main" id="{1BC2E927-9F9A-4374-9310-EF546516D093}"/>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1" name="CuadroTexto 150">
                <a:extLst>
                  <a:ext uri="{FF2B5EF4-FFF2-40B4-BE49-F238E27FC236}">
                    <a16:creationId xmlns:a16="http://schemas.microsoft.com/office/drawing/2014/main" id="{0234CFA2-1E10-4B91-9541-E79763AB2A94}"/>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cxnSp>
            <p:nvCxnSpPr>
              <p:cNvPr id="152" name="Conector recto 151">
                <a:extLst>
                  <a:ext uri="{FF2B5EF4-FFF2-40B4-BE49-F238E27FC236}">
                    <a16:creationId xmlns:a16="http://schemas.microsoft.com/office/drawing/2014/main" id="{F596D99A-8569-433A-A87E-63DE21C07E23}"/>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Conector recto 152">
                <a:extLst>
                  <a:ext uri="{FF2B5EF4-FFF2-40B4-BE49-F238E27FC236}">
                    <a16:creationId xmlns:a16="http://schemas.microsoft.com/office/drawing/2014/main" id="{DB947CC6-9D08-4320-8133-712D8A28A86F}"/>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Conector recto 153">
                <a:extLst>
                  <a:ext uri="{FF2B5EF4-FFF2-40B4-BE49-F238E27FC236}">
                    <a16:creationId xmlns:a16="http://schemas.microsoft.com/office/drawing/2014/main" id="{DAEBD20E-69AB-4EEF-BCAA-CB72739688C0}"/>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Conector recto 154">
                <a:extLst>
                  <a:ext uri="{FF2B5EF4-FFF2-40B4-BE49-F238E27FC236}">
                    <a16:creationId xmlns:a16="http://schemas.microsoft.com/office/drawing/2014/main" id="{35032DA6-BED2-4D03-AE47-A848F16F899E}"/>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56" name="CuadroTexto 155">
                <a:extLst>
                  <a:ext uri="{FF2B5EF4-FFF2-40B4-BE49-F238E27FC236}">
                    <a16:creationId xmlns:a16="http://schemas.microsoft.com/office/drawing/2014/main" id="{1313A379-BDEC-40DE-A2FA-95853288995C}"/>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157" name="Picture 14" descr="Resultado de imagen para firmas png">
                <a:extLst>
                  <a:ext uri="{FF2B5EF4-FFF2-40B4-BE49-F238E27FC236}">
                    <a16:creationId xmlns:a16="http://schemas.microsoft.com/office/drawing/2014/main" id="{A61CCAA2-2B2D-4648-AB12-3314FFFEB8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pic>
            <p:nvPicPr>
              <p:cNvPr id="158" name="Imagen 157">
                <a:extLst>
                  <a:ext uri="{FF2B5EF4-FFF2-40B4-BE49-F238E27FC236}">
                    <a16:creationId xmlns:a16="http://schemas.microsoft.com/office/drawing/2014/main" id="{9BFD64F7-1FA8-46AC-AFFB-E824FDE0D3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86000" y="1977230"/>
                <a:ext cx="1781992" cy="3721594"/>
              </a:xfrm>
              <a:prstGeom prst="rect">
                <a:avLst/>
              </a:prstGeom>
            </p:spPr>
          </p:pic>
          <p:pic>
            <p:nvPicPr>
              <p:cNvPr id="159" name="Imagen 158">
                <a:extLst>
                  <a:ext uri="{FF2B5EF4-FFF2-40B4-BE49-F238E27FC236}">
                    <a16:creationId xmlns:a16="http://schemas.microsoft.com/office/drawing/2014/main" id="{948CABD9-EC16-4437-BBFE-3838CFDEE4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6002" y="1538817"/>
                <a:ext cx="741797" cy="643694"/>
              </a:xfrm>
              <a:prstGeom prst="rect">
                <a:avLst/>
              </a:prstGeom>
            </p:spPr>
          </p:pic>
        </p:grpSp>
        <p:pic>
          <p:nvPicPr>
            <p:cNvPr id="27" name="Imagen 26">
              <a:extLst>
                <a:ext uri="{FF2B5EF4-FFF2-40B4-BE49-F238E27FC236}">
                  <a16:creationId xmlns:a16="http://schemas.microsoft.com/office/drawing/2014/main" id="{356D1B2B-2695-4062-8A53-403D9E1E5F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54030" y="4508656"/>
              <a:ext cx="1045931" cy="501860"/>
            </a:xfrm>
            <a:prstGeom prst="rect">
              <a:avLst/>
            </a:prstGeom>
            <a:ln>
              <a:noFill/>
            </a:ln>
          </p:spPr>
        </p:pic>
      </p:grpSp>
    </p:spTree>
    <p:extLst>
      <p:ext uri="{BB962C8B-B14F-4D97-AF65-F5344CB8AC3E}">
        <p14:creationId xmlns:p14="http://schemas.microsoft.com/office/powerpoint/2010/main" val="21833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754089" y="2660418"/>
            <a:ext cx="8294479"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9048568" y="1132462"/>
            <a:ext cx="1798570" cy="522443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765713"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11">
              <a:extLst>
                <a:ext uri="{FF2B5EF4-FFF2-40B4-BE49-F238E27FC236}">
                  <a16:creationId xmlns:a16="http://schemas.microsoft.com/office/drawing/2014/main" id="{BEE34407-CE78-4F4A-AE3D-AA583F168E20}"/>
                </a:ext>
              </a:extLst>
            </p:cNvPr>
            <p:cNvSpPr/>
            <p:nvPr/>
          </p:nvSpPr>
          <p:spPr>
            <a:xfrm>
              <a:off x="6528359" y="1406205"/>
              <a:ext cx="3387166" cy="4638358"/>
            </a:xfrm>
            <a:prstGeom prst="rect">
              <a:avLst/>
            </a:prstGeom>
            <a:solidFill>
              <a:srgbClr val="FFC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nvGrpSpPr>
          <p:cNvPr id="13" name="Grupo 12">
            <a:extLst>
              <a:ext uri="{FF2B5EF4-FFF2-40B4-BE49-F238E27FC236}">
                <a16:creationId xmlns:a16="http://schemas.microsoft.com/office/drawing/2014/main" id="{60886022-1FFA-475A-AB03-B462447B4215}"/>
              </a:ext>
            </a:extLst>
          </p:cNvPr>
          <p:cNvGrpSpPr/>
          <p:nvPr/>
        </p:nvGrpSpPr>
        <p:grpSpPr>
          <a:xfrm>
            <a:off x="754090" y="1132462"/>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pic>
        <p:nvPicPr>
          <p:cNvPr id="24" name="Picture 2" descr="Resultado de imagen para pen vector png">
            <a:extLst>
              <a:ext uri="{FF2B5EF4-FFF2-40B4-BE49-F238E27FC236}">
                <a16:creationId xmlns:a16="http://schemas.microsoft.com/office/drawing/2014/main" id="{43773FD7-73FF-4092-ACA1-7FCC54DE4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5747">
            <a:off x="7689140" y="3104051"/>
            <a:ext cx="2558852" cy="2600562"/>
          </a:xfrm>
          <a:prstGeom prst="rect">
            <a:avLst/>
          </a:prstGeom>
          <a:noFill/>
          <a:extLst>
            <a:ext uri="{909E8E84-426E-40DD-AFC4-6F175D3DCCD1}">
              <a14:hiddenFill xmlns:a14="http://schemas.microsoft.com/office/drawing/2010/main">
                <a:solidFill>
                  <a:srgbClr val="FFFFFF"/>
                </a:solidFill>
              </a14:hiddenFill>
            </a:ext>
          </a:extLst>
        </p:spPr>
      </p:pic>
      <p:sp>
        <p:nvSpPr>
          <p:cNvPr id="32" name="CuadroTexto 31">
            <a:extLst>
              <a:ext uri="{FF2B5EF4-FFF2-40B4-BE49-F238E27FC236}">
                <a16:creationId xmlns:a16="http://schemas.microsoft.com/office/drawing/2014/main" id="{13C5E43A-CF14-42A5-8ADE-3F93EDCCA4BE}"/>
              </a:ext>
            </a:extLst>
          </p:cNvPr>
          <p:cNvSpPr txBox="1"/>
          <p:nvPr/>
        </p:nvSpPr>
        <p:spPr>
          <a:xfrm>
            <a:off x="3667881" y="1386109"/>
            <a:ext cx="561975" cy="400110"/>
          </a:xfrm>
          <a:prstGeom prst="rect">
            <a:avLst/>
          </a:prstGeom>
          <a:noFill/>
        </p:spPr>
        <p:txBody>
          <a:bodyPr wrap="square" rtlCol="0">
            <a:spAutoFit/>
          </a:bodyPr>
          <a:lstStyle/>
          <a:p>
            <a:r>
              <a:rPr lang="es-419" sz="2000" b="1" dirty="0">
                <a:solidFill>
                  <a:srgbClr val="4FB5C1"/>
                </a:solidFill>
                <a:latin typeface="Bahnschrift SemiLight" panose="020B0502040204020203" pitchFamily="34" charset="0"/>
              </a:rPr>
              <a:t>N°</a:t>
            </a:r>
            <a:r>
              <a:rPr lang="en-US" sz="2000" b="1" dirty="0">
                <a:solidFill>
                  <a:srgbClr val="4FB5C1"/>
                </a:solidFill>
                <a:latin typeface="Bahnschrift SemiLight" panose="020B0502040204020203" pitchFamily="34" charset="0"/>
              </a:rPr>
              <a:t>:</a:t>
            </a:r>
            <a:endParaRPr lang="es-419" sz="2000" b="1" dirty="0">
              <a:solidFill>
                <a:srgbClr val="4FB5C1"/>
              </a:solidFill>
              <a:latin typeface="Bahnschrift SemiLight" panose="020B0502040204020203" pitchFamily="34" charset="0"/>
            </a:endParaRPr>
          </a:p>
        </p:txBody>
      </p:sp>
      <p:sp>
        <p:nvSpPr>
          <p:cNvPr id="109" name="CuadroTexto 108">
            <a:extLst>
              <a:ext uri="{FF2B5EF4-FFF2-40B4-BE49-F238E27FC236}">
                <a16:creationId xmlns:a16="http://schemas.microsoft.com/office/drawing/2014/main" id="{85F80C61-C666-4B76-AB19-F9677CF5302C}"/>
              </a:ext>
            </a:extLst>
          </p:cNvPr>
          <p:cNvSpPr txBox="1"/>
          <p:nvPr/>
        </p:nvSpPr>
        <p:spPr>
          <a:xfrm>
            <a:off x="4052793" y="1395895"/>
            <a:ext cx="485076" cy="400110"/>
          </a:xfrm>
          <a:prstGeom prst="rect">
            <a:avLst/>
          </a:prstGeom>
          <a:noFill/>
        </p:spPr>
        <p:txBody>
          <a:bodyPr wrap="square" rtlCol="0">
            <a:spAutoFit/>
          </a:bodyPr>
          <a:lstStyle/>
          <a:p>
            <a:pPr algn="ctr"/>
            <a:r>
              <a:rPr lang="en-US" sz="2000" dirty="0">
                <a:solidFill>
                  <a:srgbClr val="4FB5C1"/>
                </a:solidFill>
                <a:latin typeface="Bahnschrift SemiCondensed" panose="020B0502040204020203" pitchFamily="34" charset="0"/>
              </a:rPr>
              <a:t>3</a:t>
            </a:r>
            <a:endParaRPr lang="es-419" sz="2000" dirty="0">
              <a:solidFill>
                <a:srgbClr val="4FB5C1"/>
              </a:solidFill>
              <a:latin typeface="Bahnschrift SemiCondensed" panose="020B0502040204020203" pitchFamily="34" charset="0"/>
            </a:endParaRPr>
          </a:p>
        </p:txBody>
      </p:sp>
      <p:sp>
        <p:nvSpPr>
          <p:cNvPr id="34" name="CuadroTexto 33">
            <a:extLst>
              <a:ext uri="{FF2B5EF4-FFF2-40B4-BE49-F238E27FC236}">
                <a16:creationId xmlns:a16="http://schemas.microsoft.com/office/drawing/2014/main" id="{155BDF42-1AA2-4D25-BD81-BB99C589BDB8}"/>
              </a:ext>
            </a:extLst>
          </p:cNvPr>
          <p:cNvSpPr txBox="1"/>
          <p:nvPr/>
        </p:nvSpPr>
        <p:spPr>
          <a:xfrm>
            <a:off x="1188720" y="2200190"/>
            <a:ext cx="3085727" cy="707886"/>
          </a:xfrm>
          <a:prstGeom prst="rect">
            <a:avLst/>
          </a:prstGeom>
          <a:noFill/>
        </p:spPr>
        <p:txBody>
          <a:bodyPr wrap="square" rtlCol="0">
            <a:spAutoFit/>
          </a:bodyPr>
          <a:lstStyle/>
          <a:p>
            <a:pPr algn="just"/>
            <a:r>
              <a:rPr lang="en-US" sz="800" dirty="0">
                <a:solidFill>
                  <a:srgbClr val="7F7F7F"/>
                </a:solidFill>
                <a:latin typeface="Arial" panose="020B0604020202020204" pitchFamily="34" charset="0"/>
                <a:cs typeface="Arial" panose="020B0604020202020204" pitchFamily="34" charset="0"/>
              </a:rPr>
              <a:t>    Welcome to the company Trucks </a:t>
            </a:r>
            <a:r>
              <a:rPr lang="en-US" sz="800" dirty="0" err="1">
                <a:solidFill>
                  <a:srgbClr val="7F7F7F"/>
                </a:solidFill>
                <a:latin typeface="Arial" panose="020B0604020202020204" pitchFamily="34" charset="0"/>
                <a:cs typeface="Arial" panose="020B0604020202020204" pitchFamily="34" charset="0"/>
              </a:rPr>
              <a:t>Logist</a:t>
            </a:r>
            <a:r>
              <a:rPr lang="en-US" sz="800" dirty="0">
                <a:solidFill>
                  <a:srgbClr val="7F7F7F"/>
                </a:solidFill>
                <a:latin typeface="Arial" panose="020B0604020202020204" pitchFamily="34" charset="0"/>
                <a:cs typeface="Arial" panose="020B0604020202020204" pitchFamily="34" charset="0"/>
              </a:rPr>
              <a:t>, this company is responsible for making any shipment to all of Texas, so that we have more control of the transport of orders, it is necessary to detail some aspects of the shipments. Once chosen the desired amount give you check.</a:t>
            </a:r>
            <a:endParaRPr lang="es-419" sz="800" dirty="0">
              <a:solidFill>
                <a:srgbClr val="7F7F7F"/>
              </a:solidFill>
              <a:latin typeface="Arial" panose="020B0604020202020204" pitchFamily="34" charset="0"/>
              <a:cs typeface="Arial" panose="020B0604020202020204" pitchFamily="34" charset="0"/>
            </a:endParaRPr>
          </a:p>
        </p:txBody>
      </p:sp>
      <p:pic>
        <p:nvPicPr>
          <p:cNvPr id="36" name="Imagen 35">
            <a:extLst>
              <a:ext uri="{FF2B5EF4-FFF2-40B4-BE49-F238E27FC236}">
                <a16:creationId xmlns:a16="http://schemas.microsoft.com/office/drawing/2014/main" id="{59501EE5-23B3-4C32-A443-C3E376E94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167" y="1379271"/>
            <a:ext cx="714136" cy="697355"/>
          </a:xfrm>
          <a:prstGeom prst="rect">
            <a:avLst/>
          </a:prstGeom>
        </p:spPr>
      </p:pic>
      <p:sp>
        <p:nvSpPr>
          <p:cNvPr id="112" name="CuadroTexto 111">
            <a:extLst>
              <a:ext uri="{FF2B5EF4-FFF2-40B4-BE49-F238E27FC236}">
                <a16:creationId xmlns:a16="http://schemas.microsoft.com/office/drawing/2014/main" id="{6EF72DFF-8B7D-415D-BDC4-C2E05F9B7AFE}"/>
              </a:ext>
            </a:extLst>
          </p:cNvPr>
          <p:cNvSpPr txBox="1"/>
          <p:nvPr/>
        </p:nvSpPr>
        <p:spPr>
          <a:xfrm>
            <a:off x="1021447" y="1765774"/>
            <a:ext cx="1208192" cy="276999"/>
          </a:xfrm>
          <a:prstGeom prst="rect">
            <a:avLst/>
          </a:prstGeom>
          <a:noFill/>
        </p:spPr>
        <p:txBody>
          <a:bodyPr wrap="square" rtlCol="0">
            <a:spAutoFit/>
          </a:bodyPr>
          <a:lstStyle/>
          <a:p>
            <a:r>
              <a:rPr lang="en-US" sz="600" b="1" dirty="0">
                <a:solidFill>
                  <a:schemeClr val="bg1">
                    <a:lumMod val="50000"/>
                  </a:schemeClr>
                </a:solidFill>
                <a:latin typeface="Arial" panose="020B0604020202020204" pitchFamily="34" charset="0"/>
                <a:cs typeface="Arial" panose="020B0604020202020204" pitchFamily="34" charset="0"/>
              </a:rPr>
              <a:t>CEO:   Marcos De Andrade</a:t>
            </a:r>
          </a:p>
          <a:p>
            <a:r>
              <a:rPr lang="en-US" sz="600" b="1" dirty="0">
                <a:solidFill>
                  <a:schemeClr val="bg1">
                    <a:lumMod val="50000"/>
                  </a:schemeClr>
                </a:solidFill>
                <a:latin typeface="Arial" panose="020B0604020202020204" pitchFamily="34" charset="0"/>
                <a:cs typeface="Arial" panose="020B0604020202020204" pitchFamily="34" charset="0"/>
              </a:rPr>
              <a:t>            Samuel Boada</a:t>
            </a:r>
            <a:endParaRPr lang="es-419" sz="600" b="1" dirty="0">
              <a:solidFill>
                <a:schemeClr val="bg1">
                  <a:lumMod val="50000"/>
                </a:schemeClr>
              </a:solidFill>
              <a:latin typeface="Arial" panose="020B0604020202020204" pitchFamily="34" charset="0"/>
              <a:cs typeface="Arial" panose="020B0604020202020204" pitchFamily="34" charset="0"/>
            </a:endParaRPr>
          </a:p>
        </p:txBody>
      </p:sp>
      <p:pic>
        <p:nvPicPr>
          <p:cNvPr id="1036" name="Picture 12" descr="Imagen relacionada">
            <a:extLst>
              <a:ext uri="{FF2B5EF4-FFF2-40B4-BE49-F238E27FC236}">
                <a16:creationId xmlns:a16="http://schemas.microsoft.com/office/drawing/2014/main" id="{725454C1-BCB2-4082-8834-2E198E3CE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697" y="1323056"/>
            <a:ext cx="207411" cy="207411"/>
          </a:xfrm>
          <a:prstGeom prst="rect">
            <a:avLst/>
          </a:prstGeom>
          <a:noFill/>
          <a:extLst>
            <a:ext uri="{909E8E84-426E-40DD-AFC4-6F175D3DCCD1}">
              <a14:hiddenFill xmlns:a14="http://schemas.microsoft.com/office/drawing/2010/main">
                <a:solidFill>
                  <a:srgbClr val="FFFFFF"/>
                </a:solidFill>
              </a14:hiddenFill>
            </a:ext>
          </a:extLst>
        </p:spPr>
      </p:pic>
      <p:sp>
        <p:nvSpPr>
          <p:cNvPr id="114" name="CuadroTexto 113">
            <a:extLst>
              <a:ext uri="{FF2B5EF4-FFF2-40B4-BE49-F238E27FC236}">
                <a16:creationId xmlns:a16="http://schemas.microsoft.com/office/drawing/2014/main" id="{D40BF51C-44EC-4E64-83D9-0BD7E616761B}"/>
              </a:ext>
            </a:extLst>
          </p:cNvPr>
          <p:cNvSpPr txBox="1"/>
          <p:nvPr/>
        </p:nvSpPr>
        <p:spPr>
          <a:xfrm>
            <a:off x="1210506" y="1371291"/>
            <a:ext cx="766884" cy="153888"/>
          </a:xfrm>
          <a:prstGeom prst="rect">
            <a:avLst/>
          </a:prstGeom>
          <a:noFill/>
        </p:spPr>
        <p:txBody>
          <a:bodyPr wrap="square" rtlCol="0">
            <a:spAutoFit/>
          </a:bodyPr>
          <a:lstStyle/>
          <a:p>
            <a:r>
              <a:rPr lang="en-US" sz="400" dirty="0">
                <a:solidFill>
                  <a:schemeClr val="bg1">
                    <a:lumMod val="50000"/>
                  </a:schemeClr>
                </a:solidFill>
                <a:latin typeface="Arial" panose="020B0604020202020204" pitchFamily="34" charset="0"/>
                <a:cs typeface="Arial" panose="020B0604020202020204" pitchFamily="34" charset="0"/>
              </a:rPr>
              <a:t>United States of America</a:t>
            </a:r>
            <a:endParaRPr lang="es-419" sz="400" dirty="0">
              <a:solidFill>
                <a:schemeClr val="bg1">
                  <a:lumMod val="50000"/>
                </a:schemeClr>
              </a:solidFill>
              <a:latin typeface="Arial" panose="020B0604020202020204" pitchFamily="34" charset="0"/>
              <a:cs typeface="Arial" panose="020B0604020202020204" pitchFamily="34" charset="0"/>
            </a:endParaRPr>
          </a:p>
        </p:txBody>
      </p:sp>
      <p:cxnSp>
        <p:nvCxnSpPr>
          <p:cNvPr id="138" name="Conector recto 137">
            <a:extLst>
              <a:ext uri="{FF2B5EF4-FFF2-40B4-BE49-F238E27FC236}">
                <a16:creationId xmlns:a16="http://schemas.microsoft.com/office/drawing/2014/main" id="{DD87E01B-B774-4163-801F-A55A78B9C1BC}"/>
              </a:ext>
            </a:extLst>
          </p:cNvPr>
          <p:cNvCxnSpPr>
            <a:cxnSpLocks/>
          </p:cNvCxnSpPr>
          <p:nvPr/>
        </p:nvCxnSpPr>
        <p:spPr>
          <a:xfrm>
            <a:off x="5307680" y="4578752"/>
            <a:ext cx="2761856"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Conector recto 140">
            <a:extLst>
              <a:ext uri="{FF2B5EF4-FFF2-40B4-BE49-F238E27FC236}">
                <a16:creationId xmlns:a16="http://schemas.microsoft.com/office/drawing/2014/main" id="{3A439294-629A-47A6-BB1A-76718A9BFBBD}"/>
              </a:ext>
            </a:extLst>
          </p:cNvPr>
          <p:cNvCxnSpPr>
            <a:cxnSpLocks/>
          </p:cNvCxnSpPr>
          <p:nvPr/>
        </p:nvCxnSpPr>
        <p:spPr>
          <a:xfrm>
            <a:off x="5306551" y="4720154"/>
            <a:ext cx="2762985"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Conector recto 141">
            <a:extLst>
              <a:ext uri="{FF2B5EF4-FFF2-40B4-BE49-F238E27FC236}">
                <a16:creationId xmlns:a16="http://schemas.microsoft.com/office/drawing/2014/main" id="{3458ED15-6289-4038-A405-9D2587BBCEC3}"/>
              </a:ext>
            </a:extLst>
          </p:cNvPr>
          <p:cNvCxnSpPr>
            <a:cxnSpLocks/>
          </p:cNvCxnSpPr>
          <p:nvPr/>
        </p:nvCxnSpPr>
        <p:spPr>
          <a:xfrm>
            <a:off x="5306551" y="4879822"/>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Conector recto 145">
            <a:extLst>
              <a:ext uri="{FF2B5EF4-FFF2-40B4-BE49-F238E27FC236}">
                <a16:creationId xmlns:a16="http://schemas.microsoft.com/office/drawing/2014/main" id="{0CE5B7DC-E381-434F-8C1D-8558E3AFFC5A}"/>
              </a:ext>
            </a:extLst>
          </p:cNvPr>
          <p:cNvCxnSpPr>
            <a:cxnSpLocks/>
          </p:cNvCxnSpPr>
          <p:nvPr/>
        </p:nvCxnSpPr>
        <p:spPr>
          <a:xfrm>
            <a:off x="7189989" y="5662142"/>
            <a:ext cx="1081794" cy="0"/>
          </a:xfrm>
          <a:prstGeom prst="line">
            <a:avLst/>
          </a:prstGeom>
          <a:ln w="952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8" name="CuadroTexto 147">
            <a:extLst>
              <a:ext uri="{FF2B5EF4-FFF2-40B4-BE49-F238E27FC236}">
                <a16:creationId xmlns:a16="http://schemas.microsoft.com/office/drawing/2014/main" id="{586181DB-0B3A-4358-8A61-8220E818346E}"/>
              </a:ext>
            </a:extLst>
          </p:cNvPr>
          <p:cNvSpPr txBox="1"/>
          <p:nvPr/>
        </p:nvSpPr>
        <p:spPr>
          <a:xfrm>
            <a:off x="7134079" y="5668507"/>
            <a:ext cx="1199001" cy="184666"/>
          </a:xfrm>
          <a:prstGeom prst="rect">
            <a:avLst/>
          </a:prstGeom>
          <a:noFill/>
        </p:spPr>
        <p:txBody>
          <a:bodyPr wrap="square" rtlCol="0">
            <a:spAutoFit/>
          </a:bodyPr>
          <a:lstStyle/>
          <a:p>
            <a:pPr algn="just"/>
            <a:r>
              <a:rPr lang="en-US" sz="600" dirty="0">
                <a:solidFill>
                  <a:schemeClr val="bg1">
                    <a:lumMod val="50000"/>
                  </a:schemeClr>
                </a:solidFill>
                <a:latin typeface="Arial" panose="020B0604020202020204" pitchFamily="34" charset="0"/>
                <a:cs typeface="Arial" panose="020B0604020202020204" pitchFamily="34" charset="0"/>
              </a:rPr>
              <a:t>General Manager. John Doe</a:t>
            </a:r>
            <a:endParaRPr lang="es-419" sz="600" dirty="0">
              <a:solidFill>
                <a:schemeClr val="bg1">
                  <a:lumMod val="50000"/>
                </a:schemeClr>
              </a:solidFill>
              <a:latin typeface="Arial" panose="020B0604020202020204" pitchFamily="34" charset="0"/>
              <a:cs typeface="Arial" panose="020B0604020202020204" pitchFamily="34" charset="0"/>
            </a:endParaRPr>
          </a:p>
        </p:txBody>
      </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1894" y="1977225"/>
            <a:ext cx="1786098" cy="3721594"/>
          </a:xfrm>
          <a:prstGeom prst="rect">
            <a:avLst/>
          </a:prstGeom>
        </p:spPr>
      </p:pic>
      <p:pic>
        <p:nvPicPr>
          <p:cNvPr id="1038" name="Picture 14" descr="Resultado de imagen para firmas png">
            <a:extLst>
              <a:ext uri="{FF2B5EF4-FFF2-40B4-BE49-F238E27FC236}">
                <a16:creationId xmlns:a16="http://schemas.microsoft.com/office/drawing/2014/main" id="{064813AE-FD0D-43FD-A930-04CBCD5002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1018" y="5202876"/>
            <a:ext cx="883022" cy="51554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upo 27">
            <a:extLst>
              <a:ext uri="{FF2B5EF4-FFF2-40B4-BE49-F238E27FC236}">
                <a16:creationId xmlns:a16="http://schemas.microsoft.com/office/drawing/2014/main" id="{EEE3ECBF-3E3B-446A-91B4-EC55CEAAD18C}"/>
              </a:ext>
            </a:extLst>
          </p:cNvPr>
          <p:cNvGrpSpPr/>
          <p:nvPr/>
        </p:nvGrpSpPr>
        <p:grpSpPr>
          <a:xfrm>
            <a:off x="1283430" y="3132558"/>
            <a:ext cx="2878933" cy="961857"/>
            <a:chOff x="1283430" y="3132558"/>
            <a:chExt cx="2878933" cy="961857"/>
          </a:xfrm>
        </p:grpSpPr>
        <p:sp>
          <p:nvSpPr>
            <p:cNvPr id="26" name="Rectángulo 25">
              <a:extLst>
                <a:ext uri="{FF2B5EF4-FFF2-40B4-BE49-F238E27FC236}">
                  <a16:creationId xmlns:a16="http://schemas.microsoft.com/office/drawing/2014/main" id="{B7CC8600-8042-401E-A327-8AC551E448E6}"/>
                </a:ext>
              </a:extLst>
            </p:cNvPr>
            <p:cNvSpPr/>
            <p:nvPr/>
          </p:nvSpPr>
          <p:spPr>
            <a:xfrm>
              <a:off x="1292108" y="319373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9" name="Conector recto 28">
              <a:extLst>
                <a:ext uri="{FF2B5EF4-FFF2-40B4-BE49-F238E27FC236}">
                  <a16:creationId xmlns:a16="http://schemas.microsoft.com/office/drawing/2014/main" id="{BB0500F8-1395-41A1-BECB-2C9D40DCD512}"/>
                </a:ext>
              </a:extLst>
            </p:cNvPr>
            <p:cNvCxnSpPr>
              <a:cxnSpLocks/>
            </p:cNvCxnSpPr>
            <p:nvPr/>
          </p:nvCxnSpPr>
          <p:spPr>
            <a:xfrm>
              <a:off x="2298192" y="3553732"/>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0B041460-5588-4B3B-91E9-D527C73602A7}"/>
                </a:ext>
              </a:extLst>
            </p:cNvPr>
            <p:cNvSpPr txBox="1"/>
            <p:nvPr/>
          </p:nvSpPr>
          <p:spPr>
            <a:xfrm>
              <a:off x="2227644" y="3207945"/>
              <a:ext cx="1934719" cy="307777"/>
            </a:xfrm>
            <a:prstGeom prst="rect">
              <a:avLst/>
            </a:prstGeom>
            <a:noFill/>
          </p:spPr>
          <p:txBody>
            <a:bodyPr wrap="square" rtlCol="0">
              <a:spAutoFit/>
            </a:bodyPr>
            <a:lstStyle/>
            <a:p>
              <a:r>
                <a:rPr lang="es-419" sz="1400" dirty="0">
                  <a:latin typeface="Arial Narrow" panose="020B0606020202030204" pitchFamily="34" charset="0"/>
                </a:rPr>
                <a:t>Number of routes</a:t>
              </a:r>
              <a:r>
                <a:rPr lang="en-US" sz="1400" dirty="0">
                  <a:latin typeface="Arial Narrow" panose="020B0606020202030204" pitchFamily="34" charset="0"/>
                </a:rPr>
                <a:t>: </a:t>
              </a:r>
              <a:endParaRPr lang="es-419" sz="1400" dirty="0">
                <a:latin typeface="Arial Narrow" panose="020B0606020202030204" pitchFamily="34" charset="0"/>
              </a:endParaRPr>
            </a:p>
          </p:txBody>
        </p:sp>
        <p:cxnSp>
          <p:nvCxnSpPr>
            <p:cNvPr id="43" name="Conector recto 42">
              <a:extLst>
                <a:ext uri="{FF2B5EF4-FFF2-40B4-BE49-F238E27FC236}">
                  <a16:creationId xmlns:a16="http://schemas.microsoft.com/office/drawing/2014/main" id="{8D6EADDF-1C51-4595-98EF-DE49F30872A1}"/>
                </a:ext>
              </a:extLst>
            </p:cNvPr>
            <p:cNvCxnSpPr>
              <a:cxnSpLocks/>
            </p:cNvCxnSpPr>
            <p:nvPr/>
          </p:nvCxnSpPr>
          <p:spPr>
            <a:xfrm>
              <a:off x="1864453" y="4094415"/>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A07B9ADE-BF4F-480F-9897-D704929A07A6}"/>
                </a:ext>
              </a:extLst>
            </p:cNvPr>
            <p:cNvSpPr txBox="1"/>
            <p:nvPr/>
          </p:nvSpPr>
          <p:spPr>
            <a:xfrm>
              <a:off x="3660729" y="3147987"/>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15</a:t>
              </a:r>
              <a:endParaRPr lang="es-419" sz="2000" dirty="0">
                <a:latin typeface="Bahnschrift SemiCondensed" panose="020B0502040204020203" pitchFamily="34" charset="0"/>
              </a:endParaRPr>
            </a:p>
          </p:txBody>
        </p:sp>
        <p:sp>
          <p:nvSpPr>
            <p:cNvPr id="45" name="CuadroTexto 44">
              <a:extLst>
                <a:ext uri="{FF2B5EF4-FFF2-40B4-BE49-F238E27FC236}">
                  <a16:creationId xmlns:a16="http://schemas.microsoft.com/office/drawing/2014/main" id="{04A62841-4760-4CB7-83FF-72A471CE5EB0}"/>
                </a:ext>
              </a:extLst>
            </p:cNvPr>
            <p:cNvSpPr txBox="1"/>
            <p:nvPr/>
          </p:nvSpPr>
          <p:spPr>
            <a:xfrm>
              <a:off x="1835285" y="3596398"/>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1026" name="Picture 2" descr="Resultado de imagen para logo de ubicacion">
              <a:extLst>
                <a:ext uri="{FF2B5EF4-FFF2-40B4-BE49-F238E27FC236}">
                  <a16:creationId xmlns:a16="http://schemas.microsoft.com/office/drawing/2014/main" id="{BA2365FC-4804-4AE7-992C-2D6CF660BA1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39" b="99042" l="9585" r="89617">
                          <a14:foregroundMark x1="38179" y1="6230" x2="50000" y2="6070"/>
                          <a14:foregroundMark x1="50000" y1="6070" x2="60224" y2="6550"/>
                          <a14:foregroundMark x1="49042" y1="1278" x2="52236" y2="639"/>
                          <a14:foregroundMark x1="48562" y1="30831" x2="50639" y2="34185"/>
                          <a14:foregroundMark x1="49681" y1="92173" x2="50160" y2="95527"/>
                          <a14:foregroundMark x1="50319" y1="99042" x2="50319" y2="99042"/>
                        </a14:backgroundRemoval>
                      </a14:imgEffect>
                    </a14:imgLayer>
                  </a14:imgProps>
                </a:ext>
                <a:ext uri="{28A0092B-C50C-407E-A947-70E740481C1C}">
                  <a14:useLocalDpi xmlns:a14="http://schemas.microsoft.com/office/drawing/2010/main" val="0"/>
                </a:ext>
              </a:extLst>
            </a:blip>
            <a:srcRect/>
            <a:stretch>
              <a:fillRect/>
            </a:stretch>
          </p:blipFill>
          <p:spPr bwMode="auto">
            <a:xfrm>
              <a:off x="1894808" y="3232729"/>
              <a:ext cx="300439" cy="300439"/>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71D6BDB1-0311-4F3C-807F-161A680F71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3430" y="3132558"/>
              <a:ext cx="525609" cy="434988"/>
            </a:xfrm>
            <a:prstGeom prst="rect">
              <a:avLst/>
            </a:prstGeom>
          </p:spPr>
        </p:pic>
      </p:grpSp>
      <p:grpSp>
        <p:nvGrpSpPr>
          <p:cNvPr id="30" name="Grupo 29">
            <a:extLst>
              <a:ext uri="{FF2B5EF4-FFF2-40B4-BE49-F238E27FC236}">
                <a16:creationId xmlns:a16="http://schemas.microsoft.com/office/drawing/2014/main" id="{69E3CE2C-D4E4-4742-9C36-3960073C62D0}"/>
              </a:ext>
            </a:extLst>
          </p:cNvPr>
          <p:cNvGrpSpPr/>
          <p:nvPr/>
        </p:nvGrpSpPr>
        <p:grpSpPr>
          <a:xfrm>
            <a:off x="1242444" y="4568209"/>
            <a:ext cx="2895667" cy="954320"/>
            <a:chOff x="1242444" y="4568209"/>
            <a:chExt cx="2895667" cy="954320"/>
          </a:xfrm>
        </p:grpSpPr>
        <p:sp>
          <p:nvSpPr>
            <p:cNvPr id="78" name="Rectángulo 77">
              <a:extLst>
                <a:ext uri="{FF2B5EF4-FFF2-40B4-BE49-F238E27FC236}">
                  <a16:creationId xmlns:a16="http://schemas.microsoft.com/office/drawing/2014/main" id="{C3B95659-46EA-44C8-87E6-C7194149A49B}"/>
                </a:ext>
              </a:extLst>
            </p:cNvPr>
            <p:cNvSpPr/>
            <p:nvPr/>
          </p:nvSpPr>
          <p:spPr>
            <a:xfrm>
              <a:off x="1261695" y="4624497"/>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CuadroTexto 79">
              <a:extLst>
                <a:ext uri="{FF2B5EF4-FFF2-40B4-BE49-F238E27FC236}">
                  <a16:creationId xmlns:a16="http://schemas.microsoft.com/office/drawing/2014/main" id="{A49B59E0-70E4-4746-B7FD-0D8C2071B953}"/>
                </a:ext>
              </a:extLst>
            </p:cNvPr>
            <p:cNvSpPr txBox="1"/>
            <p:nvPr/>
          </p:nvSpPr>
          <p:spPr>
            <a:xfrm>
              <a:off x="2197231" y="4638710"/>
              <a:ext cx="1934719" cy="307777"/>
            </a:xfrm>
            <a:prstGeom prst="rect">
              <a:avLst/>
            </a:prstGeom>
            <a:noFill/>
          </p:spPr>
          <p:txBody>
            <a:bodyPr wrap="square" rtlCol="0">
              <a:spAutoFit/>
            </a:bodyPr>
            <a:lstStyle/>
            <a:p>
              <a:r>
                <a:rPr lang="es-419" sz="1400" dirty="0">
                  <a:latin typeface="Arial Narrow" panose="020B0606020202030204" pitchFamily="34" charset="0"/>
                </a:rPr>
                <a:t>Number of orders</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83" name="CuadroTexto 82">
              <a:extLst>
                <a:ext uri="{FF2B5EF4-FFF2-40B4-BE49-F238E27FC236}">
                  <a16:creationId xmlns:a16="http://schemas.microsoft.com/office/drawing/2014/main" id="{17E55219-A44F-4E0B-B750-BC68414AB612}"/>
                </a:ext>
              </a:extLst>
            </p:cNvPr>
            <p:cNvSpPr txBox="1"/>
            <p:nvPr/>
          </p:nvSpPr>
          <p:spPr>
            <a:xfrm>
              <a:off x="3630316" y="4578752"/>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20</a:t>
              </a:r>
              <a:endParaRPr lang="es-419" sz="2000" dirty="0">
                <a:latin typeface="Bahnschrift SemiCondensed" panose="020B0502040204020203" pitchFamily="34" charset="0"/>
              </a:endParaRPr>
            </a:p>
          </p:txBody>
        </p:sp>
        <p:pic>
          <p:nvPicPr>
            <p:cNvPr id="1028" name="Picture 4" descr="Resultado de imagen para icon box">
              <a:extLst>
                <a:ext uri="{FF2B5EF4-FFF2-40B4-BE49-F238E27FC236}">
                  <a16:creationId xmlns:a16="http://schemas.microsoft.com/office/drawing/2014/main" id="{711ABACE-BCC1-41F1-84CC-C7FF587448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8308" y="4624891"/>
              <a:ext cx="325526" cy="325526"/>
            </a:xfrm>
            <a:prstGeom prst="rect">
              <a:avLst/>
            </a:prstGeom>
            <a:noFill/>
            <a:extLst>
              <a:ext uri="{909E8E84-426E-40DD-AFC4-6F175D3DCCD1}">
                <a14:hiddenFill xmlns:a14="http://schemas.microsoft.com/office/drawing/2010/main">
                  <a:solidFill>
                    <a:srgbClr val="FFFFFF"/>
                  </a:solidFill>
                </a14:hiddenFill>
              </a:ext>
            </a:extLst>
          </p:spPr>
        </p:pic>
        <p:cxnSp>
          <p:nvCxnSpPr>
            <p:cNvPr id="117" name="Conector recto 116">
              <a:extLst>
                <a:ext uri="{FF2B5EF4-FFF2-40B4-BE49-F238E27FC236}">
                  <a16:creationId xmlns:a16="http://schemas.microsoft.com/office/drawing/2014/main" id="{116C070D-A39D-49FE-9664-439F18A50BBE}"/>
                </a:ext>
              </a:extLst>
            </p:cNvPr>
            <p:cNvCxnSpPr>
              <a:cxnSpLocks/>
            </p:cNvCxnSpPr>
            <p:nvPr/>
          </p:nvCxnSpPr>
          <p:spPr>
            <a:xfrm>
              <a:off x="2273940" y="4981846"/>
              <a:ext cx="1847613" cy="4656"/>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8" name="Conector recto 117">
              <a:extLst>
                <a:ext uri="{FF2B5EF4-FFF2-40B4-BE49-F238E27FC236}">
                  <a16:creationId xmlns:a16="http://schemas.microsoft.com/office/drawing/2014/main" id="{9638D0A3-0856-4ECF-9806-F3A2C5948030}"/>
                </a:ext>
              </a:extLst>
            </p:cNvPr>
            <p:cNvCxnSpPr>
              <a:cxnSpLocks/>
            </p:cNvCxnSpPr>
            <p:nvPr/>
          </p:nvCxnSpPr>
          <p:spPr>
            <a:xfrm>
              <a:off x="1840201" y="5522529"/>
              <a:ext cx="2267497"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CuadroTexto 118">
              <a:extLst>
                <a:ext uri="{FF2B5EF4-FFF2-40B4-BE49-F238E27FC236}">
                  <a16:creationId xmlns:a16="http://schemas.microsoft.com/office/drawing/2014/main" id="{4461B706-D25D-4A22-A4AE-3457E6D3C2D1}"/>
                </a:ext>
              </a:extLst>
            </p:cNvPr>
            <p:cNvSpPr txBox="1"/>
            <p:nvPr/>
          </p:nvSpPr>
          <p:spPr>
            <a:xfrm>
              <a:off x="1811033" y="5024512"/>
              <a:ext cx="2327078" cy="461665"/>
            </a:xfrm>
            <a:prstGeom prst="rect">
              <a:avLst/>
            </a:prstGeom>
            <a:noFill/>
          </p:spPr>
          <p:txBody>
            <a:bodyPr wrap="square" rtlCol="0">
              <a:spAutoFit/>
            </a:bodyPr>
            <a:lstStyle/>
            <a:p>
              <a:r>
                <a:rPr lang="en-US" sz="800" dirty="0">
                  <a:solidFill>
                    <a:schemeClr val="bg1">
                      <a:lumMod val="50000"/>
                    </a:schemeClr>
                  </a:solidFill>
                  <a:latin typeface="Arial" panose="020B0604020202020204" pitchFamily="34" charset="0"/>
                  <a:cs typeface="Arial" panose="020B0604020202020204" pitchFamily="34" charset="0"/>
                </a:rPr>
                <a:t>The maximum number of orders allowed in the state of Texas according to the law of the FMCSA is 3500.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6" name="Imagen 75">
              <a:extLst>
                <a:ext uri="{FF2B5EF4-FFF2-40B4-BE49-F238E27FC236}">
                  <a16:creationId xmlns:a16="http://schemas.microsoft.com/office/drawing/2014/main" id="{3236B3B0-F8FF-44DF-96FB-D875D708B2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2444" y="4568209"/>
              <a:ext cx="525609" cy="434988"/>
            </a:xfrm>
            <a:prstGeom prst="rect">
              <a:avLst/>
            </a:prstGeom>
          </p:spPr>
        </p:pic>
      </p:grpSp>
      <p:grpSp>
        <p:nvGrpSpPr>
          <p:cNvPr id="31" name="Grupo 30">
            <a:extLst>
              <a:ext uri="{FF2B5EF4-FFF2-40B4-BE49-F238E27FC236}">
                <a16:creationId xmlns:a16="http://schemas.microsoft.com/office/drawing/2014/main" id="{C10D0633-C11A-432B-88BB-13B6C1A64DC8}"/>
              </a:ext>
            </a:extLst>
          </p:cNvPr>
          <p:cNvGrpSpPr/>
          <p:nvPr/>
        </p:nvGrpSpPr>
        <p:grpSpPr>
          <a:xfrm>
            <a:off x="5252478" y="1529882"/>
            <a:ext cx="3013613" cy="1286623"/>
            <a:chOff x="5252478" y="1529882"/>
            <a:chExt cx="3013613" cy="1286623"/>
          </a:xfrm>
        </p:grpSpPr>
        <p:pic>
          <p:nvPicPr>
            <p:cNvPr id="1032" name="Picture 8" descr="Resultado de imagen para icon truck png">
              <a:extLst>
                <a:ext uri="{FF2B5EF4-FFF2-40B4-BE49-F238E27FC236}">
                  <a16:creationId xmlns:a16="http://schemas.microsoft.com/office/drawing/2014/main" id="{E96A6092-4E7A-4D19-95AD-48C755C694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2782" y="1624744"/>
              <a:ext cx="419884" cy="268051"/>
            </a:xfrm>
            <a:prstGeom prst="rect">
              <a:avLst/>
            </a:prstGeom>
            <a:noFill/>
            <a:extLst>
              <a:ext uri="{909E8E84-426E-40DD-AFC4-6F175D3DCCD1}">
                <a14:hiddenFill xmlns:a14="http://schemas.microsoft.com/office/drawing/2010/main">
                  <a:solidFill>
                    <a:srgbClr val="FFFFFF"/>
                  </a:solidFill>
                </a14:hiddenFill>
              </a:ext>
            </a:extLst>
          </p:spPr>
        </p:pic>
        <p:sp>
          <p:nvSpPr>
            <p:cNvPr id="87" name="Rectángulo 86">
              <a:extLst>
                <a:ext uri="{FF2B5EF4-FFF2-40B4-BE49-F238E27FC236}">
                  <a16:creationId xmlns:a16="http://schemas.microsoft.com/office/drawing/2014/main" id="{1DA63C4B-ED5E-4621-A819-AA4CBD454AAC}"/>
                </a:ext>
              </a:extLst>
            </p:cNvPr>
            <p:cNvSpPr/>
            <p:nvPr/>
          </p:nvSpPr>
          <p:spPr>
            <a:xfrm>
              <a:off x="5267845" y="1576901"/>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9" name="CuadroTexto 88">
              <a:extLst>
                <a:ext uri="{FF2B5EF4-FFF2-40B4-BE49-F238E27FC236}">
                  <a16:creationId xmlns:a16="http://schemas.microsoft.com/office/drawing/2014/main" id="{258FF287-3D61-4061-9546-4D517A74726D}"/>
                </a:ext>
              </a:extLst>
            </p:cNvPr>
            <p:cNvSpPr txBox="1"/>
            <p:nvPr/>
          </p:nvSpPr>
          <p:spPr>
            <a:xfrm>
              <a:off x="6203381" y="1591114"/>
              <a:ext cx="2062710" cy="523220"/>
            </a:xfrm>
            <a:prstGeom prst="rect">
              <a:avLst/>
            </a:prstGeom>
            <a:noFill/>
          </p:spPr>
          <p:txBody>
            <a:bodyPr wrap="square" rtlCol="0">
              <a:spAutoFit/>
            </a:bodyPr>
            <a:lstStyle/>
            <a:p>
              <a:r>
                <a:rPr lang="es-419" sz="1400" dirty="0">
                  <a:latin typeface="Arial Narrow" panose="020B0606020202030204" pitchFamily="34" charset="0"/>
                </a:rPr>
                <a:t>Number of trucks </a:t>
              </a:r>
            </a:p>
            <a:p>
              <a:r>
                <a:rPr lang="es-419" sz="1400" dirty="0">
                  <a:latin typeface="Arial Narrow" panose="020B0606020202030204" pitchFamily="34" charset="0"/>
                </a:rPr>
                <a:t>per routes</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106" name="CuadroTexto 105">
              <a:extLst>
                <a:ext uri="{FF2B5EF4-FFF2-40B4-BE49-F238E27FC236}">
                  <a16:creationId xmlns:a16="http://schemas.microsoft.com/office/drawing/2014/main" id="{4851AA8E-8E6D-4737-9EA8-49FF480D6E45}"/>
                </a:ext>
              </a:extLst>
            </p:cNvPr>
            <p:cNvSpPr txBox="1"/>
            <p:nvPr/>
          </p:nvSpPr>
          <p:spPr>
            <a:xfrm>
              <a:off x="7587347" y="1579718"/>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6</a:t>
              </a:r>
              <a:endParaRPr lang="es-419" sz="2000" dirty="0">
                <a:latin typeface="Bahnschrift SemiCondensed" panose="020B0502040204020203" pitchFamily="34" charset="0"/>
              </a:endParaRPr>
            </a:p>
          </p:txBody>
        </p:sp>
        <p:cxnSp>
          <p:nvCxnSpPr>
            <p:cNvPr id="123" name="Conector recto 122">
              <a:extLst>
                <a:ext uri="{FF2B5EF4-FFF2-40B4-BE49-F238E27FC236}">
                  <a16:creationId xmlns:a16="http://schemas.microsoft.com/office/drawing/2014/main" id="{435AC098-4CD8-4ACA-BE48-EB8C361D628D}"/>
                </a:ext>
              </a:extLst>
            </p:cNvPr>
            <p:cNvCxnSpPr>
              <a:cxnSpLocks/>
            </p:cNvCxnSpPr>
            <p:nvPr/>
          </p:nvCxnSpPr>
          <p:spPr>
            <a:xfrm>
              <a:off x="6309523" y="2151997"/>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Conector recto 123">
              <a:extLst>
                <a:ext uri="{FF2B5EF4-FFF2-40B4-BE49-F238E27FC236}">
                  <a16:creationId xmlns:a16="http://schemas.microsoft.com/office/drawing/2014/main" id="{90A1FA68-E55B-45EC-BC5C-9EF2E9126BF3}"/>
                </a:ext>
              </a:extLst>
            </p:cNvPr>
            <p:cNvCxnSpPr>
              <a:cxnSpLocks/>
            </p:cNvCxnSpPr>
            <p:nvPr/>
          </p:nvCxnSpPr>
          <p:spPr>
            <a:xfrm>
              <a:off x="5772782" y="281650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CuadroTexto 132">
              <a:extLst>
                <a:ext uri="{FF2B5EF4-FFF2-40B4-BE49-F238E27FC236}">
                  <a16:creationId xmlns:a16="http://schemas.microsoft.com/office/drawing/2014/main" id="{E02EC9AB-BBAB-44B7-842D-602A2BEE495C}"/>
                </a:ext>
              </a:extLst>
            </p:cNvPr>
            <p:cNvSpPr txBox="1"/>
            <p:nvPr/>
          </p:nvSpPr>
          <p:spPr>
            <a:xfrm>
              <a:off x="5769532" y="2195019"/>
              <a:ext cx="2327078" cy="584775"/>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trucks for the transport of merchandise on the transportation routes allowed in the state of Texas according to the FMCSA is 200.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7" name="Imagen 76">
              <a:extLst>
                <a:ext uri="{FF2B5EF4-FFF2-40B4-BE49-F238E27FC236}">
                  <a16:creationId xmlns:a16="http://schemas.microsoft.com/office/drawing/2014/main" id="{E4E8B69B-864C-474B-84BE-7F52038160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2478" y="1529882"/>
              <a:ext cx="525609" cy="434988"/>
            </a:xfrm>
            <a:prstGeom prst="rect">
              <a:avLst/>
            </a:prstGeom>
          </p:spPr>
        </p:pic>
      </p:grpSp>
      <p:grpSp>
        <p:nvGrpSpPr>
          <p:cNvPr id="35" name="Grupo 34">
            <a:extLst>
              <a:ext uri="{FF2B5EF4-FFF2-40B4-BE49-F238E27FC236}">
                <a16:creationId xmlns:a16="http://schemas.microsoft.com/office/drawing/2014/main" id="{0020CAB8-70A9-46E9-B333-33E7EB5B8E42}"/>
              </a:ext>
            </a:extLst>
          </p:cNvPr>
          <p:cNvGrpSpPr/>
          <p:nvPr/>
        </p:nvGrpSpPr>
        <p:grpSpPr>
          <a:xfrm>
            <a:off x="5260882" y="3175180"/>
            <a:ext cx="2909944" cy="966795"/>
            <a:chOff x="5260882" y="3175180"/>
            <a:chExt cx="2909944" cy="966795"/>
          </a:xfrm>
        </p:grpSpPr>
        <p:grpSp>
          <p:nvGrpSpPr>
            <p:cNvPr id="37" name="Grupo 36">
              <a:extLst>
                <a:ext uri="{FF2B5EF4-FFF2-40B4-BE49-F238E27FC236}">
                  <a16:creationId xmlns:a16="http://schemas.microsoft.com/office/drawing/2014/main" id="{392991E6-95A1-40FF-83EE-AE86DEDB54A0}"/>
                </a:ext>
              </a:extLst>
            </p:cNvPr>
            <p:cNvGrpSpPr/>
            <p:nvPr/>
          </p:nvGrpSpPr>
          <p:grpSpPr>
            <a:xfrm>
              <a:off x="5281426" y="3175180"/>
              <a:ext cx="2889400" cy="523220"/>
              <a:chOff x="5267845" y="2829935"/>
              <a:chExt cx="2889400" cy="523220"/>
            </a:xfrm>
          </p:grpSpPr>
          <p:sp>
            <p:nvSpPr>
              <p:cNvPr id="97" name="Rectángulo 96">
                <a:extLst>
                  <a:ext uri="{FF2B5EF4-FFF2-40B4-BE49-F238E27FC236}">
                    <a16:creationId xmlns:a16="http://schemas.microsoft.com/office/drawing/2014/main" id="{4E816D5E-5311-423B-AA9B-2B1598E7508D}"/>
                  </a:ext>
                </a:extLst>
              </p:cNvPr>
              <p:cNvSpPr/>
              <p:nvPr/>
            </p:nvSpPr>
            <p:spPr>
              <a:xfrm>
                <a:off x="5267845" y="2930052"/>
                <a:ext cx="360000" cy="360000"/>
              </a:xfrm>
              <a:prstGeom prst="rect">
                <a:avLst/>
              </a:prstGeom>
              <a:solidFill>
                <a:srgbClr val="FFFFFF"/>
              </a:solidFill>
              <a:ln w="25400">
                <a:solidFill>
                  <a:srgbClr val="4FB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9" name="CuadroTexto 98">
                <a:extLst>
                  <a:ext uri="{FF2B5EF4-FFF2-40B4-BE49-F238E27FC236}">
                    <a16:creationId xmlns:a16="http://schemas.microsoft.com/office/drawing/2014/main" id="{377765D1-DA14-42A9-9645-99A8D914798F}"/>
                  </a:ext>
                </a:extLst>
              </p:cNvPr>
              <p:cNvSpPr txBox="1"/>
              <p:nvPr/>
            </p:nvSpPr>
            <p:spPr>
              <a:xfrm>
                <a:off x="6222526" y="2829935"/>
                <a:ext cx="1934719" cy="523220"/>
              </a:xfrm>
              <a:prstGeom prst="rect">
                <a:avLst/>
              </a:prstGeom>
              <a:noFill/>
            </p:spPr>
            <p:txBody>
              <a:bodyPr wrap="square" rtlCol="0">
                <a:spAutoFit/>
              </a:bodyPr>
              <a:lstStyle/>
              <a:p>
                <a:r>
                  <a:rPr lang="es-419" sz="1400" dirty="0">
                    <a:latin typeface="Arial Narrow" panose="020B0606020202030204" pitchFamily="34" charset="0"/>
                  </a:rPr>
                  <a:t>Number of orders </a:t>
                </a:r>
              </a:p>
              <a:p>
                <a:r>
                  <a:rPr lang="es-419" sz="1400" dirty="0">
                    <a:latin typeface="Arial Narrow" panose="020B0606020202030204" pitchFamily="34" charset="0"/>
                  </a:rPr>
                  <a:t>per truck</a:t>
                </a:r>
                <a:r>
                  <a:rPr lang="en-US" sz="1400" dirty="0">
                    <a:latin typeface="Arial Narrow" panose="020B0606020202030204" pitchFamily="34" charset="0"/>
                  </a:rPr>
                  <a:t>: </a:t>
                </a:r>
                <a:endParaRPr lang="es-419" sz="1400" dirty="0">
                  <a:latin typeface="Arial Narrow" panose="020B0606020202030204" pitchFamily="34" charset="0"/>
                </a:endParaRPr>
              </a:p>
            </p:txBody>
          </p:sp>
          <p:sp>
            <p:nvSpPr>
              <p:cNvPr id="102" name="CuadroTexto 101">
                <a:extLst>
                  <a:ext uri="{FF2B5EF4-FFF2-40B4-BE49-F238E27FC236}">
                    <a16:creationId xmlns:a16="http://schemas.microsoft.com/office/drawing/2014/main" id="{FC11CB50-F7E5-48F1-87EE-295B9F718260}"/>
                  </a:ext>
                </a:extLst>
              </p:cNvPr>
              <p:cNvSpPr txBox="1"/>
              <p:nvPr/>
            </p:nvSpPr>
            <p:spPr>
              <a:xfrm>
                <a:off x="7586793" y="2919970"/>
                <a:ext cx="485076" cy="400110"/>
              </a:xfrm>
              <a:prstGeom prst="rect">
                <a:avLst/>
              </a:prstGeom>
              <a:noFill/>
            </p:spPr>
            <p:txBody>
              <a:bodyPr wrap="square" rtlCol="0">
                <a:spAutoFit/>
              </a:bodyPr>
              <a:lstStyle/>
              <a:p>
                <a:pPr algn="ctr"/>
                <a:r>
                  <a:rPr lang="en-US" sz="2000" dirty="0">
                    <a:latin typeface="Bahnschrift SemiCondensed" panose="020B0502040204020203" pitchFamily="34" charset="0"/>
                  </a:rPr>
                  <a:t>20</a:t>
                </a:r>
                <a:endParaRPr lang="es-419" sz="2000" dirty="0">
                  <a:latin typeface="Bahnschrift SemiCondensed" panose="020B0502040204020203" pitchFamily="34" charset="0"/>
                </a:endParaRPr>
              </a:p>
            </p:txBody>
          </p:sp>
          <p:pic>
            <p:nvPicPr>
              <p:cNvPr id="1034" name="Picture 10" descr="Resultado de imagen para icon orders">
                <a:extLst>
                  <a:ext uri="{FF2B5EF4-FFF2-40B4-BE49-F238E27FC236}">
                    <a16:creationId xmlns:a16="http://schemas.microsoft.com/office/drawing/2014/main" id="{A000B864-4E86-492C-9A6D-C959AFE841B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7590" y="2946270"/>
                <a:ext cx="309543" cy="3095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4" name="Conector recto 133">
              <a:extLst>
                <a:ext uri="{FF2B5EF4-FFF2-40B4-BE49-F238E27FC236}">
                  <a16:creationId xmlns:a16="http://schemas.microsoft.com/office/drawing/2014/main" id="{BE5DD671-8D4C-44F7-B528-7ED248147485}"/>
                </a:ext>
              </a:extLst>
            </p:cNvPr>
            <p:cNvCxnSpPr>
              <a:cxnSpLocks/>
            </p:cNvCxnSpPr>
            <p:nvPr/>
          </p:nvCxnSpPr>
          <p:spPr>
            <a:xfrm>
              <a:off x="6328348" y="3724408"/>
              <a:ext cx="1699251"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5" name="Conector recto 134">
              <a:extLst>
                <a:ext uri="{FF2B5EF4-FFF2-40B4-BE49-F238E27FC236}">
                  <a16:creationId xmlns:a16="http://schemas.microsoft.com/office/drawing/2014/main" id="{7403B42D-2415-4257-BE2A-6723277CA9BF}"/>
                </a:ext>
              </a:extLst>
            </p:cNvPr>
            <p:cNvCxnSpPr>
              <a:cxnSpLocks/>
            </p:cNvCxnSpPr>
            <p:nvPr/>
          </p:nvCxnSpPr>
          <p:spPr>
            <a:xfrm>
              <a:off x="5860618" y="4141975"/>
              <a:ext cx="2235992" cy="0"/>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6" name="CuadroTexto 135">
              <a:extLst>
                <a:ext uri="{FF2B5EF4-FFF2-40B4-BE49-F238E27FC236}">
                  <a16:creationId xmlns:a16="http://schemas.microsoft.com/office/drawing/2014/main" id="{A58BDF21-4188-4884-A0CA-307E54DD7909}"/>
                </a:ext>
              </a:extLst>
            </p:cNvPr>
            <p:cNvSpPr txBox="1"/>
            <p:nvPr/>
          </p:nvSpPr>
          <p:spPr>
            <a:xfrm>
              <a:off x="5788357" y="3767430"/>
              <a:ext cx="2327078" cy="338554"/>
            </a:xfrm>
            <a:prstGeom prst="rect">
              <a:avLst/>
            </a:prstGeom>
            <a:noFill/>
          </p:spPr>
          <p:txBody>
            <a:bodyPr wrap="square" rtlCol="0">
              <a:spAutoFit/>
            </a:bodyPr>
            <a:lstStyle/>
            <a:p>
              <a:pPr algn="just"/>
              <a:r>
                <a:rPr lang="en-US" sz="800" dirty="0">
                  <a:solidFill>
                    <a:schemeClr val="bg1">
                      <a:lumMod val="50000"/>
                    </a:schemeClr>
                  </a:solidFill>
                  <a:latin typeface="Arial" panose="020B0604020202020204" pitchFamily="34" charset="0"/>
                  <a:cs typeface="Arial" panose="020B0604020202020204" pitchFamily="34" charset="0"/>
                </a:rPr>
                <a:t>The maximum number of orders that each truck can carry in the state of Texas is 20.</a:t>
              </a:r>
              <a:endParaRPr lang="es-419" sz="800" dirty="0">
                <a:solidFill>
                  <a:schemeClr val="bg1">
                    <a:lumMod val="50000"/>
                  </a:schemeClr>
                </a:solidFill>
                <a:latin typeface="Arial" panose="020B0604020202020204" pitchFamily="34" charset="0"/>
                <a:cs typeface="Arial" panose="020B0604020202020204" pitchFamily="34" charset="0"/>
              </a:endParaRPr>
            </a:p>
          </p:txBody>
        </p:sp>
        <p:pic>
          <p:nvPicPr>
            <p:cNvPr id="79" name="Imagen 78">
              <a:extLst>
                <a:ext uri="{FF2B5EF4-FFF2-40B4-BE49-F238E27FC236}">
                  <a16:creationId xmlns:a16="http://schemas.microsoft.com/office/drawing/2014/main" id="{D1EC7F9A-8EA7-44A5-9968-B1221757DB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0882" y="3225929"/>
              <a:ext cx="525609" cy="434988"/>
            </a:xfrm>
            <a:prstGeom prst="rect">
              <a:avLst/>
            </a:prstGeom>
          </p:spPr>
        </p:pic>
      </p:grpSp>
    </p:spTree>
    <p:extLst>
      <p:ext uri="{BB962C8B-B14F-4D97-AF65-F5344CB8AC3E}">
        <p14:creationId xmlns:p14="http://schemas.microsoft.com/office/powerpoint/2010/main" val="290951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60886022-1FFA-475A-AB03-B462447B4215}"/>
              </a:ext>
            </a:extLst>
          </p:cNvPr>
          <p:cNvGrpSpPr/>
          <p:nvPr/>
        </p:nvGrpSpPr>
        <p:grpSpPr>
          <a:xfrm>
            <a:off x="2504089" y="7376036"/>
            <a:ext cx="8294483" cy="5049548"/>
            <a:chOff x="1487515" y="1132462"/>
            <a:chExt cx="8294483" cy="5049548"/>
          </a:xfrm>
        </p:grpSpPr>
        <p:cxnSp>
          <p:nvCxnSpPr>
            <p:cNvPr id="14" name="Conector recto 13">
              <a:extLst>
                <a:ext uri="{FF2B5EF4-FFF2-40B4-BE49-F238E27FC236}">
                  <a16:creationId xmlns:a16="http://schemas.microsoft.com/office/drawing/2014/main" id="{401BFE91-FD72-4A52-95C0-F4FFAA19A000}"/>
                </a:ext>
              </a:extLst>
            </p:cNvPr>
            <p:cNvCxnSpPr/>
            <p:nvPr/>
          </p:nvCxnSpPr>
          <p:spPr>
            <a:xfrm>
              <a:off x="5478308" y="1132969"/>
              <a:ext cx="0" cy="5049041"/>
            </a:xfrm>
            <a:prstGeom prst="line">
              <a:avLst/>
            </a:prstGeom>
            <a:ln w="22225">
              <a:solidFill>
                <a:srgbClr val="CD8A53"/>
              </a:solidFill>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9EED50E8-7C68-4BDE-BC51-F8AFFDE28B3C}"/>
                </a:ext>
              </a:extLst>
            </p:cNvPr>
            <p:cNvSpPr/>
            <p:nvPr/>
          </p:nvSpPr>
          <p:spPr>
            <a:xfrm>
              <a:off x="9467673" y="1132462"/>
              <a:ext cx="314325" cy="2363213"/>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B2B45824-8A61-4F17-BC21-EFE207314122}"/>
                </a:ext>
              </a:extLst>
            </p:cNvPr>
            <p:cNvSpPr/>
            <p:nvPr/>
          </p:nvSpPr>
          <p:spPr>
            <a:xfrm>
              <a:off x="5477594"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60305365-92D6-4B3B-A6E1-E939FDB5D4AA}"/>
                </a:ext>
              </a:extLst>
            </p:cNvPr>
            <p:cNvSpPr/>
            <p:nvPr/>
          </p:nvSpPr>
          <p:spPr>
            <a:xfrm rot="333266">
              <a:off x="5895657" y="1277076"/>
              <a:ext cx="3646485" cy="480951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Rectángulo 17">
              <a:extLst>
                <a:ext uri="{FF2B5EF4-FFF2-40B4-BE49-F238E27FC236}">
                  <a16:creationId xmlns:a16="http://schemas.microsoft.com/office/drawing/2014/main" id="{C3304E6D-4B7E-416D-B199-B98A783156C2}"/>
                </a:ext>
              </a:extLst>
            </p:cNvPr>
            <p:cNvSpPr/>
            <p:nvPr/>
          </p:nvSpPr>
          <p:spPr>
            <a:xfrm rot="167836">
              <a:off x="5747173" y="1237741"/>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Rectángulo 18">
              <a:extLst>
                <a:ext uri="{FF2B5EF4-FFF2-40B4-BE49-F238E27FC236}">
                  <a16:creationId xmlns:a16="http://schemas.microsoft.com/office/drawing/2014/main" id="{E390DC75-A82A-4B54-86D0-630CD0A4321D}"/>
                </a:ext>
              </a:extLst>
            </p:cNvPr>
            <p:cNvSpPr/>
            <p:nvPr/>
          </p:nvSpPr>
          <p:spPr>
            <a:xfrm>
              <a:off x="1487515" y="1132969"/>
              <a:ext cx="3990079" cy="5049041"/>
            </a:xfrm>
            <a:prstGeom prst="rect">
              <a:avLst/>
            </a:prstGeom>
            <a:solidFill>
              <a:srgbClr val="FFE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Rectángulo 19">
              <a:extLst>
                <a:ext uri="{FF2B5EF4-FFF2-40B4-BE49-F238E27FC236}">
                  <a16:creationId xmlns:a16="http://schemas.microsoft.com/office/drawing/2014/main" id="{A34645FA-2263-4168-8D59-671D21F494B3}"/>
                </a:ext>
              </a:extLst>
            </p:cNvPr>
            <p:cNvSpPr/>
            <p:nvPr/>
          </p:nvSpPr>
          <p:spPr>
            <a:xfrm>
              <a:off x="5655264"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21" name="Rectángulo 20">
              <a:extLst>
                <a:ext uri="{FF2B5EF4-FFF2-40B4-BE49-F238E27FC236}">
                  <a16:creationId xmlns:a16="http://schemas.microsoft.com/office/drawing/2014/main" id="{353BD784-6DD6-4930-A973-D46CA57FF3B6}"/>
                </a:ext>
              </a:extLst>
            </p:cNvPr>
            <p:cNvSpPr/>
            <p:nvPr/>
          </p:nvSpPr>
          <p:spPr>
            <a:xfrm rot="21416026">
              <a:off x="1621762" y="1254613"/>
              <a:ext cx="3646485" cy="4809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22" name="Conector recto 21">
              <a:extLst>
                <a:ext uri="{FF2B5EF4-FFF2-40B4-BE49-F238E27FC236}">
                  <a16:creationId xmlns:a16="http://schemas.microsoft.com/office/drawing/2014/main" id="{782D6D65-5F10-4EFB-BFA7-8723BF559D85}"/>
                </a:ext>
              </a:extLst>
            </p:cNvPr>
            <p:cNvCxnSpPr>
              <a:cxnSpLocks/>
            </p:cNvCxnSpPr>
            <p:nvPr/>
          </p:nvCxnSpPr>
          <p:spPr>
            <a:xfrm>
              <a:off x="5477594" y="1132462"/>
              <a:ext cx="0" cy="5049548"/>
            </a:xfrm>
            <a:prstGeom prst="line">
              <a:avLst/>
            </a:prstGeom>
            <a:ln w="158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85919A1C-ECD7-4734-BCE2-C7056E92004B}"/>
                </a:ext>
              </a:extLst>
            </p:cNvPr>
            <p:cNvSpPr/>
            <p:nvPr/>
          </p:nvSpPr>
          <p:spPr>
            <a:xfrm>
              <a:off x="1667278" y="1273529"/>
              <a:ext cx="3646485" cy="4767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s-419" dirty="0"/>
            </a:p>
          </p:txBody>
        </p:sp>
      </p:grpSp>
      <p:grpSp>
        <p:nvGrpSpPr>
          <p:cNvPr id="2" name="Grupo 1">
            <a:extLst>
              <a:ext uri="{FF2B5EF4-FFF2-40B4-BE49-F238E27FC236}">
                <a16:creationId xmlns:a16="http://schemas.microsoft.com/office/drawing/2014/main" id="{01FF2E00-E845-4925-BEED-5EBFD9ADF41C}"/>
              </a:ext>
            </a:extLst>
          </p:cNvPr>
          <p:cNvGrpSpPr/>
          <p:nvPr/>
        </p:nvGrpSpPr>
        <p:grpSpPr>
          <a:xfrm>
            <a:off x="611436" y="958084"/>
            <a:ext cx="10969127" cy="5398816"/>
            <a:chOff x="611436" y="958084"/>
            <a:chExt cx="10969127" cy="5398816"/>
          </a:xfrm>
        </p:grpSpPr>
        <p:sp>
          <p:nvSpPr>
            <p:cNvPr id="4" name="Rectángulo 3">
              <a:extLst>
                <a:ext uri="{FF2B5EF4-FFF2-40B4-BE49-F238E27FC236}">
                  <a16:creationId xmlns:a16="http://schemas.microsoft.com/office/drawing/2014/main" id="{028AA1DC-8C5B-4170-BFE1-75AF76DCA411}"/>
                </a:ext>
              </a:extLst>
            </p:cNvPr>
            <p:cNvSpPr/>
            <p:nvPr/>
          </p:nvSpPr>
          <p:spPr>
            <a:xfrm>
              <a:off x="611436" y="958084"/>
              <a:ext cx="10969127" cy="5398816"/>
            </a:xfrm>
            <a:prstGeom prst="rect">
              <a:avLst/>
            </a:prstGeom>
            <a:solidFill>
              <a:srgbClr val="4FB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40FD2CCF-C361-4DE0-8777-46C0EAED6D7E}"/>
                </a:ext>
              </a:extLst>
            </p:cNvPr>
            <p:cNvSpPr/>
            <p:nvPr/>
          </p:nvSpPr>
          <p:spPr>
            <a:xfrm>
              <a:off x="1674314" y="2660418"/>
              <a:ext cx="7374254" cy="3696477"/>
            </a:xfrm>
            <a:prstGeom prst="rect">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riángulo rectángulo 5">
              <a:extLst>
                <a:ext uri="{FF2B5EF4-FFF2-40B4-BE49-F238E27FC236}">
                  <a16:creationId xmlns:a16="http://schemas.microsoft.com/office/drawing/2014/main" id="{39B9B453-58BC-4BA2-BE56-B110C9BD30DB}"/>
                </a:ext>
              </a:extLst>
            </p:cNvPr>
            <p:cNvSpPr/>
            <p:nvPr/>
          </p:nvSpPr>
          <p:spPr>
            <a:xfrm>
              <a:off x="8935997" y="1437972"/>
              <a:ext cx="1911141" cy="4918923"/>
            </a:xfrm>
            <a:prstGeom prst="rtTriangle">
              <a:avLst/>
            </a:prstGeom>
            <a:solidFill>
              <a:srgbClr val="339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7" name="Grupo 6">
              <a:extLst>
                <a:ext uri="{FF2B5EF4-FFF2-40B4-BE49-F238E27FC236}">
                  <a16:creationId xmlns:a16="http://schemas.microsoft.com/office/drawing/2014/main" id="{F9C8794D-362F-48BE-8BC9-48C9E5B04978}"/>
                </a:ext>
              </a:extLst>
            </p:cNvPr>
            <p:cNvGrpSpPr/>
            <p:nvPr/>
          </p:nvGrpSpPr>
          <p:grpSpPr>
            <a:xfrm>
              <a:off x="5139257" y="1437972"/>
              <a:ext cx="3796740" cy="4638358"/>
              <a:chOff x="6528359" y="1406205"/>
              <a:chExt cx="3796740" cy="4638358"/>
            </a:xfrm>
          </p:grpSpPr>
          <p:sp>
            <p:nvSpPr>
              <p:cNvPr id="8" name="Rectángulo 7">
                <a:extLst>
                  <a:ext uri="{FF2B5EF4-FFF2-40B4-BE49-F238E27FC236}">
                    <a16:creationId xmlns:a16="http://schemas.microsoft.com/office/drawing/2014/main" id="{F87E4B20-A812-430E-8BF8-EE9623B368D4}"/>
                  </a:ext>
                </a:extLst>
              </p:cNvPr>
              <p:cNvSpPr/>
              <p:nvPr/>
            </p:nvSpPr>
            <p:spPr>
              <a:xfrm>
                <a:off x="10010774" y="1406205"/>
                <a:ext cx="314325" cy="2022795"/>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3E5048AA-1CDA-400B-B26C-A9664EA0DBED}"/>
                  </a:ext>
                </a:extLst>
              </p:cNvPr>
              <p:cNvSpPr/>
              <p:nvPr/>
            </p:nvSpPr>
            <p:spPr>
              <a:xfrm>
                <a:off x="6528359" y="1406205"/>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E2D5C45A-7844-464E-8487-8267C98A110C}"/>
                  </a:ext>
                </a:extLst>
              </p:cNvPr>
              <p:cNvSpPr/>
              <p:nvPr/>
            </p:nvSpPr>
            <p:spPr>
              <a:xfrm>
                <a:off x="6754559" y="1608591"/>
                <a:ext cx="3387166" cy="434197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9FFA4328-909A-4EBE-9796-1BD8763CA9B0}"/>
                  </a:ext>
                </a:extLst>
              </p:cNvPr>
              <p:cNvSpPr/>
              <p:nvPr/>
            </p:nvSpPr>
            <p:spPr>
              <a:xfrm>
                <a:off x="6671234" y="1554397"/>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1039" name="Imagen 1038">
              <a:extLst>
                <a:ext uri="{FF2B5EF4-FFF2-40B4-BE49-F238E27FC236}">
                  <a16:creationId xmlns:a16="http://schemas.microsoft.com/office/drawing/2014/main" id="{1A06643B-FC62-4026-A1EB-45C7888EF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198" y="1950548"/>
              <a:ext cx="1786098" cy="3721594"/>
            </a:xfrm>
            <a:prstGeom prst="rect">
              <a:avLst/>
            </a:prstGeom>
          </p:spPr>
        </p:pic>
        <p:sp>
          <p:nvSpPr>
            <p:cNvPr id="75" name="Rectángulo 74">
              <a:extLst>
                <a:ext uri="{FF2B5EF4-FFF2-40B4-BE49-F238E27FC236}">
                  <a16:creationId xmlns:a16="http://schemas.microsoft.com/office/drawing/2014/main" id="{726BBEA2-2BA9-460D-B5B9-E0EACC0CCE7B}"/>
                </a:ext>
              </a:extLst>
            </p:cNvPr>
            <p:cNvSpPr/>
            <p:nvPr/>
          </p:nvSpPr>
          <p:spPr>
            <a:xfrm>
              <a:off x="1674314" y="1437972"/>
              <a:ext cx="3482416" cy="4638358"/>
            </a:xfrm>
            <a:prstGeom prst="rect">
              <a:avLst/>
            </a:prstGeom>
            <a:solidFill>
              <a:srgbClr val="FFB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1" name="Rectángulo 80">
              <a:extLst>
                <a:ext uri="{FF2B5EF4-FFF2-40B4-BE49-F238E27FC236}">
                  <a16:creationId xmlns:a16="http://schemas.microsoft.com/office/drawing/2014/main" id="{4666AC52-A36E-4A17-B12D-4B1E13931F60}"/>
                </a:ext>
              </a:extLst>
            </p:cNvPr>
            <p:cNvSpPr/>
            <p:nvPr/>
          </p:nvSpPr>
          <p:spPr>
            <a:xfrm>
              <a:off x="1832265" y="1586164"/>
              <a:ext cx="3387166" cy="4341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3" name="Imagen 2">
              <a:extLst>
                <a:ext uri="{FF2B5EF4-FFF2-40B4-BE49-F238E27FC236}">
                  <a16:creationId xmlns:a16="http://schemas.microsoft.com/office/drawing/2014/main" id="{6C99A9DC-A493-45D5-A9FA-C2532C31AAAA}"/>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8863" y="1969750"/>
              <a:ext cx="973455" cy="1072397"/>
            </a:xfrm>
            <a:prstGeom prst="rect">
              <a:avLst/>
            </a:prstGeom>
          </p:spPr>
        </p:pic>
        <p:pic>
          <p:nvPicPr>
            <p:cNvPr id="82" name="Imagen 81">
              <a:extLst>
                <a:ext uri="{FF2B5EF4-FFF2-40B4-BE49-F238E27FC236}">
                  <a16:creationId xmlns:a16="http://schemas.microsoft.com/office/drawing/2014/main" id="{1A4BE182-D2C2-41B6-B142-E35690CAE41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8774" y="1969749"/>
              <a:ext cx="973455" cy="1072397"/>
            </a:xfrm>
            <a:prstGeom prst="rect">
              <a:avLst/>
            </a:prstGeom>
          </p:spPr>
        </p:pic>
        <p:pic>
          <p:nvPicPr>
            <p:cNvPr id="84" name="Imagen 83">
              <a:extLst>
                <a:ext uri="{FF2B5EF4-FFF2-40B4-BE49-F238E27FC236}">
                  <a16:creationId xmlns:a16="http://schemas.microsoft.com/office/drawing/2014/main" id="{E2C8D53A-5A29-4DDD-BDD7-580C9676687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8448" y="1969749"/>
              <a:ext cx="973455" cy="1072397"/>
            </a:xfrm>
            <a:prstGeom prst="rect">
              <a:avLst/>
            </a:prstGeom>
          </p:spPr>
        </p:pic>
        <p:pic>
          <p:nvPicPr>
            <p:cNvPr id="85" name="Imagen 84">
              <a:extLst>
                <a:ext uri="{FF2B5EF4-FFF2-40B4-BE49-F238E27FC236}">
                  <a16:creationId xmlns:a16="http://schemas.microsoft.com/office/drawing/2014/main" id="{472F202D-EDFD-425F-8E3C-AA29339EAEA2}"/>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3147350"/>
              <a:ext cx="973455" cy="1072397"/>
            </a:xfrm>
            <a:prstGeom prst="rect">
              <a:avLst/>
            </a:prstGeom>
          </p:spPr>
        </p:pic>
        <p:pic>
          <p:nvPicPr>
            <p:cNvPr id="86" name="Imagen 85">
              <a:extLst>
                <a:ext uri="{FF2B5EF4-FFF2-40B4-BE49-F238E27FC236}">
                  <a16:creationId xmlns:a16="http://schemas.microsoft.com/office/drawing/2014/main" id="{D18CB568-31C7-41CF-B177-F23ECFA95430}"/>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3147349"/>
              <a:ext cx="973455" cy="1072397"/>
            </a:xfrm>
            <a:prstGeom prst="rect">
              <a:avLst/>
            </a:prstGeom>
          </p:spPr>
        </p:pic>
        <p:pic>
          <p:nvPicPr>
            <p:cNvPr id="88" name="Imagen 87">
              <a:extLst>
                <a:ext uri="{FF2B5EF4-FFF2-40B4-BE49-F238E27FC236}">
                  <a16:creationId xmlns:a16="http://schemas.microsoft.com/office/drawing/2014/main" id="{D35E212D-C024-49F1-BF11-AFF8D3F17A3E}"/>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3147349"/>
              <a:ext cx="973455" cy="1072397"/>
            </a:xfrm>
            <a:prstGeom prst="rect">
              <a:avLst/>
            </a:prstGeom>
          </p:spPr>
        </p:pic>
        <p:pic>
          <p:nvPicPr>
            <p:cNvPr id="90" name="Imagen 89">
              <a:extLst>
                <a:ext uri="{FF2B5EF4-FFF2-40B4-BE49-F238E27FC236}">
                  <a16:creationId xmlns:a16="http://schemas.microsoft.com/office/drawing/2014/main" id="{B9195877-CE4C-446E-81F9-3C0F06275ECB}"/>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1981529" y="4314141"/>
              <a:ext cx="973455" cy="1072397"/>
            </a:xfrm>
            <a:prstGeom prst="rect">
              <a:avLst/>
            </a:prstGeom>
          </p:spPr>
        </p:pic>
        <p:pic>
          <p:nvPicPr>
            <p:cNvPr id="91" name="Imagen 90">
              <a:extLst>
                <a:ext uri="{FF2B5EF4-FFF2-40B4-BE49-F238E27FC236}">
                  <a16:creationId xmlns:a16="http://schemas.microsoft.com/office/drawing/2014/main" id="{BFA2993B-2F76-45A7-ADDD-8AB186A3AF49}"/>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3061440" y="4314140"/>
              <a:ext cx="973455" cy="1072397"/>
            </a:xfrm>
            <a:prstGeom prst="rect">
              <a:avLst/>
            </a:prstGeom>
          </p:spPr>
        </p:pic>
        <p:pic>
          <p:nvPicPr>
            <p:cNvPr id="92" name="Imagen 91">
              <a:extLst>
                <a:ext uri="{FF2B5EF4-FFF2-40B4-BE49-F238E27FC236}">
                  <a16:creationId xmlns:a16="http://schemas.microsoft.com/office/drawing/2014/main" id="{11CF8948-A1FA-43EC-B169-42C66F875D4C}"/>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4111114" y="4314140"/>
              <a:ext cx="973455" cy="1072397"/>
            </a:xfrm>
            <a:prstGeom prst="rect">
              <a:avLst/>
            </a:prstGeom>
          </p:spPr>
        </p:pic>
        <p:pic>
          <p:nvPicPr>
            <p:cNvPr id="93" name="Imagen 92">
              <a:extLst>
                <a:ext uri="{FF2B5EF4-FFF2-40B4-BE49-F238E27FC236}">
                  <a16:creationId xmlns:a16="http://schemas.microsoft.com/office/drawing/2014/main" id="{28576F24-BCDC-4B9E-954D-3C91741521CD}"/>
                </a:ext>
              </a:extLst>
            </p:cNvPr>
            <p:cNvPicPr>
              <a:picLocks noChangeAspect="1"/>
            </p:cNvPicPr>
            <p:nvPr/>
          </p:nvPicPr>
          <p:blipFill rotWithShape="1">
            <a:blip r:embed="rId3">
              <a:extLst>
                <a:ext uri="{28A0092B-C50C-407E-A947-70E740481C1C}">
                  <a14:useLocalDpi xmlns:a14="http://schemas.microsoft.com/office/drawing/2010/main" val="0"/>
                </a:ext>
              </a:extLst>
            </a:blip>
            <a:srcRect l="18511" t="9002" r="18031" b="24317"/>
            <a:stretch/>
          </p:blipFill>
          <p:spPr>
            <a:xfrm>
              <a:off x="5577795" y="2256468"/>
              <a:ext cx="2777178" cy="3059451"/>
            </a:xfrm>
            <a:prstGeom prst="rect">
              <a:avLst/>
            </a:prstGeom>
          </p:spPr>
        </p:pic>
        <p:pic>
          <p:nvPicPr>
            <p:cNvPr id="39" name="Imagen 38">
              <a:extLst>
                <a:ext uri="{FF2B5EF4-FFF2-40B4-BE49-F238E27FC236}">
                  <a16:creationId xmlns:a16="http://schemas.microsoft.com/office/drawing/2014/main" id="{391DE30C-2620-49E9-9D0C-47AA6CA30244}"/>
                </a:ext>
              </a:extLst>
            </p:cNvPr>
            <p:cNvPicPr>
              <a:picLocks noChangeAspect="1"/>
            </p:cNvPicPr>
            <p:nvPr/>
          </p:nvPicPr>
          <p:blipFill rotWithShape="1">
            <a:blip r:embed="rId4">
              <a:extLst>
                <a:ext uri="{28A0092B-C50C-407E-A947-70E740481C1C}">
                  <a14:useLocalDpi xmlns:a14="http://schemas.microsoft.com/office/drawing/2010/main" val="0"/>
                </a:ext>
              </a:extLst>
            </a:blip>
            <a:srcRect l="8115" r="1303"/>
            <a:stretch/>
          </p:blipFill>
          <p:spPr>
            <a:xfrm>
              <a:off x="9657081" y="2266642"/>
              <a:ext cx="1646832" cy="2930198"/>
            </a:xfrm>
            <a:prstGeom prst="rect">
              <a:avLst/>
            </a:prstGeom>
          </p:spPr>
        </p:pic>
      </p:grpSp>
    </p:spTree>
    <p:extLst>
      <p:ext uri="{BB962C8B-B14F-4D97-AF65-F5344CB8AC3E}">
        <p14:creationId xmlns:p14="http://schemas.microsoft.com/office/powerpoint/2010/main" val="199004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D4F4D6A-0262-4650-820E-853AC737624D}"/>
              </a:ext>
            </a:extLst>
          </p:cNvPr>
          <p:cNvGrpSpPr/>
          <p:nvPr/>
        </p:nvGrpSpPr>
        <p:grpSpPr>
          <a:xfrm>
            <a:off x="611434" y="951835"/>
            <a:ext cx="10969129" cy="5405065"/>
            <a:chOff x="611434" y="951835"/>
            <a:chExt cx="10969129" cy="5405065"/>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8930"/>
            <a:stretch/>
          </p:blipFill>
          <p:spPr bwMode="auto">
            <a:xfrm flipH="1">
              <a:off x="918507" y="1104723"/>
              <a:ext cx="1052616" cy="853363"/>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6518"/>
            <a:stretch/>
          </p:blipFill>
          <p:spPr bwMode="auto">
            <a:xfrm flipH="1">
              <a:off x="5063019" y="1104723"/>
              <a:ext cx="1108650" cy="92552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sp>
          <p:nvSpPr>
            <p:cNvPr id="77" name="Rectángulo 76">
              <a:extLst>
                <a:ext uri="{FF2B5EF4-FFF2-40B4-BE49-F238E27FC236}">
                  <a16:creationId xmlns:a16="http://schemas.microsoft.com/office/drawing/2014/main" id="{1DB165ED-72B2-46C4-A827-A42CBE89CF07}"/>
                </a:ext>
              </a:extLst>
            </p:cNvPr>
            <p:cNvSpPr/>
            <p:nvPr/>
          </p:nvSpPr>
          <p:spPr>
            <a:xfrm>
              <a:off x="1025585" y="2591212"/>
              <a:ext cx="7110709" cy="3352803"/>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0" name="Rectángulo 79">
              <a:extLst>
                <a:ext uri="{FF2B5EF4-FFF2-40B4-BE49-F238E27FC236}">
                  <a16:creationId xmlns:a16="http://schemas.microsoft.com/office/drawing/2014/main" id="{ADD3785E-3598-403A-BD09-D0F282219831}"/>
                </a:ext>
              </a:extLst>
            </p:cNvPr>
            <p:cNvSpPr/>
            <p:nvPr/>
          </p:nvSpPr>
          <p:spPr>
            <a:xfrm>
              <a:off x="821178" y="5917814"/>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2" name="Rectángulo 81">
              <a:extLst>
                <a:ext uri="{FF2B5EF4-FFF2-40B4-BE49-F238E27FC236}">
                  <a16:creationId xmlns:a16="http://schemas.microsoft.com/office/drawing/2014/main" id="{451EFDA7-FC50-41F4-966A-A3C355802CAB}"/>
                </a:ext>
              </a:extLst>
            </p:cNvPr>
            <p:cNvSpPr/>
            <p:nvPr/>
          </p:nvSpPr>
          <p:spPr>
            <a:xfrm>
              <a:off x="821178" y="2389506"/>
              <a:ext cx="7531606" cy="215782"/>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0" name="Grupo 9">
              <a:extLst>
                <a:ext uri="{FF2B5EF4-FFF2-40B4-BE49-F238E27FC236}">
                  <a16:creationId xmlns:a16="http://schemas.microsoft.com/office/drawing/2014/main" id="{110E9EBA-35E5-481C-B86D-79F24FB4B741}"/>
                </a:ext>
              </a:extLst>
            </p:cNvPr>
            <p:cNvGrpSpPr/>
            <p:nvPr/>
          </p:nvGrpSpPr>
          <p:grpSpPr>
            <a:xfrm>
              <a:off x="1467905" y="2108370"/>
              <a:ext cx="373938" cy="318497"/>
              <a:chOff x="1467905" y="1874690"/>
              <a:chExt cx="373938" cy="318497"/>
            </a:xfrm>
          </p:grpSpPr>
          <p:sp>
            <p:nvSpPr>
              <p:cNvPr id="8" name="Elipse 7">
                <a:extLst>
                  <a:ext uri="{FF2B5EF4-FFF2-40B4-BE49-F238E27FC236}">
                    <a16:creationId xmlns:a16="http://schemas.microsoft.com/office/drawing/2014/main" id="{0852E21E-F037-4BCB-893B-B6257F798ABF}"/>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5B1425B6-4DD8-4B45-BFCE-AA2EEF4D045C}"/>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5" name="Rectángulo 84">
                <a:extLst>
                  <a:ext uri="{FF2B5EF4-FFF2-40B4-BE49-F238E27FC236}">
                    <a16:creationId xmlns:a16="http://schemas.microsoft.com/office/drawing/2014/main" id="{A491E40B-FDFC-4146-923D-B21FD093D73D}"/>
                  </a:ext>
                </a:extLst>
              </p:cNvPr>
              <p:cNvSpPr/>
              <p:nvPr/>
            </p:nvSpPr>
            <p:spPr>
              <a:xfrm>
                <a:off x="1763169"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104" name="Grupo 103">
              <a:extLst>
                <a:ext uri="{FF2B5EF4-FFF2-40B4-BE49-F238E27FC236}">
                  <a16:creationId xmlns:a16="http://schemas.microsoft.com/office/drawing/2014/main" id="{C4A63AF5-28B7-41A8-904E-A3CDAF7B0F5E}"/>
                </a:ext>
              </a:extLst>
            </p:cNvPr>
            <p:cNvGrpSpPr/>
            <p:nvPr/>
          </p:nvGrpSpPr>
          <p:grpSpPr>
            <a:xfrm>
              <a:off x="7301126" y="2101760"/>
              <a:ext cx="368223" cy="318497"/>
              <a:chOff x="1467905" y="1874690"/>
              <a:chExt cx="368223" cy="318497"/>
            </a:xfrm>
          </p:grpSpPr>
          <p:sp>
            <p:nvSpPr>
              <p:cNvPr id="108" name="Elipse 107">
                <a:extLst>
                  <a:ext uri="{FF2B5EF4-FFF2-40B4-BE49-F238E27FC236}">
                    <a16:creationId xmlns:a16="http://schemas.microsoft.com/office/drawing/2014/main" id="{13E5CDEC-3317-4C6B-B4ED-157A0322ADA6}"/>
                  </a:ext>
                </a:extLst>
              </p:cNvPr>
              <p:cNvSpPr/>
              <p:nvPr/>
            </p:nvSpPr>
            <p:spPr>
              <a:xfrm>
                <a:off x="1507329" y="1874690"/>
                <a:ext cx="288000" cy="288000"/>
              </a:xfrm>
              <a:prstGeom prst="ellipse">
                <a:avLst/>
              </a:prstGeom>
              <a:noFill/>
              <a:ln w="825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9" name="Rectángulo 108">
                <a:extLst>
                  <a:ext uri="{FF2B5EF4-FFF2-40B4-BE49-F238E27FC236}">
                    <a16:creationId xmlns:a16="http://schemas.microsoft.com/office/drawing/2014/main" id="{54CF5A02-E10F-42FA-9FC5-AF3BD05294C6}"/>
                  </a:ext>
                </a:extLst>
              </p:cNvPr>
              <p:cNvSpPr/>
              <p:nvPr/>
            </p:nvSpPr>
            <p:spPr>
              <a:xfrm>
                <a:off x="1467905" y="201919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5" name="Rectángulo 114">
                <a:extLst>
                  <a:ext uri="{FF2B5EF4-FFF2-40B4-BE49-F238E27FC236}">
                    <a16:creationId xmlns:a16="http://schemas.microsoft.com/office/drawing/2014/main" id="{AEC654DE-A03B-4155-9247-9D816287A63C}"/>
                  </a:ext>
                </a:extLst>
              </p:cNvPr>
              <p:cNvSpPr/>
              <p:nvPr/>
            </p:nvSpPr>
            <p:spPr>
              <a:xfrm>
                <a:off x="1757454" y="2012586"/>
                <a:ext cx="78674" cy="173991"/>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18" name="Rectángulo: esquinas redondeadas 117">
              <a:extLst>
                <a:ext uri="{FF2B5EF4-FFF2-40B4-BE49-F238E27FC236}">
                  <a16:creationId xmlns:a16="http://schemas.microsoft.com/office/drawing/2014/main" id="{E3E893A9-82D3-46F8-8A05-B6CB9314D363}"/>
                </a:ext>
              </a:extLst>
            </p:cNvPr>
            <p:cNvSpPr/>
            <p:nvPr/>
          </p:nvSpPr>
          <p:spPr>
            <a:xfrm flipH="1">
              <a:off x="1337640"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9" name="Rectángulo: esquinas redondeadas 118">
              <a:extLst>
                <a:ext uri="{FF2B5EF4-FFF2-40B4-BE49-F238E27FC236}">
                  <a16:creationId xmlns:a16="http://schemas.microsoft.com/office/drawing/2014/main" id="{3EC2A4DE-5D87-4693-B5F3-D18214B96D89}"/>
                </a:ext>
              </a:extLst>
            </p:cNvPr>
            <p:cNvSpPr/>
            <p:nvPr/>
          </p:nvSpPr>
          <p:spPr>
            <a:xfrm flipH="1">
              <a:off x="2257707" y="2751462"/>
              <a:ext cx="4654002" cy="3022883"/>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0" name="Rectángulo: esquinas redondeadas 119">
              <a:extLst>
                <a:ext uri="{FF2B5EF4-FFF2-40B4-BE49-F238E27FC236}">
                  <a16:creationId xmlns:a16="http://schemas.microsoft.com/office/drawing/2014/main" id="{293AD2F7-1CCD-45E0-875F-654826C72619}"/>
                </a:ext>
              </a:extLst>
            </p:cNvPr>
            <p:cNvSpPr/>
            <p:nvPr/>
          </p:nvSpPr>
          <p:spPr>
            <a:xfrm flipH="1">
              <a:off x="1742750" y="2845016"/>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2" name="Rectángulo: esquinas redondeadas 121">
              <a:extLst>
                <a:ext uri="{FF2B5EF4-FFF2-40B4-BE49-F238E27FC236}">
                  <a16:creationId xmlns:a16="http://schemas.microsoft.com/office/drawing/2014/main" id="{887FAF04-8C9B-4408-A68F-FAD721CC648B}"/>
                </a:ext>
              </a:extLst>
            </p:cNvPr>
            <p:cNvSpPr/>
            <p:nvPr/>
          </p:nvSpPr>
          <p:spPr>
            <a:xfrm flipH="1">
              <a:off x="7249399" y="2809708"/>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3" name="Rectángulo: esquinas redondeadas 122">
              <a:extLst>
                <a:ext uri="{FF2B5EF4-FFF2-40B4-BE49-F238E27FC236}">
                  <a16:creationId xmlns:a16="http://schemas.microsoft.com/office/drawing/2014/main" id="{75E2A9BD-7CC5-4EBB-AC4D-BACBA20446FF}"/>
                </a:ext>
              </a:extLst>
            </p:cNvPr>
            <p:cNvSpPr/>
            <p:nvPr/>
          </p:nvSpPr>
          <p:spPr>
            <a:xfrm flipH="1">
              <a:off x="7654509" y="2827362"/>
              <a:ext cx="102154" cy="2882827"/>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5840CD11-D3AA-4D58-ABD6-21A0E72B9788}"/>
                </a:ext>
              </a:extLst>
            </p:cNvPr>
            <p:cNvSpPr/>
            <p:nvPr/>
          </p:nvSpPr>
          <p:spPr>
            <a:xfrm>
              <a:off x="2437247" y="2887727"/>
              <a:ext cx="4298895" cy="2765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5" name="CuadroTexto 24">
              <a:extLst>
                <a:ext uri="{FF2B5EF4-FFF2-40B4-BE49-F238E27FC236}">
                  <a16:creationId xmlns:a16="http://schemas.microsoft.com/office/drawing/2014/main" id="{8D3344CC-488C-4812-B1A8-79FB23540D1C}"/>
                </a:ext>
              </a:extLst>
            </p:cNvPr>
            <p:cNvSpPr txBox="1"/>
            <p:nvPr/>
          </p:nvSpPr>
          <p:spPr>
            <a:xfrm>
              <a:off x="2531410" y="3751556"/>
              <a:ext cx="4093001" cy="1477328"/>
            </a:xfrm>
            <a:prstGeom prst="rect">
              <a:avLst/>
            </a:prstGeom>
            <a:noFill/>
          </p:spPr>
          <p:txBody>
            <a:bodyPr wrap="square" rtlCol="0">
              <a:spAutoFit/>
            </a:bodyPr>
            <a:lstStyle/>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a:p>
              <a:endParaRPr lang="es-419" sz="1000" dirty="0">
                <a:solidFill>
                  <a:srgbClr val="7F7F7F"/>
                </a:solidFill>
                <a:latin typeface="Arial" panose="020B0604020202020204" pitchFamily="34" charset="0"/>
                <a:cs typeface="Arial" panose="020B0604020202020204" pitchFamily="34" charset="0"/>
              </a:endParaRPr>
            </a:p>
            <a:p>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pic>
          <p:nvPicPr>
            <p:cNvPr id="129" name="Imagen 128">
              <a:extLst>
                <a:ext uri="{FF2B5EF4-FFF2-40B4-BE49-F238E27FC236}">
                  <a16:creationId xmlns:a16="http://schemas.microsoft.com/office/drawing/2014/main" id="{BB00B859-6A01-4432-A002-C6B97780E4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807" y="2978641"/>
              <a:ext cx="795739" cy="701800"/>
            </a:xfrm>
            <a:prstGeom prst="rect">
              <a:avLst/>
            </a:prstGeom>
          </p:spPr>
        </p:pic>
        <p:sp>
          <p:nvSpPr>
            <p:cNvPr id="130" name="CuadroTexto 129">
              <a:extLst>
                <a:ext uri="{FF2B5EF4-FFF2-40B4-BE49-F238E27FC236}">
                  <a16:creationId xmlns:a16="http://schemas.microsoft.com/office/drawing/2014/main" id="{9060B43E-6379-4017-8AE0-11DD1ABB7CA6}"/>
                </a:ext>
              </a:extLst>
            </p:cNvPr>
            <p:cNvSpPr txBox="1"/>
            <p:nvPr/>
          </p:nvSpPr>
          <p:spPr>
            <a:xfrm>
              <a:off x="2484017" y="5903472"/>
              <a:ext cx="4500566" cy="230832"/>
            </a:xfrm>
            <a:prstGeom prst="rect">
              <a:avLst/>
            </a:prstGeom>
            <a:noFill/>
          </p:spPr>
          <p:txBody>
            <a:bodyPr wrap="square" rtlCol="0">
              <a:spAutoFit/>
            </a:bodyPr>
            <a:lstStyle/>
            <a:p>
              <a:pPr algn="ctr"/>
              <a:r>
                <a:rPr lang="es-419" sz="900" dirty="0">
                  <a:solidFill>
                    <a:schemeClr val="bg1"/>
                  </a:solidFill>
                  <a:latin typeface="Bahnschrift SemiLight Condensed" panose="020B0502040204020203" pitchFamily="34" charset="0"/>
                </a:rPr>
                <a:t>© 2019 – Marcos De Andrade, Samuel Boada. All rights reserved</a:t>
              </a:r>
            </a:p>
          </p:txBody>
        </p:sp>
        <p:pic>
          <p:nvPicPr>
            <p:cNvPr id="133" name="Picture 2" descr="Resultado de imagen para universidad metropolitana png">
              <a:extLst>
                <a:ext uri="{FF2B5EF4-FFF2-40B4-BE49-F238E27FC236}">
                  <a16:creationId xmlns:a16="http://schemas.microsoft.com/office/drawing/2014/main" id="{BB23E351-C2EF-4BA8-910F-0B6942265C6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375" b="95028" l="2635" r="96621">
                          <a14:foregroundMark x1="12486" y1="24574" x2="11798" y2="47159"/>
                          <a14:foregroundMark x1="4582" y1="9943" x2="4926" y2="41619"/>
                          <a14:foregroundMark x1="4926" y1="41619" x2="6300" y2="46733"/>
                          <a14:foregroundMark x1="10252" y1="57528" x2="10653" y2="74006"/>
                          <a14:foregroundMark x1="26460" y1="85795" x2="26460" y2="85795"/>
                          <a14:foregroundMark x1="33219" y1="84659" x2="33219" y2="84659"/>
                          <a14:foregroundMark x1="39118" y1="81250" x2="39118" y2="81250"/>
                          <a14:foregroundMark x1="42383" y1="84233" x2="42383" y2="84233"/>
                          <a14:foregroundMark x1="42096" y1="66619" x2="42096" y2="66619"/>
                          <a14:foregroundMark x1="47480" y1="83807" x2="47480" y2="83807"/>
                          <a14:foregroundMark x1="55670" y1="83097" x2="55670" y2="83097"/>
                          <a14:foregroundMark x1="54868" y1="62642" x2="54868" y2="62642"/>
                          <a14:foregroundMark x1="57560" y1="58807" x2="57560" y2="58807"/>
                          <a14:foregroundMark x1="62658" y1="60938" x2="62658" y2="60938"/>
                          <a14:foregroundMark x1="60080" y1="85938" x2="60080" y2="85938"/>
                          <a14:foregroundMark x1="68958" y1="85369" x2="68958" y2="85369"/>
                          <a14:foregroundMark x1="73310" y1="86506" x2="73310" y2="86506"/>
                          <a14:foregroundMark x1="76690" y1="85511" x2="76690" y2="85511"/>
                          <a14:foregroundMark x1="79439" y1="89205" x2="79439" y2="89205"/>
                          <a14:foregroundMark x1="85911" y1="86506" x2="85911" y2="86506"/>
                          <a14:foregroundMark x1="93299" y1="87642" x2="93299" y2="87642"/>
                          <a14:foregroundMark x1="96678" y1="89773" x2="96678" y2="89773"/>
                          <a14:foregroundMark x1="92955" y1="62358" x2="92955" y2="62358"/>
                          <a14:foregroundMark x1="90321" y1="64063" x2="90321" y2="64063"/>
                          <a14:foregroundMark x1="84765" y1="60653" x2="84765" y2="60653"/>
                          <a14:foregroundMark x1="78064" y1="61648" x2="78064" y2="61648"/>
                          <a14:foregroundMark x1="75659" y1="63210" x2="75659" y2="63210"/>
                          <a14:foregroundMark x1="52864" y1="61222" x2="52864" y2="61222"/>
                          <a14:foregroundMark x1="10481" y1="85369" x2="10481" y2="85369"/>
                          <a14:foregroundMark x1="10596" y1="93608" x2="10596" y2="93608"/>
                          <a14:foregroundMark x1="18270" y1="93466" x2="18270" y2="93466"/>
                          <a14:foregroundMark x1="2635" y1="95028" x2="2635" y2="95028"/>
                          <a14:foregroundMark x1="25601" y1="82670" x2="25601" y2="82670"/>
                          <a14:foregroundMark x1="29954" y1="84375" x2="29954" y2="84375"/>
                          <a14:foregroundMark x1="45533" y1="62358" x2="45533" y2="62358"/>
                          <a14:foregroundMark x1="41753" y1="56108" x2="41753" y2="56108"/>
                          <a14:foregroundMark x1="69530" y1="63068" x2="69530" y2="63068"/>
                          <a14:foregroundMark x1="55040" y1="59375" x2="55040" y2="59375"/>
                          <a14:backgroundMark x1="81271" y1="86080" x2="81271" y2="86080"/>
                          <a14:backgroundMark x1="94674" y1="86932" x2="94674" y2="86080"/>
                          <a14:backgroundMark x1="88373" y1="61222" x2="88373" y2="60795"/>
                        </a14:backgroundRemoval>
                      </a14:imgEffect>
                    </a14:imgLayer>
                  </a14:imgProps>
                </a:ext>
                <a:ext uri="{28A0092B-C50C-407E-A947-70E740481C1C}">
                  <a14:useLocalDpi xmlns:a14="http://schemas.microsoft.com/office/drawing/2010/main" val="0"/>
                </a:ext>
              </a:extLst>
            </a:blip>
            <a:srcRect/>
            <a:stretch>
              <a:fillRect/>
            </a:stretch>
          </p:blipFill>
          <p:spPr bwMode="auto">
            <a:xfrm>
              <a:off x="5874156" y="5284210"/>
              <a:ext cx="595025" cy="239947"/>
            </a:xfrm>
            <a:prstGeom prst="rect">
              <a:avLst/>
            </a:prstGeom>
            <a:noFill/>
            <a:extLst>
              <a:ext uri="{909E8E84-426E-40DD-AFC4-6F175D3DCCD1}">
                <a14:hiddenFill xmlns:a14="http://schemas.microsoft.com/office/drawing/2010/main">
                  <a:solidFill>
                    <a:srgbClr val="FFFFFF"/>
                  </a:solidFill>
                </a14:hiddenFill>
              </a:ext>
            </a:extLst>
          </p:spPr>
        </p:pic>
        <p:pic>
          <p:nvPicPr>
            <p:cNvPr id="63" name="Imagen 62">
              <a:extLst>
                <a:ext uri="{FF2B5EF4-FFF2-40B4-BE49-F238E27FC236}">
                  <a16:creationId xmlns:a16="http://schemas.microsoft.com/office/drawing/2014/main" id="{DCC00EB3-A22B-4AF2-85C3-052ED6EC732C}"/>
                </a:ext>
              </a:extLst>
            </p:cNvPr>
            <p:cNvPicPr>
              <a:picLocks noChangeAspect="1"/>
            </p:cNvPicPr>
            <p:nvPr/>
          </p:nvPicPr>
          <p:blipFill rotWithShape="1">
            <a:blip r:embed="rId10">
              <a:extLst>
                <a:ext uri="{28A0092B-C50C-407E-A947-70E740481C1C}">
                  <a14:useLocalDpi xmlns:a14="http://schemas.microsoft.com/office/drawing/2010/main" val="0"/>
                </a:ext>
              </a:extLst>
            </a:blip>
            <a:srcRect t="48322"/>
            <a:stretch/>
          </p:blipFill>
          <p:spPr>
            <a:xfrm>
              <a:off x="4231192" y="951835"/>
              <a:ext cx="722968" cy="1073819"/>
            </a:xfrm>
            <a:prstGeom prst="rect">
              <a:avLst/>
            </a:prstGeom>
          </p:spPr>
        </p:pic>
        <p:sp>
          <p:nvSpPr>
            <p:cNvPr id="64" name="Rectángulo: esquinas redondeadas 63">
              <a:extLst>
                <a:ext uri="{FF2B5EF4-FFF2-40B4-BE49-F238E27FC236}">
                  <a16:creationId xmlns:a16="http://schemas.microsoft.com/office/drawing/2014/main" id="{B53A0F98-1C8B-4BF2-9605-C9826D2177FE}"/>
                </a:ext>
              </a:extLst>
            </p:cNvPr>
            <p:cNvSpPr/>
            <p:nvPr/>
          </p:nvSpPr>
          <p:spPr>
            <a:xfrm rot="4890219">
              <a:off x="3064493" y="497730"/>
              <a:ext cx="140056" cy="3077807"/>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7" name="Rectángulo: esquinas redondeadas 146">
              <a:extLst>
                <a:ext uri="{FF2B5EF4-FFF2-40B4-BE49-F238E27FC236}">
                  <a16:creationId xmlns:a16="http://schemas.microsoft.com/office/drawing/2014/main" id="{586E0D8B-4E46-458D-8BBD-D111300B07D4}"/>
                </a:ext>
              </a:extLst>
            </p:cNvPr>
            <p:cNvSpPr/>
            <p:nvPr/>
          </p:nvSpPr>
          <p:spPr>
            <a:xfrm rot="5919583">
              <a:off x="5962611" y="524913"/>
              <a:ext cx="137727" cy="3025068"/>
            </a:xfrm>
            <a:prstGeom prst="roundRect">
              <a:avLst>
                <a:gd name="adj" fmla="val 50000"/>
              </a:avLst>
            </a:prstGeom>
            <a:solidFill>
              <a:srgbClr val="586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8" name="Arco 147">
              <a:extLst>
                <a:ext uri="{FF2B5EF4-FFF2-40B4-BE49-F238E27FC236}">
                  <a16:creationId xmlns:a16="http://schemas.microsoft.com/office/drawing/2014/main" id="{EF2D2030-0F16-4FEC-83A0-20AC1ADCBCDA}"/>
                </a:ext>
              </a:extLst>
            </p:cNvPr>
            <p:cNvSpPr/>
            <p:nvPr/>
          </p:nvSpPr>
          <p:spPr>
            <a:xfrm>
              <a:off x="4348629" y="1482992"/>
              <a:ext cx="507174" cy="487650"/>
            </a:xfrm>
            <a:prstGeom prst="arc">
              <a:avLst>
                <a:gd name="adj1" fmla="val 6414731"/>
                <a:gd name="adj2" fmla="val 10852682"/>
              </a:avLst>
            </a:prstGeom>
            <a:ln w="111125">
              <a:solidFill>
                <a:srgbClr val="35485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pic>
          <p:nvPicPr>
            <p:cNvPr id="56" name="Picture 10" descr="Resultado de imagen para cloud silhouette png">
              <a:extLst>
                <a:ext uri="{FF2B5EF4-FFF2-40B4-BE49-F238E27FC236}">
                  <a16:creationId xmlns:a16="http://schemas.microsoft.com/office/drawing/2014/main" id="{F6456D4E-2A93-459C-8E5F-E1348DBB255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8006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nvGrpSpPr>
            <p:cNvPr id="164" name="Grupo 163">
              <a:extLst>
                <a:ext uri="{FF2B5EF4-FFF2-40B4-BE49-F238E27FC236}">
                  <a16:creationId xmlns:a16="http://schemas.microsoft.com/office/drawing/2014/main" id="{9F0BD371-3C74-4910-A885-2718C44F25F3}"/>
                </a:ext>
              </a:extLst>
            </p:cNvPr>
            <p:cNvGrpSpPr/>
            <p:nvPr/>
          </p:nvGrpSpPr>
          <p:grpSpPr>
            <a:xfrm>
              <a:off x="8569274" y="1226711"/>
              <a:ext cx="2386301" cy="4983661"/>
              <a:chOff x="8722882" y="1179246"/>
              <a:chExt cx="2386301" cy="4983661"/>
            </a:xfrm>
          </p:grpSpPr>
          <p:grpSp>
            <p:nvGrpSpPr>
              <p:cNvPr id="165" name="Grupo 164">
                <a:extLst>
                  <a:ext uri="{FF2B5EF4-FFF2-40B4-BE49-F238E27FC236}">
                    <a16:creationId xmlns:a16="http://schemas.microsoft.com/office/drawing/2014/main" id="{5A468117-3BFA-466E-B489-0D76EEA51E05}"/>
                  </a:ext>
                </a:extLst>
              </p:cNvPr>
              <p:cNvGrpSpPr/>
              <p:nvPr/>
            </p:nvGrpSpPr>
            <p:grpSpPr>
              <a:xfrm>
                <a:off x="8722882" y="1179246"/>
                <a:ext cx="2386301" cy="4983661"/>
                <a:chOff x="8722882" y="1179246"/>
                <a:chExt cx="2386301" cy="4983661"/>
              </a:xfrm>
            </p:grpSpPr>
            <p:sp>
              <p:nvSpPr>
                <p:cNvPr id="173" name="Rectángulo: esquinas redondeadas 172">
                  <a:extLst>
                    <a:ext uri="{FF2B5EF4-FFF2-40B4-BE49-F238E27FC236}">
                      <a16:creationId xmlns:a16="http://schemas.microsoft.com/office/drawing/2014/main" id="{B6BC573D-78FF-4B3B-AF4E-B0FB2AB6DEA5}"/>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4" name="Rectángulo 173">
                  <a:extLst>
                    <a:ext uri="{FF2B5EF4-FFF2-40B4-BE49-F238E27FC236}">
                      <a16:creationId xmlns:a16="http://schemas.microsoft.com/office/drawing/2014/main" id="{F76CB0A1-A44E-4406-9000-E8FEA7247E05}"/>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5" name="Elipse 174">
                  <a:extLst>
                    <a:ext uri="{FF2B5EF4-FFF2-40B4-BE49-F238E27FC236}">
                      <a16:creationId xmlns:a16="http://schemas.microsoft.com/office/drawing/2014/main" id="{74F4A285-ADC6-4608-91A8-C57B0C98D6E2}"/>
                    </a:ext>
                  </a:extLst>
                </p:cNvPr>
                <p:cNvSpPr/>
                <p:nvPr/>
              </p:nvSpPr>
              <p:spPr>
                <a:xfrm>
                  <a:off x="9700032" y="5636669"/>
                  <a:ext cx="432000" cy="432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6" name="Rectángulo: esquinas redondeadas 175">
                  <a:extLst>
                    <a:ext uri="{FF2B5EF4-FFF2-40B4-BE49-F238E27FC236}">
                      <a16:creationId xmlns:a16="http://schemas.microsoft.com/office/drawing/2014/main" id="{77C70967-E3FD-498D-A55F-F4A97F0F6BEF}"/>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66" name="Rectángulo 165">
                <a:extLst>
                  <a:ext uri="{FF2B5EF4-FFF2-40B4-BE49-F238E27FC236}">
                    <a16:creationId xmlns:a16="http://schemas.microsoft.com/office/drawing/2014/main" id="{26F7C2A4-40E3-46BE-AD70-1050EAAF3A8A}"/>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7" name="Rectángulo 166">
                <a:extLst>
                  <a:ext uri="{FF2B5EF4-FFF2-40B4-BE49-F238E27FC236}">
                    <a16:creationId xmlns:a16="http://schemas.microsoft.com/office/drawing/2014/main" id="{2FED7146-2B92-49E2-A5DA-5F7467E4D11F}"/>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8" name="Rectángulo 167">
                <a:extLst>
                  <a:ext uri="{FF2B5EF4-FFF2-40B4-BE49-F238E27FC236}">
                    <a16:creationId xmlns:a16="http://schemas.microsoft.com/office/drawing/2014/main" id="{9738F99D-1D7F-4FEC-B071-DD72145ECA35}"/>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69" name="Picture 6" descr="https://cdn3.vectorstock.com/i/1000x1000/10/92/smart-phone-with-gps-navigation-vector-16401092.jpg">
                <a:extLst>
                  <a:ext uri="{FF2B5EF4-FFF2-40B4-BE49-F238E27FC236}">
                    <a16:creationId xmlns:a16="http://schemas.microsoft.com/office/drawing/2014/main" id="{0CFD1D44-E4C7-4C51-B979-F5D965FBE4D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70" name="Rectángulo 169">
                <a:extLst>
                  <a:ext uri="{FF2B5EF4-FFF2-40B4-BE49-F238E27FC236}">
                    <a16:creationId xmlns:a16="http://schemas.microsoft.com/office/drawing/2014/main" id="{8C4CC2FA-6C6F-461D-864B-BD56BE009F4A}"/>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171" name="Rectángulo 170">
                <a:extLst>
                  <a:ext uri="{FF2B5EF4-FFF2-40B4-BE49-F238E27FC236}">
                    <a16:creationId xmlns:a16="http://schemas.microsoft.com/office/drawing/2014/main" id="{9900A6E9-3C1E-409B-B77A-F09E52268A37}"/>
                  </a:ext>
                </a:extLst>
              </p:cNvPr>
              <p:cNvSpPr/>
              <p:nvPr/>
            </p:nvSpPr>
            <p:spPr>
              <a:xfrm>
                <a:off x="9022199" y="4103410"/>
                <a:ext cx="1786038" cy="483125"/>
              </a:xfrm>
              <a:prstGeom prst="rect">
                <a:avLst/>
              </a:prstGeom>
              <a:solidFill>
                <a:schemeClr val="bg1"/>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2" name="CuadroTexto 171">
                <a:extLst>
                  <a:ext uri="{FF2B5EF4-FFF2-40B4-BE49-F238E27FC236}">
                    <a16:creationId xmlns:a16="http://schemas.microsoft.com/office/drawing/2014/main" id="{606E3D1C-080D-4C8C-9113-D8A989202899}"/>
                  </a:ext>
                </a:extLst>
              </p:cNvPr>
              <p:cNvSpPr txBox="1"/>
              <p:nvPr/>
            </p:nvSpPr>
            <p:spPr>
              <a:xfrm>
                <a:off x="9389385" y="4177039"/>
                <a:ext cx="1035889" cy="338554"/>
              </a:xfrm>
              <a:prstGeom prst="rect">
                <a:avLst/>
              </a:prstGeom>
              <a:noFill/>
            </p:spPr>
            <p:txBody>
              <a:bodyPr wrap="square" rtlCol="0">
                <a:spAutoFit/>
              </a:bodyPr>
              <a:lstStyle/>
              <a:p>
                <a:pPr algn="ctr"/>
                <a:r>
                  <a:rPr lang="en-US" sz="1600" dirty="0">
                    <a:solidFill>
                      <a:srgbClr val="EA4E1B"/>
                    </a:solidFill>
                    <a:latin typeface="Franklin Gothic Demi Cond" panose="020B0706030402020204" pitchFamily="34" charset="0"/>
                  </a:rPr>
                  <a:t>Logistic</a:t>
                </a:r>
                <a:endParaRPr lang="es-419" sz="1600" dirty="0">
                  <a:solidFill>
                    <a:srgbClr val="EA4E1B"/>
                  </a:solidFill>
                  <a:latin typeface="Franklin Gothic Demi Cond" panose="020B0706030402020204" pitchFamily="34" charset="0"/>
                </a:endParaRPr>
              </a:p>
            </p:txBody>
          </p:sp>
        </p:grpSp>
        <p:sp>
          <p:nvSpPr>
            <p:cNvPr id="177" name="Rectángulo 176">
              <a:extLst>
                <a:ext uri="{FF2B5EF4-FFF2-40B4-BE49-F238E27FC236}">
                  <a16:creationId xmlns:a16="http://schemas.microsoft.com/office/drawing/2014/main" id="{29C1A179-7F00-4BC9-9B48-92053F3C93E8}"/>
                </a:ext>
              </a:extLst>
            </p:cNvPr>
            <p:cNvSpPr/>
            <p:nvPr/>
          </p:nvSpPr>
          <p:spPr>
            <a:xfrm>
              <a:off x="8868591" y="4735477"/>
              <a:ext cx="1786038" cy="483125"/>
            </a:xfrm>
            <a:prstGeom prst="rect">
              <a:avLst/>
            </a:prstGeom>
            <a:solidFill>
              <a:srgbClr val="EF4136"/>
            </a:solidFill>
            <a:ln w="412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8" name="CuadroTexto 177">
              <a:extLst>
                <a:ext uri="{FF2B5EF4-FFF2-40B4-BE49-F238E27FC236}">
                  <a16:creationId xmlns:a16="http://schemas.microsoft.com/office/drawing/2014/main" id="{85CF8FD8-F41A-4D20-A387-1C57A31C07FE}"/>
                </a:ext>
              </a:extLst>
            </p:cNvPr>
            <p:cNvSpPr txBox="1"/>
            <p:nvPr/>
          </p:nvSpPr>
          <p:spPr>
            <a:xfrm>
              <a:off x="9235777" y="4809106"/>
              <a:ext cx="1035889" cy="338554"/>
            </a:xfrm>
            <a:prstGeom prst="rect">
              <a:avLst/>
            </a:prstGeom>
            <a:noFill/>
          </p:spPr>
          <p:txBody>
            <a:bodyPr wrap="square" rtlCol="0">
              <a:spAutoFit/>
            </a:bodyPr>
            <a:lstStyle/>
            <a:p>
              <a:pPr algn="ctr"/>
              <a:r>
                <a:rPr lang="en-US" sz="1600" dirty="0">
                  <a:solidFill>
                    <a:schemeClr val="bg1"/>
                  </a:solidFill>
                  <a:latin typeface="Franklin Gothic Demi Cond" panose="020B0706030402020204" pitchFamily="34" charset="0"/>
                </a:rPr>
                <a:t>Credits</a:t>
              </a:r>
              <a:endParaRPr lang="es-419" sz="1600" dirty="0">
                <a:solidFill>
                  <a:schemeClr val="bg1"/>
                </a:solidFill>
                <a:latin typeface="Franklin Gothic Demi Cond" panose="020B0706030402020204" pitchFamily="34" charset="0"/>
              </a:endParaRPr>
            </a:p>
          </p:txBody>
        </p:sp>
      </p:grpSp>
    </p:spTree>
    <p:extLst>
      <p:ext uri="{BB962C8B-B14F-4D97-AF65-F5344CB8AC3E}">
        <p14:creationId xmlns:p14="http://schemas.microsoft.com/office/powerpoint/2010/main" val="19564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upo 31">
            <a:extLst>
              <a:ext uri="{FF2B5EF4-FFF2-40B4-BE49-F238E27FC236}">
                <a16:creationId xmlns:a16="http://schemas.microsoft.com/office/drawing/2014/main" id="{E73D4545-3155-4724-B168-067D30E15BD1}"/>
              </a:ext>
            </a:extLst>
          </p:cNvPr>
          <p:cNvGrpSpPr/>
          <p:nvPr/>
        </p:nvGrpSpPr>
        <p:grpSpPr>
          <a:xfrm>
            <a:off x="249400" y="255710"/>
            <a:ext cx="5632556" cy="2703224"/>
            <a:chOff x="3345025" y="2017835"/>
            <a:chExt cx="5632556" cy="2703224"/>
          </a:xfrm>
        </p:grpSpPr>
        <p:sp>
          <p:nvSpPr>
            <p:cNvPr id="8" name="Rectángulo: esquinas redondeadas 7">
              <a:extLst>
                <a:ext uri="{FF2B5EF4-FFF2-40B4-BE49-F238E27FC236}">
                  <a16:creationId xmlns:a16="http://schemas.microsoft.com/office/drawing/2014/main" id="{8EBAAFC0-33E7-4A7C-89E7-C03FD038340D}"/>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7" name="Conector recto 6">
              <a:extLst>
                <a:ext uri="{FF2B5EF4-FFF2-40B4-BE49-F238E27FC236}">
                  <a16:creationId xmlns:a16="http://schemas.microsoft.com/office/drawing/2014/main" id="{708DA831-EA62-4E94-8FA7-BE7EA5CD946D}"/>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C5223588-2C17-46A3-8090-E6FBCB5F7265}"/>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C16FC607-084A-480C-B221-C396B8843E5F}"/>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Rectángulo 10">
              <a:extLst>
                <a:ext uri="{FF2B5EF4-FFF2-40B4-BE49-F238E27FC236}">
                  <a16:creationId xmlns:a16="http://schemas.microsoft.com/office/drawing/2014/main" id="{891E8AF6-753D-4972-9123-D6512ADB23B0}"/>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esquinas redondeadas 11">
              <a:extLst>
                <a:ext uri="{FF2B5EF4-FFF2-40B4-BE49-F238E27FC236}">
                  <a16:creationId xmlns:a16="http://schemas.microsoft.com/office/drawing/2014/main" id="{D7C8C7F6-0004-4B38-B4D0-D74DF0C973BB}"/>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3" name="Rectángulo 12">
            <a:extLst>
              <a:ext uri="{FF2B5EF4-FFF2-40B4-BE49-F238E27FC236}">
                <a16:creationId xmlns:a16="http://schemas.microsoft.com/office/drawing/2014/main" id="{3DBF73C6-2AC4-4B3A-ACE4-8F596653A7A1}"/>
              </a:ext>
            </a:extLst>
          </p:cNvPr>
          <p:cNvSpPr/>
          <p:nvPr/>
        </p:nvSpPr>
        <p:spPr>
          <a:xfrm>
            <a:off x="821059"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esquinas redondeadas 32">
            <a:extLst>
              <a:ext uri="{FF2B5EF4-FFF2-40B4-BE49-F238E27FC236}">
                <a16:creationId xmlns:a16="http://schemas.microsoft.com/office/drawing/2014/main" id="{1FC52F28-9CEA-4546-8CBD-98A60C82F3A5}"/>
              </a:ext>
            </a:extLst>
          </p:cNvPr>
          <p:cNvSpPr/>
          <p:nvPr/>
        </p:nvSpPr>
        <p:spPr>
          <a:xfrm>
            <a:off x="1186873" y="1931360"/>
            <a:ext cx="612000" cy="612000"/>
          </a:xfrm>
          <a:prstGeom prst="roundRect">
            <a:avLst/>
          </a:prstGeom>
          <a:solidFill>
            <a:srgbClr val="FFFFFF"/>
          </a:solidFill>
          <a:ln w="285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5" name="CuadroTexto 34">
            <a:extLst>
              <a:ext uri="{FF2B5EF4-FFF2-40B4-BE49-F238E27FC236}">
                <a16:creationId xmlns:a16="http://schemas.microsoft.com/office/drawing/2014/main" id="{42DB889C-426D-4128-AC73-03C788A8379B}"/>
              </a:ext>
            </a:extLst>
          </p:cNvPr>
          <p:cNvSpPr txBox="1"/>
          <p:nvPr/>
        </p:nvSpPr>
        <p:spPr>
          <a:xfrm>
            <a:off x="1222363" y="2060390"/>
            <a:ext cx="541020" cy="369332"/>
          </a:xfrm>
          <a:prstGeom prst="rect">
            <a:avLst/>
          </a:prstGeom>
          <a:noFill/>
        </p:spPr>
        <p:txBody>
          <a:bodyPr wrap="square" rtlCol="0">
            <a:spAutoFit/>
          </a:bodyPr>
          <a:lstStyle/>
          <a:p>
            <a:pPr algn="ctr"/>
            <a:r>
              <a:rPr lang="en-US" dirty="0">
                <a:solidFill>
                  <a:srgbClr val="EF4136"/>
                </a:solidFill>
                <a:latin typeface="Franklin Gothic Demi Cond" panose="020B0706030402020204" pitchFamily="34" charset="0"/>
              </a:rPr>
              <a:t>Yes</a:t>
            </a:r>
            <a:endParaRPr lang="es-419" dirty="0">
              <a:solidFill>
                <a:srgbClr val="EF4136"/>
              </a:solidFill>
              <a:latin typeface="Franklin Gothic Demi Cond" panose="020B0706030402020204" pitchFamily="34" charset="0"/>
            </a:endParaRPr>
          </a:p>
        </p:txBody>
      </p:sp>
      <p:grpSp>
        <p:nvGrpSpPr>
          <p:cNvPr id="55" name="Grupo 54">
            <a:extLst>
              <a:ext uri="{FF2B5EF4-FFF2-40B4-BE49-F238E27FC236}">
                <a16:creationId xmlns:a16="http://schemas.microsoft.com/office/drawing/2014/main" id="{ABA94FCF-EA43-4639-9BBC-96ECB3C5CEF4}"/>
              </a:ext>
            </a:extLst>
          </p:cNvPr>
          <p:cNvGrpSpPr/>
          <p:nvPr/>
        </p:nvGrpSpPr>
        <p:grpSpPr>
          <a:xfrm>
            <a:off x="2120887" y="1931360"/>
            <a:ext cx="612000" cy="612000"/>
            <a:chOff x="6298752" y="3697757"/>
            <a:chExt cx="612000" cy="612000"/>
          </a:xfrm>
        </p:grpSpPr>
        <p:sp>
          <p:nvSpPr>
            <p:cNvPr id="43" name="Rectángulo: esquinas redondeadas 42">
              <a:extLst>
                <a:ext uri="{FF2B5EF4-FFF2-40B4-BE49-F238E27FC236}">
                  <a16:creationId xmlns:a16="http://schemas.microsoft.com/office/drawing/2014/main" id="{81F06008-5B30-4732-B8C4-9435393FDCDA}"/>
                </a:ext>
              </a:extLst>
            </p:cNvPr>
            <p:cNvSpPr/>
            <p:nvPr/>
          </p:nvSpPr>
          <p:spPr>
            <a:xfrm>
              <a:off x="6298752" y="3697757"/>
              <a:ext cx="612000" cy="612000"/>
            </a:xfrm>
            <a:prstGeom prst="roundRect">
              <a:avLst/>
            </a:prstGeom>
            <a:solidFill>
              <a:srgbClr val="EA4E1B"/>
            </a:solidFill>
            <a:ln w="28575">
              <a:solidFill>
                <a:srgbClr val="EA4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4" name="CuadroTexto 43">
              <a:extLst>
                <a:ext uri="{FF2B5EF4-FFF2-40B4-BE49-F238E27FC236}">
                  <a16:creationId xmlns:a16="http://schemas.microsoft.com/office/drawing/2014/main" id="{76E2128E-0ADE-4EA8-9FBE-45FDF53E86F0}"/>
                </a:ext>
              </a:extLst>
            </p:cNvPr>
            <p:cNvSpPr txBox="1"/>
            <p:nvPr/>
          </p:nvSpPr>
          <p:spPr>
            <a:xfrm>
              <a:off x="6334242" y="3826787"/>
              <a:ext cx="541020" cy="369332"/>
            </a:xfrm>
            <a:prstGeom prst="rect">
              <a:avLst/>
            </a:prstGeom>
            <a:noFill/>
          </p:spPr>
          <p:txBody>
            <a:bodyPr wrap="square" rtlCol="0">
              <a:spAutoFit/>
            </a:bodyPr>
            <a:lstStyle/>
            <a:p>
              <a:pPr algn="ctr"/>
              <a:r>
                <a:rPr lang="en-US" dirty="0">
                  <a:solidFill>
                    <a:schemeClr val="bg1"/>
                  </a:solidFill>
                  <a:latin typeface="Franklin Gothic Demi Cond" panose="020B0706030402020204" pitchFamily="34" charset="0"/>
                </a:rPr>
                <a:t>No</a:t>
              </a:r>
              <a:endParaRPr lang="es-419" dirty="0">
                <a:solidFill>
                  <a:schemeClr val="bg1"/>
                </a:solidFill>
                <a:latin typeface="Franklin Gothic Demi Cond" panose="020B0706030402020204" pitchFamily="34" charset="0"/>
              </a:endParaRPr>
            </a:p>
          </p:txBody>
        </p:sp>
      </p:grpSp>
      <p:grpSp>
        <p:nvGrpSpPr>
          <p:cNvPr id="50" name="Grupo 49">
            <a:extLst>
              <a:ext uri="{FF2B5EF4-FFF2-40B4-BE49-F238E27FC236}">
                <a16:creationId xmlns:a16="http://schemas.microsoft.com/office/drawing/2014/main" id="{59EB57D4-D91B-4D85-9580-B8D6260E1E03}"/>
              </a:ext>
            </a:extLst>
          </p:cNvPr>
          <p:cNvGrpSpPr/>
          <p:nvPr/>
        </p:nvGrpSpPr>
        <p:grpSpPr>
          <a:xfrm>
            <a:off x="4720999" y="464730"/>
            <a:ext cx="324000" cy="369332"/>
            <a:chOff x="3994768" y="2226855"/>
            <a:chExt cx="324000" cy="369332"/>
          </a:xfrm>
        </p:grpSpPr>
        <p:sp>
          <p:nvSpPr>
            <p:cNvPr id="48" name="Elipse 47">
              <a:extLst>
                <a:ext uri="{FF2B5EF4-FFF2-40B4-BE49-F238E27FC236}">
                  <a16:creationId xmlns:a16="http://schemas.microsoft.com/office/drawing/2014/main" id="{52FA0701-FBF1-439A-8E1F-E3F471E056CA}"/>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9" name="CuadroTexto 48">
              <a:extLst>
                <a:ext uri="{FF2B5EF4-FFF2-40B4-BE49-F238E27FC236}">
                  <a16:creationId xmlns:a16="http://schemas.microsoft.com/office/drawing/2014/main" id="{4B323E2E-40E9-45C1-BB64-ED05D1780976}"/>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53" name="Grupo 52">
            <a:extLst>
              <a:ext uri="{FF2B5EF4-FFF2-40B4-BE49-F238E27FC236}">
                <a16:creationId xmlns:a16="http://schemas.microsoft.com/office/drawing/2014/main" id="{9A362849-72DF-4AAF-8738-E3A338003DD3}"/>
              </a:ext>
            </a:extLst>
          </p:cNvPr>
          <p:cNvGrpSpPr/>
          <p:nvPr/>
        </p:nvGrpSpPr>
        <p:grpSpPr>
          <a:xfrm>
            <a:off x="1238558" y="961985"/>
            <a:ext cx="497128" cy="378118"/>
            <a:chOff x="7239951" y="3226311"/>
            <a:chExt cx="624682" cy="467174"/>
          </a:xfrm>
        </p:grpSpPr>
        <p:pic>
          <p:nvPicPr>
            <p:cNvPr id="3076" name="Picture 4" descr="Resultado de imagen para truck icon png">
              <a:extLst>
                <a:ext uri="{FF2B5EF4-FFF2-40B4-BE49-F238E27FC236}">
                  <a16:creationId xmlns:a16="http://schemas.microsoft.com/office/drawing/2014/main" id="{F16F1572-E7F9-487A-BB4B-FFD44D42B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694" y="3327725"/>
              <a:ext cx="572939" cy="365760"/>
            </a:xfrm>
            <a:prstGeom prst="rect">
              <a:avLst/>
            </a:prstGeom>
            <a:noFill/>
            <a:extLst>
              <a:ext uri="{909E8E84-426E-40DD-AFC4-6F175D3DCCD1}">
                <a14:hiddenFill xmlns:a14="http://schemas.microsoft.com/office/drawing/2010/main">
                  <a:solidFill>
                    <a:srgbClr val="FFFFFF"/>
                  </a:solidFill>
                </a14:hiddenFill>
              </a:ext>
            </a:extLst>
          </p:spPr>
        </p:pic>
        <p:sp>
          <p:nvSpPr>
            <p:cNvPr id="51" name="Elipse 50">
              <a:extLst>
                <a:ext uri="{FF2B5EF4-FFF2-40B4-BE49-F238E27FC236}">
                  <a16:creationId xmlns:a16="http://schemas.microsoft.com/office/drawing/2014/main" id="{DA7B783B-D767-41C3-B693-DAD069DF37E1}"/>
                </a:ext>
              </a:extLst>
            </p:cNvPr>
            <p:cNvSpPr/>
            <p:nvPr/>
          </p:nvSpPr>
          <p:spPr>
            <a:xfrm>
              <a:off x="7239951" y="3226311"/>
              <a:ext cx="252000" cy="252000"/>
            </a:xfrm>
            <a:prstGeom prst="ellipse">
              <a:avLst/>
            </a:prstGeom>
            <a:solidFill>
              <a:srgbClr val="FFFFFF"/>
            </a:solidFill>
            <a:ln w="31750">
              <a:solidFill>
                <a:srgbClr val="0407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solidFill>
                  <a:schemeClr val="tx1"/>
                </a:solidFill>
                <a:latin typeface="Franklin Gothic Demi Cond" panose="020B0706030402020204" pitchFamily="34" charset="0"/>
              </a:endParaRPr>
            </a:p>
          </p:txBody>
        </p:sp>
        <p:sp>
          <p:nvSpPr>
            <p:cNvPr id="52" name="Cruz 51">
              <a:extLst>
                <a:ext uri="{FF2B5EF4-FFF2-40B4-BE49-F238E27FC236}">
                  <a16:creationId xmlns:a16="http://schemas.microsoft.com/office/drawing/2014/main" id="{0CF818B4-F287-4F25-AB02-7269C883EAC5}"/>
                </a:ext>
              </a:extLst>
            </p:cNvPr>
            <p:cNvSpPr/>
            <p:nvPr/>
          </p:nvSpPr>
          <p:spPr>
            <a:xfrm rot="18880405">
              <a:off x="7293950" y="3280311"/>
              <a:ext cx="144000" cy="144000"/>
            </a:xfrm>
            <a:prstGeom prst="plus">
              <a:avLst>
                <a:gd name="adj" fmla="val 3833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pic>
        <p:nvPicPr>
          <p:cNvPr id="3078" name="Picture 6" descr="https://cdn3.vectorstock.com/i/1000x1000/99/57/logistic-isometric-design-composition-vector-13699957.jpg">
            <a:extLst>
              <a:ext uri="{FF2B5EF4-FFF2-40B4-BE49-F238E27FC236}">
                <a16:creationId xmlns:a16="http://schemas.microsoft.com/office/drawing/2014/main" id="{C653B90B-97E9-4445-B1BA-4FC2D8DF8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86"/>
          <a:stretch/>
        </p:blipFill>
        <p:spPr bwMode="auto">
          <a:xfrm>
            <a:off x="3555333" y="1405641"/>
            <a:ext cx="1366709" cy="1273704"/>
          </a:xfrm>
          <a:prstGeom prst="rect">
            <a:avLst/>
          </a:prstGeom>
          <a:noFill/>
          <a:extLst>
            <a:ext uri="{909E8E84-426E-40DD-AFC4-6F175D3DCCD1}">
              <a14:hiddenFill xmlns:a14="http://schemas.microsoft.com/office/drawing/2010/main">
                <a:solidFill>
                  <a:srgbClr val="FFFFFF"/>
                </a:solidFill>
              </a14:hiddenFill>
            </a:ext>
          </a:extLst>
        </p:spPr>
      </p:pic>
      <p:sp>
        <p:nvSpPr>
          <p:cNvPr id="45" name="CuadroTexto 44">
            <a:extLst>
              <a:ext uri="{FF2B5EF4-FFF2-40B4-BE49-F238E27FC236}">
                <a16:creationId xmlns:a16="http://schemas.microsoft.com/office/drawing/2014/main" id="{1AA14E67-36D8-42A7-AD21-E21D8D48760B}"/>
              </a:ext>
            </a:extLst>
          </p:cNvPr>
          <p:cNvSpPr txBox="1"/>
          <p:nvPr/>
        </p:nvSpPr>
        <p:spPr>
          <a:xfrm>
            <a:off x="1758311" y="1043388"/>
            <a:ext cx="3078480" cy="307777"/>
          </a:xfrm>
          <a:prstGeom prst="rect">
            <a:avLst/>
          </a:prstGeom>
          <a:noFill/>
        </p:spPr>
        <p:txBody>
          <a:bodyPr wrap="square" rtlCol="0">
            <a:spAutoFit/>
          </a:bodyPr>
          <a:lstStyle/>
          <a:p>
            <a:r>
              <a:rPr lang="en-US" sz="1400" dirty="0">
                <a:latin typeface="Arial Narrow" panose="020B0606020202030204" pitchFamily="34" charset="0"/>
              </a:rPr>
              <a:t>Are you sure you want to cancel the order?</a:t>
            </a:r>
            <a:endParaRPr lang="es-419" sz="1400" dirty="0">
              <a:latin typeface="Arial Narrow" panose="020B0606020202030204" pitchFamily="34" charset="0"/>
            </a:endParaRPr>
          </a:p>
        </p:txBody>
      </p:sp>
      <p:grpSp>
        <p:nvGrpSpPr>
          <p:cNvPr id="28" name="Grupo 27">
            <a:extLst>
              <a:ext uri="{FF2B5EF4-FFF2-40B4-BE49-F238E27FC236}">
                <a16:creationId xmlns:a16="http://schemas.microsoft.com/office/drawing/2014/main" id="{F02FFF02-FE3A-4EEF-98AF-E344F55AEAA2}"/>
              </a:ext>
            </a:extLst>
          </p:cNvPr>
          <p:cNvGrpSpPr/>
          <p:nvPr/>
        </p:nvGrpSpPr>
        <p:grpSpPr>
          <a:xfrm>
            <a:off x="249399" y="3308773"/>
            <a:ext cx="5632556" cy="2703224"/>
            <a:chOff x="3345025" y="2017835"/>
            <a:chExt cx="5632556" cy="2703224"/>
          </a:xfrm>
        </p:grpSpPr>
        <p:sp>
          <p:nvSpPr>
            <p:cNvPr id="29" name="Rectángulo: esquinas redondeadas 28">
              <a:extLst>
                <a:ext uri="{FF2B5EF4-FFF2-40B4-BE49-F238E27FC236}">
                  <a16:creationId xmlns:a16="http://schemas.microsoft.com/office/drawing/2014/main" id="{0FFC8429-0196-41CA-A7E5-818F6BC784D6}"/>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0" name="Conector recto 29">
              <a:extLst>
                <a:ext uri="{FF2B5EF4-FFF2-40B4-BE49-F238E27FC236}">
                  <a16:creationId xmlns:a16="http://schemas.microsoft.com/office/drawing/2014/main" id="{1C942993-6187-4DE9-81F2-2D677BAAA937}"/>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56BE9E74-5290-4B18-9E90-7AA318E0CFDA}"/>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4" name="Rectángulo 33">
              <a:extLst>
                <a:ext uri="{FF2B5EF4-FFF2-40B4-BE49-F238E27FC236}">
                  <a16:creationId xmlns:a16="http://schemas.microsoft.com/office/drawing/2014/main" id="{B829A947-64E3-4EBF-962C-86052EB48C73}"/>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F86271D9-4147-4782-9819-6F8F4E066B67}"/>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7" name="Rectángulo: esquinas redondeadas 36">
              <a:extLst>
                <a:ext uri="{FF2B5EF4-FFF2-40B4-BE49-F238E27FC236}">
                  <a16:creationId xmlns:a16="http://schemas.microsoft.com/office/drawing/2014/main" id="{F8731ADF-0004-48C0-9BAA-553D7955051E}"/>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8" name="Rectángulo 37">
            <a:extLst>
              <a:ext uri="{FF2B5EF4-FFF2-40B4-BE49-F238E27FC236}">
                <a16:creationId xmlns:a16="http://schemas.microsoft.com/office/drawing/2014/main" id="{4028361E-1AA0-418A-A7A3-FF1B411AED98}"/>
              </a:ext>
            </a:extLst>
          </p:cNvPr>
          <p:cNvSpPr/>
          <p:nvPr/>
        </p:nvSpPr>
        <p:spPr>
          <a:xfrm>
            <a:off x="821058" y="3490227"/>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2" name="Grupo 1">
            <a:extLst>
              <a:ext uri="{FF2B5EF4-FFF2-40B4-BE49-F238E27FC236}">
                <a16:creationId xmlns:a16="http://schemas.microsoft.com/office/drawing/2014/main" id="{9CE0F630-A509-4129-A5A6-EC310B3AB35C}"/>
              </a:ext>
            </a:extLst>
          </p:cNvPr>
          <p:cNvGrpSpPr/>
          <p:nvPr/>
        </p:nvGrpSpPr>
        <p:grpSpPr>
          <a:xfrm>
            <a:off x="2341284" y="4984423"/>
            <a:ext cx="1222952" cy="612000"/>
            <a:chOff x="1186873" y="4984423"/>
            <a:chExt cx="1222952" cy="612000"/>
          </a:xfrm>
        </p:grpSpPr>
        <p:sp>
          <p:nvSpPr>
            <p:cNvPr id="39" name="Rectángulo: esquinas redondeadas 38">
              <a:extLst>
                <a:ext uri="{FF2B5EF4-FFF2-40B4-BE49-F238E27FC236}">
                  <a16:creationId xmlns:a16="http://schemas.microsoft.com/office/drawing/2014/main" id="{BCAB2921-517B-4774-BE60-F91547089A6A}"/>
                </a:ext>
              </a:extLst>
            </p:cNvPr>
            <p:cNvSpPr/>
            <p:nvPr/>
          </p:nvSpPr>
          <p:spPr>
            <a:xfrm>
              <a:off x="1186873" y="4984423"/>
              <a:ext cx="1222952" cy="612000"/>
            </a:xfrm>
            <a:prstGeom prst="roundRect">
              <a:avLst/>
            </a:prstGeom>
            <a:solidFill>
              <a:srgbClr val="FFFFFF"/>
            </a:solidFill>
            <a:ln w="28575">
              <a:solidFill>
                <a:srgbClr val="EF4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CuadroTexto 39">
              <a:extLst>
                <a:ext uri="{FF2B5EF4-FFF2-40B4-BE49-F238E27FC236}">
                  <a16:creationId xmlns:a16="http://schemas.microsoft.com/office/drawing/2014/main" id="{F45B630A-8242-4130-A93E-2F88D30DF7DE}"/>
                </a:ext>
              </a:extLst>
            </p:cNvPr>
            <p:cNvSpPr txBox="1"/>
            <p:nvPr/>
          </p:nvSpPr>
          <p:spPr>
            <a:xfrm>
              <a:off x="1222363" y="5113453"/>
              <a:ext cx="1151268" cy="369332"/>
            </a:xfrm>
            <a:prstGeom prst="rect">
              <a:avLst/>
            </a:prstGeom>
            <a:noFill/>
          </p:spPr>
          <p:txBody>
            <a:bodyPr wrap="square" rtlCol="0">
              <a:spAutoFit/>
            </a:bodyPr>
            <a:lstStyle/>
            <a:p>
              <a:pPr algn="ctr"/>
              <a:r>
                <a:rPr lang="en-US" dirty="0">
                  <a:solidFill>
                    <a:srgbClr val="EF4136"/>
                  </a:solidFill>
                  <a:latin typeface="Franklin Gothic Demi Cond" panose="020B0706030402020204" pitchFamily="34" charset="0"/>
                </a:rPr>
                <a:t>Acept</a:t>
              </a:r>
              <a:endParaRPr lang="es-419" dirty="0">
                <a:solidFill>
                  <a:srgbClr val="EF4136"/>
                </a:solidFill>
                <a:latin typeface="Franklin Gothic Demi Cond" panose="020B0706030402020204" pitchFamily="34" charset="0"/>
              </a:endParaRPr>
            </a:p>
          </p:txBody>
        </p:sp>
      </p:grpSp>
      <p:grpSp>
        <p:nvGrpSpPr>
          <p:cNvPr id="47" name="Grupo 46">
            <a:extLst>
              <a:ext uri="{FF2B5EF4-FFF2-40B4-BE49-F238E27FC236}">
                <a16:creationId xmlns:a16="http://schemas.microsoft.com/office/drawing/2014/main" id="{5521BBBB-1E34-479B-8980-6C72F09C797B}"/>
              </a:ext>
            </a:extLst>
          </p:cNvPr>
          <p:cNvGrpSpPr/>
          <p:nvPr/>
        </p:nvGrpSpPr>
        <p:grpSpPr>
          <a:xfrm>
            <a:off x="4720998" y="3517793"/>
            <a:ext cx="324000" cy="369332"/>
            <a:chOff x="3994768" y="2226855"/>
            <a:chExt cx="324000" cy="369332"/>
          </a:xfrm>
        </p:grpSpPr>
        <p:sp>
          <p:nvSpPr>
            <p:cNvPr id="54" name="Elipse 53">
              <a:extLst>
                <a:ext uri="{FF2B5EF4-FFF2-40B4-BE49-F238E27FC236}">
                  <a16:creationId xmlns:a16="http://schemas.microsoft.com/office/drawing/2014/main" id="{70AFD043-A072-48D7-B578-A1BC02242B25}"/>
                </a:ext>
              </a:extLst>
            </p:cNvPr>
            <p:cNvSpPr/>
            <p:nvPr/>
          </p:nvSpPr>
          <p:spPr>
            <a:xfrm>
              <a:off x="3994768" y="2253798"/>
              <a:ext cx="324000" cy="32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6" name="CuadroTexto 55">
              <a:extLst>
                <a:ext uri="{FF2B5EF4-FFF2-40B4-BE49-F238E27FC236}">
                  <a16:creationId xmlns:a16="http://schemas.microsoft.com/office/drawing/2014/main" id="{BD6CFCAE-6CF7-4B3A-A28F-744F5895F6F8}"/>
                </a:ext>
              </a:extLst>
            </p:cNvPr>
            <p:cNvSpPr txBox="1"/>
            <p:nvPr/>
          </p:nvSpPr>
          <p:spPr>
            <a:xfrm>
              <a:off x="4031038" y="2226855"/>
              <a:ext cx="251460" cy="369332"/>
            </a:xfrm>
            <a:prstGeom prst="rect">
              <a:avLst/>
            </a:prstGeom>
            <a:noFill/>
          </p:spPr>
          <p:txBody>
            <a:bodyPr wrap="square" rtlCol="0">
              <a:spAutoFit/>
            </a:bodyPr>
            <a:lstStyle/>
            <a:p>
              <a:pPr algn="ctr"/>
              <a:r>
                <a:rPr lang="en-US" dirty="0">
                  <a:solidFill>
                    <a:srgbClr val="EA4E1B"/>
                  </a:solidFill>
                  <a:latin typeface="Franklin Gothic Demi Cond" panose="020B0706030402020204" pitchFamily="34" charset="0"/>
                </a:rPr>
                <a:t>!</a:t>
              </a:r>
              <a:endParaRPr lang="es-419" dirty="0">
                <a:solidFill>
                  <a:srgbClr val="EA4E1B"/>
                </a:solidFill>
                <a:latin typeface="Franklin Gothic Demi Cond" panose="020B0706030402020204" pitchFamily="34" charset="0"/>
              </a:endParaRPr>
            </a:p>
          </p:txBody>
        </p:sp>
      </p:grpSp>
      <p:grpSp>
        <p:nvGrpSpPr>
          <p:cNvPr id="3" name="Grupo 2">
            <a:extLst>
              <a:ext uri="{FF2B5EF4-FFF2-40B4-BE49-F238E27FC236}">
                <a16:creationId xmlns:a16="http://schemas.microsoft.com/office/drawing/2014/main" id="{74DD648A-2F86-4FAE-B499-CD6C992CC3F0}"/>
              </a:ext>
            </a:extLst>
          </p:cNvPr>
          <p:cNvGrpSpPr/>
          <p:nvPr/>
        </p:nvGrpSpPr>
        <p:grpSpPr>
          <a:xfrm>
            <a:off x="1896501" y="4202894"/>
            <a:ext cx="2111814" cy="310201"/>
            <a:chOff x="1899125" y="4139355"/>
            <a:chExt cx="2111814" cy="310201"/>
          </a:xfrm>
        </p:grpSpPr>
        <p:sp>
          <p:nvSpPr>
            <p:cNvPr id="62" name="CuadroTexto 61">
              <a:extLst>
                <a:ext uri="{FF2B5EF4-FFF2-40B4-BE49-F238E27FC236}">
                  <a16:creationId xmlns:a16="http://schemas.microsoft.com/office/drawing/2014/main" id="{D7AF86F4-0551-4F83-AE0D-B437E8A986CE}"/>
                </a:ext>
              </a:extLst>
            </p:cNvPr>
            <p:cNvSpPr txBox="1"/>
            <p:nvPr/>
          </p:nvSpPr>
          <p:spPr>
            <a:xfrm>
              <a:off x="2213917" y="4141779"/>
              <a:ext cx="1797022" cy="307777"/>
            </a:xfrm>
            <a:prstGeom prst="rect">
              <a:avLst/>
            </a:prstGeom>
            <a:noFill/>
          </p:spPr>
          <p:txBody>
            <a:bodyPr wrap="square" rtlCol="0">
              <a:spAutoFit/>
            </a:bodyPr>
            <a:lstStyle/>
            <a:p>
              <a:r>
                <a:rPr lang="en-US" sz="1400" dirty="0">
                  <a:latin typeface="Arial Narrow" panose="020B0606020202030204" pitchFamily="34" charset="0"/>
                </a:rPr>
                <a:t>Insert the data correctly?</a:t>
              </a:r>
              <a:endParaRPr lang="es-419" sz="1400" dirty="0">
                <a:latin typeface="Arial Narrow" panose="020B0606020202030204" pitchFamily="34" charset="0"/>
              </a:endParaRPr>
            </a:p>
          </p:txBody>
        </p:sp>
        <p:pic>
          <p:nvPicPr>
            <p:cNvPr id="63" name="Picture 10" descr="Resultado de imagen para icon orders">
              <a:extLst>
                <a:ext uri="{FF2B5EF4-FFF2-40B4-BE49-F238E27FC236}">
                  <a16:creationId xmlns:a16="http://schemas.microsoft.com/office/drawing/2014/main" id="{14FCB3D5-2288-480F-89D8-B4F9A1E74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125" y="4139355"/>
              <a:ext cx="309543" cy="3095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upo 63">
            <a:extLst>
              <a:ext uri="{FF2B5EF4-FFF2-40B4-BE49-F238E27FC236}">
                <a16:creationId xmlns:a16="http://schemas.microsoft.com/office/drawing/2014/main" id="{F3D2BCE4-5A02-4F25-B04C-02E5BF61E503}"/>
              </a:ext>
            </a:extLst>
          </p:cNvPr>
          <p:cNvGrpSpPr/>
          <p:nvPr/>
        </p:nvGrpSpPr>
        <p:grpSpPr>
          <a:xfrm>
            <a:off x="6282992" y="255710"/>
            <a:ext cx="5632556" cy="2703224"/>
            <a:chOff x="3345025" y="2017835"/>
            <a:chExt cx="5632556" cy="2703224"/>
          </a:xfrm>
        </p:grpSpPr>
        <p:sp>
          <p:nvSpPr>
            <p:cNvPr id="65" name="Rectángulo: esquinas redondeadas 64">
              <a:extLst>
                <a:ext uri="{FF2B5EF4-FFF2-40B4-BE49-F238E27FC236}">
                  <a16:creationId xmlns:a16="http://schemas.microsoft.com/office/drawing/2014/main" id="{0D8169D5-3DB6-4BE2-92C8-292D37D28EEB}"/>
                </a:ext>
              </a:extLst>
            </p:cNvPr>
            <p:cNvSpPr/>
            <p:nvPr/>
          </p:nvSpPr>
          <p:spPr>
            <a:xfrm rot="16200000">
              <a:off x="4809691" y="553169"/>
              <a:ext cx="2703224" cy="5632556"/>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66" name="Conector recto 65">
              <a:extLst>
                <a:ext uri="{FF2B5EF4-FFF2-40B4-BE49-F238E27FC236}">
                  <a16:creationId xmlns:a16="http://schemas.microsoft.com/office/drawing/2014/main" id="{0AAE1995-E82D-4871-A8E7-8F0833A89891}"/>
                </a:ext>
              </a:extLst>
            </p:cNvPr>
            <p:cNvCxnSpPr>
              <a:cxnSpLocks/>
            </p:cNvCxnSpPr>
            <p:nvPr/>
          </p:nvCxnSpPr>
          <p:spPr>
            <a:xfrm rot="16200000">
              <a:off x="7169384" y="3067058"/>
              <a:ext cx="1626520" cy="0"/>
            </a:xfrm>
            <a:prstGeom prst="line">
              <a:avLst/>
            </a:prstGeom>
            <a:ln w="190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DC1E1CBB-5DD0-4032-8041-60F67E5057A2}"/>
                </a:ext>
              </a:extLst>
            </p:cNvPr>
            <p:cNvSpPr/>
            <p:nvPr/>
          </p:nvSpPr>
          <p:spPr>
            <a:xfrm rot="16200000">
              <a:off x="8383854" y="3141288"/>
              <a:ext cx="468000" cy="468000"/>
            </a:xfrm>
            <a:prstGeom prst="ellipse">
              <a:avLst/>
            </a:prstGeom>
            <a:solidFill>
              <a:srgbClr val="3E4651"/>
            </a:solidFill>
            <a:ln w="47625">
              <a:solidFill>
                <a:srgbClr val="5E6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8" name="Rectángulo 67">
              <a:extLst>
                <a:ext uri="{FF2B5EF4-FFF2-40B4-BE49-F238E27FC236}">
                  <a16:creationId xmlns:a16="http://schemas.microsoft.com/office/drawing/2014/main" id="{AA469A79-35FF-4CF1-8A44-D49BBAB810E0}"/>
                </a:ext>
              </a:extLst>
            </p:cNvPr>
            <p:cNvSpPr/>
            <p:nvPr/>
          </p:nvSpPr>
          <p:spPr>
            <a:xfrm rot="16200000">
              <a:off x="4819659" y="1152533"/>
              <a:ext cx="2457453" cy="4457677"/>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9" name="Rectángulo 68">
              <a:extLst>
                <a:ext uri="{FF2B5EF4-FFF2-40B4-BE49-F238E27FC236}">
                  <a16:creationId xmlns:a16="http://schemas.microsoft.com/office/drawing/2014/main" id="{2744224E-E517-45F9-B9FD-2CD872606EC9}"/>
                </a:ext>
              </a:extLst>
            </p:cNvPr>
            <p:cNvSpPr/>
            <p:nvPr/>
          </p:nvSpPr>
          <p:spPr>
            <a:xfrm rot="16200000">
              <a:off x="4875363" y="1240611"/>
              <a:ext cx="2349848" cy="42672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0" name="Rectángulo: esquinas redondeadas 69">
              <a:extLst>
                <a:ext uri="{FF2B5EF4-FFF2-40B4-BE49-F238E27FC236}">
                  <a16:creationId xmlns:a16="http://schemas.microsoft.com/office/drawing/2014/main" id="{209CBB43-5A92-49FC-A3F0-AFCD41E2B6D0}"/>
                </a:ext>
              </a:extLst>
            </p:cNvPr>
            <p:cNvSpPr/>
            <p:nvPr/>
          </p:nvSpPr>
          <p:spPr>
            <a:xfrm rot="16200000">
              <a:off x="3273892" y="3337321"/>
              <a:ext cx="648079" cy="6424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71" name="Rectángulo 70">
            <a:extLst>
              <a:ext uri="{FF2B5EF4-FFF2-40B4-BE49-F238E27FC236}">
                <a16:creationId xmlns:a16="http://schemas.microsoft.com/office/drawing/2014/main" id="{A8B24BD6-3075-4C58-9A75-DAC7CE19939A}"/>
              </a:ext>
            </a:extLst>
          </p:cNvPr>
          <p:cNvSpPr/>
          <p:nvPr/>
        </p:nvSpPr>
        <p:spPr>
          <a:xfrm>
            <a:off x="6854651" y="437164"/>
            <a:ext cx="4267203" cy="424464"/>
          </a:xfrm>
          <a:prstGeom prst="rect">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8" name="Elipse 77">
            <a:extLst>
              <a:ext uri="{FF2B5EF4-FFF2-40B4-BE49-F238E27FC236}">
                <a16:creationId xmlns:a16="http://schemas.microsoft.com/office/drawing/2014/main" id="{5833D123-D2BC-4733-ABE8-132553F9838E}"/>
              </a:ext>
            </a:extLst>
          </p:cNvPr>
          <p:cNvSpPr/>
          <p:nvPr/>
        </p:nvSpPr>
        <p:spPr>
          <a:xfrm>
            <a:off x="10728506" y="468119"/>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Rectángulo 3">
            <a:extLst>
              <a:ext uri="{FF2B5EF4-FFF2-40B4-BE49-F238E27FC236}">
                <a16:creationId xmlns:a16="http://schemas.microsoft.com/office/drawing/2014/main" id="{7C56FA07-C4E8-46CA-963F-19CF9E5A8BBF}"/>
              </a:ext>
            </a:extLst>
          </p:cNvPr>
          <p:cNvSpPr/>
          <p:nvPr/>
        </p:nvSpPr>
        <p:spPr>
          <a:xfrm>
            <a:off x="6985820" y="1921017"/>
            <a:ext cx="4094937" cy="553998"/>
          </a:xfrm>
          <a:prstGeom prst="rect">
            <a:avLst/>
          </a:prstGeom>
        </p:spPr>
        <p:txBody>
          <a:bodyPr wrap="square">
            <a:spAutoFit/>
          </a:bodyPr>
          <a:lstStyle/>
          <a:p>
            <a:pPr algn="ctr"/>
            <a:r>
              <a:rPr lang="es-419" sz="1000" dirty="0">
                <a:solidFill>
                  <a:srgbClr val="7F7F7F"/>
                </a:solidFill>
                <a:latin typeface="Arial" panose="020B0604020202020204" pitchFamily="34" charset="0"/>
                <a:cs typeface="Arial" panose="020B0604020202020204" pitchFamily="34" charset="0"/>
              </a:rPr>
              <a:t>    </a:t>
            </a:r>
            <a:r>
              <a:rPr lang="en-US" sz="1000" dirty="0">
                <a:solidFill>
                  <a:srgbClr val="7F7F7F"/>
                </a:solidFill>
                <a:latin typeface="Arial" panose="020B0604020202020204" pitchFamily="34" charset="0"/>
                <a:cs typeface="Arial" panose="020B0604020202020204" pitchFamily="34" charset="0"/>
              </a:rPr>
              <a:t>The purpose of this project is to make the student apply the Banker Algorithm and Interlock knowledges to comply with the orders in the most efficient way and in the shortest possible time.</a:t>
            </a:r>
            <a:endParaRPr lang="es-419" sz="1000" dirty="0">
              <a:solidFill>
                <a:srgbClr val="7F7F7F"/>
              </a:solidFill>
              <a:latin typeface="Arial" panose="020B0604020202020204" pitchFamily="34" charset="0"/>
              <a:cs typeface="Arial" panose="020B0604020202020204" pitchFamily="34" charset="0"/>
            </a:endParaRPr>
          </a:p>
        </p:txBody>
      </p:sp>
      <p:sp>
        <p:nvSpPr>
          <p:cNvPr id="86" name="CuadroTexto 85">
            <a:extLst>
              <a:ext uri="{FF2B5EF4-FFF2-40B4-BE49-F238E27FC236}">
                <a16:creationId xmlns:a16="http://schemas.microsoft.com/office/drawing/2014/main" id="{D6F26036-C3E7-4CB5-BE28-02171AFBE664}"/>
              </a:ext>
            </a:extLst>
          </p:cNvPr>
          <p:cNvSpPr txBox="1"/>
          <p:nvPr/>
        </p:nvSpPr>
        <p:spPr>
          <a:xfrm>
            <a:off x="6841355" y="2556181"/>
            <a:ext cx="4267206" cy="230832"/>
          </a:xfrm>
          <a:prstGeom prst="rect">
            <a:avLst/>
          </a:prstGeom>
          <a:noFill/>
        </p:spPr>
        <p:txBody>
          <a:bodyPr wrap="square" rtlCol="0">
            <a:spAutoFit/>
          </a:bodyPr>
          <a:lstStyle/>
          <a:p>
            <a:pPr algn="ctr"/>
            <a:r>
              <a:rPr lang="es-419" sz="900" dirty="0">
                <a:solidFill>
                  <a:srgbClr val="EA4E1B"/>
                </a:solidFill>
                <a:latin typeface="Bahnschrift SemiLight Condensed" panose="020B0502040204020203" pitchFamily="34" charset="0"/>
              </a:rPr>
              <a:t>© 2019 - Marcos De Andrade, Samuel Boada. All rights reserved</a:t>
            </a:r>
          </a:p>
        </p:txBody>
      </p:sp>
      <p:sp>
        <p:nvSpPr>
          <p:cNvPr id="5" name="Cruz 4">
            <a:extLst>
              <a:ext uri="{FF2B5EF4-FFF2-40B4-BE49-F238E27FC236}">
                <a16:creationId xmlns:a16="http://schemas.microsoft.com/office/drawing/2014/main" id="{3412386E-2327-4D6D-9CF5-96233F57F891}"/>
              </a:ext>
            </a:extLst>
          </p:cNvPr>
          <p:cNvSpPr/>
          <p:nvPr/>
        </p:nvSpPr>
        <p:spPr>
          <a:xfrm rot="2559094">
            <a:off x="10818505" y="560262"/>
            <a:ext cx="180000" cy="180000"/>
          </a:xfrm>
          <a:prstGeom prst="plus">
            <a:avLst>
              <a:gd name="adj" fmla="val 40544"/>
            </a:avLst>
          </a:prstGeom>
          <a:solidFill>
            <a:srgbClr val="EA4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5">
            <a:extLst>
              <a:ext uri="{FF2B5EF4-FFF2-40B4-BE49-F238E27FC236}">
                <a16:creationId xmlns:a16="http://schemas.microsoft.com/office/drawing/2014/main" id="{29C42CA8-453A-4716-AABC-D8816FDE7CDB}"/>
              </a:ext>
            </a:extLst>
          </p:cNvPr>
          <p:cNvSpPr/>
          <p:nvPr/>
        </p:nvSpPr>
        <p:spPr>
          <a:xfrm>
            <a:off x="6972232" y="1001824"/>
            <a:ext cx="4005452" cy="861774"/>
          </a:xfrm>
          <a:prstGeom prst="rect">
            <a:avLst/>
          </a:prstGeom>
        </p:spPr>
        <p:txBody>
          <a:bodyPr wrap="square">
            <a:spAutoFit/>
          </a:bodyPr>
          <a:lstStyle/>
          <a:p>
            <a:pPr algn="ctr"/>
            <a:r>
              <a:rPr lang="en-US" sz="1000" dirty="0">
                <a:solidFill>
                  <a:srgbClr val="7F7F7F"/>
                </a:solidFill>
                <a:latin typeface="Arial" panose="020B0604020202020204" pitchFamily="34" charset="0"/>
                <a:cs typeface="Arial" panose="020B0604020202020204" pitchFamily="34" charset="0"/>
              </a:rPr>
              <a:t>"TruckLogistic" is a logistics simulator of transport routes for trucks, Marcos De Andrade and Samuel Boada as a project of the subject Operational Systems of the Metropolitan University of Caracas, Venezuela, dictated by Lic. Luis Garcia as a teacher and by Jose Roberto Quevedo as a helper.</a:t>
            </a:r>
          </a:p>
        </p:txBody>
      </p:sp>
    </p:spTree>
    <p:extLst>
      <p:ext uri="{BB962C8B-B14F-4D97-AF65-F5344CB8AC3E}">
        <p14:creationId xmlns:p14="http://schemas.microsoft.com/office/powerpoint/2010/main" val="343072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80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61AB-FA4E-4637-9B07-2EE7801D6CC0}"/>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415ACC69-72CE-48E0-8674-333DF702D1E8}"/>
              </a:ext>
            </a:extLst>
          </p:cNvPr>
          <p:cNvSpPr>
            <a:spLocks noGrp="1"/>
          </p:cNvSpPr>
          <p:nvPr>
            <p:ph idx="1"/>
          </p:nvPr>
        </p:nvSpPr>
        <p:spPr/>
        <p:txBody>
          <a:bodyPr/>
          <a:lstStyle/>
          <a:p>
            <a:endParaRPr lang="es-419"/>
          </a:p>
        </p:txBody>
      </p:sp>
    </p:spTree>
    <p:extLst>
      <p:ext uri="{BB962C8B-B14F-4D97-AF65-F5344CB8AC3E}">
        <p14:creationId xmlns:p14="http://schemas.microsoft.com/office/powerpoint/2010/main" val="340502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55225149-D78B-488E-8F02-7355224BBA32}"/>
              </a:ext>
            </a:extLst>
          </p:cNvPr>
          <p:cNvGrpSpPr/>
          <p:nvPr/>
        </p:nvGrpSpPr>
        <p:grpSpPr>
          <a:xfrm>
            <a:off x="611434" y="958084"/>
            <a:ext cx="10969129" cy="5398816"/>
            <a:chOff x="611434" y="958084"/>
            <a:chExt cx="10969129" cy="5398816"/>
          </a:xfrm>
        </p:grpSpPr>
        <p:grpSp>
          <p:nvGrpSpPr>
            <p:cNvPr id="40" name="Grupo 39">
              <a:extLst>
                <a:ext uri="{FF2B5EF4-FFF2-40B4-BE49-F238E27FC236}">
                  <a16:creationId xmlns:a16="http://schemas.microsoft.com/office/drawing/2014/main" id="{F2BD1FA3-7D3B-495B-A6EE-0C5DE8510B97}"/>
                </a:ext>
              </a:extLst>
            </p:cNvPr>
            <p:cNvGrpSpPr/>
            <p:nvPr/>
          </p:nvGrpSpPr>
          <p:grpSpPr>
            <a:xfrm>
              <a:off x="611434" y="958084"/>
              <a:ext cx="10969129" cy="5398816"/>
              <a:chOff x="611434" y="958084"/>
              <a:chExt cx="10969129" cy="5398816"/>
            </a:xfrm>
          </p:grpSpPr>
          <p:pic>
            <p:nvPicPr>
              <p:cNvPr id="70" name="Imagen 69">
                <a:extLst>
                  <a:ext uri="{FF2B5EF4-FFF2-40B4-BE49-F238E27FC236}">
                    <a16:creationId xmlns:a16="http://schemas.microsoft.com/office/drawing/2014/main" id="{DEF1E0A6-1BC8-42A0-889A-2C8BB7BE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91" y="1179246"/>
                <a:ext cx="1424359" cy="1390889"/>
              </a:xfrm>
              <a:prstGeom prst="rect">
                <a:avLst/>
              </a:prstGeom>
            </p:spPr>
          </p:pic>
          <p:pic>
            <p:nvPicPr>
              <p:cNvPr id="1026" name="Picture 2" descr="Imagen relacionada">
                <a:extLst>
                  <a:ext uri="{FF2B5EF4-FFF2-40B4-BE49-F238E27FC236}">
                    <a16:creationId xmlns:a16="http://schemas.microsoft.com/office/drawing/2014/main" id="{FA21796D-642E-4186-B1FD-853265EEA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36" y="958084"/>
                <a:ext cx="8541876" cy="5398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CDB4229-0AF4-4F9C-A763-556BF193C719}"/>
                  </a:ext>
                </a:extLst>
              </p:cNvPr>
              <p:cNvSpPr/>
              <p:nvPr/>
            </p:nvSpPr>
            <p:spPr>
              <a:xfrm>
                <a:off x="611436" y="958084"/>
                <a:ext cx="10969127" cy="5398816"/>
              </a:xfrm>
              <a:prstGeom prst="rect">
                <a:avLst/>
              </a:prstGeom>
              <a:solidFill>
                <a:srgbClr val="89D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6" name="Picture 4" descr="https://cdn2.vectorstock.com/i/1000x1000/86/11/city-skyline-in-minimalist-style-silhouette-vector-11628611.jpg">
                <a:extLst>
                  <a:ext uri="{FF2B5EF4-FFF2-40B4-BE49-F238E27FC236}">
                    <a16:creationId xmlns:a16="http://schemas.microsoft.com/office/drawing/2014/main" id="{A694618E-05B6-4927-9F01-49A7427200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a:off x="613569" y="2228947"/>
                <a:ext cx="5116022" cy="27207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https://cdn2.vectorstock.com/i/1000x1000/86/11/city-skyline-in-minimalist-style-silhouette-vector-11628611.jpg">
                <a:extLst>
                  <a:ext uri="{FF2B5EF4-FFF2-40B4-BE49-F238E27FC236}">
                    <a16:creationId xmlns:a16="http://schemas.microsoft.com/office/drawing/2014/main" id="{6B6401D4-56D2-4A16-94DE-96899D7A458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500" r="97300">
                            <a14:foregroundMark x1="3100" y1="47692" x2="4700" y2="55513"/>
                            <a14:foregroundMark x1="4700" y1="55513" x2="8200" y2="60641"/>
                            <a14:foregroundMark x1="500" y1="45769" x2="800" y2="54487"/>
                            <a14:foregroundMark x1="93500" y1="45385" x2="97300" y2="49487"/>
                            <a14:backgroundMark x1="59500" y1="25000" x2="59500" y2="25000"/>
                            <a14:backgroundMark x1="79000" y1="22692" x2="79000" y2="22692"/>
                            <a14:backgroundMark x1="56200" y1="23846" x2="56200" y2="23846"/>
                            <a14:backgroundMark x1="16700" y1="45513" x2="16700" y2="45513"/>
                            <a14:backgroundMark x1="34200" y1="28590" x2="34500" y2="28462"/>
                          </a14:backgroundRemoval>
                        </a14:imgEffect>
                      </a14:imgLayer>
                    </a14:imgProps>
                  </a:ext>
                  <a:ext uri="{28A0092B-C50C-407E-A947-70E740481C1C}">
                    <a14:useLocalDpi xmlns:a14="http://schemas.microsoft.com/office/drawing/2010/main" val="0"/>
                  </a:ext>
                </a:extLst>
              </a:blip>
              <a:srcRect t="24733" b="27741"/>
              <a:stretch/>
            </p:blipFill>
            <p:spPr bwMode="auto">
              <a:xfrm flipH="1">
                <a:off x="5729591" y="2198450"/>
                <a:ext cx="5849406" cy="272078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10A4651-5872-4633-AA0F-496E2E55E6B1}"/>
                  </a:ext>
                </a:extLst>
              </p:cNvPr>
              <p:cNvSpPr/>
              <p:nvPr/>
            </p:nvSpPr>
            <p:spPr>
              <a:xfrm>
                <a:off x="611435" y="4919237"/>
                <a:ext cx="10969127" cy="1437663"/>
              </a:xfrm>
              <a:prstGeom prst="rect">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7" name="Rectángulo 46">
                <a:extLst>
                  <a:ext uri="{FF2B5EF4-FFF2-40B4-BE49-F238E27FC236}">
                    <a16:creationId xmlns:a16="http://schemas.microsoft.com/office/drawing/2014/main" id="{E9216831-95C0-4BDA-A1BD-BCDEDB02EFA8}"/>
                  </a:ext>
                </a:extLst>
              </p:cNvPr>
              <p:cNvSpPr/>
              <p:nvPr/>
            </p:nvSpPr>
            <p:spPr>
              <a:xfrm>
                <a:off x="611434" y="967723"/>
                <a:ext cx="10969127" cy="3951506"/>
              </a:xfrm>
              <a:prstGeom prst="rect">
                <a:avLst/>
              </a:prstGeom>
              <a:solidFill>
                <a:srgbClr val="89DBF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2" name="Picture 10" descr="Resultado de imagen para cloud silhouette png">
                <a:extLst>
                  <a:ext uri="{FF2B5EF4-FFF2-40B4-BE49-F238E27FC236}">
                    <a16:creationId xmlns:a16="http://schemas.microsoft.com/office/drawing/2014/main" id="{995927DD-4008-4727-98B0-D5CD1983D92F}"/>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2032137" y="1701577"/>
                <a:ext cx="1233762" cy="12337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Resultado de imagen para cloud silhouette png">
                <a:extLst>
                  <a:ext uri="{FF2B5EF4-FFF2-40B4-BE49-F238E27FC236}">
                    <a16:creationId xmlns:a16="http://schemas.microsoft.com/office/drawing/2014/main" id="{EE318AD5-A5AB-493E-84DD-38FAA26DE3E1}"/>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0443"/>
              <a:stretch/>
            </p:blipFill>
            <p:spPr bwMode="auto">
              <a:xfrm flipH="1">
                <a:off x="7668313" y="1135753"/>
                <a:ext cx="1393525" cy="110865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Resultado de imagen para cloud silhouette png">
                <a:extLst>
                  <a:ext uri="{FF2B5EF4-FFF2-40B4-BE49-F238E27FC236}">
                    <a16:creationId xmlns:a16="http://schemas.microsoft.com/office/drawing/2014/main" id="{EC9F089D-B934-4C34-BF53-BCFF60B8B69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149585" y="1601348"/>
                <a:ext cx="1393525" cy="13935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upo 40">
              <a:extLst>
                <a:ext uri="{FF2B5EF4-FFF2-40B4-BE49-F238E27FC236}">
                  <a16:creationId xmlns:a16="http://schemas.microsoft.com/office/drawing/2014/main" id="{3EDB2D02-089E-41DD-B447-F1954545D743}"/>
                </a:ext>
              </a:extLst>
            </p:cNvPr>
            <p:cNvGrpSpPr/>
            <p:nvPr/>
          </p:nvGrpSpPr>
          <p:grpSpPr>
            <a:xfrm>
              <a:off x="4200543" y="3129732"/>
              <a:ext cx="3934870" cy="1789497"/>
              <a:chOff x="3675580" y="7954260"/>
              <a:chExt cx="3934870" cy="1789497"/>
            </a:xfrm>
          </p:grpSpPr>
          <p:sp>
            <p:nvSpPr>
              <p:cNvPr id="16" name="Rectángulo 15">
                <a:extLst>
                  <a:ext uri="{FF2B5EF4-FFF2-40B4-BE49-F238E27FC236}">
                    <a16:creationId xmlns:a16="http://schemas.microsoft.com/office/drawing/2014/main" id="{15ECC116-B562-42C5-8399-81FCCBE9FAFB}"/>
                  </a:ext>
                </a:extLst>
              </p:cNvPr>
              <p:cNvSpPr/>
              <p:nvPr/>
            </p:nvSpPr>
            <p:spPr>
              <a:xfrm>
                <a:off x="4897730" y="8547180"/>
                <a:ext cx="2712720" cy="1196569"/>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1" name="Rectángulo 20">
                <a:extLst>
                  <a:ext uri="{FF2B5EF4-FFF2-40B4-BE49-F238E27FC236}">
                    <a16:creationId xmlns:a16="http://schemas.microsoft.com/office/drawing/2014/main" id="{3583B60B-5B86-4DE4-A0EE-07975C0835EA}"/>
                  </a:ext>
                </a:extLst>
              </p:cNvPr>
              <p:cNvSpPr/>
              <p:nvPr/>
            </p:nvSpPr>
            <p:spPr>
              <a:xfrm>
                <a:off x="3675580" y="8547188"/>
                <a:ext cx="1234530" cy="1196569"/>
              </a:xfrm>
              <a:prstGeom prst="rect">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2" name="Rectángulo 21">
                <a:extLst>
                  <a:ext uri="{FF2B5EF4-FFF2-40B4-BE49-F238E27FC236}">
                    <a16:creationId xmlns:a16="http://schemas.microsoft.com/office/drawing/2014/main" id="{B26D5106-1194-48D0-A20D-2DEE6CE11581}"/>
                  </a:ext>
                </a:extLst>
              </p:cNvPr>
              <p:cNvSpPr/>
              <p:nvPr/>
            </p:nvSpPr>
            <p:spPr>
              <a:xfrm>
                <a:off x="3868620" y="8869279"/>
                <a:ext cx="873760" cy="874474"/>
              </a:xfrm>
              <a:prstGeom prst="rect">
                <a:avLst/>
              </a:prstGeom>
              <a:solidFill>
                <a:srgbClr val="50B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3" name="Rectángulo 22">
                <a:extLst>
                  <a:ext uri="{FF2B5EF4-FFF2-40B4-BE49-F238E27FC236}">
                    <a16:creationId xmlns:a16="http://schemas.microsoft.com/office/drawing/2014/main" id="{9238B3AB-4C2C-4D02-9B39-F66E96E1AE0D}"/>
                  </a:ext>
                </a:extLst>
              </p:cNvPr>
              <p:cNvSpPr/>
              <p:nvPr/>
            </p:nvSpPr>
            <p:spPr>
              <a:xfrm>
                <a:off x="3868619" y="8869279"/>
                <a:ext cx="91440" cy="874474"/>
              </a:xfrm>
              <a:prstGeom prst="rect">
                <a:avLst/>
              </a:prstGeom>
              <a:solidFill>
                <a:srgbClr val="329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7" name="Grupo 16">
                <a:extLst>
                  <a:ext uri="{FF2B5EF4-FFF2-40B4-BE49-F238E27FC236}">
                    <a16:creationId xmlns:a16="http://schemas.microsoft.com/office/drawing/2014/main" id="{DBCA50D3-C8DA-47C2-9232-396E255936DF}"/>
                  </a:ext>
                </a:extLst>
              </p:cNvPr>
              <p:cNvGrpSpPr/>
              <p:nvPr/>
            </p:nvGrpSpPr>
            <p:grpSpPr>
              <a:xfrm>
                <a:off x="5106778" y="8715389"/>
                <a:ext cx="240939" cy="178640"/>
                <a:chOff x="5363118" y="3890873"/>
                <a:chExt cx="240939" cy="178640"/>
              </a:xfrm>
            </p:grpSpPr>
            <p:sp>
              <p:nvSpPr>
                <p:cNvPr id="24" name="Rectángulo 23">
                  <a:extLst>
                    <a:ext uri="{FF2B5EF4-FFF2-40B4-BE49-F238E27FC236}">
                      <a16:creationId xmlns:a16="http://schemas.microsoft.com/office/drawing/2014/main" id="{EB986FA2-59EF-416C-ADC3-124C1BA2810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6" name="Rectángulo 25">
                  <a:extLst>
                    <a:ext uri="{FF2B5EF4-FFF2-40B4-BE49-F238E27FC236}">
                      <a16:creationId xmlns:a16="http://schemas.microsoft.com/office/drawing/2014/main" id="{90CDD180-5873-47E3-9F3E-E6EC75CCCE81}"/>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28" name="Grupo 27">
                <a:extLst>
                  <a:ext uri="{FF2B5EF4-FFF2-40B4-BE49-F238E27FC236}">
                    <a16:creationId xmlns:a16="http://schemas.microsoft.com/office/drawing/2014/main" id="{EE80DB5E-6EEE-4355-A9F9-54A60855D39B}"/>
                  </a:ext>
                </a:extLst>
              </p:cNvPr>
              <p:cNvGrpSpPr/>
              <p:nvPr/>
            </p:nvGrpSpPr>
            <p:grpSpPr>
              <a:xfrm>
                <a:off x="5630199" y="8715389"/>
                <a:ext cx="240939" cy="178640"/>
                <a:chOff x="5363118" y="3890873"/>
                <a:chExt cx="240939" cy="178640"/>
              </a:xfrm>
            </p:grpSpPr>
            <p:sp>
              <p:nvSpPr>
                <p:cNvPr id="29" name="Rectángulo 28">
                  <a:extLst>
                    <a:ext uri="{FF2B5EF4-FFF2-40B4-BE49-F238E27FC236}">
                      <a16:creationId xmlns:a16="http://schemas.microsoft.com/office/drawing/2014/main" id="{108A4549-7E55-4EAE-A27B-838456F89737}"/>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0" name="Rectángulo 29">
                  <a:extLst>
                    <a:ext uri="{FF2B5EF4-FFF2-40B4-BE49-F238E27FC236}">
                      <a16:creationId xmlns:a16="http://schemas.microsoft.com/office/drawing/2014/main" id="{AF568969-39C3-49F7-802E-3EFF9BB12B0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1" name="Grupo 30">
                <a:extLst>
                  <a:ext uri="{FF2B5EF4-FFF2-40B4-BE49-F238E27FC236}">
                    <a16:creationId xmlns:a16="http://schemas.microsoft.com/office/drawing/2014/main" id="{61571830-F123-4D04-8294-B25F8EA89ACB}"/>
                  </a:ext>
                </a:extLst>
              </p:cNvPr>
              <p:cNvGrpSpPr/>
              <p:nvPr/>
            </p:nvGrpSpPr>
            <p:grpSpPr>
              <a:xfrm>
                <a:off x="6133621" y="8715389"/>
                <a:ext cx="240939" cy="178640"/>
                <a:chOff x="5363118" y="3890873"/>
                <a:chExt cx="240939" cy="178640"/>
              </a:xfrm>
            </p:grpSpPr>
            <p:sp>
              <p:nvSpPr>
                <p:cNvPr id="32" name="Rectángulo 31">
                  <a:extLst>
                    <a:ext uri="{FF2B5EF4-FFF2-40B4-BE49-F238E27FC236}">
                      <a16:creationId xmlns:a16="http://schemas.microsoft.com/office/drawing/2014/main" id="{052C8532-A04B-4F5B-BEDE-8A51CE0E2FCB}"/>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3" name="Rectángulo 32">
                  <a:extLst>
                    <a:ext uri="{FF2B5EF4-FFF2-40B4-BE49-F238E27FC236}">
                      <a16:creationId xmlns:a16="http://schemas.microsoft.com/office/drawing/2014/main" id="{0A466657-142F-4880-916B-4917D2E223FB}"/>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4" name="Grupo 33">
                <a:extLst>
                  <a:ext uri="{FF2B5EF4-FFF2-40B4-BE49-F238E27FC236}">
                    <a16:creationId xmlns:a16="http://schemas.microsoft.com/office/drawing/2014/main" id="{D34C1636-C044-4622-A328-E91E13E48F50}"/>
                  </a:ext>
                </a:extLst>
              </p:cNvPr>
              <p:cNvGrpSpPr/>
              <p:nvPr/>
            </p:nvGrpSpPr>
            <p:grpSpPr>
              <a:xfrm>
                <a:off x="6682763" y="8715389"/>
                <a:ext cx="240939" cy="178640"/>
                <a:chOff x="5363118" y="3890873"/>
                <a:chExt cx="240939" cy="178640"/>
              </a:xfrm>
            </p:grpSpPr>
            <p:sp>
              <p:nvSpPr>
                <p:cNvPr id="35" name="Rectángulo 34">
                  <a:extLst>
                    <a:ext uri="{FF2B5EF4-FFF2-40B4-BE49-F238E27FC236}">
                      <a16:creationId xmlns:a16="http://schemas.microsoft.com/office/drawing/2014/main" id="{7AEF026D-D947-47D4-98B6-A2752C4BA55C}"/>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1E951839-E473-4383-9AF7-337E204E94E6}"/>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37" name="Grupo 36">
                <a:extLst>
                  <a:ext uri="{FF2B5EF4-FFF2-40B4-BE49-F238E27FC236}">
                    <a16:creationId xmlns:a16="http://schemas.microsoft.com/office/drawing/2014/main" id="{36B79862-A4B7-46DC-AB7D-5EFE91224AA3}"/>
                  </a:ext>
                </a:extLst>
              </p:cNvPr>
              <p:cNvGrpSpPr/>
              <p:nvPr/>
            </p:nvGrpSpPr>
            <p:grpSpPr>
              <a:xfrm>
                <a:off x="7170945" y="8715389"/>
                <a:ext cx="240939" cy="178640"/>
                <a:chOff x="5363118" y="3890873"/>
                <a:chExt cx="240939" cy="178640"/>
              </a:xfrm>
            </p:grpSpPr>
            <p:sp>
              <p:nvSpPr>
                <p:cNvPr id="38" name="Rectángulo 37">
                  <a:extLst>
                    <a:ext uri="{FF2B5EF4-FFF2-40B4-BE49-F238E27FC236}">
                      <a16:creationId xmlns:a16="http://schemas.microsoft.com/office/drawing/2014/main" id="{AB25580B-461F-4634-A6DF-9E06AC034966}"/>
                    </a:ext>
                  </a:extLst>
                </p:cNvPr>
                <p:cNvSpPr/>
                <p:nvPr/>
              </p:nvSpPr>
              <p:spPr>
                <a:xfrm>
                  <a:off x="5363118" y="3890873"/>
                  <a:ext cx="240939" cy="178640"/>
                </a:xfrm>
                <a:prstGeom prst="rect">
                  <a:avLst/>
                </a:prstGeom>
                <a:solidFill>
                  <a:srgbClr val="2F9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4A81AC92-5423-417E-863E-F2D1DAB23704}"/>
                    </a:ext>
                  </a:extLst>
                </p:cNvPr>
                <p:cNvSpPr/>
                <p:nvPr/>
              </p:nvSpPr>
              <p:spPr>
                <a:xfrm>
                  <a:off x="5363118" y="3890873"/>
                  <a:ext cx="64227" cy="178640"/>
                </a:xfrm>
                <a:prstGeom prst="rect">
                  <a:avLst/>
                </a:prstGeom>
                <a:solidFill>
                  <a:srgbClr val="167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18" name="Triángulo isósceles 17">
                <a:extLst>
                  <a:ext uri="{FF2B5EF4-FFF2-40B4-BE49-F238E27FC236}">
                    <a16:creationId xmlns:a16="http://schemas.microsoft.com/office/drawing/2014/main" id="{5BB39AFA-6E09-4EB2-A614-8B021BD9261A}"/>
                  </a:ext>
                </a:extLst>
              </p:cNvPr>
              <p:cNvSpPr/>
              <p:nvPr/>
            </p:nvSpPr>
            <p:spPr>
              <a:xfrm>
                <a:off x="3675580" y="7954264"/>
                <a:ext cx="1234530" cy="592908"/>
              </a:xfrm>
              <a:prstGeom prst="triangle">
                <a:avLst>
                  <a:gd name="adj" fmla="val 49691"/>
                </a:avLst>
              </a:prstGeom>
              <a:solidFill>
                <a:srgbClr val="93E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Paralelogramo 18">
                <a:extLst>
                  <a:ext uri="{FF2B5EF4-FFF2-40B4-BE49-F238E27FC236}">
                    <a16:creationId xmlns:a16="http://schemas.microsoft.com/office/drawing/2014/main" id="{E0749580-C067-40D2-BE7C-927485247313}"/>
                  </a:ext>
                </a:extLst>
              </p:cNvPr>
              <p:cNvSpPr/>
              <p:nvPr/>
            </p:nvSpPr>
            <p:spPr>
              <a:xfrm flipH="1">
                <a:off x="4285812" y="7954260"/>
                <a:ext cx="3322732" cy="592924"/>
              </a:xfrm>
              <a:prstGeom prst="parallelogram">
                <a:avLst>
                  <a:gd name="adj" fmla="val 104409"/>
                </a:avLst>
              </a:prstGeom>
              <a:solidFill>
                <a:srgbClr val="60C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7" name="Grupo 6">
              <a:extLst>
                <a:ext uri="{FF2B5EF4-FFF2-40B4-BE49-F238E27FC236}">
                  <a16:creationId xmlns:a16="http://schemas.microsoft.com/office/drawing/2014/main" id="{702FE24A-E420-417A-8297-636217F9B3FA}"/>
                </a:ext>
              </a:extLst>
            </p:cNvPr>
            <p:cNvGrpSpPr/>
            <p:nvPr/>
          </p:nvGrpSpPr>
          <p:grpSpPr>
            <a:xfrm flipH="1">
              <a:off x="1074033" y="4149795"/>
              <a:ext cx="2817658" cy="1471310"/>
              <a:chOff x="2590476" y="3711797"/>
              <a:chExt cx="3445711" cy="1766978"/>
            </a:xfrm>
          </p:grpSpPr>
          <p:pic>
            <p:nvPicPr>
              <p:cNvPr id="12" name="Picture 8" descr="https://cdn1.vectorstock.com/i/1000x1000/85/10/delivery-truck-vector-21488510.jpg">
                <a:extLst>
                  <a:ext uri="{FF2B5EF4-FFF2-40B4-BE49-F238E27FC236}">
                    <a16:creationId xmlns:a16="http://schemas.microsoft.com/office/drawing/2014/main" id="{5D4559EF-243B-4E26-90B4-2BC9914E58C4}"/>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9953" t="16739" r="9267" b="30158"/>
              <a:stretch/>
            </p:blipFill>
            <p:spPr bwMode="auto">
              <a:xfrm flipH="1">
                <a:off x="2590476" y="3711797"/>
                <a:ext cx="3445711" cy="176697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E6E9B966-E842-4132-A976-65F977FE780E}"/>
                  </a:ext>
                </a:extLst>
              </p:cNvPr>
              <p:cNvSpPr/>
              <p:nvPr/>
            </p:nvSpPr>
            <p:spPr>
              <a:xfrm>
                <a:off x="2670810" y="3836671"/>
                <a:ext cx="2118360" cy="1158240"/>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13">
                <a:extLst>
                  <a:ext uri="{FF2B5EF4-FFF2-40B4-BE49-F238E27FC236}">
                    <a16:creationId xmlns:a16="http://schemas.microsoft.com/office/drawing/2014/main" id="{5B726374-6338-4958-9FB9-0A061DC670F6}"/>
                  </a:ext>
                </a:extLst>
              </p:cNvPr>
              <p:cNvSpPr/>
              <p:nvPr/>
            </p:nvSpPr>
            <p:spPr>
              <a:xfrm>
                <a:off x="2751144" y="4604301"/>
                <a:ext cx="1952936" cy="292114"/>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Rectángulo 14">
                <a:extLst>
                  <a:ext uri="{FF2B5EF4-FFF2-40B4-BE49-F238E27FC236}">
                    <a16:creationId xmlns:a16="http://schemas.microsoft.com/office/drawing/2014/main" id="{45DCEDB2-6A6A-4AC3-90D5-96E0CEF92F4A}"/>
                  </a:ext>
                </a:extLst>
              </p:cNvPr>
              <p:cNvSpPr/>
              <p:nvPr/>
            </p:nvSpPr>
            <p:spPr>
              <a:xfrm>
                <a:off x="2744188" y="3907780"/>
                <a:ext cx="1952936" cy="974536"/>
              </a:xfrm>
              <a:prstGeom prst="rect">
                <a:avLst/>
              </a:prstGeom>
              <a:noFill/>
              <a:ln w="31750">
                <a:solidFill>
                  <a:srgbClr val="F268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CuadroTexto 2">
                <a:extLst>
                  <a:ext uri="{FF2B5EF4-FFF2-40B4-BE49-F238E27FC236}">
                    <a16:creationId xmlns:a16="http://schemas.microsoft.com/office/drawing/2014/main" id="{DCB663CF-6946-4D60-B03A-5FB3311E07CC}"/>
                  </a:ext>
                </a:extLst>
              </p:cNvPr>
              <p:cNvSpPr txBox="1"/>
              <p:nvPr/>
            </p:nvSpPr>
            <p:spPr>
              <a:xfrm>
                <a:off x="3178370" y="4103938"/>
                <a:ext cx="1104549" cy="369627"/>
              </a:xfrm>
              <a:prstGeom prst="rect">
                <a:avLst/>
              </a:prstGeom>
              <a:noFill/>
            </p:spPr>
            <p:txBody>
              <a:bodyPr wrap="square" rtlCol="0">
                <a:spAutoFit/>
              </a:bodyPr>
              <a:lstStyle/>
              <a:p>
                <a:pPr algn="ctr"/>
                <a:r>
                  <a:rPr lang="es-419" sz="1400" dirty="0">
                    <a:solidFill>
                      <a:schemeClr val="tx1">
                        <a:lumMod val="75000"/>
                        <a:lumOff val="25000"/>
                      </a:schemeClr>
                    </a:solidFill>
                  </a:rPr>
                  <a:t>DELIVERY</a:t>
                </a:r>
              </a:p>
            </p:txBody>
          </p:sp>
          <p:cxnSp>
            <p:nvCxnSpPr>
              <p:cNvPr id="6" name="Conector recto 5">
                <a:extLst>
                  <a:ext uri="{FF2B5EF4-FFF2-40B4-BE49-F238E27FC236}">
                    <a16:creationId xmlns:a16="http://schemas.microsoft.com/office/drawing/2014/main" id="{9D66F880-C34B-44C5-89D0-4E7D8D988E50}"/>
                  </a:ext>
                </a:extLst>
              </p:cNvPr>
              <p:cNvCxnSpPr/>
              <p:nvPr/>
            </p:nvCxnSpPr>
            <p:spPr>
              <a:xfrm>
                <a:off x="3145368" y="4450411"/>
                <a:ext cx="1152000" cy="0"/>
              </a:xfrm>
              <a:prstGeom prst="line">
                <a:avLst/>
              </a:prstGeom>
              <a:ln w="15875">
                <a:solidFill>
                  <a:srgbClr val="404040"/>
                </a:solidFill>
              </a:ln>
            </p:spPr>
            <p:style>
              <a:lnRef idx="1">
                <a:schemeClr val="accent1"/>
              </a:lnRef>
              <a:fillRef idx="0">
                <a:schemeClr val="accent1"/>
              </a:fillRef>
              <a:effectRef idx="0">
                <a:schemeClr val="accent1"/>
              </a:effectRef>
              <a:fontRef idx="minor">
                <a:schemeClr val="tx1"/>
              </a:fontRef>
            </p:style>
          </p:cxnSp>
        </p:grpSp>
        <p:pic>
          <p:nvPicPr>
            <p:cNvPr id="59" name="Picture 10" descr="Resultado de imagen para cloud silhouette png">
              <a:extLst>
                <a:ext uri="{FF2B5EF4-FFF2-40B4-BE49-F238E27FC236}">
                  <a16:creationId xmlns:a16="http://schemas.microsoft.com/office/drawing/2014/main" id="{7641D850-F4AF-4AF8-93D0-C9099CB48F9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21877"/>
            <a:stretch/>
          </p:blipFill>
          <p:spPr bwMode="auto">
            <a:xfrm flipH="1">
              <a:off x="918507" y="1135753"/>
              <a:ext cx="1052616" cy="82233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0" descr="Resultado de imagen para cloud silhouette png">
              <a:extLst>
                <a:ext uri="{FF2B5EF4-FFF2-40B4-BE49-F238E27FC236}">
                  <a16:creationId xmlns:a16="http://schemas.microsoft.com/office/drawing/2014/main" id="{11C76B4E-000D-467E-A8B8-567EBF2772DB}"/>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t="19317"/>
            <a:stretch/>
          </p:blipFill>
          <p:spPr bwMode="auto">
            <a:xfrm flipH="1">
              <a:off x="5063019" y="1135753"/>
              <a:ext cx="1108650" cy="89449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0" descr="Resultado de imagen para cloud silhouette png">
              <a:extLst>
                <a:ext uri="{FF2B5EF4-FFF2-40B4-BE49-F238E27FC236}">
                  <a16:creationId xmlns:a16="http://schemas.microsoft.com/office/drawing/2014/main" id="{DE228C7D-826D-4F3B-89A1-3839B8FF562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228100" y="1947293"/>
              <a:ext cx="883888" cy="883888"/>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upo 97">
              <a:extLst>
                <a:ext uri="{FF2B5EF4-FFF2-40B4-BE49-F238E27FC236}">
                  <a16:creationId xmlns:a16="http://schemas.microsoft.com/office/drawing/2014/main" id="{CDF21704-86C6-4BDB-9F01-0310487FBD20}"/>
                </a:ext>
              </a:extLst>
            </p:cNvPr>
            <p:cNvGrpSpPr/>
            <p:nvPr/>
          </p:nvGrpSpPr>
          <p:grpSpPr>
            <a:xfrm>
              <a:off x="3355511" y="961305"/>
              <a:ext cx="2085409" cy="1948267"/>
              <a:chOff x="2684721" y="1018872"/>
              <a:chExt cx="2085409" cy="1948267"/>
            </a:xfrm>
          </p:grpSpPr>
          <p:pic>
            <p:nvPicPr>
              <p:cNvPr id="4104" name="Picture 8" descr="https://cdn1.vectorstock.com/i/1000x1000/06/85/port-crane-lifts-red-container-vector-23790685.jpg">
                <a:extLst>
                  <a:ext uri="{FF2B5EF4-FFF2-40B4-BE49-F238E27FC236}">
                    <a16:creationId xmlns:a16="http://schemas.microsoft.com/office/drawing/2014/main" id="{34D78E95-761B-47A8-B827-B41E58D54844}"/>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833" b="83704" l="10000" r="90000">
                            <a14:foregroundMark x1="16800" y1="81389" x2="17400" y2="81296"/>
                            <a14:foregroundMark x1="16500" y1="83796" x2="16500" y2="83796"/>
                            <a14:foregroundMark x1="27400" y1="39167" x2="27400" y2="39167"/>
                            <a14:foregroundMark x1="50100" y1="22963" x2="50100" y2="22963"/>
                            <a14:foregroundMark x1="52000" y1="18426" x2="49300" y2="11852"/>
                            <a14:foregroundMark x1="49300" y1="11852" x2="49300" y2="11481"/>
                            <a14:foregroundMark x1="51900" y1="5926" x2="51900" y2="5926"/>
                            <a14:foregroundMark x1="48200" y1="1667" x2="48200" y2="1667"/>
                            <a14:foregroundMark x1="51600" y1="1111" x2="51600" y2="2130"/>
                            <a14:foregroundMark x1="48100" y1="833" x2="48100" y2="833"/>
                            <a14:foregroundMark x1="16000" y1="44259" x2="16000" y2="44259"/>
                            <a14:backgroundMark x1="15300" y1="45926" x2="15300" y2="45926"/>
                            <a14:backgroundMark x1="84900" y1="45370" x2="84900" y2="45370"/>
                          </a14:backgroundRemoval>
                        </a14:imgEffect>
                      </a14:imgLayer>
                    </a14:imgProps>
                  </a:ext>
                  <a:ext uri="{28A0092B-C50C-407E-A947-70E740481C1C}">
                    <a14:useLocalDpi xmlns:a14="http://schemas.microsoft.com/office/drawing/2010/main" val="0"/>
                  </a:ext>
                </a:extLst>
              </a:blip>
              <a:srcRect t="1556" b="12407"/>
              <a:stretch/>
            </p:blipFill>
            <p:spPr bwMode="auto">
              <a:xfrm>
                <a:off x="2684721" y="1018872"/>
                <a:ext cx="2085409" cy="1937770"/>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upo 96">
                <a:extLst>
                  <a:ext uri="{FF2B5EF4-FFF2-40B4-BE49-F238E27FC236}">
                    <a16:creationId xmlns:a16="http://schemas.microsoft.com/office/drawing/2014/main" id="{7F28C2DA-8CBC-4BC2-A4CB-58989AAA972E}"/>
                  </a:ext>
                </a:extLst>
              </p:cNvPr>
              <p:cNvGrpSpPr/>
              <p:nvPr/>
            </p:nvGrpSpPr>
            <p:grpSpPr>
              <a:xfrm>
                <a:off x="2732080" y="2034745"/>
                <a:ext cx="1953714" cy="932394"/>
                <a:chOff x="1077627" y="1976886"/>
                <a:chExt cx="1840272" cy="864117"/>
              </a:xfrm>
            </p:grpSpPr>
            <p:sp>
              <p:nvSpPr>
                <p:cNvPr id="110" name="Rectángulo 109">
                  <a:extLst>
                    <a:ext uri="{FF2B5EF4-FFF2-40B4-BE49-F238E27FC236}">
                      <a16:creationId xmlns:a16="http://schemas.microsoft.com/office/drawing/2014/main" id="{2F39F73B-42BE-42B4-A82C-6592903EEDE8}"/>
                    </a:ext>
                  </a:extLst>
                </p:cNvPr>
                <p:cNvSpPr/>
                <p:nvPr/>
              </p:nvSpPr>
              <p:spPr>
                <a:xfrm>
                  <a:off x="1120202" y="2004457"/>
                  <a:ext cx="1758878" cy="790872"/>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3" name="Rectángulo 112">
                  <a:extLst>
                    <a:ext uri="{FF2B5EF4-FFF2-40B4-BE49-F238E27FC236}">
                      <a16:creationId xmlns:a16="http://schemas.microsoft.com/office/drawing/2014/main" id="{10A3E479-1D59-4E50-8EB2-115B046428D7}"/>
                    </a:ext>
                  </a:extLst>
                </p:cNvPr>
                <p:cNvSpPr/>
                <p:nvPr/>
              </p:nvSpPr>
              <p:spPr>
                <a:xfrm>
                  <a:off x="1077627" y="2793040"/>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4" name="Rectángulo 113">
                  <a:extLst>
                    <a:ext uri="{FF2B5EF4-FFF2-40B4-BE49-F238E27FC236}">
                      <a16:creationId xmlns:a16="http://schemas.microsoft.com/office/drawing/2014/main" id="{82816677-CCCF-484A-8878-5BB3568047E5}"/>
                    </a:ext>
                  </a:extLst>
                </p:cNvPr>
                <p:cNvSpPr/>
                <p:nvPr/>
              </p:nvSpPr>
              <p:spPr>
                <a:xfrm>
                  <a:off x="1093792" y="1976886"/>
                  <a:ext cx="1824107" cy="47963"/>
                </a:xfrm>
                <a:prstGeom prst="rect">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1" name="Rectángulo: esquinas redondeadas 90">
                  <a:extLst>
                    <a:ext uri="{FF2B5EF4-FFF2-40B4-BE49-F238E27FC236}">
                      <a16:creationId xmlns:a16="http://schemas.microsoft.com/office/drawing/2014/main" id="{F9AD76A5-A55F-40B3-8528-A1CDB96EED68}"/>
                    </a:ext>
                  </a:extLst>
                </p:cNvPr>
                <p:cNvSpPr/>
                <p:nvPr/>
              </p:nvSpPr>
              <p:spPr>
                <a:xfrm>
                  <a:off x="1219822" y="207064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6" name="Rectángulo: esquinas redondeadas 115">
                  <a:extLst>
                    <a:ext uri="{FF2B5EF4-FFF2-40B4-BE49-F238E27FC236}">
                      <a16:creationId xmlns:a16="http://schemas.microsoft.com/office/drawing/2014/main" id="{99ECB316-E26C-4C3F-B730-2AD27EFAAB31}"/>
                    </a:ext>
                  </a:extLst>
                </p:cNvPr>
                <p:cNvSpPr/>
                <p:nvPr/>
              </p:nvSpPr>
              <p:spPr>
                <a:xfrm>
                  <a:off x="1356751" y="2075091"/>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7" name="Rectángulo: esquinas redondeadas 116">
                  <a:extLst>
                    <a:ext uri="{FF2B5EF4-FFF2-40B4-BE49-F238E27FC236}">
                      <a16:creationId xmlns:a16="http://schemas.microsoft.com/office/drawing/2014/main" id="{9E5EC206-E947-4381-93B5-D42F1197B924}"/>
                    </a:ext>
                  </a:extLst>
                </p:cNvPr>
                <p:cNvSpPr/>
                <p:nvPr/>
              </p:nvSpPr>
              <p:spPr>
                <a:xfrm>
                  <a:off x="1490604"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4" name="Rectángulo: esquinas redondeadas 123">
                  <a:extLst>
                    <a:ext uri="{FF2B5EF4-FFF2-40B4-BE49-F238E27FC236}">
                      <a16:creationId xmlns:a16="http://schemas.microsoft.com/office/drawing/2014/main" id="{94D0F64B-D251-4606-B18A-09FADC2AE06E}"/>
                    </a:ext>
                  </a:extLst>
                </p:cNvPr>
                <p:cNvSpPr/>
                <p:nvPr/>
              </p:nvSpPr>
              <p:spPr>
                <a:xfrm>
                  <a:off x="2446929"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5" name="Rectángulo: esquinas redondeadas 124">
                  <a:extLst>
                    <a:ext uri="{FF2B5EF4-FFF2-40B4-BE49-F238E27FC236}">
                      <a16:creationId xmlns:a16="http://schemas.microsoft.com/office/drawing/2014/main" id="{C5AFBBEA-E1CA-4486-85E5-9AA5D745ABA4}"/>
                    </a:ext>
                  </a:extLst>
                </p:cNvPr>
                <p:cNvSpPr/>
                <p:nvPr/>
              </p:nvSpPr>
              <p:spPr>
                <a:xfrm>
                  <a:off x="2580782" y="207247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6" name="Rectángulo: esquinas redondeadas 125">
                  <a:extLst>
                    <a:ext uri="{FF2B5EF4-FFF2-40B4-BE49-F238E27FC236}">
                      <a16:creationId xmlns:a16="http://schemas.microsoft.com/office/drawing/2014/main" id="{001B8FB3-E79D-446F-B7A0-9C77BBEF3528}"/>
                    </a:ext>
                  </a:extLst>
                </p:cNvPr>
                <p:cNvSpPr/>
                <p:nvPr/>
              </p:nvSpPr>
              <p:spPr>
                <a:xfrm>
                  <a:off x="2717711" y="2076924"/>
                  <a:ext cx="28800" cy="684000"/>
                </a:xfrm>
                <a:prstGeom prst="roundRect">
                  <a:avLst>
                    <a:gd name="adj" fmla="val 50000"/>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8" name="Rectángulo: esquinas redondeadas 127">
                  <a:extLst>
                    <a:ext uri="{FF2B5EF4-FFF2-40B4-BE49-F238E27FC236}">
                      <a16:creationId xmlns:a16="http://schemas.microsoft.com/office/drawing/2014/main" id="{067A4107-A2A2-47C6-87F7-12E76DD25FB1}"/>
                    </a:ext>
                  </a:extLst>
                </p:cNvPr>
                <p:cNvSpPr/>
                <p:nvPr/>
              </p:nvSpPr>
              <p:spPr>
                <a:xfrm>
                  <a:off x="1603813" y="2072474"/>
                  <a:ext cx="729892" cy="682167"/>
                </a:xfrm>
                <a:prstGeom prst="roundRect">
                  <a:avLst>
                    <a:gd name="adj" fmla="val 4425"/>
                  </a:avLst>
                </a:prstGeom>
                <a:solidFill>
                  <a:srgbClr val="F26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8" name="Imagen 57">
                  <a:extLst>
                    <a:ext uri="{FF2B5EF4-FFF2-40B4-BE49-F238E27FC236}">
                      <a16:creationId xmlns:a16="http://schemas.microsoft.com/office/drawing/2014/main" id="{54922FB2-AD3B-481B-9D69-AD065B667C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1395" y="2105074"/>
                  <a:ext cx="749535" cy="650409"/>
                </a:xfrm>
                <a:prstGeom prst="rect">
                  <a:avLst/>
                </a:prstGeom>
              </p:spPr>
            </p:pic>
          </p:grpSp>
        </p:grpSp>
        <p:pic>
          <p:nvPicPr>
            <p:cNvPr id="134" name="Picture 6" descr="https://cdn5.vectorstock.com/i/1000x1000/85/14/men-loading-boxes-on-forklift-vector-21488514.jpg">
              <a:extLst>
                <a:ext uri="{FF2B5EF4-FFF2-40B4-BE49-F238E27FC236}">
                  <a16:creationId xmlns:a16="http://schemas.microsoft.com/office/drawing/2014/main" id="{05D1D084-F6AD-42CA-94FC-AB3FC0E5C85C}"/>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10000" b="90000" l="8500" r="93500">
                          <a14:foregroundMark x1="10100" y1="47949" x2="11700" y2="57564"/>
                          <a14:foregroundMark x1="10600" y1="49487" x2="10900" y2="49487"/>
                          <a14:foregroundMark x1="8500" y1="49231" x2="8500" y2="49231"/>
                          <a14:foregroundMark x1="90400" y1="46538" x2="90400" y2="46538"/>
                          <a14:foregroundMark x1="93500" y1="48077" x2="93500" y2="48077"/>
                          <a14:foregroundMark x1="90300" y1="37436" x2="90300" y2="37436"/>
                          <a14:foregroundMark x1="13600" y1="31795" x2="13600" y2="31795"/>
                          <a14:foregroundMark x1="12100" y1="40256" x2="12100" y2="40256"/>
                          <a14:foregroundMark x1="13300" y1="31538" x2="13300" y2="31538"/>
                          <a14:foregroundMark x1="19400" y1="31154" x2="19400" y2="31154"/>
                          <a14:foregroundMark x1="20000" y1="32821" x2="20000" y2="32821"/>
                          <a14:foregroundMark x1="22800" y1="37692" x2="22800" y2="37692"/>
                          <a14:foregroundMark x1="24100" y1="39359" x2="24100" y2="39359"/>
                          <a14:foregroundMark x1="26100" y1="48333" x2="26100" y2="48333"/>
                          <a14:foregroundMark x1="28500" y1="48333" x2="28500" y2="48333"/>
                          <a14:foregroundMark x1="25300" y1="37949" x2="25300" y2="37949"/>
                          <a14:foregroundMark x1="57400" y1="38077" x2="57400" y2="38077"/>
                          <a14:backgroundMark x1="28900" y1="34615" x2="28900" y2="34615"/>
                          <a14:backgroundMark x1="24400" y1="40385" x2="24400" y2="40385"/>
                          <a14:backgroundMark x1="26400" y1="39103" x2="26400" y2="39103"/>
                          <a14:backgroundMark x1="37700" y1="49872" x2="37700" y2="49872"/>
                          <a14:backgroundMark x1="33700" y1="49103" x2="33700" y2="49103"/>
                          <a14:backgroundMark x1="23600" y1="40256" x2="23600" y2="40256"/>
                          <a14:backgroundMark x1="25100" y1="48718" x2="25100" y2="48718"/>
                          <a14:backgroundMark x1="27000" y1="48462" x2="27000" y2="48462"/>
                          <a14:backgroundMark x1="25400" y1="38974" x2="25400" y2="38974"/>
                          <a14:backgroundMark x1="25100" y1="38974" x2="25100" y2="38974"/>
                          <a14:backgroundMark x1="24800" y1="38718" x2="24800" y2="38718"/>
                          <a14:backgroundMark x1="12800" y1="43333" x2="12800" y2="43333"/>
                          <a14:backgroundMark x1="84200" y1="43718" x2="84200" y2="43718"/>
                        </a14:backgroundRemoval>
                      </a14:imgEffect>
                    </a14:imgLayer>
                  </a14:imgProps>
                </a:ext>
                <a:ext uri="{28A0092B-C50C-407E-A947-70E740481C1C}">
                  <a14:useLocalDpi xmlns:a14="http://schemas.microsoft.com/office/drawing/2010/main" val="0"/>
                </a:ext>
              </a:extLst>
            </a:blip>
            <a:srcRect t="24624" b="35232"/>
            <a:stretch/>
          </p:blipFill>
          <p:spPr bwMode="auto">
            <a:xfrm>
              <a:off x="4579937" y="4427569"/>
              <a:ext cx="3854793" cy="120713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Grupo 106">
              <a:extLst>
                <a:ext uri="{FF2B5EF4-FFF2-40B4-BE49-F238E27FC236}">
                  <a16:creationId xmlns:a16="http://schemas.microsoft.com/office/drawing/2014/main" id="{635CFA8B-23F6-493C-A5CB-6A39997239E0}"/>
                </a:ext>
              </a:extLst>
            </p:cNvPr>
            <p:cNvGrpSpPr/>
            <p:nvPr/>
          </p:nvGrpSpPr>
          <p:grpSpPr>
            <a:xfrm>
              <a:off x="8541281" y="1226711"/>
              <a:ext cx="2386301" cy="4983661"/>
              <a:chOff x="8722882" y="1179246"/>
              <a:chExt cx="2386301" cy="4983661"/>
            </a:xfrm>
          </p:grpSpPr>
          <p:grpSp>
            <p:nvGrpSpPr>
              <p:cNvPr id="49" name="Grupo 48">
                <a:extLst>
                  <a:ext uri="{FF2B5EF4-FFF2-40B4-BE49-F238E27FC236}">
                    <a16:creationId xmlns:a16="http://schemas.microsoft.com/office/drawing/2014/main" id="{284028C3-B09A-4A5C-94CB-42C8D07B39DF}"/>
                  </a:ext>
                </a:extLst>
              </p:cNvPr>
              <p:cNvGrpSpPr/>
              <p:nvPr/>
            </p:nvGrpSpPr>
            <p:grpSpPr>
              <a:xfrm>
                <a:off x="8722882" y="1179246"/>
                <a:ext cx="2386301" cy="4983661"/>
                <a:chOff x="8722882" y="1179246"/>
                <a:chExt cx="2386301" cy="4983661"/>
              </a:xfrm>
            </p:grpSpPr>
            <p:sp>
              <p:nvSpPr>
                <p:cNvPr id="87" name="Rectángulo: esquinas redondeadas 86">
                  <a:extLst>
                    <a:ext uri="{FF2B5EF4-FFF2-40B4-BE49-F238E27FC236}">
                      <a16:creationId xmlns:a16="http://schemas.microsoft.com/office/drawing/2014/main" id="{996B6B62-AFA8-4E68-B8E2-6D41E829D1BF}"/>
                    </a:ext>
                  </a:extLst>
                </p:cNvPr>
                <p:cNvSpPr/>
                <p:nvPr/>
              </p:nvSpPr>
              <p:spPr>
                <a:xfrm>
                  <a:off x="8722882" y="1179246"/>
                  <a:ext cx="2386301" cy="4983661"/>
                </a:xfrm>
                <a:prstGeom prst="roundRect">
                  <a:avLst>
                    <a:gd name="adj" fmla="val 13044"/>
                  </a:avLst>
                </a:prstGeom>
                <a:solidFill>
                  <a:srgbClr val="3E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8" name="Rectángulo 87">
                  <a:extLst>
                    <a:ext uri="{FF2B5EF4-FFF2-40B4-BE49-F238E27FC236}">
                      <a16:creationId xmlns:a16="http://schemas.microsoft.com/office/drawing/2014/main" id="{B87C0D93-0FCE-4AC2-97D6-96471D705991}"/>
                    </a:ext>
                  </a:extLst>
                </p:cNvPr>
                <p:cNvSpPr/>
                <p:nvPr/>
              </p:nvSpPr>
              <p:spPr>
                <a:xfrm>
                  <a:off x="8850570" y="1659676"/>
                  <a:ext cx="2136014" cy="3843665"/>
                </a:xfrm>
                <a:prstGeom prst="rect">
                  <a:avLst/>
                </a:prstGeom>
                <a:solidFill>
                  <a:srgbClr val="5CA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0" name="Rectángulo: esquinas redondeadas 89">
                  <a:extLst>
                    <a:ext uri="{FF2B5EF4-FFF2-40B4-BE49-F238E27FC236}">
                      <a16:creationId xmlns:a16="http://schemas.microsoft.com/office/drawing/2014/main" id="{D35F454C-1080-4A39-AE24-C0BC75344D25}"/>
                    </a:ext>
                  </a:extLst>
                </p:cNvPr>
                <p:cNvSpPr/>
                <p:nvPr/>
              </p:nvSpPr>
              <p:spPr>
                <a:xfrm>
                  <a:off x="9670882" y="1390470"/>
                  <a:ext cx="505628" cy="45719"/>
                </a:xfrm>
                <a:prstGeom prst="roundRect">
                  <a:avLst>
                    <a:gd name="adj" fmla="val 50000"/>
                  </a:avLst>
                </a:prstGeom>
                <a:solidFill>
                  <a:srgbClr val="5E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92" name="Rectángulo 91">
                <a:extLst>
                  <a:ext uri="{FF2B5EF4-FFF2-40B4-BE49-F238E27FC236}">
                    <a16:creationId xmlns:a16="http://schemas.microsoft.com/office/drawing/2014/main" id="{8A0E8185-D7E0-401C-9E00-838CCFEF70C5}"/>
                  </a:ext>
                </a:extLst>
              </p:cNvPr>
              <p:cNvSpPr/>
              <p:nvPr/>
            </p:nvSpPr>
            <p:spPr>
              <a:xfrm>
                <a:off x="8915947" y="1751539"/>
                <a:ext cx="1989867" cy="364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3" name="Rectángulo 92">
                <a:extLst>
                  <a:ext uri="{FF2B5EF4-FFF2-40B4-BE49-F238E27FC236}">
                    <a16:creationId xmlns:a16="http://schemas.microsoft.com/office/drawing/2014/main" id="{A0AA3CF4-8ABE-458C-8351-1AD9CD217EA9}"/>
                  </a:ext>
                </a:extLst>
              </p:cNvPr>
              <p:cNvSpPr/>
              <p:nvPr/>
            </p:nvSpPr>
            <p:spPr>
              <a:xfrm>
                <a:off x="8914200" y="1749078"/>
                <a:ext cx="1991611" cy="255379"/>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6" name="Rectángulo 95">
                <a:extLst>
                  <a:ext uri="{FF2B5EF4-FFF2-40B4-BE49-F238E27FC236}">
                    <a16:creationId xmlns:a16="http://schemas.microsoft.com/office/drawing/2014/main" id="{8ADA2442-BCB4-4811-B9FD-BF6BB1E20C53}"/>
                  </a:ext>
                </a:extLst>
              </p:cNvPr>
              <p:cNvSpPr/>
              <p:nvPr/>
            </p:nvSpPr>
            <p:spPr>
              <a:xfrm>
                <a:off x="8915772" y="3902941"/>
                <a:ext cx="1988470" cy="1496718"/>
              </a:xfrm>
              <a:prstGeom prst="rect">
                <a:avLst/>
              </a:prstGeom>
              <a:solidFill>
                <a:srgbClr val="EF4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4102" name="Picture 6" descr="https://cdn3.vectorstock.com/i/1000x1000/10/92/smart-phone-with-gps-navigation-vector-16401092.jpg">
                <a:extLst>
                  <a:ext uri="{FF2B5EF4-FFF2-40B4-BE49-F238E27FC236}">
                    <a16:creationId xmlns:a16="http://schemas.microsoft.com/office/drawing/2014/main" id="{90693E22-0AA7-4A43-AF9F-E113D60222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7321" t="37412" r="15985" b="21265"/>
              <a:stretch/>
            </p:blipFill>
            <p:spPr bwMode="auto">
              <a:xfrm>
                <a:off x="8917516" y="2001323"/>
                <a:ext cx="1986726" cy="1901618"/>
              </a:xfrm>
              <a:prstGeom prst="rect">
                <a:avLst/>
              </a:prstGeom>
              <a:noFill/>
              <a:extLst>
                <a:ext uri="{909E8E84-426E-40DD-AFC4-6F175D3DCCD1}">
                  <a14:hiddenFill xmlns:a14="http://schemas.microsoft.com/office/drawing/2010/main">
                    <a:solidFill>
                      <a:srgbClr val="FFFFFF"/>
                    </a:solidFill>
                  </a14:hiddenFill>
                </a:ext>
              </a:extLst>
            </p:spPr>
          </p:pic>
          <p:sp>
            <p:nvSpPr>
              <p:cNvPr id="100" name="Rectángulo 99">
                <a:extLst>
                  <a:ext uri="{FF2B5EF4-FFF2-40B4-BE49-F238E27FC236}">
                    <a16:creationId xmlns:a16="http://schemas.microsoft.com/office/drawing/2014/main" id="{20A31FA0-7E84-49FC-B9D1-4224B65C13AB}"/>
                  </a:ext>
                </a:extLst>
              </p:cNvPr>
              <p:cNvSpPr/>
              <p:nvPr/>
            </p:nvSpPr>
            <p:spPr>
              <a:xfrm>
                <a:off x="8914200" y="3987631"/>
                <a:ext cx="1990042" cy="131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grpSp>
    </p:spTree>
    <p:extLst>
      <p:ext uri="{BB962C8B-B14F-4D97-AF65-F5344CB8AC3E}">
        <p14:creationId xmlns:p14="http://schemas.microsoft.com/office/powerpoint/2010/main" val="41780597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2470</TotalTime>
  <Words>998</Words>
  <Application>Microsoft Office PowerPoint</Application>
  <PresentationFormat>Panorámica</PresentationFormat>
  <Paragraphs>90</Paragraphs>
  <Slides>13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Arial</vt:lpstr>
      <vt:lpstr>Arial Narrow</vt:lpstr>
      <vt:lpstr>Bahnschrift SemiCondensed</vt:lpstr>
      <vt:lpstr>Bahnschrift SemiLight</vt:lpstr>
      <vt:lpstr>Bahnschrift SemiLight Condensed</vt:lpstr>
      <vt:lpstr>Calibri</vt:lpstr>
      <vt:lpstr>Calibri Light</vt:lpstr>
      <vt:lpstr>Franklin Gothic Demi Cond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Marcos J. De Andrade Rozic</dc:creator>
  <cp:lastModifiedBy>Marcos J. De Andrade Rozic</cp:lastModifiedBy>
  <cp:revision>97</cp:revision>
  <dcterms:created xsi:type="dcterms:W3CDTF">2019-03-11T22:25:14Z</dcterms:created>
  <dcterms:modified xsi:type="dcterms:W3CDTF">2019-03-23T16:40:04Z</dcterms:modified>
</cp:coreProperties>
</file>